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60" r:id="rId5"/>
    <p:sldId id="261" r:id="rId6"/>
    <p:sldId id="262" r:id="rId7"/>
    <p:sldId id="263" r:id="rId8"/>
    <p:sldId id="264" r:id="rId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9/25/2023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9/25/2023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9/25/2023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9/25/2023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9/25/2023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9/25/2023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9/25/2023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9/25/2023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9/25/2023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9/25/2023</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9/25/2023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9/25/2023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2XUC2MQ74D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9418" y="1407772"/>
            <a:ext cx="9068586" cy="2590800"/>
          </a:xfrm>
        </p:spPr>
        <p:txBody>
          <a:bodyPr/>
          <a:lstStyle/>
          <a:p>
            <a:r>
              <a:rPr lang="en-GB" dirty="0"/>
              <a:t>Antonio Vivaldi</a:t>
            </a:r>
          </a:p>
        </p:txBody>
      </p:sp>
      <p:pic>
        <p:nvPicPr>
          <p:cNvPr id="3" name="Picture 2"/>
          <p:cNvPicPr>
            <a:picLocks noChangeAspect="1"/>
          </p:cNvPicPr>
          <p:nvPr/>
        </p:nvPicPr>
        <p:blipFill>
          <a:blip r:embed="rId2"/>
          <a:stretch>
            <a:fillRect/>
          </a:stretch>
        </p:blipFill>
        <p:spPr>
          <a:xfrm>
            <a:off x="4535054" y="3234254"/>
            <a:ext cx="3309461" cy="3266271"/>
          </a:xfrm>
          <a:prstGeom prst="rect">
            <a:avLst/>
          </a:prstGeom>
        </p:spPr>
      </p:pic>
    </p:spTree>
    <p:extLst>
      <p:ext uri="{BB962C8B-B14F-4D97-AF65-F5344CB8AC3E}">
        <p14:creationId xmlns:p14="http://schemas.microsoft.com/office/powerpoint/2010/main" val="70752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362" y="1603565"/>
            <a:ext cx="9068586" cy="2590800"/>
          </a:xfrm>
        </p:spPr>
        <p:txBody>
          <a:bodyPr/>
          <a:lstStyle/>
          <a:p>
            <a:br>
              <a:rPr lang="en-GB" sz="2000" dirty="0"/>
            </a:br>
            <a:r>
              <a:rPr lang="en-GB" sz="3200" dirty="0"/>
              <a:t>Vivaldi was of the baroque period of music.</a:t>
            </a:r>
            <a:br>
              <a:rPr lang="en-GB" sz="3200" dirty="0"/>
            </a:br>
            <a:r>
              <a:rPr lang="en-GB" sz="3200" dirty="0"/>
              <a:t>But what is baroque music?</a:t>
            </a:r>
            <a:br>
              <a:rPr lang="en-GB" sz="3200" dirty="0"/>
            </a:br>
            <a:endParaRPr lang="en-GB" sz="3200" dirty="0"/>
          </a:p>
        </p:txBody>
      </p:sp>
    </p:spTree>
    <p:extLst>
      <p:ext uri="{BB962C8B-B14F-4D97-AF65-F5344CB8AC3E}">
        <p14:creationId xmlns:p14="http://schemas.microsoft.com/office/powerpoint/2010/main" val="230060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368354"/>
            <a:ext cx="9068586" cy="2590800"/>
          </a:xfrm>
        </p:spPr>
        <p:txBody>
          <a:bodyPr/>
          <a:lstStyle/>
          <a:p>
            <a:r>
              <a:rPr lang="en-US" sz="3600" dirty="0">
                <a:effectLst/>
              </a:rPr>
              <a:t>Baroque music is a period or style of </a:t>
            </a:r>
            <a:r>
              <a:rPr lang="en-US" sz="3600" b="1" dirty="0">
                <a:effectLst/>
              </a:rPr>
              <a:t>Western art music</a:t>
            </a:r>
            <a:r>
              <a:rPr lang="en-US" sz="3600" dirty="0">
                <a:effectLst/>
              </a:rPr>
              <a:t> composed from </a:t>
            </a:r>
            <a:r>
              <a:rPr lang="en-US" sz="3600" b="1" dirty="0">
                <a:effectLst/>
              </a:rPr>
              <a:t>approximately 1600 to 1750</a:t>
            </a:r>
            <a:r>
              <a:rPr lang="en-US" sz="3600" dirty="0">
                <a:effectLst/>
              </a:rPr>
              <a:t>. This era followed the Renaissance music era, and was followed in turn by the Classical era.</a:t>
            </a:r>
            <a:endParaRPr lang="en-GB" sz="3600" dirty="0"/>
          </a:p>
        </p:txBody>
      </p:sp>
    </p:spTree>
    <p:extLst>
      <p:ext uri="{BB962C8B-B14F-4D97-AF65-F5344CB8AC3E}">
        <p14:creationId xmlns:p14="http://schemas.microsoft.com/office/powerpoint/2010/main" val="297053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5367" y="6807199"/>
            <a:ext cx="8312249" cy="1597891"/>
          </a:xfrm>
          <a:prstGeom prst="rect">
            <a:avLst/>
          </a:prstGeom>
          <a:noFill/>
        </p:spPr>
        <p:txBody>
          <a:bodyPr wrap="square" rtlCol="0">
            <a:spAutoFit/>
          </a:bodyPr>
          <a:lstStyle/>
          <a:p>
            <a:endParaRPr lang="en-GB"/>
          </a:p>
        </p:txBody>
      </p:sp>
      <p:pic>
        <p:nvPicPr>
          <p:cNvPr id="1026" name="Picture 2" descr="https://i.pinimg.com/originals/9b/47/59/9b475973391cc887af1d4cdc0220e7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45" y="572655"/>
            <a:ext cx="9836728" cy="59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8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31855" y="775855"/>
            <a:ext cx="3124200" cy="3805381"/>
          </a:xfrm>
          <a:prstGeom prst="rect">
            <a:avLst/>
          </a:prstGeom>
        </p:spPr>
      </p:pic>
      <p:sp>
        <p:nvSpPr>
          <p:cNvPr id="3" name="Subtitle 2"/>
          <p:cNvSpPr>
            <a:spLocks noGrp="1"/>
          </p:cNvSpPr>
          <p:nvPr>
            <p:ph type="subTitle" idx="1"/>
          </p:nvPr>
        </p:nvSpPr>
        <p:spPr/>
        <p:txBody>
          <a:bodyPr/>
          <a:lstStyle/>
          <a:p>
            <a:r>
              <a:rPr lang="en-GB" b="1" dirty="0"/>
              <a:t>Vivaldi, by </a:t>
            </a:r>
            <a:r>
              <a:rPr lang="en-GB" b="1" dirty="0" err="1"/>
              <a:t>Morellon</a:t>
            </a:r>
            <a:r>
              <a:rPr lang="en-GB" b="1" dirty="0"/>
              <a:t> de la Cave</a:t>
            </a:r>
            <a:endParaRPr lang="en-GB" dirty="0"/>
          </a:p>
        </p:txBody>
      </p:sp>
    </p:spTree>
    <p:extLst>
      <p:ext uri="{BB962C8B-B14F-4D97-AF65-F5344CB8AC3E}">
        <p14:creationId xmlns:p14="http://schemas.microsoft.com/office/powerpoint/2010/main" val="75156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53" y="2322171"/>
            <a:ext cx="9068586" cy="2637756"/>
          </a:xfrm>
        </p:spPr>
        <p:txBody>
          <a:bodyPr/>
          <a:lstStyle/>
          <a:p>
            <a:r>
              <a:rPr lang="en-US" sz="2400" dirty="0">
                <a:effectLst/>
                <a:latin typeface="Verdana" panose="020B0604030504040204" pitchFamily="34" charset="0"/>
              </a:rPr>
              <a:t>There appears to be only one existing and known portrait of Antonio Vivaldi. Francois </a:t>
            </a:r>
            <a:r>
              <a:rPr lang="en-US" sz="2400" dirty="0" err="1">
                <a:effectLst/>
                <a:latin typeface="Verdana" panose="020B0604030504040204" pitchFamily="34" charset="0"/>
              </a:rPr>
              <a:t>Morellon</a:t>
            </a:r>
            <a:r>
              <a:rPr lang="en-US" sz="2400" dirty="0">
                <a:effectLst/>
                <a:latin typeface="Verdana" panose="020B0604030504040204" pitchFamily="34" charset="0"/>
              </a:rPr>
              <a:t> La Cave painted the portrait in 1723. However, whether or not the painting is actually the famous composer has been disputed numerous times. There is much speculation that this is a portrait of an unknown musician. What do you think?</a:t>
            </a:r>
            <a:endParaRPr lang="en-GB" sz="2400" dirty="0"/>
          </a:p>
        </p:txBody>
      </p:sp>
    </p:spTree>
    <p:extLst>
      <p:ext uri="{BB962C8B-B14F-4D97-AF65-F5344CB8AC3E}">
        <p14:creationId xmlns:p14="http://schemas.microsoft.com/office/powerpoint/2010/main" val="226958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Click the link to listen to another piece of music by Vivaldi:</a:t>
            </a:r>
            <a:br>
              <a:rPr lang="en-GB" sz="2400" dirty="0"/>
            </a:br>
            <a:r>
              <a:rPr lang="en-US" sz="2400" dirty="0">
                <a:hlinkClick r:id="rId2"/>
              </a:rPr>
              <a:t>Vivaldi - </a:t>
            </a:r>
            <a:r>
              <a:rPr lang="en-US" sz="2400" dirty="0" err="1">
                <a:hlinkClick r:id="rId2"/>
              </a:rPr>
              <a:t>Stabat</a:t>
            </a:r>
            <a:r>
              <a:rPr lang="en-US" sz="2400" dirty="0">
                <a:hlinkClick r:id="rId2"/>
              </a:rPr>
              <a:t> Mater (RV 621) - Andreas Scholl, Ensemble 415 – YouTube</a:t>
            </a:r>
            <a:br>
              <a:rPr lang="en-US" sz="2400" dirty="0"/>
            </a:br>
            <a:br>
              <a:rPr lang="en-US" sz="2400" dirty="0"/>
            </a:br>
            <a:r>
              <a:rPr lang="en-US" sz="2400" dirty="0"/>
              <a:t>how does this music differ from the four seasons? How does it make you feel? What instruments can you hear?</a:t>
            </a:r>
            <a:br>
              <a:rPr lang="en-GB" sz="2400" dirty="0"/>
            </a:br>
            <a:endParaRPr lang="en-GB" sz="2400" dirty="0"/>
          </a:p>
        </p:txBody>
      </p:sp>
    </p:spTree>
    <p:extLst>
      <p:ext uri="{BB962C8B-B14F-4D97-AF65-F5344CB8AC3E}">
        <p14:creationId xmlns:p14="http://schemas.microsoft.com/office/powerpoint/2010/main" val="415439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For next weeks assembly, see if you can draw a portrait </a:t>
            </a:r>
            <a:r>
              <a:rPr lang="en-GB" sz="2400"/>
              <a:t>of Vivaldi! </a:t>
            </a:r>
            <a:endParaRPr lang="en-GB" sz="2400" dirty="0"/>
          </a:p>
        </p:txBody>
      </p:sp>
    </p:spTree>
    <p:extLst>
      <p:ext uri="{BB962C8B-B14F-4D97-AF65-F5344CB8AC3E}">
        <p14:creationId xmlns:p14="http://schemas.microsoft.com/office/powerpoint/2010/main" val="2872365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366</TotalTime>
  <Words>198</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Verdana</vt:lpstr>
      <vt:lpstr>Savon</vt:lpstr>
      <vt:lpstr>Antonio Vivaldi</vt:lpstr>
      <vt:lpstr> Vivaldi was of the baroque period of music. But what is baroque music? </vt:lpstr>
      <vt:lpstr>Baroque music is a period or style of Western art music composed from approximately 1600 to 1750. This era followed the Renaissance music era, and was followed in turn by the Classical era.</vt:lpstr>
      <vt:lpstr>PowerPoint Presentation</vt:lpstr>
      <vt:lpstr>PowerPoint Presentation</vt:lpstr>
      <vt:lpstr>There appears to be only one existing and known portrait of Antonio Vivaldi. Francois Morellon La Cave painted the portrait in 1723. However, whether or not the painting is actually the famous composer has been disputed numerous times. There is much speculation that this is a portrait of an unknown musician. What do you think?</vt:lpstr>
      <vt:lpstr>Click the link to listen to another piece of music by Vivaldi: Vivaldi - Stabat Mater (RV 621) - Andreas Scholl, Ensemble 415 – YouTube  how does this music differ from the four seasons? How does it make you feel? What instruments can you hear? </vt:lpstr>
      <vt:lpstr>For next weeks assembly, see if you can draw a portrait of Vivaldi!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Vivaldi</dc:title>
  <dc:creator>D Plimmer</dc:creator>
  <cp:lastModifiedBy>dplimmer@abbeyhulton.local</cp:lastModifiedBy>
  <cp:revision>12</cp:revision>
  <cp:lastPrinted>2022-01-10T10:51:54Z</cp:lastPrinted>
  <dcterms:created xsi:type="dcterms:W3CDTF">2022-01-10T08:23:13Z</dcterms:created>
  <dcterms:modified xsi:type="dcterms:W3CDTF">2023-09-25T15:11:05Z</dcterms:modified>
</cp:coreProperties>
</file>