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F3A4641-9EF5-4480-89F5-F5DED20B1C54}"/>
              </a:ext>
            </a:extLst>
          </p:cNvPr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>
              <a:extLst>
                <a:ext uri="{FF2B5EF4-FFF2-40B4-BE49-F238E27FC236}">
                  <a16:creationId xmlns:a16="http://schemas.microsoft.com/office/drawing/2014/main" id="{40230DBA-1E12-4DB5-B0A9-94822605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FA83CDBF-4C9F-440B-90C6-3FB7649724F5}"/>
                </a:ext>
              </a:extLst>
            </p:cNvPr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>
              <a:extLst>
                <a:ext uri="{FF2B5EF4-FFF2-40B4-BE49-F238E27FC236}">
                  <a16:creationId xmlns:a16="http://schemas.microsoft.com/office/drawing/2014/main" id="{4D45DB42-A729-4DF3-8D79-DB84881F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>
              <a:extLst>
                <a:ext uri="{FF2B5EF4-FFF2-40B4-BE49-F238E27FC236}">
                  <a16:creationId xmlns:a16="http://schemas.microsoft.com/office/drawing/2014/main" id="{D70DFEF5-6A63-4E22-9493-70F40F97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D25AC46-A31A-4C45-AC26-588229EDE3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C6A0E0-AFFB-4714-A051-7B283CA8A4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7B5EB32-433D-4A0F-B70D-C1E4F41C6A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1CF913A5-BE5B-4FEF-A442-A1F8F9F36F70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C3FD44-5962-48CE-9AF2-98891BF881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3546BA1-DB9D-4A67-B345-6B92984980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03BE4131-D93E-4F23-B657-86CE824FAA18}" type="slidenum">
              <a:t>‹#›</a:t>
            </a:fld>
            <a:endParaRPr lang="en-GB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D9985470-FF54-4937-A6E2-E4ADEF28BFF7}"/>
              </a:ext>
            </a:extLst>
          </p:cNvPr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213813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C9AB-EA72-405C-89E2-3B8A23544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AC7F7-7B59-43A7-8632-7075C307C63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D614-035D-445F-A35A-266486CE6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B78E5-1020-4423-9664-7561A6DC09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8F7082-3088-48E2-8248-5A78D915B820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FDEEE-8FD4-47F3-9C25-40D2C68CE0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819A3-BA3C-44DC-8A61-521CB012F2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CF2D1-4686-4DD6-9F3F-5115560C56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06C6-1FE6-47F9-93AF-E432A0281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2A5A9-1902-44D8-849A-6FDADDEAF3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11-A4EE-4B10-9B7A-9D61BA7A0D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A7F8CC-9192-48AB-956D-6E45DE30021F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D8688-873F-4AA0-AAD2-F0D4508ADC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9B4F9-900A-41B5-A0EA-E97DA95ABD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18950B-B6F8-4D6B-9437-9DBDA85EC562}" type="slidenum">
              <a:t>‹#›</a:t>
            </a:fld>
            <a:endParaRPr lang="en-GB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0168B261-C977-4E3F-856E-20190187037F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63840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9F27-2067-427C-A14B-0908648FF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27E3CD-E017-4B36-9687-1E9722E904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79D66A-3836-4069-822A-BB41C39AA7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7F5F25-ED09-4296-BFA0-5C9F23ECCF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FF75A-C8C4-486A-BD0A-70525ADFEB0B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DBC31A-19B7-4D0A-AD08-6E9E135EC9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15137-D432-4B26-AACF-B8B87EDC97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4987AA-A450-4B43-8936-E408F6C44AF0}" type="slidenum">
              <a:t>‹#›</a:t>
            </a:fld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B69536C-FA12-4E70-BDF0-B9606B864710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D9D0B43-C8F6-43D4-B6EC-4C3D1F15D53D}"/>
              </a:ext>
            </a:extLst>
          </p:cNvPr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”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2B16E92F-A427-4B92-837A-8780F93ACF6E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4028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DCB3-1580-4B3A-9C87-78B3D1512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380B6-4207-460B-B24E-F91AC74C11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7EF17-1A7A-4AD7-BBDD-94B5C853BC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FA4BF-F69E-4A39-A3C7-BB6BDA628AB2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DDAC-DD3B-4377-9F3B-9F61D64A4B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ED76-539B-454D-A290-269F47613C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82FC5-0EC4-4441-BD50-1E41A8E989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8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4445-9813-4994-93AF-F2652A975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9E0FC-2268-4288-9BF2-F95125BEFD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05C853-74B8-43F7-8661-889188923B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47B245-F0A6-4505-9ADF-B51BCD2640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7ADA7-DD8E-4231-8206-237ED0A389A1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5005C8-388C-4DB4-898A-05395E7A84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BEC104-B3DB-4369-B908-E6815D68BA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464BE-F45C-46FD-8F38-7AEEB0B1A363}" type="slidenum">
              <a:t>‹#›</a:t>
            </a:fld>
            <a:endParaRPr lang="en-GB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62BB1D4-F787-419D-B101-ADEF8F4B714D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A6EE6E6-7200-4A41-BF38-A4BC1EA7F3FA}"/>
              </a:ext>
            </a:extLst>
          </p:cNvPr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”</a:t>
            </a: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7380F120-56BA-4BE0-AC48-1EEAA97EC130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01301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AD55-639E-4185-B101-8E0E9AC60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9673-535E-499F-AA74-619D1A23BD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F07AEE-94E6-447E-BE0B-F6F2B41705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CD2FB0-B1E3-4233-87C6-B198A5A846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D949E-D327-4E33-AC80-42C2005B9BAC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7E8CFC-9849-449C-93AA-3DA786AAF1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F930-29AD-4F03-AB82-7ADBE62CEF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A3BCE-8E1B-4083-93CA-EF98F31CAC36}" type="slidenum">
              <a:t>‹#›</a:t>
            </a:fld>
            <a:endParaRPr lang="en-GB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1682DDC3-0CFB-4BCE-BA3D-5C09F5A9EB4B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8955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DE1E-7534-4DAF-8B75-754233F5FD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72DC4-C046-4F87-93CD-5D895CC2A0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F9F16-897B-4FE1-94BC-4E13E60948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49EA7-9177-4481-BD54-25256C76462A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AAAD5-28CA-423B-A0BB-EDB8AD8638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C6AD-F1E8-46C8-97AB-89BFF13111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589958-1395-4C6D-B566-4D7DA66C07DC}" type="slidenum">
              <a:t>‹#›</a:t>
            </a:fld>
            <a:endParaRPr lang="en-GB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416F47E4-773D-421A-84C9-121553C6676B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8779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242DA-2E11-409F-B1A9-5925DC5835F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9056A-EB6D-43C1-9D9A-979DE8F69A7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6EFE-15DF-4C61-BBE3-1ACCF17274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E23F55-179F-429F-A2BF-266C1886C353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9942-C486-48D1-B590-E5580DA69A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A96D-0606-4DA2-BF38-28AB02B63D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14DB34-DE69-4227-90EC-6C692512D6A4}" type="slidenum">
              <a:t>‹#›</a:t>
            </a:fld>
            <a:endParaRPr lang="en-GB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E47D04D2-0413-449C-A529-E26C9162E73C}"/>
              </a:ext>
            </a:extLst>
          </p:cNvPr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393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71BB284B-D65A-450D-8E77-89CE45726D4B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C8036AD-4ECA-4898-BF9D-3739AD9F5C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B7391C-6BCF-4CD0-82AE-5CE3F221A8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CE6813-8B8B-4760-83F3-1DA50EADE0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6A651-B10D-4574-AAB1-57D1D4530F96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A0E138-85B8-46AE-B890-7D4AE7A84B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0BDA4E-AC45-4D08-93DD-08F53BEC94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0DCF0C-8A4D-4E7C-B472-36BE04742F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037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540A-FC06-4A39-BC2A-AF515C7B9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ACA4-8D7D-41D3-A1DB-7900B07DB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E9F4B-CA58-4D96-8ACC-C39F9E1AE5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E4EA6-6085-4013-8D0A-E69441301846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045E-9564-4C3B-89BA-E053AD2CF0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444B2-5C65-4255-BD14-9F22AD6B64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02D73-95D6-4FE2-9599-8CA970F37D73}" type="slidenum">
              <a:t>‹#›</a:t>
            </a:fld>
            <a:endParaRPr lang="en-GB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2C8C93FD-3966-4079-A260-9D34FAAD803F}"/>
              </a:ext>
            </a:extLst>
          </p:cNvPr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3246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07D9B3DD-B9A9-46EB-A2C7-0B61F6224ABA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4679F771-94CA-4E0D-817B-C3872532B8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27B043-961A-4F8A-91EA-5CC5BA5832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7859F7-44CD-47C6-AEE8-DA5DECFA34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7275F4F-946E-41D8-9278-A5BE5C92F1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DB137-FC00-4262-9932-88B05211A8BC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D770F9-AB65-43CE-BF08-96F5171774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047052E-CDE2-418E-A12A-2875FE42B2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17EF4-DBA1-4FC4-B88A-0F82C5E053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9E40-5A5B-4607-B15B-1261E5D279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B07CF-34DC-416A-B9BD-06FAE49B5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6EE34-3202-4921-B006-E298576DF0D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8607D-0263-4DB1-B699-CCAA6DB97D2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A5FAA-5E59-462A-88F4-5F344CD9F3A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629E7-F178-4AD2-94FC-09A31C4339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3B14-8536-47E2-A03B-D6D25FD8F2D4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66E25-C1BA-46F5-AF57-BBC7B97D4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D633A-9D3C-4335-A213-E90049D3ED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74B2D4-6311-4AB3-B43B-E80E7D055923}" type="slidenum">
              <a:t>‹#›</a:t>
            </a:fld>
            <a:endParaRPr lang="en-GB"/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8E618B67-1A18-4DAE-8DF8-55752D8996A3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5294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15A0-F96E-4706-989B-936AE3D5C5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1AFCE-F4AC-44F9-A31B-D27400EFF2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5F2D0-B947-4AFC-8325-69D784191369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3773E-CF09-47BA-9A58-EA1C72527E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62B56-2143-4CB5-B20C-C87A205B2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26F0F-DBD8-469B-A825-41F17E2062D1}" type="slidenum">
              <a:t>‹#›</a:t>
            </a:fld>
            <a:endParaRPr lang="en-GB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0FA3A363-6EC9-4604-AD57-CE4CCEEF14D6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514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B1DAF-5D2B-47E4-AC15-21730FCCE6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74556-9BD1-4298-AA77-0FDFF071472B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031A7-347C-44FD-829C-CC437D4C92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B0B91-C9E2-4970-8079-69822A9999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797DE-892D-4875-ACD2-5666745476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276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B36-288E-480E-9A17-28E2FD3E77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B27B-AB30-4DA0-93BB-CBC2A39C8D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10EFF-91F3-440E-A928-FD77124E54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A46D3-C4AA-4B13-B0C1-CF5BBC3763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1A7ABE-ABA8-49B1-AB0A-5D8EEDA71577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C9545-1249-47D1-BE62-1882DB9714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F9461-66B4-4535-AA5D-5306A9785E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5037B2-00FB-4042-A94A-3E9D310B914B}" type="slidenum">
              <a:t>‹#›</a:t>
            </a:fld>
            <a:endParaRPr lang="en-GB"/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9AD5B58D-3D4A-4508-ADF4-1448EA101F31}"/>
              </a:ext>
            </a:extLst>
          </p:cNvPr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5478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1BEF-94CE-43AB-9EAC-F2A342340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B238D-3288-442A-BE1D-0E499DE6879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4CC17-D9C0-43D0-9821-B63769B420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5E07E-54DE-4ED3-958D-4686210CD5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89EB1-EC46-4E7E-9992-4F50808CE28B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F413D-0F10-4352-9108-87CE4B534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DCDAC-4D76-4579-AD01-0290C623E4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68618A-53D8-4357-8D4A-A717F6E14D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3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6239E37-952A-407E-9F41-1E7C46CCC39E}"/>
              </a:ext>
            </a:extLst>
          </p:cNvPr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>
              <a:extLst>
                <a:ext uri="{FF2B5EF4-FFF2-40B4-BE49-F238E27FC236}">
                  <a16:creationId xmlns:a16="http://schemas.microsoft.com/office/drawing/2014/main" id="{41EBA3C7-72A4-42DF-8A62-3BD36D1B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8CF3F770-CBF6-4A9C-A9BA-51D02FBD8157}"/>
                </a:ext>
              </a:extLst>
            </p:cNvPr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>
              <a:extLst>
                <a:ext uri="{FF2B5EF4-FFF2-40B4-BE49-F238E27FC236}">
                  <a16:creationId xmlns:a16="http://schemas.microsoft.com/office/drawing/2014/main" id="{51D49056-9778-4DFE-A440-8F581AAA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>
              <a:extLst>
                <a:ext uri="{FF2B5EF4-FFF2-40B4-BE49-F238E27FC236}">
                  <a16:creationId xmlns:a16="http://schemas.microsoft.com/office/drawing/2014/main" id="{C96D92E9-E52D-482B-BBE8-2F97FAC3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9E2ED89-FABB-445F-BDD1-A8FE12CF2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958FC2-E038-4E15-962B-681BB83D1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E42110-9454-4AF4-871B-693A4ECC225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defRPr>
            </a:lvl1pPr>
          </a:lstStyle>
          <a:p>
            <a:pPr lvl="0"/>
            <a:fld id="{56EBA66A-A40D-4710-9BCD-81792470BCB4}" type="datetime1">
              <a:rPr lang="en-GB"/>
              <a:pPr lvl="0"/>
              <a:t>25/09/2023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5C30B-B4F0-4F87-8E4F-BCFC4BB865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52AEE5-CBD3-4038-A0BD-D194FAADC2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defRPr>
            </a:lvl1pPr>
          </a:lstStyle>
          <a:p>
            <a:pPr lvl="0"/>
            <a:fld id="{24216A5E-148F-4377-8F0D-19CB5FA234B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4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20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8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6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en-US" sz="1400" b="0" i="0" u="none" strike="noStrike" kern="1200" cap="none" spc="0" baseline="0">
          <a:solidFill>
            <a:srgbClr val="262626"/>
          </a:solidFill>
          <a:uFillTx/>
          <a:latin typeface="Garamond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sthm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phan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Ospedale_della_Piet&#224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Antonio_Vivaldi#cite_note-FOOTNOTEHeller199751-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xofEmo3H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2AD2-824A-4298-9681-13BC58D4BD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1646596"/>
          </a:xfrm>
        </p:spPr>
        <p:txBody>
          <a:bodyPr>
            <a:normAutofit/>
          </a:bodyPr>
          <a:lstStyle/>
          <a:p>
            <a:pPr lvl="0"/>
            <a:br>
              <a:rPr lang="en-GB" sz="4900">
                <a:solidFill>
                  <a:srgbClr val="B78E20"/>
                </a:solidFill>
                <a:latin typeface="Arial Unicode MS" pitchFamily="34"/>
              </a:rPr>
            </a:br>
            <a:endParaRPr lang="en-GB" sz="4900">
              <a:solidFill>
                <a:srgbClr val="B78E20"/>
              </a:solidFill>
              <a:latin typeface="Arial Unicode MS" pitchFamily="34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293A946-64C5-4D11-BDC8-2CA9932C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9" y="5331857"/>
            <a:ext cx="3865808" cy="1300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B8A40ED-9BF4-4B35-AC40-9A749E2BF20D}"/>
              </a:ext>
            </a:extLst>
          </p:cNvPr>
          <p:cNvSpPr txBox="1"/>
          <p:nvPr/>
        </p:nvSpPr>
        <p:spPr>
          <a:xfrm>
            <a:off x="4146026" y="1945660"/>
            <a:ext cx="4172754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Composer of the </a:t>
            </a:r>
            <a:r>
              <a:rPr lang="en-GB" sz="6600" b="0" i="0" u="none" strike="noStrike" kern="0" cap="none" spc="0" baseline="0">
                <a:solidFill>
                  <a:srgbClr val="000000"/>
                </a:solidFill>
                <a:uFillTx/>
                <a:latin typeface="Garamond"/>
                <a:ea typeface=""/>
                <a:cs typeface=""/>
              </a:rPr>
              <a:t>Month</a:t>
            </a:r>
            <a:endParaRPr lang="en-GB" sz="6600" b="0" i="0" u="none" strike="noStrike" kern="1200" cap="none" spc="0" baseline="0">
              <a:solidFill>
                <a:srgbClr val="000000"/>
              </a:solidFill>
              <a:uFillTx/>
              <a:latin typeface="Garamond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CD1E-F637-4024-9B71-600BDC5CA3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000"/>
              <a:t>Antonio Vivaldi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2F084B-D437-44D2-9637-842AFA3EBA4C}"/>
              </a:ext>
            </a:extLst>
          </p:cNvPr>
          <p:cNvSpPr/>
          <p:nvPr/>
        </p:nvSpPr>
        <p:spPr>
          <a:xfrm>
            <a:off x="4073240" y="2426918"/>
            <a:ext cx="3643746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1678-1741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917610-8326-46C7-A481-7686F56B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49" y="3287085"/>
            <a:ext cx="2315928" cy="29238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36822-31C3-4884-8C6C-3EE6616B4B69}"/>
              </a:ext>
            </a:extLst>
          </p:cNvPr>
          <p:cNvSpPr/>
          <p:nvPr/>
        </p:nvSpPr>
        <p:spPr>
          <a:xfrm>
            <a:off x="5069049" y="590281"/>
            <a:ext cx="2047487" cy="13388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Vivaldi’s</a:t>
            </a: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Life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8F9C7-BD22-4F3B-BE2C-510DE3A122CA}"/>
              </a:ext>
            </a:extLst>
          </p:cNvPr>
          <p:cNvSpPr txBox="1"/>
          <p:nvPr/>
        </p:nvSpPr>
        <p:spPr>
          <a:xfrm>
            <a:off x="1298850" y="1729057"/>
            <a:ext cx="9587886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Vivaldi was born in March, 1678 in Venice, Italy.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99D07-77F6-4B5D-A614-0F12E46E919C}"/>
              </a:ext>
            </a:extLst>
          </p:cNvPr>
          <p:cNvSpPr/>
          <p:nvPr/>
        </p:nvSpPr>
        <p:spPr>
          <a:xfrm>
            <a:off x="2615705" y="2013920"/>
            <a:ext cx="6954176" cy="34778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Young Antonio was taught to play the violin by his father, a professional violinist who was also a barber. Father and son toured Venice playing violin together.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 age 15, he began studies to become a priest and was nicknamed Il prêt Rosso, or The Red Priest. It is speculated that this was due to his red hair, which was a family trait.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Vivaldi's health was problematic. One of his symptoms, </a:t>
            </a:r>
            <a:r>
              <a:rPr lang="en-GB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strettezza di petto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("tightness of the chest"), has been interpreted as a form of 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 tooltip="Asthma"/>
              </a:rPr>
              <a:t>asthma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 This did not prevent him from learning to play the violin, composing, or taking part in musical activities.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29E40-6A0C-4BE8-9E1E-78F2C11C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382" y="4276264"/>
            <a:ext cx="1419221" cy="1714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5DDA4-B1DB-41B9-B3C1-0F995B67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0" y="728657"/>
            <a:ext cx="2447921" cy="1743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1C0EA4B-F62F-4F61-8C19-6BBAB2E2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27" y="1199775"/>
            <a:ext cx="1571625" cy="1714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3A43BD0-FA0E-40E7-A78B-2628B3E18D3D}"/>
              </a:ext>
            </a:extLst>
          </p:cNvPr>
          <p:cNvSpPr txBox="1"/>
          <p:nvPr/>
        </p:nvSpPr>
        <p:spPr>
          <a:xfrm>
            <a:off x="2621703" y="2885572"/>
            <a:ext cx="134591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violin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4124FA1-E56B-4D84-A6EC-D7C213492774}"/>
              </a:ext>
            </a:extLst>
          </p:cNvPr>
          <p:cNvSpPr/>
          <p:nvPr/>
        </p:nvSpPr>
        <p:spPr>
          <a:xfrm>
            <a:off x="4477304" y="1577083"/>
            <a:ext cx="6096003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While Vivaldi is most famous as a composer, he was regarded as an exceptional technical violinist as well. The German architect Johann Friedrich Armand von Uffenbach referred to Vivaldi as "the famous composer and violinist“. 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DFA9B2F-AB18-459D-9523-24DF6511DFEA}"/>
              </a:ext>
            </a:extLst>
          </p:cNvPr>
          <p:cNvSpPr/>
          <p:nvPr/>
        </p:nvSpPr>
        <p:spPr>
          <a:xfrm>
            <a:off x="1822883" y="3945626"/>
            <a:ext cx="6096003" cy="1754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In September 1703, Vivaldi (24) became </a:t>
            </a:r>
            <a:r>
              <a:rPr lang="en-GB" sz="1800" b="0" i="1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maestro di violino</a:t>
            </a: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 (master of violin) at an </a:t>
            </a:r>
            <a:r>
              <a:rPr lang="en-GB" sz="1800" b="0" i="0" u="none" strike="noStrike" kern="1200" cap="none" spc="0" baseline="0">
                <a:solidFill>
                  <a:srgbClr val="3366CC"/>
                </a:solidFill>
                <a:uFillTx/>
                <a:latin typeface="Arial" pitchFamily="34"/>
                <a:hlinkClick r:id="rId3" tooltip="Orphanage"/>
              </a:rPr>
              <a:t>orphanage</a:t>
            </a: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 called the Pio </a:t>
            </a:r>
            <a:r>
              <a:rPr lang="en-GB" sz="1800" b="0" i="0" u="none" strike="noStrike" kern="1200" cap="none" spc="0" baseline="0">
                <a:solidFill>
                  <a:srgbClr val="3366CC"/>
                </a:solidFill>
                <a:uFillTx/>
                <a:latin typeface="Arial" pitchFamily="34"/>
                <a:hlinkClick r:id="rId4" tooltip="Ospedale della Pietà"/>
              </a:rPr>
              <a:t>Ospedale della Pietà</a:t>
            </a: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 (Devout Hospital of Mercy) in Venice; although it was his talents as a violinist which probably secured him the job, he soon became a successful teacher of music there.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NcAAASwCAYAAADYGqzGAAAAAXNSR0IArs4c6QAAIABJREFUeF7svWt3JcmNLZYkD1/VUmvsz/faM9dey/7/P83qKpKHPKTXfgHIPMlHtVoaadZQw2H1eWRGRiAQwMYGcPE/f7l+OxyulqvLi+X19bQsr2/L8va2XF1dLofrw3Jzc71cXV0tlwtePi2vr698//r6erm4uFjwc3l5we/r7+Vy6d+Lywt+5mJ569f9HXzv7e0N/5//h+/ie7hXrnE4HJZ8/PXtldfhtXFN/+YaGNfh+nq5vrnVGC80FowT1+RYloW/+D6ug+e+u7vns55Op+X1hOd/5bWvDld8/4Bnv8TTL8sFhnvBS/M78xnwHdwLP5jHl5cjny/X0jUw7kv8f/3lw2kOMRX4PP7yGa8Oy9X1gWPnPPi6zy/PvD7++9v9/fLt2zf+Pj8/8xfv4fm1Trz0srxd1LX5n/7f6fW0vL298r3MCeYMMvD2+so5wd83yMTyxnHgFzfPvPMZsh619lf6zPK6PL+8+N6YCz3z5cUlr/l6el1OL5Y5rstlfRbXpDzgntfXy+XVJR/n5eVlOXF9F8vJxfJ2etH6vZ44B/wM1tI/Wb+sF8cw5BT/jizrufR8kjHJy/XhinPw8pJ51rxdH2647ofDNRcRMoT7c04vLz2WF44NMnV9fbXcXN9Q3nG94/FpOT7h97hcXkrW8Bc3xkgg96cXrcUrhYTLKSHknwuvkfZl9hDmi0tjCeOzXOKa+B+uoX2O/6CseJ2x/pD564P3zcXF8nLCnrhcLjC+q8Nyc3u33N1/4157u7hYnl9eOebbu7vl17/8ZXk5vfC58Z3s68wp7zXWJeuA17n3sVdxz5eX5enpaXl8fFiOx+Py8vy8QF5LJpdlubu9phxhrvE6ZClyj+eg3vLexeu4Jveg1/v1FeuJ17jplssrrbHmAzoL63XNa2MMD4+P3Lu47u3tHa+Fez48PHB9MQctN5IdTPHp9LJg33LslivKHNdIsmgF4L1WU8SxQN4xTnzu/u6Or3Ffet/OectcYN/hO9yvl9Zv1g2QH3yOc8J9o2tRojDel5fl+nCwXB8WaSzoBMy1Po9r4xfPxetd4PyQ/tIeuuBr0nnUupJV6zp8Nmvh23odtb8j79KJ1vtjP2kuIUsYN/QX9IHWS/vxIJ1mfU358G/kXtvIZ87hsFxdHjjHuK7mBjK8UPdgPqDzoyeo13m+6D76ybNqObM/IRe4D/Yvn6cUc69zKWuOVzIx9RTnzufl/Jv5yV8e39zf+D72rM6pnAmnZ+gmrPfCZ4pOv729XQ5XB9+jxw79A52Wfaetcrmc3k7L4/FJ56TPWIwBMnE8Staz13POYa/odc1D/vJ53vTctR8sKy+vL8sJc0a9IZ2F9cZ+e8uavrxwjLhf1ofy+SwZPZ0049r3+tUt9Xp05VwNXSf2ie7L//K5ivdhH1DeLGva79onHKdtFejA61udYcP8Wc0BNpHWXDor44x9ENsh78kOapnCOj0eH5bT6/NycaUz9or6t+2M7HmsAeZGdt6V5pI64JUyLRssdol0Qwyf69u75epws5xwdvs70fORUVwnuo5np+dI99L18Iv9hM/KbsEZcrnc3d1RX2Ld9FntRewdT2vtLeoYyI11usRDeg1jix2YUzB7gM+LM+NV98iYfPBLr/A41bWkbyXb+c1no0ui12kLwQ6GLQiduPRYTrB5Yk9xb2bNoZ81D7JDdT+tseQhciVbTJL59PK0PONZhuDGfpE2KsOSn4Aeio06Zb3/7X3pcxRjWi6vOO/PpxNtuWesDdcC1h2OSTwT9oX1OfYF9B0HJZubewe/VpO0a2r3+btcx/7JPj7fk3plPuf+s4ynsl3dOlnm0949VhrZX/jsc18Zz7yG5L9t/u34Y3dux/jZM2/voYnSHuFqTOXz4Vxbf9l+3K6Bxtf+T3yIvedYz6f3VGRndRLO1d9fUflN2jN4Jpwf+G+cwTf2+7C/sI+o3W0XZt6Gu7W6QZ3pfhWyW9o/k/eBkFn0rSL7OXJfqJPce+tn5LJ7a/Phelt+6vtajiH0bYPEZ/3oXlOG/wh5352ujR96Li+ZJ+sLyy3OzzmXlubynTePLd9m87P/TOdr9f4y08hdvX1JDfi1n7bf1rorNk/mX/YxjaF+TL65+Z7P56/d/W/41Liv7GXr9HHJ+QyrtYje/8Iemt/7mb1gC+2nH7Bs9jG2OcypKnf1qo9W3ti261wwzsn/+evtG4Gxi6UOdYJhANfoYMGpsNMAo9zOMQ5pAQQGq6j04HgaXPPfLIaAqoPNAg0jTgKVGcfQ4Fw/kKZPxksDY3KcWvvLAbtaLgnIyQGmkxVHiwbnBR1FARACEQLg0dA3cMhxXAHYgbMvI5ZGqsEOOdIylLPp8d8EHKkIAIi88OjQHPWm5Ah8OMXpimTE2bi+uVn+9Kc/0fGFgwenJM4FDTc+22G5sSOJf8P5x6FCI9l3JFBhA1RGoQCoAsOuWmll4+gpbRDFELRTR4f16nIF4GFuuHYBRuxQeNUIDtGY4EV5PBoQelveTjI28RqdAThtMIwBeMTRAkByEOBCo8zPRxCIsnm5PD89Ecyks09wDb8C1ygzdG7XihFjwvNMYGIqQH1XMk05o5EP51AGtuRRax4gisb4i8A17guCGnDuBPZFpm5u4pC/CRTF2h2flysAqgSEAq69SQae7dxmHg3aBICczi/nBc91uDIIbVBY00+gBUj56xtkqgG2yD7BI15DAAXm4Pn5hUDaLYDoww3XGkDb4fpGjvX1DUHQqyvsNznocXTbUMw+CGg5HGmDpjGcYDlhvp6fjwTY8BdjiDMUGT8A4J4O1UtA5QHmD+A0siMQTLIEcJP7BWtNANUOMgFFzIWcT4J9x+cC166vbwREnU7L4+OjgQQBapjo6AcCeCcBvpBLgkHQJxi7ZdxodTkhHAuMV4qdZeDlyO/dwoiMHrYMSu+2jNMhPAk4y3YOsMPREWSVY0TwAXrBYLScOMjqgfpROiQ4gwDcAJABwQB6ltYxgC5QB/cB6AZnG4BcwBWskzanAKARLAFwYvmhHFl/WHNIHzoQQq1SAJsCHtmPOG80jwE5DcAyYNC6PgAU5D1gUxxqgmuLr5sgk888Xdua2+APHY6xptRrkD/LIAMKPsti/q0M6AsBnGWs5FqrU99QAY1pn8vD4CGYS+DADpxP/4BJBSiuAllXy93tLedOtwoIGFBOwHUAXcg4ZOvH4w8CxDwXoLOsn7U+ObN1RuPca8AtwI0cJFw3QFyUNuYAcnCEXg9QV2ttsNf7ACBbAJvsG+hTngXUG5pt6K2cudz/li+ss6Ez7U0CJDjz25jk+WFkWMEvBd4ERuk7PjjbJvD6QL6vofMHOJszv//KzhAgB+dxOBQ26gViKfgSGcm6Qkc9PT8yAHF5FTsKZ0B7XdxP3oevJ51RsMkUkBM4qSBb668Amtr1F8vt3bfl8urae1ngV2w32T7t2OjslEXB88TgWvZ0nCbaSrDfri4XgLwKYCk4OcG1BiRG3LDAtSsFtwxgBZCLV6vvGqgzwPf8clwDaz4i+Qz+pZwASLQtln8HbCXyRD1kfWY0P0Z/ZAx/oQMjp5hLrjVlAjYVQAEBwgKKFdzBL+eJz+VxOaD5eHwk2HXu4mnvn4NrtlGtozOWnk3vS4PWtKEmuIYgEd7DfiVAtgOu2X64eBtOmGWCQZicrxcjxODJ+hxeOd81X30lgFZswp8FED76/HsgyGdO4nsAW9tMnwOA7z1/jcngWnyCvTGdv/Yz4Jr21Pk1OtCUMWY/43yiKFse+v1PVtN7DDpXwJl0jfxUnF0OGNr+rkDpuOwWYJvjjvz90eBaHLL4wgWgrMb1denvtZ0X2MxdwDcHF/PuV+T+U5n66qbbfu7L4JptcOsNnRM+XVfK7nzOOLf/1cC1DbBGHfafAK7xvhtIM/JUNmusoOj8nwTWflb2/inAtYSRiMhLJjkf//6XuzfaA2YmKDIMZ80AEw1SG1w8GKVIw1wTayCO8vjOYGXgdnRc7HjXYZ6ISkCQcoZifCtaXQBWALywjgbAViadgTU4/Tc3YRXJsA0gR3DNvzL8bRsZMC4DEwCbjVn8FZgmRsN0nmm4X16S5Rehl7Mqg1EOhOElGkYB7MCWEMvLQXk6kxj3n3/9VeACgZej0NHLC95DzIwBBMAwjkMaA5nsI7DMZJgJfIMj/QKEkgb61bWuQWFIlK42UINsVmvlwAcsgqGZ6KuASDE/8IheOYFiifrbEMb15ODqV8CaHHkasQTXxCoJwwffkYEq0CxgJu57egawJlCNLCf+2ywlA6VhzWE8YbCEtSHn0Mwao+1RFooec8AGWdYMJIIQZL0IhIijmOBD7kW2IXAtMyZNKDHjSuvCNSE7TM4TnhfRYrGydKpQijC/FnhcjwAJjHJH/8GyE3AoztF0kAggmaVKh3YwlnJRgct4LrFT4dwCWANbDYAaHgRj4x67vV/uvn1brvxZOBACLBPZ1KgDnJUjZmc0Bj5kXWwmzXXmLWuJ+SGIE9bWACHwhHGqAhhmj+MvZSfsLOgMMnTEKAN4h2cRuCamLB2qAKgFGAisEqgiWZWzClabmBe1l6ynAgYLIBfIGtklS27YBmHg8f3BOMF18X2ABfgh82Du1cHCDLDXTqnBKThm45Cb4JrGBdDL47ceCXtYoEKDUTo4rLIIUIidirURa0POfwAAnCZk7j1jrq2DCIaswTUBFgKnyhG2MxzdSTBzyED0kgA2sZ+5p68BDGot8xy5ZjNDwljRQQh5h94Fq1TMm7AvdaZd3wgc4Bi9E7mzyOwSuytglwwOnYkByxPpJxPMAQJJuxzhnIlZwxkLaNmd7K4BrBFc06IEXAPbVACDWGo6wwGIHxgMoH4IEGrWn9bMhq0ZnAFGi90Enb1oHY7PRz6B1lxrFyW1tqn0ej9HdK0CUQEsVgwi6rg3ggc8b7jvHTCJDNKyMrMqhrjBpDC5CVZAr3CfSLdCfxGsIAgJEB86QPSCMLgFxJnhzPO6HV2eVQ48EEJ20K8NzYByAnYpBwh2JEipWSuArM8mB96WOI9aO0pHMfvCRmsWnEBonBVHBk0gowJmxpqQjCt9FZY3rqvggc42OcnR1Qam8eBm2mAaoe8vLg8O1Jk9SwBZ85BzjywpBngueU8EIyBzq3sZjBO4Jubaze0N7R7o/QmurYE1Q6Ft9BVrWKAunqcDepQ9B1PynBDi48tTgV0rN62ANd2ALD0EzQBkeV9FzsPK0pKKtYb1fkbAAuPQDl+xFGu747NmKWqfnajnAWpBPpm1YHCtg7/ccLSNfhwfuD8azrRqsk5hCMWAMOYyWRABwiVXYSZGt1zy7FNwC3YYWKoC08leQ4CxmEey4wiUDObaJUPYAff6mJMjpHVRMEb/DSBOO+Lv9zMBsK8CDF/9zvxc5P+rzuYWYIu+KOLKJij81Rn6Q8A167Z5zzyX2L9hGDFS1mSbcf6VRI7Pci9WOKNOPuu5c2mu+9v4xXmM/RCbJXKtMwb+QwLrOl9WPx+ATb8XXOMaWuCnbO3JD86X6OvtvH51bbVvP5gnXyiymOvW+fTFG23v8JV7fnjpvxVc27D19jTGf0VwTcGeMbNfYN1+cYk//9iWMedvTF09AbZ5wb9ZXsbF3rvWPw24VrbvANf+17/dw3OiVRQDktHGUhZO+zSrbAIENuntcMZJgeGp1IICKJhCIadnOvo5gOOs8fMlRD1tmNgYsAHFkq5ZaQ8wxuGIOr0MTujtLZg1Aj9oLDvCT8jBgGAMSgEKTkkdYKEixTJWiaA7JSXpNtNhZoqQQcVEcwgYJV2t7psItEGZwXYgQOIIrpxegSZh4uGZYKjjBylzDz9+LD9+/Fju7+/pAALcSWoHnCgoIDF0xGzDNQkQ4FmxHrGIuYENtpg5I7ZeH5phCobtwmvZAWFqsUEqgT9aSNxH9l2cSPHXwFoLoBAQDeMOSCIMUnIkh1tA03yGsCsPBzhLSt2LU4V50xp3mnJkJSAcHOqkkE15oKEXGTBQApYUgVWnhVbai1M3mB5lGcF9ePgztcVpumCKUY4nc0vmZRnA5Ab4mQMmmvUj5dKWAefJewUpk2RoGPRlWidTtcyocCoao+HXB66ZHNnse3tFFRg3+GqwFKO6ub1lOijTXeD8wTG7vmZa9bc//cmA1RvTW7/98styf4/0nk654f51yikB6KTvGEwFgyxATzNZYrx1ek5YFrLGsy/X7AxMzATXwmikPNoxxnQqhe2pnG86zI4IMQ2VrK6kDvW6MRRBZ80pPIP+zHXyMgXw5h7GXNCBtJ4BwDeMJO4PsyCicwiwOs1BrNROj4weLP1XIYL1eZlo7irN0s66or/r9L18PnuAaxHAmyuvdVSwQQfJ0/FJ6aEBWswQ0tjEWAIACYYfADYYvxeDaYc5EUCjvwElw8Ar0MUHPR2y2qMB+nxGhJEFxz5BFN5rpEeaiaIgQcAnsQKVdisAAns9oDAZ3L5m9rG9Aae3i32zNpjNIr3qFGumeQNcHE73xxaO1ihBrV7vBnty3zg7YpWI8Zi5A1COPYxSAkjfvr2+0Rlv0AEgs3QmC0AUC0B7WLpLwLafkfoZKWMd/MpcTaZwg0O9lyMX2kdykrL3M16CXdywF04Hd6p/zhW74uJGri3PpPDhmgQqKhXbwaawKaFb33TGZn4rWBRWWqXqt7znfFVwQpupQDQAW05H5+4wc5LnSZhwI/1V51PbSnEYqN/NdAqjPXuy57dNXALCBAi9P505oKCdTLwEJgLkKOjRadAKEDRQvQ6SiDkFYA1aIMzI6HXpAkEnCiDpbAWAi/kFaA17JPdWynXWX+ckfmDDiIUucC2yWPYDHDQWnHA5Ax0EBMclyy1nibNTV1N+Oy0Za4a0yvwIKLccjdRVgtUuOZCAD4BermeO7xmQM3ONqdG4Ttl2g7WVe0mJeQ20z6EfT8/a7wgQxM4VKCl5g40AWuXDk8G1cQ8OqTZdyydeS0AyYG6AteyP2EsB15jpgHPyFSC3wDXqFMz/SPEPQKRAjOhIkczLjYceYK3KU6T8RlJIP1aGv/vdzMnPAGvzs+99b+p82QQAMTvdN+sx57pkbpRSmA+meGDb3duH/tpYPPG/h7lmxmhY3+szrQNHOW9afvTJGVzKd/uzOm8JOpO92KUi5mf3njkA7gTXcN2Aa23r6ByTfvkHgGtarsFaXzOvek6UecVxDlvhqzK5nZOtvTHlaqUH/Ebu0yzrj7fTtE+318vwfwr7/Sq4Vv6iFAn0Fp/1HXAt54jV8X855lqeveRoE4XIur4nD79baY7zra5xlr4/9/z6TtELf9P9/eX3nu2fGlz791/v3uDOqGZNOzgNguk9OcZOgai6ZwJKOpXAkfqkhtoBgyyI2aSaRlMJVNSXESwbBjaqwjohA8yAD1JYqUydshQnL2wMGnd53/cU+2hEijkEjQORa4xPzwawy3NgozjAGt4Po4jOs6OunSKo3H+mgVqpp56PHycqruqpCLDrSLQ+kKisUkrpsAT4I4AlkBCfOz6LqXV8emQ6Besr8bjKmij9TaCQUr+o1G0Ywg4q5UijdNZfS0psIFCl2mE8nd4ltkqxsUbaSyKTBNdW6LeNyaQDOX2IJiNBn9RjAfsK7EM4pgIiYJArTVBMITJTAETeyGgHUBLmWhhucvjmPCdNDalvksnpsM5NHAOaNXMMaAbsDDjVh0zvA7KaAq5xTvObVKmu56bxCaaeAAplqAzlGDRJtYuzoOsh2n0ycBrwJsy1zi2XZFGGmQ6cmnwC7eQoSHZiZCt9UfUshLwjFfeGaaCqs3RYDmD73NzyvwmkvL6yBiDSzJRK45TDMDiiAxh57Bo2/Lfr5RXrM3ujDlszccwSQ0IxHJCZEpkY+NVgdBF0d6oA9+ThwHEiMv/48CBGgmskaQvqICfj6njs+kF2gsvhcorhNI7EFOr0HzGVlOaDHwDBCjRcG/yw0WCHLqD8ZNwldbgMSbMlWesprKHMkVlROYhTi4qOXiles/NcRyhOY74jPW1tlNRRp5zjVTLrokMWgN7Py7GYJq5jFQYb9q5ZGcfngOOjCAlvaraMDoOSe7LUwhSJjWz9xfNgpONlzicoH6O7GLUGc+LgwwFOfUasIcA16NGkjyU9vWqrUVf4jMJQvVcYLXedMdaxtA7DvtJai0Et0F1MxD6Bzk2PdcRZqbudfuc02kG5VnpsGGc28q8uK4UWcoNxgJl3B3ANKaAHp9GQdQeQWXK+Yq+N9NwpDzKaoAuuqz5eA1g55zugMp2wfFcTIHauQNSuicf94kMTYKvWy+xIO29hoSf4k1NKn3XNPv9tHW02rZmuSm8zUFKRPtc8HfojtkMc3tgEAasErtkuMWu4AbNeaQUsre9XKZ4G7riMPiPM/ZlpjrJZOmAUJzZ2AzCXgNQKkPo8rdTbkWY5aonpntZTsQFc4gN2Fn60Trg/bgIwsM/UsJQLXCt7ReUPsB9YwsLgGvSFanI2uCYwDYFF3M/19ZKe7AWMHZVzkcAuR9cAVfYe0mozPwLXJGPRJ/je80nMS6l8g8cGpKM3A+olGCPmrICq2AcFflJ9KZ3/4QEpuqhZ5rUdXiivGQvUjpKAmVed5WZN83wt5prBNepBncUPz488QyaAJ4BLs6Kxq35owLWUenBIYqN8BOiEiUs7D2cEwDXWWzsxeC1gRHU2A6wVnKaCnlVzbacUlObaQCwl2szbvydz7VzL7undbXBkPaItCLJ1+Bpcaz8p65Bg7Bbkm/Kl8ze/fe+t85z/nuOJjs39WrC9RoX/fPxMeZfnzQ5zTWNcZ3lMcG3qpO34KmhTaaENruVA3GCxq0UKuIZAfphrU67FOJfulw3r6FGukipC74ATfQSMPfSJ4GQvT3Atd51rMoGtLWg1b5H9+9E8fEWWt3Iw1+I9cE1u8frO23GUzOeNn9m0K3BtszZD9jMM3ovYg9NCB0FDc9Cpxxq29ep/hbRQq/kBVeiJt2hmWGw7qaOfyslX1m573f8G11q1js1R68LX7EP/H3++fTtcBFwCIyGGihxEsi0MrjHdrIqEiz2Q92hwEoBqlleAoRiUdBi9oFF+MpL9chnzYtQQ+AjIZYeOUWOPI2Nh+kNSOJiiEICgowkZSwyijs4LXGM9LKcmFhB3KcBRrzsizdQgqWHVLEqEFSlbYr7gf3SSU1SdBldS9NroS/pXIvmZEzgXSLnptEUDapy+frYYhHCOivkx2H8BtQKkTL2JdVWamzas0HEbYQHMwj60M5L5DttFqTQCGsPsCxMutG/Wt0rKsa0HygEj6a5DMpxROcmqowDQBgWOmQqHdM7X1+UJ7BewnCrFDk7xDQEMgGsB38RGCIgVwDRFwl3raThQUxFNAygGBp4drDNF9/UT4LKcLKc/EpwgI6ObOSiCFpbHSL3xfsMaoLFBQEFFtHucMmhGHSuvFWt6mbkGhyBOnliY+X6b0pRPb7iuimIXBUW1fU8BxNgXh+X+2y/LC6P+r8v1rWqv3d5/6xRAMuUAuqlGG4r9sxGAC0BHXgR8dJqhGAGqMSMAWHXJ8N8Yh9JtXZSdDkmnsGD+kSm7BZjCpp3MtRgaOqwFtuJZsMfQjIBpSGQTRR7BFD0o5ZP1/MR+EegUhzBF3sHmcG0hsGzcWEPNQjptIrIIHcHUvOsDU4dYN4SkUetby1eUdRhUcLoyBjipmF84rNGReEaCFJNJ5Fp2eZ3XNChF8NAAY5qA4HOYN4AvihYGmBfwiXqCMb4CxmLO2MDCqXu6lxpgkCW4mjMBSwKm3VwjrA+y3uJZyEyazLUwhMiK8L6dDKGkW1rFSPcC2DIQWfUtHTUWa/FoMF4p5JA36JKsm9g0CR507dHJnGNAAMXIkY7u+piTZQKwgOvlmm2pcxdq+F7kV2Ia5oLANc7pKIDe3zu3kHgGE0AW2ytyQ51qYA1zl3TMMCsx6xOoDousHSoZDlpfzJeafYQhJ6C3a//p3s2kiSNZaYbV2CCyH8agG+2YBUXArNIWzZBPwCTMMIcItF+kdwtIGahyO7NOmSYDVw2PRLmRVlzZC5tFip2gwvMae7OowZRPYxZH3AMBhbG2Cj7GLujzJA4jdFDYvzpL7FKMgFHLicFmB7hclY617yZjjfohusZF9EV6fSOLT8Cma6+5Lm30J8YCUA3sNdbXdM3SGQSdQDntGvk8KtFBeRHADrAmTpNSEHX2YarFgk9ZgQQq+oQuu6bjICVnW3BNtk039GiZwPM2yM09m/MKfx0UKjvuEvoaZ5P0WwKjuH70azs/F8wmABCVmpI5z+tMOAPXxC4kYzp7dtijpVOY7ir78/H5ifcIuBa5bfvEaz3OlC3zdQ8wElvZdTtZ8/O1mWsFrqFhTcWhutYM9DoYjoqZnDuDAWorQdQ2+k8w185Bm0/dyE8/sAXK2nlff/W9e7etrQCa/KEu3RIbKHZAZEU2/Mjq2IBr2/vlv8+c7MHkXD3Lhrm2ddC31ylwhzq+GYite3I2tW4jo7XsVaMCGyBAYzIjegdck776ON0xrGmll3dDHJ1FSjkvcC21khNS3KSDbgUifqF2VoNrnwkOxlyEhU26XoC38kNo46h51WSu5R7ZvwXYfXbzT96fclByswfQlD+TYMXHF97fK18YbGSRslAwbn0xwHL7VltwbS0feiZdJ/JJXzOHzhjS3n7pMXwsd9EF/9CGBlmTzbSe7dcYvJ/snd3V+W9wbQUmT3xkmnwf6fzau/mCokXCadAtFKAZfsX2GGBLwACy2sQSSWdRsVyIGW3AJ6cMwdAekQ8OcBSuLgfJkVwZ3DrQ07mKHdrSNa2AEIyjQT6BCDD4FqeAXrdjxk5KSSFSd1DVImmpCm2YLKiAGa7fI6Bw3cGUHf6cvpSIug4XAULNOAmAovpXbdQIINER1ABKDmOxt+T4p8A267Y5skxD3mkXArvynmo1AAAgAElEQVR0DaX1nDg3AjCU9hYHifPkiFMKkYNtUqBcDpRE4X0PKS4V6k/arJS/oo85rDMO/HcZ8HhG1kcY9Y0MxDG1oWplGXRy8WB8H88OR1DgGrprqs4XALR0RZUMiTGg+lmPTD0Te01sj/kTA4DABNhY/mnDoCMh04iR7xFgwQXpzRgiK8eNDtLsIzRmFY1ugCWOUOaqHSPNMVNeOe4aWBXg7oNk0Oh9uLALH2sLdT06AQ9dUDrPyOOTNYDSkc5dlyyPqtPmzqxM+71a7u+/0dlArRXUXbv/5Rf+pUFJAbhcbu9uFzTimM550rIq3XPUd9GXu0A+ZcHAVINIAus0/zLOCOi7ltCTZTKRuADE2FkzbTIgdVIjw7CDswR5UcMEOXwBmth85XVxGrLrNo1ImRzWBlsJMF9dCSB0nahpUMZwIBvBABtTEs1E4J6y0zvlMuAa0n4LJDFgFPBxPn/AtcxFmHecx7B9yXDVPhXA1B1wMbfYc1UzzaBnUmTfUpTbezpgWhh76zTBbt5SbBN/T938rPNrbQUQUNadWi5GDakn7mJsgNTdGiMLmTs+d4zcqh0IOXJTFDsz2DN4dgD1YAAT0HDn0Mx/GcWp20hda1OLQ+xmDQTFXWBfQYNOt01dRnU8FuijAJBA/zCiWlcNYP3SejzAcCLyBSolpdbX8lhZIsD13cJ4KraNr1EyjHNjdA7NGRYnH+OKPiG4Vt0bO10750Bq8SSVLsyUOJpKdxRQrzmaaXzu9Bj2kNnJSekT6JQ6dk73Z9Cqa5LMs0Z7al3vap4HUbMss+BjmWtuB6SCDxs/IODajPIXm36w5XW+NfhWZ/wA1wAyF+twAONiXQq8rBqnBkkmEzuBOer6pIKaLTZr2TVzhie6mNUEtZD6LJMEY0V31pwjGkOYa+pafTigdhp+DewbhE/gJCxs6ezod4Fr+I7KKiiIkrMCexfnOgHE5W25uVXwoGyPEdDKa4noS68gUKBnakC4A1MBMGSvuZEPshbeVMcy4BuArWowhICVAwGxF8RyzXra7nQzgswZ98cC5tqDAmWj7l2c0gLYXNB9Gu+02dwtNHXzBOC5Q27tF3QLfS5wbWZm6MBs2WMncBsVsQPw3FMf1Fyj9ib1mAAf/CcAvEoLxRxW3bQAwvpb+0UxV3eZpmYokI1rYdtxuvKj/UHZlCvjbRes0Sd+t7PvG8zvO8Y8bMOR3fHhGOKnJU1xzeCdtnh0ZZjMXwXXtvZqAwuyjRL4/Qxcy/3n39W1iz3b1Iw9cK32ooNpIk02pWkLBEju99NC3wPXYv/hXgo0gIWtIGfOjuhV6krvcREXOkBVWM5WqMZ/AwyufTRe/0i+yN6EfmLa/xqtmCBZnSmbtNAtIL7Sbx+Mde+teS3us4EWFHg4UIPt+qj7c/t0X7n9T+29Ate2V849e69VUG7FXFvv95VP5HFzJ5C5tubc/SuBa8RC3pv8lCMwipDn+gyY3rvciDm+v9R7NdcqyNdfm/7yVib25/6DW06Ua0dHz2+er/RXpFb73IdHfeEPAdd4Nemdi//xy/XbLTpPMt1Q9wFDZ/7IoVXr+RSIZqqmX1d6nUEoF31W2lBfh5vbzLUC1lwThw6GnUsa3HRU3pQSmHb2YSsE7Mr9KuUP9b1kcEvByskN4CEmlJscVOH9pg6XIegZns8TxlY5fU4lwdMlooz34DSnO5eivGLJqP4VHNqZquC5YaMCseOSykeg5eWZ800avzuQ5vBUGq6cChnQYmHge2CdxJFJ+iTWUkClClbTuAUAwA5dTo0k423NXGuH6JXgTa99dvZATyWpzfqwgsDaAnxSp1J3YGT6bYDIOJfN+FPdCo1Lc6e6azT+Gdl1YXh2qtNnCK49Pi4PANeQOoooc4rfR1kZOARYB+CuWDiWTaWaOd3Fr1U0aXRUi/JQ5L3rExE/dl2xMOkCGhMYIZsmDMik7bgLqdlRqTemg7EdBDGmDHQK0VLHTjhgLkAM4AM/sxA3ZdAgpPaG6j0xTY3F2c2ytOGotBEV/AboAKcFLBgyeA5Xyy9//pXAGuYPzCve73Bgulkcoji4dGYA/Ll2mcCtpBsAAEvBcHk4nZbcnXwlUykYn4YQAt0eUbvLimrec1tzLcCBDFwxzShPxZYTUwH7BSA19hL3sQs1p8tuUjsLKLcDE5YahgIQ7PlkkLTSm7Q3Su9Btg9qqiADeXAIN05QHEJ1GjWA75QygOVkCw2DKUYVdQXYKMMhTFAg48ftBQQq4mupKoYUuxaSzWeGYVLLncZHkMSArh/D58eMKMpJq/Q/6/kUk58FwhngcHAgafcF1E9wzbJazLU0TSkPQEKh2khicZmP5PQvscEAKha45gL3AtSczDSuJxAsOq5Td8Ao5FwjuOKzCOtMYLlSogeTWq2DnM6rAvsB2HT2ahXEAhNrM6ZWAwpmGSdAk3OU55+K55NFbZCxCuavTnWzSgwShunJQFDWnYw5nVMK2lhnQV6g09Ol0zon9yHA7BTgsLdRc6tKKfA9pYSHqVtG4qjFKDDZgGSaGcwGHt79pefNvGzWpRvn7KS3cs84MBXZbZPWxpGDUdmlXn6xg90oJWBFylSkdASWMYw7PEdqewawavDaOn0FIKVjp4JGk40n/d6s0OyBLVAS8DJgDfdpmxxmVovlF6Y/YA85qOoyzEYeaYrEDugA18BYQ4qzdDB+0oE8Qb/MTWqO4jMC19AI4UUNUF5edLazyywCS0hLVgCBzUPY/CqMxq7rVyJcz2Jm2mCn6XzeB9cKfHtDWugjP6dzVSmZCEZU7VazqBXku6fMqv6guqwKHEzwMKnMCgExzVotkSvVdwY+WvWvgSeCf2QzW0e4U0Q1SiJzTvPxCACQ2QOj7MkMHDsdODbKBINbjtyMJMznAT4Ks4b9hrl6WY5mqcKCSFMD6Xb7suncChl1Wu76dJMIKhl7rummbeRgAJXTxohJK7DYwnnlp5z8oQcb8LR2H65PAmKfOYe5ho5cgT9hr/LEcGkF2ShdnzHgmtanBxW9rfNgDdjktQYWbDsFXHNqeXRV5Huj+uu68/oTyDLiXyDFR+Bagjf4/jqg3cGozEOedVtzbQ9c2wJPL+gGz8D7x+Aa7LUu7+Mn30kVPJsTg2vyR9fv7spX9N8M6G1kq6DGwYiu/egDf7vCE5TbjvG9/5bZsM5FmXsk59S81xm45sDBzC6b9zsb588C238QuBZZWoNrfFXsx39hcC3Ppqc5/1nt16Ef/pHg2lYOJrC21cef6c49ed7ba+/p938ecI0bsB6H+w3MNYJr6BxJDarfOWFygtvgD3BGQ74KdAsMYWqo65ZJOhQJpiGbOhWOnMsgbecwxbNTc+l2pD0FIJgpmjBw8nqei86gmURkLxnQAbB2d3tHhg3SqWKMVk0RGE1ULnIy+SxOP+3OeYh2KrobCkMMOYIqdGjciWxEmdMpq2sVdFQRU55IeMA1zBmMrGoMwehwt7xOdOXFhiAAAXYwvbigESjHSjW8omBh3NLoRSFf19cBk4X3tEOljqFd/6gZWCo4ncNOTl9HaqQEmvKdw4Nzc6GCwEmpIAjJtDawnACwpZiz6zik5bwVRwEB5XSJjUcHh+DbgY0ryPY7Pom5BoCExnoX9M6Y8AzobDm7LipVUKBXUl2m4y6Fl8LuStvQGFoFzvEI8Hpefvz4XvXWMO8Bea5v0iVWnRTljD4XSFLpVJyDdGVK2p+3KeuhKeUsKRyR9YA4Daw1AxMd5ejAGITFZxgpn+Cao4IA1wTEnlhbDQDan//yF7L+cG+8j/Hd3N2R7QQ5EnMrALmL/qPTmh1pyaOLK8cIBSvRjjqmlMxUpxx1l1YBqgFcsV4A17iujlYWW4gdaFNUOA0ErrQfwsw8CCyY4Cjef3ySDLmuN0GZ1BhMnSDILPRJDkI6UkzxFEDHmkKnLsidvdGd+BzVJogTdleno8lOktNFsMzBAu0dFe6O01JG0zCsAmSRzTWYYhxwrmvGRlUtGnVU8AwBW+r+dIhdt7FqZCmll34PmTPR55OV6lQNMjy7wQWGQj1t0J0M48H+JXBt440yw5Z0DZbI+RRLN+llOYAxN/ju0XX2pMcChHdHMTHXjpRjplefnCpfqQZi6GY9EoARACeAFromIBDTP908J4BIGmIQKPDRK5ajnHN1nexi+VnPACgrNpJBAAEEYgDgmgHicvaqrl+fx7iXHCfNDNUyAwFeL9eIzN7jgsIhNNiBYbP7qjtB63xV98TMDc7KgJIB1ihHDpDk/CGg+yxgM81paB4QrJJxoto5YjFhPpMiPPdFxkiHdaTwMXBSqb1rcC3nRsAxsiQRcDDoLxnsjo8FSo69hQmPbpFZY7soQRmDbpAJdTjWWgVcmudL63afoDusjxThn2dZzirZW11zMvqC9zZgXg1Zcu3U+/K4cN0EPbMn0XEUsoL5gRzJFtQ1cXYeAKxhT5kplmAXxsImUu6oy0CYQT2BcuoGnjFxTihXF8tLzmsU8mdnVTTL6NqVK4c0QUp3mRQ4BtvsI+ZamLIN6jwdf5TMQTbEWnuu4JyAyRMZ2bCrJnONwUoHaRPYEZimsShV2s6ey6uEGVLO85C1eQ5lYyezIUw0ssnCzkGJDDQxws02GSFSM+ny2qmh0y6LjZAgJtfea8OANEpEENgXuIbnOSKllwx2sNd0RCr4ob/o+olf7gnlZawDP3Z/k/UgPQp9nG6jGvYEAuJAb5006sCN+/kzANv2s5Ehq2j+aebTPsiVz/bWUqqiUsS7o3iDa66nOJ5xLdd99z2HNe9WxotfyDlZZ8KK+eF6VfPBhn2xvua4f83tGvhb62BKu9lOAtI+W4OAawRZR0ODLbim82r9ow7YZq55z+N6Of8UzJC9oawNg3vDTt9ccvWfZK4522MLRO99L+f5zOCZn5sgWZ4n6/rRPG2BkrI3Phj8nC/a9NaFtb4D3JuvzUuGlTsnfu677ZrQNlzJ2kezS9TLgQz9W/eJz2mtZcCy/LUqJVNcCOvYEQR1gIT2IWTq7wWuUaf2M17GSfjksbNnsuZz7ec+f08XzMtv12Mrb18YytjZ/vQ5ft+XGcy1kuGdm2yf4yvjeO8ze3vjvf2S5dgDIj/c6zyd1t/aBjj29skcx3ufD4nq4t9/vXmDMXQwCycAW8C0pAIqPTMbIEZlg2sy+NJZswG2HJSTNqvXRuHgSnGZTiNqNoyufz6QoDCr5tDNtewOFlw96rA1jZSOgPdugC84xInEJgUtnVEJuozucjPNUTWVbGxcIGqnyBt+mErklBoW3ncHPkR5tRAXqjcCo58d2mCsvJEhE+ALhbRjdFereBafl4GLNYjhh3umE6rqVYn5hDQE/CXI4VppLJBvR5D1mWz4w6GEUgRIMgFPFehuJlbGh7nB88cR5mHmcRWoWcCsRdIR1BQvZodAOs/o4nrHuWA9Nkb17HSzwLoctxh/XDum1QpOyPwoZUMMx4C5HKMBDtbKYhQ2BasFVghc0brNw0+sMnWWzVqUDFU9qwHWpdtm5MDyL7DyimDZ9+/fawNXU5BZp8apOFpDgWx5HjnESs/sFCq3PAdDBjXBwC47HhtoMeOlDOd0uk3nO6Qt2mFGfTQBiGq+sHLY6YBJ9bAu18uJ3Wi//fKn5fb+vkGp5UKOx/292W0Lx4NnqEPAyjnOYe7D5+Q6yHFL3bVQ8+NASpqUEjMdAvz7CezQYSgGQNC+bxZlANqwFrgrB4s2ezZpoUrPdfrQG54p6UJKZQKzAs4W/o3vJq00NeMg89wrq2YWDdznOVC7KA42D2CDqdGZNF4KkAorUU6t5q+7kuU7nE9ZuQbl1umJYYGGqcfr+5TIvTCWAJycG7BNwNAyiMF9Ux31UqBfjJPoHjqi3Mthb6iuHAE2AM2Q36ScAqAzawsBCja/cdfQlAogSw9dClkLSOkf+Q6bIDiVSUCk6iJhHsKsEAgjPYP3s9a1tlgvm3rC8pyGVetiNlOl8lufjHmI5UhI7izN14iW70Hmi3WNdPAo/W22KZipcS71sAb6Ai5Ul1UEqBTwwPoz4IW6P6vi+UoRD4gVR0jxL6wHmOtmydlh5lk6C/s7xU1603NswaVMD5CwjOPRTMjHscwap+d2ulQXLmaDCHdaxnPwsyPNVjulzynHcDhXOGfZrGGkm9a+r5IHDSpiHhiIcROF6B2xeru+UCqjYSxiwd/ofR93OukFzEXf4K31vRs4CDCW80ZnoWRTLFUB6Xim6IGZHtqAapecyP4NiCgGZDOx6dCGfTSCHdIB4hPpmV17buOUYp4TFKNcygscaaSXxdALq1v7TQxjgpWeL3y/Ow4njVqsuWJIMtC53me4ns5nBFYF1sFmEItSK5IASvbUWo/mbELw8aFYtWGupQ6jzqsuQ0C7LQ2hDDYnAMdp8BkqvYEzQQ04qjXDsMRjd3AXucSGRi7Z4Y/Tdmm/kA2vEilYP1z7CTJr1pgxxpW8Rm4qwDL2TxyEZFUACCI4ybIIR2eOaCxQ37BXAeKxNAT2Js6EdGw1wB/zjyoKfRxYXKJZedr7hsNKCLSBFBw0iDPs/Lm3FEhQwyX/3wp82TpXKycoDA9fcOuo7TtuzTaeDq3FN1K8+s/IWTOGEyyILRINqK9ljdbXbCBve1+OU1iE52CUKQhMUVkaxgEGK67nzqzdzfp4tEOjzbH0vxtMbPB7b4767GpAW+eCS/Rh7WMhbxZw2kA6orSvsre39a/mXGY942fm3Mx15nyvwIqc9etl2i7Pes2NE/XZpre5RDOFb8NAzBgDpM3P5vv1Gdt622FNuc1zxB5uwLUnNveoz+5kPES28pCre0hoz2S+P+sHz+6Qy9Y/VFQ4z+bOPnuqsy0GG0R2iuf2DElJwwOxYl2a+gzoPZfR3p8fLvLIOJuQ7wVKBWW37ICMazl8f9525zrlPz4e2Lvv7uu0Br/T9D1LwdFtagZOH66ketPQ4GeGt6cj3tPF7+vcIU5j7nfBtfk8q9q/LZbaL5+s/gB8v/a8uuDFf/zl9g12JOqN4UGD5qW2ibpouqOi1UYMo2KTFajW9VCS8hVDiXtjFOuUg2mDP2BbUtislGBIYVwBV1SHHeCa2ryLfaTUTDr16Dp3pZpsBH+8y/QsKiIuh9hpoy9maJhWn1puisJn4zU4Q4Pb3cbZ9p7RLaUlpgZJnLiKApBto7ECREsaQdIGcJ+AazRm2LnQJpnni+AaIqoAUlgwXrXICEjQuROoAYAmxtmK6XZ5qeLn6fZp55SmitMfU9+DBpxZWm0UCwjFGMiwGmnALZnN8qBguWh+jGsxXMRaw/MCHMLaMU2EKUJhIUl8xZxxd9QB7NLxctFq1DSjI8F0OdThE7gJ54RsPhe2jiOCZ8Xn5UDps9HYrH80ZL2MXBsrPLxt2RQQVQCbDtKk/ABkBoj1+IC0E+0pbuKAXXam4+CWU+QabSkET1lZpbvIQWEqmcG1pyeBa9yLdm7j3PG5hxNTaaxmrZQTY+BBjDmZsLwGQTzdC6kxAGMByuEHRg7GiY6BTLE1C4xpXsYR5kFEBpUdMc6f0xY5N7L1mpFVqaxhlrlT2kitxBhOqKPF17qAcNLIA25MoDYOv32wYnFFRgG4CCBTWhvTc9BVjkybI+Ufcg19BIA4adNsiGBnlTWF3A0ve1Drq2LhJW+U7wNTemQ0N1hP3ZNURzu+mlOB7QHX1sZSsy9bB0wQLGnzcqQwxgD8MQSz/pCZ1InEOoVZyTXzqay5lHFNh+zttNzcuuaeO9+G6aFUeYO1doKhYykPTjHknmctQOlu7Y0U1kaaB2pGXjnNWE4e582RzYxnAtGoh6J7OLV1FDyO3hE7E7+n5Y0yD9BPRryCCzm2O8ASwz8gkYC9FN0X4N+GVRstEnGdK2vWkc8V35ePxTOx6yLqtO50Re1P6Sz+DbhmY4Egj/+tWnJKJYwu5HlcAKAaeOA9PrOduOi0BM6Kee0967KZBfpF/2R+NpZ12SUBPVa16cgaELAgprMALzr+BmgCVNXYPc/cF66Xx0LzF93t9uyznkc6/jyjVIIh3XRnOYgAO9Kj0qWYswr4eI3CLBIYqTVZ7cEhS3E4FbxUWn8H1gREYT/hR+mXcUjUICd7lOnOZvj2fFtuDWj3+mndqbe9n8lSMlOJf9HMICn7VSy397imrcEz3jNlCrxPsGfFpFs/v86E1m9VDykBUMqiyyMQTGrWrlKdmomBayUTAKmp3MdHlwCx185gQe0frVlA3NgW+Pt0BLjmWm0A+p3KjPmXPhEAyBT2YiH6OWyfcKwpxp76frbH2Fnznfo5AtYEGMne0w9tNFwv3cZhr5ChLkBR4BrS2Q2uDVAlzzaZsDMbZDrr+qwY4vjlHLH7/JPBNRxNBt1og6BrqLqFkrlGgK0IxW4f6hcArtmGT5mU2ocGbh0RVLAZwVWXJZCFH/2nOVEarIDcpL51mn5N3eofE7wQvVf7fTsHe07oBB8+cvK276WG6P6IPmd15Xu9n9dXkp0gIDdnfxziNRDpz2nSC8yQA72uK7zrVyaIYx9I4+GXPaBuJtCs/PMrrQJGo2RMg2uqT7jFJeb8T5st/25g7ROvmDZ35rDd7z1Qaj4dRfS9RRyv54rlRWy+tLbP+otr2ZRXUWszrp+gJ8+cYRPWE42Jm7LYvus6nT6vK6C9ZmOubOP5jDug0bzXnMstv0KyOS/2HrhGQS3ZWk39bs21+Yn46boEZ/NSC/jR3tYVWh98vNxdzmk1zymJYltqXmMrY1tdsTe2z77zBZGsj+xdX+ogbGp9tKzbqlO8vkuNO+jmF/fGe2P9aB62Y/5I985dHSB5KzcJJqz2S7taOYK+CK6dM3g/lZn/+MvNG4EwszSjEMJcO6TjZajndnAV6ZbQgWGlwv+pu+amBn4fn0mEjp9PiilTQh1hz7UyDrJV3hbcnx32UrzfjklqXqgwryJuTLe5HqmpZnBgkmWIXjOi3+DaC68rh7wbFyRVVIwZd81xwWAyXlBHLODahcE1p5pCQASwtVOmZxYgSKcIVPukwdmRlTOLFtPNeIHDih98B4YfDET8O+Ca2DWJNrsRAgv+A2jrzpG4towzPSueAWDWX3/7jaAIARKnSuLZCxSwUZzDHjXNwPQI8Jri48WCmIaknV7UR8icKJJuYMsstTi3AtfQlAJdEJXCmpQXHeByPCq90CwU5CRw3c1ww73U3KDBtbBpKIevrzTOAU5+pHxrHQ10gqGF72dulG7nrnYutF1sAsgYn09NFWQUGaS1U8e4rg8AHWwCCel+J1LjAyAHAY1mOshJaezDQceW2RPj8Kw6ilasnAvLsIZl4MHOloC1The+vbtb/vzrv/GUJBNLp7JZZFcskk/5SKdHnWoFlE0F1CCTwTIXvIY83aFD5aCuBxiUEyjZD9gReby80Rpqf0dewG8Kc6vr/OF6KwOCxooMDDqcdloKXDuCRei999L12CIz2ct4vpnyKnBNBbvnPlK3w3RB1KwAdK/UsLDRRup8GZOeRDr1ADfjaAx2nvREO0tlSDndjo0yfB08b+qNxYCDXGh+xVqjU4SUbjC6AD6QfRLARnOW52Onv9cTU2XhCHJODJhLfybtUR1/Ax7N6GoMeDpNZs8STDCT9Qq8tYtLOmJilThqmLQBG+9JPQ17jQBOav85qACmbDFcrVfBzgSwdnl9kwzUM0cs5x31ufdAAdIbhmFFAt0gqJ2TGLbpqm3Qw2dNxu+dzL3WelY7XKxqgewB2ASohxkEfSK2kOqiiv3bqe4pxdDszi5ZAHDNusSg3EyRl1xJR7HLJoe0iY7rxTNmRjEnvOfoVI/zK2A15hRsMgSLbm7SBU4syNrDA8BUMELNluCtQad1QKXr563BboGIATeUSoKSAZonpit6jVU2wSBK7ot6cK5jmmBGWGsTwAwgmGvlb/SibAOt3Tzjcu7357PnPPcG1sJu43qwNqn2bPD67X3rXDNgGVuB+9K1A8vqdDpjB6DEwmc5DpeY4PVSfsG1aGPjxXnR+aczYcuEzNwpbVryoDqE0keSN+mNBEFUh1V1bAOIpaarnk8BopxTsgnC4FUwBtd9eETZht4Ds7s1hqt1BKCv4ErSOjOujL3PuJzCC5llSGPTo68Djz7lm8lFAMnPnj3M5k4KICTYRqDP4CgDAmaUzah9yaKvI1sU6fxdjzW1Q2OvZ655drlkiAAczJPqW5HBbnCNAJuZawDZVn2JQBhOYXhndkznhvvMZ2/O34BrK1ZIATqevw014TNwjXNsYCA2y0RMtmfr3I/5dwDpj52ofve9a86xfOVaWx0x5y/MtWAWYcnN62oc45VBbfzUYfWF53X3vtPPmlTXz8C1rKP3hEkKrvZgSNWW7oZRNe0EfqKe53MI7B8BrhUINoZTencHxFrth41ABPjCy/+s4BrGFpk486EGeLEHrjVrbcLB0ohrcMkTswHX1lhfT3iAPemXvx+4Np/94l8dXNvI64eIsvVJn3Bf0WStg6cOmf+ea/4eILh3p5K/CctuweYd9SBbpIkcWs+PnyU273p8X9A9//HrzVvSs0DMIvix6tAZY15RWbFMZMjl3/rvDbhmpzvCyEN+cS68GTwVEd52Fq0YiWqu3LoYLkBAOgyDqZKoNoxE1gi5keFHB0QaijNHA4V1EJxmYmdXoJMc8jx7nlNrtU41ZVT6cCjmhBwXFOAVcCbAQgeIHAyzATKGFKou4HGm0CbMomhmDN8YP5hDpaTcck5mFBvPigj89++/sWYIWF1I01JKKpx4My/oFKFe1AVrEjHlwEzANDyoGjZmIdHBgzH68MBrc77MXqPgVUHx7jYTwwmfpRPj4r4qcC32U9KzBGjouxoLUnsUqW2m4Yl1WWBM87kr2oP5Phm0E5AXJmMM6gmuyVhNqqmcmjZIDRKNiHxYhATX0Ml1sGkmuBaHolNdEuSapMkAACAASURBVI1PfSSdOu3suNZWjECOS2E83KM79wjsCtNFwJoaPHD+np9LWcSiWhlGskbsH6ET2+1yuL5JqEz1UlZ1uQYQjXp2d/fLn//8K+tSPT49UsYwZ5B3OnaWebL+LEdkyIwUoBiXASQDjojBJhCAYFUxWLtAswBVsTYnuIZrfgPoZ0BRf/Nfieyunf6VsT3q1ITFkXpxYa5BgzB90fV4Atim9XyM74C+6TSqZipmqRk47RRRjUn7pmuThY2W97YGbZxnNk2xXsHzBnyMXKczZUBDsl8uLgn4MWZlJiTWEwAGwUnr8wAdqs0o+T2hHpkd0w5EuGOkATaCa6gR6VqPeAbtUzuMlleskLrepV5OQNreg+wlN+obFvsNz/ymoMR0lMPmimHA9CwD2qrb5MLyTD3qmiy5DhhrTBHFe0yzKnq1TtzoAv2j9m9YWgHPC0AIyG0rRLrFBzjR9BAwXJXIQDq+r7QrpeiVEbBhDVB/JPXQIDvBiFVK5isBUTGp1oxG6ScBlQFNWEuOMuWxWT4DLhTrLayHN53jOGsnuNYORYCNYfng/EvqaUonkHns1Ds3sCGIH3Dt9LIcrsM0z7o3GMIzoDrCKiiTBioBrMpBDtMyIKhlkLBHRyaW65GuG4AzTDSmzYaNhLM4NWEdMIsMTscjn09tqwnITCZe6UjPjWyWTuON+RcwToyjrh3Lz1/1WSzGSqn9kYor1n5YNgHbBG51vVXGJxzUKjkqQZYNFocoDXWyrzmdsw7Y4Lwk9THPVs9IQF3GODtWuyRCdDrPRNdEDNsPAUustxokCDxLoES6XnV+8c8Ac9GTmMfvP/6qLe6OxOpiq1/pYQVc811d3yUMwgKogKLsiqRyMy3UYDDLiJjVlnUMPuDTQGe+02dj/OcsiL1LBh/sVs8DdBYaGkwcZYK1hMGjb4tdOAJyZcfLRkWdWNYl9bgDrqnuGmoNO2sAz4OMkcEqS6CO5jJqr7HeWnhopUqrdEsAXJ5TBNkjrPqsdIm/twGLts7QZ4BRcWI2bJatM7d1AD+7bq1lQLwB+Oe9r/yNTzifK/feAzESy+A+e8cz7GfTWshGH9yzMebVGL1mAaU6KLR+El1/MrQ/A9eG3vZSz5prU4hXzvcESTNRvxNce895r7n2I/4sc20PXJt23HZm5FZuKwZa7j2Gklk/89+LuVY28XsM2zWaVULwLrhWNpOU/pa5tgeulZ8dg2v8pT676rTPHs6cVf27ghi/A1zDfd4Hd5q5lnXl3/8C4FrttfeworABk00xzvKv6ba1D/bed9Yg2+eAV+leLcj5ZStI0LIRGUnwmF/VabM2VDdX2wfXtrfc0X//69cbZM/QCD+AgYaIaLEnsuHT6a5TOSe4RgOXgMVgrg1wjQywODwFrKVTYDc0WHUXFZNbLKNbAUSizOfg1VgIRjCah3pIANcEJCU4xghcDNVKV+h0h1xXAGOz6FrVjSLHrGVzoBNJB8+MJRb5dcHnOE+TYTBTEmJkJ/pLxs+wjugMoBbB2yuBLKQXsv6QhRuGZWq4Kd1CXb3wzJiD3377bXkGtf/1lcWFwXIDoySRJs4FIs+IcjOtSKl/6HTHwxJOZrpPmnUSpuHjwwMZYWT6OfWWSgn/S6v4YeyRNQGDP+lHLJIsloHq+6BQbhhpMo4JcLpQv2ov2bhl+kc3KWgjEswhAD6uiefUwxTLnsa0FKi0v4x4s/nSMdVyHxCilDUZDWIFJMKcWnd0TO10d42jbLR1zSwCGTb45QzbwaWd8spaSQQ0Xg1MFPCRWnDu0ubaRzDesR5JFdiCa9nXpT4AXmIfGRQjUGf1omaMGl8z15Ty+e2XX1jk//uPH8vT81OnBwVQdhdLgLlMlzS4VurHRqfmTkXs6eBVRB3rDtAwYECzYpO6JKC5myHg2r/85X+vYEvXjRN6oRp3zZ5ZKW/KJSlFxa4hQBbghntATK3UVcMexhzIaRIrND+qsaM0S6Vu5TP6RPaegKPuFrYG1wA0bsLzK103Ul/JQNUcBXxUTcNu3oD74hkI+rs2kZWnUoDA9nWNv+ydairh9vIono1UIbLEWEhYdX8YRBideJ9P6vSX7rPYYyoG7u5ota+c7uQUSqXQiSUUdlbSZ6WDNI+qx6MCQwHWIgsB8XvHuc7Vov2NGaXjWDXXUovOjrjrNdFRPb2xnhDYGkyZNjtHgKDTUB3cUSqmU8Vr2Zz+nXVzsCqiEv0Tx9800JIPMuziiPdBUt0BC7wh0zxjNHttpPuIraLuspKJDiKsUjfLQtEDJGCh83M0MAK4PwJuZK5d4mwGuF44/QgcpF6RmXReHAZvzL6ZgIwMaAUQ8FGC2ez2fGJxfIblUsqAoFii+kLF0iBH4JrOiTwD92kZiGFQdRhWaSQ+7V0TtJqpxPRKV17oZ4MV+EZYbgHwss8z7/xv1+QTQOfO3GbRBgzaGvU8B8NM5NxFujWvSQcNa62MRh7uLiLv72XfCBRyireZqJiY1D2N552zPuuKmSLR2fs+tkyckWQOBJQSUKu4QYKnqfWa8ynAZxiRSQPPczSTr8Fspmaagap5RxBVdpjGlM7pZrc7mEdd5Y7YCkaGSbssD48/nBYqQFu6JnUitRt4Lpk9V0DkaM4CwIlrnFIWtHtVC47rGyC50vtTc8pGv/dgpaEbhJOdm27Qzb4kSOfrHh0smPBa20WpORzbrGt+Ztv3ZxUsyVlb4BqV6zlzjToKz+XtJNK1GGzFepWlsyJDNMjVKA/GkHMidvCWjaV91Xv0zK2ps3ieAutP0cT6AFyb53mBLZ9RGgbwM8/57fg++2+Byib0bZzCPRAj4M8c8/YedcaMZjETJ0nGyx6goLhfO5zb+0wbet53+7n53xPECY4KllF6lM+xSXWtneLScfxH68PP5nYy1/4zwDWMb7LRcs7+LnBtAwHM51nJryeFMr8Bx7jnPbelw3c+16bBuU069cd7c1pA7sQc2NBgs3YjOKHrlpbQOUJZVLBXMlB39z/WoAaDRFSeaybcHHPLzDrQsJKxjWB1inNrtY9qrm3X5nwPnc/rZ9/5TNbn+++vS6eFpnTTR9eN7s0sJ7voq2PZk7+97/4h4NoexjZ0eNln1RBOI9nTsed6bV+epixtn+sC4FqYa9foMlbdp5pFI/AA9SASBRf7qJkmen12KZsRWhlcjtE5ha/YQoN5IvDBnzPgB/ALKXzpHBqFEOCAc2eAjempLAIc7dLpaTEOFVGV0sFfMqQmU2+kpiWaT0PdNRu24FqMXQJW1uQ6KNuYTk0mGDAxjNU9TSlUAurkeIdlBeWANEwYjkrlEzshjgTmRV26VIMOz4frPz09krWGZwOwBsADn00jgGK7XV0tN7f3DTK4oC06kIJ1EhYLI+ROQXl8DHPNNfhc9LkMs1kTxnV5xIJxCiXBCkXc8YuUQiw3u/S51lWi+dVVLc6YHX2Af/gJCIf5Pz4/1WuYwwAOiUA3M01GqmosHaveyKx7c2ZkOXVQiR0CicW4GgwTOCmb9GYp6k5h03y20xr2CJWKf1lImrKsunsq3praOmKKUc7MBAqoEweqwTU7Ye7kG/aKnl3XBntx1gqEh5koehgrYnuq3hqAox9gLroeENib6vYrWcC18DmkkZZJXQeiwGw5k6PWj0E2pSOlnpTrbpHNCmc2IAhkPSC/wOTbX/68qvuTJiVS1F3wf81GUDjtErW9vO8xL3Fu4vDiL8G1C4G7kE/WXUOzg6oPQ9VczDaAb2twrQ3EZjg5Pdh1IMnUcRe4KP/1IdugWg5/1E9MUGCy5qTTugA49jHSp+JAi12YlGIxQfSjhSKQhtdSG6/2nFh4Ss13MESWG19H92QWIjfzifV5CI4ZXBs11+KgJsWd+oUgrZjQYmaoE+UsSk8dOdgpBCJRY3MWLbWRKKdW84wh0inHnvV4wmRRh1A506olpALLCT5k3sKOzvooJbPrSnUkLGeXWRuzY5lnOvWD+Gyeel7X01n/rnVBTTA3cKj0Sxc+r5psnQKXwAHmcIJkYSDkNUnuKqOzWIz6zHDuB9NcTr8CX1dX/txgKWVPpb4b9anPY75XDVq6flgMnHxXMqIzUfjm7DKrlD/No2R9gmuqwaWmKr2fuo5cwGF2pEwgq1sDFxuN9TsDdLieHeVpAODUfQ4iClxwGYkxH+1UCtSZgNgE17IuOX9SyzXGbQw3ASKtd6MTOF94Ds5H3lcHeIFqAsqhw6DLyXhe3sj2yw/tJ2cgyH4x2z1ZCYeDO2nKPuhnbjZpmN6yi1w31WDi+nzqWr5a9/OQOPZpathJJrRflTaqwNis66hmECoRkvRznpVJK7WdlTk+ndRNXWB0gistlzOgiSDv1M8Jxqhen5of0Cbx2nC8CfyOa0emKEbpCeENwuuHNcb6azmjujOr5E97AJ07wVwLc2a9j6KnO/CZNcvnpi6IXlZzgdTIE7sa+2ymhar5hZJCXM1A+9GoCd1PO9Er37pOm7V3I8CwmWt7Ol1y3iSFc2Cpa4lNRlVk+48C195zWrMPP3q/NtrmHzEBtS751cy9C67ZT3nvmvXcTG8WQKz7OJBSnW3PnfwtuLZ3j4+e8z3QL/dPHcJXC0fszo+eZXW/f3FwrdfmnL32Xlro3pyu7cQdZGEPXCuwVbLVtsdaDr4qx3sA6rvruAXXhjxK2KXb9NM4QEgIEt0JzvUe6fGqW6hY13uyPefpHFzLPj5/hsFe82Vnt9DtvbZr808JrtF+24KTPWexPQKUFubymdIZ7+ca8zafyfJPXN7x6UQkdlbtE3DtK+uiz7wPMq/v2vNJcA2AFjb1DYrCp4NZ1bCRY4WvqLmBjCKAQ6KqujPQirkGoyALp6iTCo8HXEhku6nfZ1tmgmsGiQJGIZUMYwooRiURZ9ppnwTpXCelasOtWpaL2SIDpouozrpPNGTpSKXAuzqyseaajUtMrKKo685uAUVmSmeYWTB+0zkU4wbzKikHTKP088BJwOtinxisY/00gVNk12DdrlGQVgpJDrZUUHUbjeNqsIeMFaznzZ2cbTgPLvpLB9s1WwKapF4bGHHV0MCd6pKu8cz6SKrNJIo/ou8AL1V0XspGaRqcLzoliioD8OmUutQZ6VSxgKcYVwx0secEshAwTK2yVcpR6tHJUYhiTipdp1uuC31ns8QxJGjgzl4EQdOJrrqrpaGAo7WuzTZZNvX8q2i0nDUVREfRduwHzZ2iL9knqSPoukmeOxgpqu1ly9MGkyLurrVkZlBAsAcDtgenCyu1SV0rw+MGK0afd3221EhKMWxG6wOWSycIqFOnx/IafLjXQWMQoZ0ZNA1wnS+nFFKB26kQYzNO3ASltNdeAXwZcKlILLeBGwiEPWAHqhzYwbwsMLuO9BRPlj5N7Tw5bc90UgM801i0Q60mG3hf9eEAssVhaZB13TH0GnXm3DF3MsHixGFIATpVj0qgFZu5kC2blCUV9dbeN7iGvY4aja7rJmBfqbth48kRbh1MNlE6nWKNWfD8uZpPzKgV9YvZTSiGjt9y0CgnYYuFddC1eeR4iqUaJiv3GtO3VE+N7InRHY5jQ5MJ6pJ4WmYxK/O89F85/q5jVqmo3GvBslVQXIGBgGtiYwA45rlg8D/sHNUqwrkyGSWFIJcEtYPUpuDKoM4Y3P0sBm59ZpiX1DtJdZXlVyB4zreOJskI0PSkqPu6e+U0JtLND9/KnG1BOIE5aZqQjqNmJhncpMm76Soa9pFAkzaCc68GljoFNuYLZdiIpZqwDNaNJ7fYMnYekybJ1F8Enezsay+ljlx3Hy+2pFP9KWtIdYUeq3IEPk99blFHjtQvnQ8G0G0PCFQys4rNJiTXAHJ45jL4p3PrHOxIbUI1vMAZ3wZuHI9mFMZhTgMiMPBYGoN1ZxX8pHwDWNsF1xY2OorhqIAVAMAG0VPyg/v0cKhzGvquaq0lrTJ1SG2L6QzpGpztMBm4Q43DKpMx/KbIuFn5uC9+BJ6pm2hkUumgqn+HtZctASat2WRmyM/mGW1vS/Yii+pUruYIvTZdJza7OfuLqZJsdGDWvYFPsuXItAtw3+mmK3ANMz8TF960XlBM1K8+B6UXu6O61MPFAm0oBlk3RNCZMRqQ1T5wF+XUEB5M14Ae1QHaWRlSIefMtQLXWBA8gakBruHaAL6nPzLAROoo21R8FJ+j00nRHtEr8zyMrpnnVuajv3/uWP8t4NpnQMN8/7PPzmfsM2ELHDaotgXXZMWuGYF71+zX4ocpsLwF13a/W2rtfYfyq8+5BV9KXrayv+I47j9R25HTW/zk6fnYn7FObEf4Un9EWqjOsPU6ykQZ4MXO0Ldg9Hvz/Dlw1Htnta8wptFIxtvvDIj6veu7faQ8ri2AHebaYNetwLUhwRsAqPf7GhzSmP8bXJv7/Hw9BnPtM3DNAeB/BnBtF5Dzw9WO2sGXz/VPE66yR/fmKK+t7/sVgG2Aa//Xrzf0OAKEyEkWoyoRY7FAbPDR+FIrekWimyGSlEfVaOmbBPBREyoXg95EK+momYXAw4NsMdViQndJpKDEaGFUHvXbUi/LwIn2YKPfNHQr+hdlJ1AtRl0VqU7UyGPMOFe1UmDow8ibNbHI6JPDai4A5y7MKgEXmouAa2T5ufgwwamkYbI4v+swjdor1+iumY5l6E7qDmMwLDF+stgMrABooxMAyjUc/BSfJiCj1ArWrwJL7vpGdVvwXphrYDaZ9cBU39SVYVcn1V+qdA46JjIi08FzgmuYrYP6P9jpTyqe/pL1g86F1aULQNE7AhwWgd/fpmCmZHCMULHWEv1op6Xl2jVSqqD0+c4UUKFlDZMsxriPLtOWLdOsM6JoiJz2ACw9DqZlBYgFrF2F0E+aq8xX0tI4BtdnS6fQamgQcK3Zb5w/+f9ikyLF1s4i9u3Do1ONXScwjTQCromVo1Q9ptUh3dgdYvE6rh92COfYTAnojKTRdXF06ZAGfXod1gyxZUnDiMlOI5geCx3AkQFVpY9dLA9PRwIuSo8WsCT6lNLEMW4AYl1TKnoFdRNTx65ZILNOEKx/OupuZhDwNyB4sZ/ozDcrT51vBbJVCrHZemGPapiXfObMqdRWnL0YgynMrqCH5v6ZOi2MUo0DrBQB5gE5om9QpJ81c1hfUWwS6lEb2s000mdYd4egvsA1shjSQZJentKSAoJiHOAx0JE0MMaOnVWfyOCQ2QkNMrt2mGXbjy+H3WCKUqilq1lsnGwbORdJB+XfdIEzaBdnLCBe1TvyNpEOaJ2csT6zrlAXVKf82fFLd1LJcoNrSiHPmZN0p04PjQ6ahjXuzbFZbhpc03NFA4qdJZAs66XPrutpxRAI5hhHUsGMqT8cgeMNusQD1jJASWQoLNsCpFO7LfVMmQ6KuYhuk0zPFNStQTSZaWUIW1cSwPQZpqCX2YE+0zUPDjhAHixfkDWNsWt5NiXQ9gAZ8XJsqgZdATSwJLrrLBmhBldzFuX6sj8MBniVor8Dxiil3sxSN0LAzXEWYJ5zdnL2xlmX4JwAMzHYBa41uDDHI9tLn0VReezXy4NYv6kti2d+eZZuqEYtDhKIuSbmfhw+NSrqxk6yjZQ6mrRdAUqoc/ZczUaKLenUQqVedl1eleYo6LTsr3SonQzinKuxGWl/EZCUPoZ+xeFG2UKQ00X/D4cbMYzd2VnrIZmMrlZgpFP6L9BVjipNATPaMKN5zgQ/ez+UQeM9LFapGgAE2LpQHbjUcHMafDfk8JpSKEcxFOsajru653bpE44nSSAMLrF/B/WvdJ5ZpbO5iZWCzi2BfZX6a/A1wYdEHvpshhxec7657pgfXAPyFtadwbUTUvfNPlO91fGBmOUBy8oBHt7RisXiki/F6OtavtEpnaa1dY0sQaWTI1Efp4W23tPno/c+Axm273/2+b3RJuAzsPryGfbAtbSt2X/y7auDcTN0juzEHVvba9S+1Efz+8URjHpWuCWbYFAGHJjwqf7p1UpGvgiuDZDwK+tS6ZJf7Ig4z2mK+HAh6twcAJuOoK846D0TOffn3Hx0je2Zu/0sj9B/FLi2ETGdbedr12Ns330+7x6wEn28DV8qLfTvw1zbwtr/8sw1Z+O9J1s5U/6zwbX99R96PQ/wE+Ba7fV32MHxWdc66St7dw9cY1RVnTmbzZHIrVleZq7BYWdnuDDRXHNNaRJuJjDRZhu3OTyq7ku6lI5UURXV746iGE9YMVFOrAFkA64in47Zi1XSddYaPJCRQmMxnUFd40VAWiwATWeM8DixBM8AML2elqOZZphqGZGq/xHDmN+nka0IctI2fWrHRxjOd1IMFYEUYJW6YFfL3e19KcTcD4Y3jM2AazCe8YNGByy87xRRAjxM/1CnVPywuDmiwgAt2UHVUW6mgSEdqzuQ0h1L7ZhR8yqgowknAh0LKGLizvKGuk5Pj8uVARikW3GOkqaRVA93BMQzaO27w2gZAfEciz1sRQyHBR1JDV5O0GYaSRPgbANtvRvn63U4uvaEwIPubhfjX86/QZuI0GDPyeDFfcQ8FEjaNH1+xYXhD5dqasD0a6ccyb4MuCYnkmmNdjCPR9Rc86YvR9V7wPuKqSpMV3HqJ4FrpRrHSA0ckHprYFai8QGeE2w3gOlIM8bBzPpiZMDZQUPDDDMUsIZJs1WqiJ0cp6jGocpeDhCSvROnm84yAcZYe2t2DF79AaDQYPA0FKEfwF4ASMRGJ6OJBtc1jjsd2Gbrch9UTTHVLEs3ugbXwnR4s3PZXWwJOhLUE/shzwZ9JEetO7aJtdk/IxSxKn4dJxV6iGA0dZ+bEFiOqDMKmBCLMIxUfAe65Mks2NQIFGstDBkBjGBPsmbVMxqiKPUZABvANbqArGvkrsUuUA+AMOAanpkOZaWMUU0X+Ejnkk4oUtfcfbfqNXbDgQYROhAiRlJSHd1cR9Ea21dylBkQ8n6gbipworcJZUBauFhh+A4avLDJi9MtU3Ymzjn3PG8ZJlc3oHE8sMYCJnAd/xyaLE3pFTEOmYpGlnCnh0TN8f10EPTZw3H4+SJbAiWbrRbnBQ4MQYgVW1tgjJ5h1Dxl92gFVaQzRzDCgpl0Su2PAHPSwTnqS2fO7w8ZZ6dJg8TRzXoOr70b1TAo4OZD0IXFPKC/LjAiwRymuVfTIjcXMhhz5VT9FhGDlXa8hW1cLBds0CPAFGUUYjMoMJAzXkzeAllyThusUmkH1axM2QNcLzIANlkxwipNixZEOfKZKsxJQLrshekkyV7RGsX5YrDsRmnfaSKEM4s68CjG7Wz2Ad2GH9TXTQBE+kB6N8Aanr+DkTpnoU8QoEuX5OhygVuqlUeAMKn3FXZM5gLGaQa70yglO81ATVCrMikA8KCj8xFnjoXy8oJygPWHzhPLWJ2dw1wTAGld7jqfZQuAbct9uW7qE+ZawDWy/so2UUMrOagBSLX/WK/UbHqU0Eh9ukpLt06Ig7l1JVd4R0C0gH/c/BNo5eIRoJC+PQ9icU4Hcy1NLCarlIGQydQL6G99e319u1ygK6uBNQQfmO7qbqHSSSjFoSAKJoI2fB6ubJNWBHR+6QC7zisbIDTwED1STEHv13Z41uDbUDEr8CK2RJllw9zrs3l+u5lG0U/rd72bPwBIfhY82bv+e/apdDdKVTQw/979dA3ttx7ujvd5NoBxbo3g9Pkcf84Gy3emX7QHrhUD21+Yac65hli4lrFyiPefZ+WMWxC/si7/SHBtzsmc2zn22AXbsf/h4JpT2Lf33pPN7VhDJiipmXtjB79NEH+7hdruf/+ubRe2bG/BNdra1E4/lxYa4s57uqSIM+XPwStrxvBHa9T6bOjAHR2yPeNXcvzZYmzef09GWqZcV/ETlSDV6wBqgg4/MRbp2SL485t/y3Ntb706Q/9GcC12zPYevVd/B7gW9hkaGrCOElMF26kNS0g1lsCGcb0Mg2sxvOMMx1DiRNZIDXgFOHNND1H8uz4HjVy/x+gtwDWnqira6/pdANfMEAsSH0M9TgyNZTOvOAxbL2RwGPyazLXUhsshriYNXVsKz4XI3ePxKceOa801uJbbzKLDeZ6O3Lt4LI1Q1EnpQxv3hvEKgwnPBfDr/v6bhm8nIikw7ah2N0mxehTJTkOE1zewzdQVFb9iCBCVoiMg1p0N0KMLmLtwtwrQizUSp4ypnanD486hYo/E+HPHv+fj8vD9rwt6GsixQhRUbLXuiifnW79ixZExNdI1qChS3IM30Vpm7uiwIWVu00mwGV+a4GlQzQ0TB6oczmro4ajfBeoewYmTA8XxOCoWZzPyxXs4VZDgJx1ROWZiJ0i+xb4xq6QwghMVNp1BM9cE3jl1t0KbiXa3IRRsuOsTNchc6wbJ8DUCEGhPZUpTE+/AtGWAa5gTPDtTEd3Rk/XH3EUSl0sdIawB1lC14a4abE09Gtfu6xRqrUlF+Jli4wYRbmwxD6YCMKxTjgTWDAKl4yllQPIaBhlrBl4rtSgzltQi6LoC8AdrRV0HxVwTCzGpPd2Ag2lEfh8OXWqyxenUmeQ7muEjIFaOfNhtWAOlBEtO4wSxk6JrF83OgPge0mmVshWnP80yxGRViu61mKEvJ9ZZwnwkhakAXepWAYxKx3RKq1lrb2zsEOYPulCaQWYAAGAEmLyou0a2RtLjzFzg1s3+dkdggD7Qa63PU/do2/nOB7G9bszkDOikfmaOGBpU6QIZoG3TpU+MrTQTMTBl41KMZLnJdXBto68DfGKNzTrg+phP1H+efdE/aRgS1hpBGTv4BaylbqRlrs6NkZouGdH+iU6Sb6vzAyw8dRvotF+uRViIaeBjPR4GaFiVM0snYE4Da9D/Sj3fMsWnYzzja/gka4AasI+RFQAKeitAIzuRuos3y3qGkZi7sU4n2FMpZg/5kawkZZr1BaFDwvo1Ryipb2G3kU0GVjxTONtewLUCcHJ/1j7rhgKpd0hdA2CQ+zW1xLpzgpOG+QAAIABJREFUNc7f+/t7BiRnnTbZR3IUeh5S2gGvSWfxZ9RYWjWliAwCmEKaLvoUuTQGzm3qJIBrZrbmcgSqCYQIXAs4n7q6CTZOh0asetgPauAS1phSd6XHj2ATO7BAGyjlBcpRH3V7qyN4wFwBqWV6XupsSbdz2AhHgGsBo2GPmblGuSpwrWvGspaoa0BS/xlApr3zqoBkBeSckaDn6g6fYv0ZeE5gZgSmorcTmMGSPjz8oH5nSYDqYFyLGROmzqM4Iarb6xR5nD8GbSUrpKlZLt+WC5xpANdWNQmbdUWwYJUe3QHbyBvPStfHVHRCLFaedy+nBeAagqIA1dgtlLUpVYg++qpZyji7xTpFWihlZwuuWU4JrKWMyS64ZvB4AGtrcC3AdW+ROgfKcW1nSNp5BDEK6Nx3mH6vA/gzwMf5eNvxfO/+9Hm2DLT2f1eBjgmuZUo+f64JrsUpPk+/CxjyGWh1BhYljTgCPeh6AatlNgWwbt03wbU82/nqb533rPrnjrEhG2vkvSuvX8sV3+sWGlvl8yu9/4kET+YnfkbG9j6rck4GtIdf9LvBtbFeq/t9AK75K+OxtqGGzVyvwKgZkNoiKr8fXNOYhs7Y3HNFTUQgauS9/yuCa1PQP9QLY+toj3z9Zzsv8z75956MfvS91V4YPh3Xb5SS2RulzqRuMhLfeE8Xy+zK0349mKBrXSwXSAtlyicdtU4bkkEvxcZIMlPMuuZa2Dp08BLNZqR8E/3xqOOgrdIyHC2mURJj2PWkCLjR6UMapFLUBIjEEOwC8RWZ7hmqFAw4fwSPSLl3dK8YGwDFun6Bal8JGArQknpjSuOUMYeOifxxAdsAVEK/tRgq3C9gMKkIYp/AqDvR6JWhpyYHTKNN9z/XAUJK5s3N7fLt/hsNxE6BUMfQGBu4LwA4vEbxSgpA1UDrmmRM27FhCGcsxbtxfRb6N8MFT4F1JZMFqWJPT5XqmmkmI4hpKE6LzfowmgzWz9Py8Ntfl8PlBTuXsokBItBOJdWh5PQ7O+CaM9WakXNjh5lOYa8h09MMTLJhg2vXJVqs5RFbLEBarhkHMBF2zaNTvUbx7tpcBNdcF28o3O6IFkPTDCVX+sV15SSaDVEdQrs2W4Ge7MCIFEbUCwK12YX3zbpKOlEZtCzsfCk2WfaYjWlF3N2tzI5C1VPJxndqKZ1IVl0Ur30y17ormwxdOVGpU+VajAW0arx45tTTU/2adRfYSrNOkXs7ZSmyXR0rI1tVy1CpVdkDAqEtE0nrqbpoAtYgu7geZQodc0ftKkqegSu8xw68BoCxJnBIVdy/VTTuKWaEnFY6JXS6UDfwmd1EATrCkVUdQKl7rs8KjBWDkQAl0pSsX+PwJE2H75kNEX2isT0pzRNpXQTS1CFZt5PMwdlEXT00CwHoxU6n1AdyPMOkI7BmJ5hjZj1LgWh0kpl67sMIe5Lg2pFzQzDj5ppO15HdR/E8Pryg01wdhiAlWVpmAgGsYDraqCVk0Dp7c2vohW0ooEeAUYxEP7jBc0UTtVZKzW1E1cyZCxez93wJu9eeUxqZDlL+1vllUDT7MvUQWzx8pjYzLGvOARA3wHtirhJci1M8DITINdL5sG5g0cy1lWPbjFDJ9ADYwOp6e1vQ/VQ6RBeP7ot+xJOpFIOB3tEFt+ul9sOt9aPAYLLKgupXVLNTdpO+G5AZnYTVXEeBMcp9pU4qxY/vsXO52E0ixDpYwzVxaQanqSUlWwGSdCvvrrawayhTBte4FZP24z1JcM0sWdUDFcBR+saAqvYnADyxePk+10g1AnPmqE6V9BUawEAX/fLLN35HaY6pibVhJFtuBXTNWnlrdhsDI6M5joBBFLh/ZtSeDPWhVwH+hakW01jdkAFeibEa0DX2WQDiONE6NlLcXnsr9gcClQmsgNHMVHx2F076OuyedtpzLtO+Q9DPZUgk5/qcAkwTXGvmGoFlDifgmvQgZAC6pmTcMoFnY7o+a7EJJMMPQM/oQq7l6AJatT6rxMMA/quURJqadPp67OaHBzHXyKQotqn3osEQAlSrtF88r+rrAr0iWxr70t1jOT8Gv6BzUdYDkcuZMaC5G/WeBnMtpkvkTzIqdrZsIasLM2rJQkeADV1ZDTwyLRQ6Z7BIWc/Ote/CXKsAaBqAtCLlTcwtEdtzgGvRdWEGSkUn7dWlH5zS/pGbt3bO9GABKkoS/0CAbdqY2yNBQND5q/OVBg59jPgLWwd0D1xbYQDZOyvmWteR5fU+HEzv01qLnc/nfKS/sR1AzszN9yoYFJDT/qXWcYSifO5mTuIAp0GSZ+hdBsyZQzzOqI9WYXZh/QqAMME1/nvzpT8EXBs2SI1977Xc/mzOz0HFqR8KGExZFd/kM9A0eiZsP+nTrq/Ly3wIrknXt+isQd3t3liv2x8JrunKKWP1zwOudc3JjzXH/rvvrV9sWrve/eURhN294kiV/sreyDXmOPaAtb3PfVWfWMRWAapcT3ru/El+Blyb+k/6bl3b9LN1Ibgm4KyLoMfQlCMjmndYT4wGh7mWblIBJMYCrSZSHeJtzCflU4BSgDUCNQMMkZOltKWkqsa5nx6vHCxtZN7DxWTDhkuKVIySGPZilqED50Am0zmqagqpZpUAkhR2PS0o3k/lYuBD7DgZ6FlRjtu10eDYYmEEfsmgSWdBDJydQ9kRFMaiuuyhsDbrzd3eEjhTxy8ZtDLu71apYN++fePnZ1oG5oOsG7BKWGdNaVUwmFAnjv0QDV4w6swo95FjPKC2GxslIBVMLDitgxkuBiq1fnIY5MApLYMO+Msze1CiqQFZT0g9gxLm8xk4oxOgWikwgHGP2cGsnFzXNaETUGwUGVuYPzgVBAdZF07srzhKMDUD0uH7AgVRALmN6xwWXUg31Hsbdo579saPQe06ay48zs6CqH+zyNGr4vMAQMwBKufSDB4xEZEqBvCjARDMldibN9UdEq+luyreu/92b2O6W2yH6aEIdNcAS2oL1pypS1hPA54y3Bt8UHqRPgcZZMoj2WCSwZqvdNo10yyp4QSiR8qUDrDWHaSHO4o508IESqFZCZ5bxcVTU0u1g5TihC8/oXOpGY0EJegUeJxwpFz3RgxUMazIxKzi465LV+CamDV4hqfHJ6Y0NqilvR1gTUwwpaTBGVKxbbDXVOcNwJnAArEgwqiSXrNTlrR618ZrcC0pknKApcsE1uM50BFYTFKA1rdMBScjlMXLX4pNi/mD4w+Gn8B8MSl4KNlpREAlXQFPdIrFtiS4ZoCNgRd3bwWzLd2PqSdQ5BwgAgB4zwfmiTrTHY7JAnQxchERpPeztyfYIvaz2J1iosk57fQwR7LdSEexqg7ddw00OZkBOBPpFkis6ysPrRmt6mLWXf7C5qGsM63brNM0wBmMgYBMcQTIOJUnVDXieB06ktFHAsp0/aTwuC4mwQCxAY2ZV8prOktr/jSIAGxM1wKzy7AuHXgzL1lPyiwrMpfsiBPoxfkAwL7qmPZZFiA6nRs1D7IXVr5alYkwY66cSh3QTHXnXtH5iesQ0HYX2skMroAd62KZ2eiUDMgH00OtP7S2CqTovEpZg3bbYibIflGavFL4UEMrzxGWsNYnck4WuZ8N98T5hH2XFGTcM6UmYgvg+TDX2KsIxpF9zxIX0LlueJDaWJbJiHHkTjLRAFxkOEAi1yClOK4ulx+PP3jWA/Dm/nlTfdUEGbTnrSefUbsRQTnZEUz/HuUw5Gy04xy9Bf2G1GnVuvMZVw0HTsvjw4PrXOLcj90kMzRAXfZgzoouQ6J7qo6frHnMWZo/ATiDbm1wLSx8gVL4ShjwSRWWvfXm+psKiOQHNepiVynw0KUfpjGdNZAtpb3W9kJkLwx12a1HNH/yWcZ5L8DeTXCqEQDsoIwInd/VORnPAhYg5ls2i2QWQk/W5gnrfKO6c06rjm6PLvGkV1A5+jbMcqwDweF5pltfJL0WDXFYcw3MUtbSNHsfupUBMjGt1WVUtpJkz851msAkncrmttJKk6bdAe6aiQT3OZ5zAEf+hS42fY1a3PpH160kwDaCJnG0pk23/X4IBufX7VcmALZNaeQIh48hXf/xz7ugVlL6N8y1BC90Vclf5mcN+rkcQr3f41hfg7u15jW+2HxOAWUNeu6tw1yj7H/pTAOdRLMyJp/FpSfWc4Rrie2dgFcAy/PZLHlA6nGhN+cg09laV1nPz1ZozNsKVPLrxi8niJVvBDDMfJS8vwNg0j4JG8cfTir7mRTtrmsHCOe9IpeZn/fG9Zncr8E16/ia6gmeWTrHvu05kbzNWW1ZW7PJWsYTNGtWZVJBacO5DuX5fs7a6m8CCsyCUOu9sqnOMeO1XCAjSz8bUHEjw7Ed5lj2dM4WiPoMkP9obd4DqETcctbDuECWZWriFUBV5YQ/30f7z/k5K3fK4kfPtrr+SmrOdcbuWJymurc/35MXneG/A1y7dqqnjOWgwooMYtJV3FxAU+qtqC6JnK5KESxwLYdeOw1KPTVbJIBMUezluKj5gO9hySKjzcZ3iKzTuZ/3LwFZ3cfRbxsN2Dmh77O4d9FjhUwmpS+Hi1IbXIfOhcBhaKRQNBYjn1F6XMqNJn3kanl8ehIoZiOUYNXzUbXN0FHT3UChEsh8IdtI7A68d3935/bzZpkckLKnmms0jJe35e72jgANa6althPBNRUffjo+FYMOjgFSTmAsISqZjqYpAs9nMqsAKykD9LnYS031T3qkao0wSsuCxy4k/3pSeqHrwND5Sa2aAn5UND2shTjRI6TRBpFTR9VZUdYbwbXbG6eFiqkk+ehi3nESUthcIM+V7sk5FPtI0XI7MwEgjFjLD7eMWL/IoQvDoKPQmAPIDOe56v44FZS71yBWseQEcLwAWHMn3DBGC9xxHSEVXladFMwnnCNcT4ain9vAb3R/0iNZDwy1dxY5iHRsUS8tWnzUF0q9wKTlyNiGc6L5DUCU9MoCWS+RDqr1xGXpzDHdEM0PtFcCJuM6cfbjdNP5IXMFbDN0JI4Bn8YBAmqwGnRgENk3EJQ0roAJBE8NGBAcJ0tPSjLsBowR97m9u11u7+75b8z5w48HpppxHE4txzwB7KCD+fQkZhE72LoWFgtuC1hr8M3gWrwNr02eSwC9HCeCBgPg78YBqT8n2QQAjvFDolgL7+ZWaa+acMtpw0pkbrgZiRz3DimKvSQDAYAa1gR7n3vS4BreJuiVPWHGDg0T1OCDPqsuqQLNA6xBLrgu1fTBlrVlthxupsYaqDfwYbuF+kxprmbA2CIKyDOdK86fjf71+x1EmbI7WV2JPsuJTvmBNgpTu1DsFOmLyGJFeBzr2Z5FSSHlGeaugBlnjafqyihFshtlJAlLY5GjHhZgYYR8jWlbYCFvgMLUVlKKWzocthyESS39h7V204tpgBnssQpjN+o4cgJMzMgaiFs4Y2HuhXmOj2AeCfDbvhAApkL1YScu7EKbguapl6iGJmLKSp/y12CpjGYr6dLVHXwLUKHU+66bRUfPnbp55g2mbDO6VFMNOkGpS7pBsQBx1jnIxpp6TrOGGlMKOoJMsp0wxLC4+DpruklnUldeIuAyjdk4AOszJKU1Hh6Vipi6XwQfX5U6r/R5p7iz2/Mrx3l3f7dK30vTqToSau51z9mshK8YGNS9zMiHHnEpgHbM3UhlGKix62Q79D47vYrRm/lK11TZIQ1HJ6CAJSC45hRPgvmj/qu+p4Yr0qnWBVdKgewuoR1smzLnkRWTtZwuX6YBda09ln+m4JNtukrPtK1Qe7mbIMEuy9mgWm+qKaf9AF0KcPSFOhd1/LBXZgfz7IaaUIPvSZnHvIQtSJau9RztSNtUAst0bwBrr1XKI/PqAg0VnEiwRvqkgDXf29JaqJJA8XDXvOdH/Tp+vsA1zU2AMMncfMqPAbbSA14rXivOpReS9oz1R58SndFaTu6Otys4WD/lmA+dycuuFiPS5O9sfNXWp/MZc2a65hqDCElb1jkgyy9BArFeAgpPkKBBtIDnGdwWCNmCa+vyAgGfV3rW69LTtAWpwggf4Jp1t0RpBMP6kTlAvk9gWzMtfa852rr7vSa9MnNJ9v7dkEunS64uvCX8VSkV74WddZRIGa7gAwxQvgJzI/11M7B61B1AdoInubVsjvWcawueAyICTpw2zikNbXVvEDszVnZOn7sBbua89a3z7JHrtk/3FnA+xXr4Y6X8rNN/8e62rvY9J5w9NnjNCkkFPXdb26H38Hpup+St53grdw0A1m6zr9b/3fuwddx2Oad2yue7/uIEvz+S9+iL1We2RK+S21JuFcRtzdQ4z3v328rex4GQfVn9bO9O6V5bS2M/bNietDhGqY2vjGtdtGZnVFsd8H//ev2GFAz8Kh2kvxQDWPR9/HYxY6V3ua7JANhm1EWKJYwabnOxy/hdMcICdAVcE0tOjLI4MVrMHAYdjcBnkkaIiDA+AnaWnKr4min2asZSFWR2qluiDFZCRChdHDwgSNhrLMjvdo7oNogfggEu4np3d2fDWjVh8Pz4blLEVN+k0zZjmIbFgWs9gpXCKLI2JBxKOM/3374tYKehdgtYZ3hfRqF+q+6Va9FlgwroOhJco+OMVMK7OxbVfnx8Wi5Zc83duFxkmwZo0lIcXRQQJeCOtfcq3dKOXx0+AdjUNAH3IiMnRZidSsS6XccjC+OnSHtALzkeqr1Fne9DIHVAAALI6ZABgEg9mzhskOUYZf1Xsh0AOfWykorE9XCqMp2sijaLCRfwcMpHOQiDhYDvAbzCegn4EYMp9y6wlhcV2MPi03BKLkZaX1L+JrCRem5m4CFtOOAF5capMKmRprRkpeXh+t+/f2etIsgq6+CZnaj5RoqyUrWqbpdTpJI+MyOHdFLJnBBAm72PejNYW4G4knn8d1KgybJEWvPr6/LjBz4LVuQ19xI+xyYgTonutB11JmV0yaftCTX9fvwgCxRylPml3lCYulLQku5KAOsNBf7DPHslOIt9dXf/bbl26tb37wDXsF/EGIsuImvATLCusab1xefDnMOYBOAJZIyhtZI/M2x0fTvWg00ZHRhmmYBrp/CYsYfvQtbu7u8LBKTz9QzWg+YV10ltHe5hdu+zY0ynzSCLAVq8l3kHoyX7oAxF6soAUGZS2oFVHSynDFf6jhkDcXgHYCDHplnNairRZ0D2arqc0glcNWOYDXgWp7N2emEAO9mPYu3omiqaj4XJ/iDb7ErNBgpcI1ipMywpzdrzknfo160BofH1STvPOGsgpxzqWfp6cp7DzlXUGqluakrTDB8BGa1P5EyRbUUGIdJ03XXVrI90lAw7JyzPBDXISvW506ywaey4eD4aVDgAgEYA3JOuYSqQrLtja17a+WVKskH2BOkELisFVPVetZ5kThl8h97ImoV1LF0zmDOuU5rgTJzxGObU7QX6BUTT8ORwS7/HaUz6ec/xurtwzvL5ndI3o+EAg3BmgcFm4Fnl1GMCYQ5i3d3dK72bgJpsFejIpJjnjCogMc5ZBUMvuq4iGURd4F4Uv3SvNrvIoD4Amuwx/h3ISPZ9dJvshw7GEYBPMMCAbwX8RvMfrKUYwWDCJyVd8kybk0EFg5RXF8vT8XF5Pun8EOh4cPANe0OAJMBf/AjcFsMYP2l8MuU7Y6x6jW408UwQz+wbM/qqJuXw6MKG0xkgZu10ZCqY6WAZgxNvAvPIDCugrwGb6ifMM+1SDGOekT4sutJlpY4KWHNnZpaFkL3O5gBbjykdcocPwCDL83MFi5WNYWDMgah5zisQhdZU7koaBqnZezouyrX3tbQGid/EfgvDhfb1YPLhS7IPdebkmrMRS+/lBnzmPhiP+ME/vcNHyuF02nO2qeC69G7V1/VZOc/w3ChjI2PNYMrax+r/2sJAOmcb1JK/1eSG1cPYFoXdDZtOAUvZdVl6mtbJBrINlL2tAGzmeJQ9GJNw7ghT+1U9yB5Pf1/yIzmg5LoB1XRWV0BQQLPxcDwl/L2VozyA2ujhyCv/FjN9fTHpc93Iy3kmF3vO9BrQ0fclv/YZ0lwre8Zrx3vspkCu7T7NZttdU65X8uT/mGMs2yvrFdb26C4+50jzM4Hfc+DibA6i+3l/zcZ7ZJ21TZvP9nk/J7zX36xkn7n9zP7Xht26Gt9Ol9EJW+/fT6/uyWKDjlsA2N/ZfG+7FvhU+4HRGPVEK/tvK3xawr7vato166pdscFKz5/D826Z2JPp9b034GCBPefg69mGKVKMswLKj9775N/ntfeer+23r993Mi6/8q2cB599NrLOff7//NvtW6dghFGjtRfgZWeb9TNsXBhIidMn9pjBMNIrm/0jirq7UCENw4o0EdtyPJyOEnBNHUnBSFKhfToYBlSSpsm/1ZnsTQcL05wUPSR0QRqy66h5LKsDbLC8tHhxBlJnquu4KK1RaTuo04IHU50isT0AWGDceGaCa+yop8NayvGi66HxfYE5AFsC3ID1gmeGMRqnhUAJakI5ZU0Awzz8VfMpbKGk7gbYYG0RpyioWPQ1HUYwcACMxDCl4UbnvZtF5NSgIqnU266zpzlWOmhq1DBCDCAVzKpvv9BhqCiON3QDAEhHSodSd9OLghmHke6BWlCpD+NDCvN3DYduMjqU/hJDXgZjR83oaJlRU3X46CR23TWquAGuOdbWrDhfQw63HI4yvsk60LoqpcGFiUdtG1y/AGQYyRgPlaqitkz3qSYIMbiyP+UQca+w+16nfsVYkzMpZmaAtXSJxXuoxxVGYYwH2A5KXxJbk6yOV7EplUKrOdQ84XPoSilwNgYWgQnXuqp6Su7uh3mgLhjGNEAgjA8Avr6LphbXTI+B3MfZEZi6PkyOP76LKfb0JBYbWXUo9G89Y8NPoK0AO4JYSNtxiivuyZprSK8k+1MA+o8fj4ySCqRUqii+h3uwq2R14VMaMuY2abN4JtY4YwoT2KF9lFL58jEwtza2qttsH34as1Ld2OyAYDrquj10QIG1CeWsYt7o5JkJm1RjEt0pf2L4UQ+w8LrlL4e8wWzuS6eGF7vOJ4rYF83uSG3855fX5QhQjfpDYD/luwx9P5f3Qqf5yHKlq+zGHSkNIFZxM8RyRs2DtJhu7vocgyfs1QRpxHBKoxGBtEnjy4GNM4L7rdLbJ3PN4xx1GaPPA/bJaZRzaIS7zroY1IkUE0yPHiNoZvYWGQmpK8nwis4Y125SACX61g1Lsp9o7ImlzHVoVMnhT+1d1pVK+rSZidD7qRfIPs90wqRDk8KTOl8EI53Sf2K3RTt0TsvM/moVrmeAHupzuJ0V1a00Ax411lyCQk6h5qKCfJXOaeZasRbSlGWt4zV/Zqd7j5WeGulhSjOVrRDHbAtAN0PZbL2VldWeVdZaKZM6T2iX4Nmcah9tEKBXAJsYbWInATgRy021+fRc2g9K1+WZZpCCkmIAPfuvGjfoIHNqcFjtYe9Pm02WvGJIeR7dtwAoO7vTKWy599xnj480SOwHdVBddwGvjAQzdqkVr9QR+XVBMX3pazxbHBKmZ+O8tdecZkhZV7GW04BG6auprVp2mG2QH08/VqyoSqAqNex5Hd1C12m6w0Zw6lbkFozBOruGrEDNan9l/XQWSIcrNh4GT1iffI3f0/4NqEnIqwoItj9Xa7jxBHI2KyDmupNep5TIoG722NhYi06VwTWy22RLrdJcuTietKrvGGdeZ9cEI+u7Hh/f+xlwLQzXAiI/c3nG3p5g0viaJb9tjNh/HzjZMz0v4NqWOdS3aF5WXovtvFbVa3DN8Vebn9q3WL+Ut1AqrlhzBI8HuCbJCjgWduQWWDtPuZ3jWe+ZbIxzcG2uQHz2XVBj48fnPzd4gy63AuKa+fXed+rSno+PpOJTIKJ0XYNrqcsV36Bs7Z8F15IlU+y8hHbWAFgBal7HAceUvR3MKTuQutIPvgeuFRSug4qfrOuW3h+vvoe7+EvTZ34PiDsH19YytwW5a38U+CO2v372wbBe65Ai8njx57nbQh7Uvz/K8tuk2O4BnWoMOH+mZL4PWK3ANdaQ3SLObuozGibsyeuct881oOeu5tHzo8PiS1/n+YNst6ETJxnrSxf5Gz700Z792hN8TYK2Q9SZ/DVW3UqW/9//7e5NTn7/clOng+cVOrupJhRqZ8V4YIMCR00JrKWWzey06IVcgWsVBXAaqA3QpNzQKTRggb9hg6CbWSj9AN1YgNysDOwYGqoAjq5j0Mp5lMEsgwAMjYpCxBYgkIRDK4farHESpp6BEwMgMJoATsigVaoB7nXP6LNYLilmy5Qfp58ysh3Dz+lvjEQBHGKkHiwQpMWhaxkceoEsADrSMVKAj4VksCkeHsCUea7DN8zCnFKscGGInA4U0wvB8mvWUZhhSld11ycb3IymJ4WMTL00v9Ack3XEVLmjIu9kI1wz1U7g2tpoYMMDpih14fnJ+MgRkY1Mx9BpnJGDALFX10IvCoAbqXVhZhQjZNbtGSGDAG7TeI7jrAhFupgFvI0juAbXijVFgzgR3AB9BgYNrGGNWJfmWsYuigWrjbQdS+6fXu8YVnHGA0w3/d+g4gASsf5Ju1UasMftotpJBYesYX+jox1rEbqLHNYI7LIwBHA9sbmwB2+XKzMLxP5pdgRV+WBVyEEaQA9BmqTwtgOH710j7dldbAOMTrUYZ+/x+1/VCY6dOp8EMJtJGvBDY5BOUH0ndTKl7HkMYtGiBp2AQsjqwyOalohxoU63ep1poQT0jmoQ4DRZsjDBOn15WZ6OAtdYy4YNC5oR3I4q9BNAgnbQMmfZuwInE6hwN77jE+edOhARbDDpeO+n6tKH5iECC9HsAnPuLqAAdMhuHMw1jaAccMwh2IB0+M0wztoFlMGe7Yj7xXJELSQ2LQiIHHA+XRbN9IjxNtLpCBKP9OrJ8prgmnSPtIKxyaoPFuYDbJHUVqQcMeU56SRKe2KAps66rqMmBpbtaXjuAAAgAElEQVRYKRNUF1aWKOJI8fC8qXaggwt2PHXG9DlE2Y3TydIDACJ1buBpAJCLzaomDwEvIrsNroUdanabgdqcc6l3SUdvBjTM1Il+xPmVVDjV9zS4hvpOOIPs6Cv9XCBA0S/NHCVA6NQu2bxdj27u1Qq0cQzraGyIZHII82swyroDFnDpPaZcqnOy5lSGadhEAiKTku5gCZpXkOFjRorrjgncEJjB4ABBBOn5yFh1+XajpjK6DCAl+jmdyZxXCUwyRRPnOHWqgMbo69aRlpWqAyjKBbt+png/neToZbEHq5mDnS8ByL0HVSxeyEwA9jg62mdJhxnRfWL/a3CtbQ7oWoFGAX60Pbr2UvRbzi0BuifKt+qKGoRGgLLKbSiIU0Atg01mqBX1JM+vupOqydjr3Y0tho216vo5HSEZf789/jbKSPR5lUBgQMt0O876z3NNz78GGxQodcdRvGeFhe+lPlnSa1n/k4GWAFYpI5o9p9qkkk8HGM2shV6X/K93HGXQg81611+zIsO+i8yg+zTlP8x4A7dojuL+TAYEUzrFwKuQnQo6Rl0OfNbAmkYkcQyI7UFar08mSAC3nD25R7/eOmDrDO39d2y59z/bznu5yKX3PL8bT7LmNI7XACzO79Pg2hYeyHUiV9IL/s2F7OHRTr1yqQWXW0jAaYJr0xGNzpT+78yc8gd2vPT56D2ur4FrGb/2T8/E9F3m/AhYO68NturOaPtx4hDlUO/gLZ85w5+Bax1A8DrYx824J7gcAHQ7jWt2V+9R7c+Gcxt8OgfXSucMjZv15t/4sZOIkL2/w1ybc7YCjLgEBvkmWP7B5urve2+/A1b954BrW5ar1rHXyH7VB+DhGlCjkHI2ItPrkg3RbqXl3p25M3DtbP8FXNO1PgSVfgZVopPcm6W5RF+7iHxwYQOlLT/DOr+inL/4mc/27Bcv89Mf+wPAtaYkJ9qqFDEBAEqNTC4/HKIGSwRMGGCbjINayBgAYpfRoXK0VrV0BCAxFYw1uuBUorZQioKj4K7p/5dXdBxVawg1mbS6YFwExBN7zakfFNwAS+PQShqjgaSkDGQBW96H9DjChsfCGGCgpPuewDV0QxPLRY61x5x6WdXiXKmCOSiZgueGCDQC6KuIMajOTk5fOnXHUHw3XcswF6rxBNaP0nXFouoNr850LvieDmdMsegUp64353o4jm4KMJIRzZpOBs8gD2JnqYkBQJjnZ6SfvhJ8VH0ZpLoo2l5OcHV9da01F55XqpOZPZ67CT4IXBPzJswTAiOsPdLgWlJlBfiEadNR+ABpdXCddf9qI1ApMd09Ns5/Urni8Gi+5fyQpXFSMelpeIf9gP0E2aUM36peFgym3x6+K33XzRE0fnWeFDgsB0PgVjuZncKpdOG6Z1IOEoVLqkNSMezsis14tdzeqHnBtVOFCBQ9PS6//fabGGu8f6dsXqPW1wEMS8i7ZEv7QaBZ5i1pppBHvCYQCo680pnxg3RV/DDN8QYMUIHUMbjD2NBe1/Uffvv/KAf4DOb6+PRYOiM1kCR7OlQDyMM5YxQGqTtmkMrB114gqxMNAy4uCWSlyx82VFhrANf0vBoL2GroEId9AHANaaopFK1UY8ln5BGkA7JTkVpI1qnTuLAWabaS9CN7KtSbabDCZgGQswapAwJX+uIBIL0AGdWfU/2lCa7J+W6W5/PTcfnx/Xs340BtKVPgyRIEYw/1IiuVDkXFERTQwcu1n2wjp3gK7GygirrAAGxYz7MUAGVtMNdk2nRAZzq4q0M3LJ9LddKNvFQX2qrFKH3E+bSTj6lgNDJG6cbomXs5/xaApyBL1paspTBZHTQhGMVUTTndYgjreaquItP9B+PD56Tq+oH9k3S06czLMBIIrQYI2kfX7GYtMKcBgHQoDWgdswryzo6K7qxIABm1BfGaZZyxAoMjBCDg5DmVMimaawOoASEFhwLitDHH16rWq+zXSgnztQX8q+u3rt/RaaxDp6erBAOeo0Baf6fPdeklgYY6n9Ewppkz1nOr7uV2HrxPUvNTNsN5EEGy6yAMO3m6tpvT9zJeMbNSi0wSHh2PMTLleLyWMyfnGtYleiN7qeTdAEY3fEmX9ejx1CRtWzMOpfZpNz7JJ/A+Ami0tWhfSR4DrlGmrMdyXlA3PyPVX/tM0W/tgVkeofT8FQKkYk/3fQVWJ6hDcM0sT9hRqZ8ZZnXXd2zQL/u1n1bgWpj6GW/e3zqOYZfl/RkEgJrQfuoSJNxzBmqn6xLZQ+046oyAawV8hDEaiLehMqZnVhqudW2lTEtGKZMDbI0+6fO7O81Gb4iNnA7EXXcY7FcC7QbYwjgOgFpNVP5/7t6Ex84syQ57mcyN7JqpnkWCYVgwZMtjWxgIgm0YsuH//3MMdVWRzD2Fs0XE/d73MpOsruqeIdBNVuZ733KXuBEnTpxI0iJ3rkSaAPCs6/kss+QSm4he+mCCcPxTZjkAvP75bwWuNY/Dfb7rnJprZ74Lx9GJjokmreBFQjR3ufbFJrCSz+tssy1MYsc2L+de/KvsN879OFNTZomft4RLylB13vdZs32z9b9zzwHZNuOz3uP4GlsGm9wYVz8wxllZVsfP44PY62CW0C532wE1JwC193ZvBervBdfaSE3gRj/9HnDt1EwEjKt4KKD+O8G1Wq9JcW2ZWQNc89O/uj625zyv/13g2il0ptmuepAGv19frVlj/allHwak3dl/2+tu18j2v48x6YLlX2WD/UsG1yag+Huy1rSffkckbyyGbwHXtM+8g/6JZaEp80u20GAZHB0HegzY3CUNwfhVWGMpEZ3MNQJt0T3i7YpBhvGJ5lq6aQZck34QmDMX7LYIwAgOChspjOuF+hztLx0qLnVyBjzZ8OWoTDaonOLBSpiDWYfAut0wZgyUAUQAXPsgcA1OEt4W4sAAB+H4BXTDQEvgeJTuGSQiO8zBshg1LeyLiIPAmt+dh6mZBAGq2Cnw+obP8vkzgK37oQ+1OnwJHqQJBXbZC1u5CxSKk6zgCX+SeU+gnkC+9dHEXMP/EGywU2Icb3b5uuL4IDjT84b9F9Azjq/KHFJuVk0DzOyI8xFnAiArHUWDddLraXAtn2tQbXZHNHNlJyBK+YmCBZdQGZgrXSTuATn59T6jNKGFybu8lI4/g2p0eb083NxcH3749AdqfEFEP2sX2f2ffvnpcHsP7bCw1VLeGvAjmSUZGgRW2CMB6QAEhaFBYMtAQhqF4HdfUa74+KjOY0U7RlmzAbbrgNsCsQIacQ7N8KpSyQutdYoe2+kXyBBAUKCk1njKe9zB7ln9DPE7jDcAPIwF1/MVxkU/VyAWx1Fzk45vj/e3Et936er97R1ZXGT6uHQk44S9g/JPAFr4H9kFZlXkSKSNcYtHlMSQveXPM7A/HKRnNRoWBGDLviK4dnfnbsAGRcBMtA0ou/CsUinMkRoHWAvpQ2zxsAVkoGisoAnHPZGOpy6pTMdF7N10hcTc3XwEWAqGm4C1dAXkHhfd0yWTFjt/gPbPHdlkKUtNQIzrsSMvSteT3aQt/cDOcVNvSTbE7FcDzgr7LMps0KOSMmEqBYRj2eqQF1CsZfAhyYM+bGeQEvvF7sxeL6UjGZ0nH9TdhRU6NtIk0toZKcrhiBXz0EmQgGsBPBTEisWVJBWDCncRDju31gE6q1q3EGNewudmZAWox/NoPmw/Sx+sgVGV5qvsVV2AE9hGUD1dN0fXNVMkuNcMOtUaR+db/I8NEFwOFtYMng/gWpUNZpD8t++dEjTZGwoaTK9Xen+xxxxz6+9wDvRuGUuV5UwtTM2TpA2kiVYBsdmDHAPfkn8NzaU4bLBrPB8ZHQTgahue5gMqJWnNkWK7p+xNy3tl7FpTjNc4gC0u2wuWLBMr3AcAqGXnBCKpRJ4aXMW8jS/QNlBi9y5Ftr2jbEU016zLqGHVmUL/q1hrLknxWiK4YSBDHmJ/J5NWycQBrmXdUV8s7HLugyQUniuBSnDXwCaTh2zkorJI7h3YDPo9HUxpHYcp3ix+jLXKJFurqxIYA+TLs09fAj+7fVTp/gTYJgjX+0dAYp6x/CNXWMRn0BmoZAv2atZUsfWwx9yoRPspPEnsIzVdwLBnH2q5NrhGACrsNSZL1YAmjCWBIJFEiFh5l2DlLA7vQL5Smjp1w4uw6PgcBtecgxkMu6Gd5hJyhxRVxuslRP9g3rN8uTIZO6Lwe3FU8EZ+z+PyPtJFseZXj37/v2JDfi24FvtiaL4Y19tXy7rcgmv5nt5W+34mCWYyPPeqv8dN6Ns61AkArTefZXLrWMw49hho7kGf526BDTK0nSTxxbK3EqBHaoM22bIuWvPbSQ2CNEdkM3fRbBvf5To7RkBeDdIzbHpWmUMfkfpeKnnsNy1PsdFdm+Ba/An+na6kw694a13ugWu+VCUD69lz3Y0eWwDH3j69SNy4tRhJy5n52sPFD6yM5PGHHbX4Fy5lHyDE8Tc2wBpf9FvBtayhyZ7sf2tZvNN4+AGPwbWjnVwW7fVrR+ag32td89g7zZB7fW14T+ys871x/bXMtfU5V2Zq7ne8f/ffYA8sO/XdvxSwllWi828mhde533vus3/68frlA0G0dtxniUbYa91ZU0EnWWMG27CvZlmo2DvpmpmHkrMm5w5aUWpoEFBpaq1JK0flOQwoUa51pjbkYQjEqUhGdC1rNQuvxDW3mXJ1yItTxOcq8cytQdYganIRUMAxvqAIOsCwPA+MHzTXko0uhy3fjZZOKPHUn3KXVAcGycxLBFnOZAx6On6JDSQHHGBKgA4K1T88qMS09Eikn8YAxeVO+G+Us2FErq5vWpw3muZpnR7wqroZSgsGQBGBS7MV6UCbYcWSM5fYRgvsly9f6BpUCUjYf1VK4sYFNS4WAi6dLwczOe3L+U+gfcYgrzLFo3RiZkJ1aHd2tBzR0ThjOi4VLPu5WKZoFuHyLhY2YHlGsfPEeIJwv4TCpReIYAqg2t/8zQ9iOV5dcn4ATIKx9vPnnwhsqNQjzNCNXklYF89qEvD58y+8rkBWNY/Ie+Ia+G+B2Cp5/OUz2HECYVWKLAeb8wZGJspCDUAQNLUGl4THwShQySaCwwBra8C77tGY1XbWIsKrbmFhp4H1heuy2cEFwC+Be2F/aa92YEnbgDJv6/VEe41sV4vM0+Cx1FoBRLr8oTzUOE/pRyWwE9AMYMvl3Hhnl5JS94zC/SqBJlsu2m0WkMf9wcy7/fpVLCgyYxT4YwwC+krTSd4PAW1nvmdDjQS7Ca8CxBf7zZ09wYQEkzb3wLOhLBXPcPNJzMh0Tl2v6QCsGg2Ilarn6QOR8/CkEm4yFF1aqk+o/JuNAJ6cRPF7BzhLCZL5r1zbKXktOyIjK4cnmZ/SojMjo3QOh230oRfHPfsG1w1wq6YzYrtiL6ibogLVOneg7/eEkt/70jorVpJdzpScMoi25y0B/5SjJsfV0gJct3nGdGo9U8c/slaQfEmDhGhpBeQwey9l8El4lPiztc/CrpVWUs4HNRZom6bAn0F9mvbYFhvdMntEcgHUFnwQEy4gToAMliRayzQBOMff2EytHLPyArDp55rc6MlNcK3OWS94j5zPX397aHlFywl2uRIeBCrDahGUu2j8pbwmayuJL0c93Psetwla9KOb+eW1mGCrx9kAoddz5kCNYwTeyiZfHNDsh3qrbIyRJj3oKioNS+w3gX0BapMEU4IhjOaMW4LJAoC9RmM/ch7k70Tc6jYpIEVSBmuU2GeR2etOvuWdixEPW2jt1wKyvBiik1sML3StRBLVIHud1Uy+wvYGGA5DTuz3YjA72JpBsNZgs4P3HN75szuAa+mea63ZAvmW81dnQrPT1HRIgG438KjfH9SkBKuP+2RJPKXrNfahd4JBdZ11Da5tpoFrWYwv+XSUEClGuccpQvZxeKrcWf4SmeJJHue5AAimm3NYqmxYY403gh8+q4bWb9ab/I1O/LU/oPc7Yq4NzTY9ZrqP7gdhuz/9hmBb9+jqlbfvEsszwIcd1kTOHFzvlOYa946NR5nbzQNsg7Z8R7e0nzCCO54plv44YvvtMDyKvW+G4auQggPIyXx7K7A9AtgCrlleaJbkR6IHa0IJ18x/9D0tUbGdJHZ0HEDzBBPGwM4guM7dV4Li7W14B5ZvB7BfGWiZm1qzG1CjAOUNc63Xge64SCW+AxiZ4Bprm5Iw2gGhM79Tcy37rE5gvWgf1Um85CdbGbC9TbMpB29m46kdJqF+7/ZRonk8C0dr7hv2+9yX5VP4FvO67wWB5tOt3//zgWtzfjBGziO+baoaDt0BpXdW968sC30NYKql8571vGNPT33/LfvzjkH6VR+JV593FyazXjKx5rJWqLlGhkHKQgP4iJkEAyj6vkqbKgh3OUwuFnBNwtMtRp2DTaVhKm/k70dXRj6sA+EYIYBGP/74I0EKAm0WSkdAKzZQykQFNOEdoBkFJ1YbqjvFaFDyv7UjjzaitCZ0JijTJxZLszdSZslDB8w9gGssCxXzCs9NZ9kloGR3JMtdGjEJLI4ZGLPMIC3o2Q3HgFCXRCq7rZKmduykuSQRYDl2XT6Hf7cziCy5dIfwWXWGM7MhJZRPrcsQRxzzmrIsrAXFwWYWWV8kjRSUkVJTh18+C1zL/XNoi5Hkckd5e5wjBfD3xUDC+IZBk7FN9qcAgJxUo/wp7KZpXBtca+Aq4z43NscjWWivC40rMu3pZmjGX7gYxVhQcAaQ6Mc//l2DKdSAQsmjykHFZhRARjDm7vZwd//l8PiEgMpludQ61P8EnAhwTpdYAHEAVXVNAK0ApeQYTFBKbC2ARJdkrgEgatbcwWMNHa1H7aES3g6rCdkmARoJiCK+rXZMXaYlcLW7qYXVkMYFbGpgrR/pf7QOHcDpjx8/8TnD3OhGHdar4buJHfDx5qrKTwli3ie4E1tQeybNLLwH2LChgQfOM0c8jRr0ngS2WVYXLSnNN7PFLvkNQw1gFufswweOJYCtr7dfxSIiY1GsVIIwQxQ6TVqqxNkJhw5a00REDDAx9O4qkVGag2aiGGFm+SfLpZ7QsETrLMB4NNe4L8Jcq5ImeVS4LufNQJqYdQJU4rh0CYCBMjMNY2sDfCiZYnAgoZa7IEdHLVldTUPXFnRQbxkBl6nL3reO2ywxmt/Bs3ANPD5Vt0+W7VdDDXcqxfNRDwprJoBGNLvWLGoxtarLoE6WOmsTAMwIxgFW6SOhMcYon4491951eVZK0b3nYxNqLGnrErj3HtKz4Nl1JubcEiPYwHfK5WP3w4LTySmQLU0NaAvFsJGYuUAYgMpfsMYD2CVws73MSadzCrpjCOp11iZI0hnteRxsYj+GE3Gtm1prL+zAJH4IgLskH3ayGhQY8DPrTsm97m4qUXecU+jG2s8iv89Arw+GrKuwKWv9JYlYzqKjkrqG/A0kVfARJU/EZofdZnLhBT9HY5ewV90t14kSnWFrh8ok9XK+4fd4DwG2ZivxWDWD2WdKnltz0I1/0n1Q4Lrszhyv8n9Kn7efJwxn+mYG15JYoP8AUMd+SYAm2CF1Bm7AEM+d5g/Z47HFOWOwP+RzZYO1/EfpmbE0ffVh5vmef399kI2us8LrO2OqtStmNsZjgmv5XZpB4TsNaqa0XPpy9c7ed0sTBt5MZ6iuYQZp9lMFsL0347PCVsEetaSJ9QrNpFzBH7PIh50m4BRQbXSfTMMSjqfZTQTXtCSMvTbbLAAnn5/gm/UtC6NtYCQA6LTZ3wOuvSpGngl+5e/5zJpvfbhAcjcNq1X2HeCa2EAubzVd6SgcP8GsSvwW2RsOfYCv2cneINt8doJv/ixjGetvSnN0vY5Ywz1QeZz5s/cGtwKDN0QGsynz/Fxzbk6FOCd2qGKQ6IjRjI5DFOBanfkbdluIEonyBqtsj7n22vLYA9eyPlquQFdYSpt90e8B1+bczmebY6ly78C0O/p044vfC66RcJKTr8PlV3eTnjELaAfpW54rXTBjO07BvH9O5lrv6blHTo35dvxfX/ujuiTGsf5+DcI+Zq6NHehc56sQ+HjMHvO3wcJfp7n2njF7h+n9TT7y9ruvt32vTeM7T47jiSW+C679x3/49AKQg5n90cQgpVwIDBFwB8ByLtjlDLpTDFIy6wRiSi9HThwYMdIY2rSLthUPeyPXwmf/8R//kcBesVLQWfAR2mrqYiqwo7XFAArgPjqsG1CLM9IgW7OeAkTFqcwgpfRUGXE5WXl2AFMBeqK5hM8AHAhDLKVTPByHYRSQKV20Dqo08QmcyOpDpzCDPAUSGPTT99OhUZnQfF96JNq8xZKhXo/mkGyOZGVT1iPUqZwmllmY4dDgGqjlCkZZhmnGE4MFMJ8AIlAMX0BsOougxAjXyDhqNYi5UWVMlaLVzwGwAaSQo/5YGeJqYIFrTACQGIiCpgBjAZfaoPbv9DM59TPYmMFb1oxD1RK7j5YSnX47xbVRh1g1Aofo71GwHMFF9HX8/ljL6jApdtvhIMAxRyfZNwNgk4izdY8MoOH7uLZ017D21cAAukMqQVOGkOP/4QODL7w7SpgJzqI85vbr4YHdNh8EqPN/Ami1fH2I5P2yv10SKl5660Cl7BvXZvBtZh7BJLCFqkRUYCrWb/YPwDWMMdYugzUDvsZyvSfktV9dXVg/ybpjLPGJeD/W0SMFuAPob5s54OWob+fM+QyY5JD6MBqafCzPeH4RiAaG2NevBNPwB2ufYKnBtaxBNYgQhTpMUjViEFNBpffuGIky68G+xHsLfFOCgaXf1tzL/ClIblCKRTgufZeunMExloZqr8ZuizlnvSADIyhPZPDO9dld77Ig5Lz7Ci57JxDpRgl40RJXHnIBpQc0WSFxzVwyKFctXYMbBI/tyhmzB67xu7k3kwvRQQLLMeXJ0rnCn6WLIFmc7iqdjDtL0QL+JLjs5hsK9AX0zvNO49MBTuxDmAjPZK6poUfsdr4vcE3rO+WQKhkMY6oF/7VOxPSNc9E6dfpcBYvpKltgmFhuCT54DdzXzC2dnunCaXaBGwNhT4L9jIQAgHoBbtG07G6DWCMCs7pRRKDIAqswF9VMaJyVbj7E85SaqdEM07rDz2fiIeWFfG6vQ/1b9jK2vc6zNOs4P+P4cR58JnPb287GFud7KrGy35PA0Qz5FZBLUK1zHXIA+NYjJBk8lzqrtRZj5zD/9ANsEwTGyz+ooMkSEdnz6XJNW+py5TrL3Pm7we41cNF7NgCEszzgmmy/BNQ7YRJfo8KwYhjnLKMNnkE22btqlCNGuBKSOge60UQSHOjErsZQrTEacI3MWdgkl4LquZqtHeZabOhrnvyX+y8CvnzGFCN4+mIEYOUDTnsyQXx6NNZMC0MKiY00zGigQ/a/upkW6NuVCjy/00SgSlsDJiS41mqAXY92luye9f3GS2cdZPXEdsvPNUsotsHzoq6+Kouj3tpIHxhzNRu3cqL136UtGb3XOml6nrt5g1Z0zt8tG4BvOUoh51z+tuCagc7B3tkLxnpsj5lr2h2xE717txjdEhR6gztkkO3cLOD5HLINx0H4EbhGSYvuFtpJadtn3sRrawH79gP87Vhs7zcfeZsUCKBPv8Y+Ztam4rb6rwmtJWXUSOAE8qok3kkgr5vad68ZgZ3xxbMFOMs6S+w35yTPm3Wqv9tQJ89WtiL32pSF1o83QGtsqHzAcZYPoHXv1d4Lrs3Vpbg7yqkNovfKOL5TztoFXDuNl+miblyRc3UPFNH62gB2dd3XAbzMxbzuXK/tD70NXm2f7dgG/BbgGl69NerfXrq/L7j22vPszeXbz7+Cn99zje/5zreCa2XBTy2/JAPGsjr753/7wws1uB4hAqxAnEL11j8juEZnJ6271V2TjrtHLhu/GBgOSOL4YK+wWYHLsZJRl2MpuKWuxaz7ObXL/v7v/56HKwS20cGOejgvBzqqLIWjNpM8YQQZHyjgrfKLZBHl+Azn0daShuTDh8ONGxOobEpOfFPtuyNkZW4N4sjp130DHuFadBYg8H8vBlJYXDRSCfBc6toBVZc+poSGHYEmuObg+fKDQBT8L9lrBMDoECjwsjPBU3esgwPrShlYgPOkd85BqyA+JVABALEemAWn/hXKEyDKLX0pjB2mgZpWLPVQcC4gBdo/KenILKfzJzRa3PhhlImyPIvg2r2ubcZUAE1QjYrJR92ulPAJmJjlhPjvDqb1O/yZGms5/CogGRnCjFu6V3I8BptJwazfr3Ro1C0W4MvNx4/63wK83pPBgHfsMhSARdhjWj8MnBJQu2wsmkN1iPsfanwhxiKmMsAIg7gwMhLAcu1dHW7AEGOJyAvBNTYZgPC0AXaCa14TYYMy8I+15HunC+wKCAUIEZjkJhpgZlgjhjpDLlNOeRNsCEtbb26kQUSAEGw6jwPBmwoRNIcfLCQ/SnuyLgDM4n/Yh2oOImF+BYu2ZdzD6dLmNvcEM7sbXQMno7MkSrYeHqr0EmxAjCPALthS7Akw1wSwa/1qjQ1AxyAorGiEvQP0B3RW8CxmAsEDB8IU/HaTGTHpBLAI3JJmUeYA3XvZ1ZRsNjdgGAF3QNE46nHWtYZaLJzjEAaaGX0czziKDgQaNHHDgLB/U9rm9VNB4QhA4uPTmXQTlQB1lBIY96/fpyRnpNyT7cfz09t1YwAlZJItt16TxbyxcSqoId7TyQ/ZVLuZYXs5mMY64C2KsT0p0w2IyHnFyfl8YE9gAJ1+5gD2ALYCBOHzeV6Urk17oHsJ5FXXSIHWuH4agbSDmsBfJaFkKBlUm8FBtLSm2Ef1t0vAP8rIAAahuQevZ80lnVdej9bVUmI7iQ9HH1V22WL/KsXskkwZH5010eEMMJckFPfApXS72sbrrI/zpKAy4GCL+SNpwcScuyLzXm7GVKD7YIXknmp4IsCOa90SDmH8TWcyz4DvXoG9CsAXc+l5jx3Ksw1IPzgAACAASURBVAdY0fmk5GEnyFamxAysA37RlqYhR2kp+myPLlztPwPsgwUTVm3O+drLo0GSAGmdoQQhncSTL6Ky8dJ8G44m/LKUaeuzSqgUISpnLnUuITugCoRqVmEWH66fRlf4imyrwLVZKldJjE3AOp3qz3cA11pzbCYj0+AGz6xmGmJTT0BF/56+pSJrzC/Od9pkB4rxI7hHIC3AJGJKccUuYnKs2DdmyiGJOBJXhGzsRvF5zLtW0O/1KIU9nZdONPMrFQBkYqyCyXJa66tF69brROXfsqEaSn1Xa7WDcI6/2XtcA2moUWWhniOX7tY7DSBjTQb083PONkHNt4Jrsd8NdK56YxnT8gVdAeBdUvZk7u/1Wi6d9XMGXKvHVueg8kFynRVc0zvHVwi4vbUpAbO2mmvxbzQ/mSdJ63D+Nl3kC/QZiJ++19+d996zbVqPSSS1vl/W6QqUdJJDe3sweJaLO7mx3HwFWwQO9wdqTNS+Tsne8f23oRR9mPvUZaHMcRm8fAtcy5i/F1yLb7+N1ed6eA1cm3O8naP3gGtyZ/ruAvBMlAnuPiCuvXVwBK6NksPddTMqjNJMaPsebZ9nYnBklvYQ+M3Npo3egii9VvWljPce2HIa+MsNf1twTefraytX81dr/9XP8pO/qlvoKVuwZxPf89lpr37NNV7bC2/br7eftPaTh/C1b0y7dPbP//bTS0RdE1iDqSYtLwBi+DtloQhwE/D5EDCqLudTHeymI6p/d1mgaMhumOCsY8A2OMmXQ5wY300Qi9IrPDiCB5TcAayYum9wNJgEd5vq6FK00VsBNyxcHDoEPSwgTEDILLAEQ3GKvBV5fWgoxbDgO+yoCsACYuPUNFPTAGr8XKJ0rXN/ZDSZ1UR2jMs3M2EquzNARkctbBeNG0BHdj28uDLAJRAiOmAyLCGndOvt6RjSprK8tbOGmjdrQ5mJpDFVQMoS0iqbUAAlZhA6B6oMIuw4PGcCnOvrj9zUDXbGpssxFRhi0X86i/p5hOkFrqX0d5RnlJjzC0EW6bQ0yNOi6xsxfLCFqnSxtZH2jHyzZaKZ1eUNYgLMroBy8lX2ena4vb07/PzzTwTWPn76xLIglpBAd8tgEBzsHOYqHYKeGcaqS1Wig1N0/i09HI0pqnRb+j1xqrcGC4c11x+A6ZsbBqUY6zsDQQiwwVpTsKoOk2S53dzILkcrxXB4HCftBR0EmndD5rOMsKj61ozRgNcBh+8huCAAD5F/r68YYDnYys4HrHoCTMEmH2AzSJha/8PaNLhmpiu72jpICDOE69Ssr7BJAFIKxM3B2ZpHsW+IZ6iTR20z6ZvhOXBdddS8O9zeCVwL+J7DO8wG/DcYYgFqs/4ErG6A/gDzsI9uJBMmiY7X1oEiS8gTz/31LACbnQU9NqWrFOfJTmQCvzA5xLIwK6pAEoOMs5NwAWwCpdqeG/TOmZDsK0qbzaDj0xp4rDJR/7cCRoMzg5kRVtzKFOrVnrQP16JBqpnoyScZDFaXTyUIIlIvvTiDP7XnDPRU8sGtyQdDS98RELrU27i8itDaYJvRFJOBLWF3xwXKIiPgRqmx2Z1av3aArTUooMLgmrW8yGxmuWHK2wWqaS7DVlMwmECuzgcDJkquQDPKTD2X2S1loNg/BBulHxXh9gCz/JuAvEDf2IkK6gzSSsPTiTYdvF7VBg9cupRET85kzqn1PysoDnBlwC0dPScwQLtNwMigHDPFBi0GkDrd2rDvuI99vvLfKWscNnCuLx21blLit8oZTfF++jspVZfNKRahfQMxpjSO8Z/necpxcKIhdizPUKAsX8bjGs09g1cdjKSctJOd1BH9oHWCPcFSxGJKxr9IR26BZmSDFbiiPRVmdWwK1oaSRfpDza6UkDP5Ip9BQbqSvbTJL9KnExCWxJkTL+X7JIhP984E/Wso++X+a9naMEmjK5hzB2ObJjjbQCfvSbtaOomK+bFnOU6lT6f1lmTObGwgxqg10wxG8Qy0/RWrUftsWxEyEYawEwtYm/BCztqAwmZER6ZjzovOKO3DsGILcgm7yPudP3epITXh7P92F1vDTAFAA8DHHyg2d3cJLl/MPoXO/unN4KYr2LL57fjPJTQawWozi/PhnNEMVj3+/J2Muf/ZDzLXQ/17A1jUgwxwbT5r9ZRqd6iTPI6Vls/blnDt2UbvAQRvgWsB7mRTYxcSzK8g2N7Yxt6ujLcB2o4x6++v1x1DVVIB80xfYAXGFA3eTRxhAiOJy2oPeLp+V3BtHP1zTdXK8UFYK3gOxAB8Jvt3Mtf25mNZi/7AKc217XrPf//24FpnY+e7ndq7FV8UO3NrBPa/mfNsrov2v3slzDF7L7i27sXuaK2fT1vzOihW63cPkDRzTXkZn/m7l1v1uF8H4mzDfoXm2tYOlZ3emuY3QT59YW/MT13ztH3/7X/zLeBaPT+O9P/4b25eCChR9F6NDcReE6hGkI3dmxAISv9EbIpVZLo6ehW41rohclDArnGAWxmcdCdVGZp02cx+Ojs7fP0KNg1YFxJcvzhH2ScYWu4o6swnArQERVqMFsmPvku6pvhAh4hyOejuApiDqgNVlZ72IUIOnMbo0uUNZhihw2lE5RGsgZEkwEvdDxPU4ODI2FJLztnYsKlwrwLX1HFhlBvQ2xHgSQ0tlQCS4UOWnAwPnBo9sxxSsWEM2AxNEShNoWQspQsKOBCUhUIeLTkFIrOERQEpHFyzztyoQmzGWQ6jpgs4FDmPBl5aM0mBmxg1cZgdfA7WUsBaOj2YQ2RzHfTjv59eHtVlzJ0ncU2AH8ZSBGrZgVcpnrZLNBw2Z5tAs3Rx9RgmONN35TCKqangKCwEZtE9D3hnlLhwTUNnzd3RhF1GmNjeKUqnL3E9haFig0g7LeWNCjZkJLV2xMTDv1NWuC1P03sjUy4wFM8BcE1ahvrd/d1tMZ+oLWeABusYY/7DDz/U/XhgO2lIsM1nin6mg4Djye5n6giqtdhAMsAnslCxp8O4Y+myWGMpm8H3izGkMMvXUifEp3PtcwK9EF93KTGDr4wbrpEyarI6RjdOM9cIPJntIkD1UsGOs7IJwsl6clko5lYloHdsEJH1SGYF2Gv3tl1mtsYtSMYOtpTi+qXnE404lQUnKDe3wEQeDXz2Q5hNBPzZBEaHbQAj6noRYDMQDpAmwunZA5m/lPWBVWE2Vg4KgqaZdOtkiT0Lm/7hcEGQWU9aiZU6BwRaCCizM8CueSqJze8ErAWYa6eBS8ns096vXS5ql2FxbTjWTkpI6iAl3GsmkGPlZixYM9gPYG1r7AWs6VxpTaQAyAGaG8gOc6RBm7KH2c8EoTbgGhlTBtcCKhmsC3spTFYxVcxGdbdggdBidIvx7bPRWm2l+VRs7iQwzLSgk9MgNwHHBMCz+YHZWsWmdhdBMZ/DrtF3A4yHSTXFzm15XbLqktvSaJRdpX0UDEFwmEA0O1MPjS6vixQSJfSND5GzjPILtpoV+sUGmKlWxUgd7dQZWmVNBvflFJqtXEF/hOZl/wqo9H3ZKMYSFmRFuLwWY0UAFf7DlVjneJaclbhYWF4MLB2wJniYQQTBKNN5qLMYEDBnBrErA5wD/BLrK/PfnVCzr+o8L22mAFarlthkcAl0ErCKP7BTLVvgZh5mkMc15tnGhCca7ajT5v09znABbAC4oMWZxikBtuL3RIONu6OYXgH5Ima/slm+3CEpEmCwG37EH0sAAJ1VMV7lA0cgPufz0rzKOofyqxrUCzCstQ1Qv0upaVqttca1Zf+C+4gl2N19ez2XBvMvPnVYa9uYw/Ybc73Yae89nqGjgVBYoirZbGA3ay42opJqRt8w50oGTEBTNrQTcAIKsx+1X5wEDRgydAN3wbWAkG+hJrX5o6xq/+2V78nPREmsnquDwG1JdbOntuDaEQzwDnBtTllMy2wsgN+HvBA73M1a1mD1FLhGW+whyNnWzNnM2a8B13b0surFJrPNGTn7dYWeiq6zrN4AuwHX+rex+v3uXJ+TuWdD9tYyyQ3Lh/KazNn1Tcw1g2sFrMmQND78Vw6uJXk0fautObGL5bMjm/YN8MvHewCj1Rpv7xBfcS2J33uOY1N3PNt/beCafOtNO9e8yF85uLYFxbag3tsg32lgLTHHe+b59/rMd4Nr/9s/XL2gMdMFnAIHaQQWqOujclCWGVkziNpkKMWrjpFyOBhUlY5VypJShnOuoB46Yu5eGZAuDgydYjBXzJjDBv/Tn/4rnUsEjigBlXD7JY1vAnDsVzwLrq3YxOCaj24eINY16SxCQL2zYpfQ6XBwmvev8jbPIhwCBmsXEA9+kGP28sJnu7m+Ybkqu6wZPICjCNAtJTcKEjSuKeHEpQOaNEjygZnoZPADtODMEQgpViGDmifoMEVTSc4kHHb8/ubmI++Pz8cZTYCGwPvuQaBKsXYs5E7AwqBXQEiMhQSYP1gnS8Caxsy+fIGXAjA0fhcEPtKIAs6CWJHSVFnANQIiD+pmamaLxixldaa2R5eIBur5cHv/VWvSGg4B1+iMuLwGhzfGK80wON9Dk6js2jJH0ZDDO6s0K45g5jLzyWd0iUpAUDC+pF/Cpoos3QwjNA6NWFdo0vFwOHsBUwxz3PokGrsHAjYCacP8VFCU7nN5TwGXQ/Adej7WdmM32ZsbdpZMSSiaGACUImCOLsDoOgnWy9NzaYn97d/+bWkMqo0NJfo0HsWC6PUqcE2lMXhePBPKlvEHz/DLL78c7u7AGnh2l1M9T9gJCs4FCMXYSofK88lSY9QhG3oCeIhxurvju0j7J3tCZZlkDdhpY3lh2BFeE2RSpbshymUHmBdWKOfM4C7uIS3Ivl/WB+YS746/GxBtACN7SuAawDABWmFP0A6wKzG6JJ+x9JJrGqWoX78WmCqgXXp+LMf2Z7F/1Mn0XvqGL61Jl3VMMMbvyHFhfkWAusbdbKIA/A70Y69jz/kMtN0KCicQXgHCIB4EIEeTgdjche1cXYjbycYe5xxa91LPoMCyADtv4CWD+xzWqzp6CowWmy1zUIyNxweDa2Kd0a5Z84lrjchGayvRDkSjLOCjwcPYvbDlwtBVCSXOT4G5pHy45DdMRPvd9XxJDOjZR2IA4Jr3SPZJWDYEPdMF08wywVVdJhYGZUpolCU1E81aUK29JIBce1GxGc6PW5e1K92WhAHsjdebGZOUWyDAKPBtln8qcO6SUCaCaOQkjA6mFM7CAO/TbooZJzZe/oAh/Am6jUmOjDLgaeMLBOYZpCRTxoirykz82FMFeEnKuEtk3ptss9EcgCWxWise1sMNfBckEqDdNZIdsdvwHwL2sjmRQfkC15LUMQBbAB7HU6wfMpvox/m8dN4mYZ1KZPVcYX6tjnBR3isQDLjmGWbyR7IQBqXIVHNiYGi3pTMtxpwVCQZ98d9svICS7bFnNf7uIGjJDYwD1hL+wF+6urymHyngvBn9fJ+6ns6nJK8CTGe9z7ALDTn6TO8mRmnGoPnr0rVqIOMkcXwXNSfR88OH5v7HGVJNR/SiBEq00fx8tSKtMfpQzDR8Jvv7zme/tHUNKCQRW6wjAWBzTI9CXTOdlDhw0sHgmtZZd+eu68Ru4G+z55JYyBpPs2vcHs+IcnGAnWKn+JQxiBsgvstCu1wxFRuZv9jYEpLfJB/0um8E9PyIm8Qs+m2nvxeARs/ouSs7tX6P+2fof20Dz5qQN8C17dMk4bsF1+h3srmRAcqdhgYZv/ydslBpKWuVJNaRHcyeMZARQHUDck37mTNYf3dlSqRL9gPwCa51wzltWCflXb4613HOlsyHrXAPrf2A+R1ecnCJ3rNM8i70UVKlsVMW2pusz4SZXNZ1GkCYTSlsnJwsHWurLqp/VALFP8819tbXBBPnZb6FuZZzCstUZ0IDl5tHm6//feAap3tdC+s9BkDbR9Kpxzj6+RbcmWO2+Idjfe+O64n13/vg+5lrziBucWQPu890TspfF3PtlH07Na57k3bqGokN3gPOvXsx/Bk++K12JGfC2f/y48XLxTkCeoAeYYah7FDZOpUEhKXmo9IMNw2SHJCIaCeQVdlFC+Hq3+no1QY9QU6Ya+lMioPgp5/+xM3LtvVXKJkzE6syrZ3Fj9+SwF604NDtFYxFm0TBT9qry6lIYIu5oN6cwUCVzknbBsEtYpbLK+mP5d3j+BOwMFgmR0iAXYJIAYBiQTRbTV3D8I7UNbMTvx4oMnYMnvw5/BvOF4A1gC8ZX9w/wV2yxWJ0pWwPh7KYZ/eP0MFqAX3OxVkDWTnwcxDHEVUgmMMjXeQSLOv+AWelGyMWE8XUXfqhA0SOeevctUYX2TPRbRvdAdX9Ud1d8wfMNQE9XY5C3ZiUWgyHFk5J1lySZAl+MU9Yo5MdmTWurpWZ0wYOk9EO2+2cWlhgsollUaUhYDHeSHuNADEdbJfFUkT66fB4f8+/+T2PmbrIaYzqHgYu8XOwO6eGYTPXupS2AiqAoVj3/j5/bhYi3hN7kAAqWTG4trqpBfgqACwi0vEiOBEp+wLga1bj5vDK+2osBX4V0IQujgWidkOUGQzGmQ7g8HimLpASyj8juIYSTWg0Rq8tpddhlASsFRiqZ+bet6YYmXTQ+8mhbkcjBp/rD6wDAwgq72n2A/e/2UQARAXCa21mDsNeJWhW5dXqLoz5C2NYpXKYI7M7ychDAOaOh+6SiHkTO0s7VmVKei4AbQ8su24AXrOlcaOzTSBdpcjYR7gKg34IeZNJMnVV9O8kHmBHL7nfuxw0SZbp3saWiP2sZ8Tj1nUsKVB22xPAXW6wRcvNukKDCRc3MDYpgFsClOkjBZCTB1v/J1eSTnqfKbF7Ate6C14FXdE0CiLGC7iEzsy3OMqxTwLYYAenHerxjX4Zg99Rpk+QNGwfRUcLUJKzLrYXIEQJ1fus0jYdQYzLtgOipcsfdZZchhjvbwHXoDkIXVEwVIYGXQXObvRAJozP1pS4qfHBGHozgVjqTcaSA72w12LHxxpU+XIAMayh2GN3NrefQLkGCuN3WX9ATP7thCH2FPMfboiT90iHZJZiU3NC7Bv9MavcbF0tgcG4pNNkppNyKwfAtrhOro+xif1jAIx9YRBdLHlpT2YMu1izyR38PiUROlGYBhE4y7uioCUVkpjMeR5GoHwX2QHsAwF/8n+knXlfTa+6AbqYdkw0sOFUAOROVmI/5uyIL4V7kyU/wEL5Bmi41BIDBW7Aw7Ruo8a+5yGJgPg4scdpmlSyHL5X7ORPn3+p5EcAAr5ndFmdbOEeJq61MmY5frH9YYTRZ1ZCmrbYyUttPTHychbVXjdQDl8u4JsAREseIOno+xTGym6zSjL1+bKOeScD5C/Fbi92zYF8EsU552JnxT6VlIZYUtH+WwH1zAk7Cd+jSkGdKQOwaZ4bQsLvY2em/XYWZNGZyxrJc2tsJkz6GlvKAIhtXTmN70BbiilaO34tT5VvonPkzYAQ9t5nTD+D26vyLI4/rZgq6MsCDHAOxVDmvQewlrNRZ1ifDbH5+Rmf1cdA7Fj7wYGtVApeAE+qESqp1QDvPN8S5+SY4ZN4ymusCgAOaqnnrd28o+2XUzqgZ+2Reo98P0CnrrYHOumuiqf24NXydY706dayZdkEM/wKgF5mdnmnum3BzSssPNd4vpjxz9zmM1lr9bf38HJ3n/PZJa+tz/LN1gto6ey/0jpfGdKjpEF/mfePCfDZfvrSFXnaUdhc541nypqca2r7s+0ltmObMZ9/b79D5tnyp0Z7wrr2Kzv5OAeik1deszYoqSbgmJ2wL1ub+qYN4uEznpk2Z9rRlVH29vX65Rc7NTRC58/fMW2/20fmu731jLE7C8iWfex9NvdsTNzZf/jbDy+XANYucFgLxAqzRQAUDGSo5A6snPXycrCodQdd0ibqbmUqR7DgMsuJ5HwEfFNAMAJENyj48uUL1xZZEs7GKzjLa5pA7/WiUlXtdKGHI0vjjG4y2gH6Us4QRwzfDksrHR7jzLP85vAsYM4logpC7VARHJDD2AeTmEsMQqm/JqdJmmD6OXTJ4CgBlIngdOK1lNrJ0QW4Jkcf90jnLAAwKdOKA9pCwC327CEpzZ+nZ3W0SnAlY+qsfTmyvd7DemlwUjs/ZaI6XFdwTe8sxki0PPCZZJQx7grm9b0I4IPNBUcdAWLeF08ScAODFwdQrAg4xQLZMvbTiZzOeIKGzFOcWLwLxg3sLZRNigmnjDaYSAICNWcSIJYOTAJPjrlLG8OW5LPQiAlE5Tzze8liJ2R6OTzcocHBE7W4wjZjw4i6b5da49kQRKAZQc95C2xiHWqti7UVL4elDlzj1qlxCQ+eh+AaAWCBawCqsE7jlId9IF2vs9Jsqmy8AVMx8VTONQFMzUt3pYUwdqj+s5y12YACqznv0d85KODDn6+Pt9Yskx2oTp0A11B2CE2eqado1l8AHQa60MDzmmGHPoppXx7OXpSN1droEqhieDnweYIodQU+ZnyCsUMNODPXzGAQcKQgHnMC9lY1r0gJle1gGkoIIFHAWwrSTmgkMA/zi7vRwAO1g160bjkWAZ6HBhY/TwH6DhKxwIuhQbsWDUitLTnL3axAgL+a4ERbqg+rtsPxkgSDdqlnWHrF3HJJ/5LSs02Po1NBlg+41amPVprAKdoGd93jOk4JooOTXLMSBglsnLyNCz71y5L9L0elK20UgA+QTU6dEgkBFshKIlbT0gO4nRhAAray57TWDeRE/87jH+dKh7+SXFkTsqVet0kEGZgMSJD9GOCXa6c0kZoNpjEazDUmm54J2mqddRlRrsHg2QAvOooK6DVIkM6KxaKQPY1+GX1AZ7e16Nrpk3yDkygGxMQEV1JDp7/PIK7LdOHtJh+V6HPikGfQmcCknM8CWHQWUhLBpcUqk/M+i8ZXWSlGvl1KDHAtQZw1uQjSje9nLWutap00E1EsccoCYO5XPJjX4bs4WchSdCaw0mlWDDv6J9Yra5vWCYGp1ypdRpXsx1fCvzFGSBZonMwmN+MFz0emLJjDkXNwEk1ljuownkSl2JuyMxkP/UzvQ3e/YgBFZHL5wiTq4As/x7td2M9IUioduAPC6rgdHcIPh8OffvlZyQRXXshPUVJC2KjmPmtC09zBCdc6GazdkIqMx8GKbrbq3ENd7hvQQY1AXLroACjXLxa2xygJSvgT8gPDnNM+4ZqIDxoWKpJ28EGS4J2gh5sZJODQNbT2cX6ok/lgvkbwPMkFjwt1yh6fLZPQtoSWKXqbHj81V5Ed2dOTmjYl24vPlQQSy049I/7ZfpA0SxzXQLK27fKPEXyG0bULMThJ4HXZ5YOn4Ah3AJy/bgxtyA/Eghnoii5hwDTbQsU3K6hXY2x93NiZ1yCS8ost60GbYiJCsT1rnHsPrWBEWLt+Zr/jNuDOWdiIic65+ef4O/p9bC6PZesaT3+k35UHR4Gde9pe019Y7u3kXZzWCc4l1ggYwn0bKQ0P4lt6/nzeTQOoubb1Psc6WnneOeYc6Zy7vsiyurNO9oC3nYXP51qwY437a+BanjVrKMmNmcxc5iUXJMZzai/OUsnju78H8HnPZ7ZDsK7n9jfy8z3bUio9dbFXwDXvycTgut6e5rcZ72N8Tr/Ppkx9O/BH87wF19b9mvWXr837zrNhD5ia45NqnVP7bN/u/r4/3XuHU08QG0IffSzbhPCLzXICil7LP/148XJFYE26GATXqA8VdpeZaykDHc0IkrbRxlRpR7HT7MjMicILoQsUg/R0vLPAf0oZUpqUjCCCIQa8ZC8p7ScARRTnHMwSoDa4ZvBNQcd4NmZ45XAG2MNzd9CvA3Ay3Oik2OklyEEAxzowRa036MHrdklejE8WG+4b5zblDgLyrv1+ylTDzUzpTBwpBq5TRLzKguQMRrsqqHg5WWYZxUwq+IlQdJdCrKBUd/fcGh0evoO5VmNnBlo2FB3eiwuWpuIaU4xUgJW1h+LIssxBAaECigd2sIXDmTmqTDFLu8KegXC39eOGAPt28yQQDfsrLCk9f1OU8fOAa+34o9T31gyyZpzoGgFThTw0qDm7sjbNO1kzsZckZE1gmc07VPa1BdfiPAeAyNwKpEXAMxo+OJhXACQ2ZIInOuLP6lZHRhLLCDUXNPUEAJ0NJ6AokAx/5trLganyLQWUlaK0ZhDmL+MnG9BWqR2I1igCiKi1I22lWQbWQZECtICTf/ryU7Gvwp4A+y8sSQUns3tsyoQFggZcS2CHYCJsT4Jf1rxLwKjkm8ETA8bRxAujEsEISkWhY0ewluC59BXx3xgXst2sCYeRERtV3V4VPKjuSWUcAmXUpVdAVtZ2HXgKPwWUueRM9vOJbJIE5uWMuZw81+aJUSVs1m8zmKA1Z20sG/NpW6indIWyULNkHADJMTdwn3eo74uBm3VAWxzH1uuEdjjstHS6NdNoe6bUewznGN9Nh9icF7EZdJCHqLtsGoC3LrlJgia2IQC85llrGZnLaUfaxugsbNup9R/by/3mrtMs3zQCHTBKAb9Y39gLCbKZbHBSobQe3RQnYxJbKc1Jgdm6nkGqyQ6zhMJsuqFnTEZeV83ZXiBfdNVSlukERINO0W0TqKZA+vlwD11EA85iTxmYixafHzIgEk9vlzzmHMwz1DlDACQg2geXkiohk4RdGO9KfLiBAPUC3XXVnWLDXKNd9Vhj4KgDZsa5fIoADeGYNNgzWRX0PbLmAZhug6ehUYi1qvUieyXTeqb9a1tRhX8DfOH+tM7X3YMSMdMXYyVAfJJDGv6kLFS2JWtY9g5duiFRYHDtUiXVSnpFA036mPARcS8x6FUKn8627QcYiDcrOWuZvqBtAP5dTH53cBWDpJvK1LwnoI2IvsG1q+sbjjSTUpYGkPZXWN+t75tz6efPv5QtDUMvzxcbl67sKZXfC0BihzUX2rdIYol1qPOWnxksvTD82i9K4LMF75K8dVvdlgAAIABJREFU1D6KhAflNQa4xutHm9IAG+29zwTMH54rgJxYRWLPy69ak5JZV/cPAtfKT65kQTPTtCc0X+iAevsVciPd5CQnf2wiHjWNUgCwvQdcy1nBPTKafM3wfxsAtw/YWmJvh3B74Nr+twImTCbd9hnaLhtZGZdK/My1Ns/YUUI6SwoZR2CazexcwLVREcLTps6oAFgGqTYB+F48nrWfGCvJHtngAKXRapyJlZwXfW7Ms1pn5vQFXwfX+vMbFtpohDLHewEKvej2wLVTa2CWXmpNN3ipOTKYYaCky6LtD7yGROUc+AZwbQtSzD2osem4ZUJVAfny+bfXvEG/bwTX2hYq+bGySfuuMxYLe+1tmHt/MJdrnXix7WdO7cn5udP79vSkfhNzbQdcm8SMzGf8xMkoO/3Ofz3g2pyKGZ+cGtf3rMnf8jPvmfvc/3vANe6N//XvLl8gpA7tHgRI/BtaP3RCu/wvwYdYEnKYhktZDp2ypCq5GoSDaj9Pp2wCa7yvBOExEQBUIhAbpoxKjqR3FH2PBFQUlbdugKjVzQSyiXeA4M5vzCymXHVFjnmAM9bJAbLSJAmzkVmhzGYMbhyVlLVMsCNZ8gReE8RS8CQNtYwnA2E7K8pKN3BSTRs88nQEzQpQ6cqsAU+Al3dsVpPKJFJG2SVkBDYZZCcwDM8kbAAzDMJgKWOscGgGc2LooNPkRwMLWS3RLWpwrQLbUYKiJgcAMzvDTtCEbLawIMWq4Zp40bgVW2N0K+v57NKSBBTz8MfnIog9g50EFmKQCQCSAzLLWkqRp7NPvh7LD62PRtDwBZ0xzRK9uSYbkVo8fjcyGF0uOMtCa51FuN4MyMnEaiPtboNuThJwjCWCDmwmeEjwpnRc5DglYx4gerIMUkoZVl6YHcIJEtDHeR+A+NBHmkZYQYZmI3smrB2FnN1AIkHZ7eMddwLWCsA5AI1YH/y8GVwIkhEsAsyO00jbNsE135j7sYAuAeFpTpLgL/YNz5mupOq2rA6fCIYfDLDhM7ChV9dgGEjTjDpC1oTj78mUlB4l9y/H/eHwRGar2EgCfZTsQDdljW839QAQJ0dY4453TflhgpzQy3H9gHtgoxi/MItKIG+YLtk35VSa9cUzwMkOgehqaJCGBPzesAeZ5wkuAPgIKyw/n4mS6gJJdMVO/UYjkfZmiLMXmDG0M/m+bNhjNliJ56f7rX7Hdef7iJnWYh/O1SxlMsVQ283tthPOC5vZFmeYZfA5P8Y7Te2qCdTLST4QfJ+JmkgwVLjidyRYwVLzFnLP/aT7lGAljMwAMscsgSqFs1esa3uduTRT+jQqrc6z0Nlmsxmv1eiMkRnkBiu27SoVlf0UzusEEP7GzjeLhvbHwtAqwdQZHCY1AXF/t/a6wQ6yUgPaW9dV3a1zxsqv4fu5JL/BDJ2diG2jhYbrVb2HmYqeVDMVw1bU/Ac85ggPtkZ8ACX8xGbmHIMBfv5B9uRBHX8JlgSIdDmqrqdxQGOVej6zYyXG74YZZoBlHQYw1j5HeTyAKSW2cC91QTfL2uy16NsFsIxuKp4R9rcALXf/DHCQxFDWL+6XM5Zgy+h4S+2t0eQiDjrLDIuJlXWlfQ2GPG2yO0eL7QcfQraRJ4jB2wz/V7LCm3WmOW4wOmd8M9d2gpkR4Mp/1LOjbFr3FyhGbM3dgFktYHA5rDexGNpHW5KhbH6gfSP/w7IA1nUTgBgbFjkWbfLJWI5/o/mWb1/g2mNXMBSQcC5wF/eWHVBCQX5WfC2DEAbXoLV2d4fvmPXtM11JbjeGYfnzWha6DcJkA9YQPOcRwSwiW178myisA6f4FN1l+T3BedkYL5RTQMACrvl59oLJZgQdX0lnX+IRv4gDp5yLMqopp/d4V9li2CdaE+XPLuDaTPT0M/Twbp+rZQp0xs57NHttJqD8iNO0Lay0Oe7tD2xoIJVg20zoZK4tDSZsS/3ac7nozMYaqtPx+KI13JZKsG2W/yiuZj3rBNfiX1YSyl3ET96hf6EclxmY44Gzbub6KX/BjSwwuOUzh0tabF7d4z3sue1jJsoTjSR/NKhv4YVlm62DuTcEy57Tol7u9I5h63W9hwYfXeBt6O5oDMaZPAHgY7s0vznt9VxnSQ/2fpb/32zXtsEzLu84+q8ZXNNeb5uwHcsZ1+3Zw2+Z79/qs3NNvvWMi1/radZ5lv+NXTKkYs7+93+4erm6/HC4JoNGWWB29qR2RECELmEpcK00b8zmsGOhLGkYGC1KrZ1q9pVLn9hpzsw1gR0KQJklfHk5QJwYvy9mtDu70ZmgU2RdEN5PwVG98DAS7VTF+fHfBkkqiBw6LH7cvgqNqxgiZ4eIYuvdExDEGtHhNxMFjm00W+KQ4HPqNOmyjZHVlVOi4EKlh2HZHOtKBEzCpuU4GVyL/Qky3uwTG+BoqDxL+6oAy3RHEl1gqBJo8ZAJMDq+irTkUiQHbHLYFQRibNAtNSCU5kEHlkrplFXOmmKpolmC/H3pQKXboYSQWSoathbANQNrKg81W2J0E42THJBoKQ8ZNOwOdFxKWc62dZIY6gV8NOA7HPLZFS+nkrqECvRkZt8BEMYSvwOwIuH6Dyr9Q2c0l6KwlMplNtHrmsYmYx2mF5lYPvDxu7wvwXI3OgC4hmsFXGLgHp2tDQOOILed+Vwrcydw7ZmloWHY6B5dApL1mVLfnvO1jAzvLL3CNlJaK9YcI1A2Sp3CeDiXgccYQeifzApo+UA8mc7/kxoOELBX5l56OANci5OCu5spxL1klmmBax4jBqsGwTI/YfghMRCWCYCQBHRiRWhfoHQq9otMOeo7qqED3hmfIfsO3VTZaEYl8/kfr2WmAceTtlB7gsB91j+79RGacGDUbC2CglhXZiWK5aMkhzrFek/bCZyMDGj2cb6pkZVs7gtniuPrwE+F805GGBAhYDR0i8COIbhXiQqVvmutTXsngCUBepy+BGBJCoQVOh1VBo8E19JprVllvT6thxfco8qXtdezLuchzICIDQBW8KwZmpOBohM5ezOfCaihMmtrLKUE2OCImNYAXVX+lQC7pBfcnbhL5pohQVCBUX0DUdEZjK0Mg5jvVg6m2dp+85S44y0C6qaUOmWaWmvdAdBcSo6PAK8G5UrQv/TEALY5GM/aDuvRCySJppzlhRB631ZX10KbNJkZYzKK2ZlTjZMuWZ4veQqWlJLFFhDNXZq9p3Cv2b0ZjWtgU4U3OnA1YKHzy7pUTlahlJzreiTF4v7HrtL/cZdMrJMA/WTkDpZrAQw+CHpNHQ4Rvtd5l32KPZ1utF2SmrVfOn7ozMrzBrYHUg0NrkXwPAxQ2esw9HHmaLy6kUyDwPhs9rPWj0T5I5MhwEUJBTKqi7nWiU+eUca6wxBW+aabivh6BGezftw8JM9cnQbTSR7nxijnT8AQYDf7phlFs1ypmTSyPbIvAdfgKGqNN7gmf3KUBPs5Mx4rO9iBrd+7EoZsDNJgKs97gJ6V9OtO2NLrNFAd5rAB2ynB0LID0b9ViiL298G6vFzn7gYvNrjYqNJm1EPhutjvAGhT9pkyam8Wfi4sl9iE2PPp2wgbaXBD47ctmVvnJO+b6yiA8k6zeaugai/+tsmu0r/s1/lg498FrrlZi0dh+TSfWTPhUdrcuOIojXn+LIFbkhYDYOv13OyvBVzz2RpbIl8q59A60hNM6Pu7oscM0fxc5cIr+Babpznqa2+BonVedELMF16C3Inq+GNiim0IDwFAN6Em53mUur6GyQj8zJ4z+FMVLXpC2dR5prsslIBW6w2fWCqee69hA2yVTR6g4h64hveuBkUBGo0A5j05B28hYZuHS6InXxN5pFZAPfOr7xTb7HNvDzVbwbVO7r123VO/exc4/h3QHTtsV5l1bFp5fto5R4vonQ0NYnu+E1zbv3f2wbomXx/TP09Z6NzHe8DUv2ZwTRa03OqKXRpkbm3Ss3/+NzcvYKtdX8GJX4WqFcxEY8rshARQcSZy6MWZY4mb/jfXuLq9dUZSWeiUaXUJB22GdTA+/eETjYoCRgni04lHJs2ZSLIl+D8Z9nMLRXfWp2nMMZLNMBuBZ5U7JhBpJ6aCNYJiCCQtLGrzIyF9ATtiHAggYTkrNeYu1c1rZICm4P/MWGLiqGfD5gkt1JzAsgAqA0lxJgUIaMwDTMTBFuim98pGRRe2u/uvxXCRIxM2XkrB3B3RBjfsJ24ej/cMhnFtOkzWLVH2W8DOWiYlRx6aWzz8FxaHnpFzbXAt4ve5LgTeAwCIidEOVMA1lVI20ywsjwbYtp0N89/NRhMYJAdZa0fPNhlrM0iZDk++gDIMBHRYE3r+CPm3EHc0zKDzdX6eTrJhUXRWenvwiqX0wKx9mATboIlAb/QMnVHHZ1K+kmuiK2UJqCtFXVpiBMUH4yfi5CpfFoupmQwqBxbQ10AngzazESe7MCDgx4+fuEb6ANNgs3TMTBKOvUvP8e+LGzSGaOYawUB2mbV+FYJSd9LF3KRkF8xZAhZxipKFCGjk9YpnyTPruQC1KOhLEoBdQ1OGdI8SXbvSBrClRyiQFFp0KtvyGDkIDrCW+RSA/MQxZ/LBZeyYI4w12ZzVSEHszuijILoJa4DA6BBixzXnvpJwefSpLtmYIPZWjDmxgrN+CMiO0vSAaWKdSNOHDDavFS4jZ125Tqp0BaVkSqAQQvV7cf1RmymsimbDTnAtQVaCLyWnw0DpLD2DTpfWau3k2XQOiQltTTsnawJyCayabJdozhl4dHfsAlJKriDHb9vaBGFV4ktj0okgnYVaU5o7MUUCBrOz9EE6jLJJlg1I2LbRfokmlkl/MkUzKHICI++e4Fw2rjWvch4EeIs+X4B17QMlgqqzaAWz2gfpJJogewJt3Bfe22Bsk6GVRiEGLTi3ozN59lcSWtmXMc5cq24MlLNO4+AkABJ6YHK5EzqTiS5rjg5sJRCGxpcSBBK7hx0RuNa+RTGtSmZigAPs8m09uFonWntZy/19fQ/77OryigBN5n2CZgKcXMJrEA8so75mN5T6cIYE5ZYZ5Q7Ebiyic0Oln0ryvDjZakad14xWdZdY4jlkt9Tpu9YoNeLc7MoamTnXpWOnTupY4zmzA67JY+3gofa7O7IGWMteyD6uQ3oEQXSEva/0bD7P8b5OZgiAa6bKNogKkB02TI17NSQKQ1QJGs4NgXcxNHM9vUfr+qXsTmt626ShQQT6FeleWL7XKleSMSqfz1p3ZSP9vYCFPaYpC+0KgVqTZyizRdMSr1MmATxfBA/TQMrAYRi20CH1mJOVqolxaantgt8nyQLZng14sQHY6rmK4drYWdZlALWjQHjmDvzhCUzIxuUqtt1vgmvNjGtC/poEX4CLDfgU+1TxhdmEGovEM3HabU+cDIy/Pt8z4FpsAz9j3Vneo9CXrhLQM6z6mnMs1dRacQ3PagdachE1sxNzyBTOuZyjmvXIdxxrmc/sDx7NRbFB3gLXGhTZAwy3GllLPmncWzYtvod+wdjyCFwzgzI6mrsATL89128SVoO60H7Gzh6wjU/ih+M9GyiY8b2u3Lf/q+Pj8XyZgSD4b19Ge7aY+ftfyD5TlcuEmt9xg/GRY3Dr1Pen7/a+exSxY7AV65tdxLAAbGdnrQkdi9F/T+BY6+cUcy0gpxItx5prq23LemzLsvf7/bf+84JrJ0f/NST7fdPxm39qsZszI7Bz52JQx7d7L7j2n/67Ty83V9BaQ+DUujMsnayW3Sm9VPDEoh8zObJZdKirzCLstQAgeN5k4GdwpvbrWnjRRxFzwiWFH6Gj8XJ4gtPtDoNi8HRpqoA1gQEK3vpQImhFg7Yp/6wDossfM4Axoix9NXOPBo0HFQL358OZNVrm+wlwkgMPR5odJwmsXJZINd/VwSc7SrKs0AyxGF7rdcARnODYZATJwDZwgWA84NoUtc71Y5gryDOL5gEaLQC44v6Ynh7AMmBHi87HceiuVNKt6e6vDJ6YlRUgpXKX1qGLEx/gSyBpGlGUmVBpcAA2g2QBZRAwRyOE5TMX3TwjgVEzvrrr2RyPGagIxBTgUsEbA410WJQW2hrcNMuhhchbtyTAqECsZIL9fil7GmVbCEOuLq8Pl/yfhIrxZ5Z8VEDl74URpu6mAtjwJ8FKDMgEZhXkthYh96abGRDwnSxKjr9Ey1l6ndLtAG+DVTLBNTnBCS4FPCeo0fz3OOUZm7k2wRk48mYjUAMpTo47sR1GCSjLHR9lKxDkEVRTU4OUnDZI5HlmAGQRjIjEm72K+UjANbN5E2AQq0QloWCbgcHWe81dOBHMVeAJoXDZOsxXN6pQwKUSHdgYBaXSS7I4tYWfMU6wQ8XsTLLBmVqVQgTwYC0SH18aVymrRnMExRICz87JkOP4lC31z82uVQmdyrAnE1UJVNkQsYetNTgOKTlyBrfMqEgjkwLxDIpIW1PgWoOwTwJYCrRTd2q79nbuHcINdkOVhJktU6w6M6vpRA/NIQnBdyMLgWEJHkLpb9und13ZQAl6ZmapGA5hYuSilVTQmFWJFpNHCtTBoBQwc6aOgSwN04DyHB40dA6IgwCVLWZMXJI2mR9MzogJl3VYh/EAiBMU91mgzrXMphsML3DNlkXBkcIIcn0BdpNhYxCObG/rA7qMGewsarK5ZFp6bGLqhCmR4Jo2rspHOwjCZ5kAIlN4m8Y3KGrdVXV0FoMKSUVIYpCxn8SABsOggHU9Wc76KBDZtjbjk2YM9e4hAQSUH80SwlwtB68iUm0agmvWmo3eJpnsFBoP+OzzIeV3PnMJaFXZXxKP8oHqWesYckJQdzVTSCxYNi4oMNoB3YhO4z/HnidxNBMnMdgq7w+rTAxi+EXR/6qkmeePT+PpU0BqwMq6Ps1OTzAiAKAd5iQSA0AO8I/rSyX3BNfM9o3/xl1lHzdLKGdImA3RWpp6Ze3L2hehNqa7hS6lp94X1eBJm7b28WI3Q3lICXu028y0OevkQ1jBWR+TuabEixOnw4bKfsivFSOwS7vjl/PMGOCakgAuna4u2NkrYq4p+fZ8eKwqDIM5tgm0C6OslP5AdtsGYMtY63kMZkdYegS92TfeQccskx1wbSG4bM2F0vdmKRxrg5WnGoYTQ5lTwJo+ve3Mpz0xbPSsBvLZsH2s1nvs8yjJgwakV2BfNknMnPXPKJsdwJB8z27KxmSOvyhwTXNRZ50ds7eAtWWObEDiG1TmemML63m99ycQlTWRz6iupG3o0dsevX8nzPPZrLEA7tGb2wPXSspkgGvbe27/+3vBNZEIArSmFHuPTfXWE3gtDjA73IS+avZzjPD+NfVbg2XMYuwsMU36cKF3Nto7Hvn9wBpvuAHBju+5BVfgA9C2bdiyfDTbmfkdndFK7vefWn0r6v8Gcy2gq2xdSv9943n1AVo1eN3v9vYY/bbg2tv3f8dE/04f+U3BNZ6ph8PZf/7v/+bl443ANTAjAyBMBkI0TaKrw8DHOjYxcHLEVnCNoJeDKf4OAZqbE+CadMQsfE3tMTuO0lCDUPYlP/Pgcrpn63JI7FzBILkkjPAk2hzdnJSJCLya4JodL5ex4rmwJeIUYifhuykZKUCDgY3YUAd2Xurytxhk6afh2VDudy1w7eJSXRet+dRMr2gOxYH39dwtS6LXnX0OoNjIf4T/ldkOOJQMdTO02jGNI9xsDbRYb/2fMJc6y71qZmWuA57wmUq/rg+1lArhJw1a6TnkGKdspBmAcDxi2FTKZZaGhaWzGfgOAArMSMJ/g3lwDoDNxpG6K6ODVjO3wuDrucvvVDopxlWcd2pp+VnFCIiwv0BRQpwObgr4s3HGdRE8pBQSYyHhbZVMs/wv+oIEmc8OHz/+gZ1j0flsgmvT3lSW3wALrq8upADluhmBuqS1N8Et4rMQdwvARYAFYM/FJTuJaU8ZoEuZ48Mj5zmMtHwfGW1ecsOw1LUFEOTPBNQyTzp3G2yLc1prmexXs2MqeBLIgj+fv/4ie8VgV903wZBDiShLU8gyMd17rMUCwDB/5Rj6ugYGILhc7KF0R0XgwJJKi2abqUFmhH9eayLBk5lIYd5mDWGu1DFY4vV9qDuwBjuGQuoKrCgyfgYA1k1RUjZNe+TMMx0c7SMW6VmjScwSsVIwJmfPKjNIc4gL/Nslm2ycMtiOLEeFTTP7kTYp2kA8172HkxyIt2yHis6wXSueEQO4YRKl7qV7JPkicM1sCnZAlHEvXTYOTCjaY50PxovWnPXWquxjNoZJUKtEhaa+wTXdXyXJ6zrVqsZnJXY/u0OvHrxeNw6oytioYYN5994JeKS141LfgGssv9UaFuDke48ceIKceT054nvgWu9JAt7R62vaQD0vbZ4pdmKiar+q/FrdHnXvZyh4yqGt6EEe5dRQgw4V7hfGKEtGrcV2/4jmGw/cE2CwyW56XXNiNiUafjuBdFnrYehNlla+qOfh+qkEoDRWwUaHXb6+uiToHYYmfQcnDbM/0+ClbYhDjCTyRll8Zsq7pOQQJuMqs6HYpBC5YgSXdp4Z05LrGEmgNIzg+s2zDEZdNWDJOlzLrRWsZj3XSl20a2lN6DDOTs/HZ99e0kR+S3fdVnn+mVn9F3y6lE9iDJIgql1UgIPAQTxHujcvgVCBzDpLc7Zo34pxSE04lr02uCYftJkOTIqNZCCuIz05JUaSBGlfJR1D/cTWB4Sfi/mE3e2AKaCFu57HPg0Qp4D4Cn7RdMj2xUC1bI9WFV5VgZ78n2rWtWOT9HsBnQrolJRO6XzsZQUe1uEjYMvYQHOQfUs/rBh1Wl/PLwIspasY3bWAOA5gCa65pDQgG5PjvX7LNxjBboJQBcFOenjY18BuDa5rvL4xrleCbU1ETp9mrjG5QsfgWm5Z87W5AM+WAsQdfzk52SfH+iU2NKiEv4G/wQrKcwUMDli2TThozJyi2gTu8km07wkAJnETWzwZugDfRrOhDvy3o7WCQZLY6bO0DJF/ti1zDINzXn/+O3NVDR8GgPTewP9fArhWsdAbTLnj0e+fyE2Dbemfddq9V95rcxk7kmU0ltBy6/m8b11v75nfO3f9PDPRMtZX1tXmQWUXfWbsjemGuZbn+W3ANdnj5Cfnu89/T3Bt+p+vzbkOi2EEPfkjn3HEHs71cu9T8/ctc/T6M/4+v90fy/17fzNzzUSHs//jf/jx5eb68nBzLc0zBjwOYgJyibViBg5P2fIydL4baKK4tZkH1OQZmSoGRgAcrq8ZxLOsIgdELSZrRgzNkKdnB7L3d2Qy4ZLp6EdH0/R3BCvn53AyNuU/BtfkDG8BsXOCffjDrk5mSAlcSzeszriyRT3r35nz4/fq3a2PBjANz0cn/YPAiq+36jRZDC4K23bmJ9cgG6FAPzj+YnGkgUTrEImZItFelWJMtuAWWJuZwmSYsbhgUNLoUU6wu72eoWRO5+4EjwKe5nlLFFdHvbMFyVIqu6rvCLTCHwFfAhXkFLoMl2uhBbi34FobzpfDy5PAhgBoZM+x5DhiuxobBQ6ay5SFbo1AGGYEp9BYgg0SwgoUCBiHV9mrqTWT9+ZKNkNKWWDMOwBWAqsP0Nl6rGYJ6vgodp9K6uQt3xBcuyE4m71RAWaCSQOHKXHB3wWuXV2Vg5psMFlQATQcwJFFMspVMD5XAITx/eg/+T4Uv396IngFtoGCbLFQECwroO4SW/weJcddStuBzqmDUw6cAumwCFVODPF+g2sWc5577k9/+v8dUIgJhuAPQdDXz58ZqGN8ESgnQz+7BFcpd0pbDWQjmMZ0PLh8k+VjBlDg3AG0QxkotNwyB8EUYIvu2czgjo0LoicozSwxAzQumpPjRHJE9wF2mkkZMNlllOyoa71CNfeQzlocae5DBzwEHpwdp+4cmXzPZH0BuKMdTkKDYJVAN/w8iQ4mGTYgf82jA4+Iwh8BSS5LkV/uErFNiZ/OmyRlLOzsNagA1jbBwV03yrGBmkzIhf0Q8d+KvvTYL5E50D2zzwIy4b8DEhRYwKXZIt5zDdbeOqEPVLY9g2atpdTSyN6H6QlG1gDXDEyUDifnucGcnK/uQ2m9O2nhwWtO8MTPVRlqr7skt2Lj8l4cA4MpOjO7kY30tbTuWELM9SbOAMPQBHkMAM0MdGMDABwE1/h8Pg8AHAP4oGYXuonqfwSg0k007BBPoMxlMs2K+wLicaxSilyl7N3NeDZHyNkTcA2dklnGz3MgQK817+yrTLtmH6rLokrbbnTXte2dQGJAqpqXhLgFcHqpjow/flVM9jDqN+dzr7UwfDzpqc0dbD6tnYBK04+BLafHUE1S1BwlnYv1bAG4AoBvne/530qkpuulOk9KSuCS92ATBYODSKiutnHKekSvq5nPWbPStbQkBeQkhuaawJ6UrYJpLN/g8EHJW9rlcf6Ivd3JuoBrFSRyntp6L+9u1iDYk9gV2CvN0h/NALwXmKydQPlgdWuOphi97usj177inLsVGJT9PDpl2m/NaxST3kBbfU//LSe/rTi9Hp4x3WBC9hOrBscIkocC11pDuL8v++JrDHDzLXBt2ie9Vpo27L9jGXx/NEHka4Hg9JWi8TX9lm1wmTHegmv0fUeCw3BYjX2A4qrAYDLFFTmxIyPQjy/LGAESMzY+gxN0HBiXhtRpVHEN3vWmAhvso7o8MmPQQHzHL2wwtgOudfzX67D2igHiBVzzTeZsBgvgOFv/bc7B/Dc/gzEbJauJO3LOvwUCxIbmTJzMtSTfimXKfULD7JNprpT9f1fuycB2j+sKLM/nlbyHSs1PgS17dwvowjndbhG6BFGay06Z8FqvmVOASt8z+7DPreU74xx7+1rHb/LWnE27oHE7BtdemxnFdcY13gDXMi+655+pLNSJ6cmI/tcArs319/bO+H0/8ecC11INk6evMxdH5v/57/74cnN9cbi+hEPRWczW22n2VJxRbUsBbDYJCopH1m+Ca+Uznp8frm8pXiuJAAAgAElEQVRuCDrAiZXhE1BURtbX1rNIpyrt4aPFVsw1l1Wm0YDlhUog/wxdS63J1iKu3T2Th4jBNenONOBDR9ZodgFMTwCxzg5XFPUXI0IAkYIP6auBudalkBgrAj1mzsS4qGRJU5LOe6Gl4jvqEqoAe6trljELUMZSlWKUODvPwKJZewKMnElka/UXBvCxuhMwIzMlmi52qrHx8278rKM1Cfra+YZrVQLlzvpTJF9aTXJ+lQWWU2kg151lW/vBXQBdljgBpgAlABZKD+vMpcIfDPxE880BSXdSVcY075oNhrFTaaU6NgbsyX31ea8bQSODJp/3VCAZsXgchtDMubv7qkYGD/fqDHsp4ISbMqU4TgteXn9UeecHZL2b1cVgxGBMWHnQ75JGETTXBOYS/GqrzDnkvgq4hvUKRhCeM3p0B5ToCFwDqJISa655rxf8m3MP7TgzThEMEZCeAIuB4JT5bA1ODM/WIcrhmHlJKTHBNWp+CJSdjgg++9NP/9VAlUoYWa6CzqG3twW8VnmMWREpaWSJnR37dORNWTDGCFpQBA2tIams/PPh8R4NB8SwCeMCG1l6Yx9479vbr2TP0TYQ3M2aGmufSQLZwAIXAwa7syFFbK0fFyANU8lgrUoELertVH7GmPsdjrHZQ2QaM/Q5sJyPjRSQCEDZIe22wDX8GyCrbLlB01GOkzUVII2mIqVG9DFjySPs6SRENUdIAwwlXyqD6rLRskOmKtV97JUGVNEGEetEAYpLn7zehSe1gxh9I+o6mXErlqY+U4A6AayELAoIs4dmsJpnL4fIIHyzxbpUPe+oGyE5YOq/F/RkrkVzTYC72CLcTwHlHIiLqcI2ErpKGD4lCM8D2rpXudYaZKlks8sqsw+1HsMo1TO0zqR0CNVUpgGaBtZibzSG6haqEjF2PHSgUOXKE1yjTXfJs++fUtgCAkNZSYmr7WIaJ0TrSQLsYlkqDu/gZdXvA9iKbpNgGtuOlraggLVoItY+1YDz/yvQmr7hKL/N3BBoNEuPgXKVoXfyoRw+A9387zx37bGVHZO5Yrbba6P1TfUT4SNeUFlzvodK/nQbBdVuJgIuItcc2I1OMhlAwaWmPyG0p0EejUsH1DpTW8aC93FnZlwHiQqey+gu/vG6WTl+ZtmELvVNYiiAA8tM3WiJCUd3hy5QMGuQzF13IYcduEBpfkpG1egHA6FEpQxO3jOMxTnN65R7XlwWT7vr+Q4DNsGG/KCp9djeb87cAlMMbnu6lttLukXAefzvJP8yB9u/F1/b/qdy5Wbnxh6EVSdHv5qVADjTTxRQU/Ih+mpsuADw50LdQN0VuJml/d1atxvmWux/nnuWhfbLdyMD+dATOVhtXMCgLbqwF7AvfomTUkeYRF1QT1P2k0tHG0krJ9BFruBzUIdJvQp9TJ83xcq2PxzwuwCpXN9J5PiIudgWuCh/y090jLPug6+wH7ADKnsMkF3HTCdrDS5lrU7gTSZ3vxNiRiASZqcAF76fV1+Sh20ST4BRr4BrW7sU+z03VQgMb4Frkcrhd39rcM3HV8Yjz/sW6FTjmjh9lG3Gp5m7JdBaPLatfTtl+0S4XoHuPR9fa2LdnyevOX7x1ntur/ut4JrsZzQhN7Wtftxl7xi0/nZwLfYiZ2W0zWUz3guurWPYz/32OP02zLVT9/3XCq7FbsRn2jaS4XjAJfq//t0fX1ASenWFQENaGzzg4LAYMEvpX2WW0tY8VSApCWUjg9FNjhtpdB47Oztc31yTnQOADQacE5DDUaeFyw8UCKK8LCVVYeFUBjeMGTpEyrg2c00OmRxN68cZICkWm8vZVKbSplyb1Ydnyqs4YM/UZoFGnbr0pT5aot8B11QGMRzMKpmVdk4cOoJo1h8Jcq6gvxlXFDQ3Y8ixtoNKBZQJxgrwKjbdCq61E64yCcwzSsxWQ5QDq7O2HXy9FGMwm1vXjEi/s8G+f7P0DBIO5xdgUxg86jomsXOJzsvwqCOiNb9GiVC5LNTiEsAD4OoFGjEDqFCZlzJwDWIIpIkzHicdn5tsSL1zM6kCnJaYr1lfuU5AR1wPoAsAFqxVlf7dsZ09wDDsOAC2ADZYIpoOuY59wHQ8J9uxtdMI0GSdFvPPbE6XUSUAJEtrAGoE5XzwywUVuMagl4LTGmuCcx8u+VwFjaQM0wdJwDXYBbLWwDCp8l4AxN3psRg/cdjNBMzPtwdqniHrSoG8GIKYBrEeWnRXwMLZ4cuXnwtYmWyj7jKrANFuoRgpFmUMOwa/S9dijp/HC8w1BeXuFmlNNDL58j+CHijLlDtC5trt7eHuDgDbLcE+jCeYlRELL2D57Ozw6dNHznWBkW5AILsL/bMAb2YzuTMoS+kxP2HzibYj9tooVSabAOCL7bD01RQ8ElSDbWE3Utl6vCnWJMuDK3s+nA2DfwmOsZYxV+EtNUjUM5yMaQV/A7BMqFWW1k5gAqyy8+W8suVnr1EHzVzLGYOyf63RhusHPMt6yJ5qkAzi3WqAIedfDAGutZGVz5vlewFpaTNKBDmZ/AZC8tQUcU4HNnpsXdJFe+p3qjPRCSatkTDXBPrqfNMZm4AtzCys6e2ZlvfKAFbYF8/RAF0AS4mx641T/op/C1x7kj5fGMuDsZbrg0OmroICBx9ZPupmDAT501URjQ1UupcOkLgt9j3mQz93MiVsWR/S8h/kY2CnS+spHVLlx+wGyNb1wytcoaEBEgzsGnpJe5D1Mbt9417TnmRsOPeTZbITMZwxuQSGvJhAsc1hfwfoT6A6gbay45vSL65rP0Q5dAXGeE3YrYmYckBngTXqNKmhNGvWdhwjSk0+am6G1W8zg2QH7c/KON52EaSPZJuWbsY6l3VW4NzCdcD0xWPC9tx8+ljPpbEOc01rHa87S4YzNjjD4le1bp/ejSxxgjjd0ADPdXF1U92dwTTW/dT4RkBJyjcbhJ77X+PWwWLKiPE9gMhcsz4j8dzxTwJOTgAyIO1MaGVvr+ybXlxZp3jmkvSIvbKfOQMfgX3oBOsTcYBr8g8GyObydNh4JXScyODW6g7KWH8B0chohVbo5bUbWz1TDuUUuBYtu1y77P5IBu6Ca4vWmqRL1nkZAHRJVR0DSXNstkG/7M/a/Xg731pbXhsG15hoqnGVfcz59hqwEJY713OtqSmZMcC7N8C1GdTKnphZddS34BS4Jr854FpsntZwr/eM38gBHO2HzIs+q7HQMyHJdwy0VGwxxzYj6LHucTxONPAu7hyKy2+Za8ucbTT78LvoI38LuMYzZsMq2zkC+CMlr+Xwz7fPO8nuBGwZZfgVj/aV3wJTKhYwc23v83NNngLXAsSdeqdM7QSgluuOX7y2B05ff3uCH39yvd/KXDt1zz5jPS8Z47FPyr0at2xz843dQgUhVEVVsIn2QXPO7JeF7o/PXxZcaxvQczTX8ltr9NSc/9Y/f832b++9LQudv+fcbW2ikw4E126suQb3NFnMBEMIvBLkDLPqUiQ7iWcWw2agpk6hCYCjWyAWiBhC+d8auCTL6owes2B2mQ1s8XAzyycMKXUmtbPG0tPOwk5QLZn+/pnYSKFZZ5AcLkjkNVkbl8viM9QjCnvEAEQc8OheqZytdXrk6ye7qkO7uoGya9YNHXr8uXPnQTgq0GzDWLFcj06OnHs5E84oTWCyPQxlxt2gYG5i2TkxBRH0q1zN+hd1eI2ylnGwRZ9MgZzYDcoESz9MteLNTCHAlk6SFoDGe5PJlRJb/l46ZAk6+C8yUhTsFkPNrDOxvroE9O7htkpMAzhi/AR+CVwTDV/drzDenz79YA0qjWMJtrvUKUCu3llBF4YaoAyba5i5gTJn6utdXDJQQaDw5csXMouUTdd6RvmuykOeCWaIbdZ6TXBQA6yFPZeAnc9wIYc/AJ66T2rstY+cxS7nRYGl1r0mMfTyOP9hTxAUdnmgvR/+lTHGPciiNOOO3WxZkqw5h2MRsJABxFgzWlvpDtvaNnGke8k2QKBnNrhmNDCs1awpfP/2688C+e7vVYZp9hAdQGfOAbzKaRL4rT0vHR0FlggGBGCD+Sdw7YwlrwiQisFDraxoD7lpgEFfgFxoZgBQNUFkyjXVqQ5lb5gvlUMT8AVL5uqKhhljSWYafseGKN1tmQAztf/UQRTgjAJpPU+VFzJzOEpCowXoAFA26kLArq+f5AkBNoC9saUAkziJL+v92LRA+5vXsQA8QFa8Y9nQwfLEdaZNSPKlHR6/S0qD7YiBc0uNTpfnBXgqsfFyvtOxbqwtJi2wJgGmavEzAHRjiQrisj8ssJ9SxKz9mdGUydsPshOIkUHncc+6LpejxjOs73YAc1bGvqdBQGQCwp5hF1khvhqX6LFV8w1nRM+lITKD5cUh4CV83voXE1hWEP7M9SrBbWs1OTCo8mLbFTnfaZrg5IgZ6QIYBEJzP5nlxDGz+Dl+f+/GKdGUS4SkwN3losUWtZC9rVTCNuKrdmBeDADoPoOh5/eNHcD6CLiG/bF2PVZX0DSLiTZizW2VXQ1gYgHZApEigXHFMZ8JnYA4AbliK7Xz9Cd7R0FXDGt+ObKAbDJlRpz3H7+QZxzxSQL4Btf0Swa8C7gGUDPnlkKvp8ewrhpMzr6f2mqwWyqJTJLUeyMsX5a9S4IBthNjC+bgH374gbYSdruBTJ1jHJeAa2F/OtGC3+ecScMNBvEeKrK1zVqTFMPL4ewDmk0JtG1wzeW3SPwObbD4SAKTG1QTSKn5CvMIa5BdXi37IOdcSQ054k4r2NZp37uENNUFbhhGv3kT4TXg7UZSmDc3pIlPjdcudk323NQ3zb2TSChAK1qXKmclu/fc3dsJsAXkcQKWQCv0ErVHwWy7vLrhnqMNIRO1G5nk3We331RUxC5njOT/dIXHDIgGVjNNW7PHbJTCLvhWNsseuMaZWwAhlWcmqaJ9ILZ5AZi1j5ddXc+caiCt1WZyJ2kxE5IFvHwjuEY7U2tuPoceQ7FKDyPjHO9NnkUjsbkNnBPnzJ/nSnvMtdyPwNdgri+TuAF6pz8pYK5HV//u/dRQpv6lxj56Zz5r7HP9u20qfh/5I1XkqHQ5tjdriYzNzDvzr/KxK9bdvkzSX3lug2vzYwFYlDyUrY//z7+/EVwr/zr7fMzvKcADBIWxCsYh9DrjzO7oyo5Okj/rq/bBMaC6M1zLj94D0Ex/8j2f395T31/3Qc7EyTSd33t5aWZmD1b219xQHUsliaL5aS14njXlp/zLB9ey/vZK60/N97tXxmaZFmj/1kIqS6G91Xbq9TsHXOM5PQ1lEvk74BrPgP/7f/zjy/W1GhrkVJBDZ/0z/J2uUXW4ROVFHtk5wLWwLaLPM7JbdDzcpQtBJTV9qoRNr5jFTWfQpYbyMHOvOEodjOE9GSC6GQIBqHP9nu9gNhnLzGrxUsWiyr0cqywAogARlzu6VCBBpUy5ys/UovrA8j9qyV1dy4GaYp89hYNZpawmx/ji4nBzAwaLGivc3kGjS0LTCF6p4QbgLZuf91SQW4ety4cKBE2JkI4Xl0G1Vpi8Q+mdMWgdovxkgIxDT0twLMRp+AmAKTtLh3bqZjkwngLMdIwRZFlTB1cNMEqn0GWcHD+KxAuQAHiSoITv6CBPzy3gKqKweDeVPbZguMp6wAISOHl1fXP4+PGT2C5afSqHYcDqg7qCJDk9WLMMjii8refBNW8w7wBHkYWnbpCeF/fR+8RoA1CFTheEkV8IcGB+61BgY0fMs0p522mRyHP2C4Et34PlL2bopRxUPuXUQLMItAEuEZlmqbeBOTMEUkOejrGc/aRqSkh4ABoavtYD4ppSd0D8mWsr/56OWAMdDchXqRvuHaHg2BAD97j2w/1nBUf3YgsSpGL5aLObyPbhkIQl26UsctTU+Y8ALxyxsCMMBrSD46VSmWrtG4Fez4e727vD1y9ftFcirh3GjXURpRkp0Ah2UCWb6r6YMnOw1WjPYEdoC8VaI9PTLLlyxBLVWWeNe8ZBZ60fll8JJKDGGoJal8vBrrNzKYA3/xz354oNSGTNnQCxZCgOLUg4g7QhjijI9uL68t9uOJGf93wjCJmZc1uaaDtBMN+gMuYn4JqarXTGOrY6mml0TZPISdkt1qG7pUaLUUB+wGczn9iFGM1q+h50x3mgekXHXtq5pm5b7H11wOtSGgGhsTK9hgzHLOCJHCyBsQS1zFTKvultaFsVwUyDDvM7M5umu/ohFseknYrZJVNjJQA93ewInASQc7Krx8bXn+w1288w19SVWk9BtktK9cg0E3MtwU+YeLQj3mPqJiqdQzHqLLZttuaTS9RCXxebzbbIgVT7XkmsCRBESaiSK2bfWjeWpdPUYbsuSYTpaJefRaegwZ/oOaoRgOwxgf3RXCV2OgCCGOhJmLVPlIAuQWSDOV6XDtho34aKTorTtMfiTBpEi79liQCbcLH1LgDuh+nSrPSwD58ezUY0CBQAK6Xhy/uYha9nMJhs3VKV/qdBgc5SnHM3N9c8z9NAQO5GM6UICIaxyzNTcxl7F1tZDrFCJp9DKTnWWsMJLcBdPsnqOHfAHiF12Rj5F2UjyrEWwyt/kHDQWpUkCPWIswY2XcDPzy8ERj3Ip5wBiWy9KytiSjyfYg7HV3eDryWZ5oRA7f8O2kWhKJd/8UMEqAAQh06sEp8CJ+VXFbhoYAP2Ig1JMFYfLsAiBCvSGni1/gL4r4B3dNnKrstl6nVb793GK3svf2fsGwhpkKL88dHttmfq9L+aFbpYDq8o7ZowQqspAff46i+HsFBXcVyD/xaT3ga8JFUGWFSNnJq5hoWWkv5G4eX1aAxt7avcVLYhfzbx4RJo2n10DNOyC/muxrlR/gBz+fkKss17xvqbuWPfuHyZJcqIG2Xb5Zfc3iunagMrPfSC0dC8ZgBVBZ6E5T+C7JzRY/x4dqc/ysht8LQzwEa3xyWFigyPARqN6ZiBLbg2gODFiBTY0kOelbUFkOYY7EEFlkyUJZg+wLL8IyOxhYYdfo7P1iXiVuSdch4tvLyOIFsj8D1Qyt5Ydsw2H71wy9Mv54/v3dcayGNfrr7Cvo1Iifz62zm4/azz+fSIQ/+9YuqsR4FrnCvHE/tPoA813nByYscCGu9Pf239zrqX1t+twLafz+N9DFaZUcck66tP71+2b3LaIvd5VbZsjtNc2/55va3PlJNGcLNe63Oxzd6j7aPa+myrCUbC9ey//Ps/vkhrZAXXGKA4uyBgKZ3aBIgAUMpExNEIo4i+phcP/+WGCGRH+F7VFcri6EnMTgelDLWKm/j6FfhZZ4cd78x+Ep4nNhW+i2wxQBSwv/BNaHvAacM1GGxeXRcglINdzms7g2yx7gHkODjwYiki2EvUCflINhSuqTblytg2iNGt6PuA69IQMJ+oSXY4HL7efqVjAjBFNMIV/AJzJdpdybLj2dNIAe+ajlBiUiizls9G+Fe70gyxBCrlMNdTdsnuKDebG0nOrrS/ZlY+pYpw1PWZBIxaDzXeOXgc6DKgRha6gKo7doslmAWWkTulKeN9x/tOBmQciwIN3YkzjRVQeinWghht+p/KBXkdArTaiWTZ3UkvDSBaxhWZdoBseAey1i6l3ZJ5L/2Xh4fWrTo/q3JBlIri+XJPlZVC3FnBhjqMydiw2UDpwSk7j3cm+89loROwSDmTGgJonPG8CEyRnccfvAfLsgk6CnhIcEKmhpty0AYYvCZDDDpvj9pbZFgZtKysoJ0BBs4joO357zHK++keHw4fP0JvLiWxYegBLBM4lk6lKa3Bz56fvkhTyd00v379SpAL7yvWolgnuEczl8SkEWN1BiTuYBZRbJfEpRMqGXNDh1AAhICvMFEfXFqkcmYFpt21VvOZOYdxBZBOYNhlElTQsnZbleQ7tGKA6g6hAqS1T1Q+LcBV3Wd77WBuVYYP4D8AmkA7MsPcvADzjaYN034j2BRzSV2L5zrEvcMCA8sEDDx2dramG64Tlisb3BTw0GAa7qk9KoZp1llKwSFynvWHM4OOxiiRjj5e9p3GOaXOGh/aVZeKxx6ovDKNSlKSqfvn3llrXDcGbMPK5brzHmQjGTe7CPhRQb7tLtmiL+1IReaApp0MszSt6RJgPqMDQa1dzWnGKI05pHPSpUMNzri0xKyXsH7y7BnLCRSF2a2k0ipWzr3qTGvZyQIIrLc5RIRngDXtMNm35+diJqVxAZIjvqfOu7DAHMAYdFK3R61xdR3VfaP3hFJQgiDYo+lSyjXjnnRmlUxWrN5JiT86mdacpX2jnIAA6etrMcjVpKjLE+PYsvEQgHl3VKUepUXz59iFBR1nOOXgmjczvLzOVTqZbqyzjFTuYgGu0RpkJ2FoZmIdN1OvHe8G7/q5HfTFv/M+V1Oq3ONR5wfPEDC2BW6F8TVZLb2uBmg+WIME6FkJEVayJUg2YLn2WgNneocuqWlApbP/tc6ciKh9WMx8g7f27fCsYFuFsRafhE1rkNx0OWOV1B1kC7TexOgSGCuQMGtewbXGB+sc567W0wWTcFjgmDvIBjBh8nI4XF5BZ05AX7zcnOnTX0wZZfxTuCks82fTGY1p2K5ylg3STNuJCgJTTbjuXE4/Q06Ope2kZDvEzAkLtf0Tl1273JlVF1z3Ac+smKDJrCZeBNPMYs08LSHpZIQyaA/YtIZdiudXwLjA6MEm4Lm9EeY/Dgb72v27BrkqN5H1HDwsmFHWqwFjHVjeX46d6g7F5pR8AP0nR6A68ypiJKgZJhz3QWlMNgur47A+Z5aRKiTyfYCGYoMw5GUH9v7sjaHWbSpfevz02dUuyT8dVx4g7LLu/R/zfv0tR5vLhQaYY3IRWFlH3x/rbPcFd+47sZtcr1i1r1xkgpttJ/WFCWjM33XyP8BqzsYNIMLcjpKisRsq13bJ//j5q+8ZW7DVDN35Ut5df6/ravs+87+z97efeWt9zfWwHbOccRm7+GJ71zw11q+NS363/W4Sj/3701c5/b77YF9nZA0w7gJUx2XRr78H7ODYOQFUBnnmrXHY34P732JyM8zuwead41nn5mCZc0R23jcjtZqMljqirbRdnsmWeY8tshzsbH+trGOF6/DMPHEPXCuMbNrs//LvfzS4BtBBBzINfLHX/O+w10hBdyYWn03ZT7HbkjONoZdmDZyqgGsAjuDAYQTjIHPD1P+ZrZZOoAu4xpO7SqNS+khDTXBNTiTuieBa3RfdEdQlhng3BHdwmOdBuqLL1WKrwLVib5yjK6DZS4eXA5s03Bhcw+MRpNI7kD1Har0cRBq/lBvYUlPjyJ+5vb/nHNzc3BzOmEGWpsRkyZQu3jhQEEgyiB4BAJ13OIlPFvEXNFmBG8CVrdFSoK8TyYnJWunToMqIx09TycVkJilo1LOHBSP/oQO/GEmtty79KOePz2/m2iMcUYGZWeQB9QqcSEmLg7QAejhoVNqpAAnll8gWq9xHTSgSaEUfHHntAtfu78xskKMpx1tly5cXuAYEfO2oYj2AwUixdFsJsysodH/7pUsYbUEUNKNM5pJrQ8yMLbgG8Xvr9T0ILJvaM9NgBVjKHATkwftkfgWMOaufQxgBmoPIgN9Kqrjrn0E4sVpdsudDPYEiS2GiHTXLsRaWUpvHOAMq28QYRG+uO5oScDITkobShvf56TOBC4Id6BL69VZgKAFXlYFqjx8MdqlEBQGiwDWx9pRxHF2BOZceUdtDJQsCvLvhhuccaxxgUEpTw54Q2GVGp+dTQDBbGh/u0UUWbDTrwhCUwrsavGS+2YEQHgjloXdfb2mb03BGrA4HGd5fDPbS8Zl217YXa8zMT9wH7DjYi1mGGqawQHkdJARUGEwajPQhI9v9ePhAhq1sHOfT95jJiHkgKoBokXMFn7KT+KOSsscKTlISTXtRmp6tC1nANmwN7VaXtWd9ZT9NJmUWUuwPPzNAbzptNQ7dwEb3Q0n2cwHzk2mhTnoptXeiyQY14JqAnNaFi4NY4F/WS7Rc6kwWQLV1GPjozpozcK3GLWL6hlmQd9Tq1qwkIOLYh3XpALlB8jGv1fkZ4Ovs3LjxiIqFbmAnLCLqqFovFLpsLr9WBXjYCk78mA1IzTYH/AE48jOAcyo9VXdc6d/kXbSieRpnXYSdycSf5BHC9AMbKOA1zmX+zyXcAv/TmKclEM7dsAe6ajqvVf6asD/nZDY6AYUAipskRNYW1nA6qs9zcq6TgHJZv/S8xvwROKxyyuij+akCqDkBE4Co9ov3NkF2M7CiB0uALWW8ZGgLFJV3MdLH5SD0z3J+z4Ao+yB27OWgjspprJRjNGWO8qO0B2Zp7fSROMYGuqT5dVyy/fnLZwJp+JyuIxH3e3Qvpe1OeY4ahygwFBBa9nDoQWbfi6VnXdKHB9p6+FpI5uKZsfblP+qQubq85trFz9rpSuDUflbtNQvNA1i7AHsNNh4gf/RVN8BaxpWJIlRBFPt6gmsd/hdQicSHk+yY3AKz3Ywr4y+tw6fDncetwPmwJpMWj01xsx3tkShDer+EKFyE3+5E+BYpJT5pkuEBG8LeTGC1DRBPBdzxAfbYI1rnbUP5nw5WAyTpt+kGLfBDB1yCQGmPBWDMPl+qJxxHKDaSo6D+JKvOY/bttOUyBmM/bszz9r31cGFMD19Hh8vRn71x5DUDzhQoGmDrGFxbcBmfYV0D2TynrOH5EP38hRJoxJOg4ZzowY/AtbrX2+91/AmPlMek4sbdD/qMHS+6BwrPr2ZuuW4Dtw+gfO82qWTKmCzgmr+r2PP0nwDtrfm3A/xpIrJSjlmPHv/1Lk37Y5MtGvAjTG5nfR2DLAWmF3qibWHs1vHN6Yuf2uuvDEv9avvdBp1X1vLetfb32mt3zeJ6H7gWG/L6fRI7eRUUa20Xudt9uO8C17Jk8kq+cmxW9vYCnr0bXPPepu+6JgHq+r5w+b4KEhRb+c/2bJlYfcYUP9uCa3XGVFVH7OYr4OD9tfsAACAASURBVFqCNwXSZrAEeCNYpjr+XLxKR1NSyGy92UB0LtQpESwEMnU+XCxU/bwmX8o7JUwhBjyV03N5qA8NOZbK9oS5Foq2GEHofCdWmEq4VFIZds6OabXBWPWh8Lk4gbguAulkp6+ur8xgEognnaZ0BAPIh+ymgmCBLmEgKRMqgXt0YkRW/5GgGkpF0c49C4RB4SiHSZlFHKF0YCW45gxmmCwAg8qhohaGMhoRwOe7jSArwXHAtU1SiN/lc6UEYQpxe5XqPcX+khHqoKl0OxwIF3PlXKWV+B+dcDNbqHH2+MD3jwOl91aZBxhVeEYx+jTW+O+U2sCgi8WkZhpYEwDYBKy5Q2i8BzAFCfrqumSI3d9zD4SNlwA98wnHPI4y7v3x5iM7ypINw2dU+SrANYjd45oJjAR2KUgIq66Zj1o7AAER4Mn5B/Cw1aQ5dtAEJgoMSSY9mawE1dGDU4mr3i9MvGgAKlsuIDFBFMFAMyvC5GCX1HSCNRU47JIcQtk/VaLpTa+DIXo/1qFzF7I4p3vMtZfHz3T6cG82krgTaw3/DfsUvaQG15wxZ2m1ssAB1hiMj/LoNVueA45Gp53hAIbQ4nMji+xTAdsruEagShEv1+fD0wPL4zQuDupjz0RaPZyxDSIC2JfD4/09S08J2hOEc6OW0h0Sg6GYDGBhMnBU+Tznzf9jQ4OUgwIIN+CPidCoTPstQLAc/BxIDoyIFbKsuu/BA2kcplvnn/tzNCohU8h7ButBpbJbAEqWSkDACjBFH7OQStp7A3TRMQm4M7qgxf7nLOP7J/ue5gmOpNT1b9UPDOs1DGHZpayReXX9G+WRfK4KYgxIplxydDPswCyfmcyElIrNQgtlCvGMYZjyDC6AeARa5Wan7EzPlziq2Cfl3wawDSCNOXpwKd0IvuIhEVizjWZps8tdCYBqYUjOTUAUAbbRPCjOYrqAVmC/MNbEQkVJKYTTyYDz8wZcI1iYpkpgsSVIcVUchiHgms4QARBp7EHbOzQZ5UuIncSxtfYd/aFIQpTjb2aG94LeRed41oj8Fu1jJglgQ6lBpkYzCRZbUzMdLKWJxbcj21UM3imYrKRNPKcpji7GjM7dUZ5SchbRygrztjsrq9xvZSBPJ7lWfAI6POGm2Ug7tO1j6RwZVQN8Lwd3ZnTPDn3a/2L3pSx02u8AHAI60/m0NeDwDD/9/JPYHbS/ko7ANQCuwZ7Tbyo7CIF3r12yHaV5mASi7ILO+TDvVFptBq4Z6GGu4ZziufgCzc8rPsft7V030FmSBE7TlW1RC202orlwZ/mwATeYT/xqBbTywwW4GPy3bmcqTVgCaiYlAXqzqonbssqkm1jA4WaSxL41x82Jwdq3dcaHZdvdRQNAN8Cmh08+qf2U/vnqr88kXeVtncB2AFWJJ5cC7iB0pwJuMEBP/1lCwWbc2j+YiZs6T3KxAa7lcxW0sloopaIa84IKzFqLeP4EaXDpBq5D16rBd0x1DK0cBeMOuAswGj7OCnUdj0yB7AkcFnBtFZmn3XX5+bySAmAlKLZ/5s9WYK0imIpNlKZJ4N0Abl3TPufe/H4LgLA8+8nFUt6FztisSX9+C3ptgdOa2/G9OToduzWTKeDanN/3gmvzc6+BUdv3qFnYCxj5SzQwMrg25cpOjFsAs6P14fhTk/2XB9feA5y95zPrMHwfuKZhPgWhbkHHOh1esXObp3orwzE+XtIcPju28cB81ti5rKH3MNfq6ZOULdurhxBG0WMh2yInt8boBMD2reBarqezS0929v/8T398kZBvmAcKWrpJQAdkXRrqbIwthYLtzsKX+scA1yTgLaAgXY4SqERg1i539kwxGeCFM/c8RTB970IO8fs0NGDXUBz8cpjwPtPplE4bWDKm0ntBTIdsHo41UdbyATAXcA3voCAeOnLqBloosrNWuU90RVS6YYHtp0cGuenGyHIg3IdgpIXmXYrCVx7lNzPYS8lQyruwiNIIoDVKZNiiHTLfK8BHrhOGjQLq44NOgKacy1Dbk1nNYYC/ASYlSMZVxKro6wlUMgvq7JyBBf6ncjJlBFhySgF/6JVp4uOIYwxQDoifBVxLOWQCMtwPWWMAazcf/0Bnlp05zwGAdYkKjmAFeAHtBKzh/imDTFeyzHFlvJGFNsD3h0+fOKfYxPhuStYAqoXxGBuUcqAJOFUJ7VIWGuaaWD0RfMY8VSA69DkCBBZDzU5SjEDKesI4JNuNJVAocxUAzrXicqwE+lwXLvkm48lBRvYySocUFaEznjv8bcramk3RoCDmSHvWndq8TrIuw16aB8fT/c/UxMi7YE8GzE0TCoCScNYCeKdzWcpSysEvxkcc0nbyuc9chq6AyMZngEcB18LSzN5DeTO1WyZzz5b7EV34DmJjMqA38MWABjeB3UvwQ0bs4wGlpwWAVbmhbFzZEZYEfyBIf059RoF6BIitjQkgiwkGN6nAG7Gk1FqBGj99Juy+gKUL6IWyb0MaASU6KSLtttiZ2BY8a9t+AbvUfgujGb8f7M0G5taDfgJ2Uy8pa4RJBHcrLMyHU9FsqzrUrfOIDoh1OBpwpn1z+XsAwYwBnlnnizraTgHuBObh9ARQhEh86RgOZ0jggPX1KpkztQj7/bPn8xwFcDipgH2YYEt7Vs5GlR9tUscSHY9dHs0Qwr8NQFclI+40OXSCNO4BAsK2VokdmWUA48gqD3tTQSTsbpeKRe/U7K/Bdqk9awYRwDTMB94VDRHIrMIZM5hrwXUU7He5WoGgOEssBRDAiU1wUMaHcz0asUmApSS7yuX8LgOsD3OjbJVlGzC6FLpnIxoluMjWJWMX4M2TGbA6M1VyLJaWSleb9R5x/py11HqtdKe/44Y+WTXYv3IwU46mvTDZZNmXObdSkpx1xpLcobd2tP7Gei6HszTS+tzX+KfbuhI7+nxLcohA32y8BtdcXcGzu/fHMbiWhIm7dqYBjff/zz//oqQR51RA5hZcm+dSOaZkUrdeY8pkMydqWqPzkxqrmDc3dsI1co+8/4UbK9zeofmOo8WSVVlL7JSo0hhdgmVpZrLmUM2E9L8x1g7Kc5bKjzRIRkZfa/hSZmGAkYKmbTusPClGc0DZFVyL5IJyQiovd6jh5JXuG4Y77ViYBTlW+YXYkSLKLKBLqivKIg729za2zJqfZXbzJJk+RQErTrYdMxqaUbi9xkwOfDe4Vklul8hvmGsCjBxjbECa7OOMXY1ioZXvA9cSZ02Q572AU48l9m2DwtuGErzHCXBtgir7gNoy8v6PPntiR7jXUA66Cbqz/ldvIpHFTEDtfeL4Z29DFK+Da/GP2kdZWYn4Pfw2nt8b1ljHv2Gg6yrfCq5ljxQAEpLM2EzbNfCt4FriP77CvwJw7b17IvP7vtWUT30/uHb6fn8ZcM1mvdbuLjNyds89hhuWoZtWLGcHmdVu8si8tWPQ8ottK7XOh4V8B1jYNs1Jc5sI36IIULIrA1z7f//nv3tJW3R+uPRvGlRThzc1Nki5UW7IUskIqJt1ESevguXzM2n/3FxbpF/sFB6yFLdXAKqAw9lMt2ZXqYPcBZLzo/02JTo5GSoFhdMTx0fdq/zCz8oIpaQtB1E7dRmUwUyJW5DAwuwlfCcOMp1gZrrFPGvD7XGpbjVaHwT1+FytXSKGnf6nAEIZeLGt1MmQxrXYIz4ISk9EQYZKmtx584iJ0+uTjpUFuZMdpuNlHacwyTo40PaYpSwEAIfTT42GMDZc0oH7sFujQck4rwH35Ox1OSDeMeAaQRv62uoaGhaQDNoA116eqLNFbSjfh80JBugER5Dg2s3Hw8ePfzh8uIAOV4CcHFpySAmwFbgGDREwoR4JQgiEviydLTxJtE7EXBN4Af0w3B/fA6AWcC1/12E6Dkvth14TDEJTLmcNtJSFYr8IRNI7Z81twc2sqZyP+H3KVck+8N7DmBJcQxnltTXoHOwQXLtPOemq6prSUAKJ1QhAz41xjPh4GJ5x7mXwZoYaI5mAKaXQK8gRQG46Rs8PYK4J1AgImA511GL0nhLgrfuFeSHtJmXvU24xm0LAFAmQM+MmgVkATGdAhLOJaYWS1AkaEYhxw4OAIcXzR0MGN+JQWQ9YZw5YlAkgaw1Am7TYNGDQXWt6kRhm2osprVR5sQBrrHEx12KjCRJTpxLAmTrhapvp2gmWEfCpmUrKjZB1jL6W2V0u9ydr7KC1pTVhttQoQpjAGuY/WnRce9G4InMtNrtBOQVSdM0MzDcINAG26VQQyHAZtK1X26fSzUmTHNP6HZkmGYFrN+tYgbLYz10SKIe3S4oVwDXrr+yxbRnG8PFRep0N4sk2p5xTjXK6KUks9yCFmeERzsd0rCV2HTZqlepmLpK9i8fji6Ozn5rZVDjdgfqmxHE6Gxx/sqCSDLFzb+ArzW6kQagO3AHXeB2Uuqfz9DjP1DHVIICBdu6tajakstJmrgFcM3ONQv3q7DSDfDY9qGv5nCVjzuUElLwQ24tgr+2u9Fll+2GDq9u5WVO0fQVqBNgys1uL8nCBzsBJODxYHxANmdJ1F+CamU73PM8EevHr1qxNYoMgknX5MNrxs9JMCd9RYmp22RQY2udnmhmpmUAYbPi9wKLu0h0mE5ZOSnJjz/bAte35xk7IA0jLuhfAqP2ygGumL3XWOQlL2WRdX2y/+CqzU2l1p0zDI4C73LsCNQNQCczS/MTuPD2JbZ/1Kt/bOljlB6qMOGWYaSQT1prOU5UPp0pAJZnSNSajLR2gwdg28x2Jt+5vOsqYh36xxl1+MkpCwV6jfa/OwYZ1JmAlD8E7Pb9oEFPBRjSVW4ZEzYHMHiZ43PtRRDgFa5gTdvy1Jh+eJfuMTBUNsgE92SYC4fZDjZ/WE1Io3I/bLDaiSu3E1pjUFFZVwxHrCl8d7MlxEU//MbuBlnVfaqyAv7LLY6yr0UBGu5IS+2WhMstrNBkGWKZthsTUk8x5vQHXOpDUA9VbVeD6TnBNW2JhWJX/otMt+aICcSseHAmWLbi2HXeU4M8/BRzZmL4NXvg9656b9yOwFqB5HeM9oEjjbX9wfbD6r3l81g+P9trRCpvRaskGxE7WXFVpWUPjec5T4FquMUE2vYY7c891uH2srLwADOPluJZ2Pp9r97uvnzr1naxyPteyOE/cxF+Qf92faZ/Jd/oLMtfeXp/93BPAf+WNx6/+5YNrtPmuGpjrZo5FrbNagzuj08fB0Zr08WxTKeID58Ws9+24fyu4tn5fc0JbOOxrf6ZjcS7x/+8//AO71scJbz2lLvEJoFUNDqypk4Ep4f6g3TyoUxKqv28+fTx8/ISSvGaMhXECxyfgml6+gQW6lw5kYUNZompdomx/GX6UgoFi353/eMhXMOzSVgR/0aYYAuNzEKOZoUGMcyGHSgGrHGFN4lpekUMowEicrGRVGWQWW0ovF5aItLskZs1SRgNr0Xqp4NtBeO6Fa8dZ41yNDHYW2xagpZFjWUmXhTRrbWbn2rLlHbadvxosmcCkDioEV2LmCIBJ1jLOGd4doJVAx3MGxPhfgQkso1EXyA5IHVQyANO7R1gea1lAkbS74gBCNPj6+iOZa9L1ssiu3z9vSW0GAyoIgrk2n5/U4dblzNGbwftJ0LjXGfYC9fIAnrhUEaUhdLwZGHQjA6xn1YlrvNWJLR3N5NkF9FKQL8c3+0bO/LHTIOde+w4sjHhCBNe8d1MqkzWkuReQKzaFtJ3we4BrCmoCP8oAch+yvFCC3ugarEBT7MTSSPLcxeDpfWNE5TpKZ+SUszWMmkFhBnUvt+qo6Sy8gHoJ/Mv+iFlX+LxLthGEsxmEtfMS7DfDVHPx39h7tx3JsiQ7zOMekVnVF3IoAXoQIIiaISFAAEG+UkNIgh4EQfr/n6BGw6rMuGUEsW5mto8fj4jsrq6ukRjTNZnp4X78nH2xbbZs2TKtdzXsKMaSnXSO29CbSgOAzF+BCZz3Nvo1X2faGxgrdeBUcGOkRjaQwJoYZ+weihGKLbRdlA1uIEbzIRsrgBrMDANYtj1iHLYd8okh0OhV14r+nZiPZhiRiSBQotk5WBUGA6vDtGxsB77+u6UE8IzYE0qaDJa0ExGZzwIN3BQlTF3ZHw1AAPotyMZ1+6TSq1wv9mse3zMg0fh3ueoE13ANJoEMQPL5CIjIXtP+DNYbWLFkjxqAoR0iaxigBe5L5WM6pXMouwHN6GSKa4Q9NB1eLYOyWr13fC1ySwxiT5YH16KDxmk6dJ75MtzDBskMUOm7OkCvazvxNhlEBLwnuGbtz1771uWBxrk7rCXQVim/uzkOcC2liH0+imlHgI0do1tzjey10owDIKR1+5zuo2QZ9lp+ekGXRtm2SExg7UWugWAa2emY03MmamDjCUxHAzTl4gaKuPfMNqtyvMHY1DNKyiD/YXzISk636dI+TSOAVWdQWqoCmsIghr3oadS5okCrOwlLs1WAdYGwYfgbfJQdU1KLQIiB0ez/nBt9xh4HElnz6YIZIC3vXMG1MK8CHrVPGgA7CQ99vjV9M1d47qw72QrbbjdHQvOY2WAmTnK6viX5UsB/gKHEOWlckC69hXZb8mKDxiiRY1Fx24s6qwiuCUCm34Mu5NBcq2DEe0TtvcuPqX3oslDorsXniUbdgkF5sOPfCljUj3ztQF8NrslOas6zzwn0Vmlo7K8+zmZBZLgrSQ5fD1/DPVvld52E4NqyBAN+H6a75qORigmsyfy0jzD99WiU5V79dI4pRp3p6irVOKy+/5SAGKy5eWjMv085MpO1pk/W59JpzbWTKEbO+1j3NDN4A1zb7kdhdyq1PBXgL6+PstA8R+31Nv/NosreGEyR8uN2NNfK63MDiGUt2qdprOfEhC1zoTWxDXALUjuhK7X1m2s/VMzQXzLfu65J7x34rgMAOF4qG+baDvDV4+Ik6rgIvv8tcC1zPgE22fzs7cRBx3cWG9jrxNb1BLg2/Y4toHdqi9Qcz3X7Fgq33V9jGWQuar7/C7hWtnxrd/bW4RpjTf/xvdkbZ8bH3hpnshKPvtHyd/HvYrHtota6xLtWwAmKYqgOmzTLQrnHTQBi8tHPsWcLtnY0Z8qRvTqyFw2wnf393/5NF/VH5NZBWLTWBK4lu6WAP8GTNpjFZfH5FCdU2SA6MJ4f7j7dHT59vismAMEEAwkpC41YbEqJAgQos9ZloRdnYnnQmTALge3RDa7RCXbZxtS/uXTAk0ENO2gGgTGycs6inzGd2+50Wcw8BzEJ5OQ0j+DemhRkcTkQVtDqQHaUqJLlAwc95SKjWxPuW7FYgxMBuuI0qfxLHfrEkGvwocdCIJiev43pZKxtD2K8P5l0Ot1msYQBWE58MTLkpLAbYEoi2MWtO4dO4EhAAMqWwKjS2AdUYwbVjms4Ag0OKXgm4IROsBCovrgguyB6LMqMX7IcFB27WALCtcMt1M6rNZZ07XQVFMuAwFo6Zz4JAOOh59LibmigZhRkrrkrGIKlZg3oqzW+Cqaw4ZOJz7Pk+gG9GlyL1lwDPllHmQNcI/PHMeUaQOA+OkkmOFk0d7prY8qVtE8l0DyD72jeRP8qYAPBgGdp9lQg5jKuxbGKTqK1cybrbmvsFnAkoDaYnedPtDdZ4/hOgmDPDVjivgLoCixUsIksu8C/aCcJLMm4pRFI2Gul6eVDQGwFM7lc4h0wh3bNXSb5XGZbdEBaHEnee9GLafxfzE77RiAN938FJo3BNQY8Tl5MAKtZhGDcoPQeINv5ISWIpRlYoFs7pLGH54ckVFJqJRCOB1QFeJ3RzvMowJc7GwZEWIPYh9KTnOW+Yk1qX8pO1bgPIDMgH7swG1TOd3aZSTMeGyjrILtKnBzMTeds7huCDQYuw7Tk4W+QkBBiukCP15fSe36HVnmz+GSLqX7HZADWnMH2UeKfNZzna2DxgkBk2HKtNTcAZ31Y+yAQGCdV5wQZNgYjow3Xmzn2X0G87KFBrzCcDc4sOL6Brw4e6yAphrPWfkBqMRvxXFWKHY0tx8159jCblXBzkE5dNQE9BDmtzya9tu5w2tptBtUAcPA9+jfeK90og2voDsnzzMmyASKqVFkJBwJsZsJSBsLrOs/EsbMWYBIUKLMnwMYmNQAeJB0geyZwPqzTsN5pM6H1ZYmBWq8pGedc9vkt+2FgKszxyC4Ep3BCQh1o5UflbAyenyWkORAQhz2qjtToso6xhx5sA3ZbH3trt8snMHNN391aiWGQaQ01eCMm7ExCpSIgOn4aw2LtGgjl2RlgyOObcxwAHzUu3WAG24H20QmUsMZj72OP8B1h+YfhXHt1gs32R5mkBmuWiR6dgXIxVHmg4PyVlQ/xx/BdeL/ANfskACZsWFXuOaJRrlHsp+hPIvjuRicB1+oZbLvVZAGAmb+jv62kHuiVZP7T0CA+gm1LnivrWNpy2p/0icDuL322Zq5hIAR+2r9yt1/qINZajalyOXBMW+GAeuPb4FoneevM3Qne5vhkLWd+GHOYldzrfE0ex1QUz8gSKdsgN+u7ZnCruRZtwe2G2oBrse2nykLn8yz3cNSpbwXafg1wbX20RL+bsLlKqtqnO7Yxx4Ok+29Qdm6hQd9bPrjnY+YNe7HPuj70r7bNvxy4trME+NIspatzfjmQHRf6Ah8Fwbg/Mnpjj3DN7tzMR6+79xz5bOHkpx52vt74/zrmFbja9/Tm6NhnH717a27fu51f8rPvfVdBSuxyu7L3+rPrPj4FEs33z2v1tnkXvqqx3zvjTz9LSxycujeus1FKuVxrAGvv3+Eo/w75dMNe4z3YxyeWsdk/W7s97YF+13cxY+z1+Xvdnf2Hv/uvQAGRbRqlKFUKWiw1AVwpL4ImiRwJBzclmmyAbYBrcBxvP92yXI5OnQ/rKfauTS7Hjk6XyyL4fd7mjvHcUc/MOE07D3OAa+lKGnHtZBowiQxAHaQmYKfDB6YGGUgSIE7GM0wJgovsRNndwJJtFkNKQMkECKLpFhANDgn0x6ThoU6mE4BjAHZ2RgcF90EQyMCaLt/1vgoKJ8DWuhgYDYCPYaEpqNO9hYmD9xBwQNAW56/K8uToyiHAOwvfrXtmkEMnNZlNgYT5nq2m0R64hq8NuJYAJeAa2SD8DjnD0oGazyiAKR3AcJfSsnniPCEgAsAV1k0DKJdsey+9NZRteFuM8hKsTQTAAVfJ7guT0mXBTwDXEDBQr0bAQOnaHQ4G16RFcn9/TyBHgHHTVcXuQpdLlIgp6GB5pYHYgGucTwIiYk1kna16ewZB7AzO8bcbUF1bycQDsyvaQaU72EZBewgagiovDGAg5iYYGSmBlvXjfrUQb1h8EQNONiEsLzcyFrDMkjKttQDtYZCIjRUnSyBttH64Fw6Hw80l1oWf0IwjMsY4N3od35EyFABOBOTdkVWBejqH6iCgHQLrDsGPgbwYVjkhEWY2y5DdeNNkQmWD0FkL26NYa7ZTPqWs9WPwwyXXBCIAJJPppmcDoIsgn+xAd9IUcC57FBZsyjFVDttajQByDmD1+jrV7KDYUr2vUrKudeggZnYAre6qA7CHvpDZS1wHBnax91I+l3VUABOfE2vQiQAzicXABVtUgSmZXyzHhh5SC2m3nenDLiD/POg62ZESYzkqAYRnYgBrkHYH3QOnPl7WlyjAtdgCKmW9qFw02eJ5JjaPWNf9RqbfC9lSAoWSNMm/c3AHMCUztxpf9LknvMylLz7oGHYzsG3bXNk7OxZHzpptsQAO7wMHtVumkvbCCH4yJMlKl5ZWs/Cy9AOy8hwKcJfCIgfYccAFrGm+qN1o/UacPZGR4DUiXJ0mKgAu3NhAzCGDa/6TOm0TXCO72p1LufeVgCBI4D2G80TMNbB6pQ14fXOjUm4nxlImWAkjSwjE33lAExueFz12tC922Hr9yr7QJ7lUaSGP6MGQ5/ldzFnPhsX4pw+SvaCl4Q7mdjiVrDlOvrWfYE1Y6NlBB5VM3yedCZcCibbO5t6+4buG5lr2Xp9LSRbK9jJpZxBSzxxd3Njm6KjpCtmH2CsqRez50/20jiEBTrLFhICjKi2sK7HBu+y8mZj2a6ypiufOngibO5UbkaPAPeHMJxg/WEc6XwQQJjFjfNXgWjRljTYna3EkUCRHX8lvbdmyZWGYje+dtkpswQan5PbHj9f5RgDM2o/dLKy178I6ox3+Joa6/lMCDmcM9533mUyEABDO8QDXuF5TgpgV5RdsrrjMark1cigrFBBgAag0PrUXdoC1ZQyaRm/wUzeiSoGVITzXeHScy420duM2SHsXXBvz0QWBmov4N3VGcGkMTcwdgGWegXxO3+CEGyabeQXXMKT6QJ6jntmmf7csNHda86C7X8fPd8Yb2aAmfKVpgJvHitu0fbS64BYK4hPge0rbaw3P5xxtA//3wLWyq/nLBtc7vskd5lqVt/tG97Gg3jljjcbybu97run4Bcse2dyYYm7bUW+wWiub75vPnO+N7TgxKZqzE9+5x67dvc5/Add+WXBtlLr/EuDasuaOJrDBv60JXtblHrj2ncCa7JWjy1b6OWLr0reOvzts3LR3c//331umKO/d2gnvpBoFg2uywDygBystQZNKDbVVBFKdH64hdO2DbQlSHIDCnKRUAYcttJzwX5xNXE2H3+wiExAoujZulMBAvPA/afSYmbU8IByNiwRPXe4ICyu2XYNrcSLx/dVooEQjpTnSYu96FvzH4OXbSwkRp/wwz5PFJvCsSz7g1KBbZMowUuq5Zb8hQwyH/e7TpxorOjEBHQdrojp9DSeTi2cwWzA+WNgBa3Jo4fkfHr5W/XDuO8BdwL45vgwoLi+dzZaGCd9v4DGdJdvBl2nlMxJUlaOqDHrKWQRqihXnUjuy0ASusYmBA1A4k/oZ4JoFeaMRg7UGUf5PGT8AlgiY+X0XZhyooYEyx2J2aK50Hyo9EnhILT/eVzL+KF1toCdAZJxlrFI0jgevDQAAIABJREFUTpC+yuFwD5F9lsCpzCXBFa6dxgQSFAYoeMW52ysNzVrq53fpBnXUegw7OGqWGg9D7rMX6oJhrFDCGb2fMBLjRLHMCKDGteY7bEu8xjVg0C3rKk0EEgQGDs/ayXXjtOfILaffDL6UUnLNREzeh3wHI306XF9hbtoKU0cNwfdTSnA1WilDYTMVjxWZGQ60u5TVQsvU6Hk+QNx+Zjdyv9nrAoBVOoUxyN/zejTMuNa14Gv94roXV2ZrpoOg2W4qz0Rpq4T++Z9tE4C3gC5pTiDb1hpExZpicCDdHAJZvlZ01riTvK4VzKsk+OoCTDGXf+K2S4ezOyLGduPP6JIVw9RaZWL8aA0pMTGSBAYvcnbg+1ISxzLqb9Zwg54lWb51ZnFOGnxx6OY3vOUYB8wt1rXZMrk0gO7Hh8di6GqeR2fHMEA4bjq3AEQKmEv5abuTFSAUqBXmUEAAN0Dwo01gI2AKxk3gWie2aC/JZjkOgrjeX1xiliRMtLump+voYwYlHLsC1zqAa8mGBFxjMhwPiZHirpID4Mie6dLFsIW0//gMpUuk75dukYIt2hh3P80eEwtMwJpOA/2H0QV4lsYGxVYrgA0lpAHXVLJGHTb/nqylIXovX0e6ewJ5VQJP0JhnobQLKzkU/8nNQAhkO3nx8PRA+6suzAqVi/k6yvizH1LSvgQyTnQWADl0+7hWC0zqaBq2OPY3oG0AwJkQE7jk+XPDgthTMtfcmOfqRkzUbdiUM3+Ce7UXOTlTQ3G/RI02YDD8NBbxDdw0JIDNAB3jSyQxuwadcoqnXqQ0y9CJeej20X5rr+On5Usu3PVWIv4C8LzW7bs2uNbNFSQFoc/kp+dNOqHtg3ZTHptIf8SfdXnwTHTiGaK3ljLfJKr0cJqh3n+6VsA1jZl2P21N7KfBNSWzDNBTs1P2Jj4eGaJ+BgJpLvWUPwVwTUAlfayUKrNZgjVSLX+ygGujLDQVtkkEKPZvNlvuvUsvAhjqzNa9duOaRPl7gZNeM+htnxBfN5N7WlODubZpjkJ2opPw3wOu5brzvmrPL/Mi20uWn9m/WyA915j7jqNf3Ilei6fAtRlw74FrOiPGWRyPxodd+0iqLNoF1yIvMkqU5xX3gLV1Xxx//6rH1xXEXRY2z+XTQNvOlU++lKtsAaTjD/T64nN4X0yf5tS45lp7gXzKPt+659onmzfFFvUBahmJQaeIjSj7NRN5gctPgHB8zg14kdeylfee7Qgw/A2Da++tla0deO/96+9zhv+2mWtvrU+mB8xMGz0MdTzp4NHHh05arbXYlRODVnsuZezxyRViFMl8Lx6Y4Jrsyv4OXj+7gmun53LY2L//239B69uaa9bjsbh9iVMH3PKhA7FfZrXsGEdAV2ZEX5CsLoM6CAJfgfEyDY1ueHkIl//Ayc31Ux5KJyJZXAffVVIUBiIrYNLRbw0MAShM5hoP+iEcn9bQKUESIGWGxQDXAALsdRsle8dAjcSPozskwARdLQPmoYvhypzQe3E/uPaNRfG7XELgiMZVGXM497xGAAQzPri4/D4Z15VZRZDw9eXwAAHd0i/qtV73zVIGZ11cSoLvV5Ajlk4BiAaTkpXNdRNcoDSYWVGDqjHcYX4p3JCouvSLXHoZ0WOXBjcgmxIbsWAUqKh8EyAuwDU8O+YYmXc4fJgTdgu9BBMGJXOteUQw9FLMRYqOs3Tr2Uwc7VjFnQLrxI5KRzfNW9hrABQCxGKMcW8CGBtExGsYx8dHdH9EiYoCNfwo0AG417prGeeyRxVIiT0XgEzAXHejq2DN2UIESmQDGr0POygOpr5TzS0EoklXiOL26Jx3E93Ec2aqEZCUOLM/y3sFym3LGQdLQZ6YA+2spgxF943rKSvvRhcGBipwH4bw+lLzlyBlAdeYoZBxDxAjQFvPU2wVNzRIAMbyIQvhM9BK6/ARjNBpcDMWgL9cD9bjQkdE6a8ZnLV9S1lQnSZshuFVn0YBEcsnkKKSUJUiI8lgofWUfJvJksBITi0KO5t5KmaYgwR3BSwWZMC6wYphKal1BeMY0TkvcXTbG89JgnbYIdxrBa0jAZAESzFzRkJmljpw/LP3HRQR4I8WnY+NNJ3goRg9tTj2myRDMXMN5Meuie2nC2ZNqsxX+xq2mWAg97rZs1UCLn1Fgf/PhxvudZVdhs2T9Z6yRq0hd0YkmJR/C1xTTW2aZyjoFnNTNkNrSQ17kvSYAY7Y481GQZnj/cM9l1qeOedAnG0G3uP/wAgLE9l16wVu0QrZYxFIrIYVYj5FY1F2OEF59txcnwImnEAbTOycBSyrZAwtYA8/2IJhngKwoI2IJttw4PF+BPwE1/AdBpvwd4Hoer302b5NRlt3Nmxdv8hQaB8K7JL9vrm5luaaX4teqETlp/7hhdnnF4fXM8+fz0Eyly0tgHsXYKrPcmbcJKL3VHdjj98i9naDyzkD1KAh53bWVjuHSSbiPfFxqiyyztIGS5PswRheokvmpRstDPZr31MnS+ObxEZvG4FMB7XsL86mUc6xlpE2uKPHHqXto8tl7JL89q6GaJDR56oBWp3FzyprZLJBMhJJxOjZGsjNmowv0gCWSlt5htM2dcnSAqwFnON+0TOFKZatpqtMFCOBiM4M/FxdSauz0BOPR9tuXaIBjx7x9cpJRGvViEHrChI+xBB5d7lndCaZf8qedndQAuTedxq3UR5UunhuFBQb7sctMC321IaAIGVHVHPp1FB17irg2lrGmQ+FeRWfZwG2SL4WkBYAqoOvzfWqysg39ieUhS7gWqa4WE0T9Pw+cG0CY+FNBUiVve12jVofCXYbRNRatN0YMgB74NremHJcS/LO+6f8t21zojmlK3qX+dG9HE89X9lQoSLP92uAayfuaLxs58X3XmXmXvM6U7fcu81Vo/e4AQM4Jjs38N41PwKu7QETsqkuy3f8fwqc+P87uJb9o+ndQaTfXDh/GXAtPq9zmj5i3oeHF1uwt95OPF98TO1Rs1Oz3ic7bWzs3M1yV2P49u/WsdoJcC1YAPGmwVybc7R9rD8bXPuf/4d/XpprcirElOg/h55aJbbP2Kp+AmsNrmkUcC1lda1/ZqdsQegdeBbI5IApgSquxCyry46ED+h2xdZoZhjnVn5pMc4wkOyAmfINB6YzqBO4NrV1OthPiUGXhV5ygRAsiXbIYEwwGE45CIAvl9lI6+KJZaEMmiCKfIXuYV4xKVl1VhvXQGdLdQcVqimWle41QEsYI7gKrg3WhYCTdhBzDwGDxGJBKaOZg25fOw8tBWR25h2E0+liQCAxeOkSibUiBpSYjAQ67KDLAbTujEWyV4M7aaPONFpIV0yrkbbgdaMzFpFgrTMF5XIIWcJzfU32WgJ23C/u7/b20+HHH39/ODu/tKaMygfxbNHHwc5jiSn0WVBS59yz1oy2NcZZIBCeD5l8sOAENOFeBNSJTfYIMMtdOhPoYtwIrD08HlAuhJsgI8JrIiBRMpOTAZlsaoyCAuIWuibbzyBr7WczKOCIl0i1Na+4T12ijOso225WIRlHAMTBYhMLCVpDDKrR+Y4MLwCRo9zG3c+UtRz1HJUlT8Dj7rN0yAUc67lVGoO9zbUzwWMHozGCV5duPuH1JqajABL5LXBOu7RKZWkyEtRZ4prpAv0AnpgbPqOz7AJx8q1akwzWza4kGMfyYXWU5D2wm2uYSgrOK9j0ScPAmcxLXB/loHJs0ZV5AdYceEN3DSLrtgptf1O6z7EampBkYCBoVyCfsn+xMtS1uANDMXSSNIgDnccOwBaWRgVsvleyaAvc0ljV/i1wLsCDzph5YMeJTyAQG11lxQ7yyHweGkICa3q+63fVLbT19zrZIRAygABZLQbn8RrkCzjO5+dkngJAxTpBQgnfj/c/fH04PDw80M5QUiCsLy+TaGpNncvm93vezYSIW82A1mwQzpVZwWGG9mE/HHGXYwfUwXuwH7/ef9V8D6mHnNed/uqzHYkfgFcFZoD16F2k8NgBuHXFSjpAs15Mx8lgC3DYSQmV+2uVb7hPU4ZAkYHYaNlrLDuL1qdApfye82gWGplpBE0EtvE/gmpitFF4nTZLDRAEuInBVqBoOltan6zXtZIvYmSqg7eSE+qqG5svjVqwf50ggC8AYA57cZaFutEJhrCSUKODtDxfj/4A05VM0FnjX5t9rRrBlBALfDJwiAYObqIQFiFGOUwmPHsBn4NVlTOoGCjnAh0D2uQe459MNo3snZ6BzM7BXgsQGKua7tVcgwaVA36UnUg57wAfsg4l89B6XrEnOVuKJRa25OFwuMZZAP+B5eiRupjgGmxNM/8CEmFGIlEQ8NOuqcG8tTy8zuoJLs8x9twEkKtM/naPDIAJo3p9LcD3cBYOp/dNNPlyaFl3kUD3aObVNZCdJK8gJI1FYqMC/AxwLecnxxpKLgY/xPBr5prmWGPNPVtlsW5sEKDdy/0IYAurjAbpdJAqd7pB5AJTpwahttMAHG3Xym67vKiS/u33JXlSZ1sWb+bJrK4JNkzgte58q7mW4HuAa/HhZbMdmH4Hcy2+V67jLVsxxx64xrkvdp59niGR4KHTU3eWV/9ctHvpeS3voZ9V5V8BKU+1Y+05XoDP3wi4NmMl+cpjIez+1Z0u/Lsw17KUZ2Ls1JWomzoBBt8Et8T8uy+QM+vU9VZwTXPDteoddgoMmqBt/Iu9/aCdeMwKKuBkPMt2jpd7/ifMXJvj8pcG104BnOv8Z3YDjua3f1lwbepiZ10EzNc3N2j+HrCWz6/P5U9pwcUlkq0bSeeOR91NfdrvHdT+zwbX/v2//GeFfYt1lU5xAdnSvCAHsG5MmVYNGzvzDRZbHPGAa+d2LiGGO+UjYgAq6BngGinpFvRWmZPdNGsRNRCY7qAW3j6olToDfrPAIs5OMM7Csgk0OgCeQE+X3BGgI93bnQcNrlVANNhFJXx8AwCiAQ8JAku3hGCh9Yiy+fQs0hbCswLAuL69KxAjQWCyXJqndAPU4fvzTz9R36uAhbMzlRmeKRglE8olLxlvarr4MKUOidfozL4Xs4zdLOWAdhv5V34H7/daYCGDK5eX4PnwOsYOP8myL6UScawiOO5AtzvUOpPKUlF171S5wqHKUWdJSgSocV8BqfDn7e3d4Ycff3f44z/753T07r+KUabGh2ogAVYlxgPf8fSM3wtcw38CA8Suub9HwI2SWHQGvWOADYeR2W80VXCJJ0qHtuBawMCH+3vOF0BRzCuuf8c5R+cwgYhiFahcOyBmSoG1dsQukEOsEjYJUAvYwecSCHKerOEDkBLAAJl7BGBUDoj3h3ECq0RAyEymqxsBawAhAzCnIUCJgfeJynGdBp/sK5cPx2gF0BCg91rrC58Lo44MIrOawl7L5y8vBBqF6Rc2EdZf2yhp68kW9DpMQwOW25ktgvdETxBAJ37U2MCNC0anUAJxWCfubssyz3MxnVLOnGBS+03sLt27NtozugKaHRtNwZSCYq5SDpq9ANt15fHQMZlOm+rW2gG67DHeo273ra+Ytak5FyAeWyU7mw6rm4OpMkJixk3AV1l+3UuuJTsgsDTrIHOa9Ua75nIi3CWugaSN2HNiiAmsEajCfRKgwizfgDkZjwL9SnbAENEoPeR7RnmX9puSBfjd588/VEMUgk7eT2mSAkD5y5cvhy8/fzncXF8TdItNrbVtNke6E8V2pzy7/j0Cq7x3MlYByrAhirWSjp0od8F2+SHG+PnlmRIEAVN1Vvc8F1A2WI4//fQTgX6OzbYrIoMnn/dey9wbbK7RYG4CW5XXec+Ud+G9YbvJcaoyf3k5E8gN+Mb5NcAWPS6xX5sBl7JOAjQ+Z8hcC8DmzsWPbooQ8XUyb7+9HB4BzjO+aI+/gGFH+kvA7PJ+AuCXl2QvYm1UV2+z/qMXiMTEJUrAwfhCnJW1MZKL7M7MJEnkMibTLHMntokSWAbXHNgGdGa3a+9HjapKlnUWRipAtj1ASrPDOjmWvafkY7NhKZeAREABFGk2MMscw3Zt4EJsdLM3ZxmwA7CcdzgvWU7rhk/xeZO0KymHuka6YquUPXs5ZaClTWom+AT/Pt3d0G7ic6Uj+607EMuWNbhW7OMkET2PmRNcZ5afko1C4eQwZFfW5nymYuobgBAwdISuDXDp9XB7Y/27KpBuplH2B6/DjtSdZF7Wtgc4zwo70f5ms8xJQhqgXZjfAdYCvqoEVICl1lCDw2C88iweLGXt6e5sKL/GeEEF1ilR77TAGlzFfvSA5V7DmlwCpcmMLPZj64OtUjV737T/Gr/d45R3fARci81NPJAGSAJdZBMQCyWh8F5ZaN3dYJt9L7jW2oX7ZVNbQCQJ+Wkrggb1XDTzT681uLYGsrLDW0Bie/Yt8fCfyFzbAyXe+t6Z7898Tf3r3ZUxutzKVkh3sIP/Brb21zXkjroRzLzn5e8DzPoouJbPV0XYB1hWNZ+jbDljMe//rwuu6ezb/ry3pt7a7dvPfsQy1Pi+j8BuLpdg/GNloTUnvsr+vTa4tnpcfzlwLem1o/WhBVo+n86pcVdvANbbY5E2pw6OZlVOYC2Di+/JWt9+xeLjHc3XWhYa3+l4DYzEAMC1lKsl4ypWWDoHRjtNFPQInAZQK4CMAFtnwhnYkfWiwI9dswyuMaCbN78pmxHjxKBdSitdlsrBcbaA2eFyGlBCc0YjROegMmcR2ZZgvALINlSdyesp48C5nEDZ9850SbdN5XvR/sFfA4AQxLiyDo+dYDhYcEoBqOAH94DMd7JHCGZwbwx2mbW9PFyghNYdoHIQ8dkhfA9R5egQ+VkBAoT5g26NAVfkNAkYolM/NGWK7s/10EF/gmAwlTAWAo4AGmnhFLvCLLgE9XHKpFUn0OLTp88EJ6tMoHBlbYIc4hwXlJY5YwoWD5lqcIoJqEpgWroq1gPRCVxZyA7exRKqjl0vL2Rd3X36TIANwsVfvnxlV0U1sgAbxZ3oXp5rfWHYDH4XOwYAUbLcuD5Ljc2MpDjys/SOwGj74ccf6WyJ1SbADM+M9+c1rAkFqWLGYIzFCuwAJZs+44x7mGOtjS6wLd+TdUadILAqvOblxKuUMYFGwB/sUwIIBgvYWez8/HB39+lwYRYZM88RAA/zKwFtGGQopfsGFqHKMDVv2V/SjmoQQvOJ4IaszNgegwVclQNcSxCG9Xx1KRF6MgYzvmaZhUmLP5MpL2cvpSkWVg/BLgYT34d1gdf5fdZVC2gcQGc23SAg+/RYx7mM/TC9SjH2iwjo0B2ODQHAcBH4SJtm+whNHZaForwzthX7wCAYmxxUw5mwTf2am7Mg9GX4S01NA3Bkfynom4esyjANkIW56sBa5kHUZYJ6LpGTXqG+O3OVg76TJ82GDpuFYKrLCGU/zcpLc4ONfpcE41P+mHEdB1kdsH4iAqVuMMEyS30HmcW2q9CBKkbLKFWWWL3Lh7mW0YQgHUClGfb0KOZpkkw8R5w5y9mjIHYGpWI3Qt5A4s3J22ltaE+3ELc+vzbKqWMzz+v5kKOu8Sm7usyuVn/O3iSHco8RaW+7o5LU0JSycvl5dz1M45A9J0Vn8HimodGkUp0c6GKy+n9l18JYY5AeDSUfU30+aw2h1JMaihgvrHuyC1MGqt8/mbH2AMawSwDDXHvE2ckytm0gOWvT3KTC4q94PpZuIxl2qQYHaHqA5ANBcSTQmHiSPwDAk7ePpkvVMGiMXM5gO5lhwQeQ4h7hfo8ofBq3uKsmzgTSD46ZOUl4zaY7xTwkW9mlk98S/K6Bbfaz9LOwF8I2zrrt9XvsbOK8sIau92DOMfoSYw/y7y5HrM6qg61l/uRSGqZzRHPTZ6KTo8rwaFzCqs2fAPLZmMHsRtqb6UB7bszo43yHfXyhMVsArHRqDegbBlAGxGdBSqPTRRdrMNIDNU/usmsXs+QhwisRw/X5cHcH/VMnSP2MYVc12AWdrsHUsr3ghlO9d7NWRoJc321dRNvGZU/brvH26efaTrGk+UIsUycvBexdFuhGZjeSJZZkCMCm7+w9sYBs/OVqaeIX1TOP83UGSpyCo/jRySOtDM+S1lDOxPgoc0z7QusFvcK2t1jboYJdy5vkfgpg4u3oPtoGC1yTyfH6dtKAe3LDDNoN+KI/VFc/cXbG/lQzg6Fo6Uet06oSEa2NWT7dPI+cALR1qPMt59qazuj7CiC5tSVJPm22lJ9MY1dz5mlFsiHzWZ/bYanMz9ad+LA9Wku5YjHx9ELO5iNgA+B6tlrO/Ll8hozdFrTUuesS5egobgdmPGHuNWf9qWfebodUfnMN1tryc80togXKIgv5VNvTf725I4AtAdV42+Imb8ZHy3L4eUezqV/jY+XNLgzHbvx3tJ7KJ98Dcj1hmtmFndixy0bSavMFcz++B+pt11j7eRmdnXFebOVHADI7B+M+t81L3tsjJ5beyZf5jTu3lls/CpFiqt9YVkfgWt20MzNer6n6O7q5sVb2vma7B/vztoDcH6rlOwYxFYvzFlAWKmbXhTfLKAOlZo+cbDLaBjMhzAhlwQWEpcyIhVd0wgVmAfAiuHYpK9LaIhpJBfzuChmtIYNgBeJZImB2M8l16Ky5U2hERfFwcIB4kDvrLwBLwX6oiGJ3IQCX1hN+aDAcHYfZFscO1wBwUoHRyPxFID6Cv2lnj7GFMwW2EAEEi+7nEMGfAWiE5iCoQRmJO5i68xFZNindTScxMzsCEopJo5I3zgsDaj+zHaFkd5WBVtAqmynnEuMDlhKE+TG/GD/cO50kB1Z5fgV1nkcDmip3w3NeHj5/+qxSlQhNh7ZpZziaL7gOgpKAa9S0Agvr8YEld5gTBCvJ7IcRozFMeY46amosErwrOwZwDaW2KA0FsPT16/3h5gblX2KdgMkkthq6taJEzh04ue6izSeh42i0PKIDHLFXsASvC4zBtTF+f/jDH7nuEeg93D+QGYJgCQEXA1SvCYJpYVY5+54gVmuzwdKwvxJA47PtBLZINu6agZ9BMUwxPqNuoc1g8NTZGpyRiUcRejP/MLZ3nz9rjzDDHxBXum00IgYWAjqxPPnbNzL6yHYrFpKCLAJ9Lp1CoKDxFFAB0Jgsuir9a3AhrMnM/fXVOZllAsD8TL6pOBcS9FagEBCNzoODf+rnDGHwrKdyZov1YaDXjBFq5KRr7rdnAmVYD0xMlAi3zfIofQ3ICDsGfTbsE7LUWJLpLqC8BvaD/gzY5l3KMRITUbqXFRpUcxHZDdpuMotdRp/GAvRGwhBw6a6da60767d5nhLAxgbGXiUpI+BWTmB00GRHw7gUM5LvC1iaeQPDMg0QBvsVLNXJVKR9Z6niyugRWNSMwGKKDUA79p9JDXZ8VElf1oECldZFq+A/a8O6aFq3+lyA9Iw97oFgtUuepn3soF+JAnkb7SJkHylxMDo7G2DM4Z59Xswyn70dDzaQQPsioy677r+TzTbAiAT5ZArZJimZ5CY0tu8AAXIdAYlKAlTUYCeU9iBgf4EnKqM+DlIseJ5yMt+rmo10yRjBNW1orc2h+UfWavaku2weClx7OTwRZFNJ6BNYagDXwL4GYO6S0PtH/FtgXM6ubKoE1mLy6pxW/BE9TCXGyN4e4Fp3GAXb9+LwiIYGBsZ1tmiP5ieJjoyR9s6F94AMbRok0BY7kYHfpHyY18CEEBNttpn0BHWG6Iz3/Nqfy++QlCubPhIgWr9uIoROty7jj78w53WeRVxyZrDSHliCIM0CCGy503IBf5T1wNwLxNO6DQNOz5Sfea+YlAYBDZqncUF8zrA7Pe6wi8VwG0wxgode72GX4bvkZ+q/lEDSPxxBds6VbwYJc0/znqspgM91fp7aa5KLSBIuW5b2K2VblsHA+z59wjl9aQ3HzvzXd3n8MIY2+ZzfOjMq4m/wTfa0/cEV8JyaYynbFriGtSN28TG4Ji3Pa85la7S6ydRgIDdztAOUCbBNJkoDa8O+1dmwRnOxR8cAWy2lnb/MbuUpWxrgawKRCTzxDHwbbOA+GLc32Vvbm8hZrPlS8kTl7/OZ10/tgYrtI+zf2wwQs70M3XHICrTIeeIYds5BYpnY/+GVFPAdxjFB1WgY7418nefrL6NPePyRTrDX76oDbeCp98GHZRwGoLNn3zQUumb0GJXf2g3Xi4Va4NdS/t9PtA3sC5zyOay9PGQhxmBMIOs9cG0Zw5SDZogqMaZ3bfEwfo/bIHeTudN7ad4XdVUHY2mO4/x72XbGFz2mZNZuQOV8c55ZZ1WCk9Ns1zmvs3mJrjf0/QbwPdlQSCjsz3fG7bQtmN+9B95uwbWj7xmAbZ8t763xFVzrpbqysrb3c2r9v2U9a04GkDXfzzncwwv9pve6ye4+6VHXhJ39ONY41/a4qWnDtuuy10SSGr0v1rnpBM3Z3//t37zK2etORzlgGaBddOlRgAtCF2GQcfN1QDnLQwOuld4IMn5oSjAyZHQ+4PiZtl+BYDHWmi03D34MSkpxSiiejACVC9KZeJGjFqeSzCY856D6AwDAdcSgSkerStgPxk0ARJQsmbnmiQkQwu5hZgrRyYoDbIYW7gXASgSRp3MdWr4StRD+j6iuyjcgrj+dLhooM7gACAkkNFsLQAMFsMXWKyF3e1hilrnlvTMjYYMBpMC1mXm/FbiG5yC45q6fOhi1LPOnjJlWbo8HnvWWgxmGQQK0/pyyzPhhQGigFWVbAk1Q4qgyPwQsChbF0BJ4KA2trAXd1uoEiil4c7i+EXCE9fD4+EwGokS5VVIp5zCgpFkgfCZoy3XTgIA8KhfT+leTBGmxPDw88nt+9/vfH1ASje+7/6oyUDwTG3vYwQfLjc7zi0pDMT5iQHVZXkAr7UcBiQp4BHTFKEwWQMZT+1oQWkT48T6yLcAsg14cNeBU8gtQjSy/u7su/+N7oEX3jRpUaNKA+6YNiPjzKDMSWPjKxhIplVIQItezAVDji2OMAAAgAElEQVQ75m7gQOA5AP7mABXTD2ArmkDou6+uUKrc5UYxiGSbVoeslLlfjuCyATt2OkvwOZp7cJ2aVRC2nIIIgWxpGlGNDCzG306N9gIPJv/XgZZeo0KaA7/YNqyza+w9BiQoY5chg41ElklMmUv/p8SAFrCa0igoF3smLF1ewyAoHRV70H611k/WUfbUEijzceQYBbRNMkE2VqXa+cl+nI1XAPUR5NywVWJvAFArEFKQGbtdezr6kA5hcr9LwG3WB8ZarEUBC/iR5IH1sQwIyx7ZSX7VWaF7MEPXQDTPODZukL3ImlCDnFGu5+/vsXSHQTcwAWsUrA4+k8drtYUG14q55/KRYVfLCTAyTrBjMGe498Ms3IAkPUNaM7UmFRn0GTgSafgM2F8BFMio9rmwXK9KrPQqLae/I3pSHZCl5Ff3riSWkzRmqzGIDGjr600HSOVlAMksjl7aa2YjORAlgO6/g8HGAN+aa0/fXg8/QT+PbJrRXZDfpwHWmkhzojSmkROVs45Jgatmxtc+JeAGkOyZ2w5rCOs8djGBQ9jgsutKOKRbeWy5pAGcmHGAze/3mcDk0JCp4LpKOZ9B3wQtYmHpP62BVZg+pXEFbnhynqBFOhKRtAo7gWjWVfY6/bUdcE1atI+W8YiWqkqG6754EzMwaEMjeysbj4etM3AwUTl+U3uwdGRHmaYZXPlOgbY6x3RNJNYArKkaI36MGBNDUsQ2X/qAbgqwCcTx2cmCzpy/PNvuORmcvUUGeca5wLXHw+0tWOYCe/MjW6b7UWOLlbQluzhLuZtZUH657zdsVgFsbSsk7+HvyPkJcA02y/MRwBsutXSXr8Rc+yZmv9jA2j917YVBZnMwyaPjQduO+JxdfL72Q2tcvL5Xe/XWv1ZwbX1nR4w63ztQ/F5wLUmpALR5Lto5+8Q1L5btgO3qGHE/oK6A2NI6Akw/AK7Z3jIJhDENYLRhacku9HdPG6C/l3fhc6WTV78WuKa1n8TZe8DDCuLs2bRTtu43Ca69U7KZ9Tyfs7LPG/B2C9Ths5H4WSrQ3thOeyDhW7vv1Nr6k8C1vWXfhQNF+Ml6idFUEup425S/Rm7KaQBtu17m887nm3/vefHf9mhfvNHjG9u7zjrG62f2wLVpf7Y29q3nOTWXRYYabyjbdWroAr6+MbRzN9dz/9bAtf/wd3/zynJJan60fov+LmBLwr0AasSGwO/oxKW5gMENdfXs8tBk+vgnOjFa02qW8gFEYbbf7B3g0nGEcriwHHWrGzPEmnPfkDFG7laBnRZSnK3pYImVIkcaTJ2Aa3LwRy28w65kJMLOQyngdPITSFYJXmlbRRNLGxSOJgAHAHoovwu7qp30ZKfOGAxIaF6MljC6JAwqIGs64q0HFIaNnkNzK/Fy7snoXRhIChNEDn0YbwLXyFwjiPdK7TBmwCxSLKOjMaajaSH8lOpKPN7d5KKzkQBtdDLN/RDUYtD6TKC1SkAduCN8TTkkxN8TBE9NuDmPuA5+ClijGL/KvZDalwCvPM+QPPU4GduUlojRCEAUgRBZVo9pGqBOf1gPcrgRTCrwxrzd3t2S0YArgrkGrTaUqmVsMJ74NwIrgWsqUwG4VkFvlWGq42jAtQR9+C4Bs7JEWe8z8Mt7UUqSA4NleGY/4f7IFvn2fLi4kIYe1iiD7YgPO1sZRkmCuBK49++1h+TAk7VGUFJi02G5wNYkmyrGwovAgJQUbIC1PJtKL8USI4vu8cvh25MYa3lP1iLH1Nn+iPQHaA+TifvHbM4AbGG4hQkXrZOUU4NNGcZaQGqufTMPilkF+xKwmcyLDn8E/KFxgUo+E3iquyfYewLQCJBZH4xjxFImsdzC8HMxprvc2U5zXpUESLJDMYDvyGyv7OfYrwRMXE+N/FR0FnuMtU5xf95LSoAC8o5yfp4X2hu5T5W5yfaK6YXnMvPULGIFnyqNZrKEAZhLiaoTdFrHh83i4G+wQSYILfsPgEzjEuZaB5/TCVfmM8AtzzmUlEZ3M7opABRp2IdOUc7FOrOgY6i9FT0+JhNk6itIjW2eAHn+rre5LDE2mB8OKNLlrXJ6VUai81d/5vqxK9wz00OJ/bDunOxa3aTANZfCibkmMCZrRufh0IXJWTO0l/Td2gdK5sjGau+Mm/F5QWiADDyc7JM14g6YQ+MqwFi6hFYzA3eETNdQlICqLPSJTDaAawDWUhoaQJf36D2Ts6YANpdBG2Po5gVh2xfIjcSWmLg4s3B+oCM1zuqpc1nM7+iOVilws81k+2VLp62fIK4A0GikNZuj9loBctISK1mKEUEkIZjmPPg3z3wz3FmS6ARUnO3F9oYVXBqq0oeL7QhAmL2JRAwYv2JsidVJfwVJqbITnnvuswQ07XnzrCEwn5Jol7lumGvSDYwPowOr1pXnGuuaiZzRsTsACoG1SHWU4TCIMAFGdgs189JORsCI8tnInETSRE2VAuLBt8j5RN8rTPYwVs7AhAdA/OROtD5b6vs7IqT1nMCb54ag6pDT4DwOQXOt/ZR5wiN2V9PJ/uYuluRCEhjaz/r+Ca6lLBTvJ4PUz8hxDRNlAQFX5pqApzXS2gZ+zWg+ATYR5D8VAm5fX8vA5F/EVvu9vp2yp375u8G1EDG97nLmBdAQE76bi2HNgHnb59Z670cB9neCa0ruu9FTIDwdNUc/p8Zzgms5HzROTl78Ssw13XDO9Q/MfQqWJlPJV6jnH6wxrbkBMn6AuTbv4miudhIVBUoxKRrA8vSzZJrehnz0+SNgyEDxZLtnHS5gYyWN65Y+MLhaQp3KTPz4oY/Wm34xcM0bKOMlX8crJgtb7s3yM8eBbtxfCFzTBCVJsDNGtocft2myX/OBcutah05S+II5e/LNWavvPe/ebO6txbdMMb87+OEHlkdspgL68bO3HzsroSGebx+JaC6Po8FtxnDi6OyPvkwnBc/+l3/1L16l5bGKVCtgl15PgnqIaTMoMXU/SLcCuKEZZCHYAEMMrqy5lmxaZWPwEDj4rMsB1CMHP244QBuAh2KqTXHm4STICZeQewCHCVLwO+3J8jsPh8Mt2FkuC43+VxYd65E9QQp8xXqTiHN/R8buCFyzuD8AEUocvb5a+FigQ0oi8HquoWBCIA2yfa2XFcfRGaWRScShBbYRrtHMmtYZYmluid63ZhmYb3FKAnIlkADwAoAlgr7RXIsznz9zuAhUCXNGbDncz8OjBM0lcqvMJn7wXLlGWCCY+9w/QASe6QkY3FhCAacYZjVm/l6CvqUpJo04fE9KHeWAR1z+0t09deCnLE/6cMpaPz8/mpEDEBYMPHQKRSAgfTZMlPYOsscpPzT26XV5CwbY+QUBIYJraGoxyoLCTlDzDjVvQLAxg7yUPiZQZiOK4azM9R7WwzSGaXwAh1yOtTy6bpKQ60H4uLu/khnyrJJgOklYR+kWWK3BZZ5UeqQSrcna6LXXB0XYdARTXc6p9RIu/3HpX8+tmjbg+f7xH/6j9epU/szgimAgAGYBN9RvdDlfGlysDFA1cci4aX2pnJz7MizXPJ8bRhBkswh+ee3RlTL4G+6L1pzBhwLcDgRTqalWrAoz2TZlobKvYvUFVEtpFfeQbSgTIWDnsvRR4BznmkGp9HPwrBwTJkvUPVUMli496TLLZmSUs+9ywSRkYNvEHjK4VrqcsddhTgbY766BAiUVvEt3btopBZ14OIHm+o4pNt0Hm4GmoVeGD+P8oaNIO2fQz4AfgM2FaldUR9tZgM1sAqN1K1sjZpLWu0sdi/1lbSnrPNWepD3RtaIBF3asLOFgvXhPZ+/nz7mXc67F+cn5FuCYn7GNrW6VTnIEZA/LbTrOpYExnKs5PgQLvE/oYGFNgS05GEEB1xQ7uYNnMcenUL/KKrnXeO7bNgzmikpBtU7VmKBZQHL+AQC4jNb7LWcLPkewHMCE7wOloSj9RFnowxO6ND8SUAO4hvQJwDeAbQQ87BtEaF2NSRTcyJaspS1kiJf2YHfapgzFlTvjUvNQz1N+gtdTn6VreYbO3pTwx8bJ3s61keSf4Py1mUCcvj5Poh2n8wqASGmJ+fyE7cMZJ4auEx9hrQ//PN87HfEFHDZ4irVZ4Npo3BTgSM2eBJ7jfZfoxGpwTQC8Be+dV+zgXWOBOUmn7QI7JnNt+HATACZzMwGf132DX+6CXeXMaQIhyQ6uWP6/49Ah1xQYbTkCBzApr+V+dZMHrmdf7xHAk7tdczZ9nuk5MXcCHXGWt5+aPOe4l1l6NYEga+F2QsXMu/Ek2bsce+sPB+iULfKZjxTRDriGdyzgmhMs+ByTk9B7Tck7ru/AtmOjLbjm75v4+wh85F9m75wA195krq1zGCBtlmwGf94LLjNemsL3YY1ZFhodUT6D13nsfWKfkAuwdgmuPT0rWT8Cw/1gUGtUpIc1sJ4fXZ9JYwl7y9X9xuP80wHX9gLlzeBtnnUysip4D8Dtj+b1sLgSK+5cucpC5+++B1xTxcH7a+v4u0+/8hFwLeOwfe/evb/33QEKJ3DyvWDN94Jrbyx73a430Sw9PfVs23v9y4Jrvbt3n+EXA9f2S0J/SXDtvXWx/X3AtTeO2OUjma8lQeuj+XiN1+aVfRtXih+Wl34ZcK101axJNoSyVbZkoXEEbGGuMbBsp5gsjMrcWpjbwtsA1tC2DguYh7SPoAoUcPCxNA5sExt1hR1d6mRwbXak2w4G67ndyWv+LodA2DJzZhDU46dYKPNQsT2jU2zmAjWcXlSeFYFw6aUpOExpCK6ZUssEZCxvLOAP+hNiQOHQZFfHmxuzDRD0dpZUGnHDEiwoszZHOv8JnHInMTdAINPASGzE3fG8+P55RMcxxftZFkoNpLCp8N5G6rNoZ0ZWY96dLfHv+wexjKQX4fDH7+lxcUkBAjgzgwCu0ZC6jExsqB7TCa7h8pkDZp1ZapLmEZcscaSOGEs3AbiB2XMtBpqDO4y9SnUAFkB/TUAYght8N8p5EWShtJOdV1nuIO0cgGc6OFwuDScIOnWPT+w8eHl1rX/f31PrB1p6YZWUYLWZe9gHAdcEWEYwWEFO1pn2nua+15TK7iZ4pLWtEiOMy+WFmmYgaCIj1UwesRMaYMe/6SC786uE68UoCBgfA6wx1/XBeCCzCkLeZi/qQAy4BvaVxhmGrTujuhx3CO9OUCFNERL84M9/+If/aFaEQFTdD7T6ngWOuRwwnwG4QR0/OKdeyyhdz97A8yY4jFh7gEjuZbIsHgmUkj3HwEsgtohEKtVN4CT01cxfi2H7y9itEuAXxujGTDMxgiRWTbbHmQA4lIgisRHAjHYm85bkAu9hdHtO10/V1VnHqLv1aR2J1Zr1g3ESGNnM3ASycc0JpmT/WpeQfGFqick+5MAK8DIPuGiysazQgSt+L7tugNQgTuaIjFWKqAtU57qYIJBtW8pNsm80d2G9KCgMEztnDxlhsWt+SIIqI/AVABYQ0raUDVe07hNwzpJX2ULNifakO6caDKj7GodROQkjcZL9m7ftObl7YBxOWZ1R2tP53ARlkhTj7xzgcg2MqL0CiIjN+97CXJvlkg2umfm3lP9GDxLrOg1OQg+Lbcg5JTtKcO36UjpDBrcDRIQt2o0YDCoaVGAZe8TqDZzB9t4/Alh7UHk7bAGYWRfXBNgCrgWEjvh8AMus5wB7cX8lv9Bl2NFmox0kcw2AbPZHN8YoNhplLDpZh7nWZ6/LxkyfBWMTMDXAAn5POYyhT9NndJf0ZT8LsFaHa1YbEIg3KAnQ0dpfeHbaBz/f7Fo3Y734DhNcE/DSvgiuH8be9IkIrKVrsnXtCKoGgA1gXPGGNqp3Ltdr/LjY8tyPbJL2/gQDZYd1XiQ4zme0X+OTBLINoKrvDoszSX+BY83LoH6hz+6+pwEqsyu6Ew3lp13wfJF/YfYdbQx8LzWRCeOvyoajXZUkC0v5pgaV79vAPdY2113AUruVE3rJeUmAJQ1mPE4dcMgmchys5xfmmsq1xf6TPUE8oCoG+gppaGBQcQuuybQPQK1Ya7PhQAMm2QPxieZeyRmihEJZ0eUtAdO2eyxyJbqGz7ZKKurdte4Dzv6Z4No2oOPeKx1UVbSgU+sE1t4DOsh+d4XJdmxmckdOkdZwAUb+wHu4zgTaYmP00XX9cbx+deaanfPjh99ZB77r8cBzfBdfxuv3TwXX8uXLmTvuKGcvf/+d4FqArKO9MGK47I16zw5zbYJr2/PkneE8+jXtYSQI4jNv2EXTf7RpWhhE3wOuvQusjTssX3Ez/vMh3gPX9tbJEbjjC8737u/fEHtOjPIJm/j2nKwAu5b4rwOunbJXE8Teu/d8bj9lEuNkW/xbZK6xXMFAQRgRZdStCcSOdXawIo6eIIcB2QDXEiiR6YXDGeCa29apnExDpc6bZ2I/sjQEbKCUm65lMMzeuHRsZt3KQLls8OKqA4kKDG0opY1hcmTKbNzJMBpKYRUk3ghzQmWxYELoFgm2mYFU4Jod6S7DUbZ9OpIJuuigs9RGAve3N7cEgejEEpRAa3kf3uLFZ1sOW9hUa26TERSyLK506TImnfVWmdJDA6TuuJKNHoANoyUNpASR2Yy61uqYRAxdgQaeFY6ASprAQHAQNViSuEY5ihamxjoAoBDAQutC1PzM0wQq4eApGFHDAzinYFtJB+qM5a3RuZGT2uBaGHc3tyrVRWAEZ/bx6cFOrUGfi27skMxyynYBrlXXLLI53FHw6fnw6RPAtSsG618BroG5xjLp1rtJHhiIHTTmGrixJomz9wHXujx2doUN6+cYXFPAI0013KuCWwA30vDR+pTjqkBKQBrBUItfE7gqwCBzL3YrP+s1mj8BKpUtwf43wIrrp+QR+zHsTYCWCHYQpAacSQDJdVyivo0H/8P/+/8McC3PD9aZm3qAARCn12LRGH8E2frRuoyDnA5nLE/ydiNzjSwlAL8qYWIAROA1nYiDTVgbMeC2WSQcT4Pq/FqDQ9eXVwTWbiyGjrGhjiKCKzATGGRDhN+dB6n55UA+5Y1h9B5pCqm0k3pgZqiERSHtsZ77Eojn2lXwD4Nde9tOV0AozSHYcbBVAJaxs7u7mM6FkH3E9hlGS5hjGgo4jGrgYuoltq7mGdP9YYKoDP3oxwh3ziUCaPIfvD5l+wOsVWlUGi3M6ycIcHAwAwZNe1glZrBWk5zef7GlWl/ucAwg8epSZf6jC9/WwZpOmYLtbghQwMEI7mL//bga/qFtOh3jjBtBFa/LgN/ZF/gzJXMzeJ3aS6LhB3hU6aCmPp0UZ8MCa2hST2rkC0f3PN5jSmwNrl1cX/E+AnxnbsOYCTgSlknYZmK7HdjbkiWiLAH9RkAN7KCAa48IVNEt+hXgmpsjmEESzazoxalUVudYzceQ0iBTkGWDYrmHoSZGJh5U+0s+gIHe+FSV0BSjUkBKa7tyaITg2F4FXDBogGtXI6beGZqTdU9lzgK6835cCh5guZmQI3nDqgU8QLu66xrv76nvtF+X99HnW8qrpYGnANN7E4lYJ0q03sQc9KkTi7GAayo971Rh1onqHcd4DKNxdriQkEgA49pP0bxLWe4wXzwnpSUY8LX8tDSUcGdXsotGKXRsP/00lkObjWl7iGcQuNa/YzdsM5UydvSZXlDerATPDEgLdhn+rSjdkRExgzLNWWwwjsC1MEUNEgJom+NUZycULQx8qyO8vgd+H0E3J2xSgpxy+zSSoMm2U57YSGtFd9RAW5rwrGHWXH/RCZvnQtu9XRf6ZFlXzVF1bf8LgWuLKfS5KdfEWn4NI+O16EfGzm/PwKNzxLqu2T0NgnWyc90g3wGuTdrHCFF+a+DaPBuPnYZpK1e7mX+tY9olw1wj8S1OloR6MmcIt7kJ2b45mNNd8smcwHV8du6E7adPgWv4+AQ0lu816JnxwjW25eP1OwOL+3e9P8q/JrjGOfvgzeUsns+9t2b+FHCNs78zt3NNbfdsRi+Vc8ejOWmrSUK8CT/5En8dcG0B1jSw9UhbMHVv5cjzf//naBz/6mWhf/c3r9SisDPXpWLOmFR3Tzl81THUz0rDMLpPMYNrFoIcdzmbr+cHNjNQFljkaWkKmbIsdILsBLA6BNh1Bk7ssSlc3ztHhuSFrDEAJDNQSDa9gLYqNe2gL8LwAlqiWZLgUHR8gk0G11AqJKFui46HuWZ9FQFLcaxUdoHvFyC0lgHhdWhzAVj79OlTiQyfXahsMZ09e+FombXDLKcHpRUMym0gBQCKhRJnNjorchwArkHbq4NUvZ7yGz1zXgvDaAZ5NNRmPCVg6EyYg67oxOBamTKXr+X6BNd47wFDXsV6sk6dAunWZMuYJEhG4KTyz1uuUdwjwLWUD1JbzF0CxRCA5tJllV/gOiiBBQgWcA3MtTD70hAA4AvAFZVDSRwdDEPsHzECI56urDVsyN2nz1w3uOcvX7+wHElgtkvMSrj2TKw9Bn89LxkjzIPmUQFxyqpwXYqqe11l/uaBPd8rMXsFwgIcAShqzMKiZFnnVcp2BcQokJBOktaidZ3MfgujDnZE5W/PYsWZ6Zb7KXCt9oREnH/++WfueXVvVblJGkcgwIhT0CWLh8M//vSPdOCxrBrQFrgGICxdWHl4HqRvl9LQkaQrcXpqurkUKiXg3Gsu7yYwx/+018L1Z1Do7HKBvywbdtkcO11at4gX1P69vbomsIb/sN6jM6gS+WeDawDW9J/KPF36OZhsvb9XIAtjeH52yXGNsLwCd+ntNbBqYN6AVViA9E4q06z7znPq85pfavIQxhjB9cgiqcGMN79te7Q743xM8Cc2J4CbOkQqrs9anoEebY9P39hJronZdaxKr3T21LWHhhlLlr41mxerphhuGUOWMhrQcMAaxmcAAayjZhZZVNwgActxARiF4TjYXRmLWis+/yIAPvd22Hn1vEkgRTdigMbTx4yd1p8DXHP5Gp/BzgyD/2jcRc9qAjXZRMVOkFMgUE5Z6rCL8Hr2Xq+FBowKr4n+FL4H5xfBNZWZVSdar8mpQ5pxIFhvphMBNnHGzPgQeIayKojoP4DhDCAcwBrAd5aOqouo2Deyd80UETMe40PAzRAAmUBJtBm0YAl3km0ExcOg0hhlHlheHVaYNWtneVEBwT6L42SG1Z/EDE3y+SyPWxNftf/jZo+um9v5mOxG2e2Uwp4fvo0y1fZB2ifpwKD3e+lRlh5czjDZCzZ7mHq/6lFU54yRYoNIasgy+LHFjuG4+v8FiJRbHo9wzdKfn2Ft7YFrzbLMeadntZ2MJqByK7KtQy8P38YGCwRDAmLoxpQwlNyFygBbG5Rn56MkJ/h9uKZ9QJ1/Wmf4YXng44NkESynIPvrpx06XZzf0oZy2XB0WuOoZE0mSZvvN+v8JLjm/Zq9ItBR91e+osW3a/wKjPPYM3FnDVx/f8C1+tPgxDaAyr+rLHSyBzdBrdyWj0TcASKbCFB28xdmrs2wkfPk28ueVHJIoFvZ5U23xey5U0F675YRMw0duSVsdVO4qjKpBPpxcDvvdzID/6mDa8oDryBa8ID5erOwWj5oHwJQ0ihx2/57+lyY7yuQbDCS7UIeMbrmdU+Ba/F9juw0/VxtMpqosluTBatPCVSUXVN10UegD63fX4W5NpIlHxnrPMfcR3vj9z3gWs74vXHeroO98SvTNRJZ8/v3bNn78/Drg2tZGQvAtgOuvWeV31thu+v9twCukRG2Ya6xpMRaPxU8snzHDDboTOm05PqJsx7wjaCOxV/Z+YnSP2KAYJuhc1yAOJY92kFp5tpAzUPL9sG2Za5lYAGusXyv9DYm+CP2BKEFstDEqlPAIlaBgKZoltg5rdJQ6QIxm/ZNzlOYOXGOo3FDwXobQ1wz+mNY/HTE6Wm3MQUolCYHMuyYj0sJL1vbKfcVFogCOdyrxv/rl68CfkYw3MGTQBltTpVKKQOucq4cpDSaLodoo5SOe10qMg1v5iJdN+MLZE2AJUatLjjzHpM40nhPQB2uC3f4w72iDE5GPhpN0uLr8kNpquG/lCJiHOnUHl6dAVbHQbEMBQaoDBDgjZ4w5b4Q3+e8kEmnjn4AIEXd0nhpnQBUwSVSxga9NYEXAdfEpLs63Nx+UlOI83Nqtf30808sKyUDYnTnjZA9hfKhP7N04mwx8i7zss6Vyxi345nAO+MTtgMdcZRngH0xSmnTMS4sS5U4pbvmBAey1zsoV3mrSwyp93WhrquHF5ccyqC3nqGabBAwMaMqwK10twCqnpORBpAMIKl+/0LQvQIUrPmHezGYbIMqIEnpCTWzVIoNRgkdfnYJVOdDrT2Ae4+HRwTbDw/UZMI43UDD0AAFP2MGQdhtZAxUSU62c5fykDVZIA6GPLonfu/rQaCaxfXJVHG5DrXY0OHWDQMEqnXJZb0vTQ/CfgkLabAULs+vWJITMgDWBBMD7GLY3XKjmYe1rX0ie8EEh0tLuaftUKlRgbpJA5B6xl4ZZ3eDXGELi91IYBrsUZd9TyAp9mALnCkhIZdSbK9mfMjOJMsvo5rbEFN5JDOs8Va2KaV4LrnA3GIt5Pey1d3Zl/v7OTph5Ta5VFtMW9x7yv37TAnQIY3G7JFoTU4wI3t5gmApFRPo2KXLDSCEMSzAjCwkl37z2tQebEBxliDme3QWaDA5/mFnGTBVILWyoGSfrZk6WdZho9i+xjfI82KNRQh9NgPhiPL8MkDHstABrtnf4PcGlCxNN4FdcvxlogmspTyUHUWhqyZwDWMKFtsDynUNrj26kyjn2eAagDWBHTH7QnkT6HKtuPR7apcJcGuNRJBBlSx0mZzZ29EulG5n0dO8uKCBaT/KY99gTda2jiie4WZ3yi/QTpCf4L0zAO/MuxI1+roEyKeddHWgnCVjc69m38y1KyBJeyZnQN6n9SyWWPwI2h5LiBgR8n5Mh0uNv8A1ndflmKckPbienqpYW82u1jq7OL85QAVWz1KPNxUAACAASURBVLuy7sKmV6ljA0UBjdkUqdhVYmguz2cW4QTX1EQlYz3E3Q3/idXlBCntrs8osqS1f5mAARuT61j+DUtQB+jNr0DCxz681pVAtwquh11kQO37yliGAcrmCaMkVGtLFjYMeOnC4YxU0M2953GrEME3lTnnmFozkbamMSTPh1nXBQwm3NA8rYFmz7HKGvWzBmzes3uE5wUcSPno3OFJtPdZEusvk9Vgw/dqriW5XefUNiCM4UkJLb7QbMJ5D6f+7pkaYHTeuT9KXCUew+yLj3yPTUydnT36f/2y0MzRe88x8n+2n96rI7KfeK3Om+FwnPyCBtfeu4ft73UWO9kwfrkFE/bYaEdAdG51AzpnL8mXzkN5D42kXcaxbP6mI+l745x7rp31Jttvf6Q+VBb6AXBtC5Sd0tibse72jraaa/sgmX3SI6C/F9VHwLXt/Rard6zNPxdcm5+vNTFiKy7DEwzLvdnKrVX4sFlb+Qxt37DXe99xylrhGjlzjp7/rw2u/a9saCAwh+yTgGzW71AwlRKTbjAAhomc3GwVGdEEfszmD3ANfhCZa9SwUhaOOkIE4VQ2JuTcAJf4NeOQ7JKKCUwkFYiBJbh1dWl2jU5RschGZ6ww5hyQKlhRwJKDjgGf8S86JHSIVeohDky0QwwGOKid4FqDWWK5CRRr9lEys7gu2HZhgsBJwca5gCYYdax0fwqKm0mhw7jZaV8M3AhgyLx0hryDzHY58FwMquyOTGe3eZjdCU/d7lJSJxBQzykR52Qmy1dxJ02WIvp9YVjJ6ZdgPoGsamQBxonLAx29sSzU61DaRdGL0/NhzDDG6sKmIFflhiqnKkCBWmcoycLvAXRGK88aaGQlxJkWk05Bp8CiGbTIWZVJAFTMTT4ANmi8ff7hd+yYifdAbw3sLAJCBUZrzMRGUjMDCp8/ooGAnk1goX4ErmmfpRGCwMOUZE3m4SipG13UsM+xuFmuO0DxrAquQ6/XBnbbdBJITklh2FgOvMmUvFRQyT1KXTXrLxGslK3gPsL8W7OKwFkYWWG04Xdm8VGjJcGZGw7w3tNF151OO1OuICXstehs1fqse/rGPQZQjf+5mysCQcwf9nqAtYh7T+BegYpWwAzOsMDEbjTQw3gwTQ0MWIGlZ2AN1+mOzBcE3W6vVS4K7UEkNPi8/h51LfZ/Q1drJh144LADLcA1lbMzKE1ZqVm2s1wnDME6B6wzyfLBhCo+IGN/8IyP0CcEuMbnPA5AjIsVGwOXCANPAJblAzbdbrM+wxyl5loFZQaMDCBwD4zDP9+J+4njRPsWRqEbXdSYoZwc4NqzmmXUeiTQqKQKtSz9nw5yBZhibQZcEwOU64X2Yy0FpCYo2H4+cxbtrE22OM8/9a9yTm0ZxHxOlu0ZFKVmoktUbQPFOtRY9zxNLaIBrqUTZzRIXdobu83nD5unmjp0CQsdpGIF2j5FsDsi6DjbWD6meeVPgQQqF3slM1JMmErkGVwLIFyAY5VwpQmCbA/AgXQLJbhm7USWiOIsAasVrDUwF/Fvdz1E9012NwSgmigqjB/qxwaROOuOfnYcxDJK+TX8qux/M5DKjipJN/UGy6GnH6Bu4Syhr2Y+3bRATrYShDqGZIsyv9nfGtpmbmW9BFyT39C/70drZkKCvBl5Toc2+6a/26BOmEpmZAVhKnF/dgxu2RGeH7R5HTnomulyGnBnUx5jkF3Mvz6z9NzNUMs9n59fC+AxuKYzXO97C1yTKdVeI8jmsVP5cHRlu7xOW0ElxW0Lcz+6z4CM9P/oE2TPiNmdphphraubqZtdVCI34JbGjaWyZihOEKcTVB7jBVzTwAVch12n9uomYO0qiDQRWsG1gOeqpKitW/n4smPQtxt7PsC44NMGhwlq0gQIRG+b7rtN4GbNsJ59JV50ek6WTdu9rIctmFRgi/dT7PG8ttaWxkt3skJ68735+2xosMxLJdDsOPjaM3lIYN83NuLqva+xz9BraWynk+8PykqAbbAA3/vsxCcVHGcc/j8MrqWKd6he7A/snwGueS/GoNVatT2vNTUM3i44MXyL7T0WkJKy0M175/VyhvA+/hRwLc+jzXR6HZ74zS8Brm3Hh2fL+D6t+/d//qrgWuLPXwhc2wJTe3O+Z//eGiWa5HFEy2fcJj0cIwXEfQfA266YALZKzmxm7bcArilYFgCUrm3RzLKPTL8twSLeR7F7dgyLQ9HgWhwDgVR2Eqy5xgyry6iuoH1lQC/AGrPsCUoL+ky2KmVWAkXkPGi40yUUr6uLnz6swC06Uzr6qFvkZw5IMVlrAoycLTDYR2eFgRSaOkivKGVR5ag6yEo5SFhmCma0DBNIisYu50hC+gp6oAeDAbq6vi1qPT4XEfMERrqWAjt8HuAawAExFZJJPXYoRzxQZVYCEO1Umb02HWWOr8v0VDoYR7fL3fSe/j4GYWGIsezYbJihPVUOpVlr0hKjiIfGw+6KmBfSCtmCa3I2GyhrULPvJ+OuUkyUZAF8AaNQYJxKCg2QuJ+pAhaAOvgPGWKVX6QpgsoWzWgwi02BjsoZr65uDj/8+HsyhPA6mGtfvnyh1k+MN0uP3BmMjFCWQ4Ih2OyZLtELWBa2nrPWNRcyLotOmdd57REC0FcMCp7cqIAstyr3c3ksSl3PztgUoudbgTkbbwD0oT5dlw0zwPXevv10e4CGHZYUM9QGOgUc2zG2yD6aSggc1fqn7XjtDosoi8kzCdxVaSae9Xd/+IPKRwnCqUQGa4WMVDPNyAI0c0eHgwBqrj3rsFF/Cay1R5V74tooG8a4EMg1my17QiCF9nSFImYVJSBc3MsqG9V3R39NfYdtF8xoRXno3c0N/wObleDahRgt3FEOIMUq1loIQFQgVfYyO8OBCQiW8Xjv0IrUPg0DyQkJg2rQhGNJtUFA3GmXeCkRgn3yYHCNwJEZsosDs5TxNQskoNRkyk2WSK6RDr7Yj2E8CLzUGGjdNEstB3DeE8aI7I2Yp3hPxo12GrbFzNQIWesshG3WfmCZPrsoupPp0LRsKQCAa0iIPGvdDY2tLJg09lkZMQLG8zMdhTC+GhyRfQ+gy3VNRCEOq87cdOwjIzU6l6NZRTvKuE8zm6N1BVYnAUCBBMtZ7ki37oeBr3SxeC8cz77eNtCSCLrH0o0jUAo95w1PR1AN82JmSPYU1yzPOdmGyQBkkjBl7AQIpf+EUlGCbAbQoFclcO3b4RljlbJQA/kA4/D8sJO0lXZmuSa9XnjeecLmGowTqmYxWEPyN6gv6/WgtW+5AjNIA0pFYwzX1OdkJQSoaA9MRzeM6vhqDPFLQqN9pLmm8l2x4fhdzoJiG/nZZkAnrdBR5l0r9hi8q7VsALUAYdsw3neYa97H0rGFvyDQUD/Z2xNc0+v5oSWtveZPLUxL+SZKOsTO3agLrX28rGfty5w7ra9X+8UgNVjgbHDFsXP34IB4Z/m+yIwkqWKmIX2lHjx8J+d2yBxonYuFz7GgNptY8qVBGKDPQSvtM4ARg3lxPCdzfAE/AiyaUbz4ga8vh0ckM+EDfQBcE6BmFlr+XqBtA2yYqAmIB+DMugtLj4ns6DjSt2nwN75120SNZfz4HlmVcss3G+BawKMwbgfAKuAgVS87QdtmzRM89FL8fnCtwXAv9ZWV10J0ej4DeB+qbvV9SuJip73oeI7eSD4cI2tTVMvs770Pra/91sA1brNt4L3zGDVEwo3qZwUO19d57Q+Baxt7Nb4gfuX2lsrubqYu8cO05wGb94C192csVjYLbE1qyLUYSZZNWei8/ltjHbAl6/it+9qeVXnvLw2uBVibdu+3CK4djdVoaJDfHYFLRx+aUUnW+FaPtc/Oed1c+3vW1wTX5roYla5tdgZ77dR3FFw/AUVLL9Bf/K2Ba//bv/6vXxtcEzurtZ1S0uOJcD02DjaUTfFQGULL5bCVYG9KVKCSrbajOPzkn4K5hi54ckCrvCu6HBh2d0zKAVqOKR0wi+YHvBvlnF2OI+bPBNcUOHfnvTDXcl94hgVcqwYMCubQZfL65q669YGtVkGeu/+x5IpOqEWLnX3Gg1NryOPA7zwcxLgiY+iCjQMUFKm8hbZ7NJOYDqCc7wt+/v4rykIBJFhE2gwfbYrJTlC2Et8NoEKOBLSZLGqUDlfOmvHAcfAU3ZYZ0Ovc6vKOdvztGMH9JBCKco+tmLFKqHS4HBjIP97fH+6/fikmCO+WQSrusUEXtaJ3OdToMpjXOgAIw0/3gLmnvN+3V67hdHdNa3i4hlrHKg9lyeDjw+H52xPnAYCHnMNXlhLiWghMAabJ4YO21zPX3PX17eEK5YVgkZghxcYQMAgsN1J5UjpDgqkEqKPBNc1vBxddCoTnDysvgTHmNF3OMC8BL1KizMDCYJzKWnW/Knl8ImgQfTqsqQRDmLewVBLwTUCE+5JrVIw1lRVobXNtOChkkF4M0DO+DjAZ30+9O5cgck3a6aWhdeZbc4HyzXuOP8qAcV94Hes/XdZYOmMWIEBNAGzRpiO4hedh91oAcyq9ltaaSpNZdvMkZgBL/AyuaS+a7WhdRd5e2alODHStlfZaQCA1cRHjc3ZYBrMlAEgSDgDW2PzBtiRNVQpkGIdnnmth9SZtZM0b3X8kAPTndIQTXyT5gO8GwEZbG42mQuKSqUcA9nR4fn2uboVTFy/2oUrDDIZgzJMYUCORbsjRAVOv9zBJxCBNIwmNoUCyZsyNnLlsJ5lnbkAA8DTBdQBddPulHij0usQ6k006P1wz8YFGKedilQ7mmpgVXSKtZ1VgHtues46MAzqlbmQQfaSyz9Ypc7JqJiq2LDVOe1gFYU34T/kXrQuWz3LdkQXpOR/6mgTfsBZK1F7PIFBJAJLOLf2H705iJPWSOpsFUuYsQaDZHR+VABGYk1JBM+vcNbHyx7h+dKVSwp3z3UCL2KHpwqozswA+nlkoYXSJKOw9s6h+zdpqZLB9+3a4f/7GP8Vc66YGaXCAPwUaaL5ZMhoQxZnWI4CX7Gt1V1bjDwNSBoy0X8W2JlvYCbYAaWJBwx7rzMI+5R7I2jIYitcFBoVpLaa99sTa2XkywfpMkRHRuonvEId7AAsOBtWRtJmPDX40aF7rNQwIJtn0+wb1ogOpJAeLAG0X5YrIDvt/Bo+d1AuQPPkGTh6QGe84VveWZ8H3C1jTazgfrwSoD8YZf2ctNLFkMTACrvVZrSPu++qA6f0wKiBgT+JnhSnGczoMwsH2jI2ky8tmOvBRdTZjzHC+VRLM4FpYsXhPznHZsC4jo6zB8M/4LKOs0zMvH7AwlfiHAiKfAK55D3bQ2WCn9nIz5qO5VkCbgUdVuDRiIV9Sc9/gWrQsbcsdR+g7rHNop7ieeQP6LeCay4dx/Al87fJYrvV8dlxjASwQs/ingI5NALfhSpTtPYpr/QLP7qMPHV9lfq9yJiYRWO+P6/HUl4zvih/IGoL3PlD7Rv5c6dhlzdone+drtcdPMNfCqO91uN7UVsphfpfW1t6ImyVddmF+yn7KOw8vm5G1vyl/G0wmTUOQVO81g2vrCh/34DO5VlN88Jz9nZYaqJ6Z4QHNjXtNW72Cfk5sTVRw3sIHJr9KIzPEYQLnkQcQ/R7YchLocQJwzuL2vbHP5cfFpnsfvAXgtc3Xeba7SaKnNxhrE1yb9vittY5wYQJBe8+c328Bo/ne/rvWX/3YUCxrbrO0PzCt4xMDMS6b8uuAa7wJnzN7YxqQc+yuo7cVNDjWp05Z/febA9f+9//xv3mNGG+0n9Tdzg0ErLtmr6Ay/hRCp9PUh5QCEn0unUK52J1JJcAWsAgsGASPYUUko5jSjrAkHEiFqBl9EzHXXH42Mqlwyoq9QwfKJZkODtuJA9gjhsuBpap973IAPWXWNdNzIbCGIwyA7bYc49hlBKsIxlSemMD1lf+OEK3AKgVy+E4ClRDTt04bBG2hpQHQQaLFcs4DZuC7wnjQ96qcIgBCnMMWGB0UVxt5fO830P3jtLlcNQFuNy9oRtv6nR3Qyl+z1tSGuUan0h3GqLRkrTFl4wFwhPEg0AXByNevXw5fv/xc3Ua5ephVFXOtHDnqh6H0QQAqnE2UdHE8LLIfQQSWwgEkQClzZUIPh2sw1wj6iTEnJ1NAn8BHdVQVK+qJDsc1Nf0U6GCO8BEBaTdmuIAVhkIjlAWJ3ciAjCVn0g7LHAZwo/D+6wvLANVQAezAlN2msUCX3OF3mY9muyTIUhChoF5rh46oQVLtRd2vSk7FqgNoBcADjDSsR2jFxYbh8wyYBlsoIspi80UgX6wDsEIwF/pRQEPA2+Aax9x6ZgKu0IwEZeZSNS6dmgQOnJAz3iP+g24d7gci/7g2xgug7CwD5viAdeLP4Hum48YxNHNQQasBG5cXfv36leMBgE06OGLcJvlAMCdPOAH4MHwzeI4MeDCklNMAG0A0AFhkulYjGJSYCWjjvmfjFAP4WOsOtFPqmmA1ZfgCSXQMKWHhohiLkhP4SnBsQGqWW6mDpAASBrtmEybAJwAa15kOPoCGb9QuohPAhdsl/bI11lwiS6k1wwL4sDFIyqC8B9tR1fXEILUGotHW6FGVrIDXW3VmrU519rOKtbKy3qgd5GAegR5Ab7EdOzmDPY81hD0MYL6BNY1GnU/eNe3jDi4DnoOMSeyF/NQqKrughM8QSfdz9R8NPlfHUQer6V7GhIiDIp25BltSthsWj0GV6uxdZYZiexFgCNs0wapL5yMRUEzOyVS3L1XC5mG2ZWAclIuBJttSjqKDXYBYCO4JZNWIpcxIACCZpeky7QsIUJBAegkoT6fegut4vseXb4evaHCA5IdL7fA6xp9gm7uM6jm4iXk/BPOsU0fwMWXfVZ5sAN1NaJiEc8CqW5HvAnkN/netP5nsOb/gGry/fyhwHfu6E2V9LncwIaCxpS0a+C0phgFKrcGEGUHRbktMsoljuSetTxjW5wTX4ndxj3sC4p/UGZCS6+Gz8brFwsV+F7CWEkBN/WSvxc1ufSzsT/loK9AuQKhLXnPGa9mD3dnl2wEYRUNKuZ+eOSCmAPIEVTqXFPQHVG+pDa1ZD2YFqgHvfE9JTjP3LOA66yPsOTG1w1xrtjjt+2hcQL/CZoXjSV1k6fHVGbfYnQYv6bv7RAsASTYd7FUSAgUyNLhayVwDlqpwMBhtEN4mPXfmOEtgqxqDOLFQZZA930pKmJVfuszybTpe64WaPaIvMyhaJab18OWzBkAyzrEEt2leokRGpvIdhArsuP6a3MJ8ZQHXkrw+BZXhvjZ4To2Xb0lPOkqic04EnE41hwDOjK3HZwmyfUWunQ70K9mVRI6vcgTu+CgzzKNH8s03yB1bM3Tz1pjfJb+bF6OtNHQjeylPMG/BcBW2zoFaZmL9h7FXHR4TpPKw9Ut9Zss0ZadHKGaM7fjusMv151Zf0/c9z8fYLgNsvd51UY1/kgnrn7pl3/gJjGk7FAE4GCPEu13dkyqBfw9c67k5+hbFIuPlPXAtYL/W9lgLG/xp3Vhm2CUp4wWqJbheo9aop+p4nWzj5uOFg1BuBc02Ehv1tcdr+dQyrDPI86dETqclFttS//Ddv2maju9ha3tOzelJoHQ8RPyQ+Vw8/ebXvnF/edtbI7XHeMtasjK4Tc5mvWwHOw7iMBV7IOjxcw8pgc127a9ojduz/+N/+m9fJ9VfFR3RTkuHztatwUXCPqmMKgNcsV8UbCsjm3I7ODAEr+ikJGg0KyOiqwmqRmvx9eFGOJLSisFgS+YY91eUfgIZbjNf4tQpE5XDpE5VyhQqqBSwgpJNWC/8O4wRAAAIuR6fXw4//u73h0+fPx9ub++KRYD3AZigsD5LDeXU4LWMBcsaqRsmJhTeh99jbPBedrl8VOmROpK6DM/d+XSdtUxT5QTRjVNkofOhHdJMfoA9sivYMVSOW8AWOC0oX5SI9jeDQ86aO4O/OMI2frNUROwNa5RdqlMmumRCAwvPiUz9ze2tWCEAn4xo494o6I91ZGPIbWLHMkdWbwSBa1dXF4fHp4fDzwblVK57pTI/sjKuDrd3d4frmxvp+jFIdIMLgwjs1ugmCtF0Y1dINzagc3umLRx2GMaHVwID4QrrHUCYypIJbF3flGZXWFUzA5qsdLTsxIKUNl+Cl9ZIsnjz6KqG9XJ//7U6QSoDL49GTB6DI0OrD79HAPfDDz9y7cEZhhYcAF18Et1NAaxhrfN6duDjcKejpcDFx2Ic3rmZBMYJYKTm0GswZSAGMAEqsUSXoKMCsWoWEkZNreEUBx8IZhJgs5DzLe8/wTkAHDvsBGIMikWQ2v+eWnxp3iFWQJqNKAj+Tz/95G66XYqSg15rcnaIMxt3lGqqHYcOxbjbAjzBtoKduTjcXOG/q8MN1g5ZRQa0DLppTZm1AsDFz4LXrt0dV8wqgaQCwwRasyviw4OYwQbnqySdwYqbAhCMdudjXIvsot7vpfXj7rhi0lkH0OAagxACR7FBFlT39ywC/9RXOj/c3d4Z6C4PXGyxkfOOoxGbhYRA3DLYgOgDYtxw9kyQmsxL6zMm6JeuU2u8pZqDjj+B+nPqoYn5rPNGQfUrbTLWH5iOYpZ4zLAGX18OKG/GD5uxsMwvJeJP0hRzB0H8SYH8Agu6nFXLKuV5q36inGk3dAjwNtZ2ge0OBF+iN2F70UmQDt4jmcA/i21gYMEHhr7TpXFhqHjtgOUXthHtuDPy8l0MTgyGHcYIc5Szgg7ZeJbuzCiGk6AJNUGKbcu8COBKwkI2JECOkgFKsgl4EwOpMpuOtl5w/r8eDl9fXg73BtgIpnsMWSr67UWNhaBfRyAAbLwD2TxiUwpUkf8hextfXskxs3oBIMO+j/Un9pPL7eEzOamBJAvs508//SeD6/CnVEIqxk7WhsrsBSopuZIk0QTiym4NtluSI11Su675qc1X6zKAbCXjwn5uzTCuQ5fnK9F1wedCgiLJkTCzlPCyplz5KmpmwcYJg31f4HCYl2OvJKHI5EWauxRYv3YDncHQAxjpZixH91Pl5WKN6b3xH6V5F1uyTSpnvPkZJr96PAvQC/ibM84l0dHUFdjaPkDGCzZHkgAebyczybS2zaGu7UiWhGGNr8R9cx8Y4J4+iLZ5SwNgbvKM2XME58he03uVrNP5JikGXQXfiXFE8kv7wsFIBbYd9GhudU9KwLrravCAwoEmuIazXtgH76FAg76uwFT9hChR56/B4bw7rFqeOxvGT9uwTpv4srt/yCcYTE+/K4DFW5/N77b3kH3XQIpnq0o2/X0lj9BrNnZAiVZBJfEN9+xBgcmNMk6iYbEb53PMsQ6oXfecpHvOgjE+GW+ekVpSH/sJ+Lq8e537PFuP6bs1m5vv3gNIkqBcb5Qrg0naAMQNrlXs5UB+y8g7Ctwjs2cPJ+dnbg7fta8rtWUJ6jzQ50+gGXs1xfblTq3Fup6rSOq+NjhkfX40r9uuGS+F0/tIeGX9tL3a+cgAnjL38XWypTMXwjRd3vpBFubJMWR0n+aA633tfaZtzB7I1TILGeesrSO7NFmUIyklZ+lNdC0WaTOuH/mMPpJ72wOidsG1LUh9dAf72/6tMd/7hPzEtiN7dnT5nCvxdLqvAOn87Pfex/bezv7Pf/PfvTbN33IiBpkme63BjjixCI4T+EUAVtpJV9eXBIwQrOAHwZUCFjihZmuk26YzvdXIYIi57mVztEjlsBIMqzLWLsOUg6f/NHrW6mAQEcdAfAP8COSKFpLBNYJP4H0KeCOzBPpZ55eH17OLw6cffjzc3X063BoYw+GC7DNABoBrcNLkUD748IizmPIVdQITO+WCd0J2kwM4OFQpHenOpAaAhpO8OQE7qLCmVgIOgnLWuSom1kElB5gb6ZEJeIRjj0O5y3he3LUxwtNGym0nZlCjwMlUTWretM4NxhO/x/OkgUNpBXiPx9knEJGAb3NQ6KByto7zK9YaALaMFcE1BNwUy8fcoPxGzQXYuZHNKegqav5dsiR2nDO9DJ7UNfT1kOYGBpKtBSYAS2CySp7EPONzXiHA72vJGUmraxmrdJ/Mc8dhCQgAYFAASzsJCqYQQAqMVUA+GF8DVG2AVWMWoAXjn+CWmWY6CmDbgcmnEt7MfzHX3M1VbDHpnOEH18I+wNirXEzgFsuTHKQEBIMjwhIzz23E3wv0NLMq4sPSslEwCdYQymrxJ575B3QSNOCbsnIFWgq8AVAn2IvGk4KpNEiwjTCwr3UhRx8Ac8TtdWgFBGpaR1iUKQFUgzjrgImAES5AGfGwwTAGN5cXh1uAay4LD8jBct4C3dw91Vl+2BTYsJSDg+0SYDJllpkvlV6KhSwz2B1AV/B2K3Ivxk/mLI5h24jhDGhnVLmjhkn6gXp6lAWL+UfbHTAg4t4ziB26C5ySUZ6lDxq08ynGsjvryaBUOLYMQASASSpxbhqbqGGPG8PMciAeBKTcVblQ2GmYf+wRrD2uazDaIGkAwMSsTuwF3CLsB8A17VeJkYtdqoY7YfLKWWmnZTovWcMRmJ9NWgQa2y6hnDK0kIBpAH/IJgQ80cwU/VVreGVwDobTNqW8OPouH7CdIVvxRckSnVMuKy0B9VWDE8+HMvpoOAok0iDQdnmv7gUF+K6snzhRPFfccCDslwJEXMKHAF8sGp+9K4WGlhiz+RVJCiS2nsBUA5NJ5X/PZM69SJeNQB3GVOXkLJkbSa0Cyoohn6YCAm1vf/hBwG2Yiw56s45wNtWZSL9JEhop0QZLN+z1lB4HXMl5IL3D0Ul1dLkcNBLZXoO/OJ90Pc1vzovYh7kuCc5oAxdAmnnMGKf8MywZMtLBLC/pASQznWAluKakQmwTvo8dKg1OxfXPWRT9wwKbDcAFRNDeHqXPbi7DfRLWrf0W+At1305K2VJmadppdyJ2dOoNkFJ20vqTcbCLCV/MmTWICVszNla2TWOlruVntGeziVR0NvXdhA73uAAAIABJREFUCugFYLqDqh0vzS/WAoB/+2BYqzzixYCUzzA6gTthG1BaXbWlX8rECUE0A021d/U6PiP3QaC2/Es31mr+TLNHRkm6wDU5c1mDHSMqaZNgOaWmuHf68fbg6pR14DnBtcxHNQMajPOeu31wjXNTEdMHEKAR4Na7R+nZfij5va/qjgrYyroeOrDLWWI7k9cyVu0XbpuR7QfbYsFt1vD4d0DlYj+O3zmXMcq8fRJNSs4HhuHdYLcA2UmZ+cC8vfPde2ACP1KMNQP42I8pr44Pjvel4sM+mM73sbLGLRZQUHZD57ZeX9lUcrWKY+aEAG/MY72dy1DGtiChj2IjWgtzzWMTFmQAay3CMXCJBTUw+Z/+NYDrWrcnxjx39mFwTceRCZIai1keuIAnKQedTL4FjP840MRpneBabjg+3WZ8Glzz+Myhi95tEgKW4ijz1ofK0ZAXcPhhcK2/+N39tJmj98C1tjFeT3XmfmBzj7d8z32VrR/D+mFwzcDwu+//vtuvd5/9X//2v9f9eVVbq9fsNZRBrZn11MqrC110IZxRNysGQAMEzdPxSeV10I0w+AZwxVo+AlBEpcf6bG0i6UUsq8nZeycUDa7JmVIQKYAtwQkPfVNwWfpkHYt5WYIgLsGCcLjAHgRlKA0SoEKxebIarshGury5O9zefSb7CrpdLKMFm+TmmuAagEU4TyhJu3/4WgCNAEY5NAKZrBtnx4JBvzOp6KTY4EYDHeVIRzfOHTDbyQXLQmWlDGSQ2RxsE7z29evPZIidn0GvarIJFHRiT/B5oKtHcPSZ7KbogcjQdwv7ZFTzPMls4lkhGl2BNVmAbkYxgqtGkLul/BRsjyMrjKOXq2w2AqB7dqHFAcDmEB4TCUArsJLem4CjgAQVZJqNmZK4HFgNFIExA/aDOreKiSPWAgMFMwxZXkYNMLxfzBqCa6PL2zxs4uDqT7MWI/pfIKTYS1gLcTKze5lRZsmiA19v5Dpwx6HGoTo7HG5v1MShO+S6dBrMk/NzAVm+DhgHHE9+twIwCooaQAu4husBIMJ9VhCcrr92NmSYPRdFfdf6YzfE5wCvKt8F0EdNNAuKi+2pIJcB4eH18BmdBM3eCXDDWydoaUFqAxEYJwDWYiVKn4jBhZ2ceQhjhbGZA2wALmdwpIy+gxP+2+V4jjndS9jAMLuwySUqu+byT9ic6wGuZd2KXaUy8JQaqyQs7JBnNnzAHINFRhCUhzOAU7BbFKTjB/ZGCUQ4c82k0N6+Nrs4QNDaACQHZZ5Zh/iqtSSHWhqDCIa5xAK2VNlXdI7ERoqdwnzkOaZuGd0jZxULkHUAJvMtkBg/AcTxT8wXgGbMLcAtMPvwfdmveQ7ZHzdASJAZRkmVhhqEqvuFPmBYKwrsBIqk5BvA24NKuhwgN3MNQa0lAMLYvLxcAtw6rwz+9LqSrWPzIGtuZb+AqRcNqJJhsEwCdodAIjO+Fke+Be6brYC5MYA/vefJ5ojTaJCOINGrOsQGiMn6EDA0dZh0Vhwx1xIkssFBs53jyMfO0W6EHeAXo3um8kztMQHyFpJ3gq1KFYd+a84QQP8A1+5foLv2cngoJpzAM4BrLB2FDYodR4LKgGB0GrFO8+xW1eK+z/6A3tqPf/zj4fzy8vAA3ciHBzXFOLweri/VHCZM/+hkYQ/f3d1VFUFrL0rCQM81mGtkTALsdRfuwdSdQErGlImVacc8F9mj5bQPGQo+p4FpAVWObHzRBRQ2MBG7Wvf7oo7paQils81sMUdJSGowsREpicHoTTlg7FOz21SloORel2YcgWeDRfXygkYBk+FhT4S2NoxNL/wwVGZHVWvUdfOD2Fj7nXZeZ7CwOPLLmtS6jQYs3pezKn5cASK+Z46bm7n0XmmfF+NBcM1duQEMy48YbNSygT5fzDwkiP/yMmQttM8YuGbtDK01Evs97gSdyUjt0lqVNwkp29oGajEb3PPxrWPcPouI5fmcQDtp6wVga5baDI/jLuq4sLTIOD+4Nsb8LyBAGnRlYD9Cr/IXTujiLxO49ZpN0C5ANcy1Hi9KeaSb7NC9y3kerdL4lqcCW72+gg/77+3zuYZu/CXgSuZ27z2nXvueoLvr0f5y4Jp0FVH65lLwJA/Nvi8/3H6zkm/QAx7NiyopZkLC5uG1pBpcm79WPmCCa8dA1nK5HRH8sht+Du2UfZCpk4Fvz9p2zU8AMM9y6goTXMPf8/xt344/2RUy+t38zAo+bss4/f7Jav+OBbkLro0BnVh09ql+va7J8qvjN7GSIgB039De+u8zYWRrP/gM37Wfsg4Hy3fOc/4+r7k+8wdvyt/z0XcvVmnspTc/z8R9otz9NfHR73/rfWf/97/7l6/RbcEbmbxngHQ4XF6IgaAJzLLQv8HWUWtx0OU763l5LRbP7BYo5pr0QNQ9y+Baumg68Ca4RhaZddI2ezwBejijKbMSCKUMHp0r77CCYSowVIZvOlQJtlgWaMZewLUIU6P0UO+7PFzffTrcff7xcHP3qcC1HGxkr7kxAbqfidZ/byaXAJQJrqVMS0GgHGaMFcrlbglOmplR+hLduYpzNVh70fai5gXYPY8CLbiVzSzAcyOoRSmhgkF8p1iFHeAq+BILRqL2CFp//ulnBVEM9FNqEYCtA6ywQkKXBnuMTu+FAtKMd5xeBBnqK6rvzE+VyJUAdpcmFcBGXw2Mg68svwFzsJhXHjM4lgAaVTYEBhsAIwEQSwmaO0qGhcHOnVUiAYaGvovsQgCST87snlngngFzBIgBrgm0KtaESw99HmpevKmyHr9iXp712Wb4qdxUDJltxnkEpD6A02GLGIWNiA40sYY+fVIzDsyp9iSC9xsGeBg7iHyrjOogLUA2GjDQHWFzsyOwVvmc7h6Mewybgg60taviUMdBK30t66UFICSgRC1DlEkLXHswUMwxD0stduEBJbEubzRAmjENExDri6XG7ASq/QXwU2XRzaTiQW5HO+wSZa4Zafl3o/tugXKak3RTrg6gAGaGNyIA3t19qxunykJR2jmZnNISgy0REAo7UAfZyHqGAUhz9wpwTbYX4xdGFcFQgrDa53A9ENii9Pfu7tY6hG6wYW25lKLqugZul6x1s4YFyFqUvNjEW+H7Z44hlvsUZw+4Tbty5iA7XL+UlSx6Rkg4dBBBUNtjlW6vmF+wkFW6mmYa3fwjzEGW/3teOc8+3wLTiAXl8yS6P+msSyazQHrZCJfX+xlli3VBMV+tN7gB18Kq3BvjmbmNXQz7h6COOwuyxM76o7StsEMG18S2CgiTc3t02M6Zw0QOXX8Bm8Nj0HOMEjlnxVWmQkXfYjvF0Sux8urkafYuu6w2OypuJp8/JYDeV3HSFI/r2+I0wy1iYiGNFQj0Keif9jaA3QRYol2lFNrhgPTTw8sr9dbY1IAabgq61TEUDTswjmIAoYxU5YFiZAfElxPvEyX+jMEizMmPf/zD4eLqkvII0UfFDYi9LlZa697J9v7w4486BwychXWpfankQflAfk9AMyYTUho/tFAztXlf9njWa+YwIHiAkICUAH/kA0Q7yedY+YeaLzHi2nbk77i+/L/BwtdhaF/l7HCPMXqG5EBKuDsht56ZYnDlXOx16nsYZepaT2Zu+LvOz9X1d67xgAzS2uxSSvqNUTQLdmYABgzOYpOa9Rj2GW3Q6AKcc18+aoMkTPawsU8qCHCWigW+sH7NBq59T9ZaazB2cCOvSsxvMzj5sNZs2zDXSD4zyy12aQHXPJb09Zlw6qYm2r/ZzdaD5fVd6jnm9whcC0tDBB/+zCRigietQzdscHVLB6myUdtAK9cpcA22J/GMG6bMWGDxyX4BcO2XBtZ0vbXcr+3kMbiWJNV2z+Q5V3Zqn/XD/Ndf47vN362BdP8m8WL2Vf9mgIK0v/sgzt73x06d+t3R628ASe9dY9rGuSa28xlwrTUiN8y1fNEGXNP+UrJR3I+s0ONarYCQEzCa474FapY1vGEavgU48vqDubYdoxUoensE99Z9kiw6y0///BLg2nvzO8/ArCswbXUA7X965hnzjm9Mcvtfu4Jgbc/Wh+7Oq9orXclDO/dPDFw72hdJVu+U239kbtb1/fYnps1PEuHd7/g1wbU4TlhYOKvF1FKpJP7D4Mn5dlGJwbU4k+XcwHFC+QKYAzfXzlAhoH3kZ6NrxsylAQNflkCP3HsDWYNl5iU6QLGqtxraVGJv5HpF7+fiddkTwby1vE7PpudcwLWUhbqch891cXW4AjPt7vPh9tNn6nipe2R36IxxQ+Y6nUgpKk/R/H6NbCoL/KusS+UQcLwxDmDEheUVTSW8p5lBrcsVQfIYCghux4CrO48zdCmPAaOBIAPKIlRiF6AumeE42XDwAGw83D+ohKMAsBl0r/nCCoZsSAPKUWPFmeo4jggCYHjC2JGDbOF4l2/2cxlMGqgzitJQ3gF2wM3djQ2V5hksNVz8/l7lSHA2UcoLIAn3UnbUY8TShmgvWVyYc/gK7TmVeVEzjyCNGFQTlBS7SCXSeA4867fnWRZqtJxLsA1zAhhmqs0wCsgncEWskgStYmT2+GdNaO31Gl+APVv3z58/EcghW8zaUmQRUNPvisGkyiUQtCcAcjemwcrB2FFgfmgdcQ0jQDC4oA6k0APUGovRLMF5vJ9AgYJu6QsK6AtzjTprbvBRJSgeu5f7L+t+SHbc1+V4EgiVxqHACf2dukDW+BIgL5YT31Ni5SqFIJi80TPSZ/ssho6axP+7sKjKQq3bSMCaAuYqBb9mAxQFmgyw3b0yayqAfkqhCHq7DFGJiFXzCO/D3AZc074WylpNGaz9hfeUFqTZiAHj1VwijkEzkAKM0Jan0yYAZI6RBkOJGTfQcFAHAJ+sF9hSl3HGYoh/0OWqcjgDe7engz0OeyVxZr0/Y6Yuy2CTioUrjUx1CO2yUID4g2VFo5JSfbv50Rmu07mBo2bNRo9UnRgrKRLR8Rob3bvsh/ZrlaMzYTA1+7YlN2s2OvYv5er5zpRCbwEudiMurTKByDq8JX2g4GFtiiLnvf/LEOQcaFaa5pb3hIJgl2T0vAXYEOCK/ZZS1rBEBESNjOEEcOsenBor8eM0TsJ1xZQX2KV/qzTU3z3AOtnGADASbKIdcsMHWGp4J4/fwFwDA1EgfoC1Z2q76TvwGo4e2Eixot1QYYAnfDIzkjTmYhfdfL4juKa51H2yeYvvWz6ImptwH18DAL+pslAwg6W7FqYpnlZlms0cHIxBM49i55YgfNjJBDuc0jEvXCMZzzS2eHkRO87rvkAf7psA0Q2uTV+l1pMTfdifWYdJOHJdnKMhjhqH6Ax0yfFgzTZop7FMSLqAMkP3NfOthds25fxC53Re630Be6m55Rnp6ofwR+LjaS6lR6aqAzW5wMCRPWy7Gh+s5qDsS7MNxNL9VlUQuJd5fucZ6nyxn9KBTa/rPNME16IXp72zgp4ZQS/JYnXTR7W9SAIljL7ZIXQ2I4kNiQ+Rs6E8xC1zTZQ3r7UAPH32NLgWuxL0v6Lamj9x0/pnYcCaSZ/kO8Ztq+M455W2uxqWnIi4/VXLb5N024vG57x/59+P5nnz+QA19XJkAAo8Xsc2cU+D6L8cuBY23DFS0RUWS4njB8fie4LuVUn97fnbfv33gmsMFVgdoL2fs62+9S1wLedgnamdA8hi7sSfz42F3fMdz/YnMtd2gbV24Jbh2wPWyvaXpT494d8LrhmfXEpPP7icfDznzDwN+p3aygDXZDMaj9j97sW9M5DqQT0NruHCKwy5t/7LP4sD9x0P/1376QRzbW++c90ZL3zHbVWc+JHP/ObBNToRL8qCpgRSAYq1yFgKMLVaxDToEp5klyFJJtYAgBiVLyiYlc7WZRkedopzMJry0YBr1X1s1iIrDeOB3wfXECyVoxYhWpaDpqxSIFschiwMfZ//E0FdIvruUAlgLYAMdLQurq8LXIO+GhYRglfq6zBo1zjqu87oKKfjX8TyWVJnUAvMFTiVMM7IbONPZal132KSJCjqDZcDEr9TmaLKRMQM0vsBALGbIpg7QwAXjhzKQ9m4wV3xuvywA2oJ0+q/sM62wBCZfgwUIvKs9YTxw7OTWZiyTDtrfG/ueQA0YbOkK2MEojnG1tHroJLhM7V/oPMHth/vQyZPDKizs8PDAxiEYq99/uFHMoImw3FlVjVAS6fTbMOra8xBmmWIucAyWX9XQNsAbARCLi7FIhxi6ywRDGMzBovBoVgg5GikqYcz9zGgrUnSayDAXLLjCXIasItWnBgjYK6B3UTn0WwRsj4BpF1eHVC+gWeQ+LECYAKuBqFVJiogewua5TvT/RblTwTxCDy0GUwHSq1PldfiJ40oCCabucYSZ+usAajM2PADT/cNHIcRY6CHDDWy3h4ssG1hdLPXoPEU4x9wLQwkarolQ2xAnHYlJUHFBFQDFLIuwTQDEBqwocK2VesOWmAE09iUAN2SVaY493vmO7YqGkJskgHQyA48QUwzdRUImRXs9U375ZLRsLQwbCk7bYH0FiTHdxPc5OJfgbWM13TM2ZHO7Kasl+QvpM3XZbiwqRNYLRjSy1li4rab1dVUduz+/svh4eFrNXio9WLmj1i/0tNjt2DrT6mcU+wPdRwWAKq9nWSHGIphxemXnUWu4Lw09Vonqm1etDQDdrhTndc9HpHf67FqgEAi3cXGlenKP2uf6h40UPn7BI0UnItxShpl5BHKQw87SOsxDnMACZWuqxOi7s2WbehrBbgX8CLQOdFEgTNVMhYmtuw8mzgML/2kE25gv8GggHk6+5mUyTkTYM1Am4Cqdl5jj5ax9jhGkB6Q6/PZ2eERZ6/P8KdnsdgArAlUgIYd7AdKQtEsxPqPTrKoYVNHDv19NYiHVyQtmXS8UfMbl+dJvkEMYDFKwfq/tTzDK/d7NC3BNMXvwyzNckopNhMJHufSPhtjXvbEwFbOAB9iyx8JMPks1SjnwCQMk0bp0OpzQud7ALMk98acB7gb/ledXfZLdGZeFHjZ9q99nwmsxd4kiM/vJqjX4Fv7r3nQs3PJN8yfSpDV3HZnX17f+0k2OoCPGG70r7gn4HtcW4Os/Sd2pvfPktiLjUCCeTBBl+TYsJGyYdHQ7IUnuzBE7V1mFM1SNrmBj+r9nfHSFRrg0vdKX1dSKvIHSv906Nj1WNtm2kylUy+vNezJwlwbTXW6omQCCCnx0p/xcfiYcb0GOLoF1/hdZczlf3wvuJaxOUlpmfP5JwS469pbffv+XeZUz7ANio+ANZ9ttdaWConVricW0l48vnauMf239bVj6yEfdAWye621NvCerv6eLTo1Rtv35kzRvW5aUp6iJB1dRP7c0Vm1U3KW1aXeGn6uTWkoL/8OuFZ2TKhcs+hz3vvo7gTY8AM++ly8kX3NtViQlCJu19fxfKfsvgjHuvovACh/D7i2B6xtgdH31lNZz3cYdXvXEbgmLOLNR7dN7PXZNu4UuBazNiG/vXmhv8yDqH3Ijzwzn3uiph/4UPZwniNn1faj33vdP+fzsZhM8n50/VmzNNjlhz/3gTGab2FZqPQVAq4lWwhgDbo++jcPdM94LYhoHjgQYfDlsh2UUuaQlg6OAj+VZVibxmU9BOPiVIyyEWRy68GbSqESN3nzBWBJ7wpsIju6ZvHQVJoBJSaOuueVWD+vIk2kJparmprsPXfxAnDDoBMdkZCZvJFWCgPUcXiRiWEnMZnXdsikXwbA4fHhXoyxs3PprZi9Bm06PHMYcR3o4OBrJsXqeJ4TPCKTKF0D6exeMYDE/D7c37ubnhwMMNbuCa7h3zPzPNqsV4ZTxmM6Y1pEtbQNCqm0AcGGOmChVFMAVxY/D95RZkWHKYwxBtSiyaJZBsevmBajDEERYMl8siSUAKiaGLDrHNh/N7ecb+oUPcuxBbiGuS8wymzJGAo9Y5hKCWgBLOLeBuuBpS9DByTdWbneuowFIt7p+hXgl0GIwWoFKeogi/IhEh9GMDOZlnEaNPfqCjmbL2gum7lWAZAdfvwOYDAYEMpYKkAQyw8AqMrcIoLMcMSMimimNDhhYKK61HY2HFpBWL8B117ATvT+nYdn1ibmJWwr7UYF/9GL0XMI0Ey2GZ+5fIUuYph26Rrq5gePDyx9fbxX0wWMOZ8tWmwWaJ4OmUpGxZQrQeoFXNNajSPRuoBi5aIzZx34peMXZmxYZWCuib0GXTDY2KnHNrv0zSSA9o01Ee2sEei0kDzBNQO6YpeoxC+AVbKp24B1HiwBLrEWtoCzH1rTaHsn16IZLpgz7iOX6PNtLq3OeE4mnVxgLGKtihpPB+AsFcXmPj9Y3PuxGNQ8a8xEm8F+wDUykbGfXLbJEmA3SQkLO+tPtsC/N9NPmehmeXDeqytbxPvVVTVMsiwOAYQOiLaJ5eEAKBiWHc3fqzxysK2kq9cX0rDOBIi6Rauc2yy8lM9S6sAddwkQHQNnWHNkYTmAluPV61xTnnOheqyqrJwS/2Y9VYmDjgaNSzN3yeAbDl2Hkj5NBqsl5145cLR1AsiZSErQ7uYN+Z4CL8Mm37J0hn3HMQLoBNCWGhc8iyWLP8kidukpwYUBrpmRiTPlyQy2jBnGQoCCWdb2tqCBh4YGYLujUy58B8xp2G9iCkMLUVqLGFQkZgjCX1/RbiMxAruabrTak2Zbn5+r1N/NXrbBIdfk0Dtdz7sO1hbAZWTXY/PCSs7ZUjYjTS0MrgYY4r6OvuoIwGSLWztOdkNJhmDNAg0aDM4182zaZ938IQBBfIqyR9Gj4mDZ5vA+wdwfpWoDdMp5w3t0Q42wttrvyb2lW2ASUki0qGFQRPPTzV1uUwvoZy9rnNZ9MPd4NGIqKW2ZAV2u5Tl0pntMLO6tZ3TXUJb+i5VVzSz83Dr3O+GAe+a1MqfxDUbJr5d3g/UuBQ1zrfZpuYor4z4abhX3D58z5jFmQ4C+fQP7jQ16zZ6gPY7+WyX3Kqnqsdn6tMt5aARv5ajnidc/aQN3A9xVB63XzvF1jgCdessE144ZLcuVwoodL04fR1u6u8m35tqfB651oN0xSo99r1GuRW2CNYu9P6y7r54CGXotGlzLnHzHtcveLDqlbYfiM/9n8t6tx9Js2Q5aWZWZlVXV+xzMI+ZyMA9IYBsbCyEkHnhAcIyMEeKBBx6Q4P9Lprur8p5pjVtEzG99Ky+1u/du5DrqU7sy1/ou8xIzYsSIEVw3fg/qXBpcC6RY0KI7cuTfWH+nNNcYJ2Fktj6Dn78injHH78NHuiJgO4a6b96ofYR1TPOv4Yu8AdA4va6PJ+Y1cG37jfi1OZ9kDzfN3U4AfzWHQx/16IleGOB7mvs3gGu1DpP4ez+4NseQvm988IBruMdYs29Z8u8FwWIr/3DgmkHpt7yzOFpJwb6WMnnTFU9+SJprLp1IB86w18RcU7cr6IDRgAZgYynPqBXmz21wmFWLQbWIudkEVUoGwXdrr8F5TDMCHVLW4AIIlu5bdLRmYJBDwqw6oj/OuA3aQQ5GAV0uv0IZHMGEaHzlU8yPFcMhHfkArF19BigRcM0FAnb8JGjv8i6Xu65Bq8sFEAhYB4WC1AbXwiDBd/B7ADlixG00tTb6IHNWywHxxsP7IhNOvSyLSYdBFZHv25vvxRTRRtOhlKA9QWvWh9hpKbMxawHf6M7sDhTdGZBlwhcsUZqAUbT6ONVFo3cA5/WlQHvNgMXZ5CbnIa3ADiWhBBk+nhlkVCkHBeEh3u+28HDeP3/5ynfMOsQ9wpJL0M2AOUwLjqfXBTdxsmLRZGuh82jEnJ+nCQECHgmtA2STUVSDiTh5BFvJ7rnTejS4FvAvfkiOPd1DIDGddwabLl8xuJZghsGthbMD+IqBqe9yfM38wd+49hTpptabgWg5umnr7pLW0t5bM66cC3c7S/MB7rewL6kvo06OaQrxFfPi9S8h9sxxgISwVlrL5wKhsVmVGYPMHcqrAe6hnBnvyncuUOLxgIYhKa9NKW/AtZRHBsCFfqICGK23MNUCNBLkCfDCv7sxSwBiAmos2QRzLeAaQFhZ1ACm6QgYYC1Og9ZLd1jEWM7ugtRforahmC6cg4FeBMCTHRTDZJuxqcN2gGe8f8pdHf0FpOT6SjcyN2XR87pxiZm7zW6QzSCjDVqMtGcCDRMoBwzUKIu1hOuJXX1fjJ7sz7xPbIPAtWhkguXXQSTuUZ1qxz6LTdMYOSQwuBVtPtiTzGV1IyQoA2BLAO8MnFobrq304qcV2KxzU161zkyCCAHKniRyTqe8grfoD+m8C8DHNe0uoTxbUMbvboy0YNQJC0DdzWXIsPVeLLxvZMS1TrzyhZgaOBMIXS63wbXYHzxDmM9hTWeNLUGt11vAEwLolWCISD10H3V+siFJ2DDu7orvqIuw5y+ZWdutOjNypoaRBnAN5yMkGaiTCnBNADvKQKnrxhIyAQ9gr6VkFOCadM1cOjhAT9iwWvfQdkOyCbpol5/YWTl6inHv4jATAHZZNdYDS8kvzvkdMteQ5CNjNaXDykzhKynBnX5B9rkSKE6SplvzwmhJosj2NaWuYZIG8DZTlqCJNTArQWNAmWttJIiS2Fj9Fc2lulKqmQ3PYWoGGoOtddf7IlIGGLfZGVTs1KHd53WQZEKSWSt4At3R+FjqEKv/5v4Ke1F7bcvuUUCcvR89wW4MVT7LGA+MQ8o7Nf9izSrpqXMm+2MCbHi4+CosqyU7SGCYPp/sPZKZaDzUTRl6X3S5qZLqqToQkFygqX8Xn59zauArGssd0I6g0bpo0XrL9Wvf27+v93JCPgmbfu9m0C4gWxJvBPjWuOYoZBoASPzbI3At4Grs8QALWOLrBNJrYdgKrp0CHxK/bNMK84zQ79azedMkwAf7/AzfbwdY0/nt+angu3WefitwLUndkB4yjNlPUxuRc8wY8QSK9EpM22dIM4aOxiLn1+mh3r9LGDBZO04gjgj0AAAgAElEQVT8C3SbUi5aGbj8Hrjm1LXWj7V949tk7SuC3eiueUiOHjvkJPsKGVdvp1dGTL+uc9zo3QRXtuDaCKH1DjvOywS2Tg4zf9H8q7zvqQf+UXBtteudMJH92mc1TR9kJoC2z7a+e/9W4Bqu/UpZaH0lzbr0gz7zN5prBuwycss87SS8cpbMDrRvWRCn3uvUdzNer4Frx+vlLU/Tn3nPc3F5hdHwhtvETtY6e8N3fvQjBNcSFMhAgoUh1ha7Z1qDTRM4wLUqPWyQrRYDX3gGG9l6oc4LPEOQCS0RlpFFw0cRsAKv0al0bp4FtbWjmNLSybhobQltLpU1IsAFuDb0pLTUC1jDIwBYg1OLZ4NTC7CL2WawIT58ONwgcL+Dlte9yzY+H75++VJdv2aZknR3Wi9MGhXdQXAyVPAkAfXCaOjFFidGzl8cIfx9dQWh+gt3QlR5gdq6gx0DYX10a7s73NzcsKEBQJ/7uxt/BsyFBmjAPBLD6bJYV2Bf5XmoL8L/kNnUOokeWzTVuN7tMFKjhppX7pSK77A7XdOL8d7K6nSMus1KiJ04g4CUE8LRlPOnIFylGQG51HVMoAJKbnANACgB8NiowoBEAsfONIubUywNM71EHUfQ72APbCIDmmLM6f224Bo/42AZ78ySXXSQg9aeA1d2qawS6DbEGiN1WmNDBoNRc+6ihYWxa0ZNN0ggM4oZdbDxzKaCtg+YXeicd3Oj8uanJ47Vx4sLschG44AEbLOTsPaW/ru+vj7cXN+M9fGR+zw6i9D74zNbtw5j8qc//Q1fFMEt2JtxyouZQD037aGUrIa5hnWItV3gMbXVUBIqgK3ANR+0tBFDkJl71V1Lo9sV7UEGOunyO/Ys3zVljDpNak8XuGPmJQLGS3fyJLgGliX11yTij0Wf8u8AY1u2R5ittAXuzKZycwEvAS/wrmHCArRSqVLrM2aOEnTm4JjBXA59fmawXfCsAdhZgmbRdAK9YPSO0j/YsJS6FmDkIJDsVu8/BYst4h2Ke5dAK7AmWPGsIJzXi2ZegFNRa7muU+bPo2SAawGYc35U4GvglL93wKrfBbhS0JzkTOw11iLX3CZwVrAcFm47phMwpyVPyWWc7LGOMpZ4DiZJ8t4uP8t+LADHbF7cGzpksCEUR7dwPK7DfRLBfmsqphRbrLdo5wVMGw65F0qDD9JSnayZCeR4Omq9hOGEzzTYOsqQrIGE36mbbxqVqCwd6xZ/dK4C1DNbjlqmYuWgw6RYY2vmfa7tAvDCOAS4hnsiSYHSUDJXJSOwgGssB1WDAzDXMdxirdmnGQzOVAL0szwfnlnHl3NIiS/ZAjfXwdlGLbfu3o3f60yB/ZQGG7RsG1iR3yJAblsGpQnTnGgtEsTedH/XGWx4iKBmM5fyfZ4po+yT+yxNEjYMj4BNU19vgmvTcS7Wp7vIxw5U4Dj0cTVv2o8BkWL7cE/Yk6XjrF3OnIcTEM8zPJ2pa2szvPusFTBlZrjtSsCooyDGyEqACp3L8feaqVXzYV8nwFXmT4z6gLINWgdsx3NT2xO21Q1bJL3ijrlu2hSQSed/9AbVPAPrbfqNBIfnWejER961/W5rE3HtN7DV49raRUlmtk5bEllrAJX9QWkDl7HLBGbM3BBhAOZkthu0DwtrnmELk82BaEk8jLJQfCesQrGaV5BDv/8xcK1AjBNR2UxIvCdwq7k4W5krCRi5JzeoCNfYbrfQ1tKODfhzykKzz7bv83uBawHCTW5dkoVb3/k9Y5w9OtfUKTAhdvMt4Bp9Eicq43fkHj2vOtNy3eW5A7qlgsgddGdy5qX3XNbkoMbFFk5wTXHeerUF8CitMa2tk2DIKRbl/lGl88q3DV6lRMtphDQx4pyjxA5aG6oMaTvW16t1svOZ1absj+zdYyroXmGT5p3oFClunEDVSlLy7xYWYb9/xmK+7x8RXIsdf+/ee+/3fktwba6zuV5+5B24lv/1f/2PnmOAdcjLUUtTg/xbkt9C2sthO1gLbLaADjZicG1ljVpPyk6fAk51y5vBalx7+s/ecXHctwapMpPOKnBQnPmb4JoynXLS6dBWt6qRkzoD4CWmHll10EgB+GcxYQUrlwQcrm9vyEYSuHZJLRVkl2cQIOdR5ZFVFud9Mo3C9t0QXAAAkxbW6CZmdlE2ZkphcKheXX0ZXSCnQLycdzgQ0KDCdQGgEFy7v7WDL1Aume+UDiIAwOfu7m4JVEjHCKUsCgDwbvWMF9GHS/lQMuoSjtVY6OXVWTFGJgGAgwDXBwSAXAL90eRiZngxL2E1qHRLzQycNOGBBVBVnbgkKs15YQmv2VsBEdxdMYwo3QcOqLrdht2X3cA5cJkSHE2MNcE1aOogcDPogyDc8aCAN18pGnxhS4GNN4PPCQTk4EeDDgRcWFQJRgOuRByfQazLbhLsYz6zEAV+Duaax7bBSZT0qrEA5r6AAYLvKrnrPeTSRwrzXxx+/eWXw6+//MpAHs+BYDAAup5LzLU+KAR8Mvg3aBMgtrTsOGcu0zOr4pPLdLEeBRa7I6aDItwHAXdKasKEJBuWAbkCdezjzBODN+uXcZ9N/Zm8u9lfCHTcm1giMAbfIsItYLu7I8POwZ4I0IDemvYKtchY5iOwM+DNPEhnJ0Fq4RBUkpYjPs+GHc6yImkRIDPjTCfD7BOB7g1Y0IFJsJxSywGs5btxChWcWaj+8YlsHOyv2ISAeRmH2EE1VVDwSPafAW91SnRzBoxHBXsu0Wa5EmyaWL0MigyO4NlaB1BMTgJ0LKtTwF3zz07U0a8MQyU6nQpcFSA7qLYuZJ43XR3DLGLCgoCOMvGzxJMBjcHyttcCOhNUJxtepbvJjjuA7PnXqUe7UE1pBIRMR9ypFzXGebwXU8ndVDVmTwSEUl4tbRytg8lYExjjE3+U5a+BEgBOgWDtjK9OcEB5rZvuEjrtmzxq+RQBzos94ySJ1qrsduylmILuXs3kh4BOgbCb55DHVkBfgQtuiEBtNeurwWaJuZay0AOZa9RZy/jBQQZrkcCagF92YXQgIABQjKwqgwI4OgJ2rKE0HyEYPsrWAXhgnVO3y0kqJtzgZxSg7rVKW9Sl5wHlA97KfZrlkDuuYpIOpcPZewafLnAtUgIVfK1smbkWU8IU27HnNFfJpIXzyV7DOWA2VZcir+L+OQfzedwjiZpmmuqkqzL7AT5mzR7OW/c1oF0Bb+lMiWcx9yJg0ATJOZpToqJYmAYgNzpW8fWihSk/omVOYONixxvEb3tHOUV3Q+a+eraeoRtjcMwM9GY/pSyUchVIgjjhELZf5qG12VxmblsTMFP3c/OQSHmw2ZISiWIOmpHoJiOayxPgWhKIG+ZB7IXsplmMWXNTE1aRFf+TrzdBgQ76fxRcGwp7CY9fjLMU8lTUcvKzPwqu2VSazS1rH2AMA7DnN1ZslzOF49Rl/r8dc82JQj3VkJHRMDRgqlGtqXtxRPd/OdfFS+Ba9tF7b3EqsN7GaW8B18IVScwjSZwuW8wc5hlZRep/LKBSANIpITFUFl4CoPoeA6HbuYcwM5Fi6gSdwDY3YwuMJYbtz+6fu7lqPcdvBK5tgbVcv0D70TRuO6cFKtpXeIm5dmr9VFkob7xFI3seA/Jx4w52dGLbt4Jre+BPgYdmSL53rb/n8/H/J7D3Ggj12rrcu/97vvMecK2uO4iGAXNjo+bzvPZur43d2b/6Z3/33B3eRE8nE8kC/3LcFESu4BoAAtUDTqOjrdnMNVAmmyosw4LPI5hi4OkAlIHvKK2qQ8NZmg5I+pXKURllDnu6FXEOFEgAMBPjg5puNiNxYhUQyvEluMYuimJhRJcK4Jq0vQRi4XPphJkFqPdM5j/ZZZdADUoo3mZubBgGgBloNhBgLc632FCtn5NDBk4Nu1OReXR9uL8X84nAIEtQLhR83AGEuC2Wzv3DbWXDH+9VEoOAVOwZBf54FjEF1NCA5ScWDsezQltPz+lSM85/l9x1l1RpARVwWiVQ+qkCf2jvdSOGsAy0PjV3YTIlk433BGhG1trjAwMQNJ0A4KnOb+pGJYaAgpUEiTHOAR3EXBF7k/M49NBSFphuYIaZzSBM6XODa2lQgWdiR8zB6uH1DWgwEPNnBMDOEtptxmVmjLUOAq6ltbfWrcqB6VxD78wZM4BhlfVH57o66MX0q3Ggw3x2OCPg9XS4vv4uIMx7PV3t0jkuOzLMPbIjrwHKojmHbEqBRi5PI8jgUiAGR268ERZeAhgZuM72zMD5/FnrEvNMxh2aVhBccdfOWTb7oIAVwQWeH38w9gCOoUeIfYHvB4hJhlxAoISq8ShltwBq0QI6lHEUIDH9jxQvj21TM5cLsdcIroXVJWHqgFEBb2LUwzoTQHku+2PwF8+XslCNn0ErrHXYtg/6PMfRnqyCUT1fALbKlDoIIlgFxkx1AxUQjGcskKx09jTzbBBCbUM8g3Twci/8LQaFOremhEnaQWoMwPEyuBYnvDoeV+dFrJfoRbaOl0BGgXN8TIM9eGmuh8Fwy70meDnLfZlY4Vkn1oI6BsrOY5bZMdrde+UghyWlMy3gCq9pQKOYsGZk8TolR6Dx64Db+qAzG5OOoynTGxpi7QFnBypsIbh2f6f9SsZSO/QpC1Ug1g0W9Aw6zwVI+KwhqySdrrvrtJrKpHwtJXWthUl7Yd3EzKmX0VEQqABQZZ+TkS0bkKSY9CC1Z+8MoKkMun5OcG3qT7WvIA097fmyuQbXns5cPuczhAAbwDXcD/8B1KMm2+PhFt1P+WoC3Aiu2TaS40z2dJfqE7hwTMLnNBtGPpBYyL2u7GVlHbrDODVhK+EHGyKfRAwmJ9/ciTjJvZccwxlYtIPfZ01A3HwutoB7bHTDm85lzuoEnFrYAk7j3+QM8aJ3+aWb1HgfiIUrdvLUn8xZN88F+ouxidT6SqlqrwFdQ+/GZzMzD1P28QrdqkdZdbHiA67rLFZMJLa35CgUSPU4dmlpxqRY9jsAuAKiSssYnO5y0JzFsdFa3w8HNOEpFjLKS1zaHqa7fMn2EbtJiXysgN1MUpHRJvC3k9Def5RliGyDwGqCZ6WDOgHASFxEX06dVqss1My4bcAk+2nmqtdJxlQ+dLPX5lgHSCuibhbaAjRoFmp+qglANzTgegoD8wRzrebZjBNb67ns63/njPzzwbUZ7vEt1vvZZOfMSE6n4g6P2xIAz/XvAC0B/W8Frk0gXGdaQNFhgwlkGDBllLB5t92R7R/mnXR26fqnwDUm8ln99MpFN79+yW7OOHdZkynPHh3kA6Yxak5iKdU5Xnc5++ciKmBtw9giQ2zqXhdIs671ec255+JHF8sjoNlMRHEf5gzPddf5CwoQ855ybm+4ZUaP9rxtvDGm0/vIjzHX9t6HhQmsJZ+yU0qKb+cy/57PlfGeu+6lNTCf4yS4llpAXzzYwm8NrpUNwDj4bHvfan/fp2NjFtuysqeOLrhdA2+543u+825wLXPSfKd6pO1937oOTr3T2b/8J//RM7UrLKxNMeqPZqcQOEFAamplCkPpiIs5M0yfAwyXGLDFtoypGHFdPsog3IF1Ze2dYQ3AIYes6c9HyLKBq15gJgqMzdaDJeeKQSXb3A/mml+AgTM7nabjnsA1lau6IwcOZAdRyAImaI6GVZoV4G82QkBX0aurwz06g6JzplkpCVTj2Ao0axaS2G4eewfCGWcFKvqXxrSZKwg6vn//Tucef1LaiWfB7wC6gZ3GEiMEn/e3/swnOm8U379VeaKE8lX+iX+jS1lKb5FZxzPinQJGpmwJYA7KalLaI4aVlooOYPkLCrjl2NLZJOghsXfM0SxdCLsiAGYYWxWoG1zDd758+XqQoP7V4fv19eH2Tp3YoL+G/45YE5l/rxusy2ivZT4RqGJ/xMlV4KhgNFlZAgqcK7CTPlWpXgyS7hu9OjFyMgYpdwmgOTPjEwiYn5/gT4C7MOcACBeo4a6YAr4EKoF1hjHCHwSS3779ynfDz79+/YmAK3WYHh5Y+ow1xbXqPZt1j+AOf6TXJKBZWmBgYpwfbq4B9BqcsLeVBgTY59DjU+nTRzLH0g20mAUDVMN9sp9p9AD8fvs3HEPMz/X1DcEbfCbgX0A0Nim4u1XnPeqdXdAJ4Fq9uz1cf//OZ40OGO5VQT4YYVjr0cujDRHrTFR/HGxZ4uruh3GUHRGIH23JgGHNHIuKmpz+gF5ZM2J6maU2ADH9TMyWlEaJuaaCoOyhsGEAoiSBEsZa2CgZ1wTU+DlE16n/NzTWnt2IJZ03FyCWzVg+0L6ky1zsAq4XIBzjG4blOYPeBkG3eiRqFsKn05xiPC+kM0RG4khuEFBIYDwE3fMsWpfNAj4G13xGAcRIYGAwTF2WBVBrXhFMCtChBp9ByArei2XnADwBsJnBACjAcNb3m3m2ZmFHQwTsUZdpy072mFWzk3EtgoKw5fe3lU3VvhH4x3Vt5z6loPhZgIwAa9RgRKBe4FoajIjZyVLmsHztzOZsCjOD/7Z9xSM0cN7vzvfxGAboDVC8BdeSSNCcKDTL+mInxALd2iuZ98++wmfF0H0k2KXARV2mxTpzQwOCYazCLmDtpgA8gWsoHSUhm36BHPstuAZGEOws5ibjmfUiFonWlpJh6giq81mdw+UnoFOnEoP4nP67YJko/2YH0u6EziN3pxxmWXdmM2oO1kZG85zMumPiqZqWjK67tZ5aZy7ArppJtZxDomHuY7zbpkkN7oXxw+9iE1N6WABCdGVTlg/beSY7k7WT98xepyUJi8qs6cufzg0EaYxT8h7widfKGg44F4BgsHEEUumZk8y4/NQdXzOWw1kW49mOnO4N3VX5KjmrY995xtJ3U9mzQMVmbaKUOPOd/Yv9HqA5IDorIq5vqnyWz1vyE+a9mtEdxln8OPo6HqMJYDPh6YRolZeayV9NITYSF3XmxG4teFJkP6bA/hpn8HwuMZshLcKSqwCf//8D1xoAGfYrpal+rwTqAmgbNJ5AYeKKsgF/EXDN1IsRbL8UnMK+oRT/PX/eA64JBE+H7vfc5fRnK9asM83nm3IO5X9hJF4C18ii3rCrC/gJgPZOcG3vqSdY0GeB6Q2jNDHf7ZxeyzUkp7deP3qfK7A1ffTt++l31tn7rZhrA1ybay22/z2zPp+XlQ8v/Mm9ToFrQ4bWdjn6gm9nrvF4oMZ8z8XefNaa/CuDa3vA5VwP75mL+Z6vfe9HwLUCZLcVDif25GvPcOr3Z3//j//hs4I+ADxy9KizFmCNIrjNXKPBJstF4FoDDantl8CrsvcB2JqeH4Of7noRmE6nCyzslJvFKdmu9TDC6DiV0K4zky7dK3bSKIeqhgbU+LG4L0uT9L8RvCnwFRAhRlpKlhyc2DCCHSXNFGlfYRymY5fgUwxA6xu80i52ggd4hgRwCbBxneiwCGBqAd10pFTZTITi5ah1kJ2Mpan6LLMSS4EBBYT3of1lseDo4KXsJIBndGEEvHnNGDWLPhLnn4GH2AciRYS3JpHPcoBTmgnmGjPRCV5jWLYdiGT8ZFggEn3hcgW8TwCNC3e/E3NtNgHIZgioSSPAgNGNLVxiLHBNWl4IbPD4Ffg9drc+BQLRHFPwDWcbY7lm31svLoBarg/HGsAW9iG7m7pjpdbhJVkKYOLU8xSLTyBRHF6xc4ae4Ajg4QEgEEMZH0qd8R2AZ99+/ZXvj3t9/dOfDp/Yre7scG0WpMBYQekEEHF9suDC+BAAxPmlCLcaJohJpsBFpbCatwiWc168N1TWk9LhdpApFu4THnt9Guz7m19q3wmcU+OBdNWMwSdI/KBywYAT2a/4nhpOgNEp1hV/Z1BS75Q0oRoawB6SdeskwVjVxXgFwJV5wLurXFeswjC12PWP4IsFvQ3csYx6sB05ttRivKD+o0C01gCDrSDd3MAQm3SQDZaGLXF8tWcaGBuaataS1ARJE41AmJlhYltJ0xDzij+ymdDwgVaU5ixOf9lXanKIBcEuwu7SijENmIhr416YC64VlldfDhbTgxmymf8W/M5epi1hsN4Ou8PF1vHYgA35LkutzNTmdJMlAjuKbpga6+gCxYbJVqPjmZ4JPy8Q0UBz7DlLDi18D/YitDmTXd2KkedsmxnhAJLlSFUZn8r9NPcu0XNZ+ePjvXU+3UWUgfTgQZQt7jKPdKNWJsSloVUWGvZbtKTcmTsMbWVPao9n0E1gM6NLYxpHuwJhT4SADLGL8EfAOZJBzbTUvvV4Zq+aZaNySjHMdQ6iC3PE3gXWxn7zb9wLaFG6vVnPEd8BGIYyUOqFgk3On6Hc1h1ECUIIWAOvkawgd1vszsYCZwBmSutOAEwYwPQLtHhc5i1bDxuNPzhnGUC7VDkSDOkc+vnL59J4TaBNZq11GANqBfQ55ZznHI5tmEHsXHsE7wbjautQ8zqaXWfTWgfVm0TnxFJqPEDmI2CkgxwxbLTXluAnC4xzEH0x703dVD7KkgjWRnj8qHOhx6UZ0tFM4/nl+amEn0GBBiqbwVk20P7xPK/kK2uxZ75YPe5NLC2zfvYJjpbNt44nwW/YfQJNbfMKQH94JPsy7DT6i+nQmm67pdWmORO4KJ8toHQn+sQuRwMXrQk3eGH1x2ju5CZKAeImM27a6smWay5glw8WS3CvNNTNbpy6tw2cp7Ai+cRK8lPckKhK7/U0M4HTQPxYxwbNq27Hvn7eJX+/h7mWRTDvnXWzEha2DDD7+4ONFXYPzX/Kk/MifrjZOGAsr94bDrCW8YrPVQxsrZGXADPdrvesLrsFKky+SBuQTUC7Hdf577hhYb9pzHzXvdhqMw7L02xtwh6esvm+njy71WssSJqZkPa0Clyzd1AVO5mvUwBCVP6cV9Qa9YOXVJp/qaFbH/wUyFHjyIu4CYvfr+LOSGKMRXI8PXnDjLu9rPFBPV6fBHmJetxXwLXcIW/W58q6Ogok2Vk07wFoZEN7sutMzv45Aba9xFybj6Qzz28zNNf6M3nTeKxdtzgKdG2v2s+OzZDtSdXGuOrmuYNTrHtqvPeJ95xjOTGK7Ttq2tdNs73n3rzs2ZTt507dV0nN7Si9YEU8tFsA9dR62T5b+aybjq17Y3r2P/+X/4HBNYEHamAgcI1dQjfMtRhQAi1kIGliI17PwTS4pkNaR2BAhgBFcNQQaAhMEVOKgTm0SKwJROHygoF7s5YjuRHalXPlzpw+XLukMA662Wg+ZMPkiA6ShPmbRSL2mjK7fBOXeSAzmRI8/iyH0SyDsF5TnF2VlsmRDhMv2VY6T9EPMtgnZ05BAn5HVglE5hnoKsOL7+Fat9CNMnNH2fdmhSWIzUIXi+2eAXwEjqNZg59js2IOWFLqck+yNAp0guYaSi6lQ8bzxQqUddi5tApBRYxAnQODwo/3ICBUTBYxHHNozMNiCq6mQQEBU5TEAvgyXTzgbwJiBIoCFMSWyTWLSchSRWfdqQclazWZa+jSRkF3Z9pVMtblngHvAmQiKIQOWNhLAvK0e5LlJqBJPTuBmn/7t3/LNQWwB/9h7vFvNKsAQwGdLwkE3d0SHEsJUDpv5oAIoErgKqwB61h9/vyF+oAYgwCqaM4RsAOMtgBnaEyAPYz7a+0fiplFQDaBK1gVZLqozXiCiNZN09pN6UCCPTJmPCgqwRXA1sHdc+lmcY25i146oB6epAUnlqV13CrV5qCtnkfAaYxj7gdATTpvKIkW+EOGzL3WLUAyBUDRJXs6wBJwT01wzR1CwyxhqaSBf5V/AVwTGB/g6dOlOphinsOswpxhHYcxkL2Dd8SzfPmKbrcCc6JZJoA8wYUcQK4BlwjNAyKOT2wQnwtJAujrUZvx6fAIxqcbW+BeWC+wBVkz+B3tFWw4yq/ZNVENMpiMSHDPcQsILVuWuYLtAUibBAXeFwxCLDLs5y+fv4pFxPkBSI3zSJpqsZUTbAoLpoBYO95ywDqIGn6fzrvoLkJrFJ1bP5wdHu9uD4/W/sv5kM7SzfSQiZquRABz2eUEqDoPY+cLXMu69d9tI61XM5gxR47aC5lVBfwWf2dXXp0FOhdd2p2kFAE07csCfhIGFAgiW5z9r6DXZb53twU2R78t51oZOwMuBJm8x+OE6dz02AzNv8wvxgznGq4dtqzOMABPAkbICBvfDSsUSYNOUrTztQBzdFxEM1CJr8o8Ca4RDNbf0VpTM4PuGEogg8y22U1UXUVTFpfSYYJ1/q/2r21mxiOgOBN27LYONrH8kSSx4gN8/fr18PWnL9x/bOZjRpOAfPtVtv1z3Kf/IbuhpidhHme965xSyX3mY+347DBwz8kc+4KNJtgMSRqfAdayPnRWrKWJfU50d/Kc3/EXccZzLVa3T/mZe7F6gjDaPOsqYuJvHm90hlXH8k7elJ4tLyjgWGBts/mzL7PnAj5kjcZXXj+XBB7Ydt2BmDYa7Emz32aiVn45qj1sX6lBqCYAHVxojefsov8BSQ8CbCqj0znQ881Ex7AzBBTxn61akllar+okzi66SFRVR+Zzsvi1hlwm7aYTKSOdAUkC5YxZ/j3tavzpY4DN80smNk7hEnVpkCG2cYByAuy1v7n+d1iduf+0JQGHuAI8dnsBKsaHfowTPMeA0qlgb2Wm7AWZxU62T8plsmn+sHf12XRDa8ufGppP+Z7uO8vCZasDSuf7fey8AYnyxXNt/XNlazOp8Q5wLdqB2/eNbZzjx/9twDFmfuJQWQd17p6Yolq7G+CggNHMhxln8cKk56y1prVhH3Lnfbf32GKCsmw7OKWsaj353vrJ2eLht308BsRkn7EGmil1NCSF7q1yNdO+bb+zADMTKBwfnMDJHL/tKtsDbk7trOW9X/qQf3fEJNyxEdvLpFvo2rzx+GY5czOJcwnonTIf47seCCZ3h7+3NwYC1zopue7rvubWdu3tve0aes/+3BvmGb/Pc2D7jDVGJ/ze+Rzbfd7s8jdM9Alw7YDMWMgAACAASURBVA3f1BaqBODaVGbvPQmuKRh3p1CwtsjcShmlmV0sg5ImCP8vOi5g8ISmH+DCG7Ta0bOwItl9l+h8gEAvSgDl4LEu3WUeYYulK2ACpFwjzkYBJgajGMAw+PL9fM+ADdFZCxAwS1DpVJ67rMIdulLSxZ+bSUbRcWoSbbuNqkRF9+gyTwWI6qqW3ycACXhTpVIGtMRa65rxaXwC3gQ8w8bssk+Ja89spQT2URIJvTGxKwDQfP/27fDzzz+rHMXMKNyHTrZBD64JLigF+znEUhpGsBBBKZ3EziLxebEG2MFN5WrTmZZjleyGS9bcfTbMtd586gYXxznGqIALi13TEUwGLiyKAjLBZlhF3DEWCS7wvwPspOQpwXA0564+C9RUaYk770F/x2BM1phYa/p9yoNzH61fvUuuT0F969qpnFTPAgANf+O7KBUCaBN2Iv5mUAVAMeAlDnOX9oSd1QYrLcTPDp8/f+WcA6hTuVnYi1r7CbQIguOwNSgZJzisNeyDHEgMWqgBo5I9BvMsvdEstjHsQ53Bgplc+N93fB6VE1eJnxlc1JPz4GlNQRvt+fDpMnpeEKYGcGO9CIPd3AfWywJopXVn9mC0l1BuA10tMz4D1mF88AeB6qXZrDnEqIFEME30fwKT1pBMuRb1/cz00L4XsEaWsMEwsoUPAPLuBxCXUmOxGLLOGWgbjOJ4+34CpcMg1r5SokO2SCU7DhpzCOuY4P8vxmU1eJFDyPEwCyxrm4EbAWExzPAcmMN048U7A6hj+TGTLxS5OqA7bBogpBwaATdKQ2FLARTHLnEsYQevPh+e7sOge6Bthj3KmiVD0WxRjCfn1fsu3V1pK8acZz9kP8r5DafFGpkfng+PZEG6BGuULTLomyVOyZbnLBzNBrzwK4kS28pyaNuRrMU61yIY6sRErdVRm5F3UMAztKTm2naZmliY3S2QM7504I7NPGP3a9l4MV9jL1OSV2VilgRgMwPaHq0DJS06cZEVNvfc7GKoQEnPVoHtpgQC34Ut0fXlJ+R6Sg6ZlRcwIPbfTDECFdhDTuAxIWW7DBui5geycwu4xq6dAtfCXNPfYqoJcMN3o0OFxM7B5bYC11J6SwYPnofNU9xgxYZRfoBsooLZ7FuxoJncLL1XyXPg3+pg/pn/sVTa7y0NW393lnR7XDNPtf7tr80kUfZ61ivZm2bIMykQEaOx3qajPANDwj2TKRQHwl9o9qaAjyrl8lqajLvYwUqQJdlRDPgB9vn6sVHZX0rKDtmHM3eY9VkVPwNrkmPi8lTOZfS5PHcCIa0Py3U2SmJLR/cYhIgvR58Je61KeeMXBKSS7IYSJW68lM+a6aYzV59KIhuPx/Xn5B/LSZ2EDfOHiaXR/Rt33i+F7fM74BoZmCfANWkQdkdX3C8NPcoOLMFTl8VPkI92Ns1bxjrL82tZJdmdMRbQNoMcH3cingMyrGYy+tw2IAo4GV9HmJOZvQNYyHqff78HXNMa2EIoe1fVe/afnFGz/HX/Ogu4NhvO+dYzWPUsb8ajY7YJvAVw3D6tJE/WZ9H4zj2wgmujaeX+y29+ugeuTZOyDbr59QDn41rTHz0FSOnjK9A0309rqiL10kPjuhoB/ATXdpH/Yav2VkVAtb0yy8xb7NtLg9jPno6Vx+tG0/V7g2vyUU/NPcdPj7GA4Hn+OQcvzd3x+n55if0IuPaQLlaO6V4ff4398Z8/Drj2po34jg/9Ow+uyelSIwN1t1OzgZSGVpZq6uQcOghkeaKD+7BL6JxRGDUdM51li6OGwApZWVwzzDUGrS1wzTkc2gIypGF+2VEysFaTOMRL8fWUgqVcLppIcWoK4Mt1TFOZjDaBbsqYg1UB9hjLZgaiHLCGrDtrW9GJYWlROrt1e/V2FlfFTSXABJBR6NgldlnP+B2ykgIilEFUe/WI6nbXILLC2B1VpZIBkRAcQ2Pq27dvfJ80PYhDTbCP1TLqZJigWqyRlOnpoG/NNcJwPpC6TIKO3aBtJghOGVOA2hZYhQOfcrY4S22QdH5HQypMtA/UPiKTy85IAz/qbBkGGRkodtii9SMA0WVlZhuqjOueQA4cVTDXeH0Dg8lsJzBJcCmAKhou0o3Jf1rOyVToEAPoEOZUH9hnZM4ke0jQ4hwaaOrSis+T3WAQRGVrEsgOEzGHet3fIPbFBXTnDofv37+5RAuA22ez4J7ZvACNLTDXEt9X44NkXYqZ5KYAFTwZYEjwCkBsOmVxmFPKjPnAPsK9sWeQEWdZMhl76eLWZYQKjLS2A+5cnCdjrn0GRyqHahif+LmAL5Wx1nM4eH4EQOoGHZw3Bx0AoHEQwj7ATl1EW8uOsfLmANf0N3XY3PmY+41NJTAvasQhYE0Am2wr7AfWnACkslPWKEsgEEBetizdHUdTgpTVEkjU81Mbz0B/AI1jwWGNZ4LVMAvpj5rRsJyhI8CkWLDdZgU5KiOkRhCAejTLSPBLRiCAjNaEYxMKlJ9bAgDMOOwrrDv8jTWLaxE8ecA6UjdV4AVsyGK2UunZuZkLg3EGxWJrqFxWZYQEi4eeEd+XACDr+ah5xOY73FNgRDrJQLZNd7NM6WLOpQ+wq7Yfs+RQ51Q6oMq+cD+zktRZ9QEK8fPdjcdJomayZF0HVNPa0hkkZtwISM0sU+o+gL6bDxEwT2DpMrjD4XBNpqL0ONlh1MkIginuBMjznOwWnelYuw5pl2ty7qsc3SLynFcBQdFo1Hkyyl4Gq6IYJMW40RlQSQk2q9GaVy5FAJ9KqgUecMyQRDGTEuMlZppt7pPWSUrG+N2Uho7/jbJeAGtkpFGnEo0NUHYrUI2ND/J7AwoC1bByBcxMNtzs4Kv4T81zAg6IrTb/E3OPHYZhYz5J1xPabAHh8P5IArDRQUCYAdbGP8l5ED8K308JLdlvo2QzCSKBa5IECCDNc1ATXTHeDFoD+uQ+WqfOsBcL2OvbPobWDEyJzvWsgdihAGMF8A1piQYr/DxOyMlOWVYi2sH2ER4+iKEs1t4oSXw0y3J0utR8hgGmRKpspspRK5Gc8yFNgRI8b5gvAdfk76bUTH5fWGDxyxfG/QDwP17A32lgWCQI2ZZK8BFcwzoPC1BAriQ7EmCjcqSZpRx3P3ez2Fy6b7a+2KSYJzcaIXtZ9iHXtmldkloTRDsCL8w8bNDVY+6Sdp0ptRqKTdsATphs+kzWkyppfGbZZ08Qz89NezVkNE6Da82QzJovcK0M2jYCnazKCWwk8XkqYl3BKcZA6Rw5Ez2br09wLUnXbFeORVWPyB/dgmZFUBgA2ctgxgTXjq+X+SDMWeXjAqj2rjuD8rzabwGurffaZ2DNodwCoQvAFogUboSnKXCifEPbnRr4U3Ockt4+CzvlpxU6x2y9yuvvkM/Xdt8FeNqOb/dl3c8lpafWwR6gtR2vl1hGc08GXMO9Q0bZAmzveY7TI6/f/DC4Vl1CT4PlOVtklE6Ba71nCrRVNP0XZa69Nk7v/f0euLZ3jfgJbbffmnxwAwt8cW9oj81ws0nf+zI/wlzLIU5QDQ4cs6UClAighAJupgCdZLjVPrATMMsxb4f/kdm8OMAG1yx6ngx+H0pu/+7SUDoUYctZtywB9gqwOSgZWkICbnSgphlBOsWReePgFswJBvfQPnIQJZq9QTmXh4bRhrkQuCYx+HJNNiWmuJeCAAV6Yo0dzFBK4KcSTwBbcJzxrNH4kjMkQAeMpY8fHKw6QOuyQWS7FYg2a6Db1iu26DLUAAsCc9TcAHplEc7FPdn0wOyhcvlcdidAD2WjHldrTynwlZMZCn5Kg1NukrFK0JV1LUc5h5AC0q3RnMCADGy/U+mwENREOY2AOd7XmUwypKiPp1I9jvVja3Cl06DKUxA8agzIuEkgfwHtvTTxaI29gGvc2xH2NbimnzUYXO88MokBgTCut2Q4ynFP6RUCMQGYaPJgptzjY4GlVQY3GAIcP7OpJrgKIADOKeb42/fvKiX6+PHw5csX3gP/hv6aWHMoB73ietd8iOaOQFXMFjn2E0BjCRDGy2BGmBlZdwEk8UxYc2g+gXtjD2C+sK4B+qKpBtYax95Ar9igKs3E8wngSSDyyE5qchoF8EpUXMAO5g0g2QTXmNnHeCJINpgXBo3uAaBH5dFlD6039IH3eDp8tG2EE4U9LCBu0/3vTF390q1WQCkCYIp7VRfNCa7lOQOQ4TtZS7hXAjvaLevuaB2ZqZdOzO4STPaOGYiTtRL7SnuO37O87ZGsxhmEh0GiuXZplxdzmEf4Hd8NoCIaXRgweDQbEaA8gQ43qnlwqViANFyOdu9Rgt1qajLZeypOZFdYrI3HxwIzoxFIAMu2DXOINYY5jH5dHDXMKfYC0TrrtGGvq8APQIfK3XV+pHuwyrnZ7dHNWTg/0dw0qy/MjQVcs/NGjUqXVtf5sSSMmpk1BdJLo1CLwBpwreXJ1WiAIiXis6xHZ1uzshWcGaxiUuFA5hoSCQGpkOAI0KIAfpRvppTV+qY8J8Ly8LrIno9jqTUYcM16aGS+2faXfhTA3e5kmO/QAeYYixGcLq5hVakREwTqAZy5FM60BgFQ8idUrulrGMjgtYZ+G8uyXUZLvTyDZxyDwxm1rFByB5lBMNruAcbwuq1rl26GshTPbIgQNlyAW7x7xrWApIjVG2CK74VEG8A0llG727nsQ4NwsVWRtagun4PNpjNKwVzKbZO0IQA92H9JqvGz1tuMJMcR8cbzz1U1AIzpvxbgOlhgWiey3cLsUW6uUuVtMFXnadimA1wYec46A/KMWgbRvW0Q+46MfCSx3IjAzrOaqUR/zMImXAOt9dh21P6WS7FNNutzf4znDBe24JrGqTsyB+gUk1CJUe6B0hJ8OJxfwt8x6z7gEXX8BJoHHH24XzuiphOz1oBsAW0nO3abgefBY8LAAS73hQG0MBzD1I8fFMa6gDUBSnWuGlSZPqAqNPz29Xtp8gb4DgN1HO9lv9isQaumllqBZQmGBpgzfcu9wI/PxgtiHabsdgbFYY1NsK4bniXuWPfHaTZQxn/uk9P/u5lresTT153gmtaqbI1fzSClwewNSUDXXZOjva33I9jJXDv1Trlu8Mcq1t/opc05WsAZ7sl1dEb+oPbIEj+4Iiq2Y/3224ApPUPv3uWZQkZy/jkn62xowBErQHMFeTOP8QcSs2yBApxB8755j/esn5fBNdPFvJv27iVg6PSY7X1nGSv7QRyBzTLKnOXHe+Dads1v48TdZ37bxvr9wTUnpPcRIL31ZKlSC/bfYXBt7ouXphBr4CXA9ui7f+my0Dho6nAHcM0dyXisyuHCYUrGBZ0+ZTDFSe+FoTIyOdolWzkyQVlYvB6y+gwUAoQp48VDzYe5gvjhFFX5iYaMmyvClAz81akvGXseuS7dijMgZh4AKwGJXz63KHAOUxzmOUzotLtkCtdgmSWZaw4K7LRN1J1OUrFh0MHyC79XTqSdND6Tg54sJpVcqlwljrTANfIjaGDB3JEm1wquVcBEMMxNC5LBd3CSQBnPG0ZbssQA3XhdlxpGBw13lkC/SgkJuJL1EnF0lYXKQTZIar7azD7nME1WJuuK7TKKpt+lTtkYAWnaGQpbP8wQ66khqKdT3pkIrltk9AlqXDDIwrjhPVIWHOcjnof0fAS66PkRUnUZFtYu7zEC6j68J7ipACZZQcd69a74t5xS6PHcM2DDHAJsYjac4vFi+OC/CljdfIDPzWfZao6p9Do6RSlHxDpGV010UNVB210kmR1LGWZ0rQLIJNBzJ0yBMeqOZ1ehgkQCJHYk5nxVCdiT9MpUrixwOSXLWHvQeaPeF4J96P2gJPRMIBeDfa9/lSpLc00lvVp3ybgKyAN4ZuaaAeyMYQC1NDvgXC+ldd3cAto41MehLM4z/8P/RgICwBsZI7aNYpio03CAKJTYkXFy+Wk0NAANT6LwCPBin2DztuBaWKcVkDnZwZ87AaIycawlsE+6LDRl2SyhdLdLlfaKnRQdJPE7tB5vvn+XfS5mhjLdtPsEpi4KPAN4qfdsJgcPPJfkRmcNqJLeUXY/mnd4V4wN5i6MNLG7ADCLeYQEA9cPS6jReEJgCMEErCOWSDfgTbbw87O0BRmQKrjEH46hwRajDGyCgHlAxAH4pMG1wgmquy8btLikfIJrKoc2KO8SP3RyVom/GVdmUWZ/p2xuOv4JDGOnUx41gz45pnZyfQbK9lLVVrqQLKc0o4tzaRvJ89TloBX8goHlADxlpEO/Uhca3CCMgcs6E0wkIbtNogRci2PPEkkzcGtOaFdiu7vbJuY/wEL2bQCD2vOWT8h6DUjAz7n8rZhtTggoVFJgifeGzWGzDZeR0qZYX406bG5KoPJAMddYHofyQYi8AzgLuOZAP8IUTAHAZqFJTZXjiTk0gceUz3FmU7rrCER+x/kB0gRhmZceLm2L9sE5m1ApMQrQl/vD7OPovuqespn4g89PKYBlLQ4tWe6dsLAXJMvrYgAY22uwtLQiu25mNB3oMNmZqTcIWyDJ/K79QyMgxczMIyWQDUDinWKWrkuXMb6Hw+FXdwLWGe+Iz3+PW5aNrHVrNr7eXEnFeLzyaWSLVp9wJGPtuzbAJr9ZkhBeh+zgG//Kpb9stJNGHQbXABjj/p3pLbCMvgVK623/dK4EvA7TqMG1gNcFJqAjNxIZTsJFRxBnDN5N55IA69g+gToB7l1uupR2Nlg5QYsAvvWMBP2d7LQUR8C6dGqfgWrma8IgOUezFia4OYOuLYCT39HHKXDUYcVcGIlBnHiM/5i56OueLi+Mb/tSANm/05oC0zHnwSmALeCaztcGZwNQxvZs79t+ZppkJL6rUTnxqCvYOG1A9nn5rwEGg8MPcO0lwOQl8GQPNOUztDb8ySFe7ukKCT1z/t+YgWmLbDKeCgiRv8AGSUNwomySmbaVjNo8UdZu4tr6teV8Tq3fU5Sd4/EKir0PkFbb+005bD3HbwCu1br1I5SNdDmo9pDfyGM9mWvTD5rguL/Gr4up/LYdlU/93sw1LaaCDncebnQ95mGrj/yezLW9EfpzAMq96805em3/bufzrTP4hwbX0hUz4BqcM4XNKA/EQSqQIMLzEcpGdltU/S5HC4ASamMWOQ/mdPILSJblllQGHCtvKB4iCaiX0tDeNXMDYd+rnEWOiOIB/C2gAc43GShkoqg7akq5AjLJwe+ub3SQwM4CuGbmEgI2sN2kMzQZVKq1ZxDo7nii+IMBJHZaHAgFThhbbTgClTYu6q4JnRh3/eJchDGi90hpIBlm7iKog2vtYFkOo1dpDuJkqKkd50GklhKE9O/uSlQeQTgBjQLXwlyz3pRjtIx3sldxLCPQm9KR8v8Goyu6VNpYg40xDrEG11KFonHTfVX2Kc0163DYiKUsSxn+C60nlMGwM2GX4mG9a91o/sRaM2vKB01AwjCAMKTIAKcULM4EninAJn7XQvMJ1L02vYzDwoDjjiAN1wcYywDo/p5MncUo2VGNcDf2YhhtzfRCUJpSIut8mXH2/fv14e4BjRKg7yYLDnCHZUnPT9WYAGORMkmMdcAYATouFUsZVzJSZnik4+ZqHDvrJa0sazuNstmAu2A1ZQ4AfOCbKkFRGZ+6Sgo847o3sEG2YkpyDfKGCUU2YLJ/KRUME9DBR1gkPNsc4BXYL7kqAWvYn9RjU/MVaIahuUGYfbExW3BNrLU0cQFArQwxgNwwFFiGS58OdldzGJsWdpuSDwaJRsli1mLtC5SYEjDqzm5KpLgrb+kUdsmWgBk1UKlMmgNOgtOYf+isARQEGH9zc7i4+nK4+HQl263orcvt3PGGJi5lWfZcs27xfvhe7SWCawrayGwDsxGAzN1N7UvM5dTQLCcpyQQ3XDDSXh1nZzllbG7GW2wxJTfECC2oqITG4+wIRPVeMAhR7A0ygCxvwHWnABxMYTby+XRZ50TM3HKWhUGz6JI5GHaAnPddssBmJDEofVBwNM+oMJnCSKuAlMkIl/+7iU53UXTznQo6yO0TkJ3mLwPZmOCaxjXlUGBFas9Kt0ksXJ3zAn5hVxKok31GoDh22dcy8JXybaJdI9Elr9rSCbSp7qTsPVNgcrSqnp4O379/XxojwA6IhSafhSAdS/+kpUYgLZ1E2UER72WdNTfP4OoBBolE29Pz4Q77heAaAAN1Rd4CbHIHBjNAB5KBjI9M6uG/SzPtMZ/w3ajziBLRqjJQEpD/uaO5wDV1/E1CIud09l38gmIsev6yhubftf6WhMSqu5RAfQHXRmfbCmo1ZR1MVGlqg6BJLPIs9GdnqCJ/L79r4NI4tBqXuDohZaU/36r8O8nUmSwet1FS4eMHAaRgxrIkWIBJfDolcgWQTcH5jNMWNKANd4JZdl3fi2+oapCUO/ceUFJCa5qsWQAtjEatHiklD61PNx+Idpye5cxahW5wUmBi1kVTg/A8LMNHN2ueJSnLlk6hJEsmuCa7KdZhd88tkGvTuGILrrW9MAi4B64ZvCMAa4beame0PBZAbTLmNhHbKWCNI+UGSoWxRCB/XKP81tjAsXDeAq7tVWqcDCqj82rwdg98rn1ppkzANaz92GJ+z9O8DXiPwbXjp9mu5fmJyb6Zn5uxRwEsvxG4tgesVZT4BnBN56TfYtrfbYMULaqFlIgfvQVcKz1gnldJZfbIbbB9J/Pn723TjqbjNIr054Br2VPr7aJQu3/PPfBk2V8DVEW8nnlLDLqsowFsLgBN2KhH+9g/oKzApqP0yQ3Vv/g9wbUeS6cij1BSjeeC29dHf7+y0FPDsjePPwp8be/x0rXfME27H/nDgmt//4//4bMYLuqKKSACm0idOlnOY8chLKuPKBlh2YhYGkVbtyZSxFWVIJdTEyFUljQNYdZkvlNuwGopZydDvd86d5mgdeMKCEv5SwLROC7s7AeWCRkkl9WRFLMVJo26dMnBUSZbpUzUPqNumXSiUM42N6NEwwWS6RARgybPNxlLYvBItybvGWcW18DY4XlQEsqDzs4wgxDo1F0gMIugvhoYcHzp+ClgSVY6wTmee26OAEXdSVJdwQBagBXHMUkJcDFCpFPDgMicJR1I2PyyFv2+chb1s2OhUx1ma2nn/HeAkOyk/G7eI4EB2CEX0GyyLhCfobSuzLJMWZQZK3h/MtfscLcGlhg3yQ7jf+cYSde0gGucGwdZKeHIWpfeicZrPnu/jw9plwKneytGEesMneAUjN+zg2JKa+chxC6WBseKJUSGAPZtWEINpGgvfTzcIKB4fj5cXaEUVIDTzfV36689Hz5fqQsufpfnwnuoK6tKQrlu3LVPgFRzEjH2LV4vLUaCc9ZxmgyK2mcOsgnsmFHB8gqX7KnEVaAk5w4AsLvU4upkIhqQS2lhnVRhEGyc32IGGWBLAJJ9rYYRckgVCBmkJ3NN5YMXZK4JXGNn1gMAH+kbJvCQ/pmYkwLxMW8alUt24gUbweNrwAarYwa6BJ/MuhITSuFD1ls7zsddi8k+M1AYdlyAszjSuJ70TMx4ZBmqbZm18/hdlFVDaw9sF+vjAZj48g/+/cPnP/0NWjgenlFeSduZZywZRIJvWZ8YgOwz7D/uiCGynaANzwhw7QGs2dsbJXscmKYbLmPzUTaRhABB2EUfLpxZ7cSyu9hHBHYAqltvreyWuxkaFMneSkJmMswCUmB65nqnXafIuEBL7KNZ9hm7WSwGG50ETyqPjaZm6wbGHsZRja2hXTK4VrZ2sKQbPGknOe8xga/YWDFkLextm64zbHSC5o0UpUzfsR1GdVtUEqEbwfBcI7PYgTptIhiK6t6b4DXvMb1QgVOwdz5rBoBCDcd7nWcsVU8WnPsh5V4CycRc03nMYMkAHmwMGxkQGNP/TuknYtP87IFNnayvlpK8jX7bPf/dwvgZ78Ti04byncNWNose4E6YvvDVUuoKUA3JO/gl8NkIsFViRX5LgLYJmk1ArZ/FZdBOFGz9rpw3OcdmwDyvN/2AWqNDD5PfJ1DgjpfbgCnv7hvlPnOPk0EcQEnWKtSipZw0/iU1gQOu+dz8+VadUPWMuZnZVtEoi50oH0vNWbSe1ihJ9jgg2drVOGOWv8vf9XOJpWbGrysP5mcTkCdxhbX5AXvGTQ0mSKPyTrDeJf8hyQQNOj6XxBX9Ck+GGLI6B2reA64hSXjuRk1OJMQfJcMYexZyIqyW0PdzrTT20BkjBbeez9FkYKAhYVURoBsJY+y/gEI4hwKu5TzMO+6BTsVKH2tqruPt/Ijt2g0jMt3HwaH9WAPhWky6Wn/2NHPtNXAtfrumyZU4iTM25958hy1zbQ9cOxXoaq7CXDsamd0f5Dn/0uDaHJ9+hj7nKwH0ttfQ2nfssv3KdrzqvBjn9Unm2tSHPAJXhhTXyLLN52jSSj/Vljzx2vMWc+pkN4FhBHf2SSdbfxtwjUt6yNnM52dIOYg2GftZ2rys9wFqx5a+ccr5sd8bXNOzZKFsu+T+dcC1xbbszPcyH4Vt7Cze9wz05qzfe4Z3Xu6PWxb6L//Jf/iskgoEwO4UyhISgSZw2BjMmKJOYI2BZAJ3MYISqD1YJJiOuRFkBJgp0QgbSlpr2kC6vpgfAdcwwFUKVpnpLo+bhi4lHqpd6g546UR6TrH3DwbW3D3TZRPYVASzXD5BXRY3Y1AnMXfsIvMJJbPS7mKAMLLv3fnJTDQDixqXaMiodEigzVmVNYW2raz9PY07MtRktbjLGJ0ZPucnbtIARArC1eVx0v8xfgFUBKL0YV8O5TicE+iSbeV7Ya7wxWixVVnoKAjUJK5AYoL46tDo0t84HHN7Tgcevw9TJxts+/vFwXZ3NbBmBOqIbUAnt9g5YiMKdJXAPLNPEWlm9rg7iFG7ihlfdKTsjklhCQbQoDtfIsHSE1JADSdUIFHAtXa0ppOlkoewEOEIY/FjbZG5RgBQjScKLM1hhL1BEXfopzUDb+kr0kxyXQAAIABJREFUtWH+BVAR0QNrWoArxhP3UVdNlehh32EeWMJ1d3f45ddfzZ5QWS2DLHd0w1wiaAzrghlul5jxAa37J4BJpZFxvslUA2gCsIxjrfJLsC0IwFtjRg6SAmkEumBLEYQGaATdI3ewvL2FHpcaUBB8Kor4cAbSEt1C5ilPJLA3SqgBXsaZSJMXNjXAdQ0s4PmQkEhZqBq/aOzUkVgJCNjHZq2BQSI7B3AONhYgRb7HEskNUKSgVrtm2sfe49a5XDSImq0mgK3B7G05TQc7ssN4Fk4d1vdjSlHO2QmU4BqE4QFa3N5RCP/z3/zt4erLV7LZmDQo0AVs4n42MNpS9o7rh2mJd9Z5MBkYYljg2djMA9ptd7dm5zRDWc/ZwBP3p8+jBzSlSLAYg7JX6oZnBAOUz6e9wKRAicmm6YHKRsng9hxHDy0AZVgwAdcylhhH2BTMI86RCa6VrXN32TAmMk85MwrMqA6gsnd02wqQAbtTpV/Zf1UWaTaitFR7TzA49lk23yd2POXBZBeadR0GTd27DXb7kMOhxP0C3KWhAcHcNFAAa5waZE70RIh9NEbJWSA5Cb+emXEC2rR+ZJN01vKeLvnO4+R8V+lo5BPoRZhxYxafu4+zAQJKQV3Wme6RaXKARyRTjfcWQ4/nszsrAlh7wvlkYepoT05AI7FEwI6y12F+sjQUmmvNRJYO2ycm4qDHBiZttHKTwMwcShpBSZOA9RivJG4q4TZ8rXkGZ57n53pLWXDb9jNrq5M/zbrMdwT0mDJSJYCag6zlWdszAbZ8TeuA0LrKlO1ntP3MaLpMa9Nc6PvADwTkqKSaun4Ei5Qk8JUFwBog6g6eSah2+BsGfN4l67bf3Ulnn0/xfeEvh7kWvcmMO+2abaRgvWcBa9TncDMj+9Rk5qPp1Z00Y5kQBXvWXUHVZXd2N/U7GFzzoc29yUqGlIV6/2N9b8E1JXVHZ2Jfq7rmmgm6AKUcy4B5gz3kuFo2dYDdBXhK9kDgmva9/uNoyezVvyNQk3AjYGr/zVhF6GX94RpMgrhsjc4o3ae9WFWWJHBuZmVf7VgvKz74Hrh2KuDsJL3f743gmhKas5S0Sx5lMvvF4xMeA29vDapTkncMwGhOWpdyUlD3QLLM49w3p/739vuN1QZ03//m9j0DwG8/vQesZRU8TXDNK3BXc43V214Lm+Gcsgp5ly3IFzs0baj+9xas6bNxfY8Gd/bGVvZ4XdvzvX8LcG2PZVTv64fNI+xBeKfANW16E3PsX2/t7Uvr6PcE1/geZR/W8k+N718HXJtVVWKG76+bzM+MS96yJ3+Lz5yyhXNd/mGZa//LP/2PeewKvAnApv/NGDqMDbcDT0kodLJYXmTmWjYrHRJn/SvZHdE5ZPRR5mQdqugkkZlCRpucpbAbGHS5RKCChxx0umHNn85VRc5xIKkt5Iw9ri3W2sXhCg6pyyXITLPAOg8hMEPsvEj/I93TVAKr5/hAQCDi/2HJ5V7JXqp0S5pYzXBQ4IbtRJagu/plobMkyWAjWWuljyJwDYyagGsqt7AA/igLpbMwNMwwNOnihGtmTNtQqbQugVVYawLXpN+GwBAligDYCFzQIYlTo1b0KWHB9aucLVYvY5pgiCyBprzmeSe4FiBrOqdbY4/AD0ED3Gc+vwNNgAARauf3o2Pj9YTHSvaYv8eMuNRQGV+Ba7q3W8rPQDbgg5kxAUfCBgu4lgXazJMAkRo7BoFwhHE/CuNfqOzYXSQhNF4gX5FDpJeHx7m7uxHzEqDO0MiajJp+T4AIFnKvA9lspw3jTWy+jwSrfv75Z69JC9+zTEb6W1xb7pSH/80Sxpn58xaN5hcCRLFDBdyh7ATsEgQEANaw5rA/+S64NoA/lj+nbEW6gBgTjBWCaq3N2wPBNeroqNutDrVBwfezcN1WRlx6bQUqeMLOP4phhjFGGRZsx6fLC4JrB3eSBYMNY/vJHUDx+ZQLKomAcZKNZEMDgobSSRMwJ4YwAKdoQeL7OcSy/lM2yTVEtkHv79i66RTre9brSWn36BA5A5AZUegg8+Gf7nmUGDOjmcy1j+zMq66cjyyVurj6TOANJbzRDEpChh07ExSmDJdZcdkc2LtLNiJRyW/b+w9cF5hLrAt+luOUTtbpYvvM+6b0jKCCmxU83d8LXPO+4bgOIE4+T3fdpK0Fe40l+wKniu0T5thBcz6BdJm4Zv/FJqvLn5gdYI9gj3OPnPeZUPas9ESH/iTnQ8CXWB8N/ijw3LCC4x13X486H6NDsgb6HZiGldxBX7/jPC8KjDZQuuvA8oxM6NTBFkvgS3esWSu8vs9dslndEVlNRzAXQ4IhjYsmOOhAXoGb2Wcp1c39GEWmVE2JD5b4sXS/NU3JxE2JLGywtdsIWOT5o8HGxgcq+0waEgBbtKkE7gmUewYzEmxNA1phFwnQMQDguLwAtgBHHGQz/Mzyk4ajykH59+X54fPVJdmwBGu8/2NDWELqpEnkNvpsWtmQ2Rfz9/Hvwj6q8urADAH2w0h34ivrl+vKgUTb5QY80gQnmoaRHth7BrFDwhiSBSOoXSBLn7EaOdlbAbnWXTs7O9weYGv5Zvyb6w3zlbVhcX8mywJo2/bST/E4cy+GaV16RVhvgwU21mvG162c3ClaPkoqD4rBPRLP9D/jc+GpCawp45JO4TqeAFC70oAdl3UeCkxtPV4lrQwqUX8QNtlVF7aNZH0OcI3szZRz277hfZRQ1FrWWMgengTXpu0yKXYOUZYLWbi22WF+yi53wriAdZrhRjpo7+1/RjstDLasZ63L4SdMcf0FXHOH50pSr+gI7WoQ8ob+czQsYFyvaXeOnqheEiX+0LJsMk4B1U6Ba5tEOpI5rKop0FL/I2s/536eK77EtO0dfG9BtkpzjI/vA2wB1+o5qtPiCvBN+3MM8q1PNZ95fm+kjmR3drDBvWsnVji6S4CHoiXadll2PJePr0H/J9I19g+yB+vv5fD09cb8L350uCh1/7xhg8nbZz5+vz8HXJsA8h7sNZma/STzGQjuZ0/uXEJxmP5Mrby5HrV2TgC9WfclYdHPwXnZ2OA5Xn8NcK3f468FrkUPfCYjjsf3jwiuxX7z7HlhTe3tY+7NF9bCvoXRTzNnwVhic/bG6Oxf/Vf/CS0PHRYe0nDiBLIBYAvrCz8XY836Xwc4Ku4c6A6NcjLcUckQFXW34lR9EJgkJwGBs8oM8T2UbdJZMdMLP6sW5AFGZoZlu1kCoKSzqYGrlIUycHdZKErf5JBeqsMfy7Uk8l2ZC1+vRL2dVZeWRbqdKQOodup6/jBmWPbAMdQCLjYXNdTgAIn5VmwG6qdAkwmMIZWq0BG0VkL0w6ib4k5QGiNltAlqUP+iAy46jCxPdBbTbAZkvJlVHvoCszQE7MQAfwzv7FChBOzm9qaaUFB9h5olGofoFAVcE3Nww5JIW+k4wpvyNgUG7mw3OsAmKJzBX0qASZGEl1nsDTHUmGnZgGoTrA1wxo1h51jd5pTxld5gnn+bJZUjqvI3gV1ZR3Ji5aRnQ2aM0tQi6E8+KxYFNIg+ElyK9hvAotrAOXhQUohOiIcDAaUETfib92NZqjpHitmoTK+Ar49UDCObw6wIlucEUq7PqwstPvPt2690cAO8AFxJB1aMOcujEIgYJE/Al3cXbmdWkoMbvjcZZypdwf/mWmbXTekHsWvnDXS20LlTgLRYlCrnAQCWccY4AHQDMMp3joVMHUkMoz07aUYNjcLB+sJXVdapORewdnm4gq4Rrfnjgd0uyZ47CKg3GBmwXNligPVh7F0JXGNZrZyID+C7sIkEykK950pzrUt7M68Ikm7vbjb2pFlcKzAiQKz2uDtEzsLIZK2132T7YN9urm8UktLZUQgYRlvK0bTnOhsuNlAYumpCUSBffDo3nODBNMA16VGKCTr3PzuDcpylcSfwVe9FBp33LcBOgmsIAg2uYY0eYO8cpUUjLGVVcvQHeyEdN9HQwOAfzo6UMQvc9Z4ZOp4NvjV7QuNqkAyz7Ocjk5Xs1HMrt/QzUAvMzLJm7BiAT8lix40LuzHv0n9r3vTx1YuVUxEwxV0aZzOJUa4/7XDbsSSKZPf3/pSjIY+2rFZ3y+yui/ysP8c1ZFkDMencxVGZs7KDBDdHkiTBdUAx2qpRtq6kS4NuuAcYs2DlwG4R8Od6lvYcbZOTWtCbIkiWhhXuJCqQAUxaaa6xFxPuOe6rZgf67hMY8e4Oynd0U4QuR7fz5s8EXEjAkXMIICTWpJoduXsoZCvOPxy+frmijYK2rFjrDdRmLtOcKfYmyaC5huac5ufxKxKEzOvPz3PPG3wOsAzb3AkiCwV4XdBnTLktgVBJcSCze4orw1/7PmKvCciRjElkObTGK9gdvkQYdfcfcM7qbFLZtueaumoCgnmW+hkld6LHS/IJ12rfSXq7sivd2TH7YQZ3ei6NlYBKJUTCIMXfmXPpjRogGTpkYa2xLJx+juY7WrDqCq+1FvAyjDiODQo9yNqXRlp8kDSEwbyG9Ql7Ks1EAZC4T7MgrRUHYM2lz6+CaxUgxwZqvPqPkjynwTU9M+e7Su7CyJK9iH1nNYNLwas8NPY/bBfboSX58B5wLVaubNUxW+20rVxt9FwnkVeRD1hOjd57D1zb6MIxRjB7XDa8GT7r86x++nyGjKO+PzT5ksypoHMLOM5aCn67WYb41z5Gs3umvPbDZd6SNLNdaC1G29gNODPfb3ud7X3Fjq0jTXPA5l5mTRkg0t6y9xQ/JQCd1+zWbmI85ghuwTWOYMYsuYrB1HxtjHrL9cCv755j9qTl9QD+OLhW6/bE3Nd5N7TyZJ/aVzv1ni8Cb4OYsPf93xNcmzaN/5savMtM68fbH7kx5Km9KJtgj/7EmjpaY+MmwgwCrAlsX59L3/5rgGsvAaHznXh2/1HBtf/1n//dcwAostTItholoudpZCBgrSYUAIwDMjmmY7eI3CWnJawtA2wMVuLIOiuGWSVAYIdw6pLxfsNJTNA2M/EpMaAwMkofwjZzd8EAXgC6qJGUbO8F9EqgMSWwSYwzZ33THAEllWbNqOwyDpwWHZgoEgkX84KAGcui0gxBTRS0WKwjFWafTaneyfenJsb94dv374cLOMoG/jpYU/ljsocIDPAOKf2cotrZLAEEs3HYuOFwIOsk46nPKpghK5Fgp9hDYpk8EciBjk0BMVjUBIVUSplyKo1LBL1nJ1Db5sq8yYLOgDoswABnceLlEPcaU2b+I51wBDAcv7B0SvdHqb6tkLfeyMF/NBbi5FO3Ls0M7OfbiUggkPIRlVYoO01mkucK15/gmoKHiHgDBHBGu5w3BRi3txDqP7DUR/cQO0gghYFbG0d8Bj9nGXEcdJaqag4DWmPEBJSqPFFBizLkPFDMciwQYpZphz2GOXZzDnYKMxDMboxgcQYkcwOHn3766fDl61eDYQ00hrWiA0ElVNEeTImPfGCUBAIQvj3cXn8X8MaARuUNyupTpt9MA2grCVgT06U8j6VsRB0OvQc9TgkaC5gyqFTlfGDIWTj86vLiwB3hzpUAAAGqQfMIdqXXvLuHhrXGIPjT4eLyk5pqxJEnE017J9+N/hjWUNgm0n9TCfD379+4FtR8xkmBTbMGgvpkqbjLHI1oO9ZcWzmMDehon8kuqNRYgBuDFHdrY0AWoX6wzQBgEayVNiQ/Z3ZatBbp3JtJhwSNwD4a9cMzm4YIVCWAP9Y6nodM2dtbrhGBrhq72He3KCaIJnBf5fZhp6C5RfQIs86KHWfGRu2XlAm7/Bi/xvNyXglKA1NV8J8Ag/fK2WSqFv0jMK1c4imWsXQcUyZ+cRlwzZYoAL7PxQK/FqDA7IokEKpTr+z2LDWEcYMmKsd6nNleBmXnU6KbDrPTiVod0La7/ZkwXOz0VtDhz9ZXUm6VstB05dW7i1RgsK/eQ6Vs2pO6UDQBhcPNcfeZ4mCZzDODa/rf6ujJa6WJgUtPBa6hJFsl8oTgDF6ogYGSRpO9RoDBTKY7spweDnc4M3AvzInnh7YN9yYY98SS0HQb5dlghlTOEI2GIBex5zQ20rZtgBIBF5nK8A3MvlcH3sPh6gqs/IvD1SU02NSFeTaEEODTLEDYiHRqPnaqwz6JH9d6XPGTcq2ci9J5sixDgTbobg6mcXdfDpM6ayznlcb6wZ1jVu2+JUgYZ3dsqdBNciO8Vkqxvd65/AyPwe0BHdyTYDGraymZ9F0NWun8SiOOMKNlH0tbNgA4E3PRm0wTo7GPDKzFj1XyQtq58uHk07BaAeeOWelgwHI94kyEH8fAfjb16PJPMuKHFi9ZZZa6wJuhgoTVJwYyCfgaWJSdU2dfMMYA6sbGKAkYO9yJEQFrAby0Z8P4C+OR6yzBkJGeOXZzhHKMZ89lrjDLAQSz9sQGGkd/WKAJJu3nLeDa0AEsAHQmgwP8K+px8JvSUKNUS6SXCHkgIKsh3fnXMctL+0r3DKCW+MFWc00Mzah8D1xzYwa78hXEB3zOOdHg3XbvzURUvOeXmUB60e27reAaEyAnIfRXB275wGlwrcHAfv+BYgS04WvNip/9++t895nnpFDOlfr+AHIEoDvg8NBpD6zXX7ptp9oiR2kSEeMrDfI1sLd94i1AMfBs3X6AfbHbOm5fA9c0t9s/2zNkD+yqXTO+Xr53gEknHuSiaQ1l3De4qFZZ+ba9mnZBonx4Z2q3n9f2WwHn7dcexDfweJ0aszlSOt+Ph9f7zb6Qt05fe/hxR8+ZTfsD4Folhgv03mdmaSiaXPK2nfkeG3h8xe3aPeWbMp6j7/X2P3iyvwhz7V//i797VmDnLBr+RnbUhz2ZAgactNT1pzuF2oEvpy3gVDJ61ndwGSAOc04q9ZS6UxPK2pQJS3dKCZcroOuyPjlmfpJZ/pRSRHf1pLMytIqwfAkynEtfjZlfs43oXFT5qzTWwvLBg7JUxRl1OfnSvCJ7xzom0sNwZs/gWkozcE/8qeDMGX/pdnSgECsBsOL65lqdwUoLzkwsd3tCQI5xQUnk56vPDMSxaVNKlUAYP2MJnlmCeA4w1/B7sNCmcRK4FgF3OOxCtmU/ngmsMaNam1FzC+YNrt/gWq+ZAkNjILbZGZfxbtlqCqDUpUsNMwLSdSmXwLUzBjh40GqsUQKVWjdcc8nkm4FYLBeLHFeAYLZESpPlgIhFyTkc4JXYMnoezZN0+XitBPwFzKrUFACt9s8ZHVbuA4Oa19c3dGCrNNAd+eJ4p7sY593dZ8Wc9CFgBkpYHxh7AKQEpZy95DoBeFVZfh0K80wN+FUGrZ5RJVDcR9w/aq6BIJXzT5BcDRnADi0mCoEFldsFjNSSanAtZaARKcf6vru7kb4aSgML6JBdwR8ED8qk4/oqIcT4ydE2M420OTvdHk86+ikPjE5QZYEEjKhrp55PjF5oNqKk/ezwgc7RE20kfoZgliLjYAfadjQz5NwME3zmstixGHAwd7lnDOCpJFoZeYJATAZIpw73xzv++usvCq7L9ig4mn/wPe4nB909jwIPUmYTEXXqSpLZqHcW4KB/s4SXHUQ1znEgycJDiTpKsgkKsa6oGLkCLfHf0OtMAsNRJ4D553t1fJUdEVtD6/0jgTXaM3S3hd4lbW2Ya1rHolyY4cTSsHb6aW+HNqaeXbqOHB8zfcksA6BefLLWGVXiJM1qZN9ZumbgZwHXzPLDeKTJDeYla5Tvx26hKGfu8iuCJ55DOQujeUFpUOmWCiI0v2Jnta3hO3j9y1660U41l9G6bRsm/U+sg7BjZgIhjlzfd5xVlixg51ADa1xn8YQDmg1PkVpW7HTokiRdWHbVXX+1hy0t4cY6SW4VMFDjMHmY8lmbYZVrCtyKH4H7SetSTRNw1hrtXUA+qutFc82ABkv4scYNfqHrMoC1W2hbEXATe43A8SjDwuej1wbwQWBdbKLnOikrd1nUOmg/q/a3uwSfQ3sN5fO1lp8Pny4+sHT9szuaowGC9FwTD3YAQHAEwA2aAc1kV8oto/9XTDw9Z5JdZIQHoI4khbUKjfWgtsEaemCfJlHVzZ/yTqfANT6XfY8ZunQyWGunVoH3ZfZnHO+cb/IxcB7qGa6f0GnbTSrCunLiIRS18kOqKZfOcUPC46zp7sLaAgYa3YgHT5nSPA14CJth+smuyUdQKSbv7TOA57fPI5VLP8jng302cJz9x8QVdRQFliGJ+vgQm6JRT2KASTefOTxH2UhEFSW4LrWFzeAXU1M+X+w0Kzt8P+xrUmtcGt06phEMH+wIA2zyf8QQlClIgGzmWjqUphnIlnFsdlvwigTfxu2KsVprNWt9MNeyDjV+AzQqZGtShrTmZBsFkvQTbwGL5Vje/KOBs8zI/EADbPN5xvhsxmF+N+AN13+6JFcQniRbAxEVT42LDK/QSZDT4MEEAY/fuAGKjJlGrm3/HhByauQmuNJgYI9RgaS+gLRTG+CIb5XrL2AZ0xsvAypzhXojlQxKwMqktORH++YZPv8dm2WYLibBS+EYuOrxGNqAAcfKTq5Pt5yOBfrngQZLybF59sgPg2uVYOunjW9Qq6fKW5cV63/0E/fY9c/2QMns1/m7afeXdZT52FlcPQ85U5zM3AER83VIQmgNnNgb48fjqjvA5LQpHn3icNmF65znsgEAbZCqeddiz8a7BiDLjyYrNv4GV5A32Rbgmr87tT89IEeW5OXP7/923v9FcG0881vuI0z8pT12+iq7oK2vNceXtuB/+2/+02fqopoNQdCIDIGm3svQW1B1LND8TA+qw0JsNmVb5ahbN4XGVI0T8nkEVwzwXK5IRkYYY2ZQUJ9s3F+bzo6LHUQ4kAj2xKBDUApWXXc/ZWaXnTaRqVVDA4FjcGbcmADtxtNR9JN1zZ6fCqyKgDr2E5yLz5+/EqRDsERhbjqe0VxKOaSARgrGm1URVgKzdwY4qmQDzw3NJQAHT2JrkJEW3Q2y5M7pECLoxH/4JUE+s+PE6nF22+DH/d0Du04GYEPZnvQ9VEKnxglintBWJICDexwnGpl3Bz7VoAFBAnVrxEDBH+pOWdQdqwKAXA6dwWsvxlwJL7sjXaHpAWvNjox+UQWzZhmS1WhWWznpDqYSpLNDI68vejHf4+mxdOEYZBuMyfvjb7xTMsnQQUOAjz8dLEv/CvdBows4wPk9/V3rSCHwKh0hZqSth+WSkgjyswyOAEYcb5sq76uUM2Ouk92GA61SoIsCV8EUwBrB2PLnFI9XSeGnz58OH9Ot0EER9q3A6OgKusTW74oSZbIcLvBd2QcALxgzlGJ+//U7nXwIa/97f/sPyGZM51kEC3Dsw5Ig243MOZUf4tr4LO5dKFgd0tojAUUUaRlIORwOv/zybwhuCvBWAM1seYE8a1mswBZ30y2AROUxte7NRgKgpRJsBU3JdhBcg53A2BKsx//+yKYGYMRKh3KWNYu5GjCeoCgZXIfD9fdrPjealIB9ivJTXDu6VngsXptC5pdcd7/++qtYa2nYwc7Nbrrin2k/Awy7F+h3nhLBABAzg9wsKzA/CZbe3uodAWZVs5onNjFIKT9L2GH/rtRMhPaMY9usTzXKUXdZOkGhFrgdPez+IwBSly3huWn/WQKF0uWU36MMGM1lzjhWABaoqxYWIptxdBKA6wFBMq8rrTbZRbHRco/sz4y3DjCVOHmkBKwbM2qns92bZvchOFTZ9WGUrEKbTqCSdNzY1OPz1eERe/RB9hcMFJXwqoyfoD14UE4YxK4068Qlv26qEu0wBLM54DGmYS+yPM8aaQTBB/uO6579SVwWaXaLzoU+C2Kzcs7zDDioNJRlV6P0XDirSsXjbOEZ8jMA7SqnV3dksr4N6oZ5zTMDfgm12FpuQnNrJkWcwJFrj96ZzoIweNcsNH4HRg7PUDJzDBDSj2njqzK4dAsVuKyOoWDk6Ix+eHg6AGQj6IY1Z2shjafWOSLz198tJpy7hlOHzexQJj3MAKIzy/8X/8r6gDjLYIcvYYvTnfjD4dNHdSC+uIDNAHOtk38BpVMWOpNZOtcF2GQe1QV+aAZaaqDANfumvS7McMPaMmM0wG+aNKmUVzIZMx4R2OtEHUAly0KE2ULHf+ipxmdYnG862BbpL/01yQgETA6Dm13hz84ON09iPqfLJVcBXcuyJrUHeIb6GXFNyV3I9ClBIlvD88qSIAHZCIb73AizEvuc/pJ1RpMI4Q8HC7Od+aJi1Z7K+mjtWjAn/euUec7yYycEAlAkKUeb4flNQ6CMmZhx2s+9n7rpBHcM169Lc/k+FxpXnAfWEC4wobQibRnIWrakSAEAYbIONprnJuy1yFpof9CKJSpYxifgl8C3lwAif238tQZgGdg1KNsGWxoPs/eqRLj9i/gZsqOTHTpZI+2H53MCEXQdARYudB/JpAruCNC37IU011RZU4FznjNjMhhv9HYmyHhyTPJe2/JPP+UezaiX525Z6BYAmOOLy+XcyN7bC8DrZwZmecvYK02AB7I1+bTtXmeuratE62kp3V1Xn7ezoRsuDCcPzRZd3m+zBCdIWqSHqUFe557mK6BS/5280eyAqnWX+zaoMvfGqX3yg4AENUm9vg1gb++gpRIwaUxY/3jM4QCbMmZhwx5v4zf9ZHuWZI3M+VnALOATjtXEcOvbjMpp7tWwFwd06KqCLEOvjzS8YNXbFoN749hPFPNNbz7WZn1+ZVrHnrXtWp973ma75Xtc32d73/Tof8aH3gPob9/7rbc9+9//23/0zEYGU4zbpUsTPJsHsXHWLkebpQYMjpS5V5An55Qv4/brMdx04C2CygD2TOBaykNV6mN31ey10qjw/qLTCIcSJRAuq2GAa5Cuywqli8XW9Z9UMoFAl7R3B4QpuQizCz9HqR7+xvPTMaWOEkrBPqtj4zPKqCy8Tb06l4jahmMM+X1mIse0zIMu3TkJpqF0T8yiMKEyuWIsINv6qKzhXz/fAAAgAElEQVQ7wDWwps6lvxVttARlFHxHEHD/QCBDIB8CPGWz7x8AfOW5WrNDzEKZAhn4aPS0ptLUjGOWc4BrHHsEmXQ8Tdich1sOoAC4OzpremcBZwWs2dkPMyfAGssdzVqI05XMbwIEBY8KnLOxwjrEZ1KGhN8Vs9J6OwiqAFJFP0+lPALMNNYq0cuhJXF1lfVxXpBFJsMqnSylkYL1Wl3tXKLEzDAFiB1Qev1jT335/EXAsME1Xe/h8OkSDIULzhcCRswz7g8ARg0wJIp+cwsdPzDmQsdXENGBVlv0aKdQHPnhnuzIz1++MpiLFgRBXnc0Jfj88fzw9csXAjBYcwE3BdppAYRFiQw5QF/tDeiaqfQxYK+jnFhxjUcFSipZ+fb9F+vKRdw9AZ7/7RKvBONapxhfMZPUDVnrvP4zsDzL1wk+OhCa5ZsA2Nid74BmKercp3LN1kGbAC/Lz61DiKMGIBbuzAYrYZmEneCyODEtzrn+MIZk0pGRJocWXeDw7GLRCnwXgCxgGOAf5twDKQCynH+DDgPADrjGNQ3gg7ZCoMMTWWRac2RDAgykPmCaTTjABGBEYC3sN4F7ArzgQajDsWy/mjQI0zgjeEs9NSQVMN8EyMSmeHp6kG6dy/gV0IqFmHOBcQfPlf5dWGIYAyWNFOzyvUx5IDhbpUNKOBzAqKCnFO22sLQcpMD2fvpMhi9L4gyundmGc1wMOJJRyU6h54fLq08HdDJFsw7sfwY/Ba4JoCS4NhrDMMAl6MYdWyX7ZEKxvFalvrHdAqfcgMdddtU5ELbJwZu1/8LOFqOzteMU2AUo9rXccIhE/DM1siFTCHNn9qOCIIFrAuj0vNQfu380a1YghmxqbENYRLmmROHr/4aeU51L8UF9Da3FFm4nqKpBq+QbwTWWc96Jje3OsJWkznpPd0TrTNGGk9mkS7LkEzbQTQtUNpjyzy7tjJ4LvsdxcWlpADdeM6CdQc3EGu2sqoyeXZpxJgI05/5UkhBA/8WH58OF2bTRlAXgX01Wwqo12y3nVTEZqWspAE8C+fbjEohHzsDsAwW4zWYsEGw0DZFPYv0wM/V1ELSznWAwIBttpBnWOj+7oysZvdFkHY1zqrQw72Dwgn6K2c151pRY3jxZn6zALNxLzMMlEHK5sJjX2seqSrBVtf9YoLXBNTtQC9tU9tc2z4nMyIZIG6pBkxbfN+iX4NNgUrxJY2ZLNIaPJNkYAFHgARKJLZsQUJ1nRkqVXVHCeakmIAKqY8cK9ClwTaAzro+zinuFbHVvluzPkhjwmWuZh4CSK7DYy8RmupjXtHkjklN9wQqAzUCP75JT8AXQZwZOe+DawjgKYNe5lhyzxWzbBnG6pp5zH1xbtdqiBcnv8atpd54EwzFrS/vQ5c7UwdV5p+U1AYwJ6BnUzQAEvRoDso7HMlInmCCnA2omTDZR6rz+BH/ysVQNJY6K/elH7nGV4y2QMfZ/c7vxz/U5T7/n9gr6nhrxrX92g3ffRvbVmoEycLuwr844g2bI5jD3J/ufZyRoVbdOnDbWUDu2RWrpJ13tygS4To/V+39TYHNN1D43bt2WE63KAa4LyHfv39daef+j7V5v79rZr/MWBNdEKyrgL+tuvgueVEdVQN09cDCuqOYOqh76uN/9re9W2ZU3gHEK8Msm1C18rss/7mTB2x7h1H3/eOCazsPT4/R2O7A/Mmf/x3/3nz0jAKvMpkGplLVwYbjRgA4DGZJoI+VnycwVE8noeLKiEoNdMwOl5WOHXo0BFJjK+DRzBY/P8ix3Fa3yUDdaSFmLdCoaXJvOH5lrBtfCXovDRGYZCTtyFsm4o5aUuw9auwqMlk8AOVCqxQAQjroAuoj3ByQQYKgNwonMHIydNx0+AkFmPWC0EEi2XpsWOa7FwMDC7XCC8S4U4DWdX3OicSCLAACJwRsyJdzBVOLoKnlUSZrGrRwut6YPKKFzQCBHGBYJ2ChubaZ3rZOU826o1lF0kJHssrE89/r9dD9TFr1KPKmDpNI3gpwAMUfJZsC1XIuZzcHUwvgEYA24FuBNAsNaf8VqcUlZ5jYBScATPoMdWpVIqqOVWHUJNsVKybPl53L+77k+GHy5i11K5RRQnBHgSpdbsijceAHAFEEvlkqqrIROLoX4P3HhAODGfN+DrfiMtR5QzZpSBmsqMHagGJDwp6/QUfuJ4x3gprPwKD+5Y4CPscOY4VkABoLxh/UJQAtg0rdv38SivAMbSYxZOONgbhE88tpSoK9AhgG/g7QAuQSn7q/dXMSMhY4ZdMZ5n2FvoDQmJZjRvAs7dwHYbGzb/rnzJgECsZ7IzLQdApMN7xotR7JoWW4uUCqBoAJclTlnTSDowe+px+aOo3QIzWjJgc51f6Y9Go0kvp9ZPALXcH2xWGRXNScVBAKkSPmWS850fTyPu79au40acGbRglVFMJXMtHvqpMnWocMjOsZedPmv918CYCQiZqk2u4k+aF5htzKvTDwEMAIbDmA5/gMwApCRa/328PB4TyBKzqXAJga7aISQIJ+bSmxoNSXR7/Su5Sk0QSm6MAn+BCOaCSm2GRgxBPIcXKfcFfP7+cufyNTgu7CpirvomvHR3TVHh+iLc+oJkgVY4BrmId0Crdlp8XoyzwiQR2vwjOtBNk1MWq31Xm+Yn4CeWAdhuoYJLt0sg6a2ObpOua8+z8I2kh2jfcB4EGAIo0zgWsruZEPEEFanTyVIUD5J3TmXksn+NYsyYI+eW2Xkj0/oouzgY4DC2+Ardl7fFSCDtRaN1Pl7fEblcgDX7g+PYOD5HhW0uPRT3bq7HA5AmChLYuLdIdFFdlB3E00JqEoONUal4QhbbBZb6bFZ709dlxVyDvzDHRAFHkTTDcxNAmyWIrhAkvHwdLgguxNA/xV115qlLwbrmmwabIIRpE0AYKQd7L2s89U+TwKHaFoq7Iu/kIQq57j00ZTcaFutz0sOQiWP+Z0aPzQTmfNZQaZ8EjnLYvtGDzjAWhKL8iO1lm/osrj8MGMu71bMApdV6+wJY1rzg4S08A74CGLrphyVSRuzdePA6yxwsJIGDA4SCfYZRAyQOM8vD3z/5Yh6jl0TFjpYiI8SVmX2dsDMnC86dy1pMpjEPN/NGm1ZlNHll6XP8qvCysS1wGpWww4lxwFYrnvbgIf9QlY+wP82+yZ+UXC5uMuxKwGo+z28Tgpg2w+8J+CxC35sBnoNrnyG1Hpt/+JofrJT+ODboLKfbRu8tU0L7NQlivysgTXY7TTmkc+d823MfcmbjA7cwyeaIWVAHK45c21WJsDrZVSrzTg1Ivm57LkKNvVnL5Dd2njNdxPPtt/bHYehMXj6qV5+jpe+p/j4jeCa1470bKfd2Qceal5KTyvNT1ZwTfOW9dhdyzWwhUa9OMYv2pvXpvOV33PebF8LX9r5zilwbQuCKG7Mnn99H77l8YNrbNfU1k7MdQrSwcl1b1czMW6sB5/lRCePHieBa8K2fj9wLdeXVur4Y5asbPYKyr8+lllwvdf1v/5Y4JqSZKdtz549ev3dN8P4f/73/7nANXYkmiyWdDJqSjtvaLQvuhVZjGEOkK1gx4SOlbN06qI0uy9Gv8oiq2EupBmBgTwaewZPcorCCpE4dganQbGwnJqx1rozYGwhOIXDGZBCCzreSjuOAY/EQtICxzXxXTJ4UGpYAIw+IwFxLaRMnhwXBYF9IDp7tHSwUuBNnTMGrl2WpfvYyTfgB3ANfxBMX326YnlVnrUPIVDBA4i11g5+iMDl7u56YV5NcC2BGcvoXEoXYLPK7iJe7jKj1RCtB1ZrGeTdk4EwuFaaau0oFGvC5SQEGZh9T5faDyypQnkMdT7MoElnrO1mCLgQ0COlenivOKIEHw0mm0pVvyODpQBGOZlirQlQwZ+wCknjrpJVs9dYIqZMeoA8PhP/rTIu7C8AoQIt3YXVQQPmGaWDuB8AEAaId3eHSwZY5wLXRudNgG74TkArsszubw4PT/cVCEcDMadwgl2VSiGIOD98/vzl8OXLV6596KuheyjKE8OsAWCdZ2XzATB0APpal03PK6AaunIRqceaICvL3TgFFKiDLoSjCa7ZsQi4Rk0agwn3jxgnlxOZIcnDwHMk3xZagfe6Z4I6zFsal+BvZ5/icCrQUUYKYzfZamm8QnCNpfJaZbCH+B1AQrBFMFazU66SBtZB87oguJguwS5bnutCjluyztZIQrlqMYXFsKDIP+bfotcCo+4IZqJEjI4cA103MvDWZNATe2stTO6j7IEAgbZpBLrSOMDBLUogE+QUK5Rj9tEND7QuOY8EylQ2JoZZN5cQu+nD4SyNEgD2FrB2z3iX5ZFulIN3ob1zR79K6mBEbAfuwQw0gBvWKRmQZrvhf5NthUD4XOzVJ+gplVOzYa2RyTYzfc1cE0OXD1nsYwyzStBlezlPBsy0xwWufSC70J3+SotNIIPAxAbReP5yzptlKgApTIju4od7S9Bc4BrGrBJUTLDonJqahZNVITF8gWs601qHDP/+eJHu1CljymcFmvEMfNbPsI7Jtn58ZCKAzHYAhtZNxGfDKKIddVnz/cNtlXMptzT39+qwyRnMeRctugYD4jDlnWEX4CA/sN3AKF0p+9GdLKtEFO9kNrU6hQpEAMiWzqAE2syWIijjcyJnlMA1seDI7C8gL4GRfFHn0kyuHMGY7QdAaLLpcQYi8XhAWfXZ4RN0IK8ArqF7KLoUi92m5F0zHxIYECjPfvahGR8igEzAyQaY1+YIFdhmr5eGloBO/gn+Zoakkmwpj+t5zbkpQEHzGXAt5d15XumYAXhGR+khS+Ek7QTXsnfzvt/uJaHBRyZGn9JCB6+2swSeDGzjs7D5bU/UxCWstbBp0pukfKIhq5LzKUFilWQ7KbLamN7X8Wc66O6YpQKzEXjSpyGLOSxKjff2+riuEjqyBfI9pL9LcDlNPNLNddwje24B18hcM3PV4Np8dt5/0JbILjS4Vv6V98QE1gpcM5jX/mbvjVlPdQTODHAp99n6iKf/rRTctDF7nz0CAgaK1e/yg4EmQVslRRJLBNbhWrIMCYGr0Q1d3cnXB5lgwnyPsAHJLH/74JwGGXav8TZwbc7R3pqlSdkBFmdgvPe9Gafosx2PveOV+b0Jrm2BmFwrdlaPOtfReuZs7937XPuFcYvL6lky7wXFpy/B+dlwz29mhOcUYLDdJ+8bg9c/PZ8za2pvbf0W4Np2/73+dP2J7Int+tleI79X48IJU28+GVjBFVr1fr8HuBYwr5hYLzyX7aA6TI9KhUxKlaA3c+2UvTxeUy371d/xQLxnMn7nz05wbdqRdc/+eQ9x9n/9D//Fc0oZxdgxwBb202CtTacAeh6hGouhZV02UF4juFyZy5aKln3RxAvQcLBTQcO8vxkT1L1J+Z3LRtn2PoFONF+UIY8zL601i9jCAS1WibRIECCHkMtH4vVMf7deRFhGYigJCLj8hO6cLpdysIWgJWwVZWwtSPsB2kFizdR/Rk3DagkQqAPNcxDH2UwyBQRio6TFunTyxE4KGBMAqQJdjrQMOqnYduDIDEi5hhmDcjrFCqlAarRxlwbcua+Rjm4usyxDP8pIn6Nv1Q5iIfk2OAQv3DRju1GlVeIscpWOmtnI0hawRNQ5jcLrDpwrsNvZG4XSuylAMvkT/KyykzhjAAEoEtPlsTm0A6whW0vQ8hHaZii/VYmE07F8trDKAq4FDEzZWjrOYn5nZpIuMTpTmpmEvUBwzWxElaxGD07OMeYb4JpAHpWCYB3egQH0pDIdlr94n2uolHUI4y6MRrAgsOZxHTDPfv75/zv8/MvP3AtXnz+zgQGdcIA6dwDuxEgrh85MljR5iONXQAGbFaCE2d12qUXlkjxTONJxkYw9A953YLVY62UGg7yOywIxDwQPEHw5Q4O3FGBmQGcysGUGCqyg3SFgoiYH0FaLFiIAftpMdl6D3uJHMvU+fwbApnFPNr72usvG9TutZYxjyjyzNgT8uLTSJQT4DMBIBXAC3QTanZPtFUbcM0tu0QzgxoxUARkC2KQCkfmOfYw2moKHtZtt1v2B7FTtg6yfKcQvPRSd0FpD1h8LDQdzggYGj2KYhHkn5prfiQCh9g1LQikaf3c4h67gZ4ivB5ATs5glpWGuwfn0qsMau/l+zeeVjqfXOr7v7pFyjM2SOf/Ie0ELLWeB2P4GeFMe2q64ExMA1c/4TmKumTHM8ylNbBDkquSO6+78g0qnGZSLSVxBU9ja7nqqBikW549EAmG86Nyk1L3XbM5iAd69XzB2lZz6KGBssrOPHY5ZCppSSwFDGBt2Pa3mCwl0ApKsADXmVBpMTyxlzDqLDijZjGYj4woB16jZyRLUIDPtO2yDmVyzgAH7FtNhymdiEwCIPbi0tRhyG3CN4Er013gWqHEBQAsAZALTxG4jqFb/uczVOmK0S8VcM7jmn80OoZKDFEuj/jPgz8A5rC2sXepfqjz945mYa2yyQpBfQH/0ZaupT/ZCJffCDh+MiFk6Hh+C7yy7XIBZgWP2M0iwWYrnasfQ10pp2ijXiu3rOdYYx55hEAhQOymV+QxIhn9jPpP8iqYixqU6XLIJgdZofLdfb++0dw2uaZ+NUkTadu8vMhZbh1j2pBnV8KdiF8lQY8zuygv7vNmX8sXGiRsWRpKD6SY/gIN8twIWVkw3UEa/b+PvlC84gKqAzxN0ENjVpf3UwUxSwOtT/+4GZApEFYVxXRuIYxL6w7n3C3zelJ7l4byuN+Aa2LD1iQE2L+AaAVABhd31U99SHi1RYQeWEzgIADmH6RQgcuw6yjfi3K0owPLcWWOe8iO2UOakn/rlIHh5DoBrGHfIegx5k+y2MLSPwLVIIAxwsYCE7Zqpf+t9tU5fh9kCIB2P285P+MqSp+C1s85tZ8ZK0R7Kc6cMd1zyNXAt+2VdB957Abs8rm969nlvTnJ6PO9/ez6f5sl6dgG5N4Dv0dp0gjjJ3mqUFI218YXy7wbDT8CbAogZe2+f9hR4+d4x2fv87wWuafl0SW3ucwpEfO1dNEzaj/l7b6+/GVzz8mYa1Ik/baX9Pd/2qTXX3sxc+wFwLedUKjHmoSTMefpy+zZgHWvbyLGfsybfYkNem5/f8vdbX3fO+fZ//+h9z/7v//GfPjPAQkc0A2tEyAdI1mWCot9jsUC8vOv4W4Czy0NbZym6XgWqenFNtpBYJVp2pYfjzcOgwJ0+0x0Ln0upaZwadeuT/pZAgjQYQMMDAWrV3dPZWoFnFqU860y+xGmVKapSVTOmWEZl8GCyAQg4ms2GZwpLgO3bR9e6XDvXDSCIp1bnJ3WSlDOse8H5UYcxlKkK0CKLBoALAK/BhopDObO8YQXgfQnePEuU15ZkKc+QA+BSCDpH0uJh+eF5wLU42GvWR0baTRIANN3elDMiraMAbRHRNxvR4Fm0U3JYF+PNAYVAzlEeCsADIvkQIi9wTaBt/mwzEnImEdRqjdKBDkPKwMucX5aWWRMp4Gs2J8E1sCFRfknA+PFwcyttO8xd1ngy6GRaWfw49yxWJ88KgVS1jwiaNXDNcQG77fa2ujemHBD3J+vLHRipuQaNKoqCa78AWIvIcA7UHiuBtXgflSqmLFkgNQKcn3/+meAaQDYASV++fjn89KefLIisbmMRgCeYSEZlN9mgVpeZOABP8BnMBdcwGB3RhRpAglgz+l0aQ+DZbx7uqnRHGXmXo7mzJYG47Auz1nKApnEK9TIqnTa0aADTVHm1uycPcK21IQHo9Fr+8kXgGoLbCa5hbsi8ZTCsPa2mBNJJo6kz2KFyOgAh+p3KhropQdjDeL585oyAhUv3ALqi5A2NIgzmtQviwz1lT0yepNSy+ODaOozEwrht5rEO5TWQqaDNzqK0QQCuoSkEJ4YsM6x/2BKyxUpPJN03NUbZryjrk07X3eHyp6+HTz99NcVE5aIsCzWISlCN2nhyIvHz62/fVYLqDqM81xz0ssKGdlaMP2q8IQkCcI1DNEv6pb/WoKJKxoolgfegnRRgzdJ+l4WScWnmGp+PYK10OMVqUqOGCa7lcKc2Cxh1Q8MqbllWA+4pgKsZdSnJlGOYUjs34iBDXWxGMdvEcNR0N3M7Z2jiyJwHCbIJ9n8CsBi9Q7+/z17T/7wmZb8SEHO8SxPKrO7oxY3EG85N6kdWANYlCkkeTeeXNsq6UGLiWGTdzm0AioDvPE8fwaaTftPcI20bWw+tmhmwM6i10wiw4WxuLTV1Do3Ie9hDbmiQ76U0NJ1SHRBpjAQ8k2EZNpWZbORSYlrNbkd5aMA1aq6ZQQs2MQB+Mp2txci9ZSmF+HjVbbR0FyegOteE4uCUTE8gfTlnC+DmRht+qcP0JOGMGs6AZkm6Zl+kI26alIxyjgmuNchr/UUnhef5G2CNyYwPHw4/X18LQLDZV1LO/8X8+Xn5nNZJpV9n34lVCWaureBa9lJ8YyUPAkjlHN+GLFrX3LV2zZrZV4GMvzTBtbDUlhEfa0qJvJ7P7L8JrJXfhzM7rHmvTzHTVnBNrEGfu/YZlQi031OliWvpVsY7y0NNUVqTmM8xJAxqjqK56HLVBgp9XO2UhcautX7dWJKv/M81sF7B/e1X52dlZ/YZh3rmsIui+bMG2zNgXZ5hloV6EBmj2Ied31uYay+BawFd/EK6n0HTsDonzfDEmO2BaydBDr+utDr7T/ZGZrPOozzbOOOUAOtx295L1+prZ23X2vPXe56Wy71pkeTyjG8HIJPze2sXC1wbY13A4c4dORf2kcx3KxLL9nsBQfsMd16fDzPAos1zztv+CMAm0Ohl8PXPBde2Q5OxbjBqtS/buX/TZBYGuQ98LevU6+5V5poT9f28PkPHcO3u9egqvqcs9AfANUgb8BygPRrHdVz7HXDt2M7N8WrWWt5Z154Xf+tsHH8u9/5R8DRXVDjS5/Lcp9s9u90f73n6s//nf/rnz6IHoqKly0KZYSdjw3oQYZpZxA9ggiQkDIp5A6eZwXR8AjSl6xmnY1uuOJ0tW0Vq5piGTxADwaa7Z8qZUjlHHEUAAviPk+DnAajGbnuVwVWZUrGGzDBTx7IBrhl0Y/A6QLmwy4pebzo73hfMNS5WOkjdfRQBElZvmEtkW1jDLSWOWTAMpOyY8x0i3js07OgkuotgAnWUvVHPxtnlZvi4VIIBvAIxBN34+/xS7LuZZ14ymCyfUlaTTBqXjvVBpU2ToIXTanBNwQ1KZdQtlJ8b5HQBEmJyMOvukhVle3v+BK6Z2cHW9NHTszg8ujRefVITCOp1dfmrL2NB7RZeZmlYOSet+6O1ZvAumn/Ww2F3QgvuU0fJmUMwrhLIMICEDs9grhEQupe4/FIOOrL42kNilkmj6UGMpo/qBpcwpQ9zlY5KuwrrTuwErEFpsalckkwZZtjVrRGBEbvRMWvYZV7Vgemga0mv57MYgWcfGHwzIH16qu6eGGsw1hDAAdDG+ru7E+CHYIOgc8oXwbNJnYyBDzxfNOPw+tjbXFcJVGIPDIZEAxHgocDhp8MNtN3kZVU5GNgkvDbAC5aMjpKkNAJkGafYTASBCECEaaBMJBuXpEGK1ynnxHaIQH01X4kWG8rGMX7q7hlAW0FdGnMYSIEYPuYtOmlm22Gsycx7ehJLlv9dmmElm9w6h0kMAIS5sM6Q2b4GdSrALWd/COJaHHcKeGdvJ0DgXplC3tYOklMlOxqW2nTswoJGmWSi124yYO5cMtdhFBJAt8YbWLwVUD8ePiBxgfJvtYcluEbwIeApS03JHVOWEPsQ67ZYcWatOCkSXUWunzBMoQJDhorksXEvrUexfFPLpPNGzLwPH/FMYK5hX+n5Ba55z0UOwHaSenjeHwTE2BlKHTMmoyWaaLD/BMMd9MSGhkGhMW/x8oAJCrrc7XkEewVesjPpltkWNvkK1nUQ22WSGDKcrbH5EZvWwa49Gc2qinI41gcH7jq/c3aE4dlryCVpbO4QdoP0ugT0dWl9ghmdfekQClvS4Nr8TNY4u9ECwKM4OhpaDNfJ51DrSgY8e3YpKJIU+pk0rQSyAVSL00/FSO8RlKCq4QHKQLskFJ8XYOZ55GBLtxLnRngR+DvdLBnKpVs2tRFlyy7QLZQsNjR4cjLRAL30HsP6Frgf1qzmymVH9vnSBRcjMpN1ZCS7E7yAWztzHroK9CuAaNBXMUmdYjZNOvsoQhCWiiBhrS0tMK3/0h7SzeIztbPdTDHuUftC0T3MO6f50DU0JP2c2kP+L0yuwSBLsi2+pnSWpA3Y3dKj/Sg/K8B2MIBa69Z0y1ovX8Trha+8ifGmj5WEI8C1+Jvlz268/zQm0t/6ZYKUmdwWE0q/UyJYZc5kpmENuKKjgxKNr49NXls+kUDE7DEmggcoUvNfrMzWbXTesGUG4qeN8z2lqgVC2y4ah3DCQ/suf/gsSzn/ZpCyKhcGld6n/7wMrs1xzdk556x94xVc63Ws6+8Fjg1OOOFT0ghr7LX6WErcUFLHZ9GWgJYAmPccA2ZYdzDc98GTY1ClNeK277Ls/epsKa3OmITEITVvsQlj3VbZ6pxCXmIHFBkAXMcs/arJD/Z8Ha+Ll35yClyTjVhBhx57IRdya18rC43ta3vXc7yebQIa1+RY1pLh0nqEaVu24M5rQNl2PLbfPzVe9a7+wN6KWjG60yDXFlybzyz7s3bvfOusbgHS+T3FpIZH3wuu+SwKxvQSFukVYbZhzsHXAT9vlWFD9r8zx+qPCq4ptjheIfNne3byrfP8FwPX/t+//xfWyJWTTwfEDpY0tlR+lOA6ItHqXudNP7J6pWWUbnbe9OrqmXz7MC4jG8WAIJvvCaLDd9TPIQCD7KuFxKPjRoZHqPrs4HnFMjU2brNGG8E166yRBWLQJEBMsd6sQROGEX+OEgs6qQEvxHSCNgcPy+qE1Xpwk9lEh9dZY1yvwTUFxWGtTPGxXk8AACAASURBVNHvaFeQcWN0SKCWAhYyBy1Wj6A773Nzg26gAtcSfACIiLGBwy0Kf8CfR3fdC3iV1lcJ1KQzUqVbERqO45SShyS6RpZLh3oOd0riOsCWYxGYHKuB7EKX56m0UQdEAF8ZSgcDLgMtbTgKqgNcu2KwQUBlMBfkmluTqjLzK/tBjrecKJbdEcDFeKt1eTK2YBKyVG0T2EVkHiATmyAQXANIpmuye+edtNFiHI4NgwwJWYkuiWQJMrXcLhdGSYIMlsFYMyqi1XhmBWUGoAY6L3jT3b8cFMnhSPCDPakmCGzawe6VlxzB65trBVjQ6TPQhoDu65evBNbwztfX1wTXxLxTWWeAI65vA7sTVNP6aqF3BU9YO2aNjtMILBa+FzSSXBZ6w2eXk1JMS2vHJKjQeNl7RqmuHVhq5ZGda+iyypU0FwA2wwSL3qOaL6g0NM0wLhDYGlgHECY2qZoXFENtMtDKj33mGOM7+ByeE+91e3PLdwRYQy06gHWX6ELaTVpYFs5mFil1knYbGUkGG2NI5YzKIJIN6c+x5IpOt7W7HCXRtqLRwmi8wCSGS0LjOHLULMCOpgb4LyB87LhEvZ0G89wighUopuCTgWKAI1G7NO7Vik8gFxlw3F8oA1UTA7LhDOKzXO2xM8h4vjSwUFMC66NY221lvSTgbPRVzQ8A1Gic8bdKytOtMPN7IfYGy0Jtq6h/JwYQ17NCUNlmJBzuxBTjGeKz0wuzfp5pTNkVP0dWUOx0O9JyFlAm6zJ8PqM1/swEnKBV3bsSIdpvKadXUxFnMzcei5xkrSec5/ICByuGYxRgzWNgtkY6QN4GhHcpqNbualttrcxOz0MIXCt9RwNsCWLDXHtA04wqdZvgTjucYeDBpjW4pjUSty5BebH2DFhTYw0ABBlrKgUV0AZwTd9PgJoSttfBtckSM6sQuqren4J7BZBw56Q01EkpaT4CYDPQz7NDNmPaozBd0wgIdiwsQIyyWOHS9Yz9Y0MHMEjv7nVNliob/LJ9iS9czUPCvtqAGivgYHtv5mWYLNJca6ZjAXi5FkHphZgyQIkkW82WNAOrErXuwIvnuDvqzNraXTwXnUCLX6ybRlTcSYznNCnqRLD8ZSS3nCScAEKkGA6SahAoZj9rrD0mjAbAaOjF/q51hG0L4psngF33N3yYwU4oP037IvIJVRrErsRiBZ8E18KWctJOpbQqG29wLeeDkyBeIJp/d0q075Ek+bFd0n7KTC82ivqhsdtbzbUGULJOXwLXhPk2PBP/DHu7/6zg2gaPanu+vOdxkJ93iJ8bYFt/nw6i9R6djJnvEwxJEipaRHP9Rs9zG7BWoib3zZ5WiD7Atc0hME6vjoFt8ergWoHCLeDBtwl4ORlo41zk+SgHT2dlga3r85wCRfit0RSlWKE28L8HuNZn0ZjLAMke15fAoflmIfbNuCE2WQSBKcouckjZSt+rvYxxrvWW0qc8/vERTs323s/fDK4NUL/Px/WKbwHXalSn5lytD7u6Jgu95z1qSDZMzqy7+F//lr03XZJkPa7Eovalu0FI80PSM2ihKJsXkAYcM72DzEiO9O5aSA5B3Hu79irZ2dw9IiOrqi9ACjRTwRrdtzIzMuJb/HM/fvz4XGsr5trEgsbUp0KiJbTWwP9qvnkNSxDF3BycdEeeqreJ/a+PwTVpQv/LMNeyrsLS7dX38azM9bgenzXg9msBNpmUrYjCob3a7o2P73xjl/6P//XfO/2R9uJrcA2gTDJUOogVxKRUNMFGgLiAcfPBBSQJXItGkYJtb/3hgCUYFkihIERBbXcRLao/M2suyQq4dnsrB8glNcX+MJMkmyXOdbNLZutyaFLpumAlJZCOFlCJpo828ymphVMVXRJcG5/lhmHJl9hLBBQC5Ji5kvEKay1ZcYxHSjdw7yoZRIdBgX7YQhK2f+C1U5aKMQoIgfdUaS8F3tUB9XVRaaQccDGfVIKqrB01j8IEe5F4v0odZ2DXB5+MsxmFXrwKwFrTQ0wT6bYgqMa9rfSvAtiGaVNluQC9JNzP8QCjkmvqfLm6uSlGxGSIxWCqO4/YU1NkXuK9mi8x1s4pwh8go8A1OOgVIovxkYAkmmuYZ4JbKLt9RECuEjgwkQiwPQkISfZ8HWQIg0AQrzUi5hrBZHRjHIAe7klBu0HIZeEaS7mzAN+X5Xl0h01AHHBN/qrAWv2YdF7detM5VkxM6hL5D9aZWJrSW8O94Nnu7+4IbsJehJmTMmw8R8CjlIpiHegOulTPNAULobfWFQFDfj+E2b2H3t6Wh+WsGkSggy5Zcw6YNN8pqW42Sw5H6fKcLufDS05wggOR+wHOanWJFQh8Ed1FlM6SxSYQA3Nwg1LQwexi6SfW55W7gbr8M/YrDSow15rjZ64XMddU9o3PImmQ+cV4awyxh9VIRYBXujm2k8t14rnOe7iHqc8msIrrgCJS3tO2GxJKV3mjDILsVkAiMdpkY84ur5czaA4GqKV9G6Wj03lnJ0+tTzLNUtIyz6VRxsJf46AgGChwSqCagRCyHcXy4WvurCvmteYvWpecS+ueBVwTOKf1IRDSEgEcTjFTVMIJwfQe2wD8EOzHr8GYxNWpU0gWqRMxpYSkBiew348P6NLcDEYBkFv3w3bVkVPmT2Bk2NFthzuhok6uWDM522rvDb1C2aIO6NrGCKTLPoqdqu/PmiLA0+OhYE4AXQJosZ/Mhnl59XpaCMTnbJrAT/Y2XqslUyYqZd9K+szGMLm32F/cPx2oKvPrpga5Hz6vGwsEXMvaFs6sQDbARZJeXPME1CSboIYGYMA1g20y1nAtwKu0X2lgAEDPZaHNXIsvpGVGfdUBrjGxZlUxzg3mwZqMCJ7FXDthWSjslMB9gfw5z8TCb/BfiRQlb2KTkvCTP6A1TBZTmudc6XzMOM6/44xKs9IssiPgGm2T9fqabakmOjzf0/V4VapslptlMVZsm2Gn6YvaX2TyjKXlSvho3WdvDhDGgHAoA1swWvfbzr38NdkHMXvVWTj2/+0NuqfWHp2gSWmVmd0VgMtJ5pjBdOHU+JrhM2259WhzX6VBlhPdicAw1AEE6+N9TtSe53jqO3C912esZY0Z15m1ZMlMC+AYkCwNJwh6b8A1A9zxl9qWGFyLjIdlRCQX0UxcgY9roGzFuK+14b2zKQudAPAWmIm/vQVmZtyS6oT4SFr0bTO3YNXeXpjHWs1tAdLrstAPwTXb29il2KkAVzlL8T3cUx7/JC/27pf7gT5AgMrc5WfAtX66gH+xARP67nn3SI5S7zk+chlk8JM0nffcgfrhqB4du8gzpGx5rKd/KXBNcVSDG/LVnXQxsyqElczh7jpx/N9jMAHYThrNfT3XYI/JiNd6eh0DrOfk2BrZu7+ea++/NTp28JE+V/ehls+Aa82WbVscm5GsWIgZx+75o99zvfpNiQnyrBOyovasHbe695RU+vN74No6LdR3U/I80PIce/3Y+1fP8SvAtQ8bGvyw5hpHqaqJei0eg1P3Z2Lu5fX+X4Nr2/X30bzO18PAXtufnt33bPFnv+dE4Br2WYtYB4RQgK8gtA7xOmBtASuTr3IEggcpB/PfAp5QGtW0ygMKsFHbpH0DRuEgkU5NABIfwM5gxyDTuYTGyNWVHEg7jsrEmtExaZ1DE0HxdWfE5dyrlIvAmjPAlZG3c5YAM2MnYKvZA/heBMcKzlojSDX6AoamBhwXo/W/otuC3+EeMO1YEAhMyFiCnhY7VL6JKWW2T4S78Tk64QFhQsW2dhtLYtDQwCWZCRbpfFHHx4LjPhUUlmrz8PVQkFdAmxkD4ai61FhOqEusCqA1wFbloeqEw7Vix7UAAQNq6e5Z4BqywJijm2seFAhy4sgxkMa1vNl5LTuEvL4F08OCCLhW4s8MDC1YnHIfl+kmGMHfWV8IRvKcjw9iq/GPWWQBPgOurQ9BOThiySiY13UVCKmRBdhw6k7Dw9uCqHpv63hJH08luXGEEyiKCQmhdVPTOaGtLSax1NbciSMeJy3gD9cvyhrB1mPw5Sz32xtBX3WnCtBqh9yail5BAtaIZUhBWmV3w3jmOaxPJ3CtS2sx1ndvKoMFsFbjjMCaQU26yp6VlhmBKAN6DEDdKTI6gPP7T1EWWmtHQRLLrcwIIXAYcA0gvMG1slPVjVQNC7SuWm8O908NQ7Aky9kUAE/Db1Ad121wX4wWBHQEurLGwyBgwC+AsZwBli+KMRwdRzIJyQSTnh9/uN/dDRe/BQDnUugFQdYTdATFxsga4boCLYL2UM1hwl6r75/MNRolgWtYn70n7dwPbbFVcIuxuLqkED6aDvD5DK4FFGQ3wQ24pqDBDJTZxCDOU0AAf2/AFiQEotMGaARi2wGM9VwuY2eiwWVzYEvVa0pUyO8y24BbDuA7QJPH1oEzwCn3Y+0wJmBmF+mUd3ueprh7HIGAnQAPovknO5OOoHP/tIswx7pZa92BNEmXBEmaRrF6+d1mY27BtTAy01QkGpePz9KkxH2F3SnWWey3wT0z5Ka2Dhm0A1wLuBw73GWhh+BaLfWU0Ra45gYyPrcyCxl/lMQJjHP3czI2RzMD2CCDayoRlebaLGHjeLnzIoA1dAzle8NeqoBSZjDP2d0PxeTC9zLxxTgfWUutDfoqF2fLJdauGbat2WipgwLauiQU/skEIcR4dAIrjUWslcgzLB1HJzGjNMlH8BemamXeu1zWGHaBegHZbIbUARUJhx1grbTVoqE5WBcJ2XQealwis0DwPU1FwuIfY26DaU20oW8p0yiQnr7OAGrd+abL5l2mz0YmqCJocM0nYrM6nQxpxpfBdH5VAIbmrvXRmLIyy1x4GycInOGH1qy1c8n2SxJGwGB8H7Hsab3k50NHkI1kAK4JHE5iPUnFAOjKy3hdBvT0Kat13Ana2M4kgrbakMlzBZilbR2slNip7IH8t70IH99rUKjG5UjgP8G1AtxGpc4ENjoJ6SPzINZrJn0dqruRWIXuG/7lmj0xfUStz6yRsZd8ffowPufl+3utkvTdjUoOrlnc44g5zsTrPvslZ/t8tNjzfq1twWfAtQCE85pbgG0Lrn0mAOb6nKwpg7e6z4x3QM75u92JO/il5CM0iCQxVJOwnuM8h6oIrJ+c7p4Jo7dXHmDne+Bazr/46iNXvGGkJTYbX5Ry2riALlP93JNr7IIL7K2rnUfqUtidL/lTgGsYj0hqfPY5cu9z/++Ba1nbeY3gGudps09S6Yy/B5jKz9s2HoxNrUt7jH8UuOZvmkmdsQfy3ZQjcRw/XE+tZT6SoqVD4P29kfVnVm/5lwPX9mzRZ+Z9C65tbclnbMtH30NwbRqZWIkAWsx80qGS9pooxw7e7fzEiagyUrMGguCLRaIJq0B2jwYdIEfWaJQrpOWxmG/ZDLiPWrxnKFM5ZwB2ZUHxGWCITabDCc9EUAsd4kY2Luwc/B0QJG3swwiDns75uVhKXJrW1sB1IxLN4HcEx8rMpltoZwkpiu6ysGJS+IxDdpxYyNkpATr8gLHy808/ib0GzTWz4lJymAYKARMV7CowCMhGJhqc/DeUtjyVplsaJ1D8p9TR0vrZgvbPctTW2aXo86yFC3NYEoE3m00MErHF3jhGKce00He6l3mOGXy7S2MDFAEpuovoOTTXMD7OIAtDcme+0bUyh0FYbGDmdVZVz5ggTc/YOji8U5fVyeiYOTY6rtGZRWlf2GoPYFo1yy2BZA4ksWVyryfFzMI4TTF7gEeYYzQqEOjb5c0AYzpbkJN6lsf1fkFwl1JAutolhCtQLZ1Ztb/8J6V/DqLFDOz1jWtE0wbjozJolXkBROAfiJKTpWRAC4EPrpfSG68LxdI+mWhbxP5j0F1z1aUaP0NfjaLsGh+AzBS5p85IGJnqaDhLUHHApSFBSpI1Fn34JXgIEyHvL3DNpZ9KPuC5L5frCIg7OJRNyLpqxkgE5QOsyaDJlsjom9HpTqJhrpIFg7Hne7QPA+Zx/ZuZlIODNiWJABtfrfEBrkULjxcXI4blnADu2YzgdXl9uF9e7+8J/GGMBDylW7LuNsLWAbuyrqe9FtBlm2SWbbOr0BRANrIY0gmukWC4uWby5NXahSwBrTlzCWhKTaN5gkUc6kP+TgrZoG4C5yRXoHuo5AzOEjyjuEcCq93B1kEqAUV3jUwJvcBv68alQU0x4lQ2jvVMNpE7HvMADgznJFNKNBEc414CTAU4ZyMQn2cZQ4w5xg7jQlaztUcUxDazMwFyGEM8R+0oN4soTJfWYS1n2okb7Dv+LvqUBiCSAAi4RoYXJAtc8mtoaOWbyCZGLzN2GbIPzYDkdJLF2sy1meDAmsw88r3WZ9Pz6uvoBw+mFstCDRwXyOg7C7jD8zLAWpg1BhTIXAO4b3At3UJZSlmgrfZVwDUCawTXXtT4YDB0YnfD0FG7FFkmstndlRRWkGcSdHLdFf366mK5tL8GRm30YsMMDwgXm6SycyVIcqbLNrl7aIKnUX7PANes/rVj28L7dtBUtkTSqVhaBYwNPy/+SXEZSs/QrFvGowYV4hPaZ6N9HQGe9sNaa1AAkjUTcSmziXEW6Z58zsUIV0KlO6cnuIivgOeSSofOjDQkUqAr2/3y/LCcEDzucxVzWucK/emwwswac1foAhVyEBv6EkjAUefdxgf18bGKj5IA5PkIn8+akNiT8V+U8DXrzokB7sMtuFaJ524+kueQdRTwmC69mgczTc0K7oSPfKw8o7q8xtasGUspm80c4TmnXWzQpMtCZyfs2Mddna5hfWZQPY3SlrkWf2lluMZ/TDCIsGjAioBwdm30fe8BV33RFeAARovXaUBDu6Vlh3PV6fNXPDAu1oCNv2vDXKvyw5373As8D8G1ZknGviTWj/9bWr+DsbYd296jYV914vDYPMzfJ104cdD57PHzY8t43Kz00o5/S8Y6symTYC8ycar3cJfxfgJcy1lVwHIvoIx97KnuLhpvDXYlptclos92CMrGh5LlnOm9j0e3/IGD+9z/bPbrMajlI3At4zvBUg2vy2G9hn8tuNZrwLJVnru5dnLm4G9p4cZ87QNsuefJKu29XxCedvVgy/9xzDWtie0+3e75AtdG8z8vJ7tdaTq2ZbW+tzb8TAEcu1vcxwvK75j3Pe/5wGbtvP+zX9KJmcOERtbBZ6917H0n0FwLCFbOpSn2WKQog0opAZ14LwIE+nHSgxanFKdKRKP3YS0tBoRDAH81+VnBCcDcPWw6ZAzsosWTJ7KjRsfd2crbr18otg5NKHwHDkkAHgo8liq1QsknNKRSYkItIzMjGLg6uAUIJ02YNwXRN7fV1U7AUXfO1DUkuJ6y0IjNV0dPsk6sbzK0mXjoWED48UkaHgjAbm5v+H5c+/e//ycyovAcAA+xiQReKEAKKEONNcwV9XOsoWNKfxwiAGxhBUwHRtR3Odlhi0E/6+7unppQ7YwfdqrLwkRzDBkgswJSLuoAWkwQlQYGcC2G4gTXoMlm1o9E4gVS1NoBI/Lygg5/BGg5dyjPskbf1sio3PLc3QZTEuZjqsAGHzdOTAFoANsnWjTEhqzBlOunkyV1s9ixUUBPxiTgGv57AiG635Pl8eFODSAoZt+i+NLiwvWkqVeacKH/O4hTaYoc+IDiGSvhDBBrP2WgR4cze2fo2rVTJXbK0+Pz8v2XX6RbeH2tKkIHOZ2BFrMu+yvgmsphH3jfDLJy787okKXHcj6UOsvIBWQWa1CggNh8AscVwGht/f5BmoIFsLGph97LQ9D6kWEURtEZR2c1JuDebrYtM48ODHI/KrOyBl6YaxEHN9MSoCK06gCwpQw0BybsA74D7MYw0bCv6jge7E/dt/XRXLaXcc6+C3ONeNnQxCS4CzaqQWA0OYj2XB2aBPssuk8GR4J3gWuc4ABrmBQAB3e/LA8//ywNzJOFjNk0siAYDwacS2gry7XVrgjQlUYnT09kOLPELAEfS9HdAdRrOgHKxc3NAhD9FXacenMvpQdKDR/qFrmpgVljzw+PfCaOR9Gr3IUxzD+vJZUUylYioYLmCSfuhslOoWg2wu8VsKzxPFvOr2+4Xl65jpvtxbm3UxvNNc2jkkZK7lyIQRh/ZDB1mnXyspxfSpcPz8EOu+6gGqbhLBmeZ3Lb6TigXR6iPSNmLfYp55PgVHeyyxHbe1K/yRklwEzrCT8JfLNvcD2tSQFYDLkt16B7kx3MvlYpjQBznKF8jePMXcEv1mtiXUsrU7IJ0QmLbUqgy6Df517uPd/X9ybfIAmT6QcRxnaJlRoKOOHi3wPsejTghX8HXGPpqBMCZJoxlwC2m5oZFLgWlpvNsYAAdXdOYwj+N0pF8ezReMN5KmMhhvbZ6XJzDX1GdA8/4x6N5lrANJEkW2ybpf3uapzEkubaun7WKxWDV+wXJOQQVGRNZI3p72bIZB7os7FZjdYB7Tj3tsEHnyW5DvdhSklX1QWqWCiWWPb1SORmPuOP4f3RYcXnyD6mXubVKKPv86yCNJeOZizm+Z4S0L7flDImylIy8fHhO5BgN7KJXmuqQ9woLOw1dxaHnyMpSQfDa2SFayI6Y/S5ByhaYEslBQV20VawwU86dst3yvxIGsMgueUzfghcGw050kwKXZ4d09f+j66t/OpzV0dofuQfdZUa7i2NvaZfyl42pVOn75hzliSPzt1YL32mgY/+/d6/Mtcc62E39PuolB1+ssOXllcIqFfHxQDXuH4owXIMatj5jpwTYZv4Lbq1lobg83uPYXzQeKkB7h6YVbBapdy00isff97J1pcOiFMVIwUwrcG1nuMGgCQhsB/c5jtX81udB9+fw/mqqjUKuj/ywR6Trpz5/HeouUmO8Qm56RpaB9FDsw12Q6icU3tgq+Znln9Optj699Hkzt6Onc/4BYyr8Qy7qtaQG+Z8/rFrjWQdHQM/ai4LQNqfj/fAtbl//zXANdmQLaymJ0nCmLZrlE7mOecembHtUHUsELa/J8Cn//7XYK5t/E7tUS0M7ctDcG0+2974aMk20Nh5hP2xfM8Gb+fg2HxsbdJnlvBHa3V7jV/zHSd/87u/fFMnu2TyNAgSmkfp4flyAU0nszG4eQNWuasdHezBOlIQDd0L0fPxA7FdBKkKjtug5pBnZstZTrFBUBbgrmAJln3dOgCj8ePyKH7fpcBAdggdHfvksCmPQRYUNMtYcte6RQE8kv1vp9TligCbLgWu8cdIc+BrOZBiCCjIlb4HnX87UjESCUCmk6rvQ3kVHGmXGTkrwQCFIMs9DW6ui9tQ0AvDa4NbQVp0q3iznb1P4OeSXjEPupGBCE64b2h5qaMhgru773fL/f3j0NvrTpt09kprwOgJM/7uxObgNwwQlEAKbITeWTPXsOYUSIZ2vBBcQ/B3e3tb2nAMsgy4XH25YZCRAIlABoE1Nyaw0YhDLLbPGT3VMDUqK+3fqXTX02yBderTzX3gcZ7XIDibbO1zgNc1KLRa83YssWcARKn001lpB/4KKKE11Yy8ZJ9D/8892M8qQX2uu+FMMxir7oiS09KeFOOG40Jx/QmYNaNPzAC5EgDRdJi/UsePABscdZeFAiiUPpj0qqJ3xXGFo4SMusFs2o8qJ8/AH4qXJ/DFO356sr6cA25pvsg5rJ/RITQbQCC9GxqkmUaViCpIDChKgN3l2whcEbCyaYGDOrK40ujAjVPwHq41/I92VF0VeXhZD+uWjVdUVhn2bOa9msIYXOsA1nPFC2UeXFYbEJ37SY0LBK6ZtWNnPkE0NdcASo1ObLws3kdNNuuxwZ6BiflwT01AvE5WDBm36KBrcC0lpgXaBryN2IjmW8xC7a3cSzdWeFvewKQAsGKQNIyHyxt0r71aXtAYxPuezC+iva/UcEuznWhMAYjiM3G4NE5kjvncClNSmU6x9PD6KeYPWpFMqJix9goNpQkIyEGE1hyZanjVQfEsxxZbyw5LssPR0cT4DXBtsrWja4k1guekwLvBRzH7+tyajFgdS+14b52hyVYL2IF9A+AXa1nnV3Qx4wtYksEsTNgTfIZdhEeGtAOF2O72KXKmqixd1xWQFzAvwXUzFHCvBbDJZNAnSLmld9TI0M7s8RSnN5hjsLP8CoPR6T48A5kC2KqTp7saBuBggkSNDZAII6jm0lHps0mbLf8mIAnttWi2mbkWHbYGTcwEhfSCS/nisKq0VE0UeB2yyASuYe6uLuWvSc7igvqhOL+pP2ZgVz6J2RM840fjFZ6XYV1Gh1OlTpFUIEvLdix2SXZDgEb+TmAYuzdLKvla9IS4p0Ygs55CH8BmVaRJkpNCaTTDNT4CId2Xdj4Bc0tSxP7CL/DRWgyq6R/pSyOX0NeKQ57P9nNPVp6qFBbai2a48cy3T0fwYnaBj/4wnqHAzbV2Db5LPqwDU/tbYb9xvdpnauDMLE+vw7BqYyOy/1Wir3NMmrpieqMslCWh7JosjcIVs9UJu5QrV+CuBaKkA7uPRoe4/QwuAYJ/YrRKb413JuAvvpWbJcRP0WsGvvqUZ2lWdUOlTYrlDyOkEbcZ5s3lNsvPi3WWc9sRpxJvsV+63/5/L9e69wmAOGDN3BtNVEJ0uCycX12TerSDTCCgyGDRDPz97wkMikGu+5lN6caQrf65Akiq0rEho6z1jz7fNrnHP5/J/c2913v1EGTTOs4Y5nkC/h3eyQyY82/316mpJcAx1oYGf31eBjxZfcOmhHK+JqJb2E4YPLNuV+tzAHjRKxwLp9d+r6G2SWttvlkeG5u7ZSpNG5Vrr0dstfKV9AvTsuJzJbumP6F1sGZF7Y173rcew9Gk5thC8sofGcdi5M473kI1OiP927L/x79k3nOtyyzy7O/NxzXNDZElid9s2az+Xst2/UpUKZJL6zHUfZeWOUhIROUmk3A7X+ub4/PUoBwCvFxqu2DhDui1Uxaab/sYlAqS7XtQsFd2ct51n6fvqar7hgAAIABJREFUP9veLO7N37tLavPie89xDEgr+7oZx2PXOvnf/uf/rsC1iSezWyFADWuXKTsuhwMHLAXMqQMlHY4qT0r5l0VlwwhAYIo/YCvNDZpsY0CuiHgj85oyrzjm0j1q1pI6CypTiEDoAs0HUDpEho67P5r1lMx/HMs8S0AhBGRx5rNpOqjVIUcdNzJTrputVlR/LSKBNMqud8loU4Fn6Wyun3ugxh27sJ66S5K6wIVh0FpwYpRpQ8pBEYgJphHYCGDwiDGGn3VWWgsZyx3ZdHUPFHsl5TY478W0sVD+qcYcjKzHR5XMZrN2dk9Mv4CFmGdl/KURlbLYNDRgeaj/hM0IcXkxhKBZ1BuOela3N8u3b7+pcqc0CYDzd3V7Q9YiNVWQGUX5oTXL9jLslfG1kHvmPdpdLHs0i4dzZPH3LbiGMSgmRYnpW53OmnUzmJ2skhxYDbbiWpqzCPtWpp+G0+VZxayaVO+ASppZAhcGzEs4NRpJLvmhWH3YEs5qp5QSewrjS32/ZeG4c625g63Kj9WNLmwcgGsqzVTHUOk8WUNugBkmp1hrTeV2ZEwlL1wHt4x+QE+OhQMl7vtlWX55FpszzFOWtrrsMXsDAAuBw1H2mTEnUxJrroAyaDPKxokFqTVN1h7sF+xLOn8S6M86E1MEAS0BfTe2wHVgr66vb3iwpQMw2G1fv35tPRqDRQHcA9jpvxMIN+upQGwEJAZa0GE0Y8XyL3bWVZmcHDAHi+mWx3JRs0QCCtlTo62sbp2aI5UCu8txhNTTbfTE+m2T9SkxsqovDpAqYfFXjlPtzepcCvqpwLUnllQ3CxGsycur6wZqMTZksBLlYNJB3aXFrEMSpJ0NUmjJJFGTlnQ/VQmImHyRPXDzBJeDqlOoSpfAxo2tFLMM7BGxALOfFDC27p1YnBjPBMdyVqljCmDtCLhW57eBUq4fJ22iLZcEROzxPE/w/q2TsLZF28w31gf2UxqHrLX7AlhqbSgAR4dqOoTevYcO3NppEsjors5VYttBU9nEUXaoks128BNcF5suwu1myAlAMBvT7IAw6vBZdQnX2ST7qnNI4yUPbAb58lmdhHHYm5JNgGoAIB5ggwh4sS+2wQEzzSLLgKVN5tormxk0w6012rJXARQIfAjIEKuuoI3XYNkpmhIJwI/mmsAydDm/ZEIKf0ozNhUJ1pPN8yaply7xk71WtjOJD3eUT4JmOpzroM+Nd1xSuHKGK/khAI+ud4CzwWSfuq6TjRY/ObYR04bXac+jsZvmTKOkMYL8uef4GAkvNP1rQGH65NOP0vMMINiNU1gq9PpMJrr4h80E5f5D4xMGsZo3jjUTg2qEBJumZ1C31tzrBF9zT5gvnnMGPHn3TJSGLSqgHOtF96vEUfaZQHrtBZ79llIofwgyCw66J7DG86DY8l6/o7RI942zVLp5KfXve8j6lm8roLGDv9xfupCGyZdES8C1BsN8PY/rBBowfrIZhyBBxnFrJ/eCPtpWr43epx2Y0tfflshvmFaxz/Ex6N+MaoPyqSumUAVG7k8C6tISDlGgbO6IkbcxdDSw51o+9u96Njem+exndI+HpWjvfT7A2gQa1vakwbX5vLO6Yl5/7kl5wtLd5Lw4gc89MhmfAzxSHLb/DGswZPWtNT+EogxQ7eIY+e4apz4f55rK+svz6J51PvM8Ggmp7fhuiSvz9Yzt/viZ4U0bMoF9g91DWkEJmnUDraMAwyYTUfvw6MKIFe449di1P7M2996zvV7OuFozRyYvcUOuWQ0NNl8iW7EGi+lOjnzzXPvxOVSlBx8CWt4YZF342FraPhufq1hjh4DV4TjuAGtOlKlEsUG62NGP52J9fmr610mG3PfKJxjrZO/300bnfDhmvz+zLj61XnfmtezteG1ea3Xvf/Mf/vJNgbhQahlIM5fC2kBHS4v6M/BnR0QFP2QhpDsnNhwDDumfRcAbwArYDhcXcspx/TRJwD3mMMcqIm0fQt8o24tODAIjg3YByfCdPGyT2Th5Wy6vr9Q5kpSElEBEfFpZOTZVsKHKNWAoAFbxELbTvTWmE1xDsFw06GGQs5DkBGg3JWDh7waVfx6wGb90nkQkBiq/GEdm54zSOAFfCpwD5LGpH8r4CHKoFA//TUDSJWstqq7SQGpw+SeaGey0JoExl4eYAUAnKQysNqws87DjlgAM9xdwDaWnL8/S3QoYqy/AeNjpM0ss7KUwbwKCgWV4c3OzfP36TZl4a3aQ7o2AEGWFaGjBkhiwWQREBKwMgxFPVUxFH1iYJswNAczHR7IxAgAw6DBbDU4vgmgFIimbWYNrvSayBLVGYwzKaYxzWl1HtV7ScawcQjuwMv5yuFW2KMHrTnnO7F4El9uJaGdVjTCi+VUZthLdFDia/YixwDEBICj7VA6IxgUAZvQpML/5I3ZJ9PVU5ldAbzI/jB4BjltXDYw3OpViYsSIFfjusQrFHq///g5AsoJjgBoI+tMZNnuZ9iZd2wLgpUOtQbeUs4edofFXoIJnBQOETBA3MVAAq86hEBGXzRKwxmDWJdlk4rIrsIFw21eVkF6asTZUYib719n82KFVQLjSIFKjlAQ/GJdio3iu8SzsiIh54Ouw52jUckEbg31N1i6AL9vgOBoEalv2SmxdaA45KMSeQBkRTS6YWGG8tcfAeQZD8YWNPh75HdjP7exZ5w3G0tqUVQrsoE2l4RerskyeWQ6enx7B+nwhsA5gjckSdFt0SRDv2yWpcz0yKeQuyHWAl3+gJiwsOY2cQXW0Myjk8nnYGjpG1hfD+uM5Z3F1BUTa47ATHD9qmbpMKw1nCgxN5k8sRHxWrNiAXgLxpzM9A5MkpPackrAyY7cxVbLZKcn0nhrdYQNmFbg4u69xt3b3b7uEB04h95W1MZOECgKa7w6Auw2yNHbNNNZXKggolktpx6UboUsxYzv2bLH1UBO8bQMbfm802hw4AUhD4k+ln2KtUWTdJXJ8lte3AtB4RuI+yQLS7wtgS9dSnq32GsDC8VqimbRTTiYWx6/ZayoNFbh2fQ07pfWUioM0QyHLOCXn1haNz5AzjeCRQXfO9whE4x0WEFUg2zZAnA67XuN+K1aB1opYoyNJN9j2k/dR2lWDJZ7ARI/euqzRtZlrPiXEsG0C1/r+br+ipNs/4372SrSyR9ovnGCNC79nEx7IO1D2YrJOYIMULKVcLTU4Cpp1tgKYoji9AYu5n2agFf00BnkGrjEGWq9ao1yf7J4r3z66hNlvAtf0vUr8NnNN3UJFMpxgWkpzBdZrf6j0Wn4JPkcfg0Cey6qryU401+RPorRK99bshvZXugxUrOBm5abRQc7qjGm1LNoEayK27Ad5c73M4Gn+XgGzDgZdZ80E2YJrqZTJul+ddQM0TbVFfZftTdZZgG76fD6HOms0EbUR7W3+adjLJvMw6K4t4MXFZzsA1xp06vnyyozfNoGU47dTr/SYHLLW5j2tx1s+4t5P7qtszZrMVPtpPd9WGhv2absedNQcBw71/mYKzjWUf6/XknUYY3o262l9/4kje94aKD60VH8UuOZKrL7XWP1DNvw8n7frZ87NaizHWb0P6/hsKB5gzsNjIFCzyOZ3cr18Yv3Nt5CEcJTd1e+coJm0Ng+/qNb1ANi24FrWVCV4DJoGXGNhSZUzH9+z2+f+1eDaKMuva+4AdXNt7g/x58G1Y1M0v2NvL27317H3vLcEjj3He9fSWXM44Uev9Xd//VdvWwFAXESOlpwtlkGxjXtYTpCgmYyRaAQx/cRDNZ9hxyZ0mWMZk1B30fm7C6kYXwILCHQ5e8cD1eV/7A7nstC0UudDxSlD972rq+X6FrpQCNYmNXMtVh9mUAJwfKeaA+gnGbI50AWuodTi8qrZCbgvB8Iz6yGAUgaZYBeEWz0x87DLd6oMU8w13Hw5TL6fLlsMmNm6GQAXRGUGBV96NCkvZDbSZW0RRuci8cYtB8lOJ7LmOrz0Bgo5u3RNOinJjqaMVI4bPhO9NwVgOGyQWQcQ+7A8PNxT34735Zb1osx6DuGEDudndodFsIxg/PbLF5epiilC7ZSz0+WnX35igHF9fVXMPzHABJpCVybi2mz+4GdNoIj7D7gGNoY6LgacU5MMBMLK1ucA0GGqbHQLbGc8xd5vPZY4diVIbvH5dMCUY53SKLMf0hGN+9DlspkXlpgIPNV2TwRmHoltXDkFts8CHl1y5I9onerAZ67d7BuJDatbLb8h+nEI5mr/6l6lkYSAU2UeuE1mrA3qBOQoDL+6mgp4YeloBKr9TAkAqnzFh2b25d//8/cC1rIGE5BEqxHPEi0/2rUJqOXfq0YaKeMTo4nMNQBn/INSY+xRAGtgtKn0SvpG7h5qpmwxbGcnoXyPGZ4sx2GDAGWn13+6NFh2M2BN9pY7F3Jvin3giFUNB8LGQpk59JoIwKn0HkAVQeoVuCagEm/Aa9y/1oMpHRJWYAoQ5VwRmDoHJUfOOObNeyQOMRMMjLpeqa+XBhzXt7crZlWVobJUVuy1dABlaaRBMNl880t8P2Eg4d4IrpH5esozKpprAddmJ108g8TeG+SSPfYByjL71uLimKRoh7eR0jk1jpAtEHON6z0MIZ8DXJO2cQFuOX7paLYKBnodpqy7mSZaN3LQZI9mXDMTRHrPBEAmQyTXcMnpYKNoPbV49Ooavs8KenQnuaNRNqWAvu7ToHW6sobZretYAmIAetkPFWy7Q3gSFl3r02B8+z6yvQS9nMwoGzxYLPre1kzV5wfbaAJr/hxKQR9Qhjw7g7rSkfaTLNVXAxs4j8Gs12hGb40dQzelpM6/cbx439CusgaXktJ4phOWg1ZXUg8uWJW3t9dMMGG62bQJ574lPcSgVBI1nY8VuPf6SbfovE9nwho84xpPh3gnQhoY0A5RDmF8zsCKF0ivk9U6ahaY7mgyL9fsxlwngaR8D5Uh6nH83aMDfM70BiZOlutbNXMIKKeSnxHI2Axk3VQ3xgLCnRw0MybnMOzj4/3dSku0zyXdfekw1f5o7cJVyFxlSIEcU0YLdvq514qb/BhojF8LcA3MSjAsldSWj5bzPyzO+Ephr1VCC59Lw4LRBKTO1gGupWQVyVn4UEpyrbUYc2YI4Jv+YzfDSqDCZ0hJqIGsAtdmCZuNZ9ikW3CtAu1iFB0GR9uAKvewBkQ+B67RVhtomWyraYdXurZk8Cru0bwrgZD3J6lBYD3gGpdol4EdhN7+Ra3lijvqhdqKec8BIGUw1idE2Yl8UO/3il/d/3qXv/df23GPLVp/Jt/RjK0fAde231/+8Hghmqi2hLvY+t7nyg75H1lZ67GsdMQ4sztBX2foCNrXwbq7jZvhG9sRP0j37FnK9Nr+bYP+An12wUkxprCPtiDCHqiw97s9kGE1x78CXPNK36VvvQeEbO/lI7AtY/jR+2q8TXzh/W0+tLIbI6E/mWs5ptrH0fpOsuIUbuEPgGv1vD/AXKtj0iSg1V6pZ2qwbG9+D/f3GlzT620rPmMd5vccm+PPvOe97zr2LO+tqWPXO3qt//0//k88j5oK2oyvCkQtAC/mU4SVFSilVDFOClYaATkHmWLCpDRQpUXRZ4PzFwdPh6DClQB7zMKZSUZmirv8iX0zshfWfri8uliub66XUzhaDlbz4ATHDBLSQOW6CMjOzlZds8LGiwHJtcSIuCCTICVL6VqX1u9xTJUJlDMLBhCbHMTJzG4czps+53IAsBxIz9VzxFlKED0dEG5IMDYcoKfBAkO/6mS5NeYOETE30eNgNRRAVGkpqXwAXa/UDEGaG9r8uG6cGQEwCqLS0VMZ1YShb8vD4/1yf/edf6jJtbxWGbHAlnSJk+ZRnI2sE4Km19fLzc2tv0MMoS9fvxL4+cd/+keWn5I1xFIxsa/EXENZ3nUxM8JKw7ORseLscETCAQCmLFjsS7B8LlTu48xGBXcGnNLxrDVMBGLImLbl5Rq3qDPLWllGiSBNzi/WL9aMMGN3eLU+GMA1sksIfilgxA/1mOzkdLBhRguDejfOYIfHM80jRdHTxVRAd9gLeS2MxKy9aVi4tglgizmkAFUlfHDYKaTtTrzqEOtGC2ZB8TNcUyqhpki7mzUIdNBRpwAzDTnA/mi2Cl7/v/7xDxbIDqDYTAjet0FhzDE7Hu8w1ci+TiMFfmuXYaZ5Bta1ykHFWEM5KP77+uqSa0vaRhfFxuWau7omIIofgVYuz+Z8Yf9orWMvRXichj3BrlkmGXes7zChUnbbrMgwULUPA5bKbmnNJMhgtzzrpSU4w56u0low9a6v9X4zDjXsBpYMJvN5XDbLJT46CgpgblZsSnLFPgDD8HS5vLlV6Wn2R0pDaXReljckb8AOYhlpSwlknXKszEarMm40ieEcCxQokCsO6Gj8wbF3UxkyMIfcgJi13rfV78Fi6pWt1DpRG3YFXnluscayrhQwZR9xTlI+z3JRAJKa5dm0ie+z/WfgyrFrzaPe8339rBV8V4DxDgpyvx2szD2d8uoOLPWqPt/vzDrqUsuAGWtwbe1wDNYD9UTVdVVFlMmKN7g22Ws6S8J+iezCKIMfoDSXYdZYWDNm1RSreNhw7Z+cPTLYCnb8+zDZB+MNcwE2EOw2z8AC1Zz5dkl5GDzRY3uDZp6Za+kWKsYbyjvDylNwg50lNjX8JVXN69yVRmLANXYjxV3bf7v9ckvAHzYEZYmwVzgfleh045ZRyh6JihkdZL0QnA97qhKYmDsxjXofrpncmvfjmjxzzaXUMYDzTBBxVxn8m4CX5kdzNQNe+Y4+B9yIIb5T5jjfHQc6fmL8Tf1+IN3+QPa1Xh8stdyLz8LsFbz/4e5ndXUfTRkSBtPhtt3LHdNXOUNDA9nIYtiNEizvSK1RsM3AaKX+oRjJtMnWOMZ6wZ4GCAyALV3exaL2+Wptxfi7kvU4cyMhnMnPVRYaNlydOWas0fcp30hnHcC1JOsECmlvt2xDg27yMwJm95lBe7kF8eNWcd9hN4VtosRfAL7oQMYGaU/p5yMA4FjQxrn9iLnmvfhRgN7gUPtxYagFXJtxS/ZTEmjRrNQDmbRYi3smU2zzbb8OQLjBEJr7svK0/uVHYJbOiS5hfm+sV9+z8x/b4HaeP70P32euHZvn7f7v/x4I1ZEbnLbmvWfY+vu98Hr0E5fpPg/X5OEalZ5i+XFZz71d1L245kv/sb1OxvZYWajS9YcsNc3vevXs7aOP9harJMZZsj+O+p59TtrxkZ/3d+zePtqX26sfswX9Pp1179mVQE18nsjwDFZoCDiJ+X6Eubb3nD/CXBPmc8jmHbh5VtRH23a8vgXXMuqfH/2Px329tv9UgNivuc57tu7kP/31XyXZU2AMviQimPy3tcAYZF5IDwsH7zMEy8PISgbQAUuAFoFrKTNp3Z6pjzHBGNInLR4pWrnAAATjeCEC4w2waXHjsKUzeeUS1oCAQ3cs95TgIyWCCIYBzASww+vTmMYYAlzj87hrWZgVDB4NCkwWGxkfp6fSnhoAA683sgcp08khJUYIdIwU2CQwUzem7poY1h52bTnKK3HONoq4RvTBlAFT5jPAEAyuOlQCoLpsbQ6XMeCeU2aAf9NhiuC0x6vBNQBcA1x7MLiGbK7BODHTZJqix0YnT4NgA6v7R7CPUlyw1wSQXvB3375+W9Dx9R//8z8s9w9q9JAxJAgCYKw0TEawYCeazuTQ2CLrD0wrl8uG/YO5YAY3ItUpc0mZrxlqEwimGPVWK8jABL4nwFqBtG+vYt5dAJBJkKfDV+VfBo7Y/S7ZTYFG3C8J5q211kCbWAzq+HvBfYS9K8BXaymMRnwXdF8KaHGQxHvYdG7TFOm0SAe1OD9n51q/ChIArmkRnbj8lwDqBNcIwHV5OQEHi48jkCVDhAGE2V1smHCy/J//8E+6tgOxBEYCnA3wVJMUN10ZbDXq4mwasWisxVrLWru4VBMDrinqPp6SxUbAF2uTnRYF3lE35/SUzTegzYg1dH8PHToFxwh2WSLIYMAl8rSv0eayE2+crfb+q7sHuykMDyAtjrFnDBBUoCHGRyUWYOPw/QD48NE0U0iWOqWK1nNkMuD5yR08rUNoTT/hgM3cYhBFpqJ0rCa4FgkAF5qpY+TFpe47iyv6YzTmr4jS2KSA5Vxh3YFVF807ly9zzcW2mtEmj1XXVlCkhgYaS5wlXaYsBqY012xsxczz2C5I1JhuGZ1IybhE/NusGjvJCf5VYpxLai1iXwF0vrq+keC33yBssnWBYsPk/OgMLDCrOlPXsV72Yh70Ad/jGK+Dn8MwK91+c412xGtY2i5ZzB82hKtg1WEyzrmupHNUAAzPH+s2ClyTxo1+JnA2GXPt7G+111bgis+MFsCOX6BSNSWGZO9ip+bfCfAZ3Br4ZpmnA9O8F3MFgAkgAs8EA2ywTQEZYq9QjgfJAj7zCUpCQfJ85Z80NmBDAzb+CTDIUdP5+twJLZYTis9V2m0TXMNiu7np80M+m8E12n6DaywhVUk//lC7NXsjjW3i/7FRVWt06Vk1N++Da3qGAwpIYUpdVtclTu2EByQLuNdOb1hb01HXvlbnNkmSKLHpRg0VFHYglOs9vT61/WdTklqKIzF2qNUl0zK66iYpUiyzt+UZZeq2I7EJCRpokQwK5xl53qC7btYqbFq9R3tIYKH9Qc+VWJIvBmU7IYsnYSdg/4Fdpv9s5hrNrLvIl1ZtGj2lKy98/DSEMKNKPk0zcHM/zq+UdpyanDlB64SiEj9pntYJ7vg7zSr0Mxb40DkYmXaVoeJ6nIt0EXVpagDLTOePgGs6kuJHrgGRXweurZMTOfJi83Q+a0/mJ11XlWRYl2PyeS0LIYvgu9oBV2yByw+Vb11fM7jGm/OgytBjwz8Gs/bAtf6mfVDzEPzpG5SLvgbp5U9qTN772QUd3gFWg6lrf+2DAO+Ba7yfUYq4vYZ8tdxz/IKAMusnOfb9Ab56r3T+r6+8Zamvn2WCa3ME2/KavbbRV2swEJ86rl343tjphB8A4dEJPA6ufTTvZb6PzGGNxjtlo8eeYd7u6jwaG2oXXIx0Qc5Rn/Pxjaa2uPRrNUqjeOzgHH33Hn+EuWZ8YWt3t+BahvNz4/+nA9c+833Bat41CDsvfgbA+9Frbt9/8ne/+x+VSAvV34dfyvIwVBFYnYLdCNCjo6WsocuYDK5F6yPgGsprkhFW1tGloQRBuntTAUbOjqY0VAE6nAeUO0hbiwdSUWBfKTjNcggAbAZVEuSxvMtaPBjYNAnABAZci3Gd4FoMC5wfADk4RAQqCRBgQ4fB/GtDHQagM4sW2yjnz9omeP8MGhKsIAhz9KnyFgfCycDzHgtMcjMBU1XjzFWAOLL1VR7h8a9g0OOKklcxbqT7wsPbIvFqIvDM+2IXNHexpBOwSERZ2kiaTwKjrwBy7peH+zuVhaJEGGvNundirU1h3QSUQdQRNABYuyVgwc5n5wB5L5cvX76wFPgPP/1+ubv7hYBRgsro14WJF9YiQKYEg8kW9rwrmAkopjIRHfIBiwD2SPvIzDE7kQEcFRSZFQZBarNlqqTLjia7aFpHLxlJlPSk0YYMi/5ojrqzJ53F6KSZJch3GswlSAwHzGxQlTKqAQEZNi7daHBZTTRw0UfoYrlTYzNIBTAkUI5vI3ZdyhI7A62DQdqMAhmlr8fyQFIxPC4GOTT/diSru6m18FjmLPYkD0cG6rqX//vv/0kAVQJ8K4AGcJFTM0r/HOxjv4LhJJaTmF7VoZPrUsBJg2so+TRr7R1wDc/2cAeQ94RrE2sW6y/C7xhPAHJhVkrHS/MmG6ugMI5cgAAEjhTVh00EM8HrAcsjuoRKDGjPUH/NLEI8P54F33t+c7OcXl1JFw32lMCVgXbYI5Q/I/iqCfZ72PEVwvIq6Scjl3vDTjfGjALs1tlzyXKc+zDXFBM4UNx0p2bZtRspEAjDHsP+8B4JwwFrmLbfYA078KFDatgyZiyy1CkAoHxCMWS95mg/uTYArKmsM0w4aqylq/VFmjuEnQnwPWxPsDzafgeI4ZlRjK8uecQzwP6w2/Q4KMJWAZjTgZ2EzjugdsfLyapbObr92ayb7TmmAGiyutsdmM0j+rfNEppgAgEmdBN8fJRtdJfheX7qORJMCzhG0w0xhwmdC/ilBqq+sc82gc50yM0siw3URNoBH+x0KRakfNCBi5lsKKGM1h3HJtlziuhLeoLX5+ebRUNAzgzi/I33sJwTILKvxWRHtNlYAd1nY8pAscv4J0w6MtacoJrgmiMQstWYVMiZFHCNVdhmvAGYc9wGnbUr6IIqYyXgDElDsWoFrsnW4ewtzcjLS58vmuus3ZZlgL3R2LZwfoMkxW7zommndWjwZTIrCA3Q3X97tiuZKB/RLNwAsAbMi6alFWL/SOXbsuUC1ugrjCTmNih5RkdPJ1ioc+brhXGu88MhWS9Ihz86Wxj0+j1cmdHDTHf0NLSopgL2C1lSKwAqPiYb4RQQvAYxm0VoFqcDxO5KizXcOqG4Jtn47GYr5pr8Z4P61PXrxgTy3zVuQIlxhrBjOM7fgNJh04fdOZg3CZxfoKP2hHG17UJ+xuxzzakZ9PYBojmW+a8gPD6Pv0O2wHugmGs6T2SDvU+qWrLhgwmu6ToNOuwFcG2D/1hwbQ0OdfDflCN8f4DgJHeqAoIMl3zK5aYtTNDgWBJsfitO5hX8nGRT563LxA/IZ5r9sey3wfIMIXvtZ30ewTV2QKuwdPt6SdjxNxNYS4xXiaXBa5pAW4Em4+nnP3duTr6WCR0VSx4CbO+Ba9HrmmzUucZyFtqB9eMdAoTvgSa74FrmOybK/m2vs31wbRI76r0GbeU/6mwW8NuVbEr0zTNy3TTp2P1nj8l8zyLcuZZ6nWtXr8fnM0DLsefefkvuYe/b35uDusOdhM3RMTd4zqojxkLyF73EV+C5fu8KvlZm+rMrrA6AAAAgAElEQVQB13TP7wPbh0m1hm73xvvYHHz8PT4xdhp3feZ7PjoDPnONj95DcI3L3fTzZJam5lW0GhpcOyOjQALm6v5WbdFdurkF1wimnaXLTUTXJcQrFhqcPp2gASS0IOVkAhCIkSIjyeBa2GYMsk/B4Dole03dTVWWlUxmhO1xHXU2fKxS0XTfpHGx4HQC3dJeuoJGh8A1sdZUPlKBlEFKOXzJvouZFUeNLBIH7qHhr8E1gyTufrnNslcAsmkkkcCGBzMbTUSHSXszLLoZXE3gZmZ72a2MWjXuInWm8VRQ8cwzIkyM3A++nyUoA1zDPdw/3FFzDn9wX9LOCxsCxkalgfrbQuku64xTdHv7Zfny5SuF9ZF5jQD59c0Ny2CeHh8Irn3/DoANmmkQDAeYesV7wt/UnmEXQTAvG8AgCLQyGqMU2UES5g7fhZ+sG5Y5uGSTZWWjfDeljK9gHgw9tgAFAA2KCTFYkij9w0UDZus+VSIUJpY08RLQdvdeApx1ENpxdjc8zH1YCgCmcXChu+IaXBOIN5lrXKvoClrl290aXgG8yzrd+S+BqYQ+mzkm1pozMlw8LS4fIID6WAbJKP5tOyD2R9adFk72/D/+598rIEQQz26PzuwnoAEYNcrM4ybSVhEAMchWYs6jIytLpMX2w5oBuMayUHQlJnPtgow1loWCueYSx7vvdwxiqBF4K41AMXwkbg8GJuYPNoQHiBme2n9KNKRcOXusgY911raBf3ed8xoMGMd94I6lZOYCWIN+Hu4Ve5HsYzDiJHR9ktcMHBNsAvOGQDAapEDTTAmMrE1uZrVvU4OKZP1LQJDZg2IqyuaIadxrWmVmSYgUSDPK8VL6iXJczjXG0N2qYatmt+owirtMTFizQMk0Uem1QWCZgKNYbdWVDWsEDGjUDpNZ5UCT+nIu4XcSIgFkARQO2nMWZD9QK/LqusC12NJiSTmIDPAvoDwAu2nEXE0NfAWcz3fnDJvOoK7X5d+r0pA3JYCi6ZM9Off3tFd83QkfNnzxWZyEQEBGgWv9OkrUsBf4uu+/QAMwu3IPZnTqOWQr5dSHUS72y8rmpvmLgT49gwIFsV9VXl5OlbWRCJBk3bJEQnZLz9j/zvfj7zQyEIiGzp0CKVjG7iC/9dgE4D2zzM0Am99X4BqbIeC7RvMCi7drXWEcUBqkFU3mPEq5zXoTZo21qlJ9bEk1MUKHY5yBSngxKeEAm3YBjP3Lq2Ku4dlkF6O3O8a53P4OtuocpTxAMwzjpyWml51rBCBjyW6ow2Yk4OC6e5PtSsLIS15s1B2vNmcCwYpz37/PhOlTZm3zuyIfUsC89lUSvLpP+STRD6sgigDGmsWVRG6AQaBUBH0I6Ou6DNJ5zmmcE7RrXtD92WXKg4WXju58xgC5nHs3x2CzBrHXcq9Kakf3LxIQAp/pA1YZe/uJ9ZzRQwOADkCcrPFmrESLU+MjLUGf7mro8vhUiTjaCctQZP9SnmKAawE44jPXXhOHo4CeAteGLller2YnvKd1CfwWXOMsvxOU1Rk2AsnM2yrZOcCauvehk3QsQMx75RMoiScpFsVHOu/X0gq5Z85D1NG9GBsg8y82zLO5XfZi4wOALaT4SvAeBtVlR1d2XODLsYC5f29QXYux2HTZA3rfITApv1I2ap5tuYC+e/P9Q2th797+VODafOYCkVbrI7f2ETixmq36D52YQw5hM8jSeP4ccy3g2rwT3vPJujnJ/w+u7S7lATB1om81/xO8fwdc03kX0kJAt4/BtWPfpTPywBrU27frP77C3DOx6XMbzS39Mei1BeMPwbX3Ehr7I/5v87dVFioWxdA7g9NcE69sU4S7qfXArkDSjRJ92cy1Aa4FnHp5eZLDc27WBY2EM3N0hlyaU+U3YsQIHHMJ1dSIovMnEWoaWjqdAFTgMKJbXAfGyQyFyaSDXR2NWKbjw627b+pQC9g09agIwBFcaz0nivMnkDK4VsDCRlOmhMAhLFvgoOjgM0FKptj5WXUATFBQQU+0kNx0gk5unN8hSl2HzbakLznaSsq6dMdj2V3ZELSqeQBAArZ1d7lCmAABaDBP0p7S2JPd9vy8/PL9Z3WWfWnNOR2O65JCDUAYWmkLLeOFRgboFPqb3/yGXQ4VXKtZATLzN9eXPHjwPd+/f1fzhMcnrdnLKwJj0spDSW9n5wvlC9PEorJhM8yADKw5rCUEhwDYUg7dwv4NytE5ehLImaBbILQYRdg704FjoAhtvsd7BmcsfWbHXAGBNHjWtGLm100qCDAg+Hp1Gd6JnWsAcm8ApASA04ljc4dzArs4iPF7BTYCfRKsVqkINVK0LgAo5RCImVOwbaZSsvR2fvDdZK1h9rjGAGR0TiNARwVk3o/yqVT6RKecwQHEu7Hu1GQiTjzW1x9+/xNdji6bLbrLKpiZmmo0/e7wy9J02IwAWy4T1nzI4WWQmiYF59i3Z8sl15VKyQGw4XXaOjB6ABK+LaPE+nw0x1BHUZZ2AfgCY4rYlG1IxPUNqGguGhSgfbamjtxPA/ElLK7ZqbIdAHjW9yLHDGPr1p8nFPEI08dX8/eu3L+hQUX7ZcF5BoZYS2DYclJAUei1vep2lwCa9ZQBi9IcofeCSmPWGpPRYMQ4kW1ooJfPkvLOMDLwGFgrj2DkqVNo7Eqczxo36zKxPDNAoLXeUvrG6i2y2jAiYjExq8uhVDOHU+gkgYX0IJsQ5mwzIbUJyuVh6a0Cqaz1MK7SAY+glO+L91ZsiwbU9MsGsfcCwgSpmvowZJJYUMlW9mCXp7cTL2ArAProejwYK0l0iK2spywHzeBaklPsXEgWDYCATrAV+8h2TL6BDiclXgRQ6TkE2M3vErPVZ1OYkVzesiN5nTarNF8GWGBmVgOhec0g2wD3cBf4LgJ2lgkg2GZ2bYNrAufCboNOmrqJujy0WGsB5NKVtI5Gzg/PDyZpAq6p/FRabbpmQkqStNwUR+CaNSHJXtP8uJBOTV5gx3BWx/9l0sHNnwywCej3RS1RwXkwuBlQK/MegKnJMl750ej0+uhuqJOtqXOmwLU6dxw0puw7ts/Bv5advidJ3CoLtWe0TlDpgU/RWVWfasDOIPwErwk6wTaNuF16YGZBjnWVN61ZkGGam2k8wDzOXg1W2Oay4wE6k2zhmk9ZqOcf607MNO2p7MeAawF/dV5rrDVntrMDxKHPO5oQ4JqQ20ADj6PgWgAw71isVVQohKGMR0uFg5iFSqbzXggyi3Hok2vFoozmmtZWfOQAzNZrTLImbPiao2GLfPW2o+MXG0Divff8eFnouqSzv7UXUtYpYx2TC3Lmq8nb+BTsIt7jztNzQdaZvYMvzWuswDUzu7kDtpjYqoxxHxCaAFsnOziCFc9sx7OTG7JbtWnXU1L7cvX8BvJmcJ6ETr3PDOS64ylkuvkO2QvHIh9gXlv/d15qgn35/RZga9zvc+DaFqN0OuoQPMwQpjz4nbUu+x9wfVwqze08vpONq33cIJDua22zJ2hzDMDUp349c21n6la/mmti7x5021px26W+3mPvvZrlmjncB9fmmse+UtLCTeRIWmlfZoJrNbYkO+mw8zs/evwGtX8YXOu5rLV7YEM+t2Y9OnUW67/XFzuecPh43D8chD+zNwhcM+0+m0iMFWe5S/fBOh0JJOH4GVyDpClBLLdvxwENxy6OF4AVgF5gPJCp4aBA2SOVGSn7LVWeZPoAnjDDjuzYszN61l5TaQOcbJU7wG09c1koQDyJj6t0tEoCR6loDrDJmJgsMYmZC8TJBgjYp8yxAEAEOAmkuBmoR2Fh/rGw+HuIAZu5le6Pyoj2Zk0ADee4gwJR/rNpU4on58tU/mQ+Y0BGFqePMTt5IzgKgDIXPbNmDrwDYuLZWSaD8XeGLQFN5hGlmmGu4V4B7vz8808GcqBj1Gw+Pkvp4FiTC471yNzykU/QBe1W4Npvf8ty0OiGYG4Brv32t3+xXF6gROt1ubu/W75/v1vu7r5zXCkuf3Mr53hZlofHB14Tz0Xk3mXQGQe8R6ypCAvrWMP3YiGGudbgWrfVDkuNeoQspWu9MIKQDBQ7rZjvBGCCNYx7B4iEsQa4NtmXriqu+QYTD1MMRiDKrSL6DlAWexdl2Pg9u6MavAED7aRKNXtNNYBskDaldXb6E7zQt09w+tadQJk1N/Mw6z9BVla24j6s16xBBzQOFhB0x7yqS5gDSGjE4Q9KWFIy47X9/ee7YU47Y8LvdNlf9q4ginKPVT4UcA02ohqQiOFD2+GMMgLTiIKDwQa9tat0Co1guDV++NzWyUtDBM0n2COX1bWWICrsC/MNYXNumYGdvU7iQ2VfBdUMx6etSDxlHv3s6b0sb1gjZtrSprEEs/t9V7OBMAP9Her8augeYAtLNZ+0f3BGWJ+Ne/sR+mxmoE7QqlgbYIhBS9Lfa7abypxdYuB9l9LrsLIIOFs3KsBUe/Al3qhGCA8PYk8kcGXH0sQl6RgbUC3AwQnZfPh8uWBZUlpQzOzGJolliee/VIfQe4HuWffq2CrHtETNDZRRLYiAxQAtDCgnYw+7TgADGnuD3UPgqRIROEublYK7TJAjkGLoQnH9p1nIKDd18KHGKuk6SCt4oKUYpzX4A9ctSw3FZJR+yCgHNNAVRkzOC569QztONgXApdlzTtbpwPNZZGA9+yDnFYHNAa41gBDJCMkbqENpN84JK22txyRQr23cugQmwUHA/tgjMdkMsPF7nHxz2SC+4wm6s/i9zxeVh4LRJoBMOpoBawIMBFxDosTgGlm9Lj0N4y0BAxe5/kCeocE1sdeaQOZOtm70oqArjGiBawTf7GOFKco1NbKAHRh0V+wkbLRj/Bz2TQRSG5TyGGWsy05T01YSA9GjqfNneEpkK6fEUbPmSASl83qNDFuAhROwt63BXJ5SJqF/WsqqtSz5vtGFM25VAtCAtRoXMXFwTSWDJtO0JQgKGA6DO++jf9TBbJWMxgf1rQbUY0faF5V9VqMJJ8oKXDO7Ms2oDsC1+HSp8GCi1smtlxf6JA9Pjx0YDx1Zj/qqsQD2xMP9QycPKBfgDspVRSJAl410IHewCcLyfPFBR46kPGrxO3Sm4/XZYGUbkL4b/JdOXq+D7POxNIpx+C5zjcFw1ny8Gc3nXsAfex3AMe+LtnIzIZO/ErhGzdYdiMDHlJI/2oAHPxNc0zk6gLVGu/zZANYfgWuqjJkJjxmv5CZWzDIeFU4cvQt3jHkZCZb89gBcs30py7MLrvXzCJ//OLD/NeAak5cz2TTH93Bq6jcBWeLR6RqRRdm/1wLOxssHTCWv9SoLne9lklfJn921tUJlez3je38IXPN47NKPuWbbj59DtH3qvRW5Wn+b8T22/7bT8Jn3dax8HFzLORdwjY3qzNQOuJb9H9xFW9Zg12l5oevkzzvgIO/9R8C1DDU+Nwe0j9INUPbOoq2X1vOXPT+fce8qnxn3z3z7n9N7Tv7T7/7qjWUv3iQpHwy4xiDKABt+VxlBaN64NHQKomJo0y2UGw8aJU9PjKcAesmetmgw/i1WjXRB8CMdHTQoQAc+dyeFn2INEgWvEa0VKIfFcX4u5ppiFr2+BdYC+CXwiLMeRlucvYjhk1liTQcFRDnMU/YGcG0ExWY4iH/vYz76Y2B22JESW0gAZjZiFhgDyatRhslgY3T8NCglXy4aKi3YXyUHznDRWXHXxiqN8UElB3WU2JSek4Im/WjDJHCJQQ0rgC6Fy0Iz3gJJn5dffvlZouRmQTAgS2bLemsp1eJ1HWRwXPi1J8vV1Q3Za9/+4i/cEVSgK4AGsIZ++5tv7NyIdUBn8/Fxubu7o3MbhhtmAkEQwDV8D3TbBJ5ojcQXaXZDxlZOA4Fkrvcp+C9GWESf1XHU73l8YoCvMcta8XrwSVHgGhyTMzSMUHDOjo5sxtClzXJGe90jeMJ17+7vxQaBfgw7TyKouuAeAHPu8Uk6dyoDOlue7h+4b1nGWNT71tABoxLDLr2faE+JYTWBNaxjASBpVpLgOKUyZqbYceK3hbo+/BmB59YJK+2iLn1KqRU77Lm8hOxJCDY/ADjs+2pgwsFirVytYulyhREg1hrGAQ0KAK4lwwTQBJ3bClxjSajAdgFrl1xvYvJCA0yv4785duxyivnQPKIUFAxK7HmOoXcVutWtA0g9S0qttX7TUMbsQgk8NtsqK5cDYXAgu9b7hyA2Adh04j1bTsEAc+c42ofSxYEdPRf4xsyH9yHuG2xHl4iypB3XIOjMBbO8QvMQgPKz1ptsizoHy86eLwvezyy91c0rsDTiDzsVhpOBOnyeWpoIlmmODMymw6i/4w32FUyLu3uyWJOs4bi4fJg6ey7zKnAx94J1hTJZBx11TtnhpD4Y7VK1EF1Ozi8I+gJcK4kEA7UE1xICmtmNaQLjqDuGmkXikr9aw6PJgrrqdmdNFmKV2H6DaxN4SnCdhJH27mSgdvcqvJZ7p03ieTb3uxhyE1wT+9uBcc31Co0cu89lWnasKcBeYDwXzyiTd6ODYLoRUi9QZ90JPM8nfTQ8h0qdeba6+6HAerEOWdpLBrZYhkx2mTEf+yaAbTD1VkESyjFVph52LRm2ZM4pEZAkVOuwvbG8joAi2MZmPKFUNMBaykp1XujMxf/0PANcS1koGHkuLy09HgNrau7UzDVoxUoSI02EVFol26d9HqZkgLVoGPJ9PifxmkBRA+FbsfVKvCjoCNAgyY4xb2EZJYE1uo/KH1r7TuUwj/MjHZHjJ1QDG4tBC7BQokkNVVqUvYBZl7OGFiVz2YDCNiCg/QwDzCHoquTQfiCuoYZB6qyaHyVDBwhRYK8Od1WAdJOd/HsV+4+1iDVHUDdri8wwgfITXCP7ccVca+YnzxozpMJcm+Da97u75RF2P6CzwbUGoRHPdddOMuUen2SjodFkeRH5EqkIAbimjtkYo8Ttsyy0EpzxR51wy1gSahAyUj5jgXGbksLPBv/xw+s7xtwJvEjywBUW43Xeu9HrhMWfCRgDdqbKR0BhytHXzLVaa46htoFkrd0NuDbw8PpIgG5amvijibAHS1DH7efBtdmc7XDcB0TiM8OQdFUy7QFCuen52tyna2RgjAorPhrgDhC3fp62NSI+bATsypfa18+jX7kFngIgBWiNUL191fa7tzPYFUz1zMX2yiT9y4FrkCaQRNThfOdsXI+77vKz+ytzzQ/tL6kDcIi+6dhnc8S0J3fGcHNPO2/51K/21tv8YOz18YfRYa2zaB9ck882zoSwMzeaaxvsaxes/1FwbcV83cM0d4C6j23a58G14AjbNfSpyfn/4E1bO7g3Fqs187f/4S/fSnzUQRC1f6IFYHCrhPjB6LL4tpoapBNel4XSaXOZCA5QaGIBPDi/cDDp9q8ShZcILZhBEcKPE4NFi+xp2F06qMVCgDMYAIKfOwUDDo5gdN2UTQlIBtBBQdVh55s4Ygk+MW8lzI8SLpdDco/baUgATIehaLNcJlr4KAXyjhDxQxpVCfKkgaKAWVm3Lv9i1vXy3FoxctCmro1YcMMpqoCxARP5Hd3FRppX8ltVSheWw1q7hmNg5wTBZ3U+e3IJLcAXi5EnuOABAy0qaFMBJA1A8/pCbS+sEYFOAI80BjTW5ayqpEFaJOuyR4Gml8vVzQ0119BpT11b5TSr69npcmG2IjSSNMedTceT47kiUE1RfHdKI4B1rq6pZCBYv4RjDkDF4ul/+Od/Xu7v71ZleglQJrjGpg9s/IBuh9KzKnJvnOvm++qcYUDr+fLBE00rrn3iJm/L83OYfy6teHtd7sFcc1kI99HVJdl8+DcAN+w9gTRvHKvH+/vl9elZGjxxTt3JEuNGdhuc4pfXAvvE2LRORoJirtcIzqvBAxkpYHIiqHVXy8w1GHNa+yoHmQGDHEozPsIaDHstDI9XzI269CVoQWljwLUwnGgzUrLk9Z6gCetLQLhZGQWspRw+4ANsixiSZJ+ZNUXWGnWMAK6JDcIuoh43BLAECp9floeHR65DgGrfvv2Gdgj3pmACtvCCJVxMZrjjK9egwdmwiPjdCIxhv8xGIpNkdtfEIBAoUBkf1rnmSyzglK4TCMb8QncvAafZE+peai08surA3FOgRlYR7A0YDNaPxP3jntAEIYyvV4DDZMeBnKayfYJRBobYAAHjYO0g/t62oGmLYscWiwpzCBZY+BERn3dALnYXgjXow70sL2Ct3T9wHNXAw91HrdWkc0xMK6v1xkPkGLLRgzohKAmEpIDLcWhb2MXZIu+0qeqCCaA3AFhrx+EYUMOFBF+cE9yLmzfEVqlEtM+XBMn4fZ+HzmAbLNR51cBbwLX4HbR5BuZ06LuZRDqVcv9oXwdI5xlp5k9AJgV73Wmzs/HKdDfxINfn6VKOdwHgtskTXMuhpPto2ebog2XsUhKu87ddzel8477Y0RrJvAIZzgoEE8MtDVIMSha4lrN7A6px3Gz7fIA+PiGB81AsNNyD2LUNrnXHPwFo0JsDKEfmmtlrDa7ps/IDJrh2apsn4C4tjFQW2qWhHDUaOZ50LjNXJ1CUrl9dS3sU52QANvoYtlvxi0pDbdjNLbjGefIC69LvsNEmACxwjUXGThgpmTTKvlHq6vVX91Bl7wEWRim0ozP5W0mG+G+WbbobsIGOaI2qsqCTxFk/b24Ok7LMOicq4LH4/7Cl8tO8RpIkDCDtJgp4FshTELCe+8/6Ow3UxA+K9qz0ewvgdPCoJdiM9+y/BteelxfotbopQZiGZHWyqcEaXBNrX/pY3Nu0qdYmHsw1vKay0KfRBMTMFoNeWQ/SSXVS7hmSEtGDhd9izdRIctB+yq4B5Na6aN+Z9ijNRiIF4bkfbqxJGtFZ9fllAIyMLK8/EZgblHgPwJmB3gzq/xhw7XiQrhJoXDu60wHX9JnY7Ew/aoQSX3R02XFGyv4MEMu7VLXEhh32WXCtwRQ7praBNQ/+R+Zw4iB57n6WwXii9M35YHatWdb5bGxG/OjtWAYw28baCrnEIA6fcK03bSNXrDCfY47lDq63OXfm68cAHq0lx1zxczwne4DlAYbkWM0nkJMO2zsbCYENCW9vnfNkTqJh4HQ4PyR5weD68Iy1hEwSDtszOHd1FHzxIq2v/FOAa4dD4dV55IXx64+As4+vIF9srr880gr+ZNMs2fQ95lrWd+2fHXBtD0LcQqw5R3+EubayCWM++E9uoPxy7W+9PzafA9fqDH7HLn9mDv613rO/X9ezcLDf/vZ/EbiGwYz2j0pwrFtmfZgG11QyBcdMTJ2N5tooJ8AN4fAAWwixzPmFO7MZXFMABeYawLWI7kbAXeBRl3+quQHANWRV4SAgYCUoR+BMgr7wsSh+7YVPQfJx7QQg09HT4SYtNgwQ/hsBLRlN1D1BmZ/KOvh5lEhGC4mHo6ZYLBQdflXxY8dBYJIPUgODKWuNE4QyymKrXKi7WgXZDvS5SQ2usdPfaGywtwCy+EpLZWSQO1vWARa/jxZU2V48++PDEzseQvwYYtwsw7WTrEBezw5gpxoaOFDH+lAp5YObDaA8srtITk0fXIdz6q6jfFZc29ppN1++sMQTgAWcZZV9LCwDA3iENQsQ7vrmmkLz+MF4liYJr2WmHtmSLr0813zCGQYTLCUWYoFdcq39w9//P8v3X35ZiWLDaY/mmpgcKsOkxpwZPMlScY2FHUXQczCuzNIQaChduGRD1KHHpRVP0h3jNU8RNOLZ0lQEmoNo5gGdnSvpywFce1K5F8IcBFdPANdeXpZL6rnh2nJy8UOQCPcAliLKO9x9VcBQGo2kAQWaeoi1Vn9b9+jqWkyJ0jeioL31utxxLAFNxgGgXLLr6r4nx4QlUEO4GYEtS0jf3pbLM7D3mu2VvSs2oR0EdrxtFiLnjCV7KgVlwOkSUZYJpwECSzjFbLxgokE28erK4BoCVjDXrAHG19x5D5pfd3f37tJ5s/z2t/+FdWY0pixnvr5mKbuSDtByxJi/UK8GfwQQRFfwajm7vORzgHUo1tk5NkszwNj5E/YCJULufsjGLQ8E1zAfCLQvIKZv7UgCUmBqOcjFGsUcABCnRiXXo/ThwNzE9Qk6A8zGvgCYiLXx+LC8ganBeZHzxvvF/cHwB7TC0iWQeMpmCgHXsv4EiPe+YJAJgA/XgU2HfXQXUXyG82wQj88CMInjh3t9JvhJcoqV4pWUsWZXQLIYyKjJ4+9i62mNA8DC4IuphzE3uwaBH7rj8RwUiytzpgDXjD7OixrBJE6uzqij8QNs6mSuBbzIuVQAFAcpemv74Foxuiq4l8cUEEOM0XU5H22AgXFlU8OiECg1WXAEuU5VPhZgFtfT+RpmDNZOWGnKiAuI6mu1c5RylNZ+1fBJq5NlnJXc2jh7ZoxgvDD3AbYDIJMdZt3Glf5aMTm3zNzDQE8ggkAsMqPv71fzWRpoBtnquZ0suH+8J7tNwJpKcKoklCw0a2IZXBPLcIBrYHGaDYZhwDMVcw33ZtYa7hFJFSYMaa+u6g9smAC2Zq3BhkUTL4lHejEpb3fpaNhr5UDGviZoWrHWtNYkNi9W8oq5FkD3udmQWZcA9Jsl2cBmsduLrd9NfWJPsbt4HhXjWl1TA67hOyYA3eCaomC+NhKVeW8Cl+gS5voBlsgUw7jCZ3Y38l9++YV2PH5iWJJhr80kb5jtsG3xESKxosTaSEJ4wxBIdjdP6P9VAiCMV/s+1Dm0QH50W9MgQeBDM181B2kMJKAXJaGUnRjzyzUw7HQ1NPC6RqMKBfBmpzkhFlaT/I5uiqXvVVI8Yx1f4KA01M9v5UvZFDf/4HuJqm3AgWLbDWszgrqt35w1/mvAtYCWU6NuGwAmIOd5y7JYxR9hsadCpGMK2buUzmNseA2bwT1wLfAa3jdlBXIvnwHXVsBBAaAB+tZg5fHgc63plD1D+4SztHDjaAKuRfsVp4UAsPfaOpiv52lr8WoAACAASURBVJvgWsluNHu25gSx6Gyq8ivAtWMBfgGQXp8VG/qZ5uc6MO/n4b43xsFxG4SNes6RaKr8SmzEBq3jWH4ArjGFw7N/PeY6+4ucWSX5Beoc+c7V2BQ7/0/DXDs27h/9fg8AfC92Pj6/G3BtnIVzHeZMmeAapmYLVEreqvGDcDD2+Xnru6Itp10+BMTyzsPn3kJ0fmcpwfS1aEdWAPGxUfkYXPsImM13fTSP9DI2Zcmf+cyvec/Ei/bGc3dN/c3v/lsXhqujIJle0BgCM6GcZDk52phmeVDI2tnmGKcNvV9C/yPQZbaxs5kEk8hYQrwnMC/C4HgABHECPdTVkyWpYFMhIHxLCdwVX6PzwtFuPDaBDjWTwjLBIeZTCd+La8rhRwAhcMvgfZXDzsFUZv+M70/Qw/ty6RgS9szWRiuGoISAQoIcBlYKyDNQGD5dWIEY5+gOaSw0PtWlD2VxT+q+hj/dpTPsG5plZ47FnNB3iiEGLsjZWXddlRae2UgIaODo1EEDkAubS6Db6SnKMhEkA5BUWQAsRZg+BLAQeL0+L/f335eX50d2HQQLBOVjEUYPc212WFNJgwJwNC8ImMfJfX1ZvtzeLt++fll+8/Ur55paOidimyAQD1NRY+VuZxFqL+NnfQHMCbOq6vqWcdZYqvQ0oKjAJT0DwVaWRKpBAZsKwIl1KWgC7SpLxvXsSBAoMjsuTtK2FDsGQ1llA20EZPuZaEyddRY7SfRjguJkDiqgBNDHrooEdgW2PD8/UtemgCTr0YV1JZAqLDaBPuwiSgCnS13C2BNDJmVWL26EgqBgiJGPrqgp0Ymxzt/CN6Q/xFI7dglNt1ALe5M5J5NFoIM/cT7d+MGZWj4fgHID7FissWFVBlpaM9LoYVdQ2wt1xVTZKp4V1/n27dvy7cs3grfMjIPF8PLCMQejDUtMYuFqShIWwayJpWOJP2EQFVPUXSs5tyjptUg+O3rCRl4sN7e3EjJ3aZ06nxqEYiMG2EyVZrJ8lkAcmG7nBNbO0TF0OSV78eVRYJl0G1vcO50zCYphPnAfYDA83PPZ8Jy0zc/P7NDLjoS4bkAOnXoG/gaiVAl01kg20uRgrdCKRA0BnszAxfy9AtRwcAGACmtMGmtg1b1WUgg2COsVaxd7gedKgjo3OxDjWWD244P0DjkeEVJXZMuxxzzqDJKlZkdmdrDWClwzq1yGZkH9lAfq2trHfaa0jg4b+1jrlGAQg+Kn0i/Vng+7qdd6AmSuiehanul8jIxD7EV33+wALQkMJcPCjnVZ1wiCydh5xZICe88diV3ClH1YTphL/nIoh3XZQGH0BAN+14h0+TmWyQUa+4jhIoBilCUa2ONJt3EqA9Lyaaglo+WWcjN11JatWd5OxQghqD+aRJhnpnI1TTR9heen5QFrKwybYqy5gye7e7oZgucMmmuQLCDYgf1LoA7NCdRJlOWkfG87MQIuxVqOTZTOmzXkDDiGDYd9/eYzS/6ayj8BhCPhAZulLu4CfrFHqGsbKGww8HMmNatNwVYSokhMBSBKOV/ssMTqxWCVKUioP5grRRQZgKz9RWmume2ZZTESfusyHJ2PvXe0zwXujU6wtvMBkHRjSgYkudpSDPAJm2EXxzn7Q/qp2j84K1J1gL+THJRNkJ3uvQyfodd9aC1J/mR8w47rR0+Qo/JR+ZZo9tNdQqv6zT5alTBS0iQAhwDJPI/ArAAW42+tdNm50VRHPo/mVYkvMYPkF+qsw9oE8BxmIfXBAqaO4Cxl4Tjfa67CnN6AAvFdJxt0lSQo3TX7uE5AZr9WUsP7d45rAtyyPtl/WTtj/ZbRXv2jgf6Q5hKydjDatkOgZF+AScCd79gL1lY2dgcwjF+1DoRd6rgpoJsBroDN3pu67z4HuBYKyPNeNoCZp8/cBPQ7DrY5eTYKNY6E+OvhtorEhoC3V8G4AR6ttssbHXM1rl5+qM++7TyvgcwGD2pXDh3l/TXyg7/dMi0tTSSbtbapaxux1r3bshXfu4uAbvRpxz6dpdp7n19v1ZRO9zuPAToHv/fZkxheGPlxQCdJSp7MG6B8e+6899xlCyV3WYBXbMf8bBL2tbZfAq4dfkOuCxuJ99P/sS+Q8mM2qc/ZWM8quyqt48/OYEt87D3rHpilGG+TpDwyUMr5JqHSb3Iu2L9Yg+3jXX6I9d7TcW6sot7c+plljw/onOv55pYYz7G/Rg8tzEef+Wgc99bH9ncnf/O7/15l1mANGcCBwyAn31R6PsCaAZLYqRwn3n9PWBaUADZv+gom3fI3DDMyltLhs9u/44oIYOBYs0GBNcoQOOJHzCMxzAg00InWgtfhLkF7ifuawcYyO5c/valUThn1dBB1QBZNEoKM7ViybBFORIkyK3CjKD1K4fK/yiYjEFtnBzHWcrJ00qoMQCAky8xwrRPorQDMMLuPLJoAbHIe4eQjix42TDKz2thZUG7inO6OQ3D99ARC7eokhlIglRghQMN3pizDAsoEn2ANUAanbDfBNTihWuFidhh8FOvhZbm7A9vrUUEquw1ad85/F0hktpKMCgACiTKzDDQlcc9PBD+uLy+XL19uCHZAtwpME3b1c/aYbDILvxOsI8tCwEPWa2U7KazsgNVZHTATMafZLAKxBCwh2K2Od9bsIbOCQJ0YjlX6R800AK8qsWvmBso0Ur5nVhVZU/p3r8leO1gqCQzCOCTTyaACPoxOoBgrlnZyjYlxRO037jW8X+Aa5jcluAySnOEMGxL/TT0es9jUoEHrcQYbKsVpsAdjoey79m5AINoDapwl+ElDi3QCFJBJke+Aau62ysAz3fhGOQrZUeMAhqPOEpfoHJCZljJ2NbxgYwXsM/5e+47MtbDZUF58oUYZWQNY4BiLq6vr5Tffvi1fbr8ySAUFheMBJiCAr5sbJx/MEEqnSZ4rmMCU3rQGg10l2xAIU7qcjmWw1io0EwO2DMxMMiMNcp5fXiznYJiRZasyRpQoIvDCOJ6jRNgddgmu4b5Ryoh1as06sYOxZqD9d7acQBeNSKfYhigHBSPsGeX9KP/GNc/ddfnuu2xsMcEcNbeHI/aakA0y5QBIpmyw/cXWtNHGGw6agQ+CfQNYwxoFm+7p7o4AMp6fnVvN6HtEU5MTgZIwK2SXAlAE0LzI1mZPpikI7LdK51oPT06X7LsABTDWBKqGDdIBVe7bDo89NrHSMtvj2WKrWR4cnTqwTgWuwcZTO85an7FJ+VgapJST2CdQ6QRWx2FrHCWwVdAgJw5jNvdSQIcKpKvBi84WMaTMkORkzZJQB1ARkzaAobEaTQUYzCSI05gw2LdQv9iCYuhOxhlZRl4jCgR6ZHWe6LGGt1zAmkAq2EV3WMR7oQVoTdGcfwQBq6t5gAc9O+6FbOh0Cx1AHU5OnF0JNpM4ouQA5hT7E2NARgLAsGXBZ6TVFn0Z6ZsKuNDz6IwKsAYgzmWkVWaKRzAjKMwz+mNKXJK5en2l84GdQ5VYBNNZ506DnPKfujlGAxkCVDHe9Bk2pZYBn6KbqrO2dQdXez16OUPLyivAASRTlE7gNlhfoA1LA3R1rpNi5BvYztrmRfU8eq4Ojk/PGqhlwgM6m/Z7C5wdlQEzGZREZd1z9ra/Y7I8895aq2GBpdzaFQ24h5Rxp2JBhlC+AR11A8BirT8QsNX1U4LGMNkac0qIat/pOrJfA6zzXqZP7PU+QTed7T5/fZ4LWHPZHa/t72T1xz64Fv+8vFLLS+DMTqA8x3eiJhNcE2swAvqyxw2ErkHdtol9nMwwazcmG4LqK+Zam+zVv7oPtIfVAXEDmO2L83e+gdisPw5c64Oy9lpVyjQDfC+Q/Ay4tg6efXYNMEAmVmspSRP9ah/EytnVd70jnR/waAJhtuVcH5sGBfVV83N1jy6BdHLuPRCvAKWdYH6NyaWEuX0UncHHoLudhXN8eHwGjnVSuUmN1Rzbw3+PezMjcP3tx0cg4JpuYAKts9T/8Fncg8VmUA+2C9qsnnnNZsyeoP8R8zzevwc0vweueaUe2bE7zzD25RH8lR/6k4FrRTToa2ZvJGnxbwJcWylsHQHXCi3t0z9mQ5VCA2X32psY9+7cb/boR0DZ3jU++sze4tl+5qN7O/nbv/4f6J3iMQOuUWvH4BT/tmNSUjQWN1ewrBIrOi6FImvziOWm92To1wa523CL5aM/yd4HtIBDF9ZaHDg8PAJCCfVKKJxZ5w2tlde1c5nSUzp/CFxeUEoXppfAqgjS497ZafL6uvSp2CHSLIYI+/I5CdzIyUtWMTR9/D7gWoATvF9MNgRoEnkl28WlihLiRiOILnHQmBh4qyYP1tR4eizHcTpydZK7Q2uVsoINxRIpaEhZj+Ucc+RMJgFKAaUEPF4kFP32hucEUARwTQBbwDUEjxHSTWdOsG8AruFvgjkE2NRhVYFpM5tk38R+w+ehnYPSRzDXAFoAACFr6uWZHScBsIUxc3ENAEEslBkIhN4s4LPXlfTakMFtB1HOcA57WXiBagoGn1DWwxJLgWdhUSR8oN9L4fgAqdqeYTWSwTRALIZuZSTkogE0wU/rD8rZFtiE0o8AcdYzoXgwyrIVRAFcg+A+A58TBegE/NgJUNn2hweUvWK9DI2VNNVIkwIDsCpN0ThEqD7Mlhw2Wh8uGzObM6U4KlPUWIWtFfYdPh/ADOMeBhEZa9aJob6aQTUEn12aopXNssTRCW4FOsE2ADhmaaD2U4AZiNqjLFYsP5VjyI4J9EJTFIDxYSkxCL24XG6ub5Yvt1/4N9ePWTtI6sAO3XKdCpQRYCmHWw1flKnBWgw7VTpdzWYiwDFKPQHoziCN7KmLC7ERod0G8BD2CSXQsClgmN3dURsQtgNr7OLqioAaQLOLSwTXl3SInx7FtJSdRrmYtPZOAdTdfpGHhXUAIOzpUaWfAGWxJq5QDiodPvw+oJccbX9Oi1VloNTsQ/02mh48Lq/4XjNF6dRVU5U0C2idtIC30Zgk2yxab1h7KAP9/gtBRZz1mCcAjXiu+++/qAT39oZAIfbB3ffvnBbad7OWxVYyFsOEjG1FGGZ29MTQ9bHL2j6NT51p1kjRENjhdlfV7H0xXLXPC8yyZ84z1OdRwLXYm2QakzjSeatILudHbB+0vR4e792sxd2kWR6bZhlpVOLvq9JUM1Kqy6gcIn2XwW8mlbSnmYQJg6G6arfH1QGLxywlpCPRw/PaZw3hgzT0SPac5e1irlUAF3CNIFLcIG22nHG1ppxUEbZrbTRKHSDJoHE4OwebU1lTfY9L3wl7NbAmZ0p6UGCgqUuoytTJgmNyD/YSW8LM2zCXnEwBwMb3yQCbvXYiNmqEzJnQUFMU/BBcc1mO2G0NxLWGm+ZK3z9Y6tQsVdIFNi1VCQHdcIYmQI1/V8Aacy5dfinfy2NmECrMyCR8yOLmOWC2KMuPVQ2AuU6jhFkmSp+6GJnQ7JTun8oIrUvG/aIEGX2EIW/RjrBP45SSjU7ga7BG3ujZuUtwvIajgat92ayJgHI5+wToqCIBPqOAOe0zrtX4B5symlyH1w/b250+YwcnuJb1Vs0YnBSWr/uyPAxwbTLX9H4BXmFKNbjWzQwKf3TDLYFYm87fBtW5r+zbqKutfSc+YwN6WMP3D/AvUjWQhgPWC4v5nOCaAfJtGaZjLY+1GygVczUlfgKU+WfVybQBAl43gIs71s5gdgZJpUdV3Zt1w4lvtkFX4nJew2c87V6ZvH1wTd/v4HoHkNoL3HwnnWjx+toCa3WubBhQ896Pg2u951b41g5gtguifBpc631d97UqyVyX9spGrMtCP/qcbJcqD2hHvVDWAOsh0rUd++zD7dwHUEu58yeajmYKPwYgA8I6pi78Z1O2mjk4BAt2xi8ZuYMHsas6fIo88xokjj+gC9AOQQM9fhEZrEkF7H/J3ljydwUQ4Fwc+P+GmZarvg+ufYBe7tza8f029v+WZformGvyiXLNf8PgWkpHayz3wbVecj0nOgcVD61/Dhl4HwFYsc07U9p3tgOY/+uCa28Ck0KvrwMlZaBx/NMDagBnce7XtcEG12wM4vDJ4CnL7aSjM48OcBnYKNClY5AAtpx3B3DWKUBQyMw8HDczl1IhwiOfwaz0gwKuwQgGEFAmTKVAcpjkmKakj0wIgw8KKGKoe9NRK8FBtBhJXZ6D1xIU4NkDHKojqkGuaIGYuYb7Fhii7+r6dznZmZs4mLFMuf+whfQ+g2QuExT7CqAWbFjrjqHZhAspyknQvcPJVzAR+v/5OTofXrDUjEi7AY6wwwIsSG/vnowpuP1hw1B43dpJBCkjpr6cEOwDGABmAMeL3RavxaKyODiaM4RtRDbP7Y3ANa/RsOfI9GO5sfT8yCArhxvAlRkRIyAIzRiHRso/2X2ODmjYJAr0yDok88mMFiy8BD8W8a17cYkhS9N0Rg1yjtbBw/0d1zsAAgYQYPCVKLHKmLbGBiBB2Cu4SMQz1VDKOlQG1jDpZOhQRNhgT3XAddBGFoabD8BBdtY82WtSmuNsVpDgZgYu22KXRGqIJSBW11Y1OmlNF42vPstAE/uSz9sloWGIhtUxz+FXl0B1Zl2BMX6ix3h1IWZGdGsCYl8h2DSLo3RuUs5JBpHAF4CV6PYJQA3rEIw32huw4NxQ4+pCALVK6QXQ0cF1eTg1hzzesbEoS72/u+c+x/UAiApYBptKtqU7KnYQ2EHCKRlmp+gMi88gMXB/vzx8/259L9hDdfRk8wMD99VYwc0h8GVMUmCcDIYR4MtNsIPmEwE2rhvMLTTb3NmZr2HeXaYa8WQy4XCd6LvBlgGgB7DGck3ZNvpRaa5AO2twhoZFNgNrHo04AAayrO36ejlFGSpsLUpCv39nAM9SZrDUHOSCuYbnvwS4xgYj98v93Z0B1VMy3bW+lLxJ+aFY1Aal4kSmhCp70Aux7YnPjwR54olYE85NEAwogzWVQJvb1OwUMhvtqDJwN5AfYC2SDDU3zpaXnqYZ1Himu4fvBnnBnBVDkzYnzJcwAJ0UyT5TUqGF5hUkC3zVlJj9+goNOYH6DZSYGWwgJQEvzz8D9nQuXdrWpUfJdvtsHc1nWouxm1wIHO3v6uASGmVic09wDcab4FpYsWhIQA1BAAkAWQTSq0x0gmulJhX+gJN4SuThjEISCH+r9FdstAi7C3hTKWg01gB8Nrh2ZnBNnaxl41RmJ+aaWDpJAnVHUZeQstuoNdzsJ5SovMELbWnZXbH4I78RPcdLZ+TdXCWdX9NsxTIN8TUCrtGeG1BK+THmoVndasLE88lznqgia19JSe33lJLK93IVQJDTAr/EAlcnWGunOuif52Kz2xQBKPiTrp6PRZ3Ty9PKJ8+aEfNLQF0A4gDTOBfgS8Y+I+EWbVbYUJxp0BiOz7dl9CSw4D7E/ja4VgCA/c/4pUw5lgC5S8FdFvr4/FgM+Nqzr87oOLOjPahAWP6nbLuez023DK7pXpMc7JJRAYY545UUbi00gWsC2LRu6buNSgEBpx+DaxV08kzw+Mf+Vmm47kvP0C315Pu2f9QAk5OYtQ6aWbP9jD16A2kq40riJD7PXDAJlAsU9NBP8GaCCSsQwSdsYqZtsPfHgmta5wrk9671LrjGpfEjVKwelc8ErQIf1+BaATR1qQ/AtQniVIy+/swE16ZmYJ5tgpKJqcTgjJ3YAgYujSv6Ya0YrZP3qHFz4XwG+/G81b2My2/HeG/MY2O1p3SV+e/cToFzeUNAvfG5MbvNCB/7sl4PuEamoBhJq0e1ncnaXO8l/1dsNJnULo3cAUcCrunvHnj53Z8Z4JXp390jqykbZdA13p8A1zgMjpcmOUDrbR9cUynhn0NZqO5D5+ZAe3nz6/E7tvjde2v1ZiWQdxiuYV+Pi/+5gmufuq+/+49/+RYWATsjVrdFGw5n+KtMhoBCykicH4vzk4xhkEkvIMwDs3kAKRx8RlRVVEuvpZRnWXeGBTh0HpX5zE+1jXcLeVwAD4tyJQiFu+iCb5fwvTTk6FxWNyR1SZpNBGKQAoKJLWcGSgFvOsT5MxxR/CeCNGrDOLvLmmqABiwx0U+CMR20LaAe68fyKnYclP6PDgjpZITVA0cF15VTGx0glbYKWBOAlg0cR4r3FzYcmCNvcrYUSCKIShdR10NXJ1MBHg2uAfxBUA9B+bRhJ4VilF4qUEAJopyh1wUdIwm4oMSSAbbWRDlqZK4hu37B8SLDrBprqHyvw++U1J4sFxTwB8CqTU9AFUE1AFV2dVQ5jBpfONCEILA7M4LFU07wENtl5zlojaEclfpe0ksji8z6XQSMyChsEW9lpaVDRifQTKYKJpLpGSWNAAyjGyVwRuCyAn536/MByAPFjCeUxka7jsBSWTN05OQ7q4FERNDJrxhlOWTaOBPfgbCOBfwPzxiW2QTX6IiEaTJ0F8VBVCCebLLWsa41AciILePRuEoY4Gr8VCrVjQ6UMXdnPNiUVzcbSTff2ZAEex5dZq0ppPs2S+xMpcUA1wieA5S3LoLAMZUyYc6vr1CC/HW5vbmVzppZSbAdBHYvr5bb21uWKOOZA8rgedHBTSwTaS1yXTK4BYvxjMwqgMxZr1pDAl8JzBUDJc6R5hJahCwFBcDkxMLbwyPLNrmG/JxkcHEZycBKM0wMNTIinw16MugWg0XBWErricZUN1Du43Q3TVc/l3rjOcAG4r44OV0ur6+XMzRPQCBKgO6FoBonDeuZem7teLBJQEA2okADXAMb4u6O10eX1nMwB2+ueV10KH1G+We63WG+3cTg8e6OZYWwD2DLUTsO+p0Ar1HCDz0/6xFCiw626PHxocaJ2mI8g2S3aFsJJIrphu9ht2GORWtqKChz5+N0TLWeWeZU5Vlmr8WvhNNhx4O2muwolIWOpIA+ZcBCNnBqJ7KRCVgtj/dl/1POGg1J3YOAG9qBU7C2Be7oebtrZc5PgrIGI3HtJ9j1EyWlYtdK58nOLtcx5zrAmLO20Wr1+4xjFMOANgX7huWgOE+7lDSOarPlp0j1iZvniDmjZ8t+kh9BDcc0KGKyDGcyutahmYf1Uc3eUffN/OHIeGcqAHsgsIZmPWKuSa4J+m0qDcVZyzMGDN7R9VjgGjN/ZLCpOYFL78KeJhrobzTjT9eITcwYCdSjEPWJANBiBJsxqzlqHcj4Q+omioY9en3NgMy5tWauBWySjySADWzYnH88H+ljvHJvlP9jgDU+TQLfALOTucbz0kBFAXEE8iyLQRZ4d//cBlf5TEUAQkhWgDZ+8/iMxN8EZJoNpfUjQC5AJ9YOnhk+BZ6LycOHB3WPvr5erq+u3RTprvZRmGi5xw6E3d24WG6yKUmoyB+JnUnEKVsUcPoJzWsMompPW6NvlDZ2Waj2uux/ALhe210Sah3l2qPae+r42QBbWP4av2h2CVzDno0tZ7CbknKnEbi0d5hr08evdWFfh+cozixrrtoBV9FxgAiDSQoGBR7KZ1CdeGydzW3N/RqU8xqwPY+92QMwaCdnWfoBuBaWSgemtBwJH+xh5RzIfcUGz//uf+s55NqNpNtY3w0i/wpwrehXI+Dav5Hd334GXMvzCWLL4bd3uU0EP5mgO8F5r+usDiV+6G9mPbthTJKdE2Cre98F2DrhVDiDbz6lvT8wTJ9667RrAYyMWY3PDzb9xDxGeXDjIl57Y1jpp8S8MCY8fmtT06/9hNadLc5aWKL2O/uKPj83jN6crKv1/wPg2ooKJq/n0zjntAXvTUphA/bZ+N53wLW5h7OuPgWuBSz8swHX1onP42O0v3D2wLWQkba2wuHqCrn7FIiVBXzk5j5KLnxqM455/8w9cRUCXItOEQJEOkmDrocBUBkTgCY59RgcdMbTAgrLRa51NCvITssSfwUogcAGgYIzqGbJUWcmm5GVEm6YUPo2cvan1lPYahEJDF0YDKYvX78K3PJ3T4H7aKeVbdkAA6H3s5TMbLJijxBMUckHmT1VDiPjlGD4GcBWtdfuLqQBb1K6I9hC2TeVKMqx54KrrLUWLH5H0MEdLeOgFmjkMgm8V8CPqP3JTOowVrCekgWWWTG4liNLFJ3gh8ApbYBk/F3mxIyuGiGcnl+SZWMekxIV4zNybBAIuHMrQR58J1hrCnTZ2dDljlqw6laI7725uVVJG8CjN7Woh94a2UYum+UzIICAo2vdB3yvQAxoYN0u17diHSHbTPFmljoqjkszCATteA7OvxsZYCzJSqC+FcA13IfWcbLzXO9kdVgQ3rTqsAs5r9OByAb1uFb2zoFHDmmsZ3WoVUloxjasR60HAKxnLG+kw+1ueCjF1H5GGW4OMznkGP/Wk1JpC37kXKaUyOVsNvIJ3LN2sGa4/iozOoKTgAUp+z04RP05l9tGR6nYiwHTU2KVxgZVzhbGhtibjy+aw6zp7BUBZGLbkGnGslDiQuoQinJvlBUbYAu4VqWhbDYgcA3v+fb1KwE0aK5xHxlgwZoCqw1NNhhsvbwY8HZjAbBUXCrLrqDWf2TZ9Onp8oCSaXSIi8YXWS8NJMzSc9paBxj4zkuUoKI7qXXMosEmTUgxP/DvMGVw3wLiVVIVcVXa+7OLZUG5KDUun5cXgFIeQ+qkgflIoFhgf/Z50rVYewDL0SEvrN/bb79Zzm9ul+XyalnQhACgHxgN/p/GsFJVHfymiY6DBzLX2MFU4Bo7nl7fLKcohcVrsCN3CmZpWwGCY93BVt6ji/DC8l91mH2RVAGYb9CBA3D++ECbc3F7K726e5VTqpw73cwgI6BurBH1JqgFm+RO1QQ1XNqGseX54dI57TEFh50w2XQus5h7yBgCgiCC/2RpApQ3jy7DbmYC4Cr3ou/U6QaATUke23ifZwHDkyBolyin9WSu6Tw/R3k1OwbrfLl/ELgGWX6c3/IZZvdRuSs8d0ovUc0xptMp+9MOd17jHsP/AiQNfVOdVyfLGQTUq5xYz4yzVJ2prA3DZwAAIABJREFUJZMgCrbPPpdzpswebGydyQbEApo76FeH2Jy/eR77O07Mk7lG9tozgUBei3tLNlUSEwDYngmesbx/NDN487kF0OzRZaba8+64e9LSBQU44jpJPrjDMsE6rjl1T6b2JBN63q9VwqFSTZaJUlbhkmC17M8euHZYFjod4iRKtQcEdum8hN0DuCZQmKxFJ0ZyNtIeDxZ5wBABFkoSKSmVRiLR5PUZPtZz1nABdvbNBLp0KdnUa8Py+OX+59Gh0kCzmZpaW5IMkJqFwCWMFRK4OYOfnh6YxAO4Bj8DYCs6q8fnUhLDwHySFvEDwuKsMuyUZfZZvHLk8zwGjJ5eHs149JnBJFxtM61/fkZ7AM8v5nJYTa2nlJYfvSe15lMFkWfI3CbRJaA/uRCBWWzUVKzEAa5l/59IrzGgnQA63FRH/a2Pq8+zIsQSEVpDem860k7QN8zDqe9If93JCz1ZxmDLeFPyNfMbO/bj4NphlUF9bypS/oTgmoL/yc48DqzlmXI/q4YGG5s37XXev/f3Z0G1+VkWetRcVH2/J2efcVef/wS41t9lYKw6MQ+76CqLAt8Tbw02VPZEAfHBSv8IcO298doN3jNOFUPsz8a87vY6/G8k1DbxPdeDdcBpJw5wkj5f59pJzLpDY2q27WAhKXk7ZRZqquthxNpas5qOjceYotVgTCDyvTW7WovHLuY3fQZcy9jP+42/R3viJJmaHHRieX5Obu+fA3OtMwAfYFfvDnE0ieeb/q2Ca+896N4aXYFr6cg5s+qY+DC4AK7hB38jyCGglEDem15t3VMmp1OXYAHLMNCYwE4SmyZYJDqloqP5gZhZ0tGiYwkNITPAACiI3p6yHpVvIKN4fXPjLK6ctzDWGNCGIm1wIBsm1+GzWp8kZaIJWvFhZLiZ/SfA78OLfyvLmJJQgkEEauQY6pCXgZfGU9PZxXCIBgfKJ80Xolh3a67FAcF14kRSf8gHarSswkooJ5ZTFhDFAV66TBIocXBGtovBzRLWTuYcvjEsIyyCwTUyMgyuVVbQwvgFrGlMGKi4pBOC5gxUHbBLQDp3eOISmmX5L//dv1tub7+Q6XOH8rlnBOZvC8r8Li/OyDQq4V0bLgJzBtvwOawF/gEYwS5pAhYSPKOr1cO9uq2mzAW6VFlzYR6kjAtjCueZbBczAwngFCNI3kLAV2btDTBlPno28sxV91Pli2JUquMjgyYE+m5UwGuOsmGBFd5nZNi4G2vWOEEZga0qQVQH32IpVVbPB++gcrfGRfTnwNxpQGT7bNw/fmax5HJfAlr5fgNrXRqW5iYoNTFrxiyP0i6qrmtmsblc6PHthPOX7qsCq7txAhtbIKAg0KbkAP4GUEDm2uXFcukAkAxEvMbXz5arC30GYBxZCdfXBNdKU43dbCEOLtAWdk4grLvxge1XgTp0naT9iM9wfZ2cLPe//Mx1HQZI1p3GpkLGFRUf30MGpks3w6aiLQMLj+WdLqdHKWexBd5cGo3vx74VkgkGCDXR8AdzhPUDECz6b5yEZzYiiJ9Uh60iZDLIXh4flrtfvvPzWK/X374tZ9c3y4Jg7u5O4Nrzi0pUkaSg7lqYjS7zMcCtEkax17hm2CzkicAf9QSxR8Haw2soNXU5Ne6P5wI0JrFmqCkHkFll9hgj2kxo0MGZfHhwJ12Ba2QMP0FDKfqRXc6pxIDuQUxvOUBnthcaOwfFxGsAbgpwmIBWnNMJBPAgKwYYvjuaXWhKgTOzm+rwvfTAVE6fPSbQSeCagDk3w2BzmmYZqXQrAb8Dmjh+XnIK0JXsSElodE0RXJO5Bj3At2eWnEqjVeerzmgBYGEtkYWKxJobEsVu8Fw0oyDlhnG+k+UN2Bygmescz1PMogAHOjmjuVbBdxiDAaLSGIWsWocVKeUsANRJm7zsMzRBlgAE661ZH5LsOsFZYiDRHrjbcToep6uoufXYO2yAgKQNgVR3+LUeKrvKxiYaUOFYEmATUBcmD1uEGFx7opac5ja+XM7KnH+wfQSEbq6dEIXtnuwuBzlOmgmY6kZRWhvy88K0xtx08k5AHud87uViK/Z3NUvMbCN3Cs21xViztAOSA25CJRPW7JcKgGygFPytwbXyTZeT5ee7P9T5rNvK8ynhmc7suQ7WFstCYWOZaJY/lYYR8DECpgWcIUDuLtti9ZrR6iSf5ld+WFitzSzV/ec55Us7EWaJByZPqqFQC76nTFMAm9akfFInH2JbKwHm87makskYtHxKJDQk5aBx154Lcy1NPBg8zpLf2MWaK5QzC0gkyF3gmkC69st1fdoAaxTrTI3UiRlcKTH0Z7M2w/5TwtYB+yEZyrZOlSSqRGtwTVZwp4TJkZbxikpUgs3bPt4BSqFPddza/95EsHvBWp8diEG24J38npzRk9l2GBSarcSx8L/p/o1UyxinXXBj023wjwXX+O1ySmqMjo1BPY/vMeWD9SyzrCxVQ5Nh6AsQ4Eh5aRE8urQ0PtJq/83B9HpW6vbzPzPuXF+ux3/97HNmuBiLbeYFqzvw2Vh2sQVJe9mV/GCvlbDX2p/QNEyWpXfB+F5P02qJt8+6B7hpdttnGbPt+5uATo9pxqJAqNp7LtPNM3k9C6B6l4S3XULD3+4l2P5udGfXc3xiO5R9mVePgWs6RxTv7IFr+Hz8nrzhiAXZLLY/ZbfQzTceaKv1Vx/b86vnN6A9b1hn4L5N5bk1buGY7dle773dtwt8/TGI4c6X7X4HGhqI1SLgh+wYl7glAIijHOeL1HiW7okhQKehwLXZ7VOlPQx02MZ7gGsuP1WHNOusuUsmyy0hOj469qm7lxwAlGIJtEpZmLSAKNYLRl3E2i0AnpKF0NOT6VcmT6U/cXzggOA6MlCiw4exoTIHBYdTu4YsAWv3JEggC8xA3TQOyuZCsymdjXSoiNnwXGV4eA/ZftHAKtp3HFqXkNnRj+6JDqmt8CfNTbHXOmA1w82d0RIrF/Ml1VksFcOIYEfY6USHNWskldaaO3TCQPR4uASJTpEYMAxQWcIoNkODayCTQMvnZPmv/uv/hixEzN1PP/1heQD7hV0ZoQ+F8l454ooBHcDaSRUgfL5cXiM7f81MM9ZFxp7r5PycGWYAa2yeQGAV5cNXdT2xx9TAAN8h5qAYmMzOuuNgAFyMTweOcgCnw8w5twtTh6HBLABkEm0XqBZHleV8FKO+FDDjZ9V9pNQawaadAo8B4VvsI5dgsLEB9LE0XHWd2hNmfnDvuyyvtPtSJsY1K8uX+8jz4bkLMCgnSeAaDxTMv1ksKReVjZI2mdgWyp/rmuocuioPHQwWfMXD2wnZTNQ0qjJoB/YWVMa4YK4ByAMo479RDuXuwQDT8Hs2E8lrF+fL7fUVf8/yUKwLMj2u1QRhlpkPkAvjGxAXY8GAmyUp6oYMRmw6WeKZv//8E+1iQPgOhFPu0baUB9ksu4bNSKML2G4AayhXAlMMQd/j4/J0f7dq6c0AFUCgExOmRGofwyZhDFmuyXaA0kwDCIH9CnC7DiQDrAi2+Z5XgmXo2slOnBhzsPnAhkMg/PBIzTOuHY8XGhvwugZchVV1t0wxoSxSLZSV9oLsTjyDGzMs2Jv391zbuFaY1wTPwhiBDUfCgyVsFwsYQwQwUcbq0m2UhXJNmzmkPXJKbTlmenXY6J7Tzgj3y/NGDK2chQwQU+Lq5j8N+szOhtGDMih8nsY4sDWyOwDXwqK2BfausQc5DnooJGKt4Tx6fHoocX68BXOvLpFqEJBGI9yBOGtsc9pBbMkCCb1HqB/XBmPmcXlZXgyupYGK9ivv02B1ldQ9PamcGed2yjxd4qayTzVI0GvR49G5JZalfi8/wx2gw14ZQHTsb4FrdFgFykvXrBmEDaigMU+fwQIIo7cWnDfBrLQ41Y13NC0ooLDL28nMMSjwSODM/433EvOgEinBNTDX0iQB90VGNEtxm4GS8liBagbYrAPL/iEAzd+UoIptxX7gGJr5wzMe7KvLSwJrKHevJGexONpfiO8jhzhVBd3wSgFt/6nzgLIFktVgCW/uKBHtAC0muMY9qFNggHcaCzFvxZLk2ZrkzYyHBrA2z+Ksycn+/un7TyvmWp4FDV4EHAoc1/klAGyC4pFCS7KOYKgBv5z90QCk/wu2ubtS8zmsZ9qs8QmwdYf5AghtKxmkuWS6wLWwFTdNmbQPlBCWT6pmLwFta4zSmXVVUNWMMZZ70odI0k9nt0rNYx61vwi7VYm/z3P67mZ3cs1bMmGlK9isOwEmXfIpm9V6b0ky6rv3S3sF3uszyLDw/NrBQSowKoC1AfLYQ67x3aAqCeiAapCt+GRIrG1W/tS8/A+Da4PtMxOnu/VxG2aQzvWAW7mfvpvPgGvxCXeG6OivNnF0xSh9Bo2Pvscs2n0eJ+cKXNu5jcEe+n+5e/PeyvIkO+xxfSSze7p73LY/hCQvMgxb+seekWTA1meQRpBgwNY3H0BwT1dXcl+Ms0XEve8+kpnVXXYpC0RmkXx3+S3xizhx4sRinr2xF5CWEZsVzPU5BGd162PgWmxHv3/W0fKuImVrNa7jiHw/CYFjg5/P1TWU2rdd0KdqX3lfHF5LgG6mZrlOtgFH+sNhZ83pHYhz/Mz8ndh8ff/cD+6YVDaafa/pOpitg1cowG7YkLxPgNfES+sP/2RwzTjH+hl4rtlWfdKSLObt4DkHkJQxS7y2tdYWn//J4NohA1Xr/0hDA+WN689/FuAavMtm9SA7ODov0ll2OcbIVgawyTZKq9oxMnYOzYh4Q6mAHC4FDBpg6XZYE81i4CwD9Pfg5KhTo5g80LbAz+aBT2cIn7UOSN5lBiZzohZO0ipr0Ywjl8BFLwmsBzpcZ1Xu1RlH661ZxJ0sCj8Tn8XlaBTsh9YKOo5Z8yulY/ibzDYHDxF8xzhTxJcgZDt+sEfJlEaoOM7wctN0YJBdSOML5ppFbLu8F7H3EGUvrTc4lnoGAGx02MweILMqpanWmkrJX5W5UbPoicEphdFpwQTKzkwD5hTX+/1/9V/vrm9u6BD98Y9/3D3c37IT58U5NM7SwdaBljWPan65rpo5SLH5CM7HQa8SFmnE4PcllIxAKyW0AoQwVwQlEARZcy26VBEzhvO/1DSK/p3LmwxCx6gVcJ0Opyc7iraDOdMOr5xXMqQMDmK0EBij/Ab6WgCXKFhtdlbkPNOpl6XTDtTVWVT6fxKaBnai58vzRJOFgSFL4Qy25KCCTmCV3aRTqPT9eLwVWNh+LN4nGXBmvYtN0FnClDIhSJS2ylJ3LQEOMzt2c2/R+MDAmoLzLmmtPYdmAQC5DWqDqSa9NQGs5yzLFqMNASe+rvYXuxuUHxpcE9tWwBRtVfT82KlYezlBe2yWwDWIl2ts07E4ABo+8xXMtZdngm4NjvdhpD1v0W+yks7UICANBAj06CBGOeQpyjvxOwiAWB53r0TJmeaaz4/PYw9z+4llpEzoqXQe06gDmm4IFlnCLd1BAJWifLmpCvYYGGT0llCiqc9jvvu5Vebu1aHnw0XAKnPDAl4vQTftq/TXTAHS+wIwIBj3ynE4AYho1tzb3a303qiDJ5Yn2S0sV5VoOHWl3OAB78NOttj3FJWFvRNLmt2dncTBM1OD1GW8YPCx4+loKpMgH/eWHVeyQGO6DOYyLgI8DFBnz9Be6f74ONaFxPAfi1lE26GQtgK9fK+CZYJRYqlCry17OwzLrNeAkVw70P8DSM2O0AYVyT7rs0bOusAzAnNv6Eb7sjsDi9jvI01Q2QKOqVkysCGwV0hywBZrrBD4aiwDXISxM7+nADuggwF8lnkvx0A2s2IOAaUeLemUueuyz2cBeJqnMzO++G5oaODn8sm0SJjgPioHRaffoQmJIN4sYFVBJpkl3czHsNdwjyPgGpluKR3G+Jttr2BEdiG6a2GuCXCLaPsZT1Qmg0rmwJITSAy5szT2JspBr66vdl++3JSfoiSkt7PPZ/oFZndMcE3nxPzd2H59UzJXYlO2zyI/KE0M6swIY8x7BgnXKXocoCv+j4IRJWUSQC3+NhtS/kDYzJ2oiA2+e7zdaBJEIQQnEvTZAOPTdoe1B7ue4It23skX3DustTDXaE/sK0lbVwMleyOb2pprc2+EsebEqW0sAKpZXpmEXPypsE04ViQi2kdewUQax36GMFgAcqY7rfwB60A+Bby1NmyaheDciWSKwbUE+VN/Fe8ZQB1jm+dUwrpZswmWo8dX2otk4Wl/a18kmRzfRHPdrFclyGV0y1VZ+Cz1P2b5cS68hxP8Hn5yeUGtwZ8DXFMyudhFOV3XQbTHcgtUnO80g/vakxsB+fb7b333E0wubeFN7O/gihnXTRbM6rcNtPEJai3pzBwTvlgKa8BhPd/vzT/nu/ybbxihTzBnOl5t8LhK/e03iK12WOrJfUdQeRsU3py12NUxbjlXU0UwN1DscoDZAuPGxWfMXVCh5/PoM7xTFspzfQCt+mfsPKPfBWvtPYAtclRzr/NqE/S2/ufWGjgGrukaS1gsz13MtJAf4icOMPPnA9d6Bnoct/bTEct3ZA0fzM8GQhjsZ520SDOn3PEXDa793b8Ucw0rilomFo1VYwMHd+4qpJ+b5k+qgYJ0dSsT+JZJkvEXO4tukMsPzw2eKbviDkYow6Lw/AUD1wy49EEU0ErnSoc6u/ZdXJauCQ5oPhef2UGUQYsc7rnXBN3wbzmiYpYoU+nSlnGw6ppxuFCWZ0HpOhr0fgK6WvCeRy9LlQQeQuPk+uqG90IgC+YUhLoR1ESPB6waOnRmdeAaydgmk5qs3gm7iilwqPKMlBctMrhd565gUsw7gEqCicOi079ZpuYmB3ynJwRHT+yqRg20lALQCT1lEM5SNZZriClAYeOXFzrJVYbEjoMC2GwGN8A16HWc7X7zu98RUELgcHv7VQEy9JMILmLxmMXioLzGJBve2R2JxUOr7ZIabtKHEZFbWl/WuDGoSYaaSxcj2qs5aEC0GhoYABagAi2TLgGLUUigGAd9BubJeAdspg4dy86UAUYJJoGw6BQCQHEXSrHqnnYPD/cFrPG9SgNRGmP4fQAJyaA3qKzSgjwf3pFsE2uy4HkRECMQXpb1lPtVJTf43QBuYCmQgUcGUxPmGQRwf+hnxYAzQyngmhgmzQhJ4Cinu7xIjvUf7x868B3lppwvl/922ScANDDYBriGQIcNGxAUnSngxBcANjAkXSJKQHywEnB92KuABTk48XjpVqmgTMEGliT2hxpqRD/xmXMHuwFwLc02wupJYJjgUGyAc+usufMuRoHgmex0sRBtz8GO4dzZ0wTLjIAZwCtqqam8J/cIqESbvr8UmMcum2qUwPKvMDNgu7Hvr65c3ol14uYtDOQF7OC51f3WXU3jvRiIK5Egl0sRfAN4T0PspgYuVQV7DmsI94XeHFhwZIvdfqUdxd7B+FOrEQw1BHs4N56ebZ8U2IPR9/z4yMWE5wIYB7A/oB4BbgewPBfAbiaQJwadmGtmQlgvk3vW4Foleke5PAEFN6sh2y72ucA1lW5GgB/nCJMvbqaSwJ6s6wFil9tjZ5rC5D6vyTIxkzBsS6xLBf0A2jX3sC9s3mJgTCWASILlTATbrdljPOsQ2O9wJhh8NIsc19FZK8CSvxtwbT/ANTOpEhhrb4tpMkG2KhMNoFmlww2vTac+/+ZcOliYzLWwAcOO43OiW+ibQBRops4uvQocliV7ONcAsAXcIVPbDRim7p7jXy7jOzCkAfSGaaaIiBytZ5SFMgEScK1cywIeEgAs74Wz32X1HD/pveEeAdcA/kSrkdqi7qpLO3d1RS1JlaULBAuoFWAx4S/t+2CuUb90nHfcD2GpuRnP4FZUcjEduyM0nkAm5wf+ZndbJszaK9fPm02WkIo+Jh0tN+UhQOoETsAsdxdVI6xeNw8v3gN9sGjgI9BvW8X1aFZsQLMAaVdXSC5YMB2dvi81rtTXyx6mLdQZmQZNaeyDvSEfVAmJBpobXKPPUAwtl4OPvaJGVVo70qEdZVH5twepfMjBNtRYeo2XtEQ3AqD8i5lr8FXhN2aPR+QcZwd+Fg1c2ivbODLWMyfFxDQw/azEJoA/jbPYynqmyVwTk732bRqV8PejnRhWcJiNbsbAKgmVYuXKOvM03Vl7QXsCKOj8OvyzDLQbtCmw9y/OXGuAYSv49OB1gH9Un6zfX0t97rd+7/dIYxvDY9DvEGAre5DxsVa1J2GJey4Cdz1XSoMzZ+t7l6uTea0y336WnJ1lP1wp0edGJ3y3AMjJ+NI4O7GxORDf/80tYK0B4gbMeu36Xk6ELEs6sxXnnDRTMbFxg/G9FgrEXSwCz6TxgKydJIC2n32SKD4GuufY53pb39vYneKc+xbC3rZ2sfZ9/mTP533z/aOdLWE3jpSFrvdS1iuxiAXLVpjJBLfzOz8Pc23scbMWD8bzCHPt/YTDsCUpz11NwTa4ZsLHAKt/2eDavzC4hsN9Ba4p46iyAixDdgk1yFTOAss/JFzLAR+dWQQhW2HVXlTANR7nDjxxH7DRAD7RafOaDzIOBx5AAg/u3YnK/BA88cAXEAFQjmw7fqVzYwRZm02RzGJKRQEgYALTeRP3DpMM3xcDo2uus3FFGBEtVgYu+hTpltVOegIbaZygsyAEtp93d7e3/MIzSC8MzfUkOAtHWNc/c6mZQEYaATsZMbFcgGkGQcZhdN0EwctwmG0ScI36QtJ40+8E9HgtRxvjHufv4QEt5xG0XlJ/Tb0X5fCmw6fGHZT/V3VIM+hJfRowrZ4eqFuEQLSv0BlCvAYypbjmr//qN5xLOIz393dcV+j8iPUDtxuAEcEjC0hzrMa8yzHSO+M92DkUIIm7Q6oUZWis+LOM592lUkyILt1S9lalETmQsp7S0TVBaJzvMAvnmoqxpbNdzUKkXSVNMgda7s5Fdok7oEYzhkaYANiDmAfOUAnEjnafDlXsHXxhnVVpDcs5DsG17kzb4BqYlnE+UqIyD9KMRd4FwEo6A8dY03EOAOEAM04V1n0x1yAEHv0ha87x3mZYUazYAdJ/+tOPJZya8WB53u6tS0Av9wRlsc6x77CG8KVyUJXNYk1h/1/v9/xCh1AAa3s0NLiQWDWYBgKNVd4D4Pfamn5hxy7BNXUPZmDk0l5pJIrRhgAFZdKsPDQjjiydaEKZPRUnibbS4CfXJRm/0B8DqK1Sn1fYSHTkhK0OACV6hL6orWbgioCV3kXrUQAK9wuZYWDBnaKrB4Eo7Oe28bIZZKzu97tXADUAYaFFxOeQbcM6wHrEOF3ur1Qm6hLPsNYYSDnJwoA7X5iZCa5Z74xgL4J4g2tcU3e3u/u7W645lP+iUym6qQpcUxn6+f6y9Kcebm/ZUIVg8t6/67Ji2rWU4iOg5rniMcPAW1tN/DKgpmKhsXPp0FzjTyMSH/268wvOD56XZyXmuwA4N/ZxAJjAHLaG8gjnkhKw4Gd36QxI5/0VOw97AXA3ZRjRUxU4AFBewHTANZWFpsO0GrSwcc2JztIAr1ojajjw/PpUZy4uhWdV50yd02QBpxHP45OaUVxcFBNIdjTrz5vUgvYpSaeUQDmkZiGxoYG6rcaRjROWZEFABAJYoyw04JqSWbLvZ+diX1aDFdvhCpYnuJYkmhvN5NnY2TSlay5/i0+PIft6d7e7f8A+AuNPJaEArwOuofyXXaHjP7l8VU7sEI0ne03sN5Wdu1soO4amW2O0vZRQwDNS0uDR3Xx3JzwPMR83N9cCfNzoQElVQuj1RT/DGinUsSQTuIXxqZ+aRCnWDMESL2S/D84tfCYMXYIvw/GO7o/mA4Ctmq7Ef9FMN2t6HQQwiVcM6SQNlDTtUlBdI3+eLUsxIAUvKHcINaCc8xp7IolDPCfOk+ub6wIv4RPDN4WPl9JhdRtXR3QyzPM8LkFvcC0JvIBqKQu1Flr2QEqmvQZY7ptGVWbViuHFkRvut/yq2hdzLJ3oFrDtJIHP6DS24j2e1F25m4thPmT/KhlnmzmD/irFrsYNLVGCsYm2XXyLsErln3RQLt/KEMMiedxAQTdCCNNTwF5iGO1pr6aF/5595nvkWdcLLYyh+v4qQP8sc82dsotQt8EC2QosM6752dbvyCimLC7i/Uuwaws40rU0OIvgeVQLbAxHf8tHYl9mA2Dje5rdx98f9/MYtIZaXxrfk9SM48mN8SpwbTyk7EpgPWvq5bMG5qubLbUCTRLxNeqzucZgggW44ai5a/fGstgcsqPztgI5Y//Wr/seuLH1s8SoyzNTC2Xuh2KR+psBm+p56/2bEdxncECVxJxLRKVPlG2wa667uc5z7/V7bY+hPLMktvJsW5NwANYNxl7tS3dvL1Birq2fCq7Z755z+/NqrmWRL8uB51jZ/VgNXycmjtoDXrIRzjW+meuuqx1/icy1Y3v55O/+9p+8yTCkLPTcrKWUIIKp5i0XEoS7frQWm3XAItRv684sqaJwAgYIqKRZ5IYHw4ARgGIH0TDEUjajbFUye3AE4RiqFMUOnLV6kvmfGyqBbwL/YgCMVRGQoVltLvViaY6DVeqU7OkUixFgxlMJ+urQIMhj9hs7Sz4+ls5G9DZg8AuoISPPWhVE7MhHL40qPCbYRAxMIMRNJpKcnATDecd0/GpAKOBQl8sInJMw7/7ySjNFR94C2NR9605e+HnKgcAoI/hCT9ut6lmqKnYHg2NRW8RAcACKLD9YOs9PDwrCDc2lyQGDCpe3EYg4v9j9F7//L+n0Pzw+UnMN6wdAB7XWAHI83EtDhIGvANVu6uCuns+PfBY0uohmGZxHjicCcDciyFpKEJLsKA1dSm6KYaKgLsBY7ilmGBxpXF9rFF93CKqoCSW9QZaoojSvtMVUGksjk+DdjB8+TwkYG+CusmwDyGSGSHsNgGP2svQRNR3RV0oJhhyO6MP1AbsOUOlEW+coh3CCyfk3rtBrUCBdBYVFAAAgAElEQVRNPpe91ULXZkqWI2ZNpSFsjCAXQSiYHhEw1uEm25Cj+e//4Y9kGWjPaU+J+fVC8AxjfQ3wxFqO7A6KOQB4xK5ISChAw1Fd874ALCNz7WL3BSVssFVeY5Xx59IXww8ADoPF0zMyXgB0Tm0g4YEGUMGQImssGjQQ9x/lT1pURUlv98POT8plqV2Fa12wFFTsEbGDqDtXCQFrZwL8IbrIzEjEKVjeqOYiHRifRIutSnu0JsvlDnhtG8XmIbYnDHzZQdrNWdCEBEkDC36rw7BLoWJ7zZ6LLmc5Vy7760C4tTvDdIvbDlvGEk+/B0AXAmJhGhpETIIE44PmOtHoSzm7Ajd3XRysDh3+tmsJzJM0gs1ySTqum32ItauurerKyA6mBhMAcADc4xnGn0kj1C0JqyseGckEgF7Z8RjP/4QGDJ5jnqNsCmSBcjNDtd+wf3BuKVgIoF4lzD7Xymml7IJYVQIwYOMEkFQGuJgzMiq072/Pyrh5nct8BTFx2sagAPZlNEsJ9EQSgYGvzxvsh7Ch0HUb4CDY6tFLmtDI8J5jYwIOZh1p3sAOc5m/OyqHeZzzE0zJPPssSdUezE7sHZnOhWKNv6m5ABsNWHt1NDBKwuj27n53d//A8ltqJwKYvrzQ512qD98CgynWk2y6/iSjqzK9+AssLyVrStABiJUsqx+adeEOl722vi7mDCx5MNcu9iiHt49BFrbOODH23HndETMSVNTtSjlU5ndm5KsU0yXeSHa4IiLnpaod9IWfdbIrzmZP9kGwOKqteYwwyaYk8EyIiRFlzT0zprU+ZdNe0fikRjgWRT5lmOOY44Bi2gtmkzvhlQY+PHfd7ICMe5eFkv1tsFn7tZPQLv4Q69i/H1A5e1/MzRhMNXcRw0tNQgDoZm4DTqm8ubvhpsEI7IDAbVdZpKGMx1DutMrJon8Y4IDagUwshnUeO4FkZOux4fcpoeGkboLFXEf+ZzNB8ZxiV6cZlLvM4xn8HkR2sQfsAwSULdtkQEL3SGOGgHI6vZRkcCOEUS5ZPuTwc7XUR435iBUOAvIB1tIOuYya5XgrRCTgFdfKAPg+X7g3HuSjfx4EtxPEavDs3WesEsueH87f6t64BuaK72fmVIDw/J2zZo4Br+RLBwQ7ChpZ9rSYqvM5/G/GPatnW5Rs5n0GUFY7y/YrwX58f1rf0WgvJ0L2XDHXqplGGZRKzG8+1wDRFmMz5q2BPW0PseZWwGfW/gSGNtaGXnkL7Ozvz7Ne9v8QBGswpMFohfjaZ2UjNz7LddKQS11/PefvgWiH+69fVnPiBIxE2Eo2wP9ToPNiiNZjM197qexx8LFjwMr8xS2gcLmPDFbNNe0Jj93M9bb2h4b+cG4/MhHl23ySaSvAfrmM5tDl2Wo9D+00uzFbGGWvymgdrj+38SLrcV/fe35ka47eA6c/HreuuuTuGXa+7AK+/2//5h9zKclB6U6KDUapDFRzXWHWAJIsclti1Np0up9LWMiSUsmbwDVlP5OhYHBc9+628CnFwoGFOxPMc5MCOGSdnZblTQA1jdUE1/JvBug+O5upI0c2wXC0ZeDk4ntwStB5Eg4bHelRtinjqUNH5WjSC3p+flQnSq+sGLjaBjZKKplr3SZcD4CA9KQk7FtdCa0BMqn5YsRoSYiOH0OseZigGx1mMsfkBGFfYbxeXlVyBWc6oCmy2XJQJWad4HOCa9QxShOMsBc9FszyurwQTDwAeCd0pjCXDbomY691cLa72F/tfg9w7eKC4/fDD3+kIwnGkbqEvhBcw7/J5vO6IMjn0goAHQA3sQbV1EClfRhTfIbsltGBLJsi5bk5MAK00aY4GAjbR2XLuqeCRTGBcL+Aa7e3twWuhS2Av+NMsyTEpV6nBqIJshlE0tw4yAk7wF2/GDggsAO7yNpYKvux3p/3bWuScGcOJkSAax9Co7sag5DRjVCry1lHTp0B0cp09r4Ns1JBCsAPlchEWyblojgPwvTTz7wWB7iWMipZHy1y6a7tdn//h3/g+YAVGlZnADZ1/EQZtkAy7Mk9mBPo2ok9gnWIEugTlJnvdzdX17svNzcqCb28YEMDliAHOAwLyWudgAVLp7VHMB4CUAF8odMoNLwAnqVJzLnKLNPlFnvwwhpHFsvWUIYpOTtmqhQoNkn39vUSrJhJ4yvIl4A9ArONAFtYYWZaYUNPcA17l5qSYozwvJ2ORQIgeSxqfkC79SzGKMAsNDnhBL3u3h4exaTDOA9x8Howz0F1KK1kRcAsd1TOiY6gxd2Aq+7JAb664erndNK9T8UEfCWI2FltBYK0gTmzbDPCmKA9iy6o31d5ggQZLXkQe0HHMexMg5NsoAAGYDr8erzJsHOyROBauuha5NvrQQ4Y7JearDw+omuyzims45TYkf1lYBk/I1MYSSHb/pYVcOdtazAWuHZyWiWL2uPdYdAmSdNmpzPP9XqSbqOxDQOg4Ad8Kk5ntXRCAUhpfeDdwsilo0KbJ904AHgnBtd0bo86Nwc0AcQyF+XwuDQ0zDVpwqlJxIKBa5mDaDbS3ygh7ETBmX4nxqyhKUAN55zASbLXvB47SbOj5trDw9PuFixslQAQAE6HUDUu1fqKTETYdbUEo+lm9hrBPeuwEVRzFXUBGj5XElRhT0dPFHuGFQPXqhjAGoMd7OY8Ykl22a601+CHYF2LIe3VMs4qaUDiFXU2IvGAPzO5GU1Z+nKW/mi2vUokuAwquJdZyZ8B99f3kjQlcFGdTc34s36o1kkvRjaVKP2fLhfFCwRsxzqIbxoWaOyGGH4dhBIoZIIY0hlg16v5h55Jupti9enctqfs5lwBlSQRsmS6J3CF3XXi1Zq9WH/xXQjuGLiS/lpKZgXo0V85O1f5s+U+wg6MDp5KQJs9xztH/9QApWyh9dYsTQI/VeC8GXh5lnXHwvGMAgkdU/jso79j8C/vQH65gfLYJpaZ8m5hqqTkKh2bAwJhESVJqrkk2GbWySG4hnfXsipwI6tsBd7w/rGJXgeAuwWsxSauVq6i5TKmih2+JzBe7on3/m8R8K1Av2WQObS9qqOhYrP8qTU1bhhwjSByXb/B17LbBQRhEALGObZclSl/9HbznbIHN4GH0VWVPx8A29bva9qSqNV4sBpqlu+NUtK5/2uZ2HHKWOSaWRGxQDNO1bnWtqSfVVdNhVQne/T9BrPy/7p6bM56HNfvPGPS5KsKF1sDZB6DaJXhx0mmNUtpgK/5fIEP1sl0fNj+R6//bfBoOhC9LydoUuPH6WstyOJPebPOd8tV5/x8tO7mzxkNbYCIW2O+tQdiClYYfA5VzePqHttrvFfetzz/d4Nri70/wTaf236x94C4reeU79cJXW3F5Rmbz81xX4Nb62v/HOBaniF+JZ/93/yv/+gtRgBslwiuThbXUXDNLx8wJgaoQSzlnPDFrn6PDw2uWTtLRiTgmrS+5KSc7a6urs1MEjuDzsPbW4EibIlOtFPlocpMtZHZQjcroHLmlOWlzgan0yeuUOKwLBk9Z1kTysPoWO4gRSTGWRyaZON0WNuBAkPA7I1pSNo5g9GW1kSy1QF/bq6vpVsGNhK7oczuVco8ao6UjeT4VBv1WoJVuorxzFglCGRgU0YdzoqcaTm86qoYyj5+jQLbT3JqALDRiEXPxAGpBLllthBo3N3fV4dNgGICNMTuA4ikACri0mKdAJz669//nu8G5toPP/xAtglAEul/veyeIeTv9YpMPQNqP4OYEShDfeR6wDpKSRLBUuvyqRxPXchyWM/NoY2uADfrdM493jFlLnS87SCiDO7ics+1DnCNZb/odGo2G8YW9wl7g7qEKKdQ9Y2uk8xFiWR3B1g66liHr6/sokrWoRtFFFDnbJvWTRhS2GdiO1XnLTvS86CvQ5vxlR2M4fxMJz6fCxjBUrDqCmoR5DSBKIasWHcMQMzQqWAGoLS12RJkcn24OxxZlA6Q/v4Pf9hBdzCi2XoWARXsCIpST4NrbGrAUlAEGNKmw1hfnJ3wdwCsCVzb7/YsHxUIxwDI9qmavBSgLI0s2k8nB1L2o7Jz/ZysCgBrKS8kEPQySgoFbKtJhq+JzxiAwvcF5h92mpyiyzLw1mF0gHa5d4fQaH7lugFkzITiZ9lJdLDbFkBGInfojgF8EEDF0u/razU20ISqvBngjlkVVaqD9ZTSQzZVINIigMVOCjXkmCDwz+XBabzAYqp9FrqFwLyMH4C36dSShWHdwCR8JrgWcDTAmoCe7khoSpMoQRvgGpipeP7S5DM45IXj0kjZd+z37N0waVlyOjpiyt7ECMiOi1mLcmlpN+HfLHVzUkfjZ7CD3bsETtmQFDgQB0DBe0qCtXbDXNM0BJRopy0+ZCUbgNQcxIQG5vixFdC2QxdLSSbExvJvMuZ1/sdvyPOzJHQHEFTBhexSwLUB7DhgX5feC8gWoNQNDRq4iJ2DzIFGvO8hkL4lFaK9gmeMzcrfAtXSMEH/bgacmGUnpxcE2G7vbgkawZ6hay1Z3WCpOYGI55Dd665q/coeU+tuJnnFzqFkG6E0Uu+bsQqAI1BC7yNWlvyHi0uct2JZF7hWjQ0MIjPZE+mJSE44GRsguwJnBTdkbZrVyzVsgfu5N5Ociq5uGKI5x9F1cSv4Lzs/Apuwv5L40gp0Mqi6fS5L5F429HULXJ4YyBjPBK3RpwtDC/eLPwZbgI9gHahJSDe1KSc8djdl+D5jAqyFwdbgptdi6cG6ucBYa72vWh9RW7HPKNw/vm3AMI7U2F/FdB/AXUreA05WABt9upGYwz0E/GoPCYVd7q1oK2qPdUOClOilmoEMeDNp1UhLRwUZdMMvSAl3WH1cI76ndH/T7XUbXNMeEys0+41rdcVMOAzkZsLP4FRncmJAF38HmKav9jOBa2XJDyL59SM2kJtnW4Jr0aFbAiKzMVb8kOjx5Q4NiMU+aV8IjDcp4MPn6+ddgysHwIM7QJct/HOBa0Nn7Ri4Mp9lCxCZo97jIn87Y9KfU0n5BHPWoMsc4/nvrXtvfm+c2R/hRfk898lIVmw9A82P/VKvLLFj5xk15nz9bBmb9fcZP8wHTQxZZcBL52Rrno4BNJubduObnwHW8v7zefNOS8hQNwjQFyLaLwdc03jXexY7eIJvy0E8XIdiL89p7bW2HK2tuTs2H1vf/2hPfrQG4gfM+cW/F+Da3/3NPyHbWmK0YoYtWGvRc4Kjo6OtKKA5HNTUQA4yHroCbWcJqJFFHSbp9oTxUdlqZwZYNmndNDgoAFko/JpMggMPaZihJOtSYIs1H6IZEQduvmwGYzpA0ACBZkbAlco4h5XjEiuKZF+qtBCGAeVqAr5UtsISDutaCYjRJiGNngCPs2uzy5zFf3VwzYBYzKovX74YlIooejJIYUh0RlXNHSBkq8NKmzedTqWTNxs2TCBJ2elQ9eFYGLRzFpaHHp6PwIhKMEsTQ2kgZ5r9b64PZSThvAFcYwc0skrEWiO4lt9L50iXXwHwutxf7373139tcO2JZaEYRwAj7FgIxZ90ADSTMIBZGExpLIE1oGYZaMZwJqcs5VJsliEGpAAjd/4JtZ2BsnIf6eKH3wObTjozu+pCaj+ejuD11bUE1E9O+P4B16r02c0RUp6ECwnoUSddOXQKjcM0mMEa3klNKV4J3qpBABxZlAUqyA4grvUuLUKMDUG15zTfUKCpvVGmXXalCCLKqKlhScoyXULnxgQKkFvrj461xbkJIFrQmc/NzpxiSOG+EvFGMBkdloBr6pZI0M10c5Vg6dr47H/64w8cK4Lx6cDoXDbBtct9g2sE1mTjyHg8kS4byqFuAK5dX+8AaOP/L8AM4zpVgCbgVvcgW8jgWiYK80RdP7M6WuMnpU8GrMzi0By9kk3GvWcmFR0rjDN1vlRKSNCe5TgqT0/gxikamUEy2axXxt+3xl5AZXRRFsCH0lQ7HlgvU8ME7DOPo9bAZAn539FBi93A2rm62p2AgQWRd4Bq7jrKu3g98z0BAOBneI/LvcqgYTsHwBf2HC1omi6Q3QmwweOW7OQQzSZoN0pjcT/tEQWa2Q9kRVlTLYAo9n8F5W7QIoCPQpraW3zGBnQy/th/+MOS33qeyk37bAL4oXNCQyLGTuZs2muyHgLYep7ERhajZNp1gSUCStSeEUtKtgz369+NVpU6dMeW5J2jnxkbGAAtLBHuggBVZpvQ7IMRWT7sIZjm3WM/5WR3+/Ury+RzHsobC3idMqruDsqOpNAlJI2yASMlI/S56XzR7gSszfK1I0+NslFSpzHXEk9Z5QwGlYASCyYTn/vxPvUlGxpwDUw0MYMEIiZxhGYk0LWD9lrANez/R+tL8u0MQKGsGCAkdWZLxN2HQho1mXWFz/MabJIBe6KzOhl7nyZl08MUFkgLCQbpTULrNeDaxUVXK9QH+XwZczE54icqkSAYT2eJu1e7GRW+z6RRAc8CLQKu0Y9jMykl5tIkwzjvCCob7JwBaXzOnv/BDPLqK1/VSRA8y0N1jo2vFB3WgMT9TkmeipXkBCrfufWFNB6ozEDZLMyREmjxPVmt4TGg/5BGYukYbgZtM9e03wvQLtmDZmeRlbliutXvu0wqSQHt705Sp9O03ikyEUp4stuwfSX5hysdJUZ/AcwG8D3kLgKea+obhFLZqTRxaaPSgYGi9W4OEuZd3celoV7feg+B1NId1LX07i4+85pkfw0Dy/UcBDG6Wie2r9miDhYng21hb+QkVdKhGJCHFVoHQMA4W//SrLUs/8/83UGo7AftHRvINFDRzLUVeOFOntOPnPY019Z4xZ6nLHTooh0B12YwO9/lvcA56z3swqzDkohYAae8h+3UTK4wrh1abNP2fGZcP/qdxTswsT7PNp17Ybzy3l53y/kKuKFTVwzUJSBx4OPPte01SR3tPIMZeFmu/R7NstsEQurE9xoJsO4S/QmurcfmW8C1+GN6vsFUjWPhi2+tkY/m5DM//+x1j73TGlybv/fLAtdG298Erj4XZYJ1TubPcWDr+8C175mrnwVc+3d/+98igbpgZ8RJ6Gxy8nmd1WD2xcdrCapPYM1BVfTaWJ7jksA4ZSkPTSfOAAEsqwLThCUzraXEPV/tztWhsWj21prBc/G53RlKgYQCEzlhCIIhrKtsLcpzSqvLGQlSzm1o4yzxdwhOvJBN1RpS0vwRiPAogAPPyQBHQvJxPidA0iCkGC4x2CzLRNC/35dWVhzWZJDogCCgKufAujtleKO34RJBZpFb2HeRmQgjsNgMCQABRMShkaFmQ4Nz6YmQ+KIJKRqrjL70Olgq8/y8u3u4NwXf1TBkZyHCUwkqxoSHONkLKqmArstf/fZ3dFRxjT/96U8E18R4EzAHUBPgCMaEGVh34sJ7KiaG0yk9qZS64D7UqnPGkCCGmz9IW01GmoWwVeKqAIwOms+Kx0drHwEQixaegznYEK4pl6hCbw3gmhiJGFN3drSjW+DQ6ak1vpyhCv4xRJonM4PmCs+cjo/WFIkOVvamHMgGzZ8eBVoxAIxwu/dVwPEAawFRhZ8O7akqC03wCPCiG0RgTikOzq6EAqIZEJtpGGF/XD8gNQNfA5wSg/bzWbAbS01rCs0AFLD8w9fbBbiW58SzoiQUewgNCqSddlqMSeioXWC8L87ZvADgGr4QXOZ3qUFp9gNABAaCsBss+1HzlASDXDMG/CuxUEwcAaYCXlxeUcGvtQmtfUMQE0BogWvQMnkhIBXtR7GY9Cf2kHYzZaIA5FjyI3vETqTo1OlSNIJr1C3kAiJ4pAUOcX4DbxNUW3qyRiJ8UHLvD8bbw8PuFWDvk8owuWaihWRgTXbrZHdxdc0S8ei+lePrclquQawhrFUzUIEPxl5wrRqk5c3cZZelqN4TKUkTI9A8FoNrVe5lGyAQhZtFem3RD4UNMfgpVqhtg8clgBnnhazdsKyHFtIQxNectR2oNRSHdATaAXM4d9Y5Feshga509tj1NXxilz2lK68c7MHmM0jWgJ6WAtmVZrWkeYFsiBnKBa4leM1ynkGWz4LS/+gAHMbzK7q63kMr08Dlhn6MHOUAAACpAF5GpzHNfLqkLmdizs8ADdofCn4Fzitoz/cUGIvZJo0yMXxqbwWISFlR6ZIgmNf5WgBbwLWw10bpqUr6Mf5nLAFFWSjXCPfjqcpCmRRTmSj2C5IHSOCgA26XJzLDoXPJ0g+YWoFr6PQacM1b24d8AmQCX1w6rWmF38TZQGY+9Clh//bwjbpBVcW6ZJFp7cZ3KXDN0gjRy+PPT1qzN3uPZ9Z4LjUDUpODBOIYW2kmqkKgFTZ7XegaXcK2AD3dMbPuM4ru0hEVfgU+c0cmaHwl3U3X6rMsgKGCbfu8tUcbtMH9AhZSBxHavGwC0E1jeGYYgIwGcVhtzdoMCDzYj/RNXKo8npcJPwPp1Hss/TWfD/ZnBJ7LdpIBneCcdiEax1r7ASjDXptAQoAR7iknItuXbICNe802mPMw9nl1KA+wVuWHcqCwF5X8k56hcoV4T2uyBQxXfN8JyIBrTjhUcGJAbK67vCf+VswRzUUB6jrdLPI12GsMyGLuBsMigb1hj4nlHI/7sg/WEfZnIsVv/J0ARu+BAUugRtYz+yoEBo3bKPurQXbuq54rQE+fDbn+GlzLmCbY3Qp653NvARXr4cjvxNbVhKxKQhX3r57R8829ZNtfjYlCXJiJzW+ci/Wvb83Jeiz4nGzi1fZGuFmDuwHOtERlFzphmLtuCdG3NnNYaNK/a4BP5tbz7r9jFxQnu9xW2eZmjK6AUtogdjk+3mH1YD78zvP7OU+4S52B4dN5L8XezbP8J07T5sc/C67Ft5VvY09tEYTr8lVui9/zstTQvw9MdeX9EvD++J3NSP/4F+s3fPT2To9N9Dz0pXQ+t838/xZcy9jXTjgC4n92KOrdbEOyPhfMtf/wr/57DYuBGgVqK8co+Ek5NHJIYpwIrpnhFidBG6A11yJgSxFxM0EIelxIg62AovOl7hvuI/F+BUjTgZmOXgdPKtGJ4xfmDw77fB6MFgA46VyG56HwNJgk1jTLhmBgag2FOO5wZCfbIuw1lL0mGwmvgCAByhnhPCIrGaHiYgspfE+woQnKImznMaygBNatSaHMppxdaNhZaHoBXClDHIAp1whrA0ZTWXqxYyIMnsNVRlq/c3X1hU0Qko2nw8OFYzooingQYHB8lFEHcwt/pEU3ykEZBMvx1HqQo433AMD2q7/6LZ1sXAuMB7CfCHjwdioVo1A9ghEDN1hL3exC3esCtmKccS8ELWL4dRmpHOgcXMsS3DLQJ12+FFYCnpvaSft9lRQ8P0MAWWW1+ML9CK6lMcbq4AIIR+YAynCtDbY8RC1gPdYOHVc3GpgHjZq8RSvHIvDWYMsawbOko1+YHCrLsn6Ys73dQck6fh6IdpLCNFPGuP9AWLuz6QGhA2YI5FVwo/2BRhBaB/pcl0gDSOPryNVTN0KCdWDrve1uH8QKjfYeWXF2lie4BiANv4P1cw5wns08LqivhoDyxh1CAUTxdxHARgcP16fINwTkAfyqicGpRb/x3gRrfV/p/aQcdIIo0RDLHpf2VwKiOLJkUoIJknJBataJ9bQAlsISxntZv4mfcSlpQLmUslYXTpaF5uQWc6zS7wHuqly8y1wY0JdpUqDPLzcU4TVQoowSaHaAa8FyOql+D64f2FuAa3A0YAf8DA3GaR0HIASYfcGOrii30lrjOQVZgNwfe50MYt0fv4a5Eggt21/AAu73qmAYtiYsSqOV1o8zAJTrjsYPaJoQjaIqR61SPSVyqqzLjrF8TsO1Bh8y55VzzZilxD4OQBhi0Z0zS5mMOnZ5FqNPB34a0HRwXgkMJ79ytnE8DNQJgIXOpxIjARtz9vDZy0aK3fL4LD0p/ZnMs+EdxiS5myjWMc+7JC/Yn6YZNcU6caLmCffYqcSVz0vQ3uDaSj+oWDnV6c8gZDWu7MBQZ63s/tNzxmHpyC5s3WgSoHFr0Xh2Unx9Lv206LrRXygw5ITnIRoaqCRUumsAYBDOn9LGoFHTORlPANa+/vgjmTw8f8tRFQCsQAWlwi++r5jUccYzLXlPJvA2wDVh42hmIFso/TU1jIqcwPRJsh7qzKC+pBJGSRLKkdV6j77aAoI1gBX/jw1+zEii3MWFWJ25b4NyAna3/uA9eYbYN1PQ5wDRf3dSVz7dV/hrq3JGreMATs3oop1PmXslkTvYjU2KjiuB6tGkoMq9HCyROVilijPAb7H/sGcErI2yUH8OfjNWNBNUZmxm38rehZlpcNml6QKBOjkDjwrzKbDZUh0+iyOVEvAzQTX2oNZ3o1y85xin/O46YK5S18iQIN4wk126iPAh4Qtk7UcZwNUFtKl492boqMFKmhn47Rz49f3DwF0CswHXZF+yvrrsLHZ6goRJQGafiYmX/z4XonHWs2k/95Hv+q00jJhB+rRty4t2/JH3JnPN3w64trb7HXQf6s0t78uXrq8E32tAqfzuDRDi04MwykJz5k1W2Bpcq+tGP9UA20fg2hYgtH7GzwIxtdbqVN1gaFdy7RCwyLMs1vKRJNZ87l6LacrXjQH47OPsT7OH9f5uu6lKuIMx8JmlJjy9B/N7cz6OjVfiHf5dr5+9qgRJ9VQaD/DZ8f/02vpGgDX+5xosm/crENu+ZO2SkZDaer7vBtdGRcC3vXfDFNO2bq35mZxb/3yuv/iQsau1JnyB9fx973zmc4f3/pYR0Lk/bVb+vQDX/v2//O9UFhqxQpePtROFbFtyOZpuPWBvQgInQzMlCymBPv6mjhe1rVSiQ7FnMsgEQojV4vKrAe4RrEH2jytolCI4007QwAEtyx/5JWZJyn3CpImBJZhBvS2BH7guQBIGtWA9VYbSJWymnkdnLYc4jAHBKmeyAU51UK725GRcpWzCxj7Z0mSlU3/O6YX4qoG5zIsEqQUYlqv9oisAACAASURBVBO50M3Bc0gsF59NYKfSD5WFisHSAsMpFdBilmA+A3KCkM5aOaCWoQa4JKaXshN2nKGRZ+caroXAtScKPAPI+dPXH/kMmn+BFhQgR9aYjgzKQASsIbggr+30bPflV78mqIExuru9EysQJavW7UKJqdbdmcENrSmUt2ScJKKvwJq6O2AdAlyzjofYR83Okw1LWbM1s7Tid7sTdw27kF4azTgYUmiMYN0+gK5gagHGQfOLX//61xLQtsPPw8MHQgHTFnWGJhjZnQDD4oD7AOpssoN2B7+VWTP4LYBbyVU6sG5QobJRHTxcI2lr7vnGWgi41kwQBRN40ZTa6lBt7Te+ynjGrGuy1oazn8/g2ggItIYEfmKNpPyTQSoDAJWkgNUh7oKCD7HgHskcxZp8fE5zDJe+ujwU5bUA0NH58xqBIgAyaz+iLBTdQvF9BJNgtgFoA4tNZaPLLwG/Yq0JXNM+olZWZZcMrg2bFN0hMRVVTj2zengfdNCl9hFtbjruutGLhaUVLArMz8GQZ2EJpTOtKXuqEiAHOtCW42Mqe9JfnrtiruH/588x92G1yTA5UjODI0zGAHpYByj/NcuLwbaBZM2/qa4BA9FZ1E0VAIpxi+UZcTuyPp6orQhRcACiDCYX4JrAeI4txoeaXtrzuB50Mqmww3LpMHbEhsNYioV4IV00a8GxOUpKbHHdNCEYpasFrrk0u/aAA7yyv0MHM+dRAB0yZhPEex2FlSRwVt+szJfXQ/a0xkEdb3Um24aX9IDY0GKYRGR7Sjd0QkHgsP5/C1zj2sz6tW3BOz4+PzhCV7ac5WWVqAjOb1Bg6JhKA0rOTILxKhWzfRcyAidcWqD4zbIp0FddOZxx9BeAWMDDASY0c833l+yfGDOj82J8hfgydWbDrpkhPtlrKgsNwLZkBuP3kTwiaAZJAb8RBPXZCOFVzNdTdNQF4PYEu/i0e3qQnWs/QWcRK7Or3FWBCjuHjs7W7Xw2C0t5l1nSr32pRjtq/oLGP/srSCiks2UREfgsst9YW05CpVyePoDsepcx+swJGBUfM510CSiqizKuhz2IMxSJC5Ycy+oUMN5B+TLgjFusJKHZ8Dw1utxM5q0Tt5jXWye8dI7lKllaWqDyizWGWQO6lvenfb9cPw0NcK9IY0g+ZIKCfY7Kt25GyVzH2tOR7ejPKNhVGXiSz5JWaL+kGHfVQCDllgJhs4b11i0+L0CuyysxHwLnvY4muw0AGwEIjV8AvdJTWwUgOnIGAEYE1nYYiW0n2ASuNcCGvalqDVSDAERzGf4KXGtwa0ymDj9P7nFwLcchmb5VMu64JyD+BCmGYgLX/Aa49l4AGIbRzwWuBfjM+tL7jnHq5e8yfK8M7t021gFF+qOzNH+Uh43r2SOtHF6B5tZxXIA8ayaZr1PPqu3y+T/zFXPOej7Ld1pfbQNcU5zZPNqtIP0zAX8BVRVTNxtyDawt7F+e0TI1Gv+NlxvjddAptSxqXNEMpBtYVVwvDbzusN7EA55HqzLxBTC6SHgtJ4qeCmyWCsJdrbWczvem9hiwNiz3Alx7D5CZP/teoOUz851n+3ZwTWf9BOO2nlPrqe3bN22MQifXduD9DdZAepif27/f43Ooz7swy/XQPO0Xyzrv/OcC1z4/Pu//5qfAtX/3t//N2+wmGW0mGhOXsE1wrYE1d+8cwWhT2zVZLFdxYAV9MwBaCgrk5ANYS/ZSWUWw5hTMRgA3mhK87+wqmmeLaPjJidg/AFecRU1JKTsqVtvxNwIy0UViN88TgE8A14S2SwzaWk4OYHHoIsgLsBJwUVpPcnwQCGOsqF3HTLHKs2KYp7B3AD+CCHZgyKjiQS32V9iEKk2V89olpJ3hlNMb7bBtcC0MwdmyXhtXiwjPKt0ulO+1I1pOGrKIdihQKtRsM5XJYTzZHv4VgcEDxavvHx9Y0ok/BFEZoAn0eaPmiFiMKre7dJctjMDp7ubLr3bnLAs+pWg/G0NAdwpjxHFyY4RRYsRyM5e/YswDrsn5MbhGjTIDw9Z5aeaajEUAkcrW7uBcAgQUSEkHxXuPJaBY1wX+gGF3sru+udn99re/rXJfbsach0kpy621ntmJ9KgsRB4nZuqnTFCWgabb1QcMZfBglhYJ2C7NnNl8AA5kR7jsMtpxBLdXXR2zNjS3yuoGWDY1wYvHLCzrrFHvLmDFeNfSZYzeGlhrKF+0WH8aGeB7z08NrpmraObaI5ujlJbR0HsMgM9yTzQm2KPz5yXZagBlpWuHctCL3RcAa/y6VKMD2BzOvda2wHd3jbQ+lvZQ9iI2yXSM9Dn5L10WdQZAmjbCB4cQc/7/w90tx5ONNaA7dIFyInUyJQsL40iAWGBQ/rDTLZIBAKhosAAsScOHDkiaJ+DvaPsw2z/YZlyLbhaQa4eJBiYJAC8yvDqTz9/33lVMiNLMAIfQjosNMWskjl7pVqlMtPTfAuAZDLPR1adgTwGUmfWJ7sJiVwzmmm0ex5b7QUxIBoM7gGvXqoA166yYw09i61Fw3dICBC/1SgRCNGcqsQ1gqKkFUzKleQk6Ug7vMl9qbVkvqZjFbmzhToRMlkRnau30u+yvHasuH8Y7CmiVTdKekv4i9MnU2AcVvhcCplfd0tJJdTYIKHY3y8YOmWvzWQV2R7NR3ZgTnMsRinB+dwLOXp1abvYQSiNJbDlLKjB3g7WSbITcTP6Ok0rSJGjgRSBUd6vD/xdrLPBcMv7Wo6mz7+1UXTfdiCWOU/wZbTEzdXBW4zoGNnIPdQsVuMakmucpgB3OMoAEOBOp/wZW09urSjpfXsU+ZTnhGVna1JX01gtzXGWofi88bzFlzBgKKLIInGeJYxruNlsdtoX6lO4WitJ4AGxodBCfrONdsT3J9JzdFmETrTcms2IAD4CSQRcx12VPi9ltRjDWV5rgwParC5aZE55jnTc6QCsRPKQbZpKHiYYCwPCvLlFR0kOJjnszWqN7laNKAMQk9Op8aBZibHF31sRnlDxyIpQsW7AiYcdb27SM+JBVyTouwNkL8xi4FqfthftdX/EhA3Dj7+wJJrtGOWnkL9qXXQZJ8W/wN1n3bn6RhAltTTUtsrYTzUDfM4m5ZgrlzUe5GheHOx+76QATbANcC4ONwNqzkm94fvmGYea5jNxeGRphZB36QK5hDwA4wRFVcyTZgGvpwmIBdungBD+CbXCdBChYMNcGMyfLZcSgAgr8AtsYVz3zT/3H7HTZ4NgxYK3nKYHtUnMtXd3ze81Y5phvEkuXHQADksdvDVi2Bg+mz1OgYJJw3wqw5YzVhC66f87xzTPUfpkNkob23ML/fQeoXM9dgWszOTRA2/UYJLmQviA9O0cWTeI5xqTL3zkAMTMmBdTJ6NFFtcZc9kszNZt11sl9JyI8PrzPBuDDM5PYSesoV1zkF5vTOvdorUUvFt9xc2toTxoQXP1GraPV978HYPsecC12aWv2Fsy1wbbPZ34+cI2b5LjZGWdj+Xwb46xvHVmnXT3cn9xYM79ocO3f/C//6K20z0YpT8p6mLEKjXdAltXhawSkszafi9gi69iE0jkD/b+dIzUmOG9WlZlrYRTxcIvhCUPDpaFin6mMgqAVxOXRBOESQUWco2S7lQmbmcfMaEAiNjWorBx0x8CEkthvnAqCABS3F0MshojAGpxraAOlYirg2vOTxH9PDSRanwTjA0eB3cLQSZU6WBahTlOEYhSmk1p3VJsbLY6dMsrLVuoYCwFYXfYX53HaXmYUR5lCmiAESY7+FhyPEnlnCacZdWcnCi74PncMIlASim6ZiBUJSmQtubxJoshqTsGS0DMFhLvTs931zReW7iLgILsJTh6AMXQMBBsNgJcdaHVwVdBRTTIYb7tkyluczqJZKwF4lZHVuCVITDBZGTeCa3gHgWtpfIH7nbtMMEAuAjQAqwDd0DV0BgJaR0T6qtOigigxMVTm2g5q5qmtjwye1rHLRdMlt0pvxd7koWjAAUwIBYevahJyLi271jtLUBtmS4AiA38USVfJ5tbhxLXs9YuxIThGcFiBzczOZjz4mTyDHWY8I8qcwExDgIl/K8JWGVTKrLEeMAal8+aSdARAsgEC1fg3O9ad7rBCCK6hCzHAtZvr3Q0CSTDRUlrq5g9gvl6yNEpsUDIzY5v8O3yPMIxGJjTOvES9EXQK9FYAF60pnSwoI8e3Ke4P28hSKL7o7u0J5bsClMnEyj7GPrq62p1dXaHusdhfrwAcDSJRswjXAxD8+EQgm8dl9JrCNlMNYWq4BBaCfYLPIsiFWP/QIuNF2DhglJKe+pkr3uyUfs4AOogB9ljiKABR9/bfesBJk9E48EtdMtmh1ELUBLlsS1lShhJzB5oBGQEkM1lh4JF7gMGumHI4k6L/J9suzbs0OVEpv9kwtDkDXEskPLUbwDp2KVLYZNTvNLgYliz+V+xqN6HQidXRPPauBesVDEX4Gwkcga3S5sS5AnZ1231p84Hlh5JYg13D+Wepn5necn0E3FFE3wxb2RctxWK0Vnt7jqjKIl/UZCN7OuwWEWsUdM+u22FWCbiI7kp3NgxwmuTOKWQEnPDic6bcHEmWcXjFJtEmGHApVhnm3IxCnWHSfNHZoEV7do6y/i5nT1A9wbW+t8G1MMcIpLmhQXUMlb3NM+BvAOgA1GDbAqzh/HhAguEFHawBOgtcf7iHdquSgDVWZO0IpHliJ0YHOQbr0xExejZrZsmCoZ3yUHczh/+HpCQZbCwNhWwG/DWc7y4PnWwPgygpl0p38ZT7l39hcI1j7MqFyCUkUcFEFoArAyrsKPvqJk5qILhgoCXwU/K39d8U0BlEU/y8ZNyMks74Tk8Lu53mJylRDrPnhGcKJUQMUGl9dKll/LawlcnCd8ItXeDFqGPI5zea4UtLTswYJQyy6mIfFqr3s4A1nJM6b9k1vVhWKfEU0Mvksn0c5lSqCUDu2MHUDIfAtGQpdxJNLscK4AtG2SRAEdSOhqhjtGkiaTtKB9I2xoFWM98lqUIwzeWhDa6JuYbxFZgX1phx/fA9bD/DQuvRTsMvvWXA3gbXND86hn1urgC2jFiD811+LrzMHLqUvnlAue4KSDGkGyRgTvyf+d+LstB3NJ+0dnwqDNbhNrjW4yS/WTt1gmtZbzkjeg6yD7pb6DHgYA2wJVbPWNbqXS4yfdtrY35mVmn1c/WA5zlmIjvjUntrNT8Boz87bfKLll1B3wN36EVnyN4BPabuWOzT4pkC6GZfLq4VpTLdaL5zuyZGAkZZ6gTwwrbX2NtyTyaiMTcAbGGu8VeTKBuQzpz3Oe6nBvHXjUD0+1mThVgcsDPX8YtwRcXI3/rnW8E1L8k6p9aw09Rck37vcXZp26C/BHPNC+TYgKS7ejVkXgJxy3F5P3OQfGyvmeW9f/HgWkozFUi2Vk5Twb1w47yUPptDxtD9VwaOJSs+geCgKJveWhgSCRe4Jk0wAUCy8CoxZBDlbGk2GYIqMuEiHI+fu/QULBRlt12aVoYg1NY48wpYxM5TNnY65JhiZVjBYFGmE8/D0sO9unMSdYfBQJYaQAHL1aJFh6AOJW6PVWoWPQ5cjyQQ6Mnxc2L6RCMMCN3aoDdIYzbNzNpuGXtr8cQZDeiEcQ1QFgZNApfo9kgOZoJx6uIk5pwc/mRIWUprBg+cPLDWbu9ud/f3d7uHJwn5y4EBwCHeA+4D9geccgKkFnLevUn0HSDb1c0XAkFwogiqQCvs/t7lpOoeyBJcPOv5uTVw1AxCX26EUcGfABpmkd1pSuWjBqIAGhowIdvI5a8JbE9OECCdkQ3FuXL3vyrRc6kM1kRKeJOprzVst5qBpUsyKdhOZ/Rld4VyHHcSlW5Tt6hXtk3RRoLXOii8z3ifdP0lZccdGkeZpoAqlVekfA33aap+A2xTZ8VnUK00GtBZtlqZ8Q7Uy9EsMWgZWoGZwGnEtOFzuHOowOZHMdrAMMLz2gILvBUzEgcyxkpzprHB3k+X0IBre5Z7qltdwLXrywt2B0VpKH5OkJeNUtBUwrbIzDUEvbKJcYybLq8ydjGxyrnkuGgtNbgG8D9Ahx3R01MxZK3pRmCNJebSQYMwP0sc3fQD80PtxP3l7nQ/wDiDXWgkEGF7rmuAWEgY4OdBSry+eZ84EyNhUk0XsJYBYPqaDKxgux3ANqPNYNz6/HR3zawRgXp4HnxZuw0gUBhtW4d4wDf+raYxBNYjR8CGBtq/dKIxVg4yaZfBXAP46HKz7DnqsYEpBKaz5xi3Z6mxu75q3+raKjUzo9cJHscfYjdUmcQrwUkBQioZJuBvYFABuZIJZ2duxuOOsLS7g1nC4Zy6G54jcsbCiAIgk+7LBqDI0CbAirUnDbWUc6YcKwFFOS0G16QTpjNtgvqlIcjEiAOo6vIHEX0DIEwcCBwtQIhJhJS2qSEJxzMBMUup7ECGLeTEUuy4uorIeSvJA7Oek6jj3Hr8FuCagS/uIYNqYenl9zlWF3uf71P7rRd1j0l0JnWGBGwpcM0gBkpEq4Q1ATaY1E6mIbgA6wxgyANZvmCunVtn8WR3f4+GOUoeMIcXoLKaKIi1Fqut9dLZer1jmDNLgf7a7k7CwcYIpEUCzvqfe5W/54useFQUuNQ7ayj+oioBwswcLKiwWHwmBljrbvH2ZU5OizUIBiDBIjdsYkpi+JUCzdy9b2j9Sp5jgmvaiwW8jsRQrX0ANI54CNI4adUBmNZ7njul+WJIhqHXcx2ghvaDyVr5jGGZBzzWdDkgyd42A7X3JeZdPir9AJ4D1lH1YazzU6w1+DVKRus8xHVYHVEauC5n9mKpWD2B+0hAFljAZKSlNWqsHYSyyj9acE1QyDhyLg5YC6m2EEu4YoHZsMRNDVIWKv+gS0Kpw1ZlofLp6k4+Yqs8dGrVkc2SsnWz7ao6Jczy5JlSIq8kUuZkGwDSEqK0i7IvxWQLwKFz0PvC2psVjv7M4Fr7jD50/SB4N4FwWhDSJU6Djz6gyXZ0cmQCloHBNbFLwHWCb7mSOkCLPBF7snYDFkDI2sdY6YhtglNhHw5wU69oCQPPl1PANUf4Hdp2N9lKUq3Go17CNtf//xHYsvi5caBjgN1wtO2ax2IsgQybL9ux5ZlVqDc/EtmGHuXlmMUi+O+MU369WEU+j+P7T2R9TuCahRRzh7gMtok+hK3AEXAtlw64OzzoAcP1CBTYPUDDuWwOgNrBq5pnzHodHvv/j+a71/oh+LQFyGqaakNUgvW955FtyfUP18bxz85mBlsA2DvXWoBrG+sx8+r4/NgzLIA1TuPhe/yiwbV/+zf/+I3aZ9Y9k1Mbpycb0oM/RJPhTK2HYm2E5BfLaKcUs6fC3ZUQ/EKIfm+hcAd9dJiJKIOhoOwmr1W6GWE8tRZZtJXSxh7AlpyNfifMYZV4mO5uyMfdCgU65F4S2de2ZgkXmDFXex0+Zk5RrBuODlgiCRhLkBtlp11ulqBBGTdn9+04dUYUXqm6K/YBx7stdUNWDlEdUpU50+EllqGyUhjXgDbq5BdRWOsiZcxP1bE1QIhKOBtcC3EgnctwH+phPdy7K9wdnWRlPH1wBxDbvVnAXx0dAaghyIFDjWc6P9/vrq5vdvura2qaUYvl6Wl3f3sr9prLQ8MexPpJSWrKT6TjohNMzrjWTxhcGIOAX3EMCLQZbG39GAScYsoBXEPZjEoXFAREj6tL/1SShaMQzySRdpfmKJKkrSmRdzJjoMnysru5uTK4lqYQCuJodAIy03lTll0AzpkCc7IEukyM802vT0EpfwfMiYdHl2EeBo/zMFAmR8EJGFQqXxWQav9LwE+CZ7vLWGN0jF3KKMaHmDaTEcL9ZICvGhmwYcETg8sHMNfAMhwueIPRj3yXfTTHbGNgwwCYoCQUemsA2KilFk26k93uEsw1gGtXVwTX8P8B1/C7Ym3suylBMvbGhBLIVgkQBL3Z7c5Z9HIU0DgBQWf0qrRZ5diprJDvVmWcg7XlMk+Bju2EwA5egLFGIM6/H90ya4IhsBAQ2OWnXG9TED2lnJxIlW7Zw63PvUAbCmy4lxeC1yibJziGPy4XZTxRbLOiHxA0C1sMvw5gDvpw9Xk8M7QuB+hn77AC5GLUOfiURmOXynO/WeNuhzU4wTWXB7JkP6LGcQbNqsCcY62E7YsulpgLMXHFZsXPBKyNoN17IiX0MyFDkBcaVOzcKrsqNlh3DARLd7+/ttabugpq/zbbKeDaIJ7VWSN9T9lDMPnwgrQxDjFl27E8VJ4mmx29qE4Ilc88GFjRGh3ud4HGFTzJeBHaQRkqrVGxZdINsc82BWNdJkg2m21RwIala6f/o/3hnhJgkH8LhHRDFy3AKn+bzLWc8SqJ8z5yENxgnIJAMaa9Hzc0JGVrebrS/lXTHoJdSoIQ+DdzLYC4gEQDcmQHgpn7tHtFgAE/xExqNDVIp1C8/d3dPa8Ju6+O0AYPqbWm7UoPYWivlW6ek2e5tyxOADbrPhoHCOO+QA7r3uI8TWMDdlC2bwb7E1tRAFkAXAcF8gHtb5UG3+ikudpfXDs+zwRYQg5AQC+TjDFN00TNCgv7VthzDFhGKR9xd49/2FRlBzHjV1cNvi2AYEe+Hrf4bFnLFQMZhAhQmySaEsRuOhE5haFVqpXkP2amCjSU5m/sddapwDl3Bk5Si9vQTEYn6Ca4FrsCcC0NuFp/cTCoR+QTZulctzmD4kc1WO/qEOuyziAvfqb8rwAtbvTiZw7Yb8+6gBb5xUiCirXW4JpLogmuOYFhPdacyTKSeqHSfaukRcA1k6Xth7EJkv1c+TvaMbgmmWsDXNO8Z+YaQFI3U4NwrjxIqWgA3/ycnw9oFdbOMYBizM1P+edkrlWiAINclTGKM1Q+6hjBzOjY9oABAnyb1WnHYREYNwu7d2+Sj7V3FmLqDWDO95xAYPsvcVV07U1QLfvLZz8/u2Ifah6Wn6edDzDNbrVu3LcqI617Zq9mK7/DNNoCYt4DbWMDNNh6zslEX6+Hg+snqeMBX4/T4bhhDrJfj4EtfoIku6yvmUNhCR5ugC5YW/B7nXjsNXVo5zX3essCfTGHhWHr+vodx1QuBw2QuF5L743ZsXX03r77DLg257jAxJKn2Lq62aOjeuHDZ/gFgmsHwJp2cwHJeedfNLiGbqGlLUQQZjLXhiCsHQk58yrzU5CtoD6OTXSVmAk1+0lGW6fePJx0sIm5BgeO2kNsi63NopJMGUEBJNLr6ExIl62wYxVmDGwwiqQ/8W+x4y4YHOp6Z9XNjeVWATsSNHlWA67pudtB5jvYACMII/tBbRotii1xSLwDssJg2YAtQcesAg0dUB4Qg38Z9x0dS5RWzkxoGFbdOEIMJDnIKuujIbJejyyPs08G1/Ct6M+p608XPss5kuXCPVQKcWm6rDN5EJRnGaM+yzEy+ACnhiUrT49krd0/3NE5YekW7aAaGaThA7s5UkgZQKUAGbBHdjvM1yXBtevrGzYGwGNhPu8AriHofxaISY0eAFjnKouCY65SY5W4NLCqYBmPQY07CuY/u/FBmhpw9AqIzXoVKASGxtvu8vJ8d31zXcK7eCYG4xSjhicvVxGMpTYKBkdmV7KAzpW/1vpSV1k4lgKZKOhONokyGl2mpKALa5vjR10oOdpxBrkPsyhqsb3tvn69pXYg9kG66s7yp3lg4GMYp69ffySLQuLTKnHk+jbbBWOU/YJrpeOn2HfRhQELS6GhGBAOPhw4al6kwQZw7f5BXU0rMUN2gwIFgm5vr7ur/WUxPAmWnJ3vsK7SyIDrC89MEyK7Bc01lIXeXF/trlHSC7YsO4ieEjSnqPceHXEV1Id1SfCsLD4CcnfgdTlVwEjtc+EBs5kBWbwlXybts2hRCTwYEdcIoPpgfSO75ewKLBv/4TVd1injWsGFWwN2N89Cw93YIEGCPy/n1ddAl150/sTXywvXM/cTNOG0KAyeGVhBCSJLWqV9pq6dmDv9/AxlrwHXAgYaXEuwoYluBlcaDGhYujSSQD3ZggOsA7gGO+tyZJaFxhY6gOF9Eny7DODiYs93BoAGm4X5TalpygRKs2xoshabzcBj9oIkA3Smkc0Ie2NQWRppKjmFXY2cAR5A2ojSHiSrlmeMHWqC3CgRVDMQXBP3x7kCGQLsryJ3Gaijhui5ROnDyg5LtUrMwviwNpn4H75neT4jFRYSOh1Y2d5nNjSwRos/Ezc5AVjYQGR22HlqcK0OwSzoYoOHAQJbong0LKQkgQxW5/s+B2PLUkIpjSaftyMYInBBm6xmBgLOwn6KplwYQZpXnr3n0t6CDY1GW8ruyBKCzVsxoJSl11pAx1B2JI/mGpIISCqZsY9Hub2947VhP8j2Q2lcyrOFwnCBYJWrkYLuy27nDngy7pU4gsWdXTDjfhikEQvJpcYuE72CjfRXuiQHYOQ5a30x+RUGPQFW8qyQDhv+jXMZ7yKx/z4bgyRpbwaQfVXwZZ8hTBjGfckZVGd6+6vWuExjqVpVBteU4InfkmDtZHdxc1OMRwnmK1lkx6yYn1wrZlfHh5V0SWtzcX9HV876bAkeA8rpbNW76vXClJSfhv2tn+gNYmcKoB8yF2KGyZ+TpEgnr1RJ4O6pAXxLM1BnNZONTvplzyZRMDXaaiwMLs+jh+VcLnELEIJzGH6CfNPYbb2ndAhV5SE7FH9ACeAAMALX4F8IuKbOoDuH4t/sauoDsxMRAr6DWqqbL8ZE4/IGAndAZYMu2krQedY6TTIxvp9YwA00rANw4x51HEsnUr7o/GoGkd+xfDMlVj4TpPeh/+3/mgGqsAjrcW2Ca0rTkGDghHydnV6TLD7JWubjTOfFIVUHOPqNGf/ZHwuzsfDK1asdgGu1RrwqB0hZqHQtUMWmTI5F73gNsK2u91lwLTYg4JzOts5Raoh73bwHrOVaE/wr0CnzxKR5qiOWgNLWauizUlzNRvLfAyQNwvo3jwAAIABJREFUrrGhnlCq9RwHaM3fhOK8x/PO9a6T6VZLBHIXYK7J21jeZyYckhTJPAvw1ljl92QnO7TRapIPMxLV7wCe376Tlp+YwN6xecj3MydznPi8R0or2WAqpe3vPKj2SI/PGMUPXi/MtS0gNRN25BIfgHkTRMzefhe8nCD3UEepfbYxh39pm/nR2khsU/vXL7pIwP2Hf/U/sKGBQJtmhukATlevHPiaCB5tZiMZV9IhZp0lli+VyK0c1mT3yMDxgUZdL3fgu4DwuDV0snmTyQsbgyyhKtkxcm2rlgNAQJ8pvRTnFyCHMlKVeEqfK2U4YhxpM3Ng9D8e2y59c+hRv8cx43VdNiakMSaA2zwaP+wy6i56yahncvB8em85BwnUAE6pkYGYeQQ9bWATQOQd4LAUEODsZ96R83UqwIx+ncvvRGOXkPM68wpQAgEgQKp28FLeUEeiACuvEXyX4MgjgJF7le69vexurq89FtE6QkhwQgAEHR0LXEPJzCOaPwhcA3sIPwPQwed8eWZjA4jZA3RSBzytReoama03wTXpxciJzOkXIX/8zdJXszQ727Eso6nurS9PZLRc3UjHKePIa4wgQ3NiYVCz15JNL+DZQDCvEx0XlMq6Wy01gSYrzI50nE8fMwZWnzlWWN8M5gkcoqmCOrTi+3xWdG+Fth/1ysRGahZlMj8CQ+LUwDFBwI+5JBi36lZLdho91gQ5s6taNJImuBbtMItiszQUOlIqfUlJKJlrD2GuOQgm41QlMHF6b26uKyMJgBtAGtYuO4CixIlNCnYsQQaoRr21y8vdjVlrYL6lkQECG7Ldrq4I9KchQ4IelUCZuWWAHd1smRi4lL6VOqdpLAOMV3ddGRYr5lM1vwCqMHPKifV8t+OFKMD2OCWdLPuFt8tWh2In+kyUA+JTCsLPZnB5w1jHzmm+6AcRXLDIEZln7vyJgJuAsctzYeO8ZnW7k93Jpdl0AN4BfLIUMuAkgDCXbzr5UU0RzLYksBD7RI01NTxJEMCzBdHRzt0Kwwxx6QJVQd3tmGWfBgx5jvgZK2hNEoH6akkQKRESx6zB5i5r5JyOAzQi5dhfBcQFoOL6sDNsUDbninQmMyYKzhl0EqgWU7PO3cK2zFIlgKmzS3p81l5zVhuZZ4AEBN2vrg1iyyONOLpAAoOYLs0oR8HBSpy+nIfR2IyDFDbq8xM0Aw2uTeYXu1bGQR4lijV+Bg5GELp2UjBxDMifkXAJ89qsWSIxdv69r3hkOzkEr5Tssujl5T6NFcoRN6AjabAAPCnBS8dEuexxYmNLBYS6eYHvxf9P+ak7dxaDDIy3ndhrbJ7A5j8uoXeXR7LRUCr6kKY7ahwQ5lqSYW7vTqwe18AXrjffSSwln9WRPHBCLIGKKgpQ+ixWFATymRQ4O1X30Our3c0XJLmuaFfhE8if6K6bOD9zuAos6UoF+SwK1qPdF4kPJr5G4EfApDL60C6Mr5nLp8y1gc4C8Fyuqs+LLShr2yBHwEYFM1oI0K3MfqC5ZPmt2Cop7VeyNyWaS7bPoJk5kddNwFhOCb+kZDjCfg2TMEivnnkGEr3eNIcB/RoYF0gnAElriE1XounmS8eHgF2R/qF0VuFHSs5DEizyfdsHlp5fM5RkF2e5t0u9Dfi2mYqdSoOAIR3hzqcBu+CjSIdOpeUNrlmChaz2oblmv0rPafa+j7AAbAEVCf+TNdpNvxQXMH3qfWIfn0Ty9q2n6891MP9s2I/4lRojXStB9wSHNMH6pXEZVxz4ZwP8WQePWbNKRsmVEENsPGAuvIqXK7C1X1G2UouufKjWfJJ9SlKjwDnfr4HDPMdkVi2BpfisExIxsrwcW49fvtljaDCwhs8vOQJyMXOXwJHGz00pPPcB2Tq2NVOPxkLnVOLaqc8Zf3sCBI01O27zNWSDDwGL+b3Fdcb417v7Ghxns+YZv81fOBi95TrQnh7yQgFAN5BMvcsAW0rqoufXzpGT6I6RUg49gcQsyBlCx4Qbg+UYOV7eGCqt6QHOboGvkFlZlJ3PrdAIXLbn8dGK/6AD42C/Z+4Xm9a/189+ON8Ls+HFovOo17OXTBOOvKdjb1eY9cE7xCfJc28DWNParBbQgj16xNBtjdwnmHK93pcGahtIH92yt+Zh4xl+Ori2NWdbY7U5AEdB0Qn4nvz7f/FPF+Da1NoqwW4b/R4Yab8EXGLMhFIwlGFaq4xd+shaQime2CY45PEHASmAE5ajAlxL2YGD92hhCQW040GASBpt6ciExQTHI0LMCWxTssDAtii10hErYMo7A8+B67BderU+bxFrdTDTRMTRAujQAKAOFibNXDKnRW4Hj1k4i0W7Q2PEbc/OFGjhnRR3qoQO2W0ETwAD2dEuYExpILgttIExshdWbeax+Ai6RZfMY4v3UDYfTJgzZs0xN7g37gOg5vrqmoABwL3HB5R6PpBNlHswpDYbEW8ZrR+AMPzdh3syMeAw/eY3vyIjhcCOQTF89moPhpBK8HQNPZcARTEMW6NFJR8A39T8QV1DM5+4n5gh1kdJF1oyrbQG1e0yjQSUyebYUwsw2XQ5mnk/llWBkXaKUp1bGvP9FcZFAQUYBQo0VI7IsX1+3qHEDHOsoF+ZMzKrzNTDnGKFcNzItjHrjMJg0j0UcJkSTIt/y18oZwhg4x/+4Q+73/32d7vf/NVvqF93f3fHJhKYTwRENzc3vP/d3d3uhx/+SJal9rg747rkVo67mY/OULLzIrR/zGbNfiMr1J1zNeZu+jEc8LC0BCYL8KsuvF6LuN/Tk5qNIMDF/GKd3d2lwYfWKUt+h84d7cjb2+7mV79SMMgg8YSgGuwOyj2ps2bGAdlql5fUWfvVzQ2/MF+X2FfUwRLLVmDuJe1TZ63VVTKgbYBazinG0aWkGG91Hk6CosFLrSd6MNYdU0njy6N0xzjXpR+WgMDBpbs2C/hyA4I0P4DRYVfPp90rQK10W0w5OX4OxpmF0gPi8W8iC2G9mQ0D8Ab29v5OJ4rQXzUxqNJGcwaqS+/pbgdwDfe4u6dOG0o0CWoDvMI1MbnRUItHgUsDTEKG/OJyd4JGNPhdjAn2tzXZcM5gXBGEIeDGHKWUE3uMLC2MB4N8dCxNoNni9uSQ5fCqQNkZ7XJuzSR0B+MEndBETFCrLtTWMrJNF4MHa0bAAwEhagWaVQ3g1Vn71ozTWcEZZnAsXSOWkROsVymnADELkZtRnCQQzysLxgv0ltMG0A827xp7wyCaWC5aTwpuVbYt8EzgWJIQ2uPeb+6MiSA85xCuoT2tTrb6rLxmnTmzi3UDbPGX49JoOZhR5LN42pnoq+FMwT2UVBvZe4NHCYBTfs9mMSw9baAk2UTDz5XhVoJeLJ40iGHQ7zEvEffT09L95PkTYK000KzB5nFWwkrlr/yCrQC72kxGnrnu4PiM36tz3KVILu0NDixwR465BCMUWMMzCdMRgFuuqa3tsr3yIU+o+6j4Xk4kxhOsVGrGolmIy67RFRt2EIkxgmtOOAhc6yA28xGQLvIPsZHZckkqldwIbYPmM770BC/FbFTXcsdjnYQiu04JSdpwNKTBO1T5rda6km1efwYtC+xw7PZ2prJvDGzehfNGgF5aNl0y2OO2DqATrAuw0js9gFmKPTYAHgX3BnKoAxqwOPukGwYFCFCOpCtD6J/YDxRr0Z1Cve8cmXbzj+xz24YkyrK2BeiKvVvBmlAVfqlRguwSbY/9hTDl6BM6MZ+AOPO6FewF9ID/gC/uNwN5qrqgAIWbjijxpqYGYrAJhOXq1fPwawBXo8lBJBU4lvSbwprX8dbNP/x9NkZzCX0ar/EcXAZdiS35LjU/uqZ+t3//I6ClmFVVWu/rFHNIl0u8kSYiefckbnnrkUTOXOD3lFgPeO3rBwSKPxkA1bYFbFuts/YJ88naawZ+6Dfm+fvysjNVzthgYMaEo2T7tBDDH9fIGI9v1TjPaanxqWnQHKT8OGBZ4sEwT3XOOhHMJlny3+a8HX0Gz3d86aypzwb+fOZhj7NfZkdXjjV9EpfPb6JRy9Ghj+LGIjkXw8ysOdTgeI6yxBmJFdjO53BzI1VjWN+YZJwmpeSa8XHlXiaxs7TFtTXmlhpn1HqeMz65XuHHhdAtP5GSU+2Hj8GSzG0lZMb41praKB/W8PX18869pBP/a4wTg+pMj8HKuHut5ozHvFS39H6/aU/b9hzsjPrGNtiWDRKpC/3/elkd3Gve5hPg2tpWaKsczse7z3j81Rb7c32Nec7PS2Q+C3RfXb9/vlpTH+y5Y/v95P/83/5Hu5hiN6lbmoXCxyGrf3Y3GcwGwCFqPiGD5jJMOcLnLNmS0+/MqB0EBuMOSKkhxM5KKjsKaFFZzqG/FtJnglexvJbMn3T/IpOHekvoQHnO94ohI1PAXdHgIJB1Ek0ad2XjMUBnJVR7saTOTvQ+0rjxQjHiP45Tz0woqz6sDQIi8Ao4B8dNnVojqq/ABM47nHg+u5l6YvpHG8EC68nQgYk0nNVkaVMWGkCFByzp+SolQdcx/rG+EMW2wcJyd0OML0sEDAoKZBCIlG5Rs4Njyl+FIcDpAnChAD3MiQJAXTJc5VHOKJ5aK0ibUWsRjjSenewmdA01XT9MSwWIMvxaw2Y4DpZjOe+v3aWS1/Y7V+BmXDTZsJQaPJClsVMXSYO20ebD/2PNcVxQ0nsPwX2U9airLJcIS2XUJCLNFqaOCg94Zz4B2ISxGCBkOtjROaMO3d0dA6Cbqxt+Bs0xsHYwF2RF2inGmEEPT86DwKgEt+q+KXBNelNazQzgDTYEjwlQTKA0ZX+LxhB2OL20ujTUbCayXpXZhrMsJiGAhRMCbWCsURfOoGM0k1hOEvDbrCyMk0qYz6jhR3Btj06hF7sLrAPc6/WVDDYy1q6vCbB9ubmhXhvBf3dZZXMNaLCRoXFunSwdQAFgwbKtgBD2D/NJ9tql2IFPABtiCRpgx1iG+QawiSWN6ATIqCbZ49iTlJ92gCOGh4A1gEdkepHtxZpGddVMUwp5w3Is0v3T+nn2lMUSS+Ru5iG/h2viere31WyAjDHvXzGYwnAbtIHzS4FbYNwYkOW+znPyPS2m47lL6Sj2AMcVABm7lD4LWHMjBpZIPz6QuYZ7A/iMvcb44axg0O9GCa8AfQ0KaX5VViknvvV/BDjFVHeQhPXOZAfmB/sXJeguucrMYK4jeEwtUbNfCWpgHz8nISTNPTrwtg0ScQYwu9xn0QXj+WtwLU4ANR+dOAgIhH3OTsNvb2SJk9WMPfUCYBPgyJ7zFgBNdl7BhvYkeFRC6wscMKAfYEj7UsF8El58d7OcaNsqnhzaZxaCDqgV30RsEtnCBKzTb8mOURAfnbpxD1M29PPWwiMTxwkAvBJxETPHyPyJHIPBr2SQA1YB8ujuhwYdXeaXsSGogIY91qxkua/Hl4y1MNUAelmUnfbV9weFFiPO0nYz3cQ4ayAwgKACqgmQmUFpMqoANhTn4l75N85qgXMBILLF5TwL2EnoH4efHUlTPsd1FubaBRm+SM6gPDRlodHwC8CT66T6IbIVbAIT/9HnhOZIjKkkkLQrY44MAJOFZ5ZY7IXnMGcOmLRsGGPWvzp2OlAIIy62ODqltgHZ+I8BUd21nCw7M8VkT6VdmPGbjKEq6Y8NSTIsviZ19bxXSk+x6RWSVsgaFptfAJbuq/mylzmqC+LIE6iFjh/9Sp2t+oxGNIlaMWwFFjJx+yhJCGkYR2cwAF4fC87jORGrJKKYfUpm536aU2vqGqyX7zYkZUasoudXlQOeW+CabLEkYCSvITsT3TWBa9KEMyBukC0AGdfjaLiRpJxYiKkkMNDk5ylwzaxkJUHcCCvg2lhDdVwYgKp1MYGwFd2kQIaDMdA3FuDaKFPs4HmljTZKT7UGm11n2Fs+iBn0uM70Weoo1GFQa0Z2waVotC+uDKlx7Rco8HqCa6sSy5w35buYPVbnrgE57cXttVLjO8au/mnWutbaMnCXDzZsSbpEp6og7+Rnjh5xdIwLlLFB0ZItb6EYiD5SG9QMYLn1vKvvTUCgYkevtQkOZL/n9z8D3Mm2yAYUQESfbwUS1xoPHpxdL0BP4JrOIQ5n4k93HKdfcxR4CNN4zeQb43gwTh+DYbUHt8A1LoQAe9k3xydDj653i2rKXHPBOxr30LXKBr9GI7OBNF+xUeNan53LPg6uNSjJpWCJ1NjT9Zt8BLCtcP7D0fZwz+eZv7RYc5k2bq0Z47y/2D9arz83uNbrZ8VKngSyQnAPQcettz0Krv1f//v/9CbAo9uBB1yT1erMTaqGMCAETqor0UuBa9RjMwsk2Wayv8x0iiZNwDQEEmKFBFzTYYCgBMybbOBJ8yZaUaPkjIiXs5gMKmlktt1lgQLEBMZNcI0sIoNryfpxgxhYo1aHc8XUEiEgcyFdNf+nz8UpSpv2PKCOLYJmDIgErin76qYBqVq0eHm0pVQe1EEY99to6qBgUQds2Fd5N7E63AXMmhJ8ymi0WL+KlHiXNWasQkVWwNElMXKw0SnVgv7s3Pi4e3p84N88yE8QAIPJcU5G0ePjHZsBRCRchkwZEdnr6LaJJYayUOni9cGgd1OmJFo6ZN45O4FgOE5ega8et2RTZBW1a1S+aj2+gCwOkPtgzcYSXZo0eQT31EU7pTXGWHNOHOBnfWGeMRYEdfOOBGW1l8LKkK4Uglt3YnPjDoBGk2EpI+ogmGvTGiYGYbUmJcSuzLv0y8RuaealAOaIu4qBAudW4JrWL66je6tkkw47gGwHHbW+zJJqFqNdjTr0NNYJ5J9futmHSifQwOLV+ndirj0/6f/BYHuEvh8Ae5fLifXWjmZ2F4F6NDFAGROYgWDFYk5hn7D+wZRFmRN01q6uqbUGkA3AO0A3BpMAcQGQskueGLdkStlx2ALXcH8BIee7c4Nr2NuTXVMlRma9phzwDUFNBR8a2/goYgu78944Hflzs7+4/mKM6f0IGOVBlUYHiaJLec8AXX027DXbUoNyYq7dSzuNHYfNnML54O6oArKgY4Mv6EVZEB7AmgEfJAbIHOZecbkstdDk+E5wDWDmKQAygGtg4pEppy6nXMsE18RkwXxrXWltYt6q2QLAjiqXfNVexf2G9s/aURGQoecLUxpl6diDBEG5h6QVlCy4HCw5Qgi+eQ+zlbRXW0BegU1KqgTIBFzLWhFYpZ+RmZDutCPzTn3SC5V4Y0wA4DPJ8AqtRp2dsDZhKwN86PJPZ0+NqQKoDOgWG1zJM4AtLmVjQJtyqmrq4zI1l7xJBFlrTw79IWOswDVfq8+1UeoSWIDXcNdTJo0sTRFmEps/+PntEQfcJHBTc5NzJtpqAvYUGOq9Uroq8pLOudJosnBigpM6856R3FFyKmC/dPUcjLhRgUr7Da5hr8CeshRUrDXppC3BNWnAmXE2zl7OA+dCz4luazQHXNryTvDF6oDBWCuwqdwllyQ6liIoyWZC0CMjFGSWIMDZC5bIw1ZCi7KqC9hJu+ct6yYMJp5FTiLFj+SecPa+wLUwX1fgmn53BHsGY6TtK6u/BvLwvdKdjc1s1NfHfhhPHRw9ga2H5JHBY4KB7i4s4o5AZYKwPh8DljS7xOceH8xMHSeQMec8L53Mlc+SiMZAt0uXea+UfY+znr/N+6d7eK9jgGtMkhrsIgPPwIJA/lRMCHxLlUf5lGbUap24XNLNJQI8BZjG/Ok8M8veBzD9LocJOSvoM9hPLT+9glLtsyqFd8UI7ZBtDJ+F/sYSXCNzrfw4N/vwnmaTIMcYHrIq8Y0uNN5wltfJBmoP9bktoD3vUF58Jc3kRgpvWQEIG0Fn1svhOOg7pfE3kuf53QTPMrDNHIL9DLCWZHX9TgGyXudUomjQwtuJvz6DwgjF8yiDXSlKWTPi2pcOkzLs2GWyqDaqH0qJ2SXLT7FMAz7Hguz3gvMFQDXmJ/+Mre+zvZvvSE+uu+rKD3BZ6GSuLYBTz0yRTPT/W8DXe6BBYoKY5Y8AiLkWP/rdxVk8KqzoMx4B15K7DWst8yc59ZSMm4+56Go8z+/suiXQtF5nGrFjANvnwLXC8xbMMX02OmVKzrRvMvff1jPNRNT83eSH5nxmDt4KXOt36v3e7zhyTFV+n2oWPbXTtkkMRv/Y4Np7a6n31eoNo033zpDWPilHoQTtal3Xu44w4c8Jrs39s56j9/5/YbumbS5A/HCNHc7h8ncKRC3Q8Z2lOh7u2J48+Y//+p+/iVrsrmPWXeON7CyUypbjM4BqoOMnqCCbBRRv6jmISk+NDpfb4RBLYCYGD8A0sbICrpUeGkpjDK7BsQtFNwEIwS5nNguVj9h7dXp0Jnsg68wMRgOkSggalKJh9abXYaCsf2UFKR98srs4QwAOVkDKD6x3xAySM65EwxvdxXtKSwWi2wqI9I76Yg66SlJtnGzxtOlbtDxObLMLddCxNGp3QnYSNd5Q9ujyiYuwJ9jW3SUsFF9WRlIlAs1WlMZLHAd5uhhr6J/hPgSnXC5KcI30fui1qCwTv4eyEqypH374f+h8sdzOmi0YV2qnmRnBhhNgxaE8bJU9xBomo87PSGPvrIy0XE53l/t9BWHaQDa0Bivlr+v7+H08a8C1MOOkm6ZSlRisLit4pUB5SnjxTFwb7A4bnRGBtGJGoruoS5miR1ZCt1pT0lFpoWeABlc3N7tz7Cvq4AjADGiJexIQok6YymAwDygBpV5UdQpVgMny3Ls7loPiuTC+KO8x3bNA5jW4VmXIfoYc7GIoCrALyJBytwk6aK3gGVzyE3aHu4eGKYP1hSDz8VEl409PKQF52T0+4UugH4TDVZoi4GoyazGvsCMoA2UQSGDtjM0JCK6B1QZAFNpzZ2e76/2V2BhgYlhvjZiSuxlLP00loFMHJ0LcAbADJBS4BjDOXVUDzuFZUzrDuXHZNnZ3dHLOoJNnRmYMNEF3rneDuAZTxZI8JVMu8ZmybkqMEMTCRgu4Jg+i8wXcBAblqqTTZabWCKzyF+q4QfsMwadBRndtlj4akAL9HExcsaZO+e+wh1XKLjYV1nkArNhggHMJOsm8AhCG0kqDakRbEyCiLNTMNYq2e/+TPY2zZH9tNt7r7tWajLhnlV+no+1gIywca4M16erJOQRghXUwy5p99sTGRLgdNiCMZJwiYtO47M0MC82vSpzxFekCJnZm6Rg0zKoBTQd5lGAYIC5Kz3FPgWtas7gngDeAgUkOcR0PTaMEOrRtdEA7wMCSoa6gnZUwoDWnrYmlsr1OOslByn5vcE1ndZcnRjMspSr5jEMUOcdhxpm5dgFWt+BY6YKZST2ZOulELnAtQKYDgwLNDH65zJxggwOHAAicCyfV8Hc5YwtgQZ0skRhI8wIJp4uxlqCbouzUxPJ5dfJGphHBEJTyGRSR/poZ+FVi5oDGCQ2BDALQ6R1EnzByBwbX2GF5lJTGBOTvYq6lHMncKPkXWCfSWQIwC3AN7EfqrUG+IdIdpVHa3qVweZUHqhGSE5vUPNV+DaBDmxCmZ/GsGqjg77okRutOdqDA3yQXDdblKWI/aZu9ftPFkd5tSitHsCwmoUu4bau4flgeJuAR76MSKydP61oBWAaToVw+dbjHDhO4tuyUTZ/L94kuL8FHNy9JwDETwgHHlGTWmsLaAQsychsE1wr4VHmr7h9/w2XmHndh0w7v7HcRRDObMvs3ZcgBtZP4zJwL0E6Jd+vHTYCtx1/gdtivPANoE7u8nMloN5jojqHaS0Feo9FHP7XkUjoZnTMiiVyu71VZaPmSAdecCKFtmVSWAaBUAL8C12S8kpCdYNZCGapsXK1bAoaj4/IqopzrmvaoErRhFg3mmkG0klLyWg+QJL82vvESBCHYVcw1sWJzDmTvKSTpBm8zsCc46fvnrFsHx7z9AC6R1MzzfA+49m5gbmAlvmnum89McC0/i6+7TLAfBuDtf3VSSXMfBOJ95uYsPW2QfrBaPc9bY3IskJ9jHf+UFVKDZfYRuMYkS6GvXidF/BSLjY9WwKT2WwMwWYsNOm89108B1wpYy0bc2puRwRgknC1wbHN9rjCZbwbXRhIh15/g2gTxArLGBpfu5TeAa/GZ2vYEiF+/3eH/T3At0368PNteGo19Yxsf3eUz63V9jffAxPV5P23AvNfWfZfX7Yle2tg6Eiu0mj8/9r6b9wO4RufImaN2fBsJrpboRX5QOSh/w3RzHuBgbrj8DeCayjEFREhLBgwkMMvkgCVQjp6RxL+T9TpT98Q4kNVVpxl2orYnAyEGERgTPsEqy1+C8kM7KosyzDUZ1iQfUzLXWlF0tgGYnOLZUQIYA5JuP3BMB4VbnKZ6PmhHICCCo4VZU9kfwII49HLAtBHVDawO/7y7ARRpZqm8UIsLjA6Bneh6J60sa4pZtF/vmzIhZVkxfhREdmYVv4P5E5ilrwRHcGLSbRUAHpgTBAtdjhZHShlAgJsqkby//5HPKdBCJaXMoLrDFZY4np1f/HkL52rBLjvYyrgW3EtDTxakS2sn4BPmEJ495bx4vpRWBUxTOaybRoxSZDGGXR4SVhmCewTTCI7A+BrlI9FI46FmtlJpHpjFxk57FLDW5p7ByOXVFRkzeOcAaxhrrguAay51BviCPwCfvv74Y8035iDvBPASwBo6rErvbc9ySATdaaKAewBcAziasZ4NNBLA4mfSWYOTrmAkAIOc2NGpzEBLQFI5N153OTQKYAq4pqw8HWmUhoK5hvJWALcMDFSGgr1CQNqgPUIU2BI0IgBodmlg7RTgBUE1dPNVYwMAzADhADDid9XpDgBQwLVTMS4ZGGrdp2mJuqTq921cNF5mXRI8R+D8/FwANPZWghHuK8y/1w7Ly56eDAoreBONU7qS0iMCyFFUIzEnwOqENpm8VH0lC0htQJSLjrRLOgwq4vepOwA22m9rqs1gIuAZx12diLm2Ua4Y8M7gGpJIVt6fAAAgAElEQVQFp+gWCltRWkUW5ddWlbYa9iCGjJ8Xmy1NE6htCNAQ71b6bHpHlmQSXOvgiELeABsxrtClBGhshtwrGF3o5OhuwGKUdQlhzUWYgw5W0304LOBoEuX7sxSqA32sr0vuZ9hD2e9TNRhBp2U2kmg2ksAbdc2LvaEj7LMkAuiRQIijK3t/rnJV2k91C81ZAmmFlG3S5hGAAijazrLYkBZwNtvZFcncy1UCHr3HMNH8/APR9bmEYBeaUgZ3tUp89Dp4NvM1gKtYmd0RcbKidY5HHmHalDDBPYfuuq094/MhZaHcLymnrFEslqGqk2WL1NFTQIU6cXagxA7c7mZYSV12SNVzYfypbza0INMBNTsSn1MltJ4DLDP8PhMKSFS8mJVrdlux1sKA87BK307gmq6VsuyT3Zt1+wTkvdFu4voZmg560qFyKfxN575sAzYnEpuysbCbSIhdXamxUJIGBHHZCVdrKf5X2GRM/rB5lM7U2MzMrf4OGz9sKZu0lKkR3xXDm/6g2Wpip7fGl0CdDkrj+MKhzWvFh9LfcQ31j9eT1vxTolj+LG0//Q7JS/DbtqUBT3s/dBdpwSSKPSiHgvk2uMYSap/PXSHQe5WsttEdrpPxWkja11mzLNrjVzU0MJAd7St8nsCVz/h8lu/NPaByZPp30B2l3yamsc50+TgaEicFRkfSORc08+4MHuBt7mf5yvE/1ZGVPkNK1PFuWtlyZr2HqbfmtZ+yUE23EqVVWeHxju/ZwWoS352EKuYah9U6c/58fJqwb+X7aq1knfNdN5hrMnzfB67lfG2/askqm99PNVGt69F0Qf5nSokHcy2gXNyADTZWmGvRrGrmWscYBe7VRrMnzryd9iaHYZwJ8dcDPmkdaAYlr5LrNyCZy/e15nc++W9eThMy5zGfDkBUr2I7wnlegITtYgVUS5Cev1uvcKyVrTJZj03AtQmsHYB/RwC2z4AVAdeS+BdwnxbMXcqpmDdspZQYByDTHqt5a+Lw2A/LOY+9fg/YmGvjcCaPrYEjc761dmj73dRmVrh9YtlM4KvWiU3S5t58U4MpnyoxAYv1r8/ZrNk+DAy24ija5TDo+aHJ4G52JEeoD4fab1zjY+pWv/LO2wdk96s48VYAco7XhA/fCK59z17+ucG1g8HJMhz+QnydBbg7PngUXKtOoUalRS1P/X2yho2I9n604KFZONKZAvB27rJAGVscuGKpAVCTOLKAmhb0F2NGQW0WsjSr4vw26JYAWFpcMqKMdel4dQckOsnI+EZUfggiBzhQxl/ZmOhRUXyQTq/YOtR7ArgGTSoK7Qsk0k0TXKiVcTIF6ewpzTllMBmAMSgUk0hABrSnFMTiq+jpJ2cVALDkwTt/AijpsIT5aOYaGGEqA2BZrjXi8r50TVgKKr0ovB9ADIAxuAWZYA4OVQIa/Q7pG2G40UCAnTshPk4QKR1PI5KvjLB0c9TYAGxGZbGVpWdA4zkLMwjAqDK0ClKzDnqzjYO46v8BimhdSYPNzQaqrFcOFrP2AVdtORoItM7goIrPDYfxZaDgkr2UVwBcy3uEqcKDjSzIFnnVgW2tPp9ZKUXJXiA46uvj91kaTIYgAEyVRKbMWdowKKFEA4B7B8ZaVwKMUI4L5to9wVbO6YXYXemqGGZcALbac6MsVMGvdQANrgUAzlzOjDquoSYifslwToaWoSjQcuyhsYY1BFANn0EACSYbgkSuSejrGeAJ2DU1qS5OxIBl44b9nowLrprXFzLX2B0UOmpgU0B3DUwMfAVcM/jP7sVgXRhco11xlrtZGLITCjwCqHcDCjkhrwTMYB/IPmQwInAqzTHgUAU4vbzaqxTIp69AaTPDDBREq4yOEH4GEIrMMpVt6rDlDcRaW+ipET7RV4A2ZhDMTmIEpm6j/Nt/1MkJ79hi+gIHDd75c1xLSKiAcYrSUJR0FguugUF2/nSZN5sW4N0wNmB+4vMA7WBT8W5hruU6CLweH1X66i7VWbu017Cj6Eica2I/kBWLRM/oQDg8pwDtPOYqgRUmMs6B9l8SxJB954xoSruwT2kjn1+41wgAn57trq6uuZbIfCvhfdndgGsJTsuRnx3uWLbJsJb3DLg2y+xkX6XnGEC9gkqXezejVIwWaRqlhHXoWkEMn+ecGebWj+LJZrBnEQTZgUWpd5WNee1U1pylnQ2qc/+6VDhgRWx9kOXo0+loVQDODqphbhfS5TJqkysSUgq8tB7byu3VuaPy/iRdArAFKOc5E3Frn/kCVRREJkjD58Jci6C8NNgC4IwSOz8HSjlxbwFraFo0wTUxd9re9sMHWCP4GXCNDFT4ZygvF/hR4Br8HQdxteS5xkfgXcy13MdaXdACpPSikhZIiMG2pvkUznCBbJ2IIssymq30/QwEJ3lR2oLdBEnn+WhmYFeqAi9Lb2VzMgFi5m+xpSxxoKDCXQEDkNoocu+OsdA8dnOZl7fWDuO5pEnYvYFK6GuJ0R/QJMBOLKXeyb+9EAmBjSH4SnBL1RYNrskX4HrJXmXyJPdJwOOAN+CaS9gD2AJE7G6hsk9Kcuoduc6ZOMUX/GBdl+XKZl8KHJe2HH2oEzHuqBVIcM0agvTx7UuZ6c2SbZ83Adfaf+/EMr9X+8rMWs6NrsdOt6UXJ+EKMdcEKksKZGiu2b8IuBZG1ZRRCZhXwAqvn4YGLmH/AFzT+w8Y1ee0t9MhaPMTwbV1UDkDtgNwz+zFMOxVMWAQkOd9ryF+trd6ge+9ihepEwO3zdTUvfXbW8wW+WYiOsh216Hq2EwRuubiLwWuzXuWJ7MJrOU9tsZ7jvO4imIVv18AjpwX2t99/wB0WyBB71H5kvVVlULjPkWeaNBpK4ifsUrsVuxiP0vap1hDzfOkZxSQU8mM6NmlQVlJDcwxtv736BY9Y8z5THMc/qLgmte/qgO6LHQ9Psf+/88BrmX9T77qMXANvxusBf8OTs65W4FrmVd685vgWs9rchQfv3fPZ+PhAlvrFmXTBiPuG5hr8xk+s3bznh89+/pa8Ttrz26gYMtx27IX23fVnnUTssA9G7968Ez/9//xP79R+6s6UnryklF3NzEMeNht2IQAFugwGCwJhy6d93K9LDY41mGAsEMo9NTcdeT8QqLUKsfqQ0FlVWF0CTgA8AMtEDh9yOSnXAQHMFZFAo2AVDQdzkrEqWZw6xI36cLJeEWMl6WaZkc8Pz8Wc4a/Y2ZXBWUG17SBumYfTkqcSDpYLnPD5wDQwWEVqKSGDwhk6bp5VTMbbaCJDn5Ax3L65LwIUMJ7Szh7itt2WYEdJdPfqVGGjOwp9MOtbUWdMHcQO9dcBOxkpyaPL8YFJaEARapLqct8GdxU0wEAfM8uDU6w3pnANK2gmHlKPq2HhjLBlIKqpNYBkVlidFLp4EsYOaWMCP4VgGrOk/WXY5vxEpAmoLAdQI77yMRrbC3WuwLdAq6pRBLv1OuuNnAOSxp5rS8GHthrbliAfUeQlV1Jz8RsfEHJWAO+XYoh5xiZ6LDIVL7SB2+cK0wk9ifLOC2yz71zceHSKjCJosHSAFAF/LODkvegxnI68AKNsXbT3CD7j8u1qhXiQDTLKmsbwbeCegAIl3Sk0czg/v6R3db4M5esy+iqdEQA9m63P9sTOLu8FMBGTgzn44UNDaizhhJQ2BsCbeomCvuhIFDMNZb7DtBfmmsqT1f3UOxVMW7WYGLKecTCFbtNAZdANGreAfxm4xZ0tRTAgrEkAyQ6ZgCdAnopOtZXxGS5glz6SfahvuQ8hY2WU3F8NuLxoW0UuGZR+RW4xoAUgIbtPq9/5nukJJRZUJ8yymro5AUrN7YqEanaADsRgc6iKGuF4XnaveEMcYMGgmsYA/xu2Gv2ONBUQDUJPE3UOQ7sL+xP2A+Ca7j/6+4NzF2Xho7KloXTX36L2VKxoWkEATBwqS20PIj16gq7YMuxJwWuCQgDuAYdPtrPMK3w+GwigtfzvHHurGlTe876a8Wcaj2gOP71t4ajdZxcvl8lWkNgPM1f+BF3YyT45vNEazVlJO1dBZTSudwsYjh/1E0yA0VmTmcRl607XwdgU0Aj8DgZ+3QWTcAR9p2mXULsZGGnY3ig4lHWqImVp8P71lnFO+pHg4XH9e3zZAEMusyQ54a7OIcxG3ZeQKuUzbG80yzUdAZV5ZqVLRNsEliLAL26geNzLC91SVz01PR8/U7pJE2md4DOdP+jmimU0gSG4Lr0mYZDXE6zG0ksnHOvYx99u5PTdI4FaKzqAgBsYkyreQD11+B7DUkPAl5O4hWjCbZ1NO3QuUhxjmY9D1+Hwbdgwcra5zyLjY5Px7VcXrTWihJ9Ka8zA3KMv8AHszfNsHlEkyI/VZAtAVLyOcV4b1BQtxwJPkchBba4dBrzj0Qyxp7zzPJ6JUJm8J4yZ5zRtO5n0YXTvRclbWZZEqSKTwvpAbPKw2LNPl80TbImW4LfAGvqZiqWXUqrT06d4HTjq7DWtFd1/qu6wcnG0dU4P+93HBQA+2N55wTZ9N9phwQ+wilVg5HorakMGz4CvuzK28YEyPEcuWoi/laNX/S0Aq55XVTZ+iZzTee3eH0joPVmyYmwCKi+B1yLX18arMuoLdef62bqSi1BHSekaUA7jsq+CbjVDLu5orWynWIqgZv4XXmqY2VjUxt6K4jWXIyyULMl/zzMte0yRJ0JXTY7R3b6++vvrwP1g88VKKL19z3g2rxHALZO9HlehlZe4orPABS5dphrVRpq2xUmeV2rjnsB0GFAVrIu7PtFqfTaLs6k89Jf+v8DuHb4DMt9NudjkEFl8T0+B3NwwFybYFXDa4fgWkP23Nc1L/FjmrVGkM1/cv8tgC2JBh+zy5c7+n//+YBrn3zh8WvfB67xAhNwXN14YY8bXAvQEP+hTS19iNJrFV0f5Wqwljk+080yLJBFh87oZpmdFmF8BcvqjoYgFsGIDKKMJZ1bB5lYWADnAEohkMY14LwVi+j5iSAFfk5DX/5pZ01y7bCCUurjJS0GloNuseGUeZTTIM01na0NaOSzEnZ2e1tumOFEJmvHIFOll6VtBYeK5TViitRxx7KCzvRwkw+aehzJdqYc1Dsbh99P96s4NPweNJ0Q4IKB9gS2mnV3zHDhWwwxZTl5ilzI8EOgwA5UAmXK+YymmIGDOFrn5xI/j8aYzIqYe2p8EJ01ZeDTjS3dybAmAkYgiJWxU0lrAan5N/+2Y11BpIVK4yRb0ypMP14v8+mM9xxTZWfTWUkZVnUKdCkkgzKU93YTAq4zj0MAdK1fN+9AN8vRETQsxwgTq222FnBKJ1LqVdpn1lkLOMwxiX6Ty24ncyrrIR1KCVqzu5wBM5YbuWyogmNrHLmUNEdC5rwy4AYZ+Y5n6LSpspKMazQFs6+lYSOn5ImBDISGwaJ82d0TXLsncw0BpSY8LMCUXcsw3lzeMOgjwIZSUTjPDtD252pyIHBNzDWyMMzE0D4XgyDgWtYcgkiMM75P1oY7GeOui+CgAi+tx2iy5T3zN8alSqQiRm4GDd8NYCqeP6xbsp3YpsnAwSiZ49qSPUo34DAemX30wjEOtQTstHnEcgsgFjCsHCcJYWfcuSZQahpNt0Ti0xNkh09pCOpMEEuLf4ik2q7hngYYyXIjuPayQwdVMe/OdzsEyQH8DNChfJQwiV8qwA3B9YBruBfW0t3d7vkRpaHPehYD5jasZcsS6nMNuOkN3xNl+gB1nXwJYJSSF74SmYvan9irPE/QKZXsPLN73Fk2rBo6tMkEu1RQdiwNXWBbDUqNLtU6/ly+ZBtcLB7rRCVw0fnUDVN6/blbrZ11AQddyt1jkzKxfMcY74oZRDkGdkOUhlhAKj1XOu4BdJfelNi9KbAnylY3mPYxzqMCa4MSdZ5pZRdEM5zSJM8aOMsuyCe0L/jz0mDrMQ1zbo5ddERVvhZWY18DoEZYa2y6YjZ2Bf/yBnhfle9Bc62bGbCsFACitwifuDDx+Cwo7XPzA4Jr0p3iu8DWs3mCS1sBsvCaS5/hXXCNPoW3OhKDJfvhhIOTZtTPpayDEhTw1Sjl4XMsQEs0FpUASRlyJ7ACrgnokjaaXYsGSOF3naQEPJ2t5zWcxPSza9xaE20BQhQQ1aWaeTbsFYBrFdzE1hBcQwmy97h1CFXeGr9v+H8FpA5Qlf8UiKykVHzIXsOxI9yLTsAoqas9OPfoDL75bwJSbpDBpkCQAdEekz3T2JP96YYJ8qdVLh4gODpy2I9krhmcEjPTXUGruYnPHLPTeQ9Gcp08WwMZ7Sf7nVIOyrEdyTYz2OpMehMjj6w1NOkgYG7NNWhYZs+4e6gzBAu9yPhOBeJZGqClHczssy2Ob0tA3v6vWLPdSKrpWymlW7G0/gzg2jqAPwDXWN0XRvZg0HPNdTfgMMXi9yXBoO3S5X5tU01qHgDbIvycS77Mao9DlfR6P/YJ4q09WVo0kmg41e0QJ/ix+OwGA2X+XP8+Bq41M2zr+gVWlE9zyAqaZ6PcJ4NK/oF8wuU88PfeKQvdepY1SFuHne/Dz5SxPByB+o6QFzNFzWTl+zVzTTYkCUKZNe5knAGVVB3MYsopKI7qP0twTTYqEg6HwMVyXR8DNtZx9fI9D5bCZlmolc8Z19reDgLCej7z//P5ktfunw0m12JxRibGh/fwicV0z9mqz1fZZ8pxfQ4WuOb55cc8FBNcy/obP66nSdx+AE28s1Syd2opMMBrluq8uHOrMoHfyFz7DCA8H/OYLfh2u3Ds5Y+tv94Lc3voDBis3c+Ca//xX/+zN+oYVaej4XHZcGUyVY2gQ1tlhMo2pYYc10gZYrQfAhywq57BNZVaXSoLZqFsBrHI9imFWaBCFhRBIQTR7gQKYA1/cADiAEaG8Gp/tfvy5UuVCQgAsuHzcwahTmlRlfbt3lhWxkCbZWHaMAHWAq7p25mc+beirRzm3lb86xQd5apcUEi1HJnYQTjwszMfnFOVbsmYp2NagzYCtrpcooz+KgOGjn5r7SfoesGx//HrjyrTpZMMHTllDKGlFnZa3iPZSrWLn+/qchazARLoyWCrVLaEqJ0SICPoEhlwARcaUml8oBQQAcUeGlosQblocI3OThgS7rAZhpmbEVRXUjsJPkUEoVGTQsBmmiv0PNGyKHiLtouvic9FIFxBqbPK1o0AsEbWxSg7Duib9YufsZMawCCu4bDsooOjeebad5l1glYBYersGRH4dFutUma+m4NzM6ay9nPwVZc9Xz8MjnrGZPrZkdDC3WZD1D631iJGK2w27EGuc2fAGeCBqhHx23To814MIzNOM0pAAIs9oST04XF3d//AzrpYDw1uYHy0nvLn1/svEnMn84xyvATXAOyjuYGaF1yzPBRlovjdAPPZ6ykziu5juhiTWUbm2v/L3pf2SJItWUXuW7+Zx6D5BUggIXaEEKvEMiCE2D6CQGJYhQDx4+muzIxcAp3NzNzDIzOr6Xk8BPUmp6ojIzzc72LX7NixY9DPUpkngx4yQ/rQzpwrSSAgeOEQe02khHtaDDrv7MKpUiqVNEvgPqXsAkysVcXMb8oTW59R2WTO/rA/yeZHoH5EzgTJG8AtM59MKcpOyzNwVoVabriGT5bOXqBOfHeALlppV0FbTeLy3Nu8nncXNAXx/Ug0AGDD3wTXXC76vCerjZ4IxhyfB3OtSHnRvZKmJEtS3aiDDRgeH3dv1FwLaNwOcR3yOCzLjoBhI7BIAnw7dxwVuBMgK0FZAl9ppOiZAqRjHeMVlXG2mHtr+PgkTaMdgq5KLkU/lMBhwFMv9GhiwrbmfiirYIe5ZAMCWlj8P070tBG45JJ9qRUZdoPOzGWwMjWI8F7aOmvvvb7LTugs1xmtc8Qdi1+6uyBKJ+mopDPz4nwL401BfTXJ4Rro+9G8ydZk1WtORomNN1mWcO05BxUT/M45LxsoPTuAITyHXE5XgJzBObJ5KIZvEKI6f2LfRqMqfwsIYTMDAAb8MbBGralRQroqncK1xDICKKLvos0OZk3GmjuOunkCmyroeNa4tca0uvM5QIwNzRjGF0mCMElP2E4mHeAjuFGV2LzNaiPLvWQPUi7U3RsDTCUA9ylrhp9AyMQlho7UUdf6b7PDY4Ey3sMC6gwsDN8n+5TzaUAqPkCAcpxxdOTHuZfGKwFs8RklxSwFMpKQ8hC9cKipmmsBHDJAFsaWZT9iV3X9sBvCGFyCa7NyI/NV4BsSkfR7tf+k89qNsvCM9MWcqKF/hYoN6lcGZJY90hkbtjy6eKsDKX44jkkEORFbza/ot80zp0akzmjlQwz4pgJhdKDW1LfmWvTUuN4BrvH5DK6xckErljapOs9b49NnrWJU2wOzd2dDnYoB8h77fArqAq7pOzNDAmE91wOMie+aM1Q2p0GCAjJqRJaA3PQVEjPlmnmOhX9m8EQ26QS4xkheVo922Wu8z7/WNc7d6rIGS/lieKSnA9G5d/TEYuxv/lmAa3qHRDz8yQ0AZDG221f1q6fBtfgka7s3LzebG2x9zQQHFoBcvn08m3eU/ZVjsEiB+scg0tZzc/35fPhwKDyPsv1LJm/GOs9Ta8+LQECOgYQV2ULmaj23isH6er8lDQ3iLzBeOD3WCz99nAFFKPFAjyNiOfSHE+Aa9s4AYHILskkax15HYZtKJqDmPvezoRv3vUD0GrDPQ8z7MuxycrwmUPg94Nrxmvls9Z4GuOcnf851576ay2K5DgawGT8qTZaylL4Krv3Xf/LXD2TqxMsaR0PMa6PZEUbEQY1SnWxegzwGgXhYu2SGwAOFbVVWkL/TkY+UdGREoYNEweYWeE5pVthkrS3jDLLZQerW9b67u7vb/fDDDwysqFfl0jiJxUKDSfcQ5wqDOjWtknmPzkaDaxhldZDiBFWJVZh7E7XXgVfsBpQDQnA6mcFyJBuIo3PBZ1BZBw8elwqGEZNgIgK1eD6+z1okAdcSJOk+3fVoGEUdiIhp33ZP+yeDawKx8IeleW5WgPFjUGwtqABIYc3JSXEGMI6/nRmAIHTozLDSYnZZEQA9Cx/jmnEiOsv7vru5uVuAaxnTeUhmU2RO5SSaMTgZhtFnM1AZIKWCr9HNLNfIdTJezAIXK88dzDz2LONMI40wJAyy5HoEl92hsvXbWmAaY/Nwd881hi6fADiZkR4sEzQNyfNj/DAPKodJ2XAcSmshjs8KrHEzhWSwh0BxNOE6KAljQvsI80S2pYFnXE9dPAUECUxVh7U6nFweqX00x8+aLi69oUD4XqU90FwDsJtr13ygmYGzB/Ftf3X7oHXE7mtc8XQkEQTe394QWIO+GoE0gGtmYgBkiy0h09aAesrVMU8B1wK2IQDjnuazugzYIIoSPppL7M/YG5Y8h6kFAIJldBZPT3ctM7zUxKQdgQpAXfIJJgTnEHvSDiwBoULoBQrgJ46yQCPr4hBcdtOD6igXhEyZTbLH0rGO2mcAxeww1XeFXjPKN63Zxv3IS50LMMv3AEQzs4Klr7hWykXxOgE3gTK7pyeVi7KTsUvrXXpIHTgEY2Z7LMA1jA3YZgTX1NClAqJxKtOxCet+MA9py5ROYXe9gKQIrFNGnjVMh/04r+KArp0nMUisMzkaA+C1OFLnBtdiB8lmIgNQU4J1oe7CzdoNeFcZT46tHjISBwwMPR9hZ+Z3eD2Bu2woGC9IAMH+Yw1ZA2kwzAK65cwh2HwGtpQ6EuI63Ec4w90BFwA52WvWjBQo1fo8VaZnkXvaHuosQbbhmSAjbCVP39HBD6u2hNstS5G5SYAsRyrJfjutq3UQZ6u3ncYlmogaC2udGWRI4wKyh9whlF1BPb9TziGsPgBq1MeiNpqaGvB3LgnV+Wcw7qihge3mazdhENtNXUYDrrEzZYCkXNC+Cp/eLMt5fobp2FhBs4nwGteZqwqYkKKMgcrwpcc2uoiaBZxEq9Z+tNmwj5vJ33Pkzp4DkKDPyQ3a4JoStAFMbIMRBB4ayCu/ziYtiR8wo/lv+iU2l24uJLpGAh6XYlZNbRKbKv1uPUDZ3AozbX9T8hw7jvMb8xGQJ2Xmsit6BtqnaCEaqMoSzbmfBHE2uPwQgarPL9gn3l/W1IweXtj2tJkGnuGLQYNV955kSZK3kTE50/o0uNYJOp17SZZn70SLUvOVOU4CegmKt/0cXQkJroWVrPvCXmitwdZcA9td3xu/U3tQpGCNZQLJEosfDWsINNXZt2KuWc4BB0z7QD77VnIhRdwY9iTjoePy54FrW0HzJgDgvRCATaBuM9d4B5VgOAYYaBdHtWTu1qkwjSHP+y1AZfXQG2OQl9bPswB1as//EuCavjFnWd/SUotR8coSINK6sR0JoOELfBbAz+fje3Ppz7Ez7cCvAIq+br33COA6no/yZYp12Qn8Wqc5IP1x4rEuBk6s1raoY94GWdZloT5kNBOLcV6O42mwdu6bj1ZZc1uGv1xglO3J3AQfL9nFXGjvN+tM8/QRc20+j/+9Atfy9Yv1P0Dl+KmLhjt+tFO2Zj7SKfBsvcaO1/7cN0u7lc/2Peu9wt+XFuPjufpovr8GpG1d/7O9+flnju9LMdwxuKYHP14DSWKuv6ts9n//Z3+TCFHKbmJgPexCsof+TjSe6OwXg0POLg+uEbhcXqhxAYJMOGUXFxHxFzsMjgMeCA45wDUwerRQDMxYV6cbIAgll0isfkqP5eyMzh40QQiCOOslDRJn1avks8G5gA4MukoMVoNc2jXpVBcWWYniZsAVoCiThDINCzmH3WCdNpTMwVGL0HasMUqDxDoZgIUFoDF2DPCdGZV22zMBjzgL0XlKgJ9DhA6ccpMWHG2GGO5R7APtmIBkyhi6hXs0zsyeiaMo0HUcSAuHdnRYtZPGrlsGl1Ie145Yz3ecL3xPmiqoVFjflw2P5wvzEO8FqNpsw96wEyCbmmsJeuf5okCvf5YGS45+vjMOZ9hK7F55LtHryfgAACAASURBVEbfmg2G3xEAqgYWYsnkXM1Bhjm6u7nlo6LDJ53zlOfxumKucc7Z/RN7ZUfwUsG3NLj4DJlPB75kX5LVJU28WWLabKOUlLmBhYMSNU14FGvULK4E5wGSArLHYY/4MNfhCIoU5IgZowBBhxicZjDWwFxDMI6OoWGIZU+KxaCuZmF9Plyh6ycYPGm1Iw06stbuxFpDtzsEhfgcdNcCsFf5jPVj+HyjoYFYQlq3yc5lrPDfZA7hJyxXn8AQ00dZJcboCrqKBtfUue1FQRXskLUG6cBa9F5GuQFogV35UROAA5hdiYvIQHOASF1HjKF+z4TJ6ILrF8WITYARh5DO9ADE8DoAKoBMWIMJnAjW+ftwL7C/L2J/6GWVg9KugJHKcmoIKe53hxfpzzEQcEMVogMICjlGboTx+E3gGpgYAHwsmI3EQ5pD0M5Cm5DMtavd2c2NGiRgLzwBXFN3UpYoVlmlnb8EYraLHbR2eRPn2axgJkYceKm0Hffh8v+dSuQxBWykYxAICQr8EZMLHa/T6EW6oATX8h3W3AMTm4CJmSix7Xg9OppaYim380ld2o7N6MJ3pJQR400AGSBeNfsJm7mFmLPGA+jr/lukOoBb5hjGB3t5/4qOvlrvZJCOZh7Rhsx4kIk9u0U40aRzS+AydSXD0j287QA+0q5azD3+BW2Ap7RL3aWtSaAyrJbBTtl0Aruyqc573bcBfvoP3WFUII3TjvgO95MOi4YsNTJ/8APb/Ea2Gpv1UBZQ3WIJYLjklOLxBhbDeFKwNpNXGgMBlM2OC9CG76XmGllBDjQNsgVMCRibsy3+Qut2dpKGiYpUC6ApDDXY8AOATWw2+lsoETV7mDY6CSfrmgZkC6CWvdDearzZeJ4C1qD/xvN12Hv5HxbVd3AuHCC+iCUcuA+9jiyGz6SGQRImSctZFsODIKW11oxJx+OwHIg+0EmQTmwEWKM9oq04p6xByi5VHuoKC64rgfcEq/yMZAqNwFm+hM/BYisbEHIJ8n6I/UMyBGPcrNlIWZgh50Tn4+O3IIzlw6mrfTr1av3mp/0Zd1wPO6x8Epffu5kFQfcAiJExyTr0Z2RLDOQmYTb0pRbg2gvuxd2HCXy6LJSqCR+Aa05uFpjpPTHBtVQG4PZoTxy/CLBbATMBQ4xEb4WMAq3aV5V/eczlWs/z9GunjZrvy14NJlXMNSKL8vGr0sV2sSts2ide2IbxZUk48V7gO8Du2kGuZ914llP3m2c6FXh2YPrLgWuKwRZ3VJprtD/BBOZ7woKmdrWaMG0971YwP+1oPvc9QX99ftxyvnsx9/YL+bYvgmtZewJubLccSelsGSCUQRMky0KoyWBpvUQrr2806zFxYCOLeU/mYs0q/N8H12oY1shTAWwNcm2e+RsvMmYqYsQKXAuotAZNyVz7KrjWrDV9/Yhn/d/5floQH4tHo/UdAO4pcDuPnxg0cccclg+B418IXOMInACYP523T2zR1ueXe/NzcE2xg2drgG7ah3r9o+149j/+xd9WPtl1pf5IpICraCHjEEcMQUYxKCIwLERKAJs7qQEwQ1CeEr9kQ/E3dSLOQHK4JECC9+bww6G4fwFjBiVe0lgLqMKyxf2ev9d9nTNonsy2GJcM6ARUBL6JRYKAgAspFGv7THFu4BRJ3yjgm4KUBPhLVNsOURhCRsHZhe3MXTitzVXjCQf2Kk0V5IQhWCFbyKAMgKbcJ4JnsO0wBgEEt4Al3C9BRQdXYaZR/Bci9+dnu7uHBwVIZvkBWGsadRvkLKKI5GdM6cyZlYjxkAD13p1EBQ5hDQIAQXmdOimm/K2BqGh1BLzD96V7bHT4ZiYcYx7dPNzvDz/8agGuaWxbfLvKGAZTBe+Zz5q1M9/bzvyhmm3g+QhkGbANa41rcwWuhe2F0lc2sCCgos60k9Jf3dZ253TwAa4lyEUmWviJWZYURgb4iL0CsAyML7PcrBNG7S+XbeJ+I6bMoNMlFgLlminZh6U0JKJHiM8/PgpcyzPAgSxAz+MgQNfgLYE5MI8M/qSElN3/1JhBzmGy1Ifd0xN0stwVDJo3dsyF+4gxCwYaWWgck7Pd7bk61xFbc0dKMNSitQabguAPjDXsn4hyw1Yoxk/DCoFoAdew9jK/2VuyB93xDWsZANkZgCFv5sP5+e7127fdGwOrt+o+igNEgDXKG5FMuN5doZQxZY8IAAkIqewFa4oMQVwb4HLKOMEAAnhWJYzpyPlO0O2FoPtzgWu6jpp3BNhgcEhwzbbaQR6BPJf0EcTbP/M5eM8Aj9yIg8ET/gddMgJ60qZj6ZfBNXT/FBvN9wfAkeXeCMRUMnpxe6uAAMEBWLMsiQay/EhwDWuwdOg4v2Cj6czh2nh3B0zMJYA8gCC4HzQFYYdog2tk75jFNRI/Occyr9Egi21TB+SrAkG5nwiQBlxTQA+bCAYNgIfYFADEWT8oPw8TOqC8AAZDHmEwuutjEht0sNxNW2fQbGwQFk+LCDOBMoJ/nWltB8PAA4OKHRFHw4Q8cycPdG/REMy5m4xuSqT3b2aHG/QXAxRgohIRAdeajS3wocCyoeMSdnQ+m0YJQG31ftZb2g1Nly3VR/I8NxtXTUXUGElBsm2Jva21w6n/pltb1xFzDV2a0yDAOpvWopohCD8ZHUWArRa4BqOIzHkzAdHg4nB+RnCNJXcE2OSDqPOowJ00DyLAY5mAJL7wXQTxfMf5d8pEn2HTfTbJMYx32Jnm+fw5IxWABYTpMj8lNC521wTXlCAVsJYmMs1cm9UFAlnjjwlsspEcgI4ca/2uPVeBBwDXwsoXwBa/NL5CQXJh8Ri4L5DIZ2YxDW3n9Mwu56G2W6Q2Mv7u1JsAtIBdgSYcP7Py2ACFDqASPnxm+zfSEtX1s6/QpGf/jC7rAm7xJ36pYoxmcMnGpbOt/A2uc79GwMklwdI3nQ25XOZekbH2DWw5WPGJ3NQ5VfefFhH4CNeiWe35vrpX+1Wtt+oKFnTnZqm6Op0zoTfYpvHHZ6mrmhjgbDEgnllGwg1MTerJiXmI55X90VpWN1O/ZquwmPsw1lLS6kBoi7lGXMqJhAYS5KN04tAAVUCaVVAYf+WIuVaMKj/c6r+nLy03wiDzKmprcC3AvnUghw5WlTfmbF+VoGkOtMwW4E12p3FBrkk2cOoANO/nc/aj1L+WgetpRkq9rwLXXxJcW9+Y7L9itCUyMse9YoXxnvk8YZlvPLb28JizU+MzP7u+l/r8xtooy13B/EfglK3suJ+sGzTYy71VnDWAGoE5sj9VrG4WZyQwJtCgZ1giDhk+xQJaaDOmw78/xlLW6NXx82Qcdfnj9+OlAo2oIXcawKk1YDtcfsmKuTYvocf2HkW2bPGnQb0CscfvNRZ5YXvd69hRUwmRXpbznf07igo2l+VnwNrWsPT8bu+V3uztT5zaEz1Pg72c0vrxofV9fna9YXDstX35E6uxXI5r7mPrfrhuN5bRZzj32X//538z29alTVk7BVkPMCBBrxzdCL/XplJevjJ9YGqFeRX2WUpDwwagU3KFbn/SNtIBoI5dCOzhqCGoz/u1Qdt5T/lYHDqVm2pC44yEgh8ARYGH3qPrRsRfWWrdgxoMSC8sQZXYLACLmN0ZmiBhI0k7zcw1I/4JSqRHJ2dR9xJdJMfPtWa1sRbaToJY2MmK7B4HNHgWApVDz2wuQDIKnc3PwmF2GwYFY0VxXDkqs5HBNGLa4GcEzViOmpIRa41lzgTWIOuvLpX4FDrn0TlOltaCu9G2USBqJ6u0iuT8ZvF2gwFlWDVuUxS7hcvlYElYG4Fe1lvucY5TwJKUr+RQmCw2rSVpHWH843S20XNph7PWWWMY0zjQAabu7u/JrMT4Yf7YcZddRKXDhj31tgdTTOOMdSuBcDvoBMrERoTmDQIiBIEEygyWNdQemnrD79w3CODC6nQAQGfK85LvynsS7CtwFiMkmkhY15gLapJxT2Z89N1i9IlNACAcQQVAYZVv4LkufC2x1SRgrOAmuoQ6Y6S1BuAM4wFwDN93zW49jI44VmxucKVGBmFa8O9LBYb3GH+XhJb4fkoCzDJiwxTbmzAfk9VOGI7vrkDK5Y8EVq11FzBn2izahGhmoTMy2FaYcxyg2AMAoqtUCMGRyycDrOF9CFr2e7EjrHkFsJTlpvy8Og7X/bqz6sKjwQEHwA7OM76D5Z9mrKS0mYL+ezPwwLoB005JCD5HGHhObKAhAe+nGhpYp42LSQw33CcPdJeeFshHAI5oOVrrSYeNBIUuZyXY52eT/la0hCxLYBYT2BssU2LZqNhZ2afFbklAqYVTJVNxrGQfDOKwUYnL286ih9SBJwE8MkVlk0wjNKNCgV+y6UunUjpOtCkcU4v+5wT3OCuoVMflaIwGDJpn3NIB03kAUE8dBMXwI/P5XIEv58GBnNjSYsS2Q7h0/KZTmAAWjC0wpdgx1GWfsZs8v91dWICiQIR0yJTDr2dXVl13lMSG5gJFKtY8MgCmOVWTBHyErB+DugL805FxnA22nQE2V67qCAK0HiJNoOSCNVudHKC+HGxm2GMO4FUJJqYH/q2yOp/TnFvV+LJ08whcE2stzKnuoLoE1+TP6H0vYdZY2D4AH64dX4NzZp9A5+ixMy8fxpo5c917byQola2TruX9/e3u7k5JjWiXEnQzQ3v6eQJnHdSNwKLO8EpS6lzJvKvJR875kHP7jOcZa0c9Wqhh5eHWOYbuTqg9BjPUTn4A4P3rYwfdcXdJptXYadwM0mLMmQx28xomyqATKaYXNc/OGmBTuaZsXvYIEhGl4WsHi8/shgZpQpC9Pf+m3V0BXgTBPK7LMDcufZpwNVtWycEGpSQHofGXvfF6tW3PHkiQPsGf8nNd2ZKKDPo1cd6OgsP45vgesZkvr5wwGwG7/MP8qAGSJChSPg1w0XM11haTBw7qo40rOzwlOAS2xBZoe4wR9BpIsyfFCtpCHIfSp+4gNPtTOletbaglpG/iPg2bbwN00218DDDwSPWd56oca5oYMziVkRgJyq5K0I1slEeWhQiImJRDzkILVYz769Jbl56O8tnovDnUqjM7n8FtgKSQfZ8YI+vM2+MIXMjrn//tFAi+YHtIa6z5nR77jH/d5xcYMi303+AJrzPGI3OL75ljkOfILXKZeYznbZf01rifee7PdTOvJcvv+fdSzHpZjKFL8SOgv9i+g8EzlrPvc+6rdQly29y+14/Awc/X/oy7spbncxBcq/0RsGtjtSQ88rpPfNfrsaFluydjjeh6L6+rZwk50pNVQFls/QC3ez0s7VLZCFmxRgrLdjTmHZM1wdn1k7Ydjhnqe87ntf7H2E8b5PWW6wTcW2+q9b6t+whJQgvx6M/mjK9toM/ho2cb49r2IpZ2+e61jxyfs/Zf3cjWHcmPH7mvz80PHhdloaGCCrQoQqgzn+kA0h3GCIa4M5EcHdPsmT234+MMYfSt4nQps9zlVikXZPnoLMGCNgkDyXMBDyNfkoy6tFnEwCnAis52wDEH+6HMB9Qa4qQpL5GjoI5IlZtxCYJKdbqsKfobcAJVXuYDl8Gar1NzHEaPHoH6N6PcjEEZy660jxDI6rVzZ+s62MPnZ0kfFkzAtQoih6ZEsQhXGTE4KTiImU1PiYmdxwQhWj1dqw+HgVlXsN4GuJZM4DSePNYoBisGGv7IwdEz4p6jbUMQ6aBSFlxL5cMShs+9pDQkYAccQuqggLV0dlYlso0+J5PssmSyKbpUBO9LUJGMcwK7lCqnvCiMBjm+k22ng0PgEe7FmmrO2E9wDXMKVhTZmTcqlyO4Zj06PB8AtjMEiPvX3dPjNz4T5jrdTwlsOIjFPQFMxnoF4ElQ09dTaYtAFu3lNhb4F9mJ6QTmzHKAtcxlAmN1+muWXsAVliYDZDU4DWZeHGsGn55r7mfrfiFrD2Dt8elJwDKed3dOjTV1O0Nw7NIcBiraJ+dpYkBgSqWhAdfuzm8dBImpBJYaf6IPZI0gBn5XV7sfHh7IgsVzBngpgNuALFiiKFGfQDwZYGa4zn1G0MmdLrkvrYNYB6cPiQBreB2ANktCr2/ESsP8UI/NINfYc3K02EWGQBgDPuw/jylNDOanOtfibQKl5NzFKwrII8vGUtbLazHV2JnTP9yrZyoJZVMAMcV4z+gw7MYefE6XRrLUMCU9BMas/8XXVPaZZ+M9GVxjl9Cw5ZABBCsN+oEpq3GZNZmWBhQB8JGR6063y6YP1plJUEH2JWyLJQumvtrCG5PHs8lyKmZHO0BlA1zaROBhJRSP74z9CsuVc2/MB+NAlge7tp6xnFcs34NYfdjbLhEFy4myACyPbMdBQdpxlzK8A/YT6/h1j/KzN+0jamIJGNe96Nwikxm2xmCCbOgyaOS3ppw25ZvuTgnAqcu8lHDKGM1SUnwfAHZ8f8D1GYS2c6bvZtJnAa712UchejdWIFBix1MdYnNydTCb/Ue7FE9Zm6cCUO4MJ/UCsHUgrMAeZZzp6EzmTJhE3PDQoFNCjEw0i8KzzNNgHDuG+hrUqgNQyO80wGbmWs+FlSSZpEsnWWi2vbNBgspExZxLMi6SYdkbM0haBGAFFET4PiWh7c9nqNTwSt2VHx5ud3e3KAVtcI1NZQiuufkBWW56DXOsvbAMPJXQEauWiYTSnHvnWteZtFiJxUZPh2zOl5MS8ckwZ2Fd49nhI+AqYjcK7Aq49rT/yQllsz6j3MmhsBfoICxJJe4DSAzgHGFyEubyhesCoAX92asr6oeq7BDmVQxFnjkF3Kfjo5+BSRHtxwbVvBNoT9yh3cAh5r67w0pHUn+mXVDlQthxWBMAuAOuadnKBgWcJlDIRSMfKve+Bh80PmY7FlivNfqCqoq6HUNACyF3Jc/FDH0hUBtfjmuU3UKV8NWP9oi6m+tvrXM3NahmJrqRBKjxH9v3bNs2g0E1z4zNs79ORqw7BSvi5nW3wLUC1grojB7VMlDT/fZ4yK5ugw1rkK1AzUXQPZhBE1yDjR4NXvKsAbBs+uoUnBY/ca15cTWPuUaSVHkWjjF8gRAFRoO7GUy3DXAFgBv/6KzUmtV3JFHl1bw48+bB/cm/C+AY+qhc8P25NSCQNY53TABsAUatWHB1RqynsUp1vWYGgDdLjnM3S9usmwzop23daFADHRMoWfr5sgQ5CwOuem8sun7mTSrHz//ylZEmmKOdJRtfoe+9gdi2RX2PnwNs3wmu8dJbiI332MAMtlZLP8dgwgfEWg7gYj7yvPvXIVy4wOdXz2xMxWakfKme4wa/y3YFFB5Ak9baYmKFGfj8X9uSxX8PgFSvZ8/O9Xk8lrmf7IGluer3T0ZwreleRN+xcbcSDOty777c3HY16xsmdY7F2tf87OYKrDWD7bP31/P/t3/2Nw5x0iN4rOSPmQYlTthCrBFkDZulyyTNyDpT2VYO9QBsKmXTe/jZKwESYJakjKBKjHaogFKrdLwm0WQ5wwxMePC7I5m7uoVGGaPUTkqXdPKe6gQRc43GdJTJBADSJgJgJsAiB0kFGgbE1MEwJToChXJQVLkL+hhSL0vMNT3vcCKt9yZn8EDNlmg/ZDGImaGgMcBMxqcPpu7ewvslI03jNrPycAx/59e/pjFlILCPzpo7ug1wNKU2yHqmXLEOWzvJeCbp6wnIkLD9O1lYxRoYjkUAnJQXZnyzDibI1+BaOy3Rw8J9pBQmQV02koBbdQbN/YqZYn0FB2gRrcd7WM5oYxXACPeKueox7DFS6a50ZxbMSFlOi0KnmYeC3KlDljVFoGqHQPtl9/jjT9Q5w1hjvaokB2veh67cR+4JgmsGmFEWWKWes01cnZ8JMpRpz/6IYcRzKwixIz+aMpRzNzQPcdmUvuYadIBTNltdVM+oQQOADeWfGicAoxcE15TRVzkqA3IHQXLkEDjAuAZAx94RePS7d7+uvQkAB/MIoW2x1cBiQymoOrPiv9FJGGOJ716zWfEsHOtRgh77lUYOGR+MG/5d4Fo6iRq4qP1qWjfn2FkolpKijBHgGjXHBmUiDpRPYTL4ogVDlgQpGFG6d8RtUA6RKNhjBmzkkKHdIAArfGZoyGDsAaShHFPpf2ufAfhFJ8/X3YE6aQBdDrvzq8vdOUBhlD5iCeL9BAN97wTn0LTAOpwB0Ww/yUZLB1IjTGDgnaGLcvTWJFbVjQ8OYFm+EiACKHsF/byHO3432ZcolRxjp8N/OZ7c6wbXygEcIr/Z37EbcajF5mgB9mlXypkeGc+cN3OP1GeiiVZZbE0jAGmePUwOoDvunsBL1hUBYIP5sKlJBsQx6vtIU6G1bbziNRHQ88x1d+oq0TQAK3BNnV5jG9t5mM5WO/xUYY04/xA+zx7KOMSWVJAbMLA0/5pBsQ50qvRydMtK12k+E22rhPXha+A7YEe4NxOLVMfGDpLn9+Sc0HPPM1KMwemE8lkAHAwNL9pajsPBpaFuWjC6iAYAwzfk8ykL/QxcM7/QycIBrgXYS0OELXCtbEgCgCVoWj4OAXOfBdXt18C4AzwlLvVzewtmsJjALBeFvYSNtT+Tbu5gVichMYG12E76LdYqTWlonUeDuaYzwEEiEy7yHzXHYGHLDsiuC4BOV1WCa/bvdC4KkGxw7UftN1wXPmsBywu4ofTIAqzi9GW5t5sxAUgLaJ2S/j0Z2G5u5dLE6dMo7mgWV3zbtQ+T9829RFYnwDV30izbtyA6CJHtphWa5/iN5IazxF9oVMDHAIJklSKhCruEJjkrSY0OoDqgVgLznUmm5d5ag0gGrigT8crzPBqogQMIqBlMQ8KO/66mHrAOrcXYbM2Aay0d0EBG7FezyspeD3BNcafeK7vQABafyXstrKSewzAdtXYmULMOxmaZ4TxP5vvqvIrvNoPsaq77y4JriXeEK0yYpQPekBE4Pj6f0pUSD534am1n672WAkjccgpcw+9nQNz75YuhrROLmsPxZwWObY0z7IF8tsE0TNKm2Sd10XmN9T0rDBjAl/+99b7aU/P9+bx9w/m5+e/1cywf+evgmsxBgzgBpo9BLK/zca+B8/pemrmW+8mZuj2Lp8G147XQ+3R9rc4PbgPXfS/9ycRWWWdb97ce4xewoUdiQXGjd88CBdMaoH/pHFZfy35brTXtKxmQIHa6G9mK/31wzVcrsm7Z9g2g8pcD1z6eiz5PjsG13MOpnZ8r02yvWJanPjMr3z6zKFqVX7zwNDX/9Z/+NZ+OI6nLjaxVQF0EXrtLQiNYSoCMJScKlgWMSVMrjopKEhO0StxZJXvSOAqYQifHoJP0thB4S1MN7+9spPSm8BoMYJhrCXD4gWQJRmZoOgdluOmIO9N+QAmNEd00NkA2hiRTAVRr56gPXjHeBBA100dj4vHw98yyUOmVKVMj51UZPIJS0ClCYJYMhp8pOkfRQgpYGSOeRaNHSeAe50nlpADukGm6ub9Xxrs6KmnzZi4IHtQz4P7UUQ4OmvRhUkargIbCxgbXFIO/s/MojEKCwwRxcSrkkMnZEmvMhiilatYSSWZMOUZnuFyyFVCVAZZ1xPDvXk9YL90lVs8nUDXAb9iQmuNm2MWplc6Q2sPnwMZ8UeTfJc1h1uV5CbhN1lMcNesC4D6iFQQQgQLxLNtUgwLcSOaX48fns9i2Na90fyqVolCyy+Lk/HkuRyMOluw6IOEc2IZXxsQlagLfWq8o4RZLh92YIOPI4D8d3QiSdRORlIXiewmwPQNcUwMIMNdQFoxOoQwq3gwAETTx/XMhwwaFuSbdNXz3r25/R8wtztkbg7wuBwXIphJRlSxdkDkY4BdzjzFNSWsOr3QMze+VBJiBYncM5f6oMkcFaXG+y3FPOY/BTgaUAHuvrqizxvL6KpGz2Q2QTzanbAKBsDUrVYik9jmBNZd72l4L7DKbzOAag1s2HbjaoZxTAJlPhAK63gWw8fPvZKaRZWa9wAbXrIPl+wDAySwPQGDer50l6LbxegD5XJJP5trl7izPhXtgGaNr6/AX1jTBtafdNUp6Ya+wN6x9pqBSdk76PgLTchaogQJuIwwgva9E/t3wAMEqgZmh0ygNHu15JTQ6WGZgUALIHrtlSq8d8wIskiFU2cLFjYJzjMcLGMHQEWXJvc+CdLVOCXwag7i8uHTkyFB1OZDfG5v9au2/tiGyNwpsxHCE3SUIF4DFjJBKIKVR0XC8BBjph0DR0G4MIJ39lLJyNVXhKVVSKZEh0DnqTqcp93OA98ZCS7uDLGcTA4gyEBdK5Gi5Yw7FVMx3i+nS85Y9TS1IvcnndmyddaxcHicgSOVWXJZOUFHsHWWf1oJK1880GohmlcAclYqm9BOfKXDNJaPRzormWp9BWbeKpktvCww4dCjFWNjX1v2ZdTOCwtojwxfKeHLdsOlIwIjtQDTgLFjDN9fRXINtRQOpWwKcV6MigfbW4FqSLj0vnSlnR/TRzZhrg42clmWhmVRKXFT1gaoTAq6Jzazxkq6ny5Gt8ad1qHOpWG67vWOYdBmXpEkFklMMHCA4zlwnpSa4lmtjDgKuPYO5Rva+8+mjTK/3WoLPdKhD0ss6gcWy1N5IF+H4arBZ6YRKf6R0YVx9YjuroEAzjn2Dc7iZzQIjuZcNPA6XkeMQcK39y2UAXM3OXN6tc3wwQtPca2EfG1xDaShuVQ14ov0W9qt8Q+rLWYNNwCk5vsodFYDp+Ce2orQ5BUTmqJhBVYLhskuxcR6y9nn6eehryoyVnREgmkO0188RVDBsW36X+y8j53/80uBaG1Evh6FXFSCw77ehtXoqgyhfAdfoFy5AlwHEGVzD/cB3ErjWCQCdH8cgC8GJJKrWg7X1324Q0ufkCNoD1tNJXn54zQIq8NN+xeL9AdzM2su5c+r2tgCwj0C22nM+qyYR66vAmpbqF8E1mk/PffwAT038gX62rmrq19YAyjGg8nPAtTmeSzNyCozL/vw6uDaX6ymgUgb0ngAAIABJREFUcj1XLx6bYGATXIvRzWeCOZR9zXriwxm+KTvVZdaVWfoMXLN/kjWzHLM4RbZZXk8BIf8/uPaxQfnZ4Np/+Sd/9cDAOF28DKwlYCVdV8eImQHuj8WsYJhqKRuANofKXQKuhcHGci03JRDbxQLpLO07p/OAP9GnApsNB7sCgQsCCNGwCbiGQCHg2tqYZ8ny3ktIb27GEVSadRZwLWWeKRmTgW2x/wqc0x2UDjwyo82uU+ANIXU7fR4+CU87E2xwLeMIejyAChw23yDsXVR0gQlg8BBc888EJFXCmbpqPWcqqfFf0TgDAEPnE79n5lglqNEdi/NKbR2Ci+1wolwO88bOji7xUYYn5RYuj3SHT8zP8+OT51BdP6VFA5F0GRAJxsOZEjBWpU6jV/hS0FhzEfZZxhljRWaAwSNcK88CRzhd/3Kop1FCmFcB18LsiJEKuAZfhOBdxMXRROPqandzC9F8BBhix8nRks4RAo/sBd4fQKmDOiaeXehwYnmsm1S8ohMkWHLVtVQgIteBSzpQmgu2GoJxggcBR4tZaUcbzmrAAuvukSXzjEYg1ljKoZ0AzSV3KfOKYzFBZYmbmsZf96n93qCG90peYxmsSrixpzUmS3CN35HuuiVcnuy7glxprp3tLlnKstvdXT3sdiwp1jNHdBsNDPBv2Jz721uVnZyf7+74bzEAU/aLecuRA/sSsBWvZf0UuDb0m7j3rLOHmwuQy8A9PxgnC+1rnyBwvJBQ/+UV9fUkvK/SKK4fl71wLHAPKT2tBgG5XUYWAte4qM1aiwYV1ukrSrjVeQ/jFWBb9w6dNJel2rxTAw73nvJjnslKOMj+mwULhhWCuQXrzuWfLOM9c7dQU3vDgmPpVLQLENhDO85lScgC4nl4q9LkU/MNgT+XsD03N2x2APCZ5YXir4hMZ/CLYJrZyXgt/509BACj7a8afyAYRMki7gdzre5/uHfcg9gxAIFVVgbAW/qD1IypdZtxGq5mjd8kPOh96jSrdYwyKjapyXnHcwDAvBoACI4zoOUS4BIMNwDU+qcqpwYTRyxjMNeSxFFCKkL10MmjfbM9ICPGwT3ngQCinpPzYY26lEPiSaQv1o1RJriWZIfOKwGHCU4XtsXadAn6eY7ZmQSbj2cVAbRoYUnrTqz3y2be8PwwuRLAC9ePtAwFlFnXbYBr6gQaAK7BNbJvfUZR7862XQ0IDK4RYFPnzwWIxk6gKoUMdv1q+y9w7cUlfXify0tzv6OpkGx/HO8koaSzxesRXOvvyHZMnD8DwwQ1HZwElE2DncGCGb5mfAyByWe76yswqZFUutrd3d7tbu9u6deRJZ6KBFcliPHuvVRRKa2aQTU3hqoydjfhCNBi4C+JXt0LGtsAlNPeV/OSdzMzBWwsS7HBAFVCUAna6OyisYylHQ5hfXbHzJz/AmOkp8ekokE7dqlOWXfY2rbXeB0+Etau/licIWf1AG/zPQQKvbcFOqvZF/4Q1LXcSM5mlU2q3DSJuIAk0atT0qH3TDqWphxXidVomWGP9P4UmTllpHkOAxQjwg1ZQ36292kB9GnIMBtlKdBLIlqgu+0qS9etxxqgmCWi2ssstzaLTaBMzrRRbulB4+qIdmMYghXQjjjADxCATd1IdUYxoWngPnspwFrC9rZjx+Da2EZaBUPQOzGEEtTHIMD3gGvBTwlShnG9KgvNvTTzpccgsVNAAjGXlsy13H/KQrMu47cFqJ9+4HyGsMLzfl6PCWMDzDTy2t8C5Pv+OuF+zIRaj3H99xfAtTzTvEbun56P102BWmssZ4BrJ+9jMNcWc5qy842kx9G6wTXGEvkeYC3WR7GJz9VTZaELcM2AdKsFbDDwZG+Hx2Nf8aPRODWH20DZ+kq/WXAt96TBX4NrVRWanLoW1BgDny+DrTjBtfX6k73SxxWXHzPXAsPkq5T8k8bitCNzrR0BuFwH3VzitwFcW8z+CpgXyev0n7LFHvoPIVUb8LV9/XD/avYDrnz01sXvzv7zP/4rh4hz8xJmIVBryYwQPrhBtwQzyWYqk5Fa+bA8pLWkFLWM5e3tDbU68CeABsAaiaQfGNyEbYTXwUIByyXskokAA+ARMPHKgCSaa9Mg8v3ulllg2MjiZWGrNCcd5dIV1AchfWoBPy3sKqe+vysloxJojX6YWH1wLq+qnFRC7XK1xPJDWWiz1vBcANdw6yihWzDXeJMqBQzANpl+a/Q7IF4OTgXWCoQY9OAHOlZ0hNPR9UblFS6lwBhGaB6fFYhkPRGW/qWdvEsrLNKN++J3vLzsvv30jY6vGAYQ4JdgP5wKHKQRj8d4pmQhC7kcNwc2ckB1/1krCnSvpHezAtcSGLSen9YNnP51R8guD3Y59NBlk9AvNHLMWjMoiHtHwwaMS4v6K0DD9bCOsZdzv+lcJ1aZwFBeG5otKA0DEHk4kBEAQDDsTIAL6jTWP2SpIVAehnsewJUNZhON1ozCfiFQUEyVpQip1np0WwwoTtDTx2nA16y77DGCfaMUma+j0tBBuDT7pNOIv1GOTPaa9ZJoS4oVbSCC+gC73aU7hoYheM6GBsxhc1+JtQYWxQUZawDT0MTg0oL3sEEBUVXSLvasANEGRVMmnO9JuS/WaIBGgggG1xguptyd4v5geUkfrMA1szz1OdlHlhKhWSYbpBiIMhWFZ0BYHW6aQKMz2F9VzhnmWrqIpnPm/nl3cQ0wDyCWSx2K0YF7mODaQQ0WMJJgDANQoJ4c9FvexDwDw4nsSAHXWlcWRmJDhxfNRcC1lKjun1liChAH44e5ury81jPjE24+8PYCMEzjgySNOoj6TMJ9wK48P/M6sfkJWBJkq1wQ4BJKrKUvBvsT5jHYgpk7luhiBTlJg+8FgDcZgmg2AXsLu5UMe8rN2ZUyDRS8n5I02HI4OS7cX6+082lSgD1B3SaXX9Emo1OpwTUGeSm5csk2AYTY4IBADkwIqu/E9kZQmk6hsScFrvGsOYgxO6QDwo7RmgZoooYllSCw6DmZWqOD4XQWk2RIIoggF9/QwFneM8/22Gw5mtCV8ue4+RKIge2peQagkzWSZyBgGs2koXWVaze7WyyhdGOdz1elcG72wucHfzYgGdaEWXv4G4AXHGMy1AyuESQx7zagHME4dguVniXPYXc1JdPNpfHa/mJ2xP1SaZW+I4ALQDYGrhqeUWXeAUF8oYzzeryzViuYrEBilhrDj9vtri8Frt3cXPF8S0dmnrEG06pzKEBia5EundmAa2JPkrFUZdgKFnI+JqkJhjLmVaAqmMTwO9OIqbu58/ypZgQGSAyupawzzLXrG5VKxnOPPmkE8FMaKaAXJrCb7bDzt9lyAX+SPMH9Q1s0ibo8W+5NZ2GaiKxY/WZnCtyQCx3/gUDM0FwLK5O2wHa1mH3pSm7bysoAJzajhYr1LAC6NW9Rqo/vjeTKIrGWIGfFQuO2Trm9WTy4H2m7zQZfFQYNxqgZ94dX7uVo8HHMqIGHPWcGm4E1ypi48VHO7bDTph9SwFdpaorxlj8VF0zNtcHoOg2uNeMpvoOSwjZwg4kyvytnVe0FJ1ePgt+N8G0RLIfFvAo5NWYGQDfANdmBPP/XwbV12We+Y1EWutJcWwevcy46QZuw0tDmaC41Px9wTdf4Ymz7xbLQ9dWSkF5r421960fzFsCCdtw+Op8pzP0wWX3hD6+VA2D17F8FCL7MXAMgGVDSIA/HwWtmOScB1r4fXDs1g1+eW9vjrW6h3IEjbv9otay/L5iOnrNjJkJRAVrz3T7XnQ2eBLPylepgGXOspACRZL662NcTv6nhXYKOISDos93E5CNwbY7Bcp153xUx4hjg1NnXAPhyzIYNmVU1/sLCjSpBvz0bZbMGyeOLu1y+Ucb3K/jshv377Lt02Z8Brv2nf/SXDwxmAjIx2xXHXQBK5RGokS1NKgJyKf/kwSr20+UVAlgFBnzNbcoR2N6SJWJ2yDWYJegCKiBGWUGJL6OjIhy1b4/f+Hm8bzqAraMhoAAHeNqAMxuXDCA1ztpBFBvEGewwswLc0CFbgWtcvYPCHv2adNWrRaPPolNo69ch46+S0DhHyiKOTojM0HbLebFmLJLrLLwSOt7o2JhmCQicEnNQZbQqsajsJzJvxTrLMziTyPT++e4MwZsFeK+u1K014EMCjanFhkw1yiDpNFpIUaWtAgrLWSEIKJbS0+MTnSYIbGORUtTegv34DgGlyp6LbaagqUBcZwLqfgZjTmtOwfgsDY1mGA+20vjrslAGjJdgCEpEWGwm3T+D/1F+kgDw6fmpNJEEzkE8P2UxAm10Blqw1YAi17UD4oA0LDMyYKsOWNKvYlkdylacsYdzSoZgSjmdri1HxWUecel8Ay7nljGYgZUC1pRadLlU2CbKGAZAMvOCgGyv64xpxqsDZO1QgWsqU1VjBZ0CKJ2SUwwdOdmGM3QLfXFXvYBrmNNkBOVaS8//DE0czPh0Z8azgGtgtaF7KLXpLgmu3VyDWXG7e7i/l3MD0NLgmpii2msA8ZW9V+DE10aZrw5rl4c7E47XkpDg/kYI7awg7RAbBoBR4zkw2zE6NwCsKPTtxgBVRo/7ZDmQ2KQs8xwsONUHvfVrmizrY47AheAaAKgX6qWhEQAANq4bO91gaSkBUicaSznxntfHR5Y34bN8DrwJARgYaAZ00lSBgth4PgBnYCelTBGlryyZBTUL+m0o51RAiTVygd+ztOewe0f3Y4JYYGKi7BfziIYPSHwoKxfA630PcE1MKTIQzQpJObQSFzp3KHwfBoLLRsX2tNal7XjKrc9xbuWs8Vjju6rsy/deXYgRiPKsaeZTzqlOvnXpl+lXajIQe8lugy7xw9k62aBmk4tNt9JD9PdKO1BLpgBPj4rKvwWuhUHLMcF+se0no9HgGoGyBPcEtMFIV4MZia0bOGKjEwf/2uCOGfSsOYNi9xSgi7mZQvTousjZWzp55r/w+/ZcU53Blc6eEiAJhCx5avAzzEh3AK+yNJf7e83IXfL9DhF53rMlCrT308lQIHKE1mHLntEBGWxcnMluSsAS0BVzLXpraWYA4O7F3wFgjSw3d+yWPEJ8hGWnTYFntuEG1VgeatBNzDWVra2Bsi2AjX6FEw+cgSpdnEPeQBeW49Ul7KzANSWXbmlX09RAXdvFSKOddTOZDjZbtDySAbPBhQJQO7MpWaXfJJY2EiXyPcXEoK+XDrj2kzqAaPmHLk9GwwQwVvHsYTVWqFOJlgRXSAApcgojTmuC4JqrEqQNZnYWnWVpjOa+AtLRXJu1BqAv95lzdzLXslMyl9mbeQ9BYdudNbgGsDJsf4xbzuKAc2kyJBMXVpmrUNgoyeXeVWa9Ampj5ORwaHvSpwzZohtIJBm6XH/NflfC1AxbsxyTeFPiBvOsBgdhrbH6gZ253eDA+0cU1+Hvu9xcAJwZeiM4roiY6y2RWXcaPgWEVJXP2GcNsvW1ZiCb9T8DSbwmhmz/OQWynALXcp7KRApcq2lZoQdfBddiGwXay2fQ9VVGHpAwYBevWwnj/v1cJnMd44FT4snzP/7eYK4tySsT6FgsvtP/kYYGKTkdgfdHoBR9f+tjySSeRvM++l2N12hksARSwg70dH3wPbz1DbbZHwm4Vmf04NNsANK9X345cG3Jgjue2sV4m9l69K5BXJjg1tZcbQ15gNyPwLV851tEvux/ac4zn20bs47qXGbh1dRlzIeSeOwkZGxqrqY97DsYe+4zdtfGaBqoHpq9CxbiNCN/NODaAqxdmK2vIuh9jxyf3zZw7T/8w790qBLAwRBiwM+SUAFUqRrFzOK/SYs3a40GnoyDC+tPReBdgIbAFWkg4fnZxt3i48wOVUmgsnhhjvz4048FrmEi4rjr3wbkDPSwNIGZL+uz2WlIiZ2IX3a8neFXuamyfkST6bR3y3fG5CwZlR4YHIUAL1msCWxQfkVtNgcLOkxV+tZgiErfsDkETrQ2uXTo5IzSiXepSZh/OjjB8mixeQapZjmkyUNp05FU5tDT5X5hXrAk7upqd313p6BraOVpPjpIYrbWGfW7e7C0bri3BUoJ2As4I0dJTACAaADXwLoCEHV7c8u5B1j07ds36iixtMsMLgb1rxC3jUi1N70HOqw7aoBEk8zZhTjnAdgC+NDYpVTDmXHeO4NrgZ5i/zkT7iYMAeQCmOF9P337SeAv7++GIKOYfAIl4yDXdxugA0svjLwI7uN+4VCmOQT2E4MSOC7YC9aZgl7dHqwfl8FG14bfBVYHmh88Pla2ksbKJaQEdAfLJQAv19fuzA0zlLGOBiLGIQeBnHgLCZstWMCIM8xYyHL6l3pU0sSytpsngXuXmnHQ+0tWGgAIGI76HjHWGjARVwT2Rj8qC0XgkDIbMWE1fm78ALYEm0BckgGIDqFYA9jjCALVjVaMCpb1Xl1X9h7hP+YIbERoBmUv0ArYOef3naPbo0qhsI6oueRAByxQ7K0dSv50mgoAE/ohJpjZXgd2x3QDjZEplD2GzprBNXwpmUoA0qRVRuCNrLI0JJC91vyrszGCeAB96vYp8LfYP3SUxa4ruguAQtjVR3V0JYuW7AzXm1MH0NQ6a80xO4DucM9P1V0Us0hWGMZALSp3BwRQafgAAAndSsnsQzfQlwLX0G2aQvUE18bzZ8wI4qVzsx4J60blJmLFpTRGGnD67wruMt4c49ZiAyCMMvlzJIDYCEYJJgHb3QG32VxKnKRTaxrixOYoyIsD3XqlplnZCXMZFsYhCZRorI0sHs5KgmujdCxgImUbollUbELYkTMG1ZgvAmlkXsFmSMeUds8NKqInFxZaWBgElqr5iMYQ76334xxzKSCuF1tA6QFrXFWZf8As1jy0F7QVgMYGMemGtTNFqK3pFAqDc8za4waz6yuEGBUrFeNX8zPGt4LIAgYBsEnQOmeBdNcMGlAH6m33REbxngAguxiOEj4CZljbBsSYXLCsAEtpKSOhslCyzwawidJcnfsA12Bb/BzeqipBpbchUI/gAoC/lP5wND4F2LIOMh8NgJR3syj3x3q+InNNXb3VnRkA2w3tZrQtaRfNSEvyL+CC/B6XiiZQr9csg4B0RbQhY3tYhaCqB9h6rmc8+yhJjm+mNaWAPLpOAXrxO5bhE9h4LK0s2Qgnxzz+uh5K9pVexlhzzFyqT91WdnXXnqC0iZmZYZbbQpnNIO007g03/ckc6JhoXV8dB86Z1+90TopZCmBJa2iCa3rmlOKqJJTgWlj3Box9FJSGXOkDg1HNpJ6So2LdNciw2K9ZJvIapLfpfRhGXM7F1KRpjRloj6wK9Y7VwV7rxKWhmHGXs1F7Db6C7Q/GL11Pm4VvJki0BJPsNIgYDcTctpfJsEdLHan4wXkmGY8GmOJvzmeerJTPwDUSAYrx3IP5GcDWDbFG2RltpJs1ZHIX8xP7GNs7WCdhVk1wAKSCkYzLpSKVs3524ZP23Rb22kmMAJGDURfQMyBHgC1U86yBI/33d4Bso1voV0EoPUL0yT4uQf0MWCsLOuRS1vexbmyxmq76T/mvStQuAIklAnnq41/WXANrrWdrAj759xq9WP93J8pO3oxtxfbvP0dHetx11i2Q6QWwJpvUe/0YsDmFZyYmzX7KWbqwA9RR1TkrYHnh1ixAWdqR8k/kcvd3tM0p94X+oO5c+YKcA8drMnumrv/xwC8t9gKrSJp6eYECBI2dLMds2JDvZK5xN2+s35/zHBynavLyyQD8Jplr//4P/sKB3a5Kj8Cb2I0MmOVG6aI1nHDrcXLECBHoFeYaNKgi8i7QQmLik3US5hDauQeUsG2uwBcDD2ACf8NxwyEEp0R6XToomJmn0Pm5xMoRRKIcyOUwcEyLLVTAYWt9gSUHB0K0+GUreh30Wt5yeuTI5DAMiCaNgBy4ev80AKLkpiOpBMBD09V5YTfK46wOVMocaiG7zIlNI84rkNQ9t+B9Sh1C8Zdot4IqnrXFcDgnsInyp5uHB/6OgYHL4pYOgcs3DOyBCYS5ZflDSpDSKdFOI4I3AGv4oXjuGUSQbwiuYS5wHyxvZGdLlVp12YPBNbLZmpmAMU2ZAj6XOcthKLJP7rWftw44Z+e1bvQTw5WSVTJ1HISLiWf9JXd5A7iGw/Dy+noHkJHloChrvrDYvQOrOGT5G2s4ICKy/GBlYuzwDALOwMgC0+p6dwUW5+vr7vGnH3c//fjj7vHp0cyTS45hNV2I8/v8vHsCuGatDQYC5cSk62evW4o5owTxDI0E1mVuEQcXcM3Az4FL/lYgn26/FkP2vIuBJ6BITTfUWVaMFTledJBZ3tPOc7qAxTrOslDJDriZAde6sJqwfi4u77jfCK5dZgwvqJATQJ/MNTMGBK6he6jLRy8F+FeAsttxXu/u782oFKBRpSfp5nguNi0AJLAEshd50AFUCvBE4MseAIE1l4tmYUaDjPQhdUnFtcReckdPTC72JlhfBNcOu3N0SAQQSuaZO3cG+PKBqY5yaUYAcA1llgHJDPaFFUbWpIIb7gszfHWyu0wrg5/zNJsI70VJP7XQVIbJkj2OgyeMzEwzNB1I895F6VFZIoLGV7AUVS6cwDX3g06lfOY0RkiwODXPoq3lza0D3ICtHX8/kv2uiJCY0eymDQTMDKxpbaTJSQTVBR5A1ywg9gTX6kxgBlzPrQBQySp1l04kY/YQ7o+lXM08kmYXKciy4enOlq6bnus0V+i/LygwH7H3i0vppcn2PvFexF7rRE7O1DQq0O2ZGQyQhyxD2wWOic45svjc8CNnNJMqZOzmDNM8SCGsnSolybacXpWlC0QQGFfC++kAGnuTBjzOBIeZOcvlcx2WAA6XW07vUs8jOlaViDJIFABqMtcErj3vnmFLMTds1jA1ojTvAt7QVVSanSgNJSCD3zHp0Mwa7gOulQR5YUP7XtFF1z0/yHYjyOJr0BdLnUHe3/5IgQWjxCXB5BJgyxnZLCDtI9hVYP7nu+tLJ0wBrlXXUMlaqHNoZC8C0MrmB/ghsJ9gqMpAtd7SDVNalD7XbecvwGzlea6SUIHfOMvkCyUh0mBegLTWJiMTlH7iN/mu0YCj9mvKdrL+Wz84+nkYKzFB1W2TXTsDmIWbmeCo2IBJWAJkNSA2/e7J5qlrWCrAZc5hnsW2s9ssfyzhMlj31KSzvRCwJq1Xdiv3d2HtiJUkqYw80xJc2w5448O29nyANTHUw5aLv2xXWmXxTgCm2kP2sndm2Jdacfp+2BuAa9K+FHNWyQD9LQaUbYUZmbkiXg7rLcdxBbw0dLFJAfbahyx/zmc21xX9/ejz5bldIk9dzhNjtqG5Nu1f7im2OG7C4m9/v86V7wPX4v/aIavLrjXX+D4khjymlAfyU3E/+h40Nnaqx00yaB5DkPfF3gbzOAmuRW9qdc1ZOr45NvPF0kjp82UzmB/nj+LYBtc+mgeBxEs233z/+lzbBgt1w58BdRzKT5hrvO/x/BOk+J6yUCUHMmYCNNfrRV+js3t5fH8BXFuBUKz4qIt8H7jW9zYXygS5vh9cC97zESCb+z1mrun71n4N3r8EUkN8aTBXz+Ix5fne12o7dhpc0xJZElLmdpi2Ja8Hw8iaX64gr83Ek78l4NoE5TK7hkkWOOvyGefGyBr7fK3lU46KGjj41Ph4h/y7P/gLBxym1AMziyiMEQQBDJQMIJXGngOosKm0oFRqJXBNIAz0xiQ6LEcL16Fov5lSyrhLOF9dQ5Nx67KGZI6pSeOfGG86wAy6z1ieAKCEThOcXXdqSjdSLr5Q950BJdgTTYpCXfDMQ1CQiyssnmaNyfl2eYoFeFnOZy+Ci9l4HcaBmVYvUB1OyggKvEP5nMt7yFBQZjxZMDGLpGmSjO3MeCWrEyAwc3F9eV2lQgLXNM7XFge/uL4W3Z5CsWKDZB1w3Dl3mkM6X4bnI4aYktswKuj0UIcGGmIKrnAvymgLhOI8WHMkjqGeRUEFAQoCuWYN0OtqcE2MuOfSM8H18Az4XABGjmqVCqw1xaRbI8Mi4LI12RTF5tnDXEO2+Wn/zCw11vX9w/3u9k4AWzWscDnQBAsTbOK78D0AZKg9d9ZlswHXIMIPdhaaGwBce/z2SJYJ7gVjJ003NEsEK1DAHBhuLP1zEMz1X9nugMLurlWikAjONJ4Zg+jitO6cs+vsXIpAsB14BhYuqxO9XwFj1iMp9QgemfmGbmAH1CmP4j26LFRdwA4EjTklYQdQX4e8T7L5sJnIYLPuGuf7+p7PQID0UjprsC1nFm3Haw939xK/fj+QaUFNNoJrYFpccW22IPvZ7u7ufnf/w0MBeCkdy7xqnWkuWV7kTsZ8nWwtlSjzB4BXyhICrBUTw4wz2ACscQNcBVBhLqPFhrHJ/kTDi+trlZ6auaYyfjD/LFIKls3QtsI9nrPccTLQov+h0lKyvGSQCdqRueVywTRhUJkmN1c/m0u2pC2nzqXcw9R5sx4bN5y7mgZkRMIB841ghCyxlMwbeC29NZdLYyzAtFJkyM8QPKK+X3E8pN9m4CUdbFUaitJIgH3RwhOop+B6R006ZuMZVEzWZzpJ6oxrEF9F9/ku2fCI5gtEEHYZZmd3QxYLXI6rSuMcqJkhEmH6OETcXwlKA6w57MwZij2gM9aduC+vCdTjWQg47HQfYAyrFOkgZiLtlnTo5BSacFnlVQb80iHUmmABrFQiK+Zv7F2a3STRI7aewLUFI8lOSpzVCmQDIvJM9Bqyh8lzoubYuqou5cnZ6EyhwIUCJJdMrgQ1dMwKIRBgU2W+niclvHRmpAQQZyY6ehNgA7ic9DXBIZ2pBF1cZiqWmUr52NSArxtcG6ylsHES0ET/Un97brDuXLq0ANfIXKNBKQXs2K963pVUQK3DZMfDknAA1Y43T+7d5eUZk0BgsKWzMqsSXJlQiQvox7IcWetKvl0kJMwGs78plqe6BLJc3qCnyi5njnObAAAgAElEQVRTZmZflGXjKn/DXk+jgvgazTbWHlPjIumARqaATFCCoI8cUDU4QWIqpabWz7KsiRw1aX9V+BgNPrMYxaSyDIKlLQgoj0YEZIKXRmHWo4OYYgkFm5FtoBEZa6/8C2sFhr1GOxhm5kiAMLll8InjQTkMg+Q8m3Kej26rLrsEILWkhnS4oZLsGY4p1MG1I4URv45bLKF/7Ud1mmcCHBUbF0rqqZnDXOsNBhZzzRpxZGxWSW6aQMiOJ5aJW8/Se3fvlW8+ytoXJY0BU1tftUBp75EqZ14wSrq5QpCldfiWgH1CF4sAWBPdLJetIC7gmtmLE+BRGsl/tkTrY0MLMHEQGMaWP6oqnI7Byoezb5yx9e0egUO8h6AUQ1tsEeB3XqvYo0kSe8kfPX1Yr1vDcvTaBrim2+pZWQObGcs1MLj1fSmV5dq2jZvn2Gak39tnUeny0fMUaLbRKXU+y0LXzXMXQOfngWtz9QZk69dof4usMGGO42TZfD6b0uUjp9Lx44+u1tkp0C9guRe7v2kLwFzn9cbS0Om3fmE1UWpo0My1bVvZ+6hGaXS079hdz1P7zkM9bUbZoXEf9LWHHTp1zxNs1ccbqOsz9hhwmnZAQOhiNus/JklqLHN/YAm6xj5swVvH97kc9Amu1QxvsNZ6rFeLKkjciQTI1l782eDaH/79P39I5lQThUUVCqoCD2nY4HdGUy04nkwhM2J0nACu3RNcgwMjMWSL2rrsEUwRlamoHBTAGj+HwNi6VdFpkJaYAJmUGaZ0UJOpDDf+sDW6s3UE13y45PuUvZL+FQyjABTdRzJ8PFKo02b/lIt2ghQTXGutHQGAcFysT0KMwMLw7xIs5/cMnRiwyjS/EelPg4DoqriluQ80OrIoOWNwmGx2d0ELWw+/BDsJ70XZIjor4mtgaAnUXF0RGEKAjiFSqYrBNZfHsmSIZXMCI+A44xnESEDjic7wZJMmuJQzkzFLp1kd+6WRNJpEqJtb6xIlsKH2GjV/1uDak5lrEoNXcNiMqhiXaKCErVBGqmjpNJ9cX1PAHveeUieWlES0GwzJS6zTW4JrYDdNcE0OKzLYKSFOMH0M4CXQjZB2AOw36KuBCfH4SHBKekliAeD+UWL79ATNOv2eYCQZinKQGaAsHL6VYcE1oCEFIGRkRlTGI2akhI8luo3sc1hdCQyS3YsxJZtllDYwwCXrRwBgfsegh5pFcuglVgxw26LUrAxRIIBbAwOV5T8uN0GpowBXvY7xuLx5KHANZaB3N2D3CRhCggB26/7ujkwHrKNosglQ1doGOBpNO1zz/v5h9/Dwg2KadQbW5Z0NrlEwUTpyuObtrcAbmg1sLoBrDrgIhlm/jGAWWF5glgFEU8dDjiU6iPoEk9aWSyPTpOD1lQESbBcGhGNmFhftN8aGv3NJjRsgnOHeGO1B3Vt7R0w232sCQ9hbNHnA+oNuENYYkiFV6ooaG3QifRUwNvL01DMzmFglofgCsurww8NEP7ZjAtfM8OPlrHGECTCbj4w9jJOZLBxbM8uoaxTWCoF7sVmwbiN2j/dTMgDjiefAdbEPUM5qFhebosAWs3ud7FEA42Vm1eyG0noL06jLM8naoe5Us0CVSEiDhVH+lKYVDPZVgs/ys5T5oMMvWKDR7TNbjUCepzAsISatAq5BS/AFtlVMSAFDAOYttG7dNTwr9juZu8UmMmOGAELwzDCMw3IWCMm1aL3PgGvLpEmPJc/EEaDROfJal+N43F2QIK27pZYQdtaFI2f5JrZ9C+HhPockeL60h3L5dC7a3WwWtUv8mEwwYEbmrYN5rK+n5z3BtSdoCjphBkBogmtsXmCGPcviwfQFuMa/Vc7ZjSFyv9E4EXhLhgeThQE+YUs1N2RBhbn2JnCNjKqURY0oL+W+5aTXmPR6nACnnO5oqaqcj6DapaQ+rq7NADZbDTZY0gfwPZTESNOOlh4QQ0pj7mTkAHIz1kzgpeFJzbPOBVUoyG8jwxpJV2rzyceQ76dqCvmP5wXIwuTBN9X3PHEPYe3gHAgbAwkfAQGzRFFJT5GRuwRYayLMVO1bPDOb1BBcS6JK7LaA0h20LPWnuKs9Hl2Sap9qAWxL41e6a7Ib8nXal6pqjMGywX4Ny45+k5uWCJRsPVaVdc7rddiRNaHkaphL2efSVZ0dx/U+w2vlG8LfVadQgbDWofX+UjMQB/VMYiAh2bprtFvwHVL26mRqYqfy9xwQ5r1KXAxWlg+wrPUAOPjvAJm1JwJCjXLmuV9aP2zqKR2Ha5PFkgR12cHYxEqGrj5vcK2To7MBSKJM14/7oz0WPPQdP4z5DCvN8Q6HpBI9Bi39do7PBkg1bes6wJ/jVzbfa6LA1Gi1GrSdZ0Pu9OeAaw04b4XyujLv3euC66DpmCdZZQHXcn7MMc71tgJ1je3yO9bvm+MnF7Qbr5wa59qLLp3leR9frF7z+bEFvFKTRfZrMtd0ZM6SQY0j79GSB31PSxBl87lm17X5hiPgZvnpY3Bsoyw0631UneUqn4Frn+BoA2jr0uQX20cNSHffXDzWihkZfyqgacaxkjd5v2OPNbgW8L1mJZUlw5faWncL0IrLvefqNw2uJUb99D433rANri2ZstnTWwBb3Ocu+T21S5f28chofv6x3dkf/r0/Z5GxAEMe9IW4v+JFFiQw098MtIiTA/SBQ3F9A70iBK5wYFrsHgANSt8EoilzmUwfy+JQsnWJ7mXvVVKIUk9pZhwYFKh5wXszgJx1h3OhrpECIiic7QCFwAnLWtCpEgG/hGarRMFi+mRtOZOWw8Wmt7KPyXxiMUZXhnR7ZkgBrqkMk2BWnGIza+KQCDCS6C+ZEslAVvBl9gP14JTph/OH8cSziCnVhi1znGwhZglBecA1Ok0E0KQ/hDG6vbtnsJyylDUaHbag5i8ZZ2nZtbh9klPJwIohwR8DolonlyrprPLb1uaQppfANTnD6gCLYC9lp2SAMJaW04Z1oLLQJbgGNESApceUItPRwBtZiOh6mUmIZwyIi+8PeJRyYoJrCMDAuETgcHtD8AUMp7s7lIUq45uMLechjIW3N+p+UZcNZXnJKDmAp6F0UMmOhc+PZK5B6F4HdI8Jm0OQzaY9wHvG84ZFapp2rhnnK88Thx1sC4hwJ3jPXMeIc47ZvXNfujBYsyrFOB7PmU3hPkDQYuYaAPGwZDCPBEIDriEY3mGNI7iX7hqYTwgSCIxhXsB4JQlDpXXU+Df7laDiDZhr7wSQMc73sCEsPbbW1NkZmxoQVCN7Uo0sAjKTsXd+UYxYDAqA0x8efiBwBScra7qcMLNeMadYExhXlj8DuIZeVzpkkt3lZgMIElHSSB02ovy7w+ue5dGwS2BDZu2B8YkxwB/sd4jss8yUsa10wFBSpRJCBN1inBIUxn4Fuws/KU21xtbuZoJr0Hqzo60H67ID2BaMIdZgNNJQ/npzbXDunQ0KxA5yR1EiBHje12UZrG5aQJ1F46Xx6EYJRPfBkAu7AsMuHSMG1nUUuZSIZc0QIxfbjkA/2XLS8WQCA2wWlyUqEaFAil2QAa5d3xCYe3953u2/fTO4BkYqkg2wk9gbkQSQC9P7NN6bNM3wp0qy0qiBgbXAT86RAQBpQ714T7v5QOmZma0cUBtzbHY3rkWgu0T3yf8y4y5MOTGDCK7RDurf6Kqacl85V+/uQi2GMO4R6wbPXNpqxaTTfk2Z6Nz/FZy+wea7WUJK10Z3QE1Tl5hX4OvSopQpF7DmcjF1XxQojbOMS3TqUdEOad3G2RLA1kFAdYc18Bz2xcyw8n5wDe4lOZwBVQOyhoXKcUBpmkvScI+wpY9IhqC7rhvrkBlE/TOM9b5KBt8OKANVskIlodJbK6DG/w5zTcRqMa7C0PEpqTPO5cNirrk0NJKIBNeyVkM+auZebHZExWX7u8wtv98C19DMgDIf1FtFGShANFUjwL5Khw0aq9AlRVJOZ5QSGrC/Tq6STVk54WKtsUGMWZrZX9g7mD/MEBIllFAgwKb1C/v38motQZ/Fhsbsi4RhqrJB2FX6GsVcM8OtulK278ASdTT8Or9004KU4KbTrP6WNIXYZmJiwS8I415l0pFikOlNWZWTSxXrGFzzPqRNo76cmVdZz7S/AKAM7keyxGd0aR3aucs+wf0R8IUfgf1r/bgwBpFQSyVLBSnlICpcaeZB8eSrkVeSc0lMBOQMKJP9hfMgDcDoY6KbtX0M+eL+JicNARpn/9UetIwC2e+xD3GI+fEGkqrhSJWVL0vCmZiKHIMB5ZlcEdiqPxMc4bQtErb63nUQOMdSw6mrpZnRDP6nTzUfR0Miv6T9O58lBvySDcn1MlcycBNcW5bDK77rc+97wbV5n+t/F3C4AAyXSQsuZydPw/zLGOV667LQ03BZWXOD5IpZ5fP2pyaoJmJFzuVmi24+l8GJUyBarpXvqu/0V2/f9/A5UuJZpZ5uKrGmWo2bC0g7pT06kT0kBkaDisWzBVhb6CvWMg38akJiA0xaq1nPWtO19laIlc4Tf+tGoivJja31k703ckUnFezlt/d95HprgG3eguYo97+8g9zzev3tyew1GcnmZk2ImmOhkG6O1wQttT3zHvq/7no673+uudihNZi99bzxdRZrNmQpAnnLe6lr2G7UfddE8MlroNIY6Wi/jGRw7+MTOyC5frOKl9/QV14/77rBzFyD9e8AiovOtx9bkP7GXtfRFdXvPv782b/7+3/+ECFRfQBlWAPV9DWifpBDQ8KyArRUlmbmGlhrYIUgMPQhhcFgt1CAERAUt+PAgNBlVgDfGIDD2X+RDhpKrwS4vFcpIG4tTCoFpCnNdMdKB/eT0RatKoFDElums2Y2Fx/bNGvqFI3a5WTTqXdhFgoPt5TLufuaYlKLretkqo0UZJjGm0GQOhXidWa53dmPekssfdN7uqRO3akIsFkzS7dsMWM7DNro6n4JYfU4kTD2DNhrrCGQfa5ObAHEKkPtQ5avO3PoLokqC1XAyAVez+mSTpbHClANKAEnE88FQKc7+inQa3BNbCWNq+ZHlzfldWSowdza76HnJgad/FQ4tBofPBedbYN51Blz6TGNt2uu2uil+5jKkwNGpfyLO+Jst7u+U6nz1c317uHhYXdv5poyvmoukI6HWTN4DqxhBO4Aw2Q4JeabsILsMDwzxwdlbiolZFCVMluwwNwgQsCLyjtUcn2pUorq+qVrx4nt7KtsARtCuCwswVM6CeJZ6VzT+UbjCGu1FINF1j/2tZyTBSNTIGy6nCpIXZZ32fVUdWEBa+4y6AMrAMEFW4eqW5wqCjFfLt24UBkogq17lOjGGTmg6/A5gTaU25JJQSan2LHpciyHOrpP0igEyI8flT67XMjvwXyI1XlF1iK6aR7QlRJgZQS4za7qjL5LLcMmM5MLzLWX5yfOdQJQdYdVYgD3xsSAwTUFlx3AhR0XPR38LuWbYbVAzwmAF3cx7LF1glQX7aPDIIUu7hI8TLN1fLjPAXAbMCcLzQysHYAws42FKIipxxIlA2tOb3azhTwDADasJTLX4jzK9sCrwDOE8SCQQbpCBY6kCQ5AVzAd01yHTBaVJZMSZJY1wWjYBzLXAK697PbUNISDdFbgN0AQOVE+O6tca3oVDoydAZ5gRNYHGVfV9TeMZ6MfWMtlI5X4oX4WRdGdUHGSQqL2ZjRZR0+8mXS9VrAVvTWNnn7I4CNrqkvjyUR0IAlQCfZIXZpdNmuAQMG/hfMj9F+lqQJjJelnppRtToLQ2FeCSbYpchYjhxBHM9pBETkPq8R2DkBvvn82TnEgmJKXuDqcJSdreC9DSzS2ffFeTHOA6sFW5H4ze1WNDKQXidI0ickfCK6hJPRpD3BdDUIAxOAeMI/7vRhV9Dve8aPkATXXXCJYzLXBihJrR9xEgWst3j65otznKX0lIVUsNu2fBkHs1hV4qHFpDb8JosW5L3uT0mUP2uUF/AuVZpKlZjBN0h8C3q6vBbKlOzOuBXAbZyH1+cyqpW2xBmM7zGYwiUpSDZLE0lYFL3wggmtOLgl4Eis0Z192a9iY2kN6NUzwwy5gd7qKCoRLAxOuYYM78tXkc4V9xnUZ1v2QS5hlYrivAGvRIAxElbkjQyxgUkK8BDuO7LKOq8uiwbVi27r0M8FEfJDWy1JAjPOO68S6iUkgiTkhZiZZcAZiYtvEghMArRjAZ5FG3O+3Dpr962LOjTLNMIQE/skHVDmwWH4C1rXKhYaIkU9bxG7FbprltRF9tySiB24lf8t+MvcTzVZrqC6OvipNlh+I/82xjl2rM5gSAtPPL+it1uEy9oosjEA9/5/K8asVRM5k+1gbAMSUe4iN7ThLi0d+mXW0wzJq7KC+W9GehzkjHmBw2HNyZv14AUiOC4J9tUXw7Y/5OTTeXv1H50aS9Uvgxrdl30c3GzZX9vt8z/y3zlWzL+N3bIFr8/mcUM0+2rp2+709LkfvM+OsF8Owx154E/iUvzHAirZmmdSjr8jyKLB7gIcZZ73H0UbWRk38mHsz1vL2+jztm4HJAl8HqOA9oEtmPGqxTPhlPN7xuHVM0Y+Z17q81Qs2Y9s3yw/VDixQarkY80z5hq+Ca9rzWXv97LCVmibHc+UzjmcwaqxzyVM51tuccx95imnTQbLASI/weKSsmVMQz7SFstFtX+a6FO6cm1/tIH+mxm6sp3rnAIO3F6kfPL+coCsf1r/w35xv++31kVrG0/J4+Mfe0TPrpmuoFtqQ/pIV8Lu87zmiNWjiE4R5uTUO4yK0Uf/xH/xFCR4hC2YHRgj+MvsSoIOgiZ06aBaREcDXlPkkmOBuigK/dF2IwKOUrsELsZoQWBKMMapNf6to8WLMqOQxuk4+1K0zla5/CJ6kJYX3icmBH2ksSXRZ9y1mA1lsz/vFdyOwysHUDDRdU+CaozVrVilLJ3o7prJ1whIYLjvPpByVumc3AoIEzADI0HckSMr3B/xSEwg4lRhvBGQBMV7pxINVFeaeAK4uv6guTBEHttD20/MTQT6x+xTsKltnLQ6z3vD8GC/MLcoiw05TGWFKeTx2BthSZhgHBs9ZugB0SsVa43y5tAtzz9JKl0CxfCtsBgfNAJnUMOFJgN37jky8u/sHri/cE0t2HtVIIGtAlHI3u7AAcYDiBJt5T/YIA3mLF98/POyu7xQcNLh2W8AaGhdQL4ssGjEwAZqqbEqZ/iqnMLUe7yFo9vTEZ7oFw40spQPX5tPT4+7x27daG1q/clDgsON7wKID2ymMTAGzKfEEI0xzR0AZ63vsyZQJJWMboDAsPNx/xJqz/7NmuU588OJ3LE2z+HcYosyr24HO/Gev4795b88AFhE4ARSV8xztMNkBusfSZjE7FIEVvhO0bHQD/eFeP2ju8IYOZ4cDGWtgT4D1BmDt7vaOJaIpASbD0AxCrWutbZYRgQBFoFui77jXMCe1d1Ea/APBGpQ3HiCobbZiGEBktTH75J+cFiNDtgMAZEBKbEGVDmU8VVovIBFrnew4aKelbMF7o/aWWXNgnLGE+PmpxJcZ+MJGgF0HFl0Ol3IQ3HABr3sd11mhyKZ/YB8CrgOQY5Crpgz4rJobiH1JZiT1AgHKYz2KOawyLDGbzizCTgekmqu4lBNzDUCMQKGFu60jJOaSkkHRFkJTBOquAdB5VvMb2DaxU6GRpyYQst0qe9V9KsAmAMnOkBEgl26ZxrjPvpwHKv9SUC7Gm1nJLjWM5ldK1cjgg12ITsuiY5yYLwIQ++xUebrBZ4LzzRIWs7g9MIKFGFMw+5iEUIks9687S0djUfctRnBK0Cp4M2OX9tud40r3DeAv+yz4e018TMKF577vfzZF0dgK0OO5ES1Hn7sBWBpoEeCLM7a1tXTOcJ9Zo7UAAAbfOqfJZAtDLoGiQQP6IAk6rScroEQJjfJR3MQD7w7jDDYnulmwjXtoYJppnNLQBJHZz2pgECF2dfGNFhsaU9LCJWttJVcCOQZvKNxvJraAnXb0M+b47sfnZ4IjKmfU3KzLH2b2XGBFwOQ0ExhlvLbxAoJV5nx+7sYy52dMQsCm4jwEoAb7D18IPgzKQlmSf3nJ84f2l41itF+4n3Bd+oBIPLmpAxmLS2e8AnLtCosKCCiKz90lkMNRL1BH+eb2VSwlciPgWue/bJhsvZiR9PvRDTTg8IhNxOh0QOnx1h6Kz9eMzZIjceOv7I8F0GPmW89PtMc6KNI6j1XGv8X+IsszjT1sOwQSivE6ZTz6jG9gkGPva6d8msCStSw1N5JT4VxUs6mUE0/7g+6k8sHjS2r+GuDP/Ot5VE6f7wgDrSIuZzlo/l0NkvJL6QW7U+vbsWh4zhIy7p000P4JE7rBqOyj2F48UQvuO1GepTUAVyUbl/pFed4ZsPH6q1LPrD096zJEVhyyDPlgm2OnTMQSi86f5RXCjjG7V7Yypd19vcWls49W4E72neLVcT8rBljmk+87pfWWXV0LODbqFDRwFKYXgMtYcwMsW42WklZpYrO65/ne+ZyymRtzsbqdo+fcGJPjJ/Ase440d4lnN0rbRpLIBNaa6diJre/IMyhxbFB5Q7NtPquSB9ZHTmMra4EWsDrKZUXWUKKiLNIKDF5c38+ZuGExwjN5Hxs7XpMdynkWhmVXDxSRxetUwJQ3w6kBagzG56TeuPEIR1fI8phLfYEXLSQoxpMuNt0H634NFn3wDB+t4y9+7OTbsi+OQciv79lFFj+JonFBrs/wdMad1ImiZVbJHOdy1tbyS4+6BJpXxtVXWO99rwqtDS7ooI3bYzBfPfu3f+fPHEBjj+YBPs/Md9qjx0nz5kjTADgdYc4kk4ANMMG1OD+YJDFCbosNElAMpSnR1UoGLHJHuBdlquCYRl+MT1jC0gIuxOJh5u1dWlRxuGnArLkUwJAHedHrm8WRbJqABARSOizoDBOoSdOBc+scKRPNNPDorsrxCHpqRz60S3UW7cYNzNcXy80VuvRFrDjB96LMSD9sagAnjp3qEhC8767QTRLsPzp4FhI2OMQR8/eGVYb7hZYPyztQqkEgTR1YBVB2AMKgF3MI5hbKG0etPe89ix/3SrC0O08pkJKjWOxHG/IuIbDYOR97OGUB7tx0ggyAvTLBZPvRET/f/fA7v6sOjyj5AmPj9YXgGp1Oa7QwqLPYLkAY6JZtHdDTkZd20qXK/84hdn+3+91f/5qlgwgIJuBKvUCMy+sbQTFcnGV9FmmeOg4y4hFOVxkswBk6DaykQ2AswGyW0waAFtYhNhiAbLyXJSdmVsWZov6U2Zq519yHnG4FubjZ3Ccz2KOUK8GmDsqmLZdz4b2SBh0EvTg/ry5Zcelv1rM7z7JUmc8IcA3Za5R/iVkoV1P6j+Rw4NA/eydbQuVI0CI7Z4nbAzTS7u75A5ASOlMoHboHuAbtMADsYLddgUmhElHMK9c5QaId1zU7ubIJCzTOUK2I+VCJtRx/scrweza1uH/YnR+Ba7M0WqBTDvpkVML7414wexZgSBg+YscGCHEJONa0y+S4Hlla2Z3kykm3rUZp8QvE1p+fWfpH+27GHXXc8IzlIWj+VeI5QLI40+MeqzmDIjkz3XwfRGVc8mogAWuG5wXAMTeVAGMMzLGUunZ5qgMMB3VhqfF93FsN8NFGEGgTE4xgLM89B59mcj5/AzMQ9yDJggCVCEhZumybjjkJ05Ylt2YuiPErux+WM7VCzQTGXAlcO1fJtINsaV55OCx0Hg0idrs9cxlrCbgbqLb+U7NtxHTNgZ8ugQlwHXc6wMqUajzOk7RhAkIAioTbfY4YoCaYQHZbqizcDMMeDZ+DAtcGXcgidcdwN6VQcF7eSTmpYmUbVGKpV1Z/J3HIkPQ+5Fm9ymoSFDGLl1qRacQip4N/AgiU/iPBNevEzk7RvsmEsgmo33e+t9wfdcsa9MLMEmCpkk4BbNROs/h7yjs59x4rgTK2fygRdHMLNTpA19BualBsqDDKDFCGySPBfJcAKhxwUKCnwS7ekyFXapoey3b3hHF4rnyG4Jry9QR8Nrjis4HkrTDR4bsIXIO5gL2ENAISGywBZVOAd+lbXl/yvIS9xvqijYUGrLX92MQKSU83xAiwKRalgNFiRCVYSerfQtIdPzlxt46MUipnxzh+YQLuyxvZu153DkbNHg3gmfMw4JZ8hNZGE/tOPmmd7QakUilR5282LXxbnyuTqUWzG/81s1wK7wOgcQl7QCwxOIdfaUZqGF26X60b+R7yHeN7pvw7v+M6eJc8A8GT8d74AsqvzHBiJDlc6dGJ7tixLg3TdEFbz2sY58ZoOra855ZaSYdQypqwcQjsgsHIESBHqxDjHPtWvvZ4H89Pz6eji7JhE+yMiYu+bVduDDCYzrKey6tERirOU/3av1/UbycU3Wb2bIFr0XKeWIKAsK6cEVPU9nn8VeFldaqzTckvJhg4/q1l5PeOZ/Nj17Mff2ODf9l3mze2+cGw3pTkUoxmyCVrcAbtssILcE23uhyINbD21feIfPQx4Lj1GHOeFudQm/T+WIH3CepdlaLl9SEQpLi3y6LLZp0Y2zpHEyvaf6Gt9HqYFW6RLommZuze+vKV5PHYp7lK3pffZweZ19m1PV7HAdcy5/zv7J2x1sms/Q2Ba0vQSU+UPbBYGx9uvvm5gx/JftB3YFiJLz6Y3i//Sm5Cg0+b4No2NnX8HVV6GnAq6zbsXB1yZXJ8hXr0rL1iStucLr7/azczn+MUiLoyD4vnkR9cK3fxu2BuC3DtX/+tP3WAMC0Fslm+JaPFTKWzvyFdpASE5Y9kUol1Fs8aC55lAmauTX0TgDLqINqit3hNAY+CCGXHLILvDRPHJg6RNmM7RNF1U0cvAWFxyuT0N2W9ni1lMSRpiN1E42JmGoNqs38IApjpJEBDpZ0RX5eIbLTobCKqQ5MYN3G8EtzluzpT4HbzPix0bbMNouXioAjOjpcgrQcAACAASURBVDKkcGTl5eL2w1xTcChqewXQYQK6ZBPzxwV9ePMcK/ul8gqxBGRUVVKpwLwDVJVzWsieQGyDARFbV4BoZpvfm9Ogz0IBp3Lc9H1VzpBW486eJ+MR4d5kWjHvD7/6HbKJsLbCxACwILHyM3Xo9PyCIfbtp592P/3448j3WfvGQG7ACgK3bsCBkAXsyz/2e79HvTX8DuBX5hesMwwqAokff/yRAQhAuHmIlCPrcY42GPcXwQNrCzlTzsDU67MAFF8wDiGeOSWpXJ8GxvO80rBTeSdWp9h4YgiqNCS6AQkOmjEzgbUcngVcp6mFWavJKGgPugyOezpZ7O4kSRASwB9AQXY8xTxJuFz/U+kYs2lkoQIkPZTOT0BLAKQP9/dkRdzd3BJQgubWzeUlWRNgroHFBLBNekDSdSS7kZovyqYD+G9wTTpqBNfOUS54rUPTQIE0+q7JloSGF/efuzLCiVeregBrsyOwwVR6RG4hHO+I874Uz09CIMxJlkfZRnF+oS8GwKmaogw7j/s0KIu1zjJ8l9FWl2Yy3BQIlodGlo6bMbARg8Bf2rcAbA4qA0owYVAd7XxCsvNnNJKcpIm+JAIngmtqDsKDiIGy3UxMuig7+t5cvzTndC9kf3ldWWFcrGGDsgwg3w67/benChBRrpfuoWJMCeDImafnUHCdM0l7qM8kAXDyOnkuQdCfmdvuJJjET4LVgCJYb2HaXWJdXensbCaozqlILJTTaWZEXLA4PrSTLjEPK4QmnxqFAm4R2FOTz41PEnwTYLNW5DyLSMfnAiM1pc4QEAvL6WU5l1hr0LxKoiUld0m2aFmLGaUfdRWWDozP5NH5lKtgarJUAsJ7J6WhDvIFZq1YVqOsUxps0p87ctSiUxkw+l2ls/xT8gjQ5BLAhBJOAGGZywT1/NsNgTLfOldd5mtQkOPPLuAB5ACsmRVM/bVmwzFhxjlXyWSuL2DRiarhSyqW7+YGrwbP4ifN4LXAoXRjNEtrgmuZt8n+p+6YGX5cX9wqByaPYDd/eLhXUvVKzZNQNgpGPH4n2QJphCaxIYb9FfVLYUuxFuNjoYy2/Mqs/YjVh6lbND8B7vjO9iMzjw0AaE7Cjmrd0ItrAUcaK9tDrzuBfV0COpOE3KdDX1a+jpt/lESH2F55rk7Eyd7VGiktQbHk4udUkq981Wazah6xv6U9i7WXjuFi4Om+C5C13c6yaZDR+ye+dvncKacGe9jdm9cJ4A39Kt2z5oP6aQTYUnFyDK7l1Mo515/p5h2yp+YyOkkb5qhsin4IIkJewEeaEmL+saxJ6k5ynvepaXH0vNCo0yLx3b5cr5vMk6o92uWewekWoJO92EVOEwTfDhbZEMoM2yI0lC7XIFUM5kzWKgHSjYiS37QC1/gcs4RwFWzHVq992+GFbH5X/T6s0Jz784Mf/Fv33wzyxHM1bX4+jV7WtpMNI+qdZ+vW130FgPNX1LkRTbc5JpvXDmBeoMFxmdv6c1zVjN5TThxQ7wP0ZZalajgqIVP/Ob6oYmUeO20LJ7g2gbS8/t3gWpWcbwCdky0fDWmvvcyJiqiVfI/ubeIq+iL/h8E12ZYe2Ei8lBHzr9Z7cQ1oLeL379ofX3zzibcFpCuwa4V6FUmkkgKffN8E17xc+9oDwMsS9eWysuOSzkQO5///BnDtX/61P3G4Qmena7AktODVPUnZSjofdny5sK1DJJZHZ7UCwAFcg9Mlp6kPIWqNsfOkulgiq8kg2XonzZiCho5g+TBrluyZWZMvhyRlisxUHJCJ1dQwIC7nXpoccLojbA4nrvTXxgEi0XSJnSuobjFaXgOdjRhwOlC2UxFwCMEfHQuWPCozvCzFkbC0ytLQ6VQZXJb/UAxFYFPK9RIMpeRMmWQwUlTqBGabSpI62KUxCo037L1o5KW76QUy1WYDjJIZ3buYTWILCRDNmCZYQiaeXT0BtFrcWF3n7JARHBFLcDqXc6MoeO1yr5QBK2SwER2MkB4Tl6oQALuh1g3GIBonKLfkXLlDKuYRQBXKN1Fq+e3bt3oeBsoW+Y3eH94vcE2izRfXChbAkMPaVXmL9OfEXFyCk/heZPPXhy3LkqH35FJNPCdEyLnfDr6GywOz/nl4JKj03wXYnl9IY6p0TobByjocn8lhqM6mAtgC3OWa5fxXyZzKl3M/cc6L3eryZmXD08HMwT8Do8yvM29mFuW+ye4AwEa2moTpc5jSOacO1oGsyTRGwXd/++nb7v7+jmD+FYBVlLftdgTafoAmHsE16a9dQ+eQDUF07eqkdHFezDXZI4H9uCeMFexZSmnSlValoXcCuCiiL4akui90p0UBjp6PaH8EqEKZnzvCEqD1Gg/gUmWXvYA0B2B2AJhi99F01qyIQnp9BmUxvxdX6cynvURgPs0ORjZdWQN06DxAmE/MXDNGtfa6fCHrpM4GAMvWUGPpJtaiS7t5ngSQcok/noN6kM4+6sD2uE1wLQct7PAUrKbdDcgGe+kkAdePrAYFsKGFxfu+rM6DLAk16PT2rhLcJAcUrL0tpAICMgS01jNbxNzBdzr8KZlhYfiU9419S4efrLtXMnvIGL4UA3mKy4dl1kGAAgSday5XNUCf0mZNnxrrAFhD5+EAa3KrkyfHeEQX09qF1giDOHrOkDNcJ0kalJcYNJITCHac/IQq4zXoVgkEL8nYfTwfSpvZ1bFIZ3qWlPrpeZsllwA0uFddG88XIf+hw5bfM6AMcy3nYkpx4ssMlhzOd2Ql9bxmb3pMAAiSERY/wrpPAMQIHhrMKuZZ6eN1YK/gSP4I5ivjAM3TAu3MwiFwsADXxDBSiV8DBjmLYx4wLwDW6rMFKbYvFMdf5X0Bm6QtyR93jAzjI+MZACp7Rbi8ADPoqqEsFH+jWyjWH3TX8Ds2HrC2LDs2O7mnDuTQ4L2XXAf0Xy34j/USGYVORCjxWfp5Bv0ZoDiBJnkSA1wjvzwd+bk+uCcubQ/LZvTZGVsgOQW9Tvapx06sdvgH9mHTfMLrBGOlxLCY9tkHdRxk7Qz2OBmw7mavRG500uKLG3wzuLZ/QcMg27D4wT6LBa65/FrGu1lrdZZ3uWMF12Y0BsiNjZ8RYzTSFgkA35PAD2lk4gf7R/5CM3DX7IAtcK1Zri6zpe3Uuk1ppPTWUr0xynmTVB/gGu3FZF/VTfS41J4yKygA9Vw300eagFXAteZgaH+tgZp8R/afxncF7p0KfL8DXCu7EP1oP+9WUP9HAa7NR9gC9eR895n0SYhevjo/AaDf9r3Wp+O3JlOo6oFr5otfQyBksF3nGH7l/uZ7tuZd53B+lqBaxmj7c3iGZiN+D9svZ39ft8+DCehk/8NOFGCWslA/2NSSTOXKrMjZmuf5PDzdkxjZYhH+AuBazTUfcxuk7nntGdsgP56c8q33rm1au/2yAUmiTl9mrq/1nf6fAtdy1sVXWNgRWKpRGtxdkz7YHf8vg2v/6q//iQPZDcg6GrVOR8vKzsVBNa8EjgUp/wHXeFJoy0u8XQLuBc4JTeGmDbAGFlDeoyxc9LegW9XgWjslK5p1Aq9yKi5UvkL2SDPbwnyjjhfZNmJjxdErB3Ig5ARkWIKpenLcmxwkseJEt5XhlgPonJiBFmY5B0CFzZXyVVwb9wRnko4Huh0ykyttLtqEsDBczqp7BQCHIDH6Jw2u4Xd1qLg8AWVjKT8tzRRr1FAAm8LE6JQI/blngksw97kHGltr9VAcHpp2dATFdNJNopxY3UFTblpsG7+HLKHSzWuW1KJE1+3kU7aJYCeOJYCnAtRc3sXmDiyTVXkgdHBSkhUdPMwXb9Hly2HlAXRL2WLKiAgWeo5RhgkhcHVFVZkunu/2/nZ346YG7EB5oxJDgsAsv5QDXYdkMv3OPKtcV5p/YBQB5INuHIJOgj/ufgZgmc0NAoiZEqZW9AbDhuPNbDfvP2VDKas1G8plQgHIK8jbYK5lnCe4hmkU6HsMrs2gS0tfoAPKjTEeMtAGQoa15rNRX033jbLQ52d0oFT3LPQR1R9rvVBjSo1MBM4L8No/7RnUkY2GcXh93V2enRNYQ6nSHcC1w7sbG6hLsZpymKVKpg9sEhICYFHIZonZB1YSwDUlEbAQpDMh2wGgTuWVAKTexPpCl04HMfo7GUZ767EVYQGQ5SVwOQewALukeCq9KSANn4MeGkCAAGSTATcyt3GcbHq1lhljWVstJePzVE+HTnb+NCCaTCPRHbMbBzDBszMsOoCMuL+xTsXBcRa5yvqUUOD5wANbDC6NpZrLECRMEO1S5QaBnTcIsO1EhxteidGLIXfzD4BJxT03uEVAv8AkOT9p5qEEgYC6MNdo8dJgpfTYdG7hCQWKSleRa2WW1MT3AGj7st89P/1UHa9h9+fewn1G/42Ah+GmsNN4XjnQhEYox0h8DQOFakbx+vzkvWdQ1K4m2B36DmnDpVtddTwcXXIBsIXBFqYYna/otxD0tzbRYLbwefzMLQoOwf2U8gtC4xnqs77qKSbjgMBbZ9FlQqagfHeRjd3l+PCc7yAm31El5wEtvM8iel1r0CyPKlV0d8+wtcNcey9dGOtBDUajwLZm/CXpQGY4zhozJ8m8KSa4gYIqY0MSQKBBmiGATVXBvm0qZhTjHcAvTLbp/MZ7MvljBa5lX4sFP8G1EX4of0DQVcgpfEY2k3kAexhln7Ch6hqKtcUkq20ufRgnGZNgvbm9o+wC/vBMNlCqvKDtp5Nsum8/u8/G/Dd2SXQ4dWpkRywlN+YawfvOzR5NsDp/z3JDs/jzutiZ5la7eoPdix1wpHxZ6ymd4KMZHM3ewaIzC6k10XCWq4HF1HQSk2SWnMo2kvU/qk0CkkrLzWwug8A5lwL6aR8NLbEh9ZHutEmMVjVJbKB1HmfgrOuFnW4G/mCwN/ikGZpBWxJKScLS5y/72brF+Ey07vJ8bDBilqGaS4Q5mg7DZpEixthgbsVKTGBA9kI+bq4nu+t3g2VvG1JrJnrMdXSfDuwL1HDn+q+CJV9lrsVO1rGTipjezPauBqFJDmK943uZa/PSWyDLJsD2VdQr3mDkHya4Nr64AKIqp0xDg+g69fMthmKUeHJNn3jbavg+/M/vBtd8tfnVXEEExudayr8/vsmcEWJ+dtIx91VSCuPcThHBZK4t7FB0Ygczcv2cc57Xv/sKuJazbAJ/7T61NzCZa1nv2aOdR/ztAdc+Za6t/MXfBLhW62vuocV+0n/EHnJruIRfv/jCRqm1mwSPWcir56Vt3brcCIE60bPeoh/Pc581/XCbR0H24Ckz8b1lof/mb/3JAxFpOE0kXxh4Kp0NgxvepPh+6H5JT0OlPTl0AIQg6JR49GC+2QnFxExwLV08xfQa5WtmhPHQpPAxDluzJ4J4e3LI4HJnNR6+cDYsZKzMkjoEFXMqummVFWx2HoM3Bh4G19xGXuCawD9m5sBcC8PMuj/lMKS8cQSHPKbZxVOsLvyRfosEZ/GnylutNxJtO+nkqCQTPwHKEMhJ20zAXDkBzOw04BWttjgwJKswEJPuDwAeaITh2cDUS6kuvHUK9JuGjXvXGJrZYQ04BsiDRsw9V4tUz7wA11I65w5RpPJGQ4msLrStD6NEZT2aYz2vOqG6SYWZQ49PzyqNMAARQDXBOD6L+aIw9n7Pu8N8JHjCc+YeOdfPaniBewlgdnt/x263WPcAhtk5NIHxYOTQELW8iQNesf9Yugxw7emJzDmUNWJtCly7IoMN4NrbizSQsLfovNvAAZClPhtE//UU/P8M5AJUWeNHwZ11CsP8o+6c5rAZJem2686YZo2JFKDfUU9uJQid32UsZYT1mef9E8dPd2jUXZZcwXEy6u5MBnDt8RFggMBQgWsJjJDxxtye727MXGMzECzg9zOVGlnPi+VHFxe7X7nJAYI9BPAYW7DbukmLQT/c3wWA42tdZwRKuE/sGYBuArUBijsLBeYPGBkpr6QIFTTLRqOAeVJURLtmu7rkLR091Q41J5o6x3JQzsVUo+F41SmkTIhB/gYpOC4uNxQgNxoRZM0smGverDndct9qjedI0O9JcwYakQCGbIEsYMzAGpsahFHkphEJhLNuJDvgsj2UKOIaBe5Bu00ML7FoBaIQfGVHZmmEiuFspq+1L3WWu2SA4+5y1wLt3PXZwmEzUx1wLXaaj2nWBe47jXbkuKqrHuwFAVeAhe7GmjOHZcdj7+F6+/3T7ttP/9PapAB8k7RI4kLOsFjfKo+WIyAALXa+GF55fZRa0hbswdwVi0RsLIHfbMBjbbckdZLw4RIoTdAAa/J6xNISYyy6KeoqaFDd9mECP7pjOWEMDLMmDLpT49SMJMkrdJknf+cSXdkWnSp9/QAoXpv+K+zaSlyPUtGWr+imSYtgimejNakSyFtEvZhyLrdj4wDromG94ffxV1JOGh06wJ8Cj3TeV4MDs4uqzI3MX0sU+PsJrqVsNHYzoIjXRZofEPQbTut0IDV6YS2EcG0t1DCFhZoVO6gDNA+uO6Jzm1ooHf7C/d0tf6C/hgQIm0hRy1UJQ9hn+jBISoS1hpLR6xtl9K1rS9vgxIfYvO7Clju3Y6G10IkLJgUH21lNORpYE4jk8jB+VuOAstCAy3NtpZyZenpuVqERkG/YXaTN+DOgl7WXIA9/Z803cz9ntgL/6J7BTmUf5nzU+Hf5VAFHkdEwhC0mGa4r31LrT40MwqhkZQMTGWlC1Zpc2UEBJ2g/6FMo0Yd7T3KOgTqBxejMeb+k6YETkup47uvU/U47FrkWHFfSEY5fwm7mma+BdBTwS1kJdcad4BrnmTbCDSyqjPqwe0Xjh9IjXNqMgGj1aq2z8Ww+7wSqed5HqSWZhvR1nA75IHrLvOLvaKZ9hujElrJpm+Vp6mzJ9hwx5gQ5cm5NVkrNefSOfkFwbdrrubbWo/5lStlqYhYNDfy7rI0GRuV3Cuj+AriW+fqg8cHR/X/wwveCa1uX0nzZcifg/wKewef13s96zRqYiYTS1xwA24K55uvk3sJcm7Zy6zkTdx3vss+Za2moJIJbL+h8z3kB0sAcezDy3pK2KAfg9CTNLbrOZ38011vvXQNDubbuS7Z3/jkFQFfsPGWdvrDwNsHrTz5XYOSJ99Ux64f5WeBa4r+gAraZstN1FFe8ewRsp2toJdy0JVaj+YUR6iIird+PP3I0n/7SsSIXF9jUXPvDv/uny+8io8laEvU3O3laHNg6PXACUCJHAG2AVHCeEoyGtYY7CBsEG1dZSzQ3cFmpM3zJWlFfaWx2lSAKXNPZ1Ug8D3qCLgJe8AfZ/PqTuvOUtESnhge/AlKy9gIORfDYOl1wIDAJovaD3v7K4AOglMqU3OnSotpiD3jifRjHwcI9TYAN1wnAFt23/F7aSAqI6DJZ54mdDilErWC2hYYtvE8QyQESHFkAUXZ2lZVPgwZ08pN+3MvLs4GQA9+PTDQdHXb2gz6SAjQEgflT4BbE3lPuYkcqhlVzg/V0wYACJYBxnqUPYi0NGtFlWSidOTvLQqvt0FjPKvoidMwhoP/6xrFgsJgufaVlouUtAErln1iPGN+Uv6ZEkMammgk8E/xiN88XAUUPPzzsfv/3f3+HzqH4PBhocTxTJo1rAKyEkcc6ybwrWFaQCqYgro0fBikpXUXgi7WOkkTfo/TFDMi63E/jI32q1uKxNiC6TpoFGoM794z02TT/ATo0Vw2uydl092CDwjnc8vpklGpdZD7x/GLlJXB1SFdlpWTgvWhfM+C3Ew+nuDNSrZUYlqUCN3R+lND/5bkZstR4eeV4APCEBhDLQqmDh3V9yX/rvOr7FInL64ZAtYBizhNKolkOLXBNHXqbEUvWmrsJtpo7N2uDX5p8b5sEhM3YObu91e/B8guQxXkV6MCyUUVX0k3zvPCKI3PeOoVa67QRKR1lN1KDU+6016y3CZLlXn2/iwB2gHkFvg3Q7vJaoGDAtTDURnfl7APDrZx76naB7VUlrmmooM6gKPPFGIBFKjsYCQA1u+CBQBYk9o3GTM0NJHZL50seQTHiCFjyIDmY/dfXiY1QAsP20sxCsTcCToTFqS597HiIsnmAWA6owzLlvogOH4Xx97vn/aPBNSSh0DBjJH/CDvE61AmQcsDBjGWQa+F3LpkkqKRx2B13lZzgUxoYYjaa8ggQoddeKkdrMG4jK4CQVWL8AANc5jUAHgU2srEBC4p5EiA4Y2eALCxoNaZQID7BNQarPodjc8LmtVENjUQBqvd2kiQBf1VK5pIy63PFHsbuyb6KIdZgh/eDE4MKasPMlY1NOTD+JqOGzx9AocE/fBade9O9ESy06hZa4Fnr+GEkBGZ2h8QC7iLcvsEUBGgnbcYGBRag2hG4NkvXUn4nWx6gpQE2jaMaqii5CP8IZ1yANfyt8lDZ6fYlxSwTsCaWsLo2Ixkh/U36dwZuxAJ3lYAKrWVD7dkKOskf7HMlSwI2cPsPcDTPsPxUwDVLWAS+9jxWAwuwyEdHUSX4utEM1/nwNRQ0tJZZ1mz+7qArbEfp6MWXne+Pj2pXsoJNvUeSHDnP0kyB64Sgnc7WZqdNOZWA2B3dxAZwHad5hjtxCjiSM6qcTqoJmk2XexK4oaRMg43hsfaZPp8zunu1f7Iexixn3HqfyR4FXBPZWXZNAPlsgGBtRCcb4xcF5Jpnk/wc2/k5fotA/wS45tL8U4Hu8nsNnFaYuI2azABYHoS0Ju1xaf49TksdorFDxnvWAXXADKOnvatW4Mb6mSaocgpIOgUg1Jd8J3Mtn6tGBnN9jM6aNZ8B11bA4fhY/zPP+wVwbf28p+Z7a1yyuibccup6XeKapG6DEZvPkBcXJf+Jl5Wo+02Aa6fGV4hGkiKdNKDt8a3x3KHtbnBtjk/ANb4Wx6PAkpFw+y0B13JufQbmjKnTR74Ion64Dj74Zc6pjz7/S4BrXVWx2GpOgiyO8cEMHu81kFbJnZOL6/ORmHPw1fnQVfsmvgtc+w9/8GcjbtX6M6PTlgA0HaYBLvDfCfrpFLABQDtPk6HFoIhMCnfttI5VhMVzONBBSSY7rbLttIQ9pIO9Gy3gnvC96YAmB0HORWWwbVhVZpCyEulCISBLCRB/N+rB8wwBxwSAgbUFdh7YBtYlg15L9NeiDTqZxRZCD5AhtoC0vKKl8rzfu9xS4vtsHuBSPNyXwBd06hTTQUwxBfHSnLsgkyot7REUsewHemFgRLFcTc+u4ANlh2CHWbAbul8G4+AUwzfi+15exJ4iuAeNMYtEV0dQdRcLSKhnRJZa90QNFLOkag6rE60GScFPS83Og0q4go6jBtum8HD4HGcMcKlhZFCSz2odsjhkKtWVU4r70z0JZO0SaJSHqQwY4BdAIoBoAMQAKP/e7/1xasxgPDSOchxbP3BHdhyMSrP95AwTqAV4B60diPmj/NVll9gPb/sXAmtYTwG7qlQRwHE675FR2NkpHkhm0UztmqQG4oDjMwALUZpWAcd49gCAcublmOMPy78T7LuUJfeSbGg5eWdnHCsw19rxX5bIPD89c4y4p4a+vxhHKulLoI25gk4aNCFTbqSs+W53fXVHVhrXMQAYdAZFMwM0OED3z2v9DiW30eSR0HlK79SIIyXiLHE2MwG3wHXvIDBjI1CbtcINpDl458Pk925qQGDHWlkczKnVeHujawBcMwimUweAkQAX7Q3tKdk3A4S8B3QmtL8SoX8EmS4bDZMzAAP9l9JltJFS7Zp+AiSgoUFYI/V9Ltv0YSMwy/vp7m53DiBzMtdS0klmbjMwAhSDQUWWMM6XMACjdyWkhp1fBa69UIsPdjHJC+mpWHfN4BoGR6Wh439mGaRZiDqeurSfjRYy3mms0ucVhzbgGktM9facLQw6cS4GXGNzGbE9BKSoo2/WlAAc7PtnMnzERoYdCrjWJffNRtG5xcAzjSLM4IvwO9aj7LrYtury525q6UwNNofPIvxNcBpnpxnqKaXT+uhuVXHC8P2v72oCkaBfnTE1KiIGNntLjBkPWGz4AK4FZAoQDMCWPR/bNMG1SrLZ3sYeRRcuDjiSOJQEiBOfEhazgNSJfDZEUlKBz2f7mrI+6RO6aRB19qRpBhuLLsfZNgzkSwtKJW06czSq+PczSuXfXnTm+0zk31XShte1DqLjBnCtzq6AdxNcM2Ca75vMtQlEag4dwHC7u+tkeYo5YytMH+BUSgcDrulcx1Vomy+RaL1hd+a7+1uWh0ZrbYJrsL/qJC/ZkCQssra5VCrpJZaf5Dbc7EcPsfCgK+gSkla2jfIL5euZtWYzJ6zXoNCZu+h6XcrsuLkEGOCrBF2ANSVyk4CKvm7Ks2VHlyzNWZ4a8M0VFSlxtY8TIDmA8KJRSAWcLX8iZmpKJw2yD5BbUg0BcrT2uyRMezf7IUntZvS3xARthg3g3D/tU8fH8a6w/ec69JmhyTPr134fni9rQTYjXUzlL+WPbEIaenTDEIJrZqgJ7P5f1L3pkiTpkhVosW+ZWXVvASO8AgwIP/iB0KwibIIIMqxPwMDMD0RY35peoKoyFo8NOZuqmrlHZGbd6tsQt7MjKsLd3Oxb9FM9evRon5NsDuLy2Oy1NEGZ/k/GoMdC64MNErzv8pz4LrajGkxMm9XYxXqdzmfIdeJjDWisn7XfsIKR98C1JJ4DmRz+WJdYb8bS//lrgWsTC5i3sQWeVv+96ZS62tyH/qNK/XPz+a71Xei716mn5+sJci4PXbGMNiDHtwCJvI0NBeZrwTW5gW1TZLe+HnGJ/y6/POd5Pxn/ngRNEgLOJ82y0NgfPIsa4bmhU7GZvuKeykld2/A8T76HqHEIXOuTKf7dmO6KF2xhzFz+0nqa9uXXZq5pn/c6/RYwh3P/FcP6ped77++xye/dV/ZUQLY95hof8v0b1X6Hv72+Gx/Z/ctxmbnM3UjexTpb/l8Zyq8ait87uPb//ZO/5jNJNx6wLAdoGOGy+gAAIABJREFUgnyW5bnzFv6mbmMuYWEZZfSQzPTICLnEhSAdg6h8hpwpXovXzUGmA10Z5Nbd4aGGQMXBcAvkQhsN+ltinuALjlm6NMXACTwJwDbBt5HRs6ODBZGyTII0dnqxSKglcnFmTTV1c6TWRMo7w46R+1UBTZxdBvIW/GWw8/y8AFyDM4Z3kJljzRK9x+BanFKUHzGosUOM4OjkhOW2ENdVyaeZSB4T/D1OusYFjBiwvQQqRR8lgCL1u/C6xyeXY54s5xDudaBGY+jEAVlp7qSWsVbQp3JGAC0UN4/21whspiMZgoNAOQWp+ueOg+xYtnac6IylpNYabHyND4sZkK0CYm/FzAkDTY75qYTxDcyh6cTuYUdw7fb2Zzop19c3BNdQApNyyRgQXjbr22Ol8lI1MGDp83R8DWwBvMI/loMC2KhMedhkcuTzPOwgWk65HoaO5NMzPwf/AvrFYZSz/rwHrnFf1bxmfKdT2WzWWDACeSnZS7A75pVrzELLAdiiq4ixREMJfGfJDXoBEDxSgwhaIYN6uGd2nsN+ARjBvS9bga/LixuBZhZQxl/wGpSDXqKE1H/DesQ1pCWp5hEA7GiTTjsLP7UDVaYjRugsnxNY5vLNLFp3t6RGocukCYCn/DIU78rqG1F0F02CUgWuObs/nJ/K2vjztP9QhpqGBqy5U5dO7O0RqE6/Rs6/m57UZKbVusE6sCFR0hshZDcJkJaYHZrS9HHTk5sPywlYeFi7fBavTycgAqzTQXNyhGwNsrrMvkpDg6wBlv4AXBNYQuYL2LOVOHHpKQEndTfFPVvFjaXFKYNiMGQNNjLQrLVHjTyCdE8Etsl5wOc7GUTfAc9iUD4AsoAuPbvsOTRL0fBFjMfoL8KOsEtp2S2xncH+CjCG9wfU0RkwwR85aAJV1ViHouopyWPyROcw3quSes0dzpHsfTnLDa5lbnFuVvMQJ6Hq8xGwW8sr5zBLGnEPOZeqoYa7pYb1M8T/O37qfSZbDDBQ5wwBTAMpWpYGD8yYju1T0xZrYQ7ZiimyC2AzpXwrt89Z7mZNrwG2gGtMmNALk4+jxCAY0lpiSo488cxOgBKtpyqzCRCXklI8q//lvCTDzZ1C2e2wyk3x2nVpKMv7AtYNsCSfX6CEwb+w7+YZqmAt4efsHNhhS0CngPgBDDn/Po9PbC8nuAagGKAazkR1aQY7TQ0GTuyLAHBDckqMNe2JMCq96KXfaukCJj8r2eruwamzte2q4MxOPsE5rwsdI92FOeyzSi7AN3kUu5r3MnRFMb9ao/KPMo6tjSudxDqTCcSJxRoaUa5R8dXQKQqrSr5A7H1DAwHW4v/w8XyhBicsP1Fnt5OnBgRz/s9mKfKh1+Ba+/vNQou/28y5BgcngBG7lLHgZw794VUTGu/rLYDOBIUBsYDEuZ6euz+7Sl090GKuqRmS9qzmUaC/NFKTuHjk/gNY4bW8Kq2OzY1EjHzrrIF5P7KPeJ2buTl4bB+woaUtsJQjd+7LLbgWUDivnd8NW0rcPnsg4CidwMPoWpcENhsoSdFfDVyb7DjP23zeQz9/KTDfjoFyNGKqJnnCMT5UQjjRGGMAXwWMzWsdALS+BHAdmvP5nrfAtQKYJuBlcA3XjB99aF3sj1NrBcYgbe8798m1OOaL9sBxtAoDBI7jvlnZoai2Eu+Jqd+7r8yRTMBYu8YIvgpccxVaTWtKAzdzz21gzc0vjdWvDa7NOez17qX6BvD95j7/PYFr/fnBRg7bL/qhjCuygsedvwOwHWKuefdO4uHqNr4Eru0D+V83uL93cO3f/+O/+gqwJ6LdvPGBSjc7zNpmJWadSEvBdzKTBHkoMN7aMey2aCe12GnUg1FgL2dLk8cgAcLHZIq1llC0xyL8n5JUabs5wHFgq+Ae5W+4hlYFHSizSgJ6yUZHIwtOlMG8CizN4LHBUzc2dD09cSdQBwfphlQaIUOPiGyFTTmPGwEIvRUNnwaM+mrRWFMLewaMAASQ7eU4piQBRlCi/hRXN+OmnjFMoyqR0FgKUGJugOAaWXIGEKI/EgYfmSXDYU1GozTsrIWkbmjJoBrEZHXAC8E1lVTZRHtnyOlTgKWarXT2VKlfxozgohs6UMvPWUOCSSltjBh6lqS36toxGwLpBu1k9HXvBG5SVursDIMUdhJ9Xn768Uey2PDf0F378OHD8t13n6q89PPtZ65ZvDV6hLgNAF1qYHCnck2XOwW01ro0dRtz3d74YI8JZKwy1qHx1oE7OklKI0b6gAJr4wCHaSnNtgQP1mQbwNg8IAKA5DPg1FAseTBtcjgHuMEzs1TV3W7FYjSj5+mRJaPQm8N3sPfEuFVQJLnSOE8CpwmMAXA+l7Za2JZ43/XlxwLQWKZkcA2BHDrX4Z+Ern0tsjPFYmPZEu1etGOy96RjmOAv2oYpPa+SSnen5VJjTKFy3jQS4esAfpW+mW3N1EBjKWt3HC7HzHvptdI97oqnTRIE12WpZTjZ7OCV4Jo6H7KDbspUeaMpkwyl3qWdOBwJBqqZAgHevN7ZzELWHKXTRhjgPQqbFu9zMwIGUe6YDDusYNkMUWutxfGrIJIl7dgPDbCz4xwaVaAcCwFwaQYGXMN1Ba617oGMHoZagOopwTbaP+oHiXVzjE6d0OIhk3THOYctzXrPMwTIDrhWQTVKW822OSbwB/BFjN8AnOqGKBBUzDOUE4oBHXvKANFgdbMnmuESNm6xvHw+5azQnhCzjRpwLg2WY6OkVI66AHhVkjs9Gdvm2u+j6zYZ4QCEcK+wAV5j1R23glF1KWQiwI65fK/oyCVR4G7FLoVXAOFV5+Up4MN6mbxmfIIBQEbSwWe0unqqOQ8/NUHf0O6Y+c8G/6OPhfXk+3CjDYJrPsHw7Jgv2XI1kWHQziBFn1kstjRCIKDa5XoqCdUY4b0qE1WnWo4dxzrMt4i4p/uonPUC8vzZZJBHIL+Yc74vR+V8z4YApuPPdrdY4qO0rhhDAiW4bqnPa9kHdgc9ZUJD4JpKQ9V0ZhG4loSH2fVZX7Gp5XvWWnRiNY2hzHKMP1TzGukIZvqsW8smHd2xd7LPAqxl332+/Un7w7qb9Mfoswg4xZpVAk1Ai9ZKkrSe64z/LA19feX6CIChvadFFR201tGTXQw7QC7JmDfbYZ3LHQBFUw6/omRAGCVhjNrfig9EP8t2o8vNkuheA53Zu+2DqaxagF1KO5tJswLX0srEyYcE5wEIAs7N4D7g8BZY6jETGC8dOMcEbJRlKYynsNwSS0hegGPsvRpwWyB5AzIdcHWSPWOdstrMX4McqhyJb9VjkioM2Y/3wTX9XYnyPVKmz9/1N64gKh50eLnCkP43Adf47F8LsB180sO/pN3G/8U+F/iqAax4LoyxkTCSQsRhxGI1T1uwZrxvBZKNa833vzXnMxFA25nzafOoE+zStTrR9GXiWq9hvS8Xn8mU9do8BAjRPjqW6iS9yTC+ZKR01CDsLUbR/j6Y4yN72nOyZq71/QfAm7BOKhS2wCpt7O8RXFu5T/6P9XoIw24fvHpr6XPWf+/gWt+N1o3Ov36W+FM2Qu/t29XNNwqaGDFrXDbSeohvXPYQc+3/GHDt3/2j//tV5YYqHYyl74PErB6WkDQQUIcHRcjBuDqng3UBoVqCIAoeqFt0ATFxUUoVRCj4F1gV4dvWlQIgg9KLlAvithAgMcByWaUYSs4+Dw0IbNYIozIYsYGajlGM9FwfuF6YTHSk5MHV4pIzicNb3bIS5CGg1gpJaaMAG3aji5DuACvzmSnDoc6Is7gCtwI4KqgQuGZdKDQ0GME1hdgvLjnmZDQwaBSTjSWZaeaAgDQNIewUQyT+9Qhi+hHp1eqG80jh4RMJE4cVIMZHz1GYgVUWFeagWUQsGzSQo6GUAc6hm/eLZSDHFc+G7DYAWrEUlD0W+Adm5MVyeqIxINjkgIUdMy30SqDSurJcI14nARYng42G2S5rHG+dxw4e3OEML/off/Iny/3dLYNzlLdcX18vHz9+lP7e64v02R7FGEtDDwQi6IJJcO3hXjo9YLtYfyaOuzSHnijGz+6oDpYbxMohm3JN6eHxgBvt3skoM7gWo4ixEeMNTESVoeKpo3E42Xt57nngilV2al0b6wJFmDwRgWc2TnZARDj9AW/xqZhTAJQB1wC6hLMPfazaz/jZJQBkrRlc49lFBh8Aitflw+UnsplUfvyygM1K3Udo+5ydLhf4fnGu0uSnRzE0z87c1S62RGsazyywwixYADIMrhWswf6UlhlAKJYf+7g30/EZpbDunkuWLoA9fCed3idJwCfYB5bwae1rLcobYtfJAHP0FtAlVN1XqU9WwbyRrwjvY88Y4CULD69NJ0+9u5gVQgAMruHzeb9uyPA4dCtzzsqLMUPMGjp23mjnqH0muxlmGG1ctOOcYAizD2AqL+0ASKWBAt80B7qXAGLR/VQpqv7RxqaueJb/8X6wxsFAlvYkASbcfjVpUVANsAtspfv7B64daIGuwbUkI9ouBFzDPRCIpVafdDhZUg7mn0GFJD4wdNC3xE2cnDWLWvvCZaQYPzvzCrIVrLGRzbGYGGFvkDlkEFYDKT0wOsNmiycAj90W+Jc58lnOaM2lWIP1rNJpBZBx8CupQukFJTfYbMOlt7GxE1zj+WsHXIkwnbMBAhH8ymZHr1R7v7/CIIlGZEqMc14NfbGRPGrHffQbzR4LmJH9ZsmE+DQdk1gZx+XXUY3QOKCbpBnyTCZglFq3jGAXOiGnKyhAXM6PALUCMADWubGBGGwWanc5mxJwneRLmY5Mv+Y84MwuAMToqCofRKOp9TAZUgEAMs8tvwAnh9udZ0VLdqg7eDNO4T/AriKhAfbaDRr/GFyTb9FsYpybvaakv8vmB9Ar9DoMgLMcpQtkyi4ll5DzrsutNUeYjwDdAeu4twbIo/LJlGkfLT/f/igW6OkpG97gC/sD57XOBFQEXKiUclQ1EBRZaSJqHOOzFLCctV8gQLQTA6R2YyEtxcmWik5Z5mTDKrd+ME03wbX5d803GVwpJ7Y/pTXTAJmSe2Z82TvYgmu0LRvwsMACg3oKmOz72v+VH96SGAGyfXf1TZ+nZOD2S/ev64T5H4067BckEtXZXc8r/1DjEfBtB/uKPVZNEgYYw40xAnx5wZqO2mNbQNFzYhYPfa1C5LXZ3gNclJ8adiwl23tPv/6FlggChPH7Ke79Frjmao55X5wvJ94D2k3D+63dQiuJMW7tELicP78FQr03BCuAqox0zkkDpmunXueXn/MtcG07Lj4W6lZyjV8VXBtJnzkmE5QMuMaTJQ7xgQGa7EdDID6zp60/MD4BITfXDGCWfZ+hzpmqPamYpO3g2zP31l5YgWtZi6W5Nm2Uz+FhIf63ANfkapXZOgRUFsB5oPnCHLGxnGU//gzBtd4P8f1yp9M3+8IN+gGAM9S7/Zasca0gHwPjb6txUY+jVVno/zHg2r/9B3/pFQGFHBwfCqGqe/MF1KL2ko0CviebJXANQevlcnl1pc57Kd+E43J5ObL0KtsAs4yHIR0zvR6HM9gsCMABVEiklieKNN1cGiTqtz4/X8lG8vdpXDCYaDqXuhSkNKT8+7Br4ozMCc77cK9E0Y+s92NtpE47yvlj5tHsoAlS5jPEzkOXOen7wIE7PUW5BIAaBRkJQhiMRVeuAnpG4ASiLi+vlsvra44pHEMEeyrvdBkQmjG4lAfP0Sw1NH8wE8AlKnJQjpbry2uCR/iHL9wvtLoC7KXUEb8HMwP3j3lX+akyv/d3d9T2AuARZhYZAHbUpGOGEsYHP7OAVnwmnqn0b6Af5G6pEpcXe4335e5ouG60zGZzCOnXtQ5byrngdKmEQbMcUCgOpIAWNOdAecs5geI//sM/XHb3DwKDKapv9hPLnbtsK0w1XAOvSUlol/4uDigu+B2OI9lmDw8EgwiwMSsbQCysR91T7neCk7HvLGels2nGpoM9dbsFO+dBjK2jY5V1skQ4r5VzKqDXgJPZhNh7DLSqW926GYL2XANvmFOsbzj96R6nLmUqW5WW3YNYi/bw0OCAHDYHCcwNcwwFvqvMTXtLDJbX5ePVdy3IDlDTHerweowl2BMI+LAOwRzENWBrkASQ5lW692ohJBmgNQNgWU66xuSUa50srQBWOVnBVNg9LA93dx3g4druEHsYXAMQo4YFGe86hGDfAozhlwhsHPAdQxMRYISDpbynNCCtA8YSZ9h0lCumA2lQC05mGhIY/MDn4bVYTPcqLdRis05cXl+BRKlbL88Pu2q+wE5yABUJzDsKSNkrLjY7lULTBmwdvN9rUWWWCLjVSVCZjNxv2HIOtItPZH2SlES5Cy3WFNbu+RmupWYDGDcF6NJdE+i8YwdffDYb7bhLZ52HAyDiPUX0G0A5mWlKHKEBA0pqkRjCF20F5sAJH7A1j0+P2G04oFXKSBOY55yKA4t5ZbOUYTtTGqmzRi7KKnCgDpx0xKTx3e5IsVGTNTZwA/uA10uPMl2a03hm3RGQwBHkDAD4uqSuBNWrfF0MtjhQbJZU4JoA8nRnVWfZ5z4n4mjZiQ+wMc/klQM2SsfiyE9/QOB1s28aKHFHSo/P9A9y3wGj5BAKQItzCBvHf2YqglESHTqCqQZNAcKp2YCSXATXok83SjnJXvPfyGIzaJC0XYnTF/Cash0F6g/YQ0yk+Vn5PZpX8qOypYWTp2lNmGvN4kWGp4ThY/ctoi9wDWvECYljdXIGqHZzfb1cXYm5lr8TtIbNtW5r5g7nPHxD+DEC0dN9V6PfSVI1+gmIEZscHUz8nixo+pOzDNtSCm40ofltcO324bPAtZNT3oNM7QtZ1WFa4h6n36ZycCSGXTERX9TgWs5lgU2OCoaPkaYZqq5ocE3PNrTauK/DEJxliL12sJYCrinIjQ6YGWnucE0bQ5/bTYS24JqrE3iOE6jU69gt3udA2GVhsiT5PDsoB4RXBUiuEd026VPmfJ+ARYFrTt5Oe4Vxyb2o226qS5CUkO+kfYLxgoSEyo4BjGYuYI8BrKWTbifXYxc7ia55yGPvN/bIGkoiUL4jXm9mI/3uAKNrkC3rvt+zZhe9Zd/qfV5PR/A3x0Yu6/4GuDYlbmIftcM2AvCTEbdhcG3BsC3QtF4HuuP3wLU6W7/00OPvK3AtIKjXZ3z4YjJ5UORDTBHs9Xm4BX54Hes3lj/m9/9a4FolrjbxR4EOhcj0zGvdHcCffQ2edxUO287PElM/Vz2vr1djah8e/73SJx+2YuVHWIN2dhB973w+NN/7563laLx2EgsHc9AJZkTA2rp1oPnDeY78nphrSN4qYaMP/1pwbTsWdVbMAXwHTP2GLfPmS7VUtpDe+uVlK8bLVn7mwau3r0kAtJ6jfdQqSQ/elITymMNa+V8A1/S6r3maDmk0/t8yir+4ocFffoXgvbRbks32MrYDTkAm3QQHSBVmFsp4AEIQ7CFQ1N2UkkUPqCOShk6vZOnxHQdngIiAanSeOBBiTQVkiW5PJYucZc/hDmcOTgA0syTwLLZQDDC+I1AGo24CFtOJz8bnIVFZy+j1MMfI+z+1hpAYNQhQ3PmyBF0lmitQBiL4rQeXe0DJZzIACkDkVJGWz9K4ZOOcoYW4N8DMqyuVy7FBwjnfA2c/n4c5gT4DmBF393cuGTqiE3x6rnK5OELRCcKcAiSFdgr0xRSkQKTbIvqvC53PBIMYQ/yD88wgkmUzZifi+24nnSusieNj/k0OkZhpARKVeW2Apzcxsrmd8Y1zjAxldPZUVoNAR0wWgbZiHgVkzIYSECSnp4whO1a2eC9AQupy2VHHCEB7DQ5qutrhvWJlmY3xKkdPwKPKSnAfAJqilUSQhuCZysQS4GCN40CDThjKaAC6BFwUgDx0AcNiGJn0mDMx4DL+ZkdY6Bzzp/I6jXN1BHMTimT98dzbbBSeVZ1W11noBtTAyJO1wmvlBD8b2FSArjIYNdPgHnh8Wna4J5QMPrkTMBlrLifHmiFjE6WbOfCl6RJA4Yfv/q9iFUD4HuAZ7M+Hmw8W1o4em0TxEdxBw42lgux0J5B0Gmj9DnsJoKmbpZT2kvSX1MzADQ182AOg2d3fl0NZc53xNHlNllVB12v0C4RcAi12SafBNetmERjAmjLjF2uEQLX3FBsbRNyfjR3QNdMHG0rGw0gLMDb03YTwo37Lz4XFAccp3jsCa3T6hRZVSovSiMDMUIw9ArFylvj7BiFS+sp1VYkRJCgArknYXjY2ByWeLwxc7xcDbGB4qmEAGsnAtnbHVzheuBaYY2A0gA15ClD01PbVjAp8CnMk7AYt1ijAUYK5THDILqoc1OxWs6+KXGGnMwBisfcG2BWgmvsEdvHZDXEuteYE5stuBDBevccMJ0kgrDwvAhf5KraP9x/LhlLSaUei7VtKZdWoiCPOrsO2x3W+W+M0TOfSWhFAROZagjMH5bJTJX8nNo9LIAUEKAPNIKKE4wPyo0RcQG93ILe24HC65hne4OK+ozTPcrFzNF5JEMRx5BlYXW29OQM8DkZehNGZmPGYhsGGZ1TjArPJqvxPWmtk0IC5hp/53QCJ2X8pCX1k0u15wXeek9hvGdskMLiGu3lECdbjjKZUgtlsTpCmFJRjFYAw7KUwb2W5+5yJvqLnKoLx6ujpWNXAmsrsUxaq0lAlL1TGLTbwMffVlKCg7zOkLhTUhnmp/YdzNKAQmtUw+WEZkJmQ4DpDh234WfY9C5SBbRlBRK8foN/dETvd5rEEVTqtc3ed+DCjulidrQGrpI8BJdhPDmd3nmYJMP0isR7DOJxauI87JY3i92vdSrJlMtMEdCGRqsmYQRCD40iEpHphMEVhF+ceir1J4pS2ygxKNn8aCZkw3vrzcqfNMgnQj7XO+6RtT7mky/psBwQWwDeY9r/PgJzLBOHdiCtMRGqq2d/ps0PjlbHKWKskVDYrfmBYnAHd3WOa9yO+hskDA5TQipCPWgCdzwcCagY/DgFRM/CW3xRd22iPOhHlvbmy9p6DAmvVlUW71lPA/0rTibBTvZYKLNky6gJC+Gwr7coCGDNehyPRCcxMACT3ruN8renFscnlVmea3rUN3udaq5jMHcHTnKbOwZFkqeuMc3D/lOjfrNa0J3qCP5r3gJrWAfRSTSyRxiIBwhJnrM8s+fppDrgan81Y5e6YCEzCb47ZANO0HEz/2gA98j+GtmOez+c11zwvYB9eE+HYu+c+4J+mtf39zNu2uUriA46P72myZlfzbVvAzwjD2ou7ADUPCL2I1bof8Er24wY62u7JCa7MWD9z5SEYa1Lj0z4qpIWRMGiJhPV1MkY6r+fnzXuZ9n61Pge4ln10yCb4Br8VLdqDowauXjay9vEb4No8d7Z7S8kHrXXtG7OaPS/13GVUY+37UTr10Zzm/t1g0dWeaB9sf68fMDbvGIRVobMxq6o21KDXu+m2TgZx1un/+w//8iu1pgIkBGAbLK+Aa+rU2RdOkIsSQoAr6NDHrpUjQAlKKfbJ+QJB3EZ6ZZ1wHYrHs4PgY5USEPhydhWvTHlkOobKFxfbhWUzPswRZBNco2i6gA52wRzZWoBSk1GnQMcpq/HsMSQqx4lWGX77QoZDWs7j4giwA65hmMImIfMOTuj5+QpcIih1eaXyLRus7g4Z6yHNkspKslMcgDqUhKbrFrSCLvh7tbAXSwDdQnEVOC8AefQ3EFTwXjz/BX8nVpNL1Nj5Uh2/cL98Dpa9qVQMDouupewcxpDlHQDybBg5TliQz8/L/e0tAaN0G4VzJHF/XS8MR4FeLUDcmVh9JpxCdYHTOgAbhZ0cz06XHbrkFQurGUhxjPNZ+bx2PpXtiUMdYyEQ16ymHNhw8KoxAYKeV+u0qRMuA3SWZKpxQUoXNFbKrKpcVCA2s8nWRcPvVMaI8svXZfdwT9BJHdO03xi0WvdkBSpPqxjH2E5+QEyCewYzCdwyyLQmkrN01C0025QGcXWAmknnDHH2HINLZo8NJnrdpRlJOvHCKDGwsPYQAx82XwBLFQHUk5xis9hwfQGyajzAe+ZDj9LrZVn+/G/+ovaNy/EAngEU/u7TJ5V+kr0jdiYmGWMsUELaQQCtATRr7ymww++wt7SHZLOgp6VmLA72EXzyv/07dnJ9XJ4eHiqzPtd2uptOZ5SAFhlwx1ZKl7A7I3R3VtZnpHOISj4xjwy2UAqU9+c1xUYTK41LB0y7dOOk2WIrYGu9GWUqzUIfGNgTLPM0Y8TdOIspbG1Ilc0ek7WWclSdK1qv06kkCEbQTU1toOs2BbPlmKj7cDvgXTJv4y2mGzTSHjHW0taCncP5IsbnCxmmsBcE1qjVJpA1ayX9JdgJ0rpOz487QgnFEAu7lY9j53M66gmCc78DXBZTQCMhx9ZsC5RRYN2dn43fJ+gWULgPrmFvtPOb4Fnak2FWxHtTuR5tPhzasI9sazA2KvO2zEBKZd0pMyBd3AZm2AfYlbM6mmtYp1TMHPFS0JcEFtUZ0zaQZ7a1PGgHVgxaa2+WVEIEytdBDYPpTUOXBHcF3IXpZD3NJAykb2fmo0WSqdkXO28nX/NgcfR0xKZ+k5lhLjFVdbU06NKdMIAJQQo3A8ArqKX2KqCgNdjE8AOghmRD2HB5TcC16LkJY+4yPQbp/nzotAlcGyLwBtQTGOlv0WwTAKR16mDdgBD3aAGS/ryU1RlgI2gGvTUmVgWssVvoBSQc0IDGCdET2fNig1+cU/qB5doEjsOM9J4xa42JKQPPKvlziXc1CPGzG6zIGYa1UGCWG03R7tjX1Hm8LMdnYtInaJJ9tp0YvohMQGxRd//l68f+jg/Js98lqLSPBtbo97D5gUELbzS8T2chWPy2oOXX7oNrtCkLwDV3tYzv6oYsaQoV+xDgT4nNN8A1Awew8dE2Y9m7k8ey5Z3Yahbliv8k619NE1rDeB20rgOdsNExqeEjAAAgAElEQVQENEzkRT9z/DyGAtcwf14zTrzWuWPdVqa/3TCi9O14/W0ZuZhKue8OkEeJbpof6EMaXPN/81g1Ww3J7Bk8T4AmL5/rRMBDg7ixX9mvq4BdRyv3Jdee9cdmEMqXhNmqjV2g0ApA8s1w2++BawbFCoz0nGxAsRW4dgAY48f7DJyfvQVmxjAeBtdGMjxrGre9PptshweKwdc23jQ/5s2f01l9BZRVwmkwuOfYJA4tiZ00fBsM4uHX1H2/MT7bm5NfsGbfrUlHcz/ZjrsSo4C16J/yPBgQRTTl+KsG17Yg55xLHxh7vCeBa/LXFctFpzFxuvfURJrysJa4yBKjJSgfqnBr7T/z10bF4QC+1uzyXP5L4FpIJO2zZlvoTMi6yxlCuwRwzfctQkyY366eG43ZfMx46AZguRmL+stInn4JXOt7+6olrnsY/182rfB6J5ffutYElXyVAb7VdObMtP8YiRJGcSPJUZ9Cu6YbqzMw97W5Fc+ISQoG5LnPlQyfHW7Xb/06gE0mcbzWpKFfBK4BpJC+Vnqt6ZZi2Bm4kM2jRgVcWAZq8JrLcwBrYDpdE2hJF6hQ6PH6CVgwyxunx5MqmjwYMMjuy6GgVpJZDRVUUGw8Aq6+Rx5OYPyAnbMzG00BvTaVwK1yNnI/BuHeM/aVITKyjwmkEgkyh74uwCP8jkLWzoLTYawuoy4RMnMtQBABslEyi0XHMWbl0auYdacCCvkUR8d0StNtC+OK5wLAJRbYUbHx8H5mfl0mkjI4jCscfMzT97/5ng7d3d0tyz7p/DqjTAfJ5aARyJdTIECFDAMIFUNjz5p9PEhtrAmMvrwstz//THcHQEmcLrIkLEw7F/EMxtsoRqxbQtLFAjxVgwc4mCi5ga5GSpu0VsTAwteWxZByzxhD3HTWQBhcK0YjSqBQyoig3V0/sbMBrKokDGBRGHmtIYdr5J4yVwHXqjTVQQNLqYV6qevfLk09OlBSULjWS+mMuzMDPtA6iy59QwbOFNDFIWCmXlrYj+6k0qZygOYMvMpXu+U9x9c6NCxxBuhpJzHrFSuW2Tkf2mGzJWOPgwnrCmOKeYWmGQ2rhelTmkbmA8mTaYqRwqxl+c2nvyAwws4mgjyAax9ubrzfYaceuf4UCLrjMRinBLvPGBBmjeBZwo5VMGfWE2xjACoy1yL+75ID3B7AS5fWrdeSdP9GoiPGdZRIAmBzmSaALwfEdTCYRUVnepY56NRV2Wiy1jkY6JEpOVHstBwY1UTBp1fRUdLo4FVAIde6tIxYKgswj2xiHzzy+pZXdKctEfCwQvsMyXMI1BJjE+XL2ZfZr9L9NLMUbCpqNorhhq9jeyiyQxHvVyBLRgvAOQLxAJNflnPYCLCuc24ZNExSsLQzEbiZuQY7leCHgU+YINRVm8Gsta7S1KG6quosoi0zY0R7nW1xyZYju4a4/gRJmsWL8Q6rrcBUnz8zyMcF8zk6H2STsRZgExWAhfkr280EVZIH3utMXiCxxWYPdrTSRdhwg+x0yjbs+OI+6dI0Wy3gjZ7NpeLWAqP+0ihdSjIlJWRaq256YQBF9rXJDsU02YJrvl+eT/EZyLAUQ5X2HMxusB5dIpezmn5OgkDsp3F+BPBNmWY6exbzpDLtDa7NbosEDsByh74f2WXRYROTLXprZK09Pqq0EwAecS+sA2Vju8RKXmjOymIGootpEiYO5ALyxZlOoFXAiPrj2uGnx1cBwor5aACDuliVUZd9BxMYDLTLS5Xg41+6hTKBUYw1dWxeafOy/H5UOQSYARDJZJXKxenbABS29mz5cdUZUzYgpZoCbQVaZ9xQJj2BM9p867pxfIrJ3uBa1md8gvaJh+gVgXMBT2FQ0RanGcYA+rT2fBYn8DdLFqy1dPkuDGMAbOWrjPUmZ98BLN/UnU+n71OdeQc7v8+oJKeHPlvK6nEeDiAz46TnNPO4IqGGxeQzh5nVJZIz0FHpss6tnAO0DXvxj3wRAWzN/JPdi/1s1IdJaO4P+420B25+ZXCtnqNYaX1nW3BNebn2wbQGuvw27/xacC3X6jOmCQJZ15PdE9sU35lg0VeCa3O8A3K1X51SJycubPhp5z0uq9fOMlGf49N3n/d56HN/LXCNZ0ESwrb5WTIzqcCxTIK4bNa+T7IFkZS4kT3p/a7zYcaPW7AmPvGXnp2vGwDRFnyc78/PBa6NhHfW8D6np5+xkhYbgHMNrgW009lbwEI04cYNzWfmOvbf5v7o/RNdwfhQSuoVkL590LfANYMl5bMFWDOwvD9e6YY8fIbNuPW6HmPlCq1vAddYFsr7DlYS7VJXPpQ23QDnglMfAhgL9Pr9a679LuDaoTWr08jMtfgYTp18DbjW831ohg2wroDhPz1wTTsj/6tdubqxFZPSfzn69//4r6ihgfUwWjpQrwgV/xC4hoUF5+jq4pIdEhHYsqSKAuPKSs8AitkAGK3S+oh4fwcTcATYDAEbEaVICV5Wwv/jcCv2mgA/OM6ipne2UVoPQtVlTBsSz0RXpmKTTYC5iQ6NDAeursw3mQ7OvOKZcL/KFGlR0cmr8kext+L0wSnGWEXwOoESM+weozCzcqDjswKu5VCgOD5YY9AOQUMAaJ9RS+h5ub27owOP5765uWF2Ga/fQVj7aFmur6VtRgAowIL1mfB7MUDwt7WDhMUWFiHBVDPrANoFBCSY9rost59/ZvAvoEVOV5z7HF4pg8Uz1f04G0snxKUwWY8CX62ldrRQ4yj6NmLNSaOPIGTE5NP8wnpqYtKl9XqL2oc5kvFNyRqZXmbPCRiGELJYa/gCcwc6gpjvZHhXgZ73SkA7OHwsu2CpizTFJNYOdpI63c5S1VwrTmUOsckCUVlNd4QNGFoBOMFbPXOaigjk1NQQWBvOVZpYYI7TJZQHrA8GrWUFMTKk7gxqx5p2gECdy2XIfBBzQqDck8ttpY3FS+PA8p4W2+GIoCPvL/valvu7mx+qwyvW0MUZGBEI8i5dPoRySWTfxZoKuwmPidex/Pkaej9imRLks76ftNoFKnF9u9sxACs1KQDrzLYEwZXLiNLIhGs1gAz3M90hNz4ZBhoA2Ow8CnDNGmXSS5JpzySRQTcClyoH9SSy5ID3qk6lBMIZ7Lm5RwC2ThF2yqpAtmV5un9Ynh/uCVIRoIIYOUtoSaEUmoL7wuASNNG/6iA6nXU+LubVDpmZiw16h2kbfbgjMtQI+ABkJrNRgC4TGQZs1YFUIFcYmVg/eGacPywdd1KozjWv3QitqsurdNdwaaw3ngkeH9ljMwU9dilfi23gXPucSJARwKhfE2F/oVdVgsNyQoOjZGwqQNZ+896K3spIeLW2V8D2dG88YfBFVqzHSiCB1tBkqLKM1mCUkgYA11KWGceInmllCUOXIKvpJMy1dLIMwymMvVH+VJpUYujVdkjg6qRUnPuctZ2eLE/e2ygsms5qMwB1F+oE6pEIyHgnsSX2UjPlEqxkHxdz2kFa2TqWzLm0j3M3mGAuPVNZneaP35GIOweLXOAaz6qwccwqVElomGtJXp26+YGuxy9WFnT318gH6HrWpArwUCVm1oVKuWqVhWrltp8fRoxANoGanYVnYoQ2QvtZtuZIrGuy12R7Aa5Bgy3M4/6u16HKgV3lU27PMjvvC2egZY/7DGTJZ9iEDpZ4PrqUvqQzrE04wTWBztZi85mEj3t8FuO6g8ZGdiYIAj9CzYf03BqvTmZNoCklw50E0R6jP2XmGvfiBlyT/mD08nptB/AM81LAjvYPyylt/zR+KsGt5LMTi2oeksqLBosCCOTaXao9Gi3gshTcT1nPBJrWJX4FFPh8yilXp13sZ7rauixe7MsRrHfYLt8qiQqXWM+SSoEhmZf49jIwTDCavRYQujptVulkMyXW9+kmFgNc6+cZMYR/mZJp7pmxpspPG8+ec0/PoTglOsJth2x3c15nHL4ErmkSVkOv5TrAz1rJIxTaAFA63/Usmvr1NeUqtFxJ/OUtNjoBmHq2OoP3kNQ95trqHrIujAsmqZqrBPCZ98pSYDOUV9831UkF0IUF6l/Uc415OASs5dwv0MnngvaNxrkAyABEI9bc7hVu51qQ8kXlmo/yTl9bY3xgLMdFdYJn0ee1kw23Bte2wOkER2N/8qkziZM424tH9xuWobWxGaNtvng+p+w2YEZyvcUslZ9l17JLQ1ePbh9gxaZff9gaJOx1PMc3MVHwggCr8b29pTTytRfWTWd0LuRck03aApSH5t2e9aEpPfTyX/Q77+5671vgWu53C0LrjU1Kyfk9lqxf0QWWiZJ+F3Ct/EMD1FoM+tRvYa6VzXhj9PI5WeuTSZlnL9vEM3L+1j/////0r70CWIvzMME1Hr4WNyagYYo4JkJMKWWFyVq7FMDGrLzLBwOu4aPkmEW8WwaCzplFyBUASMQ92bLo0GRidS9dijXslrIKBifAXsN/s8TrXILTuN+AdvhvlbOpTFJZz4k6J0iwYXBJg4JWbCZ1WwRbTSV0BgzBFnAAhCAp4BocK3yRjecsHBYYxgp6QCX87awYNznZNQCRpFUWzbqzM+nEiWWoEtGU9OJ5ARpgmeEzobOGJ8DfP3z4IGHs09PlYXdPxwMlutoi6zbLBLh2O7LZWOLAGNrj4/ItgnouJ052n84uGEYGjHAfd58/q9zNX+146MRJx1g964k6a97r/hLQ6CzWHJGhEkfZtdwUrHXAQnaG16XKkNPNL4K/nWVIAKVDuim9817lvOma0mdyWYJFxAurcBdDrflor7SOm/aS2HQCnnEt68hA+P/01Jl66fZR54bj2RnglJcCpGBwbZCaTlp0UoYWWxho2idirqUpSQTFcU0dEN4DPrzoUzlDCIYXAaiUdpkxkFIN6m2Z9RDwMFi/ut/pH+feDoJKfR+X3QMAyTVzjZiN14a0HgWqBJ8NY/rj9W+1R1DSyq51WpMsU+beUhloygCjJ4c1xxKmqysKcBMuN1AopgW0EdVggeC5/xGkx35kJ8+wrJSBJwAD8AnAa8rLw3KjX2OAbAgwCAA4Xo7OLpYF14RxwXwgQUAWXLR/vCLDXHOJTthNKZGLs8ugFdc7lqgz1oY6CKcsM6fRLBEoL0GgHPb+g7rfMriEML/L9BeUFoX9RqDINjngmrUUi2uuxVROP9ft6OKncVbDCJbKwiKxbHjHRh9YJ8evAp60/wXiKrBsVmYy7nTeWF2btSG2XZ9tFknAtLDkVSxRsiPNGiYANrXlzKrjTLgz6mRcKYNpRyI2PuWHTEZIBy3PnmSOYiFr7bFrXzPfaAPd+CYHeTFYVhpcyQ6fLCdn7pRnDaAKbspB1RmKMUwJmDQQnWCxxAK1Le2yzGCNzHVr/ryCjWXdsCqJDBslpUnJ1EK30lqb077m/Cm0Lb5SOUwOHSYo7L0UoL/KRKq8sMtR6GeQtabYImWqcvB17XTWFlDb50NY6xg62rA0HKBulmwzyzBLPylMHPsP1tbC7B6fAfSUBl03OlDwD/ZaAWtpZEDf6MyvdymrbWyBIQYQ2JF0CuSP0lBNewARmSYGQw7+uiy0ZsLZ+AiBr0XduwQYZ5fGDow0NZA5ox+IJB4ANvw+mpkpIUVXTjLH7cfkDC5wjaXMYkZVctZdhJO8SZDCTrMO1Chh4SRfkkq0fTrcyIwGe1AJVq1A+EFrcK3clBVbqRIuZlbyPTlnwyQf7CYCkolWzPAucC3szYAt6QxukGiy4DoJ2SWp3P9m0EYnUQnNZq5Wksv+Qc76sJtjEya4pryP1vUENeseso6S7Omh6p+mtMcA2BpgCigsSYz4eOmc6ZVK1qb2ZgM8YQYKaGu9sgLmKueXIHYNrqGceyYctNqjv7t+mATUAe72Adh9IIO2yIFelUCZDTlBqAnaBlzLfCXOKUBm3BbPDXrzKnXkaw+VhR4C1w4Aa3L6PMJjLfbQN+gcgG01SrkH+47xIQ8ti5xd9Z3+6KYJT1ycAdjtAREDnIh0yQz6DwFAnMORlJqgYNb/vAaTTQP8OQwqjCU/YicOvc8/PutgaZd/gOfrpaJVfoDFNIN73LPi3oCdDXAfmO4cdfr8Ahbnmt1fv3O/FQg45mJvDjMEo5OyQOJ0HnaCbYwH5uwQcy1r+TC41mXbjAHD/OPa3/gGXtRhe2/g4Jq0t8A1vSCdUNumKsERIGld9t3D0DGk9rgYkLK5IvYUNjzm+9Dcy/I5zTdA3bf21i/5/deAa/Pe3gLXNGT7e7lA6TEJIVb093HnZTut/mPcd7tSG1yzr/0LwTWSn97YezWnMmpeFdpL/Th9Zxing+Daf/hnf/1VjDILyicIGRoTyhim2cEUdRUgAn0jdgpF23JnDiNYH6MrzTIxQxJYkE3izoulC/G4q0M179XhNDoZZnHWk+aeEL+8sPMbhgGaZBInByMKWm4ComCoELDd3z8woAsgkA3Ee4m4ro0ng2x3YUMphBhKLqPxAkPAKAaQjMx0Vujk2ykSrKQSHnQUbMp/aylAn2WCgRFaJ2AUcC3gJ3RPLq8IJjDjS/q8AD0E2RFuh4OLG4RWkRhe0FdTSTD1itxVKmV+ATNFZB7aFAYbWZYZcX6KYhtMsr4Snhmaaxyr0v1RIBCnGPcUfTdoJ1Wn0XS4tEaIxIqh4+ISHxsgZoXjqNnhFePIIAs0s8Z40UmxI8w1ZdHqcmymkzwzkNaRwpaK/l7ADwFTyJgoGIY4euZ7ZmmSdSazwaUXBAJdpgWtNbDWmCfe3Eeyt/aJVGJrLbouAQUol85ZPipW19GawhqVSDDK7rBmDaJ7bDkmTgfkwBQ+YjbG0HTD8wqgi7Bnd2Nj2ROAizBYhXhIm4jafdL6AzuK5a3wGh29iakEtpnFsK3bkwaUeLpPN781oyngoJ4DJbYoVwaLAv+49lAuTl053SeZttfXy4eb6wIp8RzsAnt6RkYdxpx2z0wwdshzF9AjMO1YoiBbAf2z08sr65lFO63LRgWuGWCy/XpEh1Q848UlaoyLBbaAAQtQxXs0qToBMwLw7UeUnlwOQjmMDsCs94OPE7BmgLmACqcGc4jQeLns1Wy0nCb8TIK46lSqkjqtxmM2TTjt0tbpLOLUmZ1G/a5KMpg5KduKRII74sKepPEJmWhq0qAyT9hxM2uclAlzroJe4mc+N7zPuar57AbXRFmspEz0+RJcqTzQ67mYtyGtpDtuA410GkbJFJlibrhAlitKNgHQ7JT80WFtpqmDDQGHusewyjLdYVWFkSYnsrubkU3MEmZrSfn6wqKS0GoGIwW/w1w2WEq2qJMAnHOvWToQydByjaAhhzs2V/lnhNrjqsfz0YpFB/DoZm6dyqmfIkZZmBbtQHPMJpOiAGvHtYONMG1i2dKwPzLWlVDb2tvpVOlZotuEstAIvkM7S8HYSMZ57avpQALiF44V5urJ5cwExAysqdO1WWsG15TwRldn2FDZmPgNAldm6VsDFWHKVXmuA2uNwRpc07Z3A49yNMUgoK8y0tk5NwOuASgEkxhrFWxo2lyAa9Rdk/YafTt3WIfdxb5FCSn+SVtWoLfW1tCRYnJRyVauBbOI4wMGXEPSIO8F+N/jknlJkxT7t9GytP17elLycLrMtddGUis2wF52gz7Wu5tndY27ogDa96pWcJk7A64w0HAWV/IxFR8qIxdIqHnLPZSeGppDsQOtm8/4UIhGWvyZJGBYkm0GqtaRvvL6JJjEoEODFX2+StrDvsletOX3OK7ACSeq5phkbuX/OulcZZ7Sv8OccuzMBo0FkZ2Y+zNMtpSdx+Ymd9OyAmGQan+pUUjKnQUgBMF3mXVAmDTyMOC5DcbfpJQw2y2m5559S5BW66oB7zqzx3hOgC3Xqi6I1tXk/h2VtLLXTuRlIXtfHwQavEbzt5Li8jUOgVvxO+acv/XzuIUaj0Ngwnxd2YHhJ/Cxhk8xA9nWI42OZD8pfYxfAK7Nstx5b9v7lP0U4JNAvdb9YP5N2xYyRk7GQwH+CljzZ0TWQHFY7MJb8JHGSzI68Xmalbz3TIlz0kAg5+gATg/NZeYld4F7hM1Hchpf8V9SvTXP4T3gZrsW8Zxh6g2QUuCa4/1Cqxpsxt4Uez1n+IRn1sBYzsS55pJgy/Pmb39W4FoBwwfm4kt76a21GzOBtTQZa332hQswoKSDIJ/Gdrte59hNf63WeqvPCLvagPwzmXsIEo7tjj/anuLXa65F3ozr9AC4vTd28aXridevOAiu/cd//jd0cvohk9/PYS4RagFrZRhcesTfMZiFwwSWmICsBE46vEXnTzYHwFTKA8Uwks6XDKEy6CnXKOOVAMfNFgZ8aOOB+1MW9fj4dbm/u+X1qDOGYAOO/W7HIBkbHwEaAnswpHDP0YjTIa6lt9I9SAtxdMiibggYIY/FyDqWgqjZbGtwLbpvyYhP4UOyVkirUdAbh5Zj8YpuiwKSyHJzEwMAAgQiPM7UXLtQUwEsNrG+ngScEVyUVlKJakO8eQCG7BTrUtAEJLgPMH+QZYYhg5HEeKXzEzPBDHDxL51MXcrkEjmuAwTIOziwcjYwtw+73fLwcE+WllhmwBUAaIC5AoBFwItEywG+YD2o5DC6TxynsAms3RdqcjJiyTanayimtenLDpoNQkw9k1mKGdAJfyeDxBp3AdF2uweuFWbvuYahu7db7m5vud6x/iY4ETYYwUALa4MfQu2ak5NlB0Yhuy4W0YKfmUMpRodOoTt+qtumRbKHtlrKevj+0qYxgzDt7V0axee0ziHBSwj1+0tmQcF+NE7CdGGG27o2MrBi/6U9tzq4urNjChyHVhvBNTJmpDXICNSC51h3KuVMpzmMU7cJxwu/u/5NGWf5tVqXGPfrq+vl5uaapeqYUwCXAg10MBN8I3PtyriXWCcBerGPyFh0GWhKQ7neASRRw0dzQ6F4jB/Ks90sICW1AVGauZYDC/pPaj5yhk67cEjY3GA0HMgkMOEvp30xaN6mvQG7BE/6TNhZ2F0eoWUni7aRE1aGSf8c/Ii+o/fz55SqGlADK4NPgf+GAwdQLKw2DUrfHoNj68iNg0ksY3cHzNpJ8mHTDZGBFwNTSQaoLBydR7txQhrJsISdH+9M4uCszZICNblQEKtS3pQJpgTSK3/lfZgtkM5dy2LBdYF/ZGcarKv1aKBfJeRii8EOBihKF1GC8C5fTil72BpMpkQkfGxMESQVZMpWqYkNfkbQrVlwSaDBFa0NnfIz6M/aCUNdOqKey4DCzoKzEQTsD7Qb0/kyjLXMMd8fbSpdC7Yf+z3BZ5zDtjGxdSM4jV8SDZgZ+BlcK8fmALiWRE7Ocy+NBk0r6LX8QMA7OoAqh0vTghJGd3KBzLV0sh6JGLsQapILxTWcfdUtFPIBZmWnY6q7tQYAiHYakxCTnWyMY+qkaf4FagroG2znUZoUHHIy1zAnYHfmbNR8eH0EoK/MrW1dAF2ee8IqCJqdo7EBNCwhD3K5XF+CoYbmMGIVC4RTQ4Kc9/K74qBnb2lP0+FmMxoFRM0st02yiRFjWmWfM1Jof6BJw40oZVGl+7VBozjBAbxHYqpMsZMXZeCGZpjmQb5jFT65eZFkEKDJa4g8+o3j/awAwPhaozG6rO07wvah+RjOsROxMC0dwLnz/CXg9wYuTbip1yoL2RUJ8dklR9HluNJJHGVcG8bSBFbikyYxHftFe+P4IfOdtRrQj+s49izg+mgEQ1ZylXKaLTq6yNfjhyDuczljyA68lgzJ/RwE18JSKa3eAex4zaX5Rx9y+imyNynVjX+wDt6bdVdM2ZxVdvxqTAdTi+NjwGEyfMr21X7Yr4fjHtrebBbALMVb4xAqJc1ZbraZT9bCF1fz78/Y/m4PpDt0LwM8mO/Pe2UDciZVuDqa/XwZXGsWl8GYgKlDX2zGfe+BF7kXBfrBNH3i5gyZPJcBTrAq48D76mjf6J3hMwSu6RViVL7NoMJrFEOJ7JHEd7Pe/Um1nnnK1S8LUOJbu6xP3kR/VVxSACDIMoivIbnT5fDSztW5lK+vBdeyh8iOmiWhOTnmDflZlZCwT9upaH60PrfnKbY18/keuNa+1IGy1lH9VHP0O5WFes+O8T+01343gM3RwbDpGqN24Vf7Lvtb1q7m8l0bMJKhWzsUd6MuNX3Osc7ySQXlsXgiMU2lYb6pLPSbwTWMC5rV9FOvrNhBcO2//Ks/eNVD639xdAmKsRS0mSjRYwkzKIYlzJspTotr5hpAs7VhXRpJwVrrVjGAFtJNcAKsDT+CSk8VNCTA4ACXFmd3kyO4hpKao4BrLww0IvgOhkxKKLH5KR6827mLpZhZymLqqw7EZLh88EkgOXpwLgPV3QsYSZBv5hr1qMqwdmmgypqK/OkuKyqvUgDwKsF+ZCjRZp4sv/Pl06dP/H2cahizm5sPvAM4RXd3YO290AG7vnGDCZRb7gRo4X7wN7LZUOpVnV2ko4R7JROR2imXZlo8Lrd3YKCl612XIOCeyP7LHNr452DmHHrH4rMBWqCBAgC2AKkCcg2mAGg7w/yA4Sa9JZUntjB1SiKTYT12eWsCIcUH0rFIx7dkUQD4qDsnWJYOwEfnvQmuTYDuHuN6BK0udFhV0wGAuAjQEeijFAZzAsDtp59+pHVC6WEbBjHNoq2S0guAawGpwXgDe2Zm43IgbI1oBVUG6QLWKUh2iWf04NyMIGU20EBLWV6Mp8BSsToDsFfnJHMmCCCb3VilZEMTMXsmIDHmV/pCjwJ5hMB15y+Wo4HFiAANILgy23E+2I2X4JqaERA8517SPv109V1hRdE/DGMRGoMo+QSLAs+dhh0pKQUYjfXNhgZm5eGaaA6COX64v3NJpBhHANRYjgxbhrVenTyxBKSRBNYVmYOjlFhdnkaqhsZLwAOeHc97iu6kuZ5O5hihoiXrJs1+y89EnRz8rPp9WzOJYnPualonmTN6OUEDruW1GFqUxCJYDWC22y3LA+Ke5ngAACAASURBVIBkosugu+pnPOu9f1/ME694PCPRhQGuGcDjR5v9Fn8rNjKagexGzKHS+fO8e2RXUl7CAC72vVheE0D2+1xqSmYM7IcdMxbTk1mQBh1Yf9JJ1LWTBdU7FPQNR3YA0bhngP/KzErSICAfAIWA5mE9y6y3TkXY2tgjPA/BBnKHRd4IP/vFTYJ0XlRZXpEOdX/cN9YIhB3ENdeOcDvGuG9ipu6yO0vDVWItwD92W8F1AAgFkSSZ+hyvYJp7XPtA5WsCbuSEK8GlpIrKJiZrCJ8WZ72cdmLEBlumM535qDW8nz2t0kDqchmE6MVmJmdn8/WZAiR1WTlSAqMCXGk+kswIa1DdH50RMetF9tlAC7p1g8H78ugSeeu2mYGQ0lCWjFp7LT8HUAiDiWBePX8H/piPAGtJZtV4DoeZJa61nuWPFCCkdL9sWRJPAbw9HmTRWauO/hybHiNBimScmGtIaNxcIeGHsxxnihKf0b2Ev8dEGfU/1zq48RNlPlpTscPp9v9mOR19ggDhBZhm/N3Ax8+QgPPkHKy9gPFJIsmXy/ka0Cm+aDE7be8yxllvBcBijXMooycs3bUsQezVgJqRe1ACJeWZWnNhr8kPFrjGhCF80ALz+rU5z3XUjkJ4Mlzjd8t8T80qAsUAoErr1cy5VQKkAdD4yPO7Ri5JTOu2FTgaLUdFGBnfPMO0s9mLXM9hAhey1vszJaG93h0UpqNuKgTAXCNLVGcvx8V6qQqKmrmm/9I9CiTTWOmQaXZc/LIZWG7BtfbZUuqvi8T+xS5ioXS8IcAzn8d7cFzyJrjmmzwU4OU+vxVcS8fRvH+MQv04AaZDQb7OmfUnvwUGrMZxAFGMI3yG1BgNoIWM/ExPWIGjQyrBZ/o4Daht1+z879/lfud733pOzGUqm7agXAY2cfW8L/nUWoNzTWznJeMo2ZXEnlp/DbL5NK+pWeso8hphqc+52HxYnrFiiCFfpGY8XWaePVpbaayLfN4EjRkZF36TdNJhpuZ6rG1DfY5V8macCXr9mjn6deBa9q8L1+PKF17wKzY0OFAW+iVw7dDfD+3bGJdIddWZ6500wbW39n0BXX7Bm589wLXsZdmUyoHvAfVZT7Uf8hnDlEyddtpF2ok/PeZaMJlvAtf+67/+W0HU2tEwDT0sAYIfVZa57tqEUdLrdOiXAUQcBqaYyz4VYOgQAcABEIJAGnSgUobicpgcLmIGIcYTg4u2xfWtK2cjpabUlYJWz71YUdbmwTWoMcayUGl2ESQAsj+dxyJxRBhW4rA8fGnpHGAco2oLWcjursZAKOAaQQBpdMER740rcDHUfpaGuC28dNXO+Dm4xwt3MYyjD+Dj/PyCpWwqqVDQifcACLu/v6uSGzi0AA8urqTPBiO1e8R4I4MggxugUY61DiCwh8hAZOdKs8MMgEQ3TkGZlxh07ZypoF4SQQQ7+dalkV6Z2Ez8G+f+kfOvbmDWGLO4LdhyeJ4Y5heUhLmcId3A6HgjM+MMazSAcspm4/Lgjch+gCGL1gMU5GFjHaqsuTi0mG4BNdKIQWCIa6GDK4I13Pvd/WeBaxDTv7ig84px/vHH/8lxRhCRg5LOI8DJJ9/30+iCaJpz1lS6DZZjNILJ1PErEyTWkvTZEqwaWEyjDWIJZphUG/sRbGbNez3JgexrkoE1RM5V0qosPHUH4+gksOE+kTUMa41d5hx4MwiMmDdLSgG+gBEKrcZ0K8ZPxwv01lByBHAN3+NfqFvvsvzm5nseQQEnARaHeQaAGPqDWNOGXwy0ioGngBAA24XPGq1pzCPWH0rLsX9L09Dg2lHANYBMcYJLf0fzwMPbdpH2I4ieg9IEiihromNNPa92nowqDWDNgBsehPvI7DY2vxDTgIw5z6XKxgEGniwL1nm6huZkiMMU3TSMUAFxrF/rZwPbAp1AAWyBfXV+sSwuf8Xvnz9/JohWwZyZzmEnF/gXjRXqTi7sRhpNv5wZ+K6SYWtMYWzcJRDP98IScQM9COxpy3WmROtEQFBKisUcraYd0UaIvidBLYFrPIcA5II9y68u9ZjBG21ndBzZnVRloZO5hvnRmnQDhgBMTl6IpdllpSiXZKds6nA6kUSUjy4gbRCb1KQcBLeXZhqryl6UMKu8n2fnKAlZhTgOusXu6QYo+ECd5Q2usQkFJsw6gkzAYYkgmQRAcTBvCDHRjkgnlGBzdQRE92rYfYnIp+ytwAaP+nTY6R/vgWuWJ1gBbA2uxX5PZy+BfECksOgzJsUYDxwZhpiBVbHT3JzA8gcBSjrmN4g+tPBYdktg73nZPaFzt8G1YqMBqOquhgTWYhsNsimw1FpMid4EJJT3MJPZIGCx9Ip5FdAjemsCcNSsaQuupRuhga+Vf/S67AxUyv8SQKOOoe6+fHlBgO3m6opgm5hrrixgoyEw/89oe5P8LDDBllrmCevOOp1hLXm9JrmaBgf0C1AKnYDKZxEug7nLeZN9HGDl5ELrM9cbR9cKXMuaUlCchLP8WXwVsGbmOHy6XRjdlkmhP2MdTwKKLt0msGrQLRyR+HwTXOOWt5/NJNhpMw7JUi0gTj5B2ePQAH2favjV+yX+iYB2d1i1Pir9ZjZZaKbGewFc9hMBtjQrGImJYh8OADsMQwV6AeKjv5xzQMzMMPMqOCMQafvl8tkCyqwRqz0oXcNSMB3JbjkmzdTQ8yVhc4Dx5U6k8c0mwGRMzoHemlmUM05z607TBDzb/ahz0HHSBFIYPFqLeY+59g64xjN1JodsZ7MIFNf4eQvMUKizssXzfTkh/b6AaHn9u2tkC6psrlvjacBiVUGU82ys71VZqBld89n0/jrS69O+BuQ78MgHf7U9aw69qMZyA67ltQIH7HmYrbQax0IQNww9AocD6vB7sf8oO5ISyuELVB6oBOn1yVXOPIC1Gc/P5woAgvHPHFVMPs6MTgSJuHGIGcjndOK9bUiDa9mutTN96PqY2KzTdMBu5lrAo7YbAdamxqr3wAZQ1zMp2RRQjmeGbVi2jz7jl4FrsXurdZMxeWN/bOdC9zE28BcXr+N+l4ZWSsGJ1w0mPknh1cq0P+/w5waryWBljefazmuswLX3nqC0CnO+M2xxxdwvANcOjvsYN96Lx1Rs9JbCMSCUXORhzTUw11KGEkcD1qiYa+4+BLAlJZ4qUVS5JQaMIA86HiLoSHBlAf8AbFXKY/2z+4d7lmoh8GGW35pmydxj4sBuwsnHro/ZsKUdofcoC4q/I8BCoPm4vLwmCLOxMuRfHfNKqjldkOR8xpD0szsDn5p6Zp0s0A5wLUGUBsL6VWiipnvD2IQVECdAZakCXSDwjMCKY8iOkWKEnF9eLB+/+0RmHZlmLLsQo0ZsKgGZCLrYlfPoeLmFttnzU4EDF5cXy+lZi2Cqk1h3b+UznqKDmb4E1J0UGEGHxKWgst/O8r+K7ivWnUAzlSqkVFUZ5zhqAKESIAvsUvol3cBY/mmgDezC6MOV9aIDYlCzSr3kvKkD1DPpmry/sFjcFS3AWusVKECJIcwmRxAYHTsaAP8hOnfslsn23McMCOQoCyCk7h5LYxBoA9h9WD5//lmNOaobqTNOTxbCpgaVHDowWeLdvbzMkugWyo6OlICCNHrAOhewFGecGuajBCOOM4PLCujkLMtZVfCeQ5GHnwNCMuvMGqyScJf6JsOdcpE0IMGcSQNGhhuZM645N7kgS9JAd0qjdO+E78QuwphBvJ6dIQ2uuTRU00vXnc/82w/f11xh/gKMARwDSKxyZ5VUt1afMviyHaf74BrEti8uyHTD2CiQEVOA9gMgIP+5jFMUCzWUSMMHScu5iQDANTFjedNVYnPM9wjgTUlTeVcOmCtVaf011FCfqEwTYMwjWFMS4yezwmwEMRvOBNrhPomGrNI++iDVu9lImuVGMHCUpwIMMcuM3UJho3BNfObDw/J0d7scETQyEyL2n6XbZtqZocu9z2AT4Brsnp8/zTS8lpP4yP6g3TDAI2bgMw866K4lo1uBM+34CUubaYMRfAHIjkPOJZROnBq/aCcCCABIUE5Ygj3/IsF72TEmE3hEFxsuQrbt4oUFg66kSkRRBzSgCpINnkNchwkhJ4V05dfl7FxJK+5JAz8CsSTZIHulvYXXwSY+7B5qX5dofRzCyWjxsyXDH9Yaz4c4+S4JF4Ap5Z/YEMyDZKvcnCPdVXlmuhupQcEplD4Zwjx/aulv3Ct61GPtBuQLI6HmtYEOXDtzFAewg/hOJnHNuClQgcHDQdV2Telra2Cl02fZXaGKHaQaBKoOngTNAK7BHqaD4SghDGCH1w0NUQACjWu6BJXMsXE2+Kxi4B3G1QA8tc27pE54ut/P9XKscrPJikzSyc9UwDU14/T5CTrk60AWQXIZSFZAbw3MNYBrStYhMSrR3/iOrbNq3dYBuLSN996y/ybpxnQqVgfo6n5LO2czN1i0AeuhaZegqLrGUyaywbW58gLIxh+gj+aS0FnNwfEdwJbA1JflfifNzuzPJKxY0MI9okAzpdnycVofSdvSJb/xfyLH4tLQgCxJkFaZ/ZbF7CBBdtVNvAKwed8VEGyQPz7QTDa+Fa8lmZTZYlJgsIgGalA6Z/FJ6CO7lDnXj9+sJIvYwJo7jVG8eh0vSQ5ECFsJXo6Ju8mKbYnSbLOg6oO2DB6DFAbYupJlrIw3SqYCEFQN0ApUnNftsVk1crCJS3O1ukWX//0u4Fqt4c0EVnDrxGcNrU3uHri2AakKCBuNZLTU3g6RJ6h16HXxWVOO2AG5ffyafcEB6hLetn+CVLIHBo62z75FD8bfvw2kkN+T6oTV53ssVuNI37DLQsdSLIR3Alrz/JosvjmOuca8b8pPFJhvJtpqbiKp0XcwtQKjiz7n2N5ojRT9TVdgxbYS7LTvlz3O893SUmJzN1hPv+wbwDUlQuQE7YNrurViC3kfZzzlrll7tBixI7YtgLEXw9eBa808rfny9SPZQZmeAVjHvut+B1LHvdigziGb+63r87Ddnlq/MauuEnACYW7j9ZYOmNu2ePsZWZ/luiXRNx51gmt65PfBwQmu1ZzyHA0e8fXMtXzS8CxXjxBgLWteeEda7fRz63VvdAv9z//ybxJc42EfJkOYawRyTqjLEWBNQBrAHgFBDFSPFaiS8WR9mBhZXFeAkEAhvB+ACphW0QeDYy3wTRnIvA7gGsa7yk1xEFvcGk+k7oAC15Btf35C2ck9M6nw5JpuLxZSZQTRpdGaYdls+KAwygros0ZTDnTp4zwtj2SBqXy1y2dUHhZtEYwRYQAGg+1EARBDcIXPYmdMAIwLWBPotnXJMb28vl5+++d+WH76+Se+Bu+5uromeADnCGOIn8Fiw89gBNzd3fG96AqKclAADIypo8NCQCLlOAKYVM4pVmCeGa9Rp9DdsrtXgIb51XxrUckhUolSDGdaz8chDLvp7lbldRHuR/dWZK0xX3gt18LdLdcDBf0t7suW8tbY40Z1UDANaok3w5yiJNhlbLwuQDR3e0zTCvwdl4ojKVDCGeGAKA5W6Uyb5sz5CsDrMloF0WCtqHSFYOHjTow8lHdOVlcO/3QKs64Y3QLqjGlengmuKb+qcUxW1kBY0aybAaIuvzRNnIt2NTQ3NA6DWi+WogLkGMBJGQ9wxkYDLNnU3Il94O6AYDOyu2Io7tKE0rircQnnH8CFuxYi005ghVWH6rxHQIjvO1JWPwL0hNoU3KMclKWhsB30ETRW+AK4FpuF9Vc6ajcf6vW4j5SKklnrhhQpUUJpqPBeec3UAzo7I+iNL9oWsNWwtiiI7TJRsI8i/l/dU1tgm+NFLTK8ziAMO4kmOASQqWABTJ9KDeVgFVplQM66Z/gb7gPXQdBBvT2Ba3FS2FETzFZ23jSwJmXYbNa1thrn0Yc5gDUCcqeo4dM/Mx34rCz99rXAXLSGFm1EgJgA6FXGkGjEJfCDEVuAWABhvzd7NGU/WNNgN+MzwtRDaXOx1qyR1EkhNGhReXNKsemM+T5VEqr9StYfmGsLtB8lyJu9145fa2OunKKADEmSln3VPBN8jm6QS7PRtfACJellR909klp6aaChz5NzKga2Sj0BVCOja6kEn6dha8gBEHMYSY2wm2d5Jse09CraKcwaynsImmANG7CNjQsTq0C2lC8YNCgWmAPc7HUyVAdg0OxErY9oZylOSbmmSwMdncv2u1vgClxzIRfWh9lD9eyzg6i1VLPuAiiyi2RlQzsQFrimhgUBxQpsM+M8paGlgzZK3jBfGi80L9A/NnmxHa+yPgN4KQWlDXXyqpsmiJlcwFrG0h1JactLWLv149r2tykJ+1kBe5fEJSjh+uJ4uHQxnX2TpKn9qg6+Kn8Wgw2AGjqFohxfP6uDuQIinRfw2eC/oARfPuPwzdz4iolLM3jkdKu8myxUJwS4n10xgYYG9LesaRbWpgAsdabW7pBuLsFqJmGt6ZYEYs7LgENDb4yBVrG4OxCY4FpA3AmuyU/WWQ7gP+AeWWv0JyN9YW0yM+7jS6mMUPOrTr+qwAhzusBRn0OyO0oiFbA1NWd9Fkxfiuu8mO1OZlo3KYHzoQCK91WB0wa8GkBY4oH2Hy0xEgBRmUH7Pi2GLkBezcPkr2gtYH9PcK2SlSPZmEQhWTz0WcW4VS7AY7op9WxgQyzqBjyTH2smVJ0PAVEc8Qu0XzPXmp05wDU+QHxq+2up8vBgR5pDe7UDbwXksocV6gWgGxMVvyzPnD9pPenc7yA3CfTZoXE9VnEqJwA0z8Rc/61AOT7nXA9zXVXQnOcfvmtdcyRUJnNN56X3cxgnnu/5GfMetmt6e//vPUf7XDo/5udvnyljFE9966cfev08BwGU5b6/5v55L/Yv+5l6ja2fU/tOZfjb5jIB/AUKznWk2NBl7x73zMd2Lhhvogu9E236/AFtzLUoK7AqC+V6GXm2jnh6X/rpZBfCYo6vk07uPiNUWvtLmWuVRtB2MGttzqHOBMUqsxHPdq8cmkte/X2c6YtA1Fvrun+fZh/bpgb+YGJAfRPZB22DN2DYuOHVHs8UvwOuxef70j2vwDXHCuQ2/AJw7b3P0lLsZ9ds53+1c1aXeLOhQQTIw2aR0wK2h/5xcRiRDisLgE+CUgopg0kF0KQooWt9LuhvsEzLHS3h/AM8w4GOxyhHyoAIAif+zfeC7ywFZMCvMjOy5VBeQK0ogHYoNbxfLi4l7p9ADP+BDCoWu7SipLulZgbJJEpjrrox1eCOQQYb5wlabW4akNIvB5ZyCAU+AgwQqcV6GBSYBLPskp+Lz7p/2BFcwxeeAx0/8abLq6vl0/ffLZ8/fya4hnuFMwqAC8YpoA/+Gz8n+4kxAuB2dX1FoAFjSI0YdhuDw94aJtQwgx4KtU/E8IF+EBgPz6AT0xF2eRAh/zxLO/GCbHWwJBs7NyHBFmiCWRcMI5lOjnCq8XYEuLe3n9lVFOuB4NSjtPDO4DibARjHeuUQ2uEgmBDBcOr2qfQ0B0VKV8Ngk9gnunru3HYbmXdrx/nzEoAxM352tnz8+B1BCzLlWIqoNQtwDaDuw8OdSp0ByqR5w92dmFg+R1LRlnFle21RDug87h6huaayjRjnCXjzui5JBbMKY411wTVs5leyIBEQ3YoRlwNdoUZKr+wghLmGUjWDa8oQAmRXqXP2EB07H5o0PQNE5mvgFLOM7EgAlcG1ZPdxCFJQ+xWNOFwmSFBNQB5szTnBNTGKEMhJY19Z7O+vvrPelRgoCOiub26WTx8/cly4dkq3Eev9TH1vvW+xFiHAzUPEwQjAZtgTgL58tjOwwHzvcQDI4lVwQ6dqzBePdTPuyG5L+SjF/5/EODP79onOj5if6WjbINsA1xTlm2Xm08r3K+e7NdoIFJhdRyAOum4B0AgGngigC0iWrqScDAOGACnu7wme0Q4gAAbwj/lHmRD+BjCIb1GgylGgtpmBumRzufYN6E5hbAvqBwwRbhhtTQVOzcRQggVlwgQUycCFRhl3StlYjEyYYQzYn621hNL80iRzd0TYZYC/BNfEPiWgD5tZzRaUhAGwzjEt9rRsGl4Xx4BLiN0DzbYopoy6nGqTL8vpsfUe02zi1V17eaapOYoSFVrnLKl24ovabA6ycU/SrermNrQZZoIgIK2zjfu2O17GQSJYYAZcElH5XRhs2IPYMzpH9Gxkkxigt0hddajlOT0YXwSYYP/NFmUZosH3Ekt3sJ/y7nQux3ikXDbjxyAzYIMD+xY6bt220Pkx5jr7NDYBakI6hOUgu8F7uxhv1FxSoKbz0x07eZ0kmHy2OoFWnTSdGBEg53+eS4jQRw5CiYhuCoGEkP6OM0brAOdnmHLK+ndYogDKTGbIXgBwGaU3YeYp2Ej+QKVo0ZOa4Br5gwayCrixREDARVFUpXXI7skpf2bDAvhZ0l5jWf756XJ1dbF8/PBBSREnzgBgR/4BvhD8OK7dKqPVnlSTHfllYkPYJowuobIZpwvAtTDBNJ9iQTc7TPYivhPWAUp1xdbQmIY9mSRsWKgdAop9l0CPYzr0AyOvgc/EXFJzzd2PZQYVaEnPTmXe2B8olWbSmAm99kFp3bz+BGLBfOvsgd3lNe2nBiwqdqnHc5Yg1oPaHCmJt9arnEBaATMZoAonNAgaJ48fy2a8X3zmJuicwafuUyWo0WpE866Ah5XIjo2g72h7U6Cg1p560nQ3U017M/kDGErTEMC09kH2dQNXmlHZ8tYADHOtQZ3KwRUImL/JD2hGL5/T45Vgbesb0z9Fz12zaXR0Wi93zGt80ZI/GQngFbhW8+o1GkaQAcQJztSatt3jfin5igbXsq4mDpINUODPACtnUDp/ztL5XcC1XGMCVFOYPIBOLVPVOOzd+vz7Wz/PeS2fxou+fGyvx1RxBViv82mWV44PqohyYEv1bNEE5PcE+WKtHwK53wLa5DKOwyKyHFmTXl98Tv6f4m2BQVoLc35rnHNwBhrbrHP5HE6E+MxMYhO2KyzqPsWyVgfQazAjLqr2iXXzRhIkcdV6DnNu63rdCMcgtm3UZLxm34fUsF2j8Qk03WvQvOctp4fB6NFBnMQkx5UynE14eGv9VafUN16QNfkFDO6dpW5wzeSHOde65tC6nUCTExz9qwbjcibMvc7rhrFXQPmAVUtN48tPMhtXlZ9WzLU0Jxrrfu/pv/wZcx/2z93Jui4ZMNH2cwuu8Sz6T//iD15rg/mzM9AMcKm/0sy1BNMIXjmYLglKCR0cJVF15dSmpE0C+ioTgLnDgSlwzaLeLoXhO12CnZI1ouN28tgggEGUSlNLhB1AzTOclN1yfX3JexDIgtK9l+Xs9FyHOgG6R5cnnFfnJTHXpBMzs0zF1vLKeXwCIHZXGaMSWLcjjvJAMepSXmSQ0YaGzDVq6BxX50xsZgRKKP2E04CytJsPH9RVE2WhxyfM8lJMP+VfJycC0I5POIZhtIG5dnkFAO+shJhDw5VtcGlP2IlmP0Sn54Egh9iIAkuto+bstQ6waOsIeFVAJ4YFQVkAZz5w1f1KnQHD9IsOH7OPLy8Uj3+4u+Pz/vzTj8vn288E1uCEI8uNdYg5DyjBw8vGHWDCxeVVOZvKBIPZJWYhwBtq1FmXr5x4OLYB116h0X5BB50MRwNFPMzciezT978lKIqyR5GKEEygFBQdLx+W+7vPXGtgEhEE26lrqM6E6jXs7Iu7rabhgsGZx9398vQEwC8lSAKN8n45i+qoi2fEviA4ZDAqxq31VxS8xb3A3k0nMLHX9BVgm1lMz1faZyP7xfXpIAavZynvg+6TDn/0nyzWi3FlNh6G24AY1qlxRLPb5NhTy+AFevk72ZJXsSbIhiAjVuXKZ/x836vvHOAamaEOPAAqA1xGM4NzMzLbsdV1YpRxPeoSEpyUvcL4hj0rYH9ZTs4MroAJBUOuEasuvykHUJCscrTotFVTALzF4NorAR3NL7YE7M3p6XkBeDl8tXBaN0IRsbXW3GHYm8ysNOukAWwBc5cAzXGzz4jj+fcB1zSZKjNltl0NJagfRuaiAMYT2AEw/LBfWQ6qTr8CH621mNXEw9dRzOpwi86FGSxJCrC0dTDvnOAw51JrxN2CCeGZXdHgWti4+lw5MjiDwPATMBIWqRIfscuvLKtNt1DONbsfqxM0EzPUZwRz8YydYDl+uH0ATGi4AkADGng0qzrrhH44K+rSAMyd1qHOUjbvGEkogoUEHlKyznZIfJ7SNjPg92r2pJIiYoLTkXaDgApYAa45EOe+r+556drVwFrsMJfIxrkXbO97KcaVOwqC8Qd90QGK4hkJRFnrqLoBbjoTMmD0/IT9Gyc3gB8mvoMKM6/NYC6gYIAdYZkE8E5gSNAmpfDm9sbnYekqbCHTohsB+DC1DOiVcG6x8nDuGmhNZtZzEcYZ9zk7hRo4M2jAUjX+Lc0SwGJ6oeaaEjgbcI3BlZkZAygrmQqUwpolu2KmeS9uAbY0SMgZoEy/978dMJ7YYe15DCXanoSatA1VJgmfDMkQa69dQP8SyYuL5dOHGydipUXIRCu1VSFrIZZpmIwCmZTAkv6g9gw/0+eogItm/XDPsyN6g4YCC3A+W1TbiVrsCWqhHh8xsVmBVABwLfUOyPlz2FkKisTU0vqtJNiQWcC4YW4xnmTTOyBNIjlARpK9BNfMVpS+sP4FLAjLmzIQ1pcTS9+gaQLGYmOItZb36+dogcajlXHO2ZkkcIF0Pn40Pr1K4mMouIpgvUE6M2357GF04KwciZaAa5wXs3sJcPszAmzGT9N9tfae7kUyEnw+/j3sKv1FQLLZpmbJ0/75UbSPrTuYQHdKn8TirQJJB+c53gyIZRy0bFQ6VMB1JihlgFsglDexZgMpwdCdIQkoh2VHZ0s+QUFGBTj6sJ1TFRQqCVw/t1d0n86en34WLaw3gbW8c4BHYQEVjW7D/shbst9mML9yE1KDsRmrlV/kPlaUMQAAIABJREFUQlA83pa5NkFNn8R1+Ql2BlDK/bbe4Zr5xvvUYs6GqX2TZ2H1iHVftabHNQzo5zoBrLfnlzaMAaFiQwUMUMJPcU8bp4B8Nln1nIyVClzzXNbl90sYE2/zrA0rcIBrYpX3vdVclv3I2ZlE/WjMElvA8yxrPRal0cVcP/uoP8NjmTgoudvBYgvoRXvkZ894JpFR8xs7MxsDFTvf9rD2SbPoJ1CcXENBNbaFc41zHVoHcpZ6Z80wAbRyk8e8eqznWh5bTj8aEJ1wEa+d9brdVHv/HXkMvCWluYHVkqQYHXpjXmbX3rniAuBXHFC36f2iidmaJ8U4G9s1fjXXWoNr6XKtJJ+SM6nMyxzOB94H1Wa+aGCHNSfTrvP4zhlbm63HqmyDP7J27X/7N38/eGLR5fEaBjwGztI+neWaFLAVsBOmCgxrMoIos0LQCnBJh3t3JsQg4m+4WTgT7Bjp8jLqJJ1LqJ+O1gi4sLCnXgu7WV5cEnBiLTMy3Hw9GhS8sFsVr/OEcsnbdYnMQN5xXTGoVBKbY7v0bOxsTuNFIfu7W4KEYum9EuwQSPjK5ybLxmwwlTm2EUFnwBMGV0fMWIKZFoae2smrnTHYa228zwi2AUhReQMW18ny/fffcy5wDZSFwuH64YcflvOLcy5Y/E73hS6I0GtTYKkOjsp4z2xaHFwBR2puENAB8yHQ8UiAnzXf8N8Pj7vl8+2tROLPz5fr6xveY0pDg9wzWEQ5FgFDOMQnyzmaOLADJbpv3i9/9If/ffmTP/pDzgnLj89ULgswJNmVACrMnJ+eLhfXN3SkBRAC2FGpnLTpAFoCWBULAqXIWtddQoSfuWbBXjuXHh7n3KU5mJPzqw/L6YXKQyOuj6D5+elhedo9LLvdHcE6BOZ8RtwHQIjoPYXh5+w7QQs+H/YDDiNo3KGkVIxOBFn4fHZUc/Y73VMxFzBU2JdY6xUSDgp9dHLwHNGdwPgHXGOWykHDqmShNEzEwMJYYTwbiFIZMgT/MZYYU4LdLgfHe8CqEztUgBRegCCSDEsHESp5tfYPfXGAOgbrfT0EamhmQMbaEUqwu+scpujPffiBYEbYoiyHti6hvQuXpEeXUeslJexqG97C1HH4xCoQOxblxgLcJCItbSUHoUkMDu0cjBOBmAKd4umglFN2rcFwgDnnBNtZcon9BXuBADN7M2wz2q2X5RUdoODMpTU7EDozQvg7aIYZ8CkwziXKRjMNvBm4Q8TBzwTAo4YbAWeVMbReRoDggHars8unYT4X6xCMOZcn8X75vtk1VR1D0QQmXYwFMPXnkZVCxiRANdxbgiyX3zLQ77KFZBUTAOP9BD0pJWCGNBmemhNcj0GtbfT51cVyfnW1PKE5zAP29KNY0adnTFYIIAaDOsy1F/5eCYJ7zg/Bg5wNXBdqIhOdvzBX4lB0uWVKzK1fxzJ3CZ+TTUzwRIkLniFlN2DPBfKE4SBwS0ymAFVkP5ktEoaH1rXGl2vdwFoFrWQnqmRTZfoKpgEGgvVzf3/LYI8scDbZ0efxc9wZWWCA/i67/NhAiUu0ebZT+05BudhICsqZaHBGPc+X+4/71o4sklSy+WHxyf7JlofJos/J2oFRCQPITEd3UZWWlTZ56XT53MjZ9uimOnHWND4CDppJ+CpdPczB+H1YY/iM2ciAr7GDr3tOYwT9rDUzRNHDxrGjOtkBBQYpr1aOrsZD9lbs8+PlNaV2YSqO7DvHgoB/xG7GPrV8BlhssKfsGnp5uVxdqET04gKs0zQ+cEmomfhIoPBcN9OZfkax1Zq9MfVT44dwbLzWwpgQcNVauVr3srn0F1xlgbVFKY0RNGdMxdxIF29p56qMqEuSCwxMCe/w1rFi0PgBNi/6urA/bAJkoEiguNYktHfJMuH4qfM6NWzdxCLsRbxGTFrrSY7SVemStQ1IokEBnME224Vy/hXRyv/IWewEdECt2NTpw9Y5mfLt+EpheqZk2yVYfY0+NALqpdSRQIjZdvke/1cgT9ZuflDZZjScUg5cwRslZJQA0X7srso2/xsGW+6tz5N1ABakyoDiAOXiK8KOINhTLJFkkq3UZqzynir5Lfsr1v786oAcgK0ZPgiItwBWGCIBPXwR+bPN6Mu1OyrpT4vvWyCQ/5R7qFHKmeF7aABwdetv/kf8itVzbu67xjX3YNBKgJoh1jGuNaYV0SY91XZP55zJASZU6Hdi2MRub5+zV4evNTVsg7s5GTEBREwSz+CRtMq+/7qR6vWT56u9MxZo+/gu30yJbAAeA0hsshQiiytRAk7tUKlCTeow5tonIJgzxrpAx4qTGtRYPf9Yo3hPzpH12ktp8xYEWb9qAlxc0QMA7j3ie+ccx77186z31QaImYDyau/MOYgd2CQpDk5mx5G+wrALXZ7eNlqgGXGI6IdPI5SxzFwEcMw5kJLeA/d+6PZkFibAuR7/uefnnK5tQS/+JDXWe2WMgQG4mLeVv7li73qtZd+PJFD2b/xa2ds03bGvtkLL+I56fOfGWn81+3LYuTxH2UJLtCThkLk8NKacO/thR//lX/7dV+pVkXFhhhBR72alSNfMrA87v9fXV8y6pPwsoBsykggwCcxk3F1KRoefWmRyYhFUBSgBm4mgxUYcM4M4M2sqQQVoIoF/ZTXhRCvrCXALn83SNAtW0yFzxhHfpQPX96gD0ai+hXJ5yFWduYYSThrumxpD+NAIsjoASLlgDgC8J4ECPgOfyTKjNDSA8C1ZXwqcVGJ7Rvba1IC7ufnAcs8ETngPWDpYONArw4LHuNx8uOG1MMZhs5EBhmCMDp21NawpJip7MoDS6ghriCwuM5ngGIb1oxKf02KtILhDFjgAK+ZF4Bp+/0BrQWPhUjasrcwrS/cYiIGRtVt++vHH5ecffxQoODRaGOT6MAjqTwcY44aSNdb+65kFXmitzQYJAIIARJJ1Y7FtzA/uRUAL2CDWmYl+Cab46GS5uPm4nIFZyGtKY0aPBIAATRnuWRqKIBuBOZpB6Jl0YBWrAiu1ACGVINKgwkDw9WClQfxaDBMy7lRUoxJIlyClhIrByaQllEFydtYZVR7MBjclEpzuW+uDZ+vsCfTS2mKHMmvyoYwTQKBK41zKZiOYZ2ZJOQwTwDWXOyk7lqyoHD4BIB28YFsJpD5jSSgCMxwCkN5OlgWv+e3V9wb29Fow1q6uLtXIwMAQg+10G06HXZRtOwHQAEQzeTCxKf8VoaOFs4vZOoH3CtxfXEbqclAZCINMYp51SZwykdhH5ygHR6MAsxFIaXP3zz4VXIKDtctmBQb6qL/mqFnGRzPNskcBOxgLzgX11ED/U0kRo2s0LUFyAOvUArgAbwJO1qHKN1QBXgel+G006cz4jN5YOf8B1vyZKWVjtjs6Pxtto6bzq+kHWavUUdQBygQDOoWOJimxbUxovGJI1S2Ua84AI1TEBK75+e1bYOioxXRyVHsXQAaBHqwhgJbVcKE71MFWEmyCnXNnZAKsPJOyZ8XiVOdp09ZzfpTWiVnePIWiIakzOWLseFbpZAJgAwNcAWZpe2GMHKTmrCV7zWwyghFOImEuiyE2WGW6v0gZDF3F0a2b+mHPAIsAlFn/zQ2JcN2AQXLUvXfALKLOojsHl/Ov3zU7RfbIBA1lotNIIY10PGcdNDZzJmWCAkT69/lv3oMBwzCIYqN4vpshmHJlJVjClPY1LcoMO6dGQSqNC6uAJZQO6smmWl6XB9j1FbimJZj7mnprBNeGw4z5CHh6GFzzfSF4ib3n/fjMzXpfjUcDKpUwSKnyANdKFy5sLTrj0sNJB3noCEbkHz5cwDXorV1dni/Xlyj9BKMUemtitkEihH6lAVn6AARXnixXIR9GwEq0LLtDupKXfoaUJlYAm3J9JdCSUCpwjf4h/Cb4Js2o5bJK9n8Ew/q1mAXSgdR8BGATa7RL83GdByQXomtrIE3dwDVDBa7hPAW4xsBIiTQmjAt8M/vWxIaZ+JWcgXz1yD1UMtfsehl6g1BmTK/DDf9XwNbhC+qZaFGa4Tciig52xxhqEGs/NDBmu+2/h7VR/qcBTI2vJAZ09mQPe+w9X6X/itL/arDlpzW4Ej+QY+PzK1NcDLnBMOFIGIgKc1pX7IC62HqrvaS9L9BGiVKt3QxWJy9qLY29n9x7605KFmDLpuJYHskW1W0O8KKC3vhXtZ7F+sz6fg9UG9NbP26BtXqqAbBtA+tD15m/k43fBPNfANd6NHM+SAxlsuWKkeg8HpnBXmwcN09nYpkCvXxxAbZvd8etOx7gWioy5viP5XYQXFsBx18arAEPrOYwe832PeePvU5elaD91Kgj01w+gdZ6791HJ+jitxVIMNns2iRzyE1CGEzHzfNMUG7FUvXrMqbzqn1v3oGZuPmesL82NjwdxnP/vYdzY8MW8Uez6sIQHSD1BJsns50ryetEVmoL4B0CqlI6bvbzTErUHK4HZau9FhZhwE2xuT2HKxjpMKC43oN5wz5Dbdqp+fMEOLeviU2f+zShqe6xn22usemreXlZakavL9sy3l9NhWJvqVX+9ld9to6WOs+0NtfE1JwNDa7pJvL7/fXU91n7Htf9T//8b78ywGQgnIvoKcIIUUkYDn3dFH4mOwwlgc5S4UbCNFKHKAEVBLWOFonko/NcHaKmT+f9Ppwmwg/nId2gcvt4wDChkoVU4I9MnzRqBHqohI6GBYGTGynEwRET59L37ywwN4g02AJs5WDNvIrVIU2ytHzUGIS+LhFrLR4tcGX1FQilgQAGG04VmWgYUzidAdQs0ot7BOCDC11fXbPRAb7wDACJkqEH04nMK7wegtw2mBgnPuflpZl0CpzwedTBOpXApJxPOVLYrJxvt5wXixDi349lkOlYE9hSwKmyUIMsg9aO996SPZfSvYzLoCbjgaxVhLG9v7tb7j6rxBKfiaB4gn3afHZWXMZLsMCMmgSGZHq4IYGaWQTQFUNiIvE9RzpwKrh0IPp6fLJc3nwiiEcHHaW/FnA+ZvrkeXlmaejdckf9uDvfuzqu6vkDTegIib4UgwQzXAA0hNmkMiYBOzkABRooyyPBdkaD2fXrjpAUv3XWoEBul+hWuXZMVxsljU2yVC7/GRkrlVqr4UUceewVfBRBMoJ/ElIOc41Ar0uXxVzz9rHTitJTsIQkVq3AA0HYxRlAeoBrVH3Cwxb9Ap/3/flHrQ3rPULbB+xOAHK0XxbPzljHpglMtWYVS49a24d2EHqPCFhSSkPQ3SXyYO8CHGfphp3uYhAYDGX9qnQM+WU9rYD7tUahBcbmJFfLEvaaBlLzmm6eCYoCKiBxsWqUkNaznmiuI3XCFDsVlz9fjsGowz+XMECP7RXsSpZmWszWYB9jaINf3CsBEOh3tgA9defARsaYF/gb3Q7ZUqHHzZ4IWy16PQSThrM9D/DK0rJDasR2vT4J6Fh/h00KngQ0mfWMkl+MiNhp3WWQoYabPORzWd5pG172it2Qze5yAxZV5w7dDe9dnG9JBkxWc3UjdTKDLKVHsICblaNx0D+tc5EjGQBQN9OfB7ZrGq+gbMzOs5hrrXGa9UVm2mgS0cKvPudGcLNygEsY3Ww/23Se/wDz2JEb60plSmlVz5URbU4CaQpnwjrCZyRrL0ZW0/lrr5TDqTUtllILVev9MzwUQJ+vfFaCeo5dXVPn38o5SkAc6n+V+jXzjImNAZjlDAqbvgFL+UcCFwW6KVO/LPe7gGtg0rQzzNdbS7MAtpHYyVxKn026ZHmGAE9h2L3AdBS41rapBqcYfJoXVjGrNl16iu7wqvFKIwfNo7TpFBoJXJMmK/2zkg1ByfPxcgEty0tUF5wv11cXy4drJDy0TvB3JftOWULKxAe1Rx2cIQEJ5v/ZSctaeOyVpFO3XSXCnCQwIKxloPWWk00AmHwz3i873QdcQ0fPlEvGuNq36CW1+knSl2aAh/lq8DfrCle6h/YqwTUA7eqWmvXePowCeexf7flUe7jbpTX2GqOxHIFLLXm+mv3JhEXGiQPlCkLffeQ5dGavv4xhGcicIJbsUYNcvdEm4DIB0Dxb/h5Gzfb1mR+t/7HXKlHoWMRRjRQRmrFJFnE1Akm59Cg7cqVC5j9rYzK4pvZabFdrrnUAtg+uGUw3Kyj+tmx2GoQkmFwDa/qcBPe+X/83oaLBJiwEI/s2oB3ntzWRtmOeIHD6uBXHbJgwvRbfWPAHAK+2tQ0gvAXAvXXVXwKu5YxKYM5YcW8tm12qlSsbvAI6HZf5XMw1kjakjR1jtAUTDoJrtrlvgZa5760+3NwDb4/+/l+2Y70FVesdPq9zQLKYuuSP9LP2rtahdGRHSffQXpvlt/v2Y56x+6NQY8jkTyer5nV0Wq33SkBCxqsbIFY5nrGPkvwo3dog0G+Pn+yem8jEv9sAbFuAsWwBwz4nCmtRzCoKnUX6msxb6wBu7n08To4RvXOzwAtU89oPuDbtyqH9eWh9NUBv67gFu8c+WNuS7flxaOXr5sucb5lpjuPLJ/wa5tr4WCWG5VPk/Jk+5LzD3i9h7347uMYnDCjH/9iAp3uL+Wg5+o//z99it1A4yTWACN5dPoWyvbDWeD2ziaj3RSZR15dLTFq6agwwmPUXwAZGz939nYVM5VQHeKPzHGbBkTv0OTCoEgG3QZehciaGzB4H1xD3ZykJHEaARWIOCYjTPYDhBW0vHLi4fzC/wuIJLZ/Xt7OY8gMeyKvZckavvJKIajsDr3oLvoOBrRsPBERj99OIFdux4njzGdJ5cWGHUIwnjD0CRZSK4r3qDnq7Aow+UsT9EooPMpD+XDynOodqrsJoSDc6lIiyq2M0lNzEQjpnR2ReMVAgq8WsgtyjEf8wO2IgyMRzFxmUi4qh2Bnb6NFxvZpBdWztLnQoBUCF58OaISOEbDqViCZg1NqRTgzEaimy7LLXaWgCxOJ3YgDsC4MmAI0BD/jG/eDrnl9/WI6h28f1IQJQOlmCWfUC9so9gMHb5fbzZ4JrDER3j24MYECCB1wDxMxgR0uNwsZiuVRXK58h0ngROCnQ+5RZOwAVxTIaQafKMe1hN8xTel8zYz+fVzZgHTBn7DCH6KKJZ8IapIPk0he9RiU4AdeKlWcWJYII/JPBTbpAujj3d+iwqudT92Ho8sCOIAAjz1CdVKu2/nX54eo7l/movJadci8vaa/igOH36iYs1l0cHZWPuczOnYxZ9u7GGNFJCtCiZ43OY5hpLt/wwufIme1qWmsDn0l90CbrsMXewlhj3y9nF11KamCLABvGy2V/eC07nqYsVCr6ScWUhdLrwabcKbEAzTqUO6NUFQEpghSU6IF5+JiGMuhuisYgYMWB8TWaKBgwLc1Da6BxD+IfGGJYx2CFukOimoy4fJWsM3U3TXIC6yiyA3H4ZmKl9rBPNe6LJ5VdppwRLNKUHauxiIDf7HGUCMeBJCgdT8XVbY5BtY7hXNHOqaEIBo7AGoF7gYMChLAP7WK5nFsJCGgtLupwi2d3VngLruG1D5yXMMfkQipAmxICSIB0sxHeAwNwAQTsAOoyFmScxZRaB7/TrgWUosi6z7gsmEPOOm2CmXgs4XeZpsAAgRLYP6UC7yAsmX9eszxDOTUpHRej3B2Hk1QrDTqdUQEi1FCpz98KBipbvWWblGtZrLAKop00iGPEMbHeWgKMveubxUUtT98zngNzTHAtQFic5ZTyhTFlBh26R+6QpGKDgw5owhqvslB2kGxgX1qO6eTYOl/ZHzwr/Bku9NewI2jYhp4DXEOHZoFEAdcIcdMe0fyY7VQlrsXgW4Nr6H6pLLKSIFgnANew98haQ0ODG4Br0WWDv6amTzjDwiyWtyGGsvY3wD4z6ikn0F2N08QqJZcEChMUaZc0K9B7Nj5J5g5r6ufPn1eMrO1+4Z4XUsGrklM6wONirh0A1yCVsQbXdD42C0/rlD4JEyCQLDhT6TDPSXeM5aGShK8lCezc87xyWUyYa2KGdrCUeIl2142cGtxxF/IRLORxA6htwbUJDPUabHZhfMQtuLa1NXO/pakIGWsa6NWXEhqWlWCJv0B37Q01j0jiQOxi7a8CxM3orSYIBVaN5iheNwpe3VCm9GoNVAdoGiWh016QxXvybeDalgU0weEEngnq6BV6H/p290CHLbAmn6dBu62tr0T1ZMBVMuKNoHk9PZY1+brXlnX+Bcw1BtSjjGuP+ZYzgcmA2LA3wLUVG0uWUuFtSwFkLc/HPQiukVG4XrYTDJqgYJb3dh42Q7pe/xtw6dB7dd5uQAOXKKcLToGS0czMPPu7EuPrbqGMA7GuN4m4uZ+3Z2fswt74YW+aeTlXC26dcc0bZafUGZ/Aj/3tgq4mIIZy6YAuvsnaR/7vtmENrqViSX7SusuyQpUAZ8EfluXx4XHl//Q9bkG2Zj3x1rcAu8FNjVtu2qZwYDgTWNMpp4vNcVit1Q1Ytl1jW3DtS2vw0H6Y79lbl3+a4JobKal8VgSq+fnznArAp3NFo5W/a16/zFwLtlGf8UY7V/rXGqjl6D//i7+j6oF0zUqZHMAegGQIuIwSyvfRwQbNs7lo8XO6ZLLTowNaMQtAwb8vDbAc3ATtDIgV24XaHNY3EtmyAhE6Rr4fBhY2Brgvlf+pfAdAB0vsnh6l3+FysALX2LXzQmWW7tgVAzHBNW2Wdji93KWtQ0Pv3xj4aEabaZ8UkZIwb8YKmUyW9qAtcZwdM5nwe5U5CQxEKSgCb2r/INN7fsH7nuBaNr1Ybi5dskAh58+MtiwojHNE+6HlgyCXHdlYoqYyymRE0W0v4ut8f5pXnFnDjDpGR8vZxbk04kjSUdt7AG64N1w/TqhYhBKr53jbYUqXQQSmAAQwT/d3t2SAseQVzhRZSHLGm5GhEs4dAgQ49wN8i9MzDQIdLrPoVsZ6GN256fg5XItg/aj0lN36XJ6IgAHMKojuA2Z5fgSjSww2MLsAXpTgtVvJxRDOg4QGHcwugB1sO9+HdQxxxouuH1iH1qIqhhFZRk1nZyMBW43CFOw56yCWAxqnVfugWR19mGhw8jqChQZ7pN+gbm34wjWw5+DZENSxmDNcHbIyog3lphhx5J/BXAO4hnl2t2Ay185dFkpwTeNOcM33+ec//oalwrELH1AWapYmXg/HgLbI6yJrIYB7GK9lO8hKc+OCIzMdzYKCHVBgJr0rdgEN1ddlvynJXGc1EjDkWO3jKMwegsL81ywvRXHqsIcOnbAV3DvsWhmmZpDXLklicEGmFkT3AYCqwxy6taZLKME3rE00/TDocQqWFxhouDaA9I6yDLSNch2DPAC33GVCawRdRMPERaLA4NorQTwlO+QQSLcrwVRZ2TBSNyVZXFsAxcn40nxzbRHcMUsF4N0TGpmgy61YkGTAeJ8ocNY/MWU9tnaktC/NOuZh212kZdcMYDG7K0cwjUACGIrIZQDU7GExpc04NSsW+0A2PgxerQ3ygwyWcJ2H0Xea4IgHRd1bgJeUc9BJ9Z6voMljWhl5l3CLbdqORu99M4g8/7I1AkNyhjBZgjPwJJ5EyiXTfr6Zr5NOH/kGAggAd8PENXsswQ1LLQku6Kyatki3lc9pT3QyTsJsS6Cksk0B2nldbB+DcoqQB/By/V2CTQdNAjweqY9FO3B+vtKBLaet7KD1njyfKAsFuCbtSX9e7Cq7aj+xbPSR7KMGCzTH+l0E9NeO4xpcG21qmgnAmfMKL22t7kQpMCpsL5Xxc80PQLnAC5soObQqLyr5CjahwZl4tlxeni9XYK5dni83xVzDltVaEvtbZzn/+8jaf9HKcQIKYJvO7cgYSOOvzh1FjALURjlczn+x/XTOJVHL7n5HR8tPnz9rZGxvAq4dSjwVmyUC875mmg9NvwEO9S6NutwwCgNKv9RgbHxJPhuTkUhEn0kuJeBadMJst5JQFAgpfTvcu66ZJkhJgvZzwWeP7yNt4llu22AWANc6u5w4lk2yfQrIOL7rWq3/l9Ot1mj/ojCz+vyAGSm7TrvdAnraPimBIeCRFSDHaGCx7uRbLLmABd439Pnixxcw1iXeHZSpQUeYj5SG4LOOcVkBbG0rY6vZzXxTErr1NefzJ2DWMOlz9nzTWtfuRjrQR5n7jNOw3cOnneBaex/7P404fgUAbOd0e39b8OK9z8jf8J5vLQsNuIZr7LHWaLa9rotpy17ifpa+K5kLfX4BFgPXnUH69llqJQx0qNadB3B79rb1za7/8gi9dw+H3j3PBBEb3f2VcVYTYAKw5bkrvnASB9ep8uSw5ydDcAvYDGZ4/AM5Cr7Luai4WJVz458HqOSV31VJAbM2YKffuA8qef451k5KfhXcq2yjkrATVN6+ufZZJ60edyj9D5jiHVzjMx/c7vQGWMt4bcdiBTxuwbUxF39a4Nq76/8dwG7vfb8SuLYaJy+r8r+tx93nqX8aybZfBVzzud9Lez2/h/bk0X/9V3+vc5JkWymjDgeJQSf1wbJwZNTg2EBbbRpVsWnELuL7yinWewGuqTtTGEwKQtTRTJkDXbuDp7DKMGlhjUiwXME8QCcAOTh0cY2zC4FJ2CZwZBjMWTMJQdYOYBI6lD49qezs8qIcDZX6qJSORre0fNbgGu/fWXuVQ6STiwIjkYUYJqj8sAALddkM2IVnCGBB4pUZeLAMdDjPzpePH6DzdU5QUuUQcFov6WAAdBJrSKAbs6LUqkLJmAxrAlF1luraerwHzBx05USgxNKxYisKTGXwwSDbQMkxxMEVxLNr5vMzAw18ZrqbxoFDySp1gQgEdClQQB0G1w5WEWSpPkXuD+YG9wTWGliGaHIQ/T865CwlacFi3NEjgAcGPNL7q/sfos+1Qe0YTgchgVa+Z9wIzLiL6MvxGbNh0MNhd7tF5cfnp8fLOZhPKSt7VLdSAGy3P39u0X5D3xPYUqopXateCIYwEHdxmBgIdhq4Prusll38jrTnyCiiZlsQn+c/AAAgAElEQVS3tFeQLScioXsOThFxOmiJTp1Kg/tLTrwOajUvEfMvc0cHabSZFrgmACVllDxMI/hf4sIuOUqA8vSy7JAFImghMJysQHaLxdhaY8N6VOp88Lr8he9/WABrClw7YSONNDRgEgDgGgE6r8URRIlVq8COeo8BbdlAQiLnCHqkZyWNPrFLLxpci4OA8k6MN8CkodfRhjMgWAA2p0rCcpvOu07apLcsoq3AmrYhzQEyTQ58ZEBH0wCsUYIXollVUwHsawAb1lmLjhd1CwEa4tNv1Q2ZjgrvkT81Qw5/CrgFW4y1BEAPzUJMlUdTB34mBODv79l9FIAfEx28Zjt9Ya/OtaeETroSHhMMhC4cmluAXShA0qwyjBc+n12CzVyjTdNZpTlWx+DlSF1Eeb/UQ7RgPjskh6GVshuB91y/Zi0J9DEIbPsrUCiqPgKjxHQToy1JF52XAi0S0HfWTOAaGwBVdz8FrUzOWF6BGTGX2qYDKPW4HASKbTfAuKGhRtsTyYPSSOv9SftQVBeVevBMNohe4BfKjWGnor/ls07nXUp8PUdOyqSDIG2sG5uwRI2Il2y/xtri/dU9Mc/TIt86q1N22swMjkt1SZvgULOAJrhG0Ar7xDISa/aTzuQKtAl6mLGLdXJ2OmyhtOVyxsQOhoGGeQIAirODzDV23nRywwAWgTUCbF1OivFIWVt1XR3nuD5vgGtuOkA4wMzzBFM2VU6oeM7TrbUSiGEIGmALI646Lgqggn+htRJwTXuVwDITTmpkAHAN7DVor52dah3JniOJJ8Yb5ScIrlkHiB2ZtZfCYBOAlIRQN1KQbRL4QVaSy6QbPMJaayA2ZxWTmATXfl4l6mbcEBAsPsGqnBKsPwets5NlJbOgO8jqAbNT0wiEWqcC6bNWbO19Xp5Wp10J8YuZRUvsio3o3BWbxCX+0X2LD1qAIVP6va8iQ9KgmI+bDaszQWzrh7VvkPGln1I+1r4u2zbY4vtGAMuxnYnElNtb+qX2lNmHYbtiLaDjMhPsYXoe0F0L41NgtU6XyezKHOY+lbh0cw/KrwiIrHNwsh4Ge43jkHO2KoC8Lg38zkTGXJ9JOOjuDoNr8hkNFJltW75FgcPx6fYZHARlJ8V4HrTv/DznbzuX03/+swDXCiSKuzTs4pQCeLFgu93vetroctEXeYf9sx2ehNRDB77KSMMK13p5O/juNXX4NYfG/b3rTVuSn+ObR7uQlUkEbvveMm9cj7E1rkyT/Ugjn8PPo63RUNB2jazGLonTdLsN6pD95b01gUn+vAeujeSXP2D9uWKuiTD03lcz0fKqXOfQc+i+PF9mKzA57ThrTvd6rvSeADz6fnjMYh/nqE6CVPmMWV9e1FlF876/tF58pDT97eBY7o/fW9fdGzMdWuO5uzS2Q1M30xn6uLmvgL/zDub4THAtzDWOrId2nSwOmBsb+xZzLaxn/b3WInyS7TrMWnhniR39t3/991+rhMyZcgZccdK9GOJ2KZA93WOutfaRAtl00kxnKwWp6NikjZp62RiBZDMpBO2VikBJ2T6xqsAaATOF4vxgOaFr4QPK1HZcrniOaHpAD0asKwW+0d2irhXuY2T+eDgO4xKnSFkkTl0PIY24xPIDrgmBF5WUz2VwLY6ZbIQylArilXnN4Y8PUYMA0PzVYer8/HL58PETg8K721s+HztxXVzw/jE2GIeUt97efiYT4Oryajk+jaMJJy5j3WWh0cDaPUrcH/dWjqeDZQJ/aApQmlZwZhQQ4P7UxEBd7DgvN9f8G34vcA2gn3TgEuyRqUbwTEGKAnzpQgEYor6aARCWtT1I20tNKQzKjowTA1XxyJYTsPTcqVbORAKTZmRtD7VpyKczPcE1gJzHKM09QqdAjCuAJnWmxXdgaggaCADZKsKhB7D2J3/8x8VClKFJZi36Ob43Hu7iDpSh9OHQBqXZZgIzVCJ3BifT2lhk9/gzqtvMyJYQFAjANPSPuhOv1ouc8RZ2TeMPOrNmuK2ZbmG2gSXgEheX9ihoVsa1Oui5lIPB5CNYLGBZCQxhBp+goUA2MR0c4BMwhpsoC/qbm097zLVLd8UNwzZloWHfTsA5YG2YUMUMMIBDfax0LQaI59JtMtcMWKPEUnbthOskHTJ5g7hZs/cscFSgles1lWaLCF2lWPoQyDmss8qdY3M65dTOi/4Xd9+6G1m6ZLVtpzNt16X7zAwHNM+C4AiEBP9AcISQEBreAMGMEELDG4OGOV3lu43WLSL2znRVdXWf0YhquV1lZ+7c+7vEF7FixYqpAi9BpeX5STqXFygL5b2oDBlgVIB/HdpafSz7u78ng5BjZiCbz1IeAlGXfj6CVU/Lyz1KPcWwg74bwQ6UQd7dEhzD76THKdDNkZbAuQ0QHgc1mmq0FegynHLNsNbsgIWtl2QLAS0yHGRP0ywm4022mZuNqEnICyUMcG8B+2YgGEA5zNcGgcWskgfVHAcxZpTgSamWMMo+3+LAyjkIuBaJAZVBi3HT5a/p7EjQsvS93Ok6zEbv7dxX2zY7y6WhGsdPyQ4t2dGpzp4Kmz2Udpv1pnAul1acG2jY9pyjVNCMVo6htRijfRX2mTLq1l4d1+oyzoCcvT615BswoRPE7KUYVJM1mudWZ+wWxdc1xAgjO846pUg45TzUVJntaLBErCKJz+P96bgN34GBCp9Vdi5AQHTXMLrUVtuCa359gWsAca0TxDMsJaEGiabT2GMhsK7KQge4NtkhPC+rG3SkHdXISVt7JBIrKeZEmO8TvoWArADEstNMpnidoJSfZaEHNC5Aeb/Y3QDWtP/lQ6aigIDRqFBQkbT8nQI7Ria6NfzGWvX9EoxK2W1KOIePk4QknuHuAbq18rlwzTCwGjDSOROwNHt8suRmgw7+3kFYoKjsp/jBaa4wfREFuT4abEswFyh35NfQgSIYGZmD2THWPqh8ua72oI1hAk+JLyZEi3km7TCjd8VYKWPmBh96vcaifJiAw6U33JxJ+f4dwGzBgglqRf6CLDQ3i1CFg0sArVWsLvORnVCCV/6Iy6hHE5DY7VVJ9Qz2zLb79cA1lxJKpaTGd4JlscVz/HLGabznmX8MusgPjO5hh+cVcOcI4rOtAbas7zUrsWd5Oz+5r1M/rzsdaEJAmn6Or/+NPsIGgMq8zXfPe5jMtUoaDJ8pY1vgGtagma9H4FpK/QTNf/2G1zM0myz+LHCt995pEfncCF832VgBp74BtKMNMAmmzrOw1yzlc/Q59CV0rhWrj3nVVMC8MURbBIu41mY8q+wOPqNDjMHGnCjYl8A1XtWfl0Tf8V21E5Zbm2uo99waXJvzMq95EiizcSeZYWzd0wDbANeSXBgfsL23xHt172MovwVc+xZQrfcw5sJz/o07YF5/e++9pjrMic3R3rSVK97HLwPXunGFw4k61+YznbKlbvQxEhOCbOIHpcpBNlkhmrRxKws81vgp68Gm6mCuSbRZemXV/Ssgl7NeuEDKwNTxySyHZKotQs6ui7heBe/KDtN1cy20AnztE4oiU0vI2h3+HQ5Glp8EVAErbocmBM1OwmFL/SeU3ljzCU4MA2wcygbSMEStg6MuljzAydZSuQuzyUMLJQtZ+zkZpfzLnYFcvpnn8TYqGn2YP6zndunHNpBlSQBEftlgQaw8BYN7loUSXEPLeHcdJeuMnVYfCaxBwB1fnz59kpbc9bVJJirPxDin3BNjKQfrgWVZWh9a8SqfcpctioPrSyVzcJD3ztbifpW1h3YQPhPXB7AlEWQw2p7ECiJzDWyQLjXlvT88iHFYwJrYUCjlZZMKiHXjWumemde7ZDIsPDIYsC4xXvuDmWstdDxZVltgDc8cdgy+T4c6gC+dEusbLRd7isifYZ8wEETAhrK6Z3axdLKk2kN/Arj2v/9PCS8j4MRYM7jhe6URFeccKmEEDgx+lXR0dffzXDE4UokEXn+AVle6UFqQtA6KAdAVK2OU5vKKZpXl+ePoY+9AeF3gdDc2wHsStAZgY7lSZfLdYdFaSVljs+wKY4CgAY4+qNX8nCexP1DugdIiZiZABiNrRqA5v1hmrqX78epmwbhK++6SmmsA37F+OL9nZ2IyunwzIJoAbgFHKTFmKXSnVBjAYG2lpExMPHXIBZArzSuV4pL5CTYGHH6AFEmTp4smgg0CWtGjs2N1oWYlDa51cCYDOU9Ws9ICfuReuX07+OGDS3VbDEszc8h4S+BWTWTaEVLmUpobcs7MHOOad/OG8lDnKSkATUww6ZXRIcPnkf36uNzf3ZeWGewIwbW8soCpZtaqeUI/E+YliRJlrNRFM3X5BA3MQIveGgEyaz/S/qSUFlpUeQ4GnQ1ap019OpgGyIjTHmAta0udnRWca9wdIbsxQndFDUNLJQXrYETAmoYj5VUuC3QJWWdi7RAaDEhAyr1rMIjlst6jOcM6oBMoGk3RbcCnM6bLPwMyEvif4BoTXtGPconjaBKjMkHr1Rmwjd4T90p5oelSLR+hgS3TpZ30CnNyssPqmcpBsi5VnWHdBVvnQDNrEnzKL1mW/RX2IVjJKa0TwFn6iVUWb+auy+AC2um12quYE/4cZ1dYaLCPBEMFlFAjynMWTbPoUT5Qx01NXzDv9RlDvsKbh9905moOvg1cs59DsrjOI5QD0n/ynuRgvAGucS3idy4Lbfaa7DX8LjQqWIFrlwCtAayh4mHPbqEC1wSeqcSrWRVct4O5mvWccw37WY2uFKnx3lPCavZknHl8z3mV8z62/sllx1nbed2cT/wOvgqSmbFZiajCoFwHGX0/YpvZ1x0SDCnhjJ+B+5GeKTqyS0+RmrwGjqip6P0l/1CyKS1AXqGY/CFXLayAVbNFw1yrkixuBkW/WsEdGleZnc8XHTWuyKhx9Z5JUo9M1zQ/09k092r9PT6DgVT17ommpRKHnBesNQPCK3AN0iQGPjM+8gfDjtPZjXHtbr6awYD7p8G11niUf6Ox1f7uZEQSkP1sTgQcgWseU6+FvF730QxmraEgZOtwbX5GnrBePdZYnq3m1it2lrqubYeeLQF9DY4eWEmv8YZTPnTG5q1Ae37e/PsvBteyXsv/CQMz5f3yitKdkk8SANuPF4Dul4JrHL+KZ0+U9frB5xhl7k+NT/nvGw3lbwFO+F6fHVN+J35d5msFktjnE7imZaj5ydpdlx6v53H1rxUzLr8pP8MYAPP3g8WaNbi9N75vJFUmsKakffbzXKUCjMJc24753MtzT+det+v4a+DaZMhtcc/2rxq0kUXsP9vPk2tqG6bhrz9vgWt52ZfW1Ml9WPH/ZvxqXNfvYsiRGCJI2ebClSTqu7ZZ+SOAa1MvLQzVcV9v3KKqR4ZdVyg1QNBpm3H3A1xLSAb95oxanwwZOKdVoLmmDmTqFqpgU0AXJ9PGC38PYBJWmxgHLgMx243gmh0jOStynAGewamKs0GgobQaVJITR6uzfALl5BQpkAFLihpKLF1sJg0eS2UbD8vNNbpjQijdGlAG1/JMLNVxCRyfm5npdblGbyoPnSdShA2VgnLc/dx02HjYR6jZv3PrebwWLLs4Vrx3B08I2K+uAZS94xihpBLPe3V1zSAfTLAwbrAQkhVHQwYAchgPvAbjrYyesnlwCFkuC2cW7KuXF/7s7v5Wrz2oiymfg2UkzVhiYPnyWuMNkIIBgcsd1BFNTh/XBhxEO1JkSDlI0z1Io4YljKPEisi/1wgDWpb3NuCB4BjjieAcWmYo6003TQKFFqo9XF0vl4cDAcmpr3UKXJvMjAmsdADahoaOOdlxZ8tuf0XwRCUlYi+CFUSNNIK1L9Qj5HVeXpfbz7fL//2bv2HJLoAfOJw698S6eHqWdhnBKwS1zPyrtTjXl7topZyqbJXXDJg8eM/N1bUc3rD/qtNcG+jqEmiHGPeJddUAeFgdYo7hGeDIaszFHFQg0DpNFYh4HUxDlnEliGA6Tx0i7i6LuQOoBmYiADbsRwBlKPcIuKagXgBbmkewLNBr9v3+yiWku2poAOYmGQ8um8V6UIAFG2RdxioBdXAXW6fTQ0yY6MU540KmEktJxTwlIFsBwTP1xbAGARCHEQYmW5Vjwl5YC41Dgs/hHjFzTae+tNfiyM8zbzZKyCnuTopaWAKTClgjG+uZXTwBCAvE0/5NOV7mFB/NNenmKljnErI1846dUc1cw827CUlOF65/Mxrt13C5co86MKU4PgJva0MWw00t1kyvd6dUl7QKbOluflhLxbw0OyP7VoFZGso4czVK18Q2sePptdEJhZS+EqXjng4wNn2HfFbOKSWllEAo6sm4dzLiohE4N0iVFE0QUQmblFp2mVf2ccrDulQWdkk2Sr+LHcbPEEQHTGiHSLIHAS+mQ5lAv5k2Q2/Tc8f9bMZXmi80i0ySEvjqz9UZHeZagM9yElnu50QDS+ZGF2eXwQZU0PZYM2LiqJamUDWJkISB9r3OwnTZ1M9Skqmza38DlqVYm2uGYsiVrU2Ja2WsTzHX8nkptVcyBcAXmGsv1FVblYWyVFTl5wDWCK7lM87P6owVkNLaOZk72mGXhm7BtbDB+rVO7vCMcDNi2rcAQnLTuV5OgGvUyMNSd3AUDUMC8faPGlxDx1CVhB4MrO33u+Vw2AtgYxJWdnSrn5QSfWyIzOEEtnXGw0+Cz4XUlmyX5k5syGy3vD+A2WpPWIIkaz6fgfc0ELeTz3R3OxiqzUKfSTmNM0pqNW/8V7RP4xuN5hTx6ZBMhV+DJCp9P3cofnrWc2VNYB0xUWBpDOzxJACyxzl11kiOXZKPJV8KZ67O4tHgZewtr4ACxXhddqHVe+QDis2Ya2oNNggFf4d70wyx6VtV8DjANbKpZ6WBWfmRNtGRk27v0urEmNFPiZZryn8HIZrAWrrsem4mQMb4ozo/C+DlWvD52mtugl19jkx7hWtxrkdjOJGAkpjvaxR4Ut2QwzQ7Btfma7mW3eqq5/ttMCdzIL8tzZeOAbP5GbEVsfWnw+55KuoZtyDB+hXH/xJ4swERB9txnk35e2LEusc19lDnu84FNzWoUvn4BH0vb4FrE1A5Alv8dkVL+sN1oIu9WQ56BKKc6IA5RylxRM2hGwp9bVzzOSvm2kg4BHjjPh9ASZeFCv1JnN7xen/yioFUc5hEguzFdm4zJ3YR2j5s5nyOPf8ecM0LMUBG3fvRmlEna87LYDLN9TT3ZP5+ar3Ne9HvDcCYuUY95PUSPjE9qQTqXPmXwDWNk+6dr/sWcG3Y3q+tj/XvM6ind/lUuNF6KdN48mOOgbUxZt/JXFut0QH2Jw7onIfOp+2fUwDbMbg2EkqlyOPEBy444vGeb3epD1Ey2nueQK7T//Kv0S1UZSdiGVnzK6KxbF/eP5c+xjCm3ojJNAV4E5ClR8UyQeYSQW8dtO7wUK+wjtIctDhEyjQqqJBDopKC6WwHdALAhrIEvDbi8ASYUMoVvRczLMLEy8EeJ6EQSc+c3QY+zwTX8Cz4nDRvwOPGqcauCGMMgBleqzJXBFyKxfJ5KEs5uHupSkIP1DFL90tcMwwyOu8usX337l2Vu0Y7DeMj4OuJzrz02+TEwoCqeQHErRa2uzeiprKsiO06fSFNr24gkLmTnUmpjvQm6Ewm48xgHvfxvPz0008aIzZXADPP7eMtUMsugA6iFZjLSCfrInBNXUMBxARcY6mGg5Crmxsy18j4G0ySBErTAU2WmntmlEBNBzDBnwJJ6XXsDzfU2oLeE13NF4Co6o5IcCHFwwbXcK9wlsXk3DEImJ+BeRDABnDtVcDaa7fKVgctBF3N6OCBlXIMsPwuLpabg8A1dQMLWGnhW9PK6URW5k6rOeB0NI4SmEfPkMxE6CRC++7+LjTTFeU7DJCt41BjTFKWg//qngvg0GAOWYwqDUVZqNbb5XLJkmsZPCwlgGvqMKfy0BjRH67fcQ7x+nQLBYtzB2fSzgOCOAVYKF/G+lBZ4tSmSiCVTLn0rXSSKBhIJs/lbtSTjL6Zf4+A6HJHNqbszqJSxDQSALjmTrW8N35GRaoGmFJGKh0Qo7EykenM6TWQPdjAGhhzYNJlDQiYuoAdwT7H5awzFvYC7N8OzToMJLJjMz4KoKDSl2wUIvDLAFSM1zxJ8T53uVWzACdVyH7t8tMkImibA8qTnZCAJt1PVdI611WANulhbh3DBI/6XO2RuEOex5SLsTmKtJ6oTxkBay4rfS7nbyU83uVQMn2yT1ovZvXhF2YLwibQzqetfU78AtUauFKSRt6ayrniULkMyGwM7SOXXvFM1ueqpC9sjXTR0xmR4L0BswTJBpFHcDP3QOwUg0vME7VEdZ5nL4F9KxBjNgtozaI4rQoS9L4JrtWQpESrWGN2kthZTMAcn7qlVmpvZ7DqszYBQ87XMFiU2Bplg7iotVpJ/TdIQGDV81/XCCj2jASQSsSpj2aGd7FCHfAjISEtPLPKWBK6AdcAeBRAgGYJBlKsn4o51hkWkOC4hCOaawQhAyw4SVMBdZJm9H+sd2mNWYHOxstlVMRutO0jMOh70Hmr+ZhloeksnvJhJEIAquGLABu7PoO1JlkLAGwB15iIMQsljnQYxgFiksjR3pPuKjuuU+dUZwxAo2JSDx87YGp8AJY82TfF+3NWTYBgDa5dWH7kfs1e4po2A3GwK2K26We5ZFmfof0zwdv4s0l8ogoDtjZnCzXXyF4DmzHAqvY+fHLIKbTUQ84oJ4fMBsz5HuCYDYeGnxV7Jld9ZO+9L1nREqDV52iA6oy3PPz23ehrJtE4mh1wLurnKV98UeMb+4vcM5BZGLIEMq3QvUxDA/m1Sgi5UVJ17U1wquZalQT0cTrBtb7HWKMGCJJwz294floE19jkyp/7OeCartVgZNtC/c2u0vzoETc5ATE1sYbdW92vPqjWU7Ez/HN+8981FplJA2a+2JeAsxn8rm74K//4HnAtMWbP1gp7WMXW3IeQBmJyPMmUQV1LKsj7ZN7u3wW49tbnZW1UrBU/pkB6r5ENarAFgjK+sn/W7E1ysRopdZIgAHZfNkzi44lscK0T3UqqBUjWe7bjmER7ETQ3zMiyQPZLQvagHbV9OgLXVtcwueEEuLbdb4rxxHzm370XVjHu0b4yeOo5oa+dPTKGKZ+1BXaCI3wzuNak4hrP4CMyFIkRjm3Jt+xFxYQtOLjBulfy0bkeqohWNmbzkKsc8kAHY1+0LpyGHWxenQtZNwZ3T60hz3fjRLjYqVnou9zar7fBtbUvnXXxNXBt9UyeF4Fr/+Yfv/Lgj07DANfS0EA09GaW0RFx58gwngJIMPCwA8NST5ZfCZzD5qN+lhsnRFMDkww2GRargBgBOjNA6EDenZXMcNLm0GEF9hnfo11ptgpAPTU6oI6Xu+RJw01MOr4XDmQcAV+zTbeC7CwKtSd3EYX13FrEOiUlYvpkDASuuWzKGzvMveiToaST97U/kLVWpQ7Pz7x/fBFUciALcA2OjFhrDcJUxs0loXDGBGDpRNkf0FkUQbNLZ8jCsj4QwB52/VJ55gzM5kGq+7T2HRss3NEpx2fJWYRe1eOC8kj8wRo6HKCXJwCMjtLDA4EbMTwAMEUg2QwqZ3nxGoBr0GCTsyS2A4O112W5BsgI4GsAgSLqtHMVI6qAU2s5B0+y3jTiZmil5EQMEpQOQctOrCI1ywDj6p6OILvHOlsDM00Q09pyAIs4hgZTJUyPhozqPqfumiqDoNaY1zX8OARMKBWJE1sGxaXaeD26+SY6gjOZZ0owrgxIm/PK1tmZJQhrQX6AsNEzxM/YXff+voJiZnlpkI/TNW08FeAr8DfjY7DpdIxBtNp6KU9gNz2xvBvMtT3ANZYMScOOJaHWUgwBi2t5eV3+5P0Hi2gfg2tYc3g/1pvdkeocyn1vcISvGx0ok2hIHiQHokOHYvautMiio4VSHrMrmV3fw26CvQYRfQBfAm1oK8MGC6+cdcVgcQkIU/rKLcFFR+ivAXCxAUaBagGWUhrxupzvL9UAgJpCAhaw7pLBbC0ydRklODZ1t/zZLFU6Sl15XeF9FqdXd9Mn6Sm6w590KN19U96jwTUzZuep7mejxQ3ohr1qhqjGzsbYr01pbgXhPqX1TYwErl1rfAlcU/l9gBmCfdQ9xOtkj3go+1q5dmyENDenSqJ0jQjMpNybwXWXvc3r8bxxkkTXlFZSAbwESjooYFKF5YIGxwHwsqFDJ6wCICQBMzsrYyTEogIIoz24TTTk32VD0s2zgD/te0gKCCSAflPYZtZLTHl1ZXnbaQqwELennZ4OtBWAG7AThNOZ3DjZ1ak1+nXODgdEit0f1wrzhZ0jifbpLITfc3FpOYSUqI1zI+zsYmoDXHM5uRIk1n+LlUnzljCpUrJpcK001/JzM+vUibTBNYJABtdUZjrW5Ehnz7LQ6sJm/2IG05lTabiltE8BRlhs8Q+0x6wvWs+DhgwGC81jqjPVzRMmuIZOz9dXAtfQMRTgGpKeYq7JH2NzolkamqDKn99plJHgcHI1um8CjdyBdQAscnjDfHOXcM9RROTRmGGCazNoiD+rZKUb9TTyXYzM2dAg65lNlqxtxvU1moxk3+P3vEfKqagsmTbH8VJKdgGqJfDQ3k8zHFdPJPFjrV8lHwKEWwOQILCSkdQHzX9DhsJhjY6eoWnI8nue5e1L0R8xcJWNNP1/XSPloA1AroC1sEeRWIQdPpe/L5soNj8Bf9qTgGtKGmDOBa7h3wbX3IF3ypfGZqdsOudB7OoEyeLr5zlkL5vR72OrzuaOR/qsjT1ZB9eD0TMXmMconzeDz28B12q8A5QkwjNoVB4f15RmfEJRK/5agLUJVBQxooHAze0XeDKBie1r3vr394BrFewOYExA8Yk/TjS85LsT0DPQzvW2ZaE/G1wbLKMtyHV81q3vdT5TvTb7p1iVkwF7ej7eAtcCrNG/2QB1M56r9TeRnzcmb+aHuwsAACAASURBVAWuAXzflPSfelv2XJZhJftXqzLMqIb6+b5nTXJWsUxgL9DabylB/wJzLeeCdDtpZRzXjyqAyZbbNIBgbRE/Gv6ykuh01QeqNPdyjYXDpiOAbYvATeaar51jZwUo0SD9QnBtxIanWGmTudZ+7+nY72jOo5BSCZvvKws9Bmi1/n99cC2JpU5U/2Jw7b/+23/ymqBpOhTIDFJbDWAIwS47sl5NpX2T4CFstiGmKLaSvpQZfq6SRCxu6iOx+93iLp4qZYFeB94bnYvojOHQlY6Y2XUIMDx5rdkCrS51aEMge319Q20yZEzDxEHgh9IE/C6OxATXxMrSBsoazqbEdQGI6PmHc2Znrgy2N287eHIMEvDAoYgDggxqmGkEtna4t2tqmoX6n2eIc4H7gcYUdhj01ppV0KU1YXFhuYBJhRdhPn/4zQ8sQ318RgAMBpYaDAB4xL8BqoEJhDESyqsSvtw7xiqdS3G/9w/3yx9++ol7PaBb5grOTzam9PKkmQegDMyun/7wtxI7f33Veov4uAWGyaACsGZQNI5bAkgYtasbgWsBTLZBYoxv2Bl06q1dl5KPjDOZUJcCMku/aBHzEdcX4AWgL4wuMK507xQbdrlyNIZIyUfZsRloDIBRNvIicO3h4Z7rFGH6AayqnUpb+ZrXFz07uvOFieLP4HqEcUQnSxpZB3l2CMuhXEFrAjnDCsyca0+JXYh1hnvG/AFcy1ynU6jWn8vrGm0eZVcAv+2QB/B2I4sEzWfQnyNIqezy0yM+6365ALiGsSdIKoFssNVQJgrmGiA57leDsX/68QPLP6n5h+66Hz7QppDV4ENLrFJ3FKWYtsTtZzAQpgR1GeHMo6Q8AslccDlQUvLmcsDokbkEGi99vL0tLcF8FtmOLEERAM51ym6X0B5LuaWPp5RfuqOlrJA7keJz8JXyT5cvpowx9iTrn+wGN3QhEI515YYlxfEOgIVrYh9S86kF4/H5KVOqEshQeMvBSVnqq9h5Dw+03Z0ssQ4i9rTZUGJ1OSMpI1PBJUabew/3i/MB4wfNo4d7U4cdYKYU1gy5JBUSNJFNQMcPh4+cER3MYq6lBJq2xJ1IsV6aOtB6bAHgJ+MO9xjNNlxc4JFkAcJaUwdS6/i4yygDdncfTaJE4JoSUdE/jcMSHS+K6ZuhJCkHMDB3lYQJOyVB4QTX8Nw1rxw+3dcWXMC+kEMeFqBKPJIIwz2xvIy2C52cPY/WJMw18bp04OYcpMTR50EC3+lzGE50KaSARII/ZPEGkI1YuxlPJZ5+XH5a5fA0j2IBNdtG3UDpYJsJmcZOBWpar0ngihI6ATCxh9WkSV0dBY5ENyqlrq1HJc01NTQoHTXPic6UB5b/4Zr4PYPP3c76bUmoNXupgzZpSom5ppSwxrSBX/ngmv8GopLtvjCTWPOVJCvZpGZF4n6YLMIZZt6a2iDoNVxD9pbYEfRyx06hYa69uz4YXJM0CL7gW7Br6NC9jOZrSoHLjqXDbRKqToypsZPZ3wNIi78xwTWy7hwEx2EX6bT1RLcBavlnpWvV5wDd4GoOEfamxhRrNY0DAq5lXyTphmRhbIn8EfnZAsFcyhxs3yxCJqUKbMv8mbEGO+OkdnzVAlS5XwdwZVCtdDU3emB6X5cgiwG0LgeVjXGiKNrDo5FBxi6vq/M0oNs4X2HHAK6lGc0aXDPw/RI5FM1jsf1iR0szudnmBbx6f2i8u7Q8QfCMbwtco2xL+64dPM6gfoCIRnnC8usA20DBiZLB7Tqt+6Cw9hrlKLCSPlBrtaV5ReZ8fo+vPK97EvioZNQoRfN+Kk7I5n6yV5KsDXD6Bh5z9OPvAdfISKff28yWRGlHezfdIqkP6TI7J1UyfrSVZnHOG/zZ4JqT1yJgnIT6juYz85Txm58fO8Wzxj5Ll5d/HVzrGBTVWw1uvwWurdbJBlzbrsPtOAn8NnQ7kiN9PumCBWhX99b+oFMlpLkmbRFinPkZJ8C1jBm/fwFcW2McaoDE5Otg1JatsuRVnYlmOZYNMbhGD2iyl8ff5Rj492U6TNZ5Y71gZNb679bC39qQr4BrX1rHNedeu78EXNuu3fp3NQjI+Og3v4i5NpISxeL7Gcy15iXk/Axz8Y8Arv23f/dPKfZCY+dAABsmTg8zi2b6pBOmDCMCUHd45GsCLAhVxPsFpoj9xBK450e1XyejDYGlDnAKC9tJl6aSDtQASSnn0AJIWag7qGWPMrslzR0GKauukmItROMKwTpYVLg/gT/N6po1tavFmQ1LMXmXAZKtNEonKXafhdTlMmFB4XmV9RYzT0ZHXqnKNxGEij2EstBkTPE9YxKHjCDk1YHjASczTKyUh873JGAiCLHfLzfvbpb94XJ5WTqbybGJblK0v9zFShtxUfdPa7eVA1eisuiYKAZksr14DfTQcC8MttFpFMCdm2EgoL399Gm5vf28PNzJ2bzaqwMqnVQz19hZFE40BfZzWDRjYOdGEFMEuYPGOM8aaAbXZq/hntK5tJmIXSqyugZYfA5GHwGuPUqkndl6HirR7wAmsFvAkGBH1wuL31vvjs0kqBUn9hXmjkDw8/Py4eY9wUWMNYA1AWSje6DbaZPl5oCGTCODC5m/0hrwoUaGhZ1QAoClD6igSd1zBfDysBxZ2zjoMZh07hOkhulXnfKsd1MMEpVXpcRKZcNiuGAuGOg96UtMWAQIKjunnWDJtcpB1TDCPBbvxT95/95AicASaBBCcw2BG7OpLjVP44+AZwT/opcIQNdgPn7O8XaWn2Xy1sDBvYn5pJGgYDvANSYHImivJhwrzTWW3C8ErSDuHwdfDDmNQ3QrGdDieonUySTzyANgMvAmgMplh7ghpflXpaOylWf8zPC76RRgDeMzAtRlc6eDqLX7ktmmc2U2BIMg2G0CUGJqIXtXOfF5Da5x5cwJYPD1BkatdylwzXl1fAaZWAJmaXsr2ywmA4X/4wRRM0glqACuCayZ0cCyVtwn7sFfcVR5P2baxB4kAyhgC+Cl9qP2pu45gFXsHm0Iz5loVaqBTBIVAQjTSIcAO6/Z8ybHtcIXex7linr3donOBIu0fsQGTOl1OYW+34DGXNfRXQr9fgMYJPGQvcG7oL2RMzS7hUoGQPqmATB1/ssPwCOly2UtT/889kT3I4kEOrwuA2+2qwNbAP1kd6nMTrbbDXI2gEpAJDVYcalw6U2tddcKhHInGr3XzRlSfusDuhjktH0N0lCntRoUtHB+5rm+0+F3d1cz1dgB0raRjHskDqkfpWuKBaNkTq1vz138Ejn0Da4BxCcYWYGCfJFiMRMMChvSSYMC4QzGDQc+cyVwDcw1lLEK9EwgiUTJ1EzDcMJmg52GclAw197fgLGuhgb7w245OOkaOQ1JjXRn1pwT3GvuBCv/1GveQZzGT3PCcsIIgI/4lnpyVY44wwAsU/hxAacENPc5N/Qe9SonXMXUUDYzPqdA2wZAFMwHWON8ucQ5c6nydX+a/UjsHc6VGx8RrB3khJZYyDlkpn0xOc1JG8GnusM22BuWOoeQnz8ZBWm2kp9Hz7G7pK0B/AbXErRmTWp/i+k+A/Ta/2SaaQ+gQRDOUvpFBu3CitRaNwOeZaFaf1gveC/XZnUMXTfomIGUXof5TiA9n70BsKwHfIdvNO29mrRojdQ4FHPVyZFdbG2eew2uzb3bn7UGZCajLmOnNewMkZZjMbZiQ5Xszz124wmwtOkL+AzONbMudaUw8Npm2PytN82Jf9VS+uorT79gAkxb4tQELcR3kF9QQNEkNdgucKx8eqYbrZb6WIsZvwLqep6oRezXb8egfJ2yB0MfawT+nqJQsVbgS+a9QL7QOAwg6aMNSmWP5mdzgCbINIa24taA5GFghr+4KTHl59F2HmvGnSBW+ZPcVTR6xRugKGBXjYP/Yosw7IIfKCytNomDneZ7Gxfb7iP6l7FlnqTJlJ37OMAuqzG0w/l/YRFOLJpElD2iz3P5aGIAExf4Uupw9xrrcRtgfADf4fX1zu+/FRjs100wKusx6zBsvrlP5prNVcdR0yslxxjjOP347fle713Ze/1s7Y947ZaMxzyMe3LXFq+OIl/wDTZqr7xmq9ZBFrCs72d9X72f1s+45a16HGpViFuRc3niQ6MgrM7yPBdB+7/8/e9eE0CpYYHK9qKtxk57FvEPaCWAbMfSHzCKwnIjC83MNZUBgoGGUjpk8iRGf32t0kBcP2VxZHQRdEKw0uV8GJxkJ3GP+D2AJ9wjWQPOHur+8dEKiKaeh8CTBzK3EsTC8UtjhBk0TaeuAryg0pF0dSe4lMPA1arMY3XVk0OTYHyWRTGDabCSi9kGkuNNPSgI9aobVjZMDvIYY8zDZCUoMJLToDI+lRLG4ZnAKd6HslDorSlWb30Zfl6Mix2dGFzcD+YT769ADUGcV6qACOsAhWVwfr68f/eerDew1CKyDZYRrsP7vbtbPn/6abn99Jmln5g7gCFyjOR8EQCCpkq6ZoXlQqOmDP/U0ArlV8HlLG0Vu6QMqcslio2QcprVzo/As0ApzE+ANZSHqnkHmGlpUPCyHPYHfsbjPbqmil0JsO2ObLd7Onkk/7B+Pd0/nwiuXV7sOF7UWaFIbuuX8N4BQrnMFuAT8YYBrpURdeMAOGRgQIIhB7AvwDgciOkoi92lOcn8qsstnMyIo6vLI+aBWeapmzUCngroiqVhEXCvEYJKbEYi1pqaGaDBgsuC3emT5aB0GGFCXHqLn2Htnp0tv3n3zl1uNUcYd31BkJ/5KK4hsEDReZdAhwGJ7AkAvdA7TPlowBE441hT6IKrshWBaym95RoLUMXnafYVDxyDXSqxfCG4BiAq4HjGQFktl8DAfkIbMkHeEwIwl7C5tLh0vSYQfoHunG6eQBuUU4iDLK21Etg+X87AJCZzTs0UBJJRREgMO5aGq0xVh4k8UbH6DK4RtBJLLScy2YIs3ZMzVMcUvYUBUhm0UbJfTDJ25cW9j66mC0qrAOCgoQZs5uVOwOVocsAyTOst4fNoP6EzB5AaY471ZdYoWTYB1rz+4hwQPEpHTCRpyPRAQkhjV/ppEc13QJvSUvz+CeeMAfsICqtbrWyzOiSL7dTMbzt2LEc1kG6NxACckW3gGZcUYwIJO5QcYlk2A45KuMykTIFvcRSHduo8I3JuaC6daRyOP7sdm8EdAFXnmvYwzoToI2V8BdrrWWNfUlJXDloAVWt4EqBAaSQ/S3YbNgljniBXzDEF8nXfDKCjw2dgoZIyzciRZ6gvJjN4rbXGJa6JUWBZ6SgXjY1L8kBA2rohgjqQG0RgQwPpromd5Pse3T7Z5CVALu5tNDSI3UkgneBLDaMapAggF0CQzAUH5gw2bE60VR0wENgSeD8TisX8sbYcgKwnzH2Ba5EKgY3z3ge4dnG+HFACCnDtcLncXIMJjrMTumuXywFNDpCoszB/WF3am2ZushNoLT4zUFvnNZ59fMAk78LIDdAa+3oquHh8ui8WUIHDdd42e3eWPssfUvIWf08yZrIaVXatknD4OUlu8jW2RetxxtpWOWeBAVVW002IG1xLFKSnil8+AZdtYMHPNouF+6QSYGaoFkgxSkqtB4hnjB1hAFrJBrPUHZS3v7ruIJr9zb1ktp+uYaAM+5l+Zah660A/unEFTBJc0dhLk05NQbQHsb+1Z2eIJuZlyrgaUEyglfFq2ydwDfYtpAOB+vKJyi/l2SDIgD4wWO/lQ/VztG3ysTiAmATu8kt9ahbDr8tOJSniTuMpIx4dJZmghwSEO5krMfQiyRTaZf17gmsCD7ReA4jk/rdAV9/5r/O3CS6dYi9pPLpMK0wV3v8AP5rB0i4HzyA8b1hlBre3d67zrQoO61wucGsAXXVcjLOQJdOUKVF8vRrbATxMoCfgzgTwGG9uACqd5loU9f7Z5XCAZPnc7LXsxWrYkfOxEhYDzOG5oOT2XItvz3KfoVVib7Al63eWSQoccoJBZTajmWEDnjrbWkIrdmrayjfvaVXSrM/SOs7MNMO3dctsI0zE6X1rdqjvue3l3J/Qgh7r0/sxLLXey2sYqe/m1JPEFwyH36/ZgK64xtQp5dja5uSqE9zMz+b64jW4ftbJj1kKulaHiXxW/Ky8f/N8xXrW2ExQ8texGuur9J7r+2JsPW8+dqSIT9nJdjG+cmMroL4edyCl3qgV9Rj8J7jGTGlK+lw2xcYEzsrX5FjTGoEIgBY6XxRWV5kdnCV8dgIL6Y3B6ZaziyVDMXE/OEETCjrr52TU8PBWEArdMQUl0trC+wiKuZsmrtkdu9KZ7bnKXXD/xf5yZ0qyx0ZzBAVHEpqNY6ayHAXsyo66C51bCeM+cY9ikGhSebClCUREeg3WAICE4VCnJwSRpqKaSq5DUeVqBJ2o2dFZs1Mg2Szp8XHs8k2BPBQzHyUX03kguAdGEErtIqI9snEIAAk6hgniEqpZ3rQqkeH9aw0wKLeeFowV5iyt7JmlPAtAKqAG93r7+fNy9/kzgaeAs2I3CWCjU2V2isq8uosYxgqZTwbnY14zJxmDgEZhcKlEt98zAbYAl3oOBWcAQwKuIYgGcwPleAGEJWCtwBkAD7PscAAZdIO5hzKqBwLKdNisQ3h2bkfh5XVhHoVglkqDWHrDTlphi0HfTUyflNRQvD+b2euQzpXXNJhyAtceWHqUMja4n9kbeM4AxHGesefmgT2ztlibKaNVUN4ZXbJdBvOUICFBWJXDRqsM89bgmp4JLD/s7d35jiWhBGkYDQJU1FhLtwfje778+O6d7EYaGKBElMxWsN3kaOJ6KEOC3SDYb62fAA8Em9PBErbGJdJcV2CRojyYmjgA18KajB5MdK/M+pgpkQjJjmxz2GRxmqAzR7BtEWiLdVzgGl48xZA6ChBgZvF8HhPpbhpwvyJKNC7xvcHJUDcWsdZ8/Vc2YND+0vLTeiSLFgxT2COi8J4P7sozAnAA1wBAka0HgHTo/tR5FYBmg7cZPdd65sAM5l08E3chBUjG0j0E3LYvfAmDVZU78SD3vlCn1/Pl+QE6nkIT2oY2SEpNODq00D1SEBy2XNgeYq1Jyy5/4pyxIQTWojQPBMa5Oypem3OQQbg7p1LXLjp/Zvri3wIyzJTjXul7pm1iEsG6dwQ+czY5HLemnRjMLyxN1rO1pigd3jDWou3nz85rE0TnTKFt8f3mDBHj5ImC/gwqyTQVa422pwLo1iWdwD33kVlXFZiO0rSA/mBJadUNEOEUe8TBDcFT257pKCeBVgFT7SWtdzGFmsVNBs0mhYsAPkBeBRBDNy1A1CrxZGYV/KvHsNzCVgu4Nkpe+boCw5QwLPDQ97TNLEdrlWetWbQ665wkmbpzw7lUeaEANpW5tM/DMR9C2DrrEaxOcC1aUrPbp4D1HcE1AGgA2CAxAbvdDQ3YQRRNDWCXKYUgG665S6MQdZAsdDccg2Kn1HYssGOyBSJingSnuXYuSVHw9flWerDTV4hvmKvjdwJmoC+YINEg/UwoeQ0GrCDryRUJtQc31QGCNMQQVWJXQHJ01hSg2jYazFOwrcAldonM4Bnw99A0kO31U2CC7739OO2x3GvWEKpNlERzeeZYgDr712w/rX+zG0fAF9uhBK4BOleMYN3i2Su5W+WmWpsB16LJxrXOn9uHMHONPpO74AY41lBoDvn7MHc3oEmefQItZCNO++ay/SR+I3lStsKBV4J6/Xw0SQjVw/MzwaUAgStwzSzTBJB6fYNrWQe5TuQvAq7Fd2XTIrOXt+8ZS4V/VfDfHai3v/81//294Jp8Jt1sgKoJwHDt5itliD8DXKu1emqNlElqUCFA0gTXsp7meGXtw1+DfzrPmAnKba9TrzM7q/yQsffeBNeIBAc8E9sohJm51xnH+uycjJztOTifh3vF/tgWGFyDa06rsUnR2+Aax8xu1rzeW+DahHUmGKoyF8tbbOzVXC+NS6tShn5YCCZ+0AbijOcG/+e9ijTw5nxVgjnelL+v8Sgz3urEqT1I63HCZkxwDS9O8nY7VxNg287P/8/g2iyVj/0PQ1ugc7vzm6k4ad6+FVzTSWNQMcw1Op8OsKMThM3PzROHzFMeRxsMI13I2WSWM15W+UiCJgBruBaC4DBOJiMJhpxBMwNc6QmlvAZghoSIFTzBQRcbbk9nLEBAQLpiA3n0ShMj+hE51CIU+fpKDTA8SFHAIUCL7I/LNhkUESB4ot5IAJaUxCITiT8pV2E21s5iDmpdGww3t48n2NiIsUpCMT4I5KGh87Lc391bg8eMPrMQlKV0hz0bjrBhMK4S0sVykPaJgCIwkkbnJDKiEKxKS0cgk8r0whKjngbWBAFDMxkNYMWBotYMPsmsJ5a/OjtJJ5GZ0mYOSMzdnfrY0VUUerDX+HV7R+dSn2uRX6wH6K3RMX0RkEIWj9qw4/176IS5g+MEIrdlUQHWADQBDAOjKR1MA4zh/VjH+MIc4efF+DKIKI0rrEmU6+rgiNYS72en9Yk5wHzc3z+q06lLRyikTPaifWc4cGZFYT3RKcr68OHFMSeTKcGsytIAJvFn6E7p+8N8YUcjIABgCXCN40fdFH1x/FwSqrVySSBJ5dOPbFAR8EHjqMBHHbq24BqeZehKBVxLOSrGK+AaaWhxjMVwwbyCdoM5B6uR3ULDPGPJOJ77mUEbwDXpwp0t71B2bhZkGorocLZ+H3UVr6ubL8D6AGwKDAT2BUzlPBpMx9ZiQxKy3QTCFu3cOmQQk191i9SJ5RP0VWWgBFMsbG/QPgEVypxlP836YXCML2fUlCJneaO6SpoR5zmsUmZ3ei7NKAv3E8x24GIj1eWgikyqyQIPZoJXCmrB/FKnU4HgdSKptmR5BQDvxgX4jt9HX0wBlxw6df3UocOfB9RhI5A3XHU/N5/P+nIm2bCTaZwnMNsCrimpM4TpcW48tjA2GHfRoQIwmFKyADJiXSvQlW3WHklzgwmueXZWwTMzhwbildwIKKUkQRJR/fOwysLkEhs0bK6UT2PMlPhBEsFl29Yho81xwCgdP61lPAhAvgSrzRSL3p/Wm6a1y4em7dQvNQaZuwTSgKNSypjgs/QuvbfTPCGad0pIybZxnMOU4BmWDKdlItztmgL6Tqo1M07u0HymdiINxLmDpH5+epHld3x+aEoRXEP5vNZGlRh6jAKu4XuumLELcy4gnu6tmW74/b1ZkLMctAJAsw2f/B7Y/pQA8zXV9fC4xK5LWWVjeP6WxlC0hkb36ABv6RBqBCt7Q868kqHynyZIt1AzjvdnULqCFS0Yn91otHOxXAFY20OK4mI57PBdDQ0KXEMDHVchRAOR/o3Z/bq1Wap0umwp8yB3RGtApcFdBptAPmscr7y7v5Wtc9JndqAPSBtQgvpbATsGSLnePwLq6UtZ67L2DO6FrDV34OUyTjMunRuYvyrBraoAgW4KfFsvTOvTZdv2QQKKZl/XuKRrsxPLxXTzeafEYu+TYn2masAM9RwD8XeToMrnTaCOe2ClPeRjZOjUVdUDbNGZGhTI3lor0yXBuDcmAlF274S2Kleko/iIpkguD7VrQ+BY95Vkr8pHc4afAg3iryegDbimZZimPLpez7s+J0BFle4Xa+ZtcK1Pvw7xClw7AazFTkqIXfuNoY6lFQKukQFZZxH8JhEaAszm/vP5+nmjGgUY9A3+Uf6WPcn1tAER6t4Gc03zY3aYfYoJFk8A9xS4lnNnHgn1/gHe9+g2Ey3306/vIanz4AQYNwcuMV/8pKPfjeC8AJvM74nx4Zg5IbgFswpscvf2kh55A1zjmIxSPy8vD9VbjlrWtmyZ1T98vmt96jepwRUtrf6b9kEL2a/vPZW9tV2AExThmvAa5veAaxv7U/6NLqq943JYSTf1eZnP24JrYX9zLw75iLdGqPeY7YYGZJ2887mVEcv+O7Xp4uvolB5sx1O2dlxgCyIpVPm5zDXpsnr4zEVaX3kLXmVGvwXE+h4jo7s5vqc1KNk2W+5mM5e/5TN5OsJHnEZgo4tZsm9bcI0DQvFwAWTS/rqgXK0yHWv9CRhqlnEW4CONtnSCZMmZSyxwCQTE1zfX1AhThlcC+nRAziWyzw6WODCfX6qErbKyBmVwfWilIaDG/eFPHHZ8P98JLGLA5cM4nXcIfhkAyMEDpxWgHjb7igIeFh0BJzndBNfABtupPDI6WV0mBvZaGHwuP3N8kgwfMkjougpwRYdzAotzg2tirmED392j3FallmlMMJ2Z0EDjeE82ICYN/0ZmOGW+AbkIXJIh8cQFc2mB4YjY04FBWRjBTDB/djqcAYqxXFUACyn54ZCO8qM8V32e9emwjsIOw7zlmeAwku1xd8/SUQVfEqxlOeXLC4EeaK7h78Uqs2gwXn/9/j2fM6UiMaIB1wQcKnhNmTDm+/37DwJfWOoJAKrFchWkQkcdHU3v+fesewXe2GrRHLGen7PD1Flzd0YI9ashA5gkAtXIXuQBYFFgOwovLn3lHoFzSjDFZilZYBs3rgVLSqekD/uR7EeCa+o0eofPRtDubLBPFAGHLFETQxLAGvcCukk+PnIuBBJAay9lWGbgDHAt4ATtBRFbMwvPMCbYO2qaocNepS852FDCQXDNmmsXBNcul51111jcwfehaQOcRGiw7ZarA5pLnC0HN96gSLbXC3W4XrVOwCB8h2YXLJU451zTfhxUtus4UqxTr206yRZjJ1vIwNoKeHAZo3TOBKIW+ETdMNO0sWa9/lVCqpJNMne41gSW4bmrM2Zluzzv1jELYCNmUoJsaSUIiJEDkz2TNUTAnsHLYK1R/8rAVwTp8SxpIKDFXkxevbaiFR1OYBM/SBYAABguz/0GfReD3yo3TUmlWYu022fL8viQczepPx020d0hqyylZioBwoF0vj+ofBTDw7JRra/Jso59R5cp7tmUzKL0DVclMNilhnqNyt3J4Et2Ogd30wl0ojkipgAAIABJREFUz66tU9lxDvbOlNKG+Q8DYs8X7SWbGjQrDc8hjT8A1tZjNOs4XSkDrvFcNjsY94oyJzY5cFdS/E7lzQbXpt6Yg13aDSdcEhAG9NeeGIGeO6jiJ2FK4zVqMKASSj7/1G+jsy/nUUOjoBT7SOwRJZqsauP3J0YY2koAupyYUUJLUgIc/sFun06t8GIDeIHVigHY2pvKvQVwkssksFDalN0JMUBemgE4QGfApzWZBN4WyCkbblt+9/hApl9rULaeVQJBJKtYykTtlwGwsbzLZVvDiY4dCMDG+Yz+pWOVBGkVbAZ04nmS3h121Q3eFLjm4CNACUwA7u+JY9drOEGvAk+Uy5wRXAtb7eoA9pr/jW6h7hjK5J8Z/5EEYCklEhqwlTbSDYitgbbsMY7XAKMa5AxwLE3d+GG53r3Z2fg3/ckqD7P+p5lK2RPSGh1aeUOLcQverc6LlAnStkUkv8ePnFvb53S/xN4u8OlcflclB7x2xRROgi6gaK8TzpvLQWOT5Ad3+W8YnjZstE/x7Yo1aT9vAlLSPt5qkLXswSlwrdbraF4Txh6sYt0vdJPNisl5l+QEWPO4ToFrtIOw5dbfYz4mrMwOYrmfWL4Z26QN0qX30auz/2JAbwvCreyjfRrY8JRdpkRbR6Z9nqOurH1f6+vVkVfnSoJp3Uc6SreNrjXiNZy5TVXC4yP8pmaFZs/M667n1YHopuqpDrRf8S/fA675ACifIftsDYJsmGvzWWz764wfJaHb8y9nzXzkjLyUVr1r4qLrDSfTOQV2MQkpQsMc99XfxxoNsztg//Q3AkhyZRR7u89wznHANTP7TzHX8pxrQMLPFt/njXnX+Gs0+f43nj9jG+baBMP4TAY9VqCZfZHtfeW8mQnPeRZQwgUySSnXrfLE4XclAWdwbSZBpk2Y66rO+MRgZL1/y5+xVgjUHIO2Ya5yLox1nwLs1uCaAbaM+1fmat7pW+CafKN2/fMe+YrH4NrcM73GG6vPc/1dgGvhNbS/UHe/8UlPjf/b8yhwzbp69TI3nUm34kxWTdqrNdfsVAfIiaZJg2vBUltAFYMlME2BNwN7l1hhQVKPjVR6aFDtKTZ+dR2RfoEc0nIQawYBMg9Mi9+rLK3LdlK2xuD7SJPMTAOqyIGxoPIcfgba+KbsDQwsBsM+aF2CIee0S3GSOa2DnUCSM2qg9AIciWG1/kMcNwSX3Kh2qBCsoSsptXfSHAIMlnMFY3JCMA4XBLrY1Q+AEzWf5MCkHDOIt4ym9ROsNRFwAIdqys8CdooBqLIjakpR3B7O/uNyyeyy7o1BXpyXlOBGswylYgHX7JQQxc842CqQUh7RZD9fQIwI4RMIdfMMsqwAfD08LncEdOR8Yp7xBwyxz59v+XuywlI6CzYAupu+vCwfPv5Ah5yujA1ygMgcSmFbASwTC+hseffuHVlQeC6xJa2HZLCQABQCWL5H60Pl0sYqIlfh4Ex1NionxLOyHPMeTRNw3RfNr4FrlDwJeHp0wM0mzwQxBOi6W15YSTagbXnNKAE7Dsw0AA0vmKM0C1m4/+5w7wbWpP8icwcQKky+2h8YQ4NrAAQVpAAINSBiYWGNpRxp/NFcujwTTBtqH4axKB1E/gnwRmaEnWDswSdpAaV7GSplySaAjWGJp4IIdGXFd7Fql+UKJaRks9q+WBMQYxh7hAYHCQIw12leoENK4KaaiGgfsDQTeyGl0auyjrAq3BDALDw+mx5ITK9EPJumA8ywwda4RIXlGgB+SquR2QJn08xS4yYAo1SMGpbRy2d3JSVsr0DL7PvJ6qHeirX0ogNXZaHlKbqRAruJuhspQEFqlokBxTXDRgjWaoNtxf67v++gdbArqA2Xkk1r6WRPcilHA86anhk/BYNiMzpudNZdZa1sVhDgD6AtG0V4fdkzYMLDpSNpIENGID8YJa0TQEnQLWZVOudW6afZJek+G2ZbWF3FUhtljdsgdDK18PfsQTEPmkFKYMeC3hwrl1ly61ivkJIFPjugzyXWtmxTwDiMG+x8QL2sB84jWUEq3wy4ln28cmIdZOO5U96aM47BN78MrnlvaxsM2r3QY7M+AK6JeTKBh5zxGYus8cg9YE4IrvGMUnlyWETUHxqlLLgvnBPwHSoLb2mGI5bNOHvJjAFoZCZvmGfOC3NppkGDdNTMSjPQFTCHgF0xpvpsB1sNQA47NlaDlw4A+T7cA/b5BNVyfYNcun6XrBZY4VM4TKHhrdX5TAeRDQnmPX47uEbzhnVFX0glolovsM0tCgwbDdu733Up6NXV5XKY4Jp11+jTHYFr0VAVw1nZ9dYOzGfmO82jE21ZxwFPw6TKfox8QRKzDz6X+BQjabHSV0wS2czLAGw53+Z8VKCfDsHR/kvHvoDRZmpWEBAWRaQS3NwiYBCZays9JNkNVlhY1qPiqioZ9fobWms9DgNcqwYCI7jg3jdI7YYX8evSXKxZVJHvQCWBmvkwAeu1O0GFWq9JynpvQnZAuoZpcrLWeqRdiVYhGxroM8iyZ7WFQG+uy+cwFm2LArTZYw+4xmRvMu9hgYQl6XMxtn0LsM2AMuxDssXcYIH71HZQQECz12Ij832CJsbPnKfr0DoBtca8tY4CUMS3CtkBLxK5QH5a/B9VvFiSJmWTw57UcxGgn5yQtwPPCl/fYJ596Z3fA67Jh2owRiBsNBD1aRl/zoGOjGYwfwFcOwZOj+8+LlM6lmbsGZvl3k58n1eK3uqpscmZ3GtI85CyxQm4TLbfZInmOQpcC2Ji32NbFpoxa6As4MgpeKfHuNb+z5n7OHXbMQpIsR2UMO2c8Dy5ngaoxDmwg1Xlupvuus7ZugRU/kqNmZw1S5Wstbs4jMVeTnO1ARu90WAin8dxNlCT5zi2Ld3t+JvBNV9s7Xd+Hc7S8b1mw7+1Xye4FsLkl/d21pDu4+t383Ubc+oV00odg2tOFFRyvLswn7Lpuv7xnZJpacmc2dAgdkg2yZM7bvJs1S20yvvEQsnmJYPEC4dOqtHq/eWBga2cbrHXCNSwHA6gggAy/AzMtHSaFKvJpTMow7Q+EoJECkOPDobST0LJpMC3MjJmQvW+KvUUawhJAF+0z7COuksnAnA4SqSZOyPEDZYsx3jegFrorqlriSmSQzMETZY22AkKCwLPcnMDbSiVGfIZwEaDOLe7kwAEwWfD2by6vmbwAyc+wVI6OMrBMYvQ4hJxWAr4suOiQ9iCw1Wm5c5ibM3+uDw83hVjjpvH5QNhe4ChFz2rdEnT+rNzxkx5sm3OCk5WxqbjEuY87LGsGY4LnKKnJzLUEBzBMVCZln5+C3DNQT7YSBg7WCkBZS/Lhx9/FGNjGPkEgpPRF+03/C6dT8OES6avA9whtBm9JB9yKE+8AOBDEEXArkottRLE0nhebm/vBgilz9ztpe3E8X+4X55fHrmdqRXmxRd9EAbN3h/lOI0yIYFPO4KSaAYh/UOxsALQPkTjrcSVyUvgHmaAMASWVboVENYMkxrTLhHSWKlkK38yjnh2PhtLIgNKm8kTZ9rGiI4wvzB+VP1REGF2D/6NoAwAGwEkgmu6d4zhgeXX58vV4Wr58OHD8u7mhkA+96h1oKR/p30AcC0Ap/aNgG0xY8CKPSwXAKN2OwrPE+RxkKAAD3t3526b6RLqDTAN89bZ0KlM4Ky0vFiyqS5pAK0SnhJ0Ekqs5gG+VkowHx8EZuGLen/+mtmalHThGQVGSQdLh6mBNJeAVvaP6OWFDn/YZoDsLLsESGMACrYd5dzYm2xoANbho9rZp2QjTlNKkczuwOfErwq4pEYGCqL5h4w+aVli7PV66/oIXbXT4wMQ+86NFVLuTIfdXgnfb10g8sVCwIssQK1eXY+skUd0AI7dFODNaxgYZdLE7NqUT+WgXoFT5Ty6/ICelYMjBtOyGRWkM9ETsMriwumU6JIxAW5C9GFtC/BhhrYZZLyuz5SVo52UpEHQ6cjP9aNb1f6Y4FoCwRW4NnwKORsdWFbhgve9WGFgq8eHSBmnCkXCXJGkQOyLOmx3F2MlH7iGbNNyPiegJJg/2HRpCMGxcFAdyQKep0jIVfDu7s1cQx0JpDlBfXfp55a9VnpzYQ0ajHp4Umk+dcsG+ynAmthqAtfYsczzWSAFSY9r9prWXZeGFVsoAQZ/G2e9yyR5fe8F+U94TnfB7LRhlYUq0BOIJd01+yF+beyxRgvgGphr0FaF9tooD2VJP5hrl2QfU4rAzPhorvG8joZYAWsCggO0tRNs55kSCAPoNfM4IKkMqsr8Z7ISbEI+/UbvL3afU0B2mPydnutu+qM5sI3I/dpmRyssYH/C/KMggfpA8e08zgUKiSUZmnXAET4PtHvti2/BNfqWAdYK3JP/NzVppH/Y2oiRueC987XSr0TAGkZwtCFpa9m1XOyVMHM1Vnqe2BIFmFm/nTSXDIE7Wdrm5Eyax2j0TsMMo2/IPYt4QU0Nwk4r3bWUNFNvNHIUZqzlXrw2CgTzGVPjN3ycrZ3Pe8S+QymwYpdvAdcCmHUXZq0Kbel12dIWXEssVmM7zjnunwGu4UyrOMDnGret46fYjLkPlON9q6D+aPXWHjr9m7d/+nPBtdiZrKP4HcUuGq6YGMBmnLgQUQM8WIPZ+7Zj8/x+K/g+Ca5NHViPW+7x1NPHV4odm/O5Pa8z9ykBrTU4iAR0nQajeXUNJzY51gGRvcYzXLnXLjfOXX+pfC7QTzPXvmn+B7i2YrkFMN1exHHsLLvLSwoGsfGrpFKAzgHgxcbXM/r8CxGkslDj86VH3mzp6HdWMjKZUr8n+EHdX50DKT/9OrimZ5DPeOpP1kP50hU5nGbDfmlOnBszg/JtIDW2IUmrU+GNXjM+zQy4Px6sZnuZTe3P773UTUp6L6/luN6wZEc/Djgv1qVsSgFFBdzZy5ixxwpcS3lfOb8iv2JBMri3CDv/jsD3AHCtg1cYcehN4QFVXii2UTUxKEfATDOhEc5se5NaGwy3j4CdQS8YJdTM0eCEcRPh4Qyo9BQQlHX9dsA13BQzBhXIKRuGbDJLU8kYO2M5XQAW/BtAjhw+tV2nqzOyRzKUcr4u0JaezgayWG5f//jEMaKextOjRdLVERPPjkACLCHMCZ4XQBw7sT49MfCOM5jMvpgr3oIDcZ8UfS6AOCrlPBqN98+RZbx/vO/gPIeOGWq4Z2hUsYDHbCYCOO6iKA0csx8ceAoTsANrgXAAYHFuBW6NrpVg61m7Dw4oWF4YC7wnIo1YR9T/sm4dNNL4HgBUZD++Lj/88AOZDevdLXAxB03WDK6N96NEcDpLcaYC/uH1XINmDuLZk5VF1zPqgqEzFAWIkbENq1Pi0MgaAlyLLh3uBcAOWYSvKn2+f7hjQI1nRWOCc7Bq7KCRXUjdli4NJmhmcA3jgvdd7Q9qCAHW3wPWl4DbCIhDSFtOsEtfrNMSQdWMSzIyM9sfVmp+FmC3SmOG8HfWKYBjMPbuH8R8y3t08CjLGNbaClx7xpFiPUGOIADHheVFlztoy7Uef4Fr1K27WK6vAK59XN6biSgmhfZ7NH1om9ChjuxQsSK1T5QFx/2zGy4AJHSaDPOu9JfEWCUghhJki+bHUVWjAIBO0Ihz583ZYMAsMKwVOa46HvnZbKqSAC5db1ymmXQMAE3sndvbAta0BwdAlcPNWlkyKmrGwHvKCRiGGq6N++WXggI+N7W/mnmT+ySAGnAx7DFcE6WU1hPkfI9ShNIwSw2anbysF2pbMoBzA4cjcM12C6/DF4CTdIAiWCLtOJ411iRMEkbl2zreox+F/ai12BpGeASyDlwqOhvehEEpYEYacN3YQmXhsbfTqdKZ2yyhnMECfdFdWCXZAbdpi4oJay0m23F24STAZsYiD6AGTRJwIqBIQI85rD1pfaIK+vqDygbGVuaMVYDX7MGcLwEZVB7oJhiehzjp6vonB0Tjo6/YET2LALacU1MTNB07cQ8M9mcDBycEwupOUkXzZ+afNYh4Npduk2Yn67rtXMow1XUzPot8/QqlzPx2R9BZWulGBwFyAiqkpC5zg5JQlrkaECgGm8tA8T4w3Nj1MIxgnhVmgg9AOOdWgRVmQE5wTQBsHHUFykz4pUSxwDUlNLjHJQQiiCzgQ7HQBazVF0EZvVo+T2b5lWWhlzt8oVGIADbqru3h9+yX66s9JULYMZQAmxjIWWN8Zgu3a12mpHfdzVQ7zEBBxXqG+Irll1fp/EvyCXf7+f7WJlF2mPtjAN7xHSWLIhAtnzd9hzDrag+ZOQofgGCLm3bNQC2Mt7ArkugVOKL5wGeh8EJga8Y6bLWBJBwFNQqKBVb7K+Ax/IZ0RZ5yLzMZO2xa9N4I2DjJSEkXlziHhZMkZmxhrUUHzes1a7vJ/YkmDgJvtfI0X3q9g5kJynk/FLPVwJo0ETFPAur45XJqBsO0OS7Fm0DfV8C1ed/TvusoHQl2VOvQ5z8G13Ke5KyYcx9ta+05fULFLAMc8G88SGGN5o7GPjQY0OeZukZH6ziAAff30FOsZ4vG799zcE3GbVRSTRAkrDyX7UXjy0ur/f5fCVwTk14jOBmbE6DbAneZ45xRlaAYCEWAlAlCngLXOBRvlIXyHI/muBOgZa/TGM5n/bEQ/Nvlc9P+rVfhV/41bdX2pQP4rF8FXLMZP/X2cnsz/gbXYltrr1aCpitnAhhljOYe/yXg2nq+vw1cK1tD2396oL4Grs3PnX/Pc63XZAzul9lrXwKdnU/1OboF2CaSagv2Fmr4sxZRv9gnRC8X+9DldxbI9y2fP8e8/14agSuEd/x+AmwDoyRzrZzdFbjmco4q+0LQ3jpr+ByUcgZcywTASRIgY/HW0kdQhozH0ehQKcJullLcwR4IaSdBb8VlgtXwQJntolynhvUMovcup3TpSzmLDvyiqULWg8tbD1cHHpYodaH4vEEJBOLpHvr08kT2TMQP5YCaXWENCnQ6VDOE1lUr/YOHB3UwtNA6gAh8PoAIXAvPihJSvB8ODALZNBOIw6EsI3gYcginczMDvQQRvkHr4wlwCOsBZaGdqM7Yq0xXwOmVmAhPAIPUcRJOVXU9pdDuDJDEJkAwKCbdWbHL4KCm9LJKr6g9oA6zpPg/qnlAWGoIQFney8+VQ1bj4fIgrJSPP/5I4GSCazmQMiZhiODaeC3ATTmJnfHGeya4hvsn6/JyvzyyTFIMLJSmXrokQ11CUZKp+2Om9zXNIdS9qow7ECKXkILdxdItr1eAaxQ8dkODlBBhVqpcm3tLGk1g+OHvh8s9m0E8sAHBM5kA6YiJ92LNVvc7fvwrgSoA3sIl0Mk0DSPkHOJQwjpBCSXZbL6nAlxm2a8Dj2YF7NiVlKxCO++l96aBUOkGnX2XcbA09IUBlppBRE8O9yqNKjDWUB7K/QNNHgCSeA7Yh8PVcnMNTcdrdqkL84g6kBTMFgjH7nRm0TZY0MwFrlkGYGKMkanhUmFsFAVmYptR/H8wW6hXhuYo6AzsDpwCBlwibjYWCsAYjO3EEkQgxcQBgGoEeHbYeW1rt5HRRVBBnTHFYLJ2TjpolodhllwCCJfcINrg3gTrDJpz7ixI3TIwKO/vrDclti9LtrBGqPGloPs8XUrd0OEMNhnMUzzzvbrL5ktMtdbhcMpYDM90bIbTP8E1A2UqjRWDT0kiser4HfdLgE3i/PyDeYIGHLQicW3PYwNxYF20VpKYTBp3ghCcZ4nY46vPlAYNdLykyYFALAFQ+krAlAA6h3szA6yJJ0/YwJrZ1SlbICM6AEcDc7yWRcvJFCFrVg49QROzVNQAQOsEdlNSCs3Wzr2YN+Kh0/2v7zulNwLXZlko3hTm2qPBtTp3bMcDRKQM1xawxqiZFGEDzQ6DAeQ1+djD9ZnuPMxEBudPcxjWGxNlZip20NIahQ2cuPysgvdorolRrzPBWWYztrocUD5Dxj1SB7x2Ghm4E2gACIFa+j3BM7Js/PqhsUbdNwNgXPYprzOYd5LRwiB4MNrMfnmJDCT18bpUKp8LEELPYLaw0hHhcKzAtawbgiAEfKIJp5lNJYNhLZ4v0scU8/hw2BlgA7iGr8NyfXXQ2QpgLbqu9D8BthtENgjUJZH6vGIb+Fl1E91lNIp+AQ/oo0WTqpjdANfu+Jyyp6g6SNBl5mQ6tHp8Uyas9SivPWs9e0Ag/KvOVINQAYnpR9ovjAQF1ppOZaXEaaMNsFHjzmsmTKLWOVaDnQaissvidwZcUok9qwPMStde7wQsQXQHsep+rsMkbEV656wqSYdxlXdjXTA55HnTGOg1rT3WiW4b6wI3TD/lGixsVC+yzrOrAipRbICTMYCauYS5JtAar5/gWjcD+TXBNR1JW/0/M+mqIY7mNGfJW+DjBNd8lJVdzqB0QBwEsu213qOfTxueM4n6ya5Cqn1kXyGAwgQhshbDZhyxomfm9Lf1eHzxpfXLCRrNEsf57gkwTebad4NrtdmyXzRHGb/tZ2+fpNMtXQo/wbXyBwaTbF6bFSNO5PFsdcfwAN4ZB4xn+VP2NDmnOasHc+0tcI2PumGu4WdbcC3nR0rM88y0L2MBTGDm1AzLznpcN/Qm2TftiPqzLaMcoPe8vuym99L2gwdYU+eyLeMsC63xTfWDQZdt8upoL+X1vv0JwlUDB98T7d+J5x95Avkq4xnmmH43uDaSm6tz6GvbsMCibwfXpr2ZwFo+yhyKmi3N+/pGvraOvnbbqz3Kf/QHzM83xWxlb7587d7d68+Qj1UlMbIW+mSD/LmLiR0SXBOII9aVuhiahs9yGLMrLMSewx2LDIFttNIy6M7lVBfF7LE0J9DmDsCmw1gGVKtdBkePJr2VgGsQMwZ9fpakmfpn0ACstddFAp4sJTV7qsG17uiGYJ7gnEsECa5ZywZgVzGXwlwDG+/5kUlFABMTaKDjdqbPTFODqZGBzp8AHBDAYXzxfoA7FKdGxgusEYpGi11D/TM6fYMdNpxojCm6KQZEPBUYJZBQdke6WaGg06C4JI6hwmC5EbTYSRuMrIA4VBa/h2MbZ5QZb2EHdobMQiTDRSWyAJASsMShjFPGQMjC/3SEwwIAeIQAkQ5qgh27KuPQ4XUuLpaPHz8ul2ZQZh0yWzmM3mQsRBtQoJIaOMz3dXdaiDAruw5HGfpvCOrVKCLgIZh2ZrW5dFBOfc6SRu9pWK3fR3YGglMCDSrKUUMDZcln8JVAUsA1wLUX3g9YbPhZNNfw8zQWwdriHqK2m5xdOdHWxDG4hv10f69xQFCOccd8Yh0coEd3sevSNYuih87dewAOXLMCVHIs9tPUM4wxwnjHKSag4cYGANbAxOM+osvzspwRQH8huEYmhLXRyEQ7PyfwHgC0WBAuUSfzNd3oXHrO17gkSfp0Ct6zhxL4AzjCPChASjm4Gx+k82Q5EEQrBVoBhMWzPyrQVxmPUgiVXGAppzL2ZIwAWAvIFONHsXE1BIgOWQ6laasVFdm0j7KaAP9hyDGIxLjmPgmuGay6v1ue0TTEwCrWG0DIC7B5A1pjUUzgELbLgOLL3f3y6qYfOWT47JUZ9kacdp6P7iYLJaTOxV0dQleHcl4DcC1sEH+GEgAG3ODfGKiEZpz+OOB0qSrdNDMGCVCBhfWIswMBk4XUB90e+yxfnMna3OoymTLpBAuYn2IiugRPj2vBX+x9dhxWWWjWX5I4K1u0Yq1orYit6PJQA3tkTbjsOEBswLUEdtyvDsZUeiCnZGsry2466ZUETiUq8FnQZJJQolghdnF4zYqUVYqb7LBmIgCChcMLlJKmaYGzdGbQaTyMItmM1mFtVhzPMusdBXBLkw/MQ85Cnj8Ey32dlAOmS3AaGhgki98k8BKltgb+3gDXBLCNcl2zezTuKftscC0sN5Vbdkkox1WDVYAvg12O6zpj2gFYyrhgLc1cqhJdBWUslaqyU8x/MuRmhrklL+dyMtds98GiIrjG8QqgZ3DN25llxOdKhFxeCFyT5po6h4K5dkVWPJJW9jPgL5D1r7VNINlAczT1FGzKugQEV1CoDy49W1zDNpSV+NS9jKmxJIerIFAWGh8wSbsw2MRsTNfYhn5yH8X6KTClSx6VKJTfg30ewJfJVDKqlBxjM5Ik5fD8thspAWVnbq/rgGsEs9JNtfZLfJ3W02owrcE1jVtrHlLpL5pr8AtK207LD+OLTpwMUm1/tZeiDWlfcI65m43M8s1azDYSsjsGytyEA4eYEtX+ZJ9lVbbKznxKfFBb0Tq22JMqCdXe45oOwJYkHjUplVCpdb0FP5wImsyubeI1drHs44ZlJL9aayXnb7Muj/ctXjubS6zYa8OOrsG1rvappIafZfowsutdmlvA8MA2ZJv7fnN2B8RpfaHtkx//++8/uJanW987S0s34FrlKQdw2WdiANP+icjZCbYji2DAYqDGsQNYV1i/BAtj55wUmiCjzp+m3tS/t+DuWHfbtRlwrWiRXwDXIHWTJR1gbeIiq7N9DohfVCQZg/cZ2QBrDTwMMHOux3rePn84ZvB34k/6s1bLOGs4PshIOma/a+ydSOKbLddhggztuRsUzTEsHx52ival9wxcsIwP9kr245F9GC5R5rDeN8FBg4+xjisg0hcN2DzBxvIrN40bvrprvxNci30bIfbqo1TU4rh3wxzLe796b9/4AlsvvrqBXSWq6twZY/fly3asPl9XSaxTzLUN2zIMbN7PX/7+d6/sKAnGhwX0Kxs1dEt0qFuLxg45tYqcHadBdrBA1guF5+XoKAhvjSaii2VUhiNHxozBN4u74jMjzJ8OjBrIsIRc7vCCTJYE4uGQ6xmGEKxXrO6zM5O4DtlxBNcgxCqGlYIeicbSoYKj8fzADQqduQaKcM/6PHSJlJPWYCXumUw4AzjseMdmARrvZC5YMucNKmYYWBUyKrzn6rAEoEEMtJQs5jUZF25Al3XhZyhDSmkuAYOI5V+YOeDXJxjGbMfVAAAgAElEQVSeJUDUpjNzJoLAWXitBeI5dEAkMEjjxqDHLK0AlgEw6ACkbMHMkmQYyMZy9rcPP4B17ujmnY3Pef/hw0lwbRrW3HMCSXyOruXGF9V8wYxAzxGBHjZ7kKOMtSNwTZnuu7vb5f7+TllcsJBQ5sAMKtaoM/FhxxBQG80zzj2v+Dk0Y54UQJ2jLT3BGIsE22iWI0amjsWD4WwGgOE9dKDB8fV8B8zD+sX+QAdf/BFzTWAy5oJdylw6R327gHSjM1rWWQWtDCA057AldB5cogVwr7KgYW+g/O4xTQ8EroFFCg3Hqz0APXQqPmOra3QJpY4PWWoAOwXow368B1PtcCCApv0gQB1siKnnE/YOQXDrHRKQM0i6dQy5fi/3K3ANa6lKGW1XuGfhmBHtvmAJpnTKFMRnnOKwz72erD2DljCzCLChhFPNEQDSobyP5c8Owmg3KgmSjp5MUY6uzqOMqVgBeHaDawDMUrIK9qS7btJ5wvrB7zHv+eJCeiG4RoANDCGWae4IKr6gZBpMSpf9KpMbz2O4Z3ZqvPD6/GpPo9hhRR2apxypHAYcCQKjTNPAl90cdU21o0vtLQBR7jIJG0rtRp8fKJe0QwfNpvNzrB/Mu1JSBfRg7A2wFVrE+wLgIv1KBMsC19TYJ11m08lRbFB3DnVznGqOUOdZWGs+08KAmt1YUfLtbsMBZwSehy3iMvAwckZzFp4jcTRG6V9A8lqvHr+CXuz4xzFieSP28pnYgwFAOnDllXx26WygnIA1r2YyKH5BAlmNIT/JiTbp08Vu672zhE+BfgLbdNgukHx2ijZDl5+VcpMBGswmCvw8nvvWw6JvM89hMRBiAyt5M8A1SQb4NQa3ZlloSojYd5oNIsQI43sMJuQz9fwjKBkOo55fjFh1CzUzOCWl47PTcEGxO5FoX1fNPiqwZCAhxlMAUt4npTOQaNSYJxGT+HKCaygPPVyiS/N+Ba7Bf6LmGpMfZlcaXKNfiGDK52uYXBNIaGDPcIvtjvzTMDXNSHWDGCYXUtFgnw7HLVnntu1saOMS7Dmv632hESI7i2XkWn9hxgeUo/1gpYQ1r5jwRUJF/hDkL1JCKD8aSTx0rvd9R0+MzY0CcHXTEoyRwOgAzp45gksqBROYbEB4lBWnckR+pbo5S1dZfmVErjG/kqeQXdv6UPh3EvHyQZsdTH/VILX82i7p3QLCKNfEOgx4qrHzva3OtQaCwlprcC3ddzEu0bBz4s4JCu6PUULdoNU6uRZ/OvMz/eu8JzYs/+bzaqEMwKqfewbe5csPxrDGdiRiDa7Ne9T53PrXW3At61Q+9HHswGY+I5if749tzxnBOdoAH/Mo3v797wu4xvklw9al8LGTTqId3Xfpxdq2bhlhk4oyUhtbECzXLWAy4G3AIDOgMDcTXItPGOBtXjfnms7EBu/y9+2ayj3M338fuNY+22Q1zrUzP+utnyeeDCBUmLrXOu/zG8A1xZLeISfAtVq7gezBsnXsmTN22vAeSxMgNsmksJLLTykdRn1Anhfn2wTXvrY/5NU42TjO79Uez+8NyG0Bu4xlMRwjDTUA9q0fN+9rNVffAa7FFipJdMx40zpurboAkqfG5tS6+dIYnrwGf6hZqKIP/ugYXMs6efszvgyurSl4m2SJL7oC1/7q9797RRmN9HRUEhWWU7QCNFnRmVUHp2SzyRKj+DwcLrCNFGRBZPxwBWflQqwfI/AqFdMhIRHbOOGBOCNYrkchYGHkWoPTQv0pWUPwCbYZO4/uUZbnz6iSPIuRpyU1Y1E5P2CU4X6rGxnjyGirSTScGWSDbnBM0GFTWUkJAyvo3lE3S4eaOvcpwBDgsirv9AEfBtgOpacur8SBjuuhPFQbUU0XJE7r5gsOdrrFtvRs1kZYjjHBFM8v7onaZsjYvr5SeyrORjIb5VwnoKkMmkCnAvtsVVhGly6opjh3aYNKGFUmKA0uzCeBXIOuCEqpz/f4JGDJO+QWIv0oLXx6MvtI5Wkp20RQi7kAmHN1c2OwsjtXJdjJmKwckejaMJgB0AMtOJWestOZtQRxnxgPBjZkm6jkan+QEDP2wO3tZwJsdNBdagaHT7pk6bCqkrYETBofMY7AOru/v13ub2+peYOyYoBFQJmxUdPcg2OXMhmDkmlokM6xcvSdbR+HlnBl6xFy32lNyBlWFi0OXzd0AJjVnXkDkAeYCHCakmcaVZdhIoCAxpCyySkPDwguYC36VjTQBJMEjnFcrf4DV/gSouVoakLNOAHFoYn/5uMPahLhNcNy3z1Kjq4tlK3AEew2sPDkAMs5Jfi2R5di2Sge4HFKXc5JsLEYeGKSas9pPrXFtccVIA+lhFEypGBRpZ+ciQj2E/TRPKuc2gw2GzoyGf1afY4mVQ1VxDJWZ9KAQaS72a2U/aHmGjskhzWUEksDZu7whnP2FV1hcQ94jztxwvYYMyezQQ7R9IjOlmfs00c1IRHo1g0KeJ00WXHTBAFvLl9tgZzWUmvqU5+DeR0elWMiADMNIAiqjLNEzQKsWwmwkOW5LwQBUwIqgFPOEgJY2JL95VV3kXJSgYxPl1fo+DV7wAc79kzsB36EdSw7BlbyFOc3O9nnZQ5rAbTrJBMD9gAzZpvgnKBuI7v34rwViM0ScyZM3L3XiZeyebZhOndHUwjrEqWBQM6LnF8qaRIziYwenps4jyDM/7K8YPnVvklwPR0uBbkBHqKh2uejQIqw/zpwTeZTAXbOpgluK2mDBjmw28/cf7xPN/hIcgdjwNdRB9KlemEL0a8472YGSVKELYD1bu0rMWzTEMh6hM5209YXsNBC6xNcU5fNMacBb22biRubsRx2Wd7fJXYNAnRZQl8zXYelYTXKVA2+VSdTfrZz37QNEpXn+E9gOc4zl5U13C7OyVxLU4bYBgEz6kJN5hrOGGuv7dMpdA/GvlhrKgvFfuumBkreqRw/4Gd1wF1pKg3GgJMbrS8YYLvLvSPxIbuZ7uvL8vgsSY6crUgmpZt3/IcCTd3hnGu3WEFihc3X8LyzL5amJfGHktDDmkXysBMmYsejs3PKjwlquezRBGeXQl9QUkAMu7Dr0jjAdtkJUWm+6azN3uK5kQ7NaZAVXVYD2kkIqEy52YEz0AsYEKCbfqqBRjLEqkGDqkMCwCcWymfQPzuHb6dqDd6nwfKw6gIghr2pl3g/gblWrDXWATCwostWQLfORDX3GCXU5dva3hS4qHEMoN/n6zqYDOAoQKWbkAyykZphuPlZwsAkvlPi55PaSrM+8sIGGnZCWSFrPruMGa9mVYIZ0tTHHt2g+ftKjPYZk+RH4pQAngEJfw6wJjdolsm+Hb7O38x4ZQsi5HVZt+XHJ5TOeezPTVINMycWkgA2JUjkCkWDdXt3vPeRuFB5eHNiVoBknnVcZDLKiplkgDgvmwlWVp5YwmDFXNsyIcOmcmJAbt66JHg7TpmLfN+WhRZgFNZ2JRFRBdTMNaFIsbO2AauBw5OO2H0zqHKt+vfFMuZDjCRRQLMBHqb0Ms96Clw7WmGsijAf1h3V1eCk2fCa52aY9T61rquTUc0SH7rdjuc1JhqYhtYGlrO5sTxDsanriPX9HjHXMMc6A2Mvct+0Sf55ViztsJ8758ncj1t8nFdNBUn98tvLQn8tcG3umZ+B4R9PewBvhiUaM9qSbHpjRlu7c9pCnQbkHD0XiKf3rsG1zNXE4s/+6t//7pXZuhJ7FRsth3AGU4syjDGzpuCosLwGQaL1GFCuBi2o/YEgRBwKbWpl2wKwCaTL4ePb4wGi24+OFQ8LB3UJRGQtO8OPIFjllmCVKYDS+xtYm52fApqzmQAzlzjgs2QFSlUAayeEzCsEGzux8Wi4rD8UhlM7va3HAbAG5YVsjmAjggNPpUli4uC6YvyAeXexvHv/npsADlbpdyQLGgcpeicsZ23tnFo4LAUDOGEA1GzAh0c9Mzq4cgwnK8OAXrKxrrvweISN1sY26yalCpONp6BVzJtmrWl9YeQQHLMkkSWXAt643l5elk+fP7MDJhxVOr3WfqpyCpYMQ7/usBzcYXV1sJ3I0OUAJ9sE6zTMOoNreGYAhQBiwGTEnDJIAQPG3f1wP1hn1AI6O1vu79Cps7VbxFwDo0VZbQTs2V/Z73I0tWXxXoBzd7efBS5dKNhghy7OlwAWac410ZqB8CLBfpbFsUOgmHgED/z86o4TpxLPpy5jACJQlprAlwca1nl1FkuWXEwAOpDeTzmg9ZwKAsIUIeDtUhaw1lj+6cBfwan0rVgaahASn03FHwPRbGbAfy/sCJpuocS5U0l4drb82W9+YyBDtgDlRgDW3l1fM2jDXODnmEuUYeegxf64QJMEN0zBdzIRrdUV8IxjmrJkM1kElHdmWLEdGK8qHavSvtKPMACB9Ws7yaYBBIdbm5FBWwAz2wgGadnXBt8xhlXyxvtoB6gAcpcbkBVHlpq6e1KMP6VEeB42X3CZEEAS6Kd5/sBmA0stDDwGpeikmmYIPqShuA1wDaxLacehsYPsfDVKAEBCTM/NCyb4hvtAlMty0CHaUZ6dwUDcK+2vmRlsYmBwbUEZmsHJMH3xe4h3w/7tDzX2uAZLzRlwag+mfOZyj31/I91Dsw9Zmsv1OeTt64wSGwbrBAEzGZhItoSNaPudck08EjtqI7mQMqScdT7vCFolYE+wySHQer24VOkcPgcgV3XmdUCqZE5rSMUhF/gznA+usWYlZ2+sxLcdbFbg5PIT2gysI2qvpzmEHP8EpHJc1x2GaTfBMq1SaSWyOvhLF8F2gNmZ1Q5TgWsAeJ7AsrUeZxoApFECNel0VuEZ1UhHzXQEAKjBi1gD5wQo6x7SLEOhQWeaqzuozi2Vz6cDZwNnTDaYdUT7YU01NTPweCcY53evwbqWO3MaxCx2YhqFjEC2E10C9Nh5kZo+ncgQ8FeFDSbFylYBVMOaUimdwIhsazsGxsBDFzhbXrHeKZGRgL71crkULHNAcI2+h7D2PYA1NjSQ3hqaGgRgq46hZvKHuQewMEBBEkvt2Ppcs60LWzTstIA+Xd5pkMddlnGnjyDjOnmC96nawudGUhTWdoW9qMA0yVmv9/hKOgu1lmKXJyiAe+daRLIRZfRhzB2uDOrtaJfUSVyAOVl6lA4II13lo7I7AdciayH/PxUkOmN9xhtQprREASHyGcMeDZilPWm2aCVTrBnpREDYUbIhukZ8PKwpJc0U2M5KBjGLGpzG73nuGlyTX+1zz+ElgR/aN3fvtjYmfQk3MkhTBAJeXs/pHlrgt8GJAEkTNIlntU4cOQ7JphhAl4ADC9kbFOezldah5qITombplF8gexw3NUBE++7+bH+m/DnFRqruaSYg9/cA1yZrl0ndlLkXkBIUYoAp0ZYsBt4IP0MU2ESkzW9y1BMAYhV69pvm6xX8jvMoLxvXGMZoRRyoQbO7kITfwArE3kxSufKPqztwiLwGBVe6br6nWeo7AZokVwNI5qzN90pWOG5WAqITTmVPwmoLwOR1mhhTe2g4CuN6c0o6OdUg0haootV0/MG1XuX98isb34vMwKlJH+vWidLVWkic4u+Zi9WVhM05SZ2Z67JLNUVyJQV1ILVDmbbNTW4WlOIrA3pDC3zdETQf3AtOUhW6h9gGLp7cXwF/AaZ8Ck0AthLC87p+hKnb5s8ISDe2QSfFDa7FP23sI6y30fnV/kDdd/bqADc5LAMa0nzkTM+Zf7w36kkG6LsF14aFLLC18+8jYbehKAag3Kyub/pn7qEtyEh4V3nu2C8bgG1t9+dHTphv/j3j1WMUMD4/iR2fa/3sv/+Hf8aGBjmwETiSnbHJcCuDLadXzBd1PpQGW4NSNcljseGDpa+xr2kuLSb/hM6DnWFcAw4KQAdc/7C/YsZe5V3QmBKtHl0kcZCTmYJOf6D7o0EANIRchomfoxsffkGQhyw6BILSSKtFVpkGMec6S+5SHoIsYo4pG5LSvy4jbIde2aQKWJwtjdYXtcwY4Es0PABkse/QzRJlqswQPy2fP31S8PbyKq02lzkBdCOrYrSYn4duoeZ0QF3eWgGQmIMVEFn/a7W62SAvWVGVAPCrKP7NxoIhDLDGDAjBmxfOBcZKGeMGFzGHuH984TkJau0PvJ+Hh6fl008/0QHF89PpdZmpGCLSMcF6goj9zcePHJtbl5LiGbZi3lmX+CwGQC6rjGOcDRfHJJ1QhfJLhF02xhRtEm8kNJ/SCr1WpgyONsqBJQzvsmuXy8URVbls2GYv7ECK46OcP1rgtdHTgasAHL9LJp13VuUpEXzTfs0c43Ohf7MjOAxmWZzvZq414h9qr8o9xTwF4wuagCq9wB4kSEG9QAOvYXAAWKMYc/TVElymXEcNLPAF/UPuBwMDYICG+UBehW0PGxrAPl0qQPjTH3+Q/XEkg66h+Lq5upJQNsurW3+RezpC/XZUeYY620tm0OWeumRnFwAtxZJCaabKZhVgqYxHTDfaAga2FyyRZPJEYj8KUNLRisAddM4sRD/o5bNkpjgZfULJ1ozSIzlpcTKy5gwYwHYHyAOYB0ALHj+7lT7wWbA2qxwIFa1kB+6Ws71Kej//7R94fQGJ3vNwyHjdS7PhrDqOqaMW25NdHzHSdP3WFKTzElYbuy+n06fLTRnsA5lyJ1cAaWz4gJaxV26acG+inple7kAqLUE7yUSPBXg9fP5M28LAm/qWYtRl30b7Lxpc+6ub5erd+wUaco/3d1zfLDulfTIbmUGIgQXbAmXK8Nw6kLEGAmYxcB2g0zkCLsIaTZ2PUxfR+zBhsvOvb665blsnM2WQZkwRwLHDN7rxpgOjms50CWMBrGFxTFZsPrSy+a1tRhgoXfgcSKbc3H5wOVi4m5k1JujobuNJbLUzO2UjhgPjEvckRWjL7JwSeDBwUGdWsRgkt0CdM+rb6KxJ6W7OxTAX9QzhtsiXoRYoExYp/ZMtxhoiYxBrPkFQgahPy4OBt0gvVHn/RsdN8yHmtL4cWNgTTjl/wGRpVKJEz00mhjYu7oNdJfG8cMxZyhrGu+n7lsnQddWZGzYc3bf1WoOvToJGC7UCPN4Xym2aIZBzJeWP2PeyG9KDZZdngJjLK8tAAajNjqHvb1DWr/JQrAnaISbexDoR48sd2LN3FUGVpgttJ6RDzPbGbwP85OxLAkmKcc2yeeSdqTpiJpMx//H/JItgvZ0whMyADjuLFRvphP4I/dJn+3VIwDn8IBAEhqu6oeP1PEcu5btGfzfMfIB+AdcwOOWjOwmjMUjJtSQIaIIs9s+mUNF79PqkXzTAtQ6U0qhAz5FGHFijSArz/DfokvNSrolA5QLRzFBjUtLMMp6X9tuVzNR+UgKwG4rhnOZ5aX/K1qwA8qw1+RNiDKJkmnprsANmK0EzU3Zec8Y9lqSAge4CHJxQNK3JeE83AMF6zB6v+NIgFN4j2RmdRbTZZktVgFUlhx30r0I2A6EKKdYgT4CZ+IJh9YEVqoRpJyAmi2L677mP+LIVyE/2TDHsDSwEYBjAV4FXI8iO7c7n0Qfi4hDovb6/LqXzbvBr693ztkejovWTlY/u+8i5EKCi8ALbUHzD3J8KpueZUjZhdRf9j4z9BK8SH+M60jN+G5zYXjZ2I2snc18xt4GQigMKAHN04TU318wEHPI8BPIS1zaKO5irnpdZUmibknsuALAAJjM/A375hStgb8UyjmNi+NobYJabZi60x/v6WU70d904RdUJTiqvavDan6rkzPChuT9tN2ootjp3VY0y2G3jjM+8ce3DljKZ5X1TianMUTpczx3vhONX14rnbcxLgNmy89Zg7S3Xkg6ruTNwWPDlAOtrxa60xI43Qe2zDZBnvoHj4pa10rpVso7r5419tf5xv2qupa2dyXqcdjE2Reskc7f51CR7/f3t+zp1t/IN4zcq9FoDcXxe7zWeGXjN//iP//w1wV2xTxiw9k0mmEsJJw4dgDwJKoz5dmZvZsXtVMKJoFj/uCmVsWiKJaZo0MqHLMAH6qEdrgyWKNBDGVscZjkoYvsw0+xuogm48l6sgIcndaLERsOzin1U1sFC1fpR9MzIfvHAwolilm5YcU2o2CynwDUMeDlPi7odJqsKkIBlbbsdHY67+3sFIM76siT19ZUAlfQfoJkubTiBUHLwVeJnzYzBrKlNZhFpLqjqsGc+U9VNZy40H1rgodDrSsUCHFp2KYfReEdLT+AaFiS6VZYDO4Jbdnsi0+qZgaYAC4jIozPpI8E1NILAGiDrz+P2ROf1kfcDgPdwdb18+PFHOldku0EXyh1go9WHf08mXsCpOGwqqQ19uNmZet7oAnS3EGFszt5UFlalF3Foo4PGtYFy6510wnjgk3UTYM3ZXeiKWWtMQenxgV0gWZzQ6NSd0DPRQS3gKYcWALXLS4BlYsSdZI1URlZBJq8B5ppjNDFPxAgDmIkST/zhzzDfZLU4YCzmWjp58ZUM6ugYYw24TI+/iZYg9qa/oLWGLwydSkMRgIk1+Ns//U2BazgfyIoge+2Ka+nSGmwzUGJpGsqhS/RUAA4A4YCgnCtqwNBrtgi6wLU0EWHJcNaG9ZBesS988lbgqWjEQvRuIjDKU/K7gG7J1pkmLPuIdZVSSGtB6nwejgvLZS2KnfJSAmveywVEWY+EZZbQ+YNGnAE3X263EQhXgwA0MIAWmzqEluFEVH8HLTbtybrfAuuddQ1CmjETtUlsNTLftAcJauIqZJfJ5oExh8YWC2xFJaSy1zYi92lmQK0tAH5nanCQnysS0nimC6730e7ysOzBcASoP4B/fGQA3IjeqnSgnV0G9DlMDJqQgVaMMZ9zsHUGrhyCVJA6ywbL+Tw7W25ubshYw96S3pmSPIE5VkGdwQeykqo8yMC79ZUaHhFrqp4jB4Y9NuWJJ7imFyTYQDEmgQuDqHJ87PhOnVCPk87IPHWv3wB/Ws9x+exVOGFRpbMJPDbiwlunq2yt/QExhh6Jr8ycPD/xLA1kxJ4MuMahqQSKmOosIzVrkuPuL55lYBLyy01k5u/DIGPCajLemlmkYdJ5w9J66zbi5ywZtQYf2SvprBldzZeX5Z7rA88zNKfsAQeowrUASABoxAfBPyoduGc7w6XTZ12VAawE+JIul8/BAp3E2Aq4BjtNmw0GMlhrB5SBIomG5OF+eXdzvVyzuQySbgJf2cWac2K7WZ0oE6wYOPEy0VKVhq3scZKdKZ1sVlV8mjjGz7TzzZiOH7wG1yQNwc7yYVC5zK6bmYCt5q/qAss70/0kMKUEg4Be+DG515SiKsnqUm+AXAZsyMYYOlrDaa2ya/ln2spIxApc8z0gSevS0EqMlt/bjFOta9lhMVDVMAl7NrIjWqLx+MV0z54NEIrvxQR1MirNxcjyxZkT3V/4xHux41Wur/2Qj8lcFRBtXWd13JW/8RRdOYJUKnO2i1agVwC2JDoKuOgI0z5dNyWQ7+Tzc7BxMq6qurFszNB9VJMw7Y0tALIC1yzvAZtUAduGldP3afDfzP2ehgaz9LOp+SZLV5qYsuY1Nutrx/gHAKibWunl9au893Pqp8mPgU1+SgFts8TQKHDZ+a5Usulr38K/muBLnnEGuBpqJz/8jBwHg54Fdo6b3wIGXwIBjsC1Maa4j/x+NTZf+EcSFnkWsRFnBVeWzwCyttcb7LX5LFsAsO5tHKuTnZexY/yYuRzgzxG4xkSvpVzsF8WuxlcQ02q4g+NMV1yo5OPmqLd9HQDbeGb63U7apKw9AHStCTPEGlxreSbaNCe8VYkwdd/bJxHg6cSFP7/O+bDHPT4433rtbQHkdfJU9sieR43vadhJrr29NM/LtCMh9iQG1TY7AWKF7TfEyCYo5Uj/LWx+teKyxmJfFN9oi+vLY1gNBwOu1XFxvCNWtec9FsEy5hu24O0aXNOTpNvtGviyT+UxlTTGuN9v3LQTXMsV2y7pJzkrzENZzv7nf/oXZd3CelKQ29mUaK5E0wYH5fX1NRcoD10fxGSADB21ZAxxEEpvZd/dcRKFJkNiSionzdfE58LxAKDUjKymOQckI5PGbB5lvsRkINUf4BWCQZYytAAt1kLAwgyWsi86CMRsk56YDKgyxwmA5PBoA60bGGiRBHTCxkSJJ55jZvIBLODeULKG72Tq3UM3jn0jl9cXMbbw73RnwnUBbvD6zkzjPtjN0uUuK8ZdHaTDaSbFtlvCQyNFfwLm2KC7k5TXpF/jRhF0uMRu1HPGIbLYqrt9seuXQYzQQBlYREvERrqAIM8jHMNPf/ipRH8xPilVDrjGMlKU1B4Oy8cffmTm/rN12ugUQj/JwCVunmvRmiDMFOaphyh1SkhirOdYqs+eM99+b4FsZhWFccJSJn9GSo+oj0V9LWWwqxzTIGb2GB15Z8K6xMpmMGUozsCkMYdAwM6UJGBgRn7DXFM1q+eM+jDRQJQRDDNRxtrgmtkwuFU52xIfvru9I9CNv4sdI4FoAKr4CiNCDC5CFH6vwbUHaCEJ2FH2VvMC8AHgGspByWAjW9Z6a6MRyj/67Z+twDWwPdmJDk0OXF6bZgZkUrDsR0xClVBFK0X+OFltbkjCkk0LAMemAGEkuw6gBdhzBArcPdJrWaUiZtjoCOdnEXh3Z9I6kBNAAiy0jlsNhAPFgFVknkW/KyXKsHMGrVIKiHtLeVhFW3H0cci6bFNb/nl5QVnzrcqSwcbB+z9+BCPQQudcFNBhQ/OCg4A12KA4WBIuWpYHd+aEJkxAkvj94zvGnAuFpdaab+igoUkC1suFwTUAX2oso67U7GTnM0kHq8qHAkRnz4aBre6roxtp2HIE11jr1c0R3FQl4CSaHqjEGuCcAhKeAQWkr4Fv7uwwKLl/W2csezj3twMQwDNF50yCPZUTht05aftnyxXK3ndgTGFfGcyaY+rmJ7LDBocudHbEGdK9i0lYzpDPYIEGGlP98RPTBkxQQ6gH7p6iUWgAACAASURBVE76YPi8J5Zr0Qb4zFWQ38ztlWPkSqq1W9lnjxz0BIlim/P9w2FfF0W0n4K9EDab7K3GN7IEaFpRZTDauXrcc+vXpZGRm09QY9DrJXOfs1fMdJfju4Qz4Ke+i7VLe28QgIGOu46F2RPmWosDa2Klp/eYGN3X8ThV9l7l17iXh6fn5Q5lsmi6kA7cI6BK2bmqwcX2ARAB3yqldWLZzgYVo5mSx4ogRbXF8P416ERvmyx1MYzJRGNCBI0NdsuBSVA0u9qRyfb+5ooyHoe9ABzaaEtkJDCf7LUw5w1FFHAScI1znsSAmxd0Ak0NUKbj/oKSeaxwMqXXjPxKyDixRBau7ajO3SQHwzy35q2Dxzs0sXLSpWRNsG8sSRGtwK2vERkFlZK3SL4cFu2aykt4T0syQv4u/mi9I4kscA2/E3AVICzXsZ2ZWffJBulP5PNyLAXXBF8rxk78YN0DzndXehgIDrMd10iZfOaCvh1KvUufsvWD234hUdvlqrp+wDUzTw2uuSiu9meC4wBsfI4kLwNoe2ynz6W4InIYLov1/s245rynfbAdThDNJjgj6NwGfXyddZvZtdJg1CmwJMEkQO30C4qtzro4eX0tsBFAyyEv0HDoONn4u9w9kbPA6+OAdQ0mzBLg1tTqJhg5A7R+k0TJdz/7BmvYdvJcnSMGEnm9L4BrjAvrM/OEHVznJwUi9Uvqb1ovzYCbgFP8gsJoT7x/+yOxqLRns/8TSx6Bo6fkfvzsec/2+tlX8f1rfPy+SXDZPlslY+MJDHH6zF38BfrqowNvxmXFwMu4xX5tQM88f117SCf0elRyM+BaPmeuKeFLysLnmVaAlM8oyiEEtN08W65RoEli1yH/ENYr7g3kmNxDJKLmGl0lVkalil6zWexvrJu+3hY4dx47lVQn3q/l1eeCxlg68WHqawF+fdH+UcA13lA+vG/ie8C1+IxJ3s4nahAsEgY/D1wLCLm9L+/ewogjR5C1fPbXf/EvX2O4e3PYvTaCm/LPlIACuCC45rLBpoUPR9d0STml3bJbTovAgBjZIrMh2GXQJs0FIMMo+QRIEicph5+0Zbrtuso+VPpBCql1xpIVlEB8BA61wOQIps2vGSLUH/NmdtkrDuuAa9JTeWYpQph+KVedJZkpC8X7Pnz8yGeI4Cuz3I9gEV0uV9dXdHDxXBBc1piibPGBGd50a8wcZdzouFmvAqUdEr6PLkgOw1nDXt0dPD47gnd2sxRqzNbuqcsuOyDwBCsjuiQUH7ZovZh17VzT8Lv7rOITaW2lzMbbXmBrHJvoZzw9LZ+tuYZnIriGLnnM7KasTXp6KOW7ef+Bwd4twR6Uu4jNF3AN61ri13qvSlZcfhag0sF0uofReLoRBNYh2SJ2CrhPis2iwLSBZDGcAGzVZ1hfTUatO4v1WlZ2W7GuAoAAsfNAU8bLJVQ5JKwpuAXXaFBCAa6M8BObcSDYic5K30OE8i3Yn1mxw8fXAXQmcw2MymW5Q/kcmyGoEyLmX+Lq0oLqznhYOBRoMiMM2IqD3geViMTjQ4dQrAgEZwDX9mY/IEgL3iRQ62z583/4D7QHzQYCaw1BG9fLhfZOOtIVsBZwDWuSZQNmHKYMyc1JwIhkGafZKwSisN/KsZGMKINba6MRigBwYi0nBNLUPfPPqp1NgAxnKytS8eHHucNXOnp6Lhfca1gTDkSY7WUlpJvDOMCKg3GxV2JCga8PUoJ53vlg8j7cL89gx6K08xxgzjuBXlUqZj0zMtegB3hBphkaLjw9PFHsH+WOuTyERZO0DtAm+yWAWiWu2ofU2gFAY/aByo7BlMT66L2UZju6MZWeMhlilqe91GKpFbDoYDC/L08i6aVkI6OhCV0fjrEc/zryCUooQNVeSLZMtrbYKQaq1uC5mUZ0EM8XAGzCGFt4voJRBrAeSQNoKFPGH3bDtmYptf3cQAb32XYF7waLUUxu/AmwpqST7iWNemIjEsxnFuULNLCm8vOWQ8B9kIEyuoCvukRZy6mCwjzSiPPq3DcLb9rVlPBGrzHXMb7hrHc7ZNozXZ4VoIHBvBnSYt+0U0p7brY1ngVlwMVsh54lun8nuTZkHnIv0Zac3VoJrBW4lmScgQGznRPYin3THUU74NW5CgYcM6JJ1oXFZwBDIIYYc/ePT2auYf0Eee11lIYF9IGgDWgWHuz5THZ1d06VxG1LHai1l4RogkMdUgKuzBsilu2ECOQO2NTAtvzy8oIsNjLXrg8E18TWv1DJv9lAYhDEz0pTKJV38yy1bwkDiEoKNdeQLRRrsyUW4p/gHqNDek8zq2RjSkMDzASsAuimYFKduLVGBZKVT+FSRr7HAB/ANTaDiS6ubX2AOfiqXa7aTbqaveqAfgOq5Znpd/lzlZTIua0mSPJjNP8NriUZ0ck62SAjFLYYMyhViX8n4yow9H1VUGOZFY25mHIpt46fXEDZKJPnMWcfPM2Ppu+D91QCwlqGBWx/FVxbNxARQMITaFPGtwacZoB8ElxLQhrddX3vHCMrA2yDfs7CAFLq99yLBsyrhHTu3Q4RuQadGIH/Fl80QPP2M/LO2sOTJrRRG5klevE3ySyyTf0yuDaqW6yv9z3gWj3pZMHQPB9H/jknKmh+A1xL3KGx0585N3PM2ndZl+fmPROgyvtyHwWC93R98W/fDK6NctBTQNrcp7mX7X3OG5l+Sn6udTv2wwCB+JzfCK7levmMCWjUPTjxwDU5Smnna7Pf5prEdhP5wKx/x0pbQDM+AOdMkzQ3kM6oVGqZEDD35VwDOkKt7zvOwXnfOKvmmpoAG+cjWmsbMHsNrp1GtnRGZW8dQ7fFiSnb0jp4PRd6ovhCutfvA9fmXske+hJz7dReO7kp/gjgWs6ZuSbLrpXOZaCxr2/agGunXtnz4HkcbLyz//Wf/9VrDuy5MbKY8TOVKloo2boYNwTXpOXSWW/dRhbs8c2oS2Gu1zdd2KAcGXdbwvpCUIxgGfcojRwwJFxGiHJBs0Ggv0aNLorIq+NiWCvVqWhuGBsVNS4IsGGAjWBBa6kpnnPJG8veDBYaPIr+3GQKTHANzDXcSzZmNL+QpQWwRnCN5Z/3LrVFgKeS2DyfHHqN6ATawMIBeysBxMy8TaOVzyZWBmbQbsdyIz1b2rUz9+Y59OwVHf6sBLuj5UNWnQPlaIclc82xcOe23LM6VwlYFBCB0lyXgbF1vMT48VWlsC8v7OQaHUCW5lpMms0UUP6X8UO5hX+XcuFkTPW5j2oYcQ5nf1/rFOOZUk0xsawBZoCWmiODuRYnW6ViDa5JS0QgJ1mTBvBSwiVKajqJJpOs+QBbS3upu9vEiE2wTeCaO8GeiZk5y7pz4OY9DAIoyg+g4kmNGi6loVJacT5E001NJVh+Nq0Gd0ATc5IA0gJwTfoyDKp8EFEzxgCbAgUB5gLXFHohuGP5y4PLQgEK44outUNYB3ANwRi+0tCgwDXbsT//7W9bi+HsnCWh0PARuCYWGgBk/JsNDqy5RnaXS9ABriWLowNRQRzYQtJqNDDFQ+lFmmr+o32jNR1gTcwpdd2k45sos5hp6tJJYKgyyjpI5RGMjo55b079YmtFFLq7GtOGWfsytHHMy8XNDRmeYb5JH84lCNQ9s4C0gSMCqAheYYNdesNxoZaby2UR8GBNoevr4xPHGV1ug1y0+L+7tBmAUefHLnmOfROrVCxKJAo07mduJoExF6MmtO8MR3WFLsYVcD8x9zRvBsTtPPp0coDsIMb7F/eeDqRheNExiX7IEAovQLq02Lq5TsC3fOeKt6Ypg0h5lra7FhS31ggTS9Mz8nlFm0GGUjQ/3Wwkun8G1/KZcd5Y1hy2q238ClzTaWKGqYAgOajgq2GNCKCoRjO+udiwB4NrsZdpAtSOzKa0vfzIAVr6HmJyUsqes0uOvwOAdE8jtrl2JuNYJ1CYZ58STwq0Z7AWqj8++xS4liZF5JKnJHDY52hK8lyDHXDZJhmGxUTU5z5WENOskfgIU581GLjYNmZlxLmv1dFaUAR4oO+J79aXAotbf9qxxo/q89h4wwzH851AkDBowrI1E/kUuMbAJ0BTafMhKZkdBv8JL3nluQZ9SoBr+L47RxdqgWvv390YXAOIKT8TSTSCa6UrFbZ8tB+jnWjgmL7YBbVXA2zRj63SVjeRqGBOvhv+fHKTgqxxlhsxv9V+LP0Y5ySUDFB5kprzRD9M+qU8v3iugHnY3VpXXeUMiolZlv3RgVQBRykLkkNdPl8aDQSMD7idhg549gmuBSzMHPPMjz0cpUeuw7VtTJJcoOkKyIutHbpK1QzNXZJZwmnmGrXzitHaYH8AjxXAzj1yLIch9qf8ppRG4zbwOemoKt0r3Dd8E82YxkrgNZm2q+dtxsa6VHLLyHKTllHJE/umvI1YvvIhPFd1lnsXngLWvENZ5VB575xJ7WO0ryEvUjZWdvtUkD4Bl7x3qzumTsH9R27HAKAS1G+kgbZ3FYAv64muCxOvDly9n2q8fIEGBgvV7Uv/yuBagYsDjViBnxOAOcHsyr2fBNcyhxPpOJ66o58cAbaU7Qlw30y81biWrziGau7B8RwTTBQGrvkoXybu5mRkzWfguaPzgS7s1FALMObSysmC00f1c2iVjj8G5Ge5bt6TcU5sswV8g02EhHAKY6gzPx9p/4n/NN2Xtj035W2w3TP8t8dNMgj2NwbYiTEOuFbru3yS9fnYTNG39+12kTD5mW7Oq7WbTTTsl+f3GDjmQ/xq4FrmquNS3UsSLPMZtvfy5rb4I4Br289a4yDxG38uuKY051zP/Yyxp/C3Y/uW5eyv/yLgmnTIVBLqbKGbDLRToZ8TmLm+6sxgOZyh3WfQExB1N0uW+Ji9pqXWZWm48xKLpti6gLKUTUbrROCafg4QDYMHcA3ZQBymAE7IWGODA6fKrf0QxyqOpg7+aOoYKQZlN4Z2MkFSFmTxfgm1ohOnAveZKWUA4tej+2QYaJl4gYAA1wQGwKiEuSY7KpaM/kTfxPErmSESiiW4RlacgSuXV+F6k81UYIvTlACsPrgjKccVtH8HbwU42pkM2wMd2mCcUgaLQGiK86M8CH/4fo7H/6PuTXckS5PssBt75FbVzalpEQKlN9HyhxoSIEBQvzTUkAIhvQM3YSCJetsZzai7K2PxiIwQzmZm33WPzMrplkQWEJWZHu7X7/0W+8yOHTtmtpvXHr4nenm8/3MAJwLX4Agxm8sgWyVhEkS0IDkPbTht0uvAL8Qsu6YjHk2aOKwChR0csrRW1wQjEOubrL1x+MeBVAmuDv0wINmdT+RzEYq8T7hpzWzK2oxYL/YRgjMdU/p0MrDTWZUhdxchll6kNKtB1MUZdpCHsbg4R3dcgdz5yZwLjBZbD/pRBCW/fCFTUiXK6TTWYvBdJt1OcFZgWB9Z67jnx0eU7bkElh0z0TVRWnJhwrAUI+AaD6kzAjJPTwDXrDuHIAfOhah92/nZq8pCL89ZTqQSI2n3VLXktm1//09/U6XbmBOWhaKzLBoTWG/tBoLRbniSgIsacp6ZCVhUSZGFplGiyO6XdTgbXDMIJsdd+45MRQC2YakFXBOa0YAPrpWOaMengA+r6D7EaKd8x+xS309ANDLFRkci/Vpr7uLDR3YBha7ZC7vyqnxT1aT6ntfooOE+wYh8QKMKlWlSnyDC4lzPEoqGzo0EqF/UGRqdRum4tIagStawn7X2Aq7xQD5Xp1uwQlECSv295y/S12TZrl5X8CEwEaxGfK40QzIO3jN1yKdbp0t21X2zHXmB0SmNdzDlrsBfyPjo8jHaADO4knFuVpuYaDy3vN/CTg7grGBcTGr8iXvBfpzOYUh0Cg7L4yvwFY1uoOUl5oIZwTh7Lq2HuLCOu4OeWFrRMFHgmjHaO29PsKvuoimAS2DGZIeHWcVnfYE4+6GC4YB2kzG2ZqdnJtnJtCX96oSWfY94bbJ9Fgs347MSRRGnjS6cExTTMVcALnBNc9Ll833t2ErpeQo8hb0ZjZ3cgTO2OI0qAKqh3LR01oq51hISAteUlLOPX2VZnWxJ90CVkZKzwaYMYTiuukWUTDQrD+AaO54C1DEQIdOC9WEWO9hELquLzRZtT0CRxjQdopN8iOZazrAzdUI1Q6XOHJ6j1jwyNZAQk8E1JkqgLwvt0Qs0t7qk5toCrllzjdpcMPQBee2DFLPMgvXZwwDRsbeQDCGjbbDqkvBJ8ph2Z3Ra/J2TmStrTd024zi3JEr2sbV6My8B2L5EQ9WaXWdoAmSGBgGtMMDSDbi74DJJCf8HTasq4PVawfdENBvV7OkkTHuj85eBnn1QgWu6l2KuEWjq8z5nAxN58TCLJdRnDhMDtEejzN1NCDSW8jto48zyx1gGXOOaGsmi6R83AOD97ZLVU0FZlVYbJM9a1d4Og0/jvgfXAsYFYGPsE7vhyhzZ3O6YO+8hNp/PakkKHjsuXwszUIBzbNwKXmWsjp4trPgqH/XnLEcx3QONl8C1MNcKfJGxXPzA+dmAa6fAuLxvgkeddPA+PEGY6GcZ7Jq/E7im+MaPsJyLsyx0Pk/Ajwmm8H6iT1XnQScn1rE6ZrAt63kHuE2wKs+9nt8LhLT36o7+zev5rM337gGsxecf7z0ahwHc1s4dQOkcq9wzJVwMFHU1V5cwz3XaNl5XZxw5EpIpPc19zVgk71/uGd/tDrZzLPP3+Go5w2mDBvAYkC3jdmqwa74i0Bscyv7QKRsz2V3L3I7S0IxZPg//awI3XTLaJeQVIw626Pr9/oJlkCC/o7Ns+jo1ngMczHifHGuDmX8s5tqbdmxnH06N75ub4o8Mrp0C+v4Y4FpMe9blfMb22wWu5R7O/v2/7LJQ0S5VtilgwhnA0a0DN4rsIphr+I8BJtgrTrmGQRHq/RxUAg4DXEuWqgCFdCpxdg86QLgXBFxaPPq+PAxAHmbs0MELJUQIHrbXZjq5a5wOXYEtU1iVgTV/twPXklEc3X5oVKKFNcA1ATwC19ZJFNsAnwOzjGyZsQhx6IeVhz/xb2muOYMLDQp3KNTzrrpa+9bsa4nCyryajRayLwEwCNRrRheZOexiGmeps4AqJ1EAcHGm7DKeV0ARwBR1pxJZR8AfxpXCyWY/0hmiltLBBB11KcSCZMBG8EvlFppkP7cztyrFUCkS1gVYLpd4hmTMq9S4D884fxX8QtSazymH6tg47em1uY9u1lCZ7hw2dvDEkACQoBJKEoMUJ8l5C8hWItkuU3L5GfeBOx/OfZOgNpTelKuBXyJtLDm6BQYaEA7g11pzapqAWEjAb+/b6Thyr5klEpaowDgwysxcOwO4drCgscYxAHE0AiUs6jFgBzuVJLGZBQE2gS5iCoj5wPV3rk48ANekuya9LZYORXNt27Y//eknshAB0IAliNIglIWqFFRNTgj8mLlWB3+6gGVGFEUINGU3tXM1C2EZrLr5MsiambliE7hMHCXKBvojitIEErGASizFDEVm28NsArvM3T1pR3BPGBvYgAqi0jRE98M9qKWl/3ICODBlVt36crwW16XBW6yzWVoUgAr3YydE64pidGw0oKw0UWKuWP6kLJlMMYNr/q3KNvG9Au5tuOt+VcZ1vr0+HrYn/BwO29UVuj7DvlyIuYaS4bLRLiEiyup7SQbfDRu8GcQoSEMHl3EGy0kwFU29dDskcw2ll25wgmtVY5u6VgvuhmlIG0gg213wXEI292OB3njfo8A1zbNK32QfeirTcAPnB84FAERhAvNsJmtNwVzOUfnZYmxgLGPfeE4PkXLNa0oEBjNldGgUGOi1X5qL6VqL7pLP2+HpsaQAUk44wTVJF3hpLuUlHZDtHfnZSAkfBki/d2QS/HG8XJIbABhnC/YuXo/dnPpVYcaJDSTAI2dKMf/GfSfrrIvpWQKoUyrC2qcqB+0GD9X51cHII/ew9X/sywioFugpEMDAqIEu3WMLZpeaoW1qmmVw/UFbjqWk6hJKv4blwZbOqLNaulXxoWi3A65h77spCsv8eZ/WlvNB9ogzmOCa/B2NvxIQ0hFMkGsLAYDtXDprKP+EPVfn0Jvt06f3/BPyF0wmwu6TeaoFCmAwCbIwq7R21bgFyQ91hL6iPERAbvoDSYBUKZBkJHhN3/vdi7qOR0czdkHSJD6TLFFQ/tvQLIy5VXmnElkEOZn8QwJHZ95k60YTUOzYlGiLPajksNjefXZCpy9BbYM6mN8JrrETu30yMfRhcw3SsrmLwbUhXB4fQ4F8s0EruTC6i+ZMT4fPfDZ+B+Yjvri0CNMYQCyONcCLhpX849YU1gabPplsl3ULT4Fr0VqOULWbsHCfRmZksNeSkOrvSULjGFzL3sDYxT+S3qwBQTZz8Mo3pb05uSvAJns0QBivz4ErtfXfMcvoj/mNytO17Yqu3hy3BRwYibYCHfjdPnsykYa4co8cpwHcjLfxrw1WjUTJd4JruvwYkzFkSjnrPidoVM85YqkCBv/I4JqmaGWrzD2zH5Pv+rcP+8wV17yfKWO7lGueuPh+n+QaEwyc153rInP4xwLXJlB2HFN10pDA3g5cqzEdemta15FnahBrMtfk7gSQNv3Be4yf/ga4VvccdtcxJs5tIpfX63SUzaoYpUFH55WqwkxbTHFm+RF19vupT+GyJnAIXFOMSOBOO6+uX8BjJF5214o/+McE1762xudY9D75xq6ILdq97dRanTZu7pHYEK27XhK55H6OVDQU6/LtXRu/HB/5LnDt3/3Fn1FzTaAImEQS8g/zKKgxBaUphi+ADKLh+I+HtkvxwvYRwJZOHbp5LQSJioe5Jmc23cZmZCFNi/u7z/wMgmY4DxmQZK5wXbKozAjIYmb3qTgauTcyiewA4P1unKCOpd6Hgy7P7GVqNIaRlTP8KietNLnAYOv7E7rftezv3r/nmPGQDlA0wDX8Dg4xykIpBgytuavL7QDdDoBBpf9lkeoADINVF6cujhKdRjqg3cqeiy8lYc7EBbCiVhkcXDDFwBbCj5l/AjWjh6eAW8wPd+HkHIp1xXkGIGJ2UEpdcR/qEiknlCwJjjvAURkfZvihm/f0JElts1ToXKH0BQE47vNFre5vb24JpLLch10kNQdy2OS8ZkPmNYwnHdtFKDRlJNLMyn9aZ2F8qKNksZ986CuD6Y5vbDQgsIh7ajpTBXjYUa6mDhYZlgU1Y27t0DedXxkS6Y/Z1tqBF9Mu4DUGlyyZOPvljLgUbT6bQRSVFfowceki5nkyR+nEGwwA05Jiyt7h+L4H6HcNbaqOcxRo4P3oBqtSVQMuLLkD70L78IrlwtA8wtqd3UIFtpGRena2/cmPv3aXWZV/oksoSqxRdkRwDZqGKBVF+XjpCzqbmTOZgIICOQVs0BQ72x7u7wUmEjiPLs/KEJRZsOCx2UlCPDw1VSqCEmkBSfq95iCsAwIDaF4CDQdqmnkWAKxhvVJo3YwzaxmmM1t5nmqDaIDNZVXWexOS0jphzlIQ9AKTMw02YqPFuNR/asQAsAtd/GwDUHdG+3GpklN6H/EaHJTmGbDXOM/uPhYdOQagKhV+uX/Ynh8FirAs1IGi1ojKQpOxp/0C+tptQ6Unxz29Kynyc5QPXyfvdHjcdRTg8TOYsxrrsC7EgNS64KzYFoqlF0aHQLXcL89BJ0OSdOHZ5TMHHXLbFttxTEmagc2IY8P2HchoedH65L1gLQmsF0O6S7NhA3Dvh0dpj4qd2OBaAmet3cGm8fxUKajLo5NI0DpvIE6C7hDct4yAddzETtG+kKB7B/g8k51xIIBhb7RBT4dSxpbxujqROhb0Ytdz+/MLuHbOM/Tx4aFYycUWTgIma8CJumJt++yK3ZZdT/m11rRIOCq7Q+fRsNPJ5gKDyaVrOftTKoZP3xMgRX9V409+qMhq8PNsNGBwTLC72c4GIw3AimXTr3Eu2Q1dDDqyHB2czPM/4GHANSVpzkobi984Op83uBZf5mx7xHeQSTEb6ARcy8Mpyanry6dIt1DoraFD6Pt3N9unjx8IrqFkVEw3dQylHwegjexMMShznEorDv6pGmRRMuISjGGJz4fZlURU68g2E11VBGfbI7h+ZtBHs0z+g4Nq99GQ34hulkoGwddJYMPAxfqCAdfAZJR52DvwtheWNyEA6gqEJBdTFjrLQ6ssqQAwrc2Aa/gsxq10Ci0Fof2le5Ce2WDkGhjVtmifQGvDTF8khqupFp7JepM7Zk9AS5wb0sNbA10lENbItWRT0hTF+zyB+Xy/9nAaIQh8zP6cGnWqyu1usgHXotuIY6tYWbEp895oEzoxKxaeEgm05wR7LxdAvLChatylCy+Bf7bF9Ac17EteTNfy2ZQDuGRZ9AGaLypVxHYbSA44Mxvr7PyQ8iNtewK81GE/gbhM15i3+Ibxe2K/wwTk3f/SstDosk5wrW7EQTLGcQAGC4DzPeDafj36Oedz894rWeBC7skAG28uMG9/ge/891zjWS8TSJyB/Cng4ghcm+Cc72WCa3nGOX85R4+B347HE0svn2MlgcCvBlo72RXQa86ZHEo9YZ3fMVG2bVzXVe0iIBn2N+5kylDLTpxa4/E6uJWGDS67nvisJ6wY3rs5nEnO/CrPpMYiDa5pfBz2ed1KH5oHdIWDZQZOAWs2AQLQw+q1Vtxcgz47lGRfbWuZDi2qP7gsdPpn31riib97rNYw+O3P9zNo2tZn2oO33wLX9qF3vld+Z86Jtr9fe646RUP+2tmPJCoFoqbZz9l29m/++X9H64yHQQAKtkey9Y0EqhSHoJtp+ghguWZ2As/yXROEJkHirpqjYx91rHywsiQxzm+c7y9fCK6J8v/emkkC0qh1QgdF2lZh78h4yClTLNMHMp/PAucrSNclVwxX7LSqba+YPXNiKcZtAVmAayk/rWA3jspYkR8/feL7WEaTQxEdVJHNNasNDjsYCtIKA7h2xQAfYBOe63tvaQAAIABJREFUEUFnuqaWsUNG0qV4KX3I7/CMjVh7PgwAkDFCxsPsegWmg5zbq2uBkALEki3F2GTBp1QuGTQ5XgTX7CDnsyjXDfsJ35nSUI2tgtCUHsExYnD0+CBwtMR4VYKE8SCjiDpsKIm83a5vBK5hLgACpfQgwtS052a0YYwIzg0ALHMbVqM0xeQghpWXzGVlL6MzM3R4on0yg7OAsxPUFBvBOjBZYwY+Xl8NMFVHzG4pvz/AKljHenInMDnqmjv8x8CRGnKy4pqTCa5p7deeLQFOBcacH5RbvnvnEtPnmhdcUuCamaQETsW+JLjGDqFiSMh/b3At5aCYB84zSpYIqOIez7ZrBjNirKG0CBwK/ABsw97AXsKz/vD+UwHmKP0kuHZ97T0EwA2vveNrGZMOSp0JYjNMJw4MRou51qA21+cuizuzQVgn0iRT0CbD2ExXAdruFmpAnGCyGVLYVmGMFHCEQUs5pd8nG2YGXOmxOfCvTseOCJ2ZBuusKJSVfSOayaSIOnKq4x2ekfvAoBTeruQKwJwLl55rTWGMWJoPZpyDHZZuWiCeYCL/IQ1NnjGkphg8JLNKB+/zw+MGwAnXhY0TAxDNSwASQEgcrF2M0dSw63EmeOcfzMX6X2yfx43gngIwU3ME/LGJDO7jgUF0gnLpwglgi4MUQIT2pErZdV4APYntnexCrjuDUxqnmehwh9kBShVA7XKgYvIAbGDiQt06WQLm85P733sceng8q9l4pxvPdJlBl2MxO2pHrBlofdYnYE4re92bdKawP3lvZBqt0giV4EjQgt+7fHxfYvGmc1MVgppHOa8tuRBWeuw8zg+cOdqfA4RyoBQAIkFz1j4/P7PQX9aOrx1rntE2wM5xDtw1VUCbdZ0SzNkhwQ79DNkKl+qVTUwwayCS0g4E2MDClzOjTsspEXSgUKwyaxEauCe45hLRyvynrNKg6xSMruRR9OCKSdWNohToSJcS9/QI8A9bzOCaHnEPrjWwJqD5leAaQLVr/Hl7tb2/vdk+fnxPncwVXJPNYNn4NRIb7YckOQN7RN+LPhEkN1CSngSg/baRKI3NT7IxSbiHV4EmOfuL/dUZC/mTPhcOjw/b4fBIHyRsWtiFWTpJZj7BVwFsspNggbqxgBvR0D9xEgr7JueFNEpbr43jPsCZWc4VcC1J2/i1Yf+3CwoNOCcMohc8y69dfiQGnhsm2e/leQoWMe41emgj8AlAmOesfecNPePHGYi2/l93W9VaWqsJ8FoAco7NAPkFpqo0NMBRwCnKTzhGqD3EJkb2SWpwBruE8YyDLwelqXjAeszZmMR8kmO874i1K9Iq3zU2aNWS8z6eg0Oj0OVksYezjN0HFvdH1g6ePz5HpCGmDpa9A5+1XWocVvPy3uwZgxL7ucPLE/ApX3dEsn8McE3rxEyuPxBcqwTHuMcJJO2DeJ7dbqLRc7C2VcAt5RzNmv1acH7qd/vvPfWe3Gf2WN6zBxrqPn8BuDa/h3HIsJNaJA0uZ11PEK/85yRvdozMvJeg2ykQc98t1I0F8r2KjcJ61d6kjfWNz3OY3xU7M58l4Npgy/N9YTEP7bTM3/eAa70uupRWl28GcDFSy9/fgWsLsLYHxxSTJRHQicievbkGWs5n5/n+EcC1AguNrewwr28u+4BZ33xjUTT6DNiv1Xk+/BJwbUnaeoj/ruCa7qUnbdqQJSEyGxr8mz//h680KGb+EFxzKVQuiCXMLmfp9EkneXyXUn07BDtBhpFVx3zq/GitHToRKgOMo+dTQNdi+Z8ArIBXBIVYXiZHII5RG57WGsM9xXhwk1bw3E43RXDtsCc7jT+rpI7lpmZZeaPg3wExMlYT3c80yD8+2z5+/EhnMIBPwBU8l55NgSTACjifYN5dX15u93d3Ba7BiZR4fRxsjSucFGTR67Ck0xtTlDnR6CjYMpPNOkutveUA2OCYgrLoEpVJc8CS7G4MMbkEXSJkXRN85+EJJZ7amcksh7XEQ2OTiDGy0BhLBEb39/cOfs0OIQhwIPCWklGMP0r+AFACJJzgmkC0aOcIVMJ/CKQeHx5pZMl2HOLUYX0FXMP7i1npsgDtfwt9sgZFgZ4cssGaKSM+Av1kGBLADRaIU+XF/Es33Q4m1+6hCd7jCLQzLUZlgJ+UCgs81/6dOnN7fZppODM2Anavq4xz3hOCDGa67Qphz6BUlKUvVa6Rzrwu02AjA5feART1GkOggFWbRgZkqF1Ih40A2xnANawTsdJwoHx698mdXwWsAlzD/qGtAth6BYbEOzEc3XFRDoXuuZ7fzQDErFEHSwAqaU5QjtBYL3Mfch2bfda5kGSbzPIAYFXAji2rS3WandPdxzhnZhVwXqoJQesbZd3UIeSTMOLVCEYub274HMzeG6yLU5xOcLINAuM5v2Q8KnmhQ0TOLq6BJhQAF/Aq1waAMAJVLgeLdpLtWgKBlDuz7BZ21KV3sOUAqFiyup0RDGWXXQPx+H517BNrBAdP68t5jNMx1AGKyFqrBo0AQo2vf1sOvMYPQNnD9vhwV4wqOXbWCLWWUCVdvMcJXpuFW07XPGD94nSUxfBtXamsGdz+ZFqFAcXMZHQezR4nsONyNIJrPvgDVrN8v1jKZhgvAbLXYMD2aCnV+SJQrpiYuTcH35JyMIiSkuroDQ4R9LgjdIQDvk3n1surRMXNEKvPwQYE+LMD28CY1mgCKNp4AlQA/bIkzUz0PMR+sQGBy/ibBRzxewDCzTyv/eJr4Ly9f3gsJg+1zJJxd9lGglqV9J2RuQZWmexPzs10XxVIIJ9D9y8wFYC2NaW4DwfL0Y58Su5YRj2E3ydLaQZyAXljB8Noik1kIgHsSDMQxSSQJABWLctOce45AHYU0H5wlR16bcB2n2/bLXQvr68IpN0SYLvZPn6AbUZCV8GTsHd3/ARzGX4iuoRDlzUlsgSmYaclxwG/AeXLCUA6ENG6EZCpoCdyJ2GT3j2B4Si2eioq4vNUcGQmPsZDeqIHNr8IE5c+lTVyxWoD0wn6uVibWty0rcUUcwMRNz9iYmawPwJixm/NvyvotDRHWGTxUxl4eEeqGkF7IH4hfew0DDLgOoFmdq0N8942gckul9AqaaFSQfoXk7HhzTpZkgmsCUSM6+Vz07dCUnENVuZyUgJQ1bWSI1Alg5h4KqVuLUOBWZr37CeeY3idrv7QjPKgLfujmA3SdYa9x7ynRBnnAf1Yl5PLNghci9+vYU+5f4LugHp6NnvxCvj5wQXKWuYuAJs+yBHdgWu6YiqGliSBv8yuRAH1AiZWRmEBJztwbYIYfzRwjYPmIto9tjBKQbs8tEGf3E+BtQFxdmWhXU4dlnSvK01Rf/F8xsxjnef7ks0/EFyL3555z5iud7fugbfAuCUejK/h9ZT48xi6MdA0wK/af98Lrpm5uwf8ag2O76CdU569sYK4lx70nFsZk4BrDr2c1Bi+nZ95tZfaSyFD1NzuwLWaX9pnMabzX43Hwkjdr5/uPK0hj770wEayxvbMtZPgWoMqiHkCrqUkdMZnZXf+X2SuTWDNJi3m+62levT6/5fg2mx49hYo2K+XBf7ms2iqVhuy7sfTwOkZwLWALmR2UUDcrAM3GADEooA1jKYufZo8yNpgNuhpJhAWGV4GMwEBMIWsrTUyNU9i4PHo6fCH++OmU/zlcg09rO652UZiT0XLRjeCf4Zxp03fTi3ARPwnsW1vyrO0M1cpYhhI0gLSs6c8J+DaEmzP6To/2969e0+AB885g+9oxuGzKTW5RZkEBdkvtrvPn/n9uHeWu1GIPt08JWyNMUCmNKWaE+TbZ1cyzzr4lSHWorHjxD9VvkWDZD2VEg92kJ1qn/IHuE6TPdQ1NB5whEZG2Z1A072NzJizM2rS4fkAggBY+/nnz838sZ5ROmDFycvYYR7gnAFcQ3MIzSVKD6GZZUYmHCKLPz/c3fHesLZm+SJeE1CrtZQ1V6BvZRIMokVMzIOwOId0BMVAiNHloIYZxiq9tTwTa096QwCVWl8vQOx+Lut+Ly4IrgZMDFsG16MOENecS77dxGG4FGOux8o0W0YlOAAYrghu4jvaeX0tJmYceDiiBNcsdC+AJt0hm0lHllK6uhagAxaBSkFZ1snSYqaSuVtBWiII6/2O+/rxw48qNbd+IPcObIFBEfwdHXGxrgC0TSNZZ5uW6W7NS48QWj7RNVNQGuFvC8uPkhKVK0oIPMW1AabIRpvgGs9QdadUksBdP0PhTvfiEnM9387QZo97SkwwluK79Dllrfleau7w55ngGgJvrBF149WaFEisICA6Vwsoe3hSwwl+h56JQNhThOwN2AJ8svMJOxL2m1gnspXS/FPjC+naSShfexXgmtYoXnv/7gPtnIIjAVc8K17U7bZYlhkLO0x6lGiEprN160ItJ6hLfwJw0dado+cDwLV7nxdquMKmNdEwRHdUBsVmcVDCTkBZmv4IaFy1kcRyMZhmqr9mQOdTATEpjTAgUEEpSr7cyUPAoT7LxIi7UmqtqSlAgKoE9JwDB89MAgz7nnHh71Nq6fXhTWEb1oxbgYNuojGA2djNBLYBZxGQZ244Dg5+9w55bGUDIgjmhxeafZNyXDdOmd02a2U7YaYgPk2Tuuw9thH3CLuCORLT19po0VPKHi8QEmW6T7Jz7hDKhgnWqJSEu+Y0oB+OCnTzBOiirPxk9CrgJ0jAklCVywMMRiUBGr/o+qSLFTgcP0nr3gk1By8qm5tsnvg1M8yydIWlOXKvU0pCAJyZawTXtu0JTCHVOsiC7IKx1bak1POMTHyAa2lSA921D++gkanX6GOyWyiYmdt2Dr3NJN1o091kgWeTgIvzc8txbKpmSOV7rzUFTPZyXOUgJhk2+f3hnn6BEmvdlIpxvxajdqjtisolsfeViLT5FEBSnZwF+ByekKCYSTGwrw3AGAQl+4g3ncAsSZ+Mr1930MYyxySuzBzB/fBcts3Anyrz70ZFuP/WNdN6qUSK51dntaUa8sy1V+0jxr6aKYmnmcyXVCCwjNfBZpV/TnbT0DsUuzUWsAGUAnpqr6TnquwQ75dl2ClXbwtP+/GyqZNowGonCrCKBViGUt8gC2Eu2yb5PZByMbjmhB1ZkhW3iBQwwbXcRfznLCPu+dmpcEbyA4CY51Su0f63wbWsQz8/HqXOvtHYKHOQUjz5MFrWM17Jd+7Btfksy3sGmLXYIbzpjbLQAhHrWT3nPs+W89lmKg0Ncq/LeTHAsXrOPbhmrVHe4/IFp4G1An8WoNOxkL8v1/pDmGtkeQ+ixjHbfr3Z2Kicj0drZAcUxrdg/FNGyp8Kq3r3jDN+mX/vOLBtF/d8ZH2+F1zz3E6Qds6vtJ51fvHWjTvYoBS5QbFpn2drUtLJFJwro0x6z1yLbT/VDKzWe4btCADGutDZkdtIYmcdWgcXKRfNsfImuGYPZoBrtXjbhexqOoOI47iq5ZHkStaa3iPfQ+e9b+LEs+2BtSyjbzHXZFt6hc4y+90WHP9cItLCHub7975i7E6DsAE69ak5Bysomd99H7gW//qUTUxMzO+dfJp/+8//7LWzMgLPqJcVlDcABUs6Bb4lQ0XH1dmuOBspHcXi7+yaStPwWkr5IHAbcA2ZwARgAtHEPvv08RO/S4yYx9JpStAa0AkMJvw9iHgCsDj7uV8FG42aYwLEaLFGlwOUgF1kkz08FKAlHTLpuU0ndAJau5VNQGU2UQgTQodhl9HAgcb3AQxgadT5+Xb3+WcyrfBesf3EfstCg4gvHachXBtDFUOcQ5f3HeaAD7jXLbpkzobRIZfTIraT7hGZYbG/4NiY9TcOaRknBHuTgaiUBIJTZN/BdlG3TgSncOK0sXF9rAmUHr5//2G7u7vbfv+736ms0MyMBjUaWJTukNgVMBIpF8TYYL2wdMOlkAEl8dr958/u7BhwTeCG7qXndc/+k5NunYvo8Q1x4DnuLHNEaYhLWOtwH2BMO49yMrDVp3h6jLZ0jpxVHsBq1nbKjVNynNfxPMzssvRSABlKi/cUYx6etpzr3hgd0wDOsBxGIEhguACYyPpgvARqotxFDi9YTmGHcF6oS2XQxl356GjgHswmlF4agDWUheJ1BPIvDa6hO67LQv/ejz8tQBr01Qi0kz11wfdhTQnQF/CqR433Nh4nTh6XZcAA6VvlvwTqWVeco1EexRVPJD/whsRbqePHck6XJtqDZ1Ih4uMGdLFfxHDTs+uUcJtUnorP2zO6R1qbUIGhwECWF52d8XcHllcfGBBT7NxdXLG3RYRKF8GwdZo9wPLsB30+nVBVSq45ZiMKC6az4QOux4NFGkY4T8gg9Nhh7VDr0IAFWIHq7gcxdd0bbdzlNe0Afi9RfukjUvPMcnVhGc39pjlVeTk7kFpbkzp7pq+ElYHrsvmNy5mrac+5uuwdnqJ7qaQNE00WnqcNQ+ddgoUKxAgm+nt5zoSh6+6ncZxpW9xIg6DhALBtbZsNMhKfAcLE3IlH1n9GN20e/pyDEbyljLJA3DQqCrCNYDU2psqZZWsVg7bzE7ulPSbHEt+3sFYYfE7GldbbkhoedkQOfErgmwEP8OrxSQyxuW+5bkpzSCV0Yo6lhBiJOzXgCWBAhpCddQbnTDyo/BdJGZwxsGfwM5Cswmd5PrvLa4EF7njNhAYZQs/bAf4LmwoIHCm9PJeJClBTI97otCUbrevKKSO4Z7AdwBHKHkvHi8Bys9KjBzevI73QLsfpwLfP2rWEROBXSv7Clguzi2cIAnmzA/EMAdcIrzo+zvlW67NEhcVag02HLYbP112gAaSjjP9qu0YDpdgx6OVewm+APIV11cBOsw6j1mJ+XPrrsWu/UHab+pml8SOwKfsQz/r4jAScMra9fiv6OwLXZCuivZpg07rBTJQI1NJcoys2/BD4PZJPUAW1y5tnuF8sq2fZAP6koUSzWdURXgkrXA/3nESiAL5O2IURF38gyazso9hP+QhiuonxbBtuuRXaOp9RFSfYrtY+9PdOnUn4idiDAYvDzs5e173Knxp5h6oAiKyE7OfK8uX+HeCamGsKqBPoqITY4Bq+w1qltBvxfwfAljO+bax8bp13OJ/MhqcPJX+sqiMon6DufgQdvObqjErX2EpejGByp9FazsbwVfaloQXyGlwrAGTRQRxleQTdxxh5nOZamP4oidchKOxuqHzZPMuSkNE5HDu/VEmMaDdnX2LG/nP4Z879rwWZ/XvdovfgAPtkGXqP0U42jHDkA8b/PbrWeO75njx/wDX8e8962s/h/t/lC4yEzQS0Tn2eQNK+KUYs4Ygr5jo+xYjrM2H9ln3cmN/W2spYp/zS5AL6OzvgnHb2jbLQlE/Pe8P7c42SzhiJDWoslxM+Eh7juSeIH7aU7JV+6MtEQ7U6h3cVxFvPX57WAIzyXoFrzf5scC22yPuhkol6iJybPQO5eP5UtQ4lVcquqbqkfLIaH+0DgWErhPx3BddOAWuyFStwtl+n+dx831vXOl7jK9i19+/zbHV+jr2TcC4VuHM9Tb+R/oyZyWWjvrVZk/oJ+zqh4xLLN5hX/eIQH/37v/jHBtd0eCjAtzj/MJxYnmHUiOEjAE6dEXVAhrVQDAiLHrOUz+CFwCXrwFinq428F5/L7PAcAnfA+lJWDd/JDlEJQJGFY0AnnTXGoS5fZWnXCH4rLVUHV5cMKgPVSK5KGNXZMuwlTBp10hior3CvHDeDUYwEw0jABoyz1w0VFiOYLPO2Obi8oLP/xKBUHa3iJAUI4mvWvYvmRJxEbUBtzJTNBhTM9mMAAJ0lt/YWOCZHC2AnfpeAl90Wr2+KpMhDUyewgcccXx2oJ6ip4AyOOTpEIvBn0OxuZigtM2sNATcclof7B4GpLDuULoqe6YX3FkeR84HyUHSIvBbwmWef2aA4gQxUCHiJRTPfk/HVeplizZqp5xesYWUquDYcWKG8LcFlvhtdDqOJwT0yHZAd9F9GY9O6jpBljAu/L93kRue8fGcc7Bz2+hx+msYaRh5KaHI/AbHxbxosA5UxTCkXjiOfMgxd2o4zAJvSr2taNBgYZGG48ysd63SKZQD7oEYd3MtqoILLgp3GslCWRYvBRnDNjEq8j7+7kbbeT7/6jewVQWqthegqYs0CdAdwm5KftjMjmDIwnPGK5koD8gLtM7eV7LFdoa2Lfpb3Y5ihylRrHs7AegWQb30drBswIOo8NEjB66XsJgwUlhup2xtsLZoQRI8suo9ieymYATDGfYYxdvOWdDNUlzpbAQd16vYrQCGgRQI5ZRBDw5dYvdaaxkTrEMGxWVy2g2F8JXhPoJP1Bnuita67QZdqzd019zvXqcs9xcbE+SKHg8XqtonLXiWDTAkLzF8YzeWg+6QvYGJxCs0EA0BjfZ2AZbQV1i9kR2NrceJ1MCJpn8x2KffI7E02W3Hwng7K0u1MWZNZTEJ+Fg8mtpqdQQ0oCeqKiK3W1uwGHAdMts3BtjPBsdIBmeZ+CHNt2s8ZcOW8UwApdjN0pHK+5s/cp5yYtdNkf1+yvTk/mk0R5wl7CPd0/3Dvhg1mYtm7NOTMQFbsaJwNYnhJ085rCGd4ddtFqawbi4yy/yTXAm4psI+eimZULBmX/bl5xXNpv31hmip2HiAbnh8NDnimElxTEkzstRaXJwPMzRP0HQIKCRabORPwsH2GJLi0QiZGECdbr4WGI99MkgGylZoL7V/uMy5g7WV1Fx9sqrCHANyDEWSwUIkf79PJvuHlhbyl1FMdnNUwC7YdDZvQ1AA6bGCxCRC3tiLANdiUKyR04XvcEjRP1cBMzMlXvahO5nhu2gb7sQzM+LwpL+4A4cmNQOY+CNtzBulZkzpaIwHRCcjsM4FUTigBXHuGD+cO4gF3CRT1eSIfWuuBPlFkPVit4fLDaKF5baRpQ87qnAUz4A+4lmebIH/WEf6Uz6ezJQFqgAva4dkkxiVI9DFGsJ3rKckG65RGHGrOoZLjyfZOJYr2h85a7XfusdEQafHjol1qLUIB5PjR2FFkxAA01oF+p/kAezyVHgHX5nhNrLPn2xI03o+Ui3AVBMaF5fjVmMWjsIYFNdT0BRaGWkqJZMn2weSco7KJ5delGqABxbx/3nt2YVjPtOcjzJnfUbaeCybJEHsKFeCb2acnmR9XYK/sYkkelPRBmGM+b4/grsFeOxqHZB/Gt+U9dEVzb44/51nP32WvzaRqeci6aEMavS9rPG0ota77vz4bbWcz/Tv/fj/G+DcSCVjzAepOAV7HQEmzrpeB93Ptlx2TPI5NlrW0/3AvnEVHLnYjf+b5OeueTxU+retgGTeP3TIGvtEJrk0gbu6nWss5r7zG8roAR10952bObi9FxzayC0nkc8ZSOVTrthMfuV/OgYzhMZDLl3dsKSbPhjxWNBSdDOqhMuPbYzmxBPnHrcaht+yTquskZj/obT0fOgvnCvf6LumKY0bnW8vja69nyU9w7fuuk5h1RVX6ufagoSY9+ye+xle23ti4wmUSJ9feH+u4gN6anzYSczhbymRWYzT2cvaX//KfvEIoGgY4rCp1/YmAsBw0FwFUUEOBZ6PBaqPepTF5cDABAoYEeArLqQckQbGYDnL2xHCB5hjZade3Y4GdkaUR0W2CbjygUbLZz0Gg0GWcNMJ2upWpzEZqcG0auDgtCvA6o4d/w0FEwJ7gL4d/wI58L1Z1stRil6h5gUAuj50zdwTMHCxGGwrAUoLzeeDge8WY0YKEIy+wSQeiaOudwaT21BB0FytNBwKYWNC1SmBE1pqDkYzT9ZVYP3Bw9R8cXzFCkm2nILaF8RnspS29y9MELl4SbBE7ABljXU0lfNJOubl9J0P5/LTdfb7jexE4csy4c14ZbEV7DS+BSfnh4wcyZQKQzU2ZeQpzRWsLXRLDwgpjTYDtHOsE8Fi7j4dH7vyAGLhHgBgozcP7NG9q8PAExpCd6ZqLr1DTc3AhwNBB0UxPsX80n11OK2bnDGjbAbMBjRh9yhkISKPjo9D70uDyARyGhgKYlAIBXA4DbwRyFu+O4wonVk64soYoZWJQ4RK6gOIY9yc3rND4qxsZAi9q7iBgPzsjm+HmWrqDNIVwzr9gHQB4u9pQ/oln/5Nf/YaaXxOQhF0Cgw3aXQHW9uOU/RigX3MeYFgOP0GTUN7rfEqQlrLzlFcz88COnzHM7F6HDFlEq5FUAChPAPh1e4XD71K/zkjaQa3GEpu0n2BHwX7A3kUQYsYb7gbsrADnAI8j6E6GFUqDUDrOjoBDBN7BfQAJsgnJHlYJGufTJyWbmOTQrix7XtNBAhsCoEU6RBqTlElK0zLlZe42R/2jME8VzLMEE+CydaWWfWg+kBAslU/DWVIJt8XXaVB03IVB0V2vUyYqB8vV8MWS0B7V2E7dGoFmLgdO0Dca3eC7cDbhW9VJUJELwQuXhoOZp6QTOjD3WhWjA6AmbKcX2GRCjuQMy5PNMCK4ZraczlmBrexuzbnQPbNjpHUga036mtPxid0g2GftwADCAarkgrVzH4CWNijA8vBsJig3tbB88Bq8aYF32mgzALBvovP05VXgGp4lgNQUBs8+pg6TtUdxZsAuhTWJcdFr0uAko8nsc34vWc5uwjIGJo6iGHBilAm8i9adGTDUoRLkmXIzsiMDFBAg0c8zWJpm+ndgrz2k4MA2KGt5spfCPEnmtava6q4DdonN1skVAdNpbpFzoxmHWSfVsMdnQPyfmn0kOQkaAmwU8EN24EgOxrPQmrGsAEv9z8VgoxbmJcG1d7fXbGxArUx2BgU4A5sldhjsSsC1NCsi4AT7RJMLNjZ8QTCM4vO4bNQBbFUKJK1dMhjb9pLuXx2FlDaagjElgSuYZ9fdlE9qf3VSzszXJA8BpiLBROBHdkFbpFkNBJ9ddqigSiXzTF5CKgTrCOuzknUG0wNo2m5FAywMs32wnn8n6VCBSRorVem0QGUn4XhaAAAgAElEQVRZo9jSNbAkTOb1lYUXsL6CDTaXCKNUviGBr2JWjW6XX16UBLmQ7rDK7qUPR8CRmq5aTZwPJhoETKR5BJnUrM7EuaOEOp4A12JC9/lJoGUYLA7Mqpx8AGT7JIFmDFcTcNiJ3i6rTqBOW+qGbEs4eIJV0iB4GsK4KcgJ0DLxSpun2RW79X7EJt+BBEMjT1hIgIW+WoLUCuKZOBFzkmf3ETDoSMD3qpitO9F2Mq6D5gpYzdi2l7qAF7n3rE++x+DHXNMhb+DXYcMz2WPmOO/ZCRIlP9f7neffBHnq+ecbBni1B/4ybvtE/u7j9c9cn+fWaC5W+/HUBzuL+dZla87nG3Km7uOZOcb7C4rB7P2/Qyr24CKvO8C1CVJk7R8BksrLOwaJdJCBXMdH8WOmXtoC4CGuYR6yO6HjggLmlZwqqkdAQFcwpeuzzXAB+Smhly1v3INj4T2dNZd4Us+oRGzsnkpTfe6OMlD5WEpMN3ykmEN+tsEiOo1K4MgOeZfwg32e7+dtjw+s6+D0silbcASTv81Qi080r/gtltq32G6Ffg/oer/P3lz4/oX2lWKDb/6nUpAqyy6eQYD/8WfGSPbXDa+W9sVZ9cMGW3KG5/n/8a/+KagAykS7bJBCyGNzMRcV3bIJurlgxODuAsiFupysGNcpOkCxtFQBIct9ho4bvjO6JwgOEShSh+nqmodb/ovzrYVuZkgJfidraZZY6QEZUa7SOk1ESjan8S9wprLbyIbLSUDwL2AxTlKXT8aRI5sIDrPBKnwPy9SuUbaGhg5dXpqDKVlxbllkxQ6P2xnbujZrLaBfxgFmhE7/0xPHVNcWOynZP2zSydyJQ4HhxH0EUCNAZgew6bQqM5HxEAimTn7obmWQJs0oaGhkEKYmRbpVwgGRDlSXYYq6r8/huigJ0xp4UadUd9RSqbEWMgKlAzp+OoglaHmLZggCxmIE54EfgyiNIpeb+r5rTaXRwxAXzvXwJ4JhDAMzl9ZTQ1AG8AO/1zrS86N7Jx1Fl7vx8LRjE22ABLUpLw57S/PfjKamAjf4k6Al2fiZsYizr7lCwCJxanarpLafOtKRLWHgKvcy2WvCmyLcm4yyAnk4rCoXiTNu58q6NwBPDw8HlsUQXHdwAKdZ5YwAA8RmBZOBhx5FRQWuIdBCmW/ANZSFArgBCAcQNeDaj+9/zdcCiqo8Er9HuZFLRNMh14yAsJICgmvdaBVkz7AbredTDlQcjjQECfulM2dVCjackziymC+CYFcA11TKA8CMJaDpMpaOfQYZVHJncMcAOmggF7c32yu6DptBFcOPPYP1CM3CgM/c62bUJBiWnWmGgPbkkwEIl3V7wZYjztHpUte2CQ6laRulWZkyy6zrCVi3gyzmYBwksU8SzKqjZBwz2WIfnnqaAu+kk2RNNGfMwWqrgHdoffG+Rrmklreva4cmwAsP39La6sQMAwgDaLSVkBVA8wV3uw3Lg5/lRtb5xE5zFGAXuzpAUc0D15hlAmCHEAS6YzFtlwNagVphiKcjtrtLmk2HZ8dnClzz2pVtbkbu6iCd0aaydM0gRDmRLnVc9E3MiqtAtICLZjtxCZlVkHmXVlaC9TiUupNm4+l1np+Qg3gW8IWzNEzGsECox8LOqd3Yp8qs3fGNZZtuhIPPBxBk8susHXVS9D4v3Lgb8Ei83CWbBCKcoU6gwN42Kv0EKMCOnynxNHMN3SOfbHujtVXLj8GBwW83iGE4jzLsii/Xsq5TbmQYcD3eBdsaBB1lMNSNVeKtwDVrfipx1xqTqsrTGQIeJhQdpHXVbL4K0F0W6x6XVc1AJrJBtTCTkUBBcwM0O2CjK3bChf+mrtH4u8A1+DU3xUbEXGBZA4hCEiTdhR2Ha0GlzL7OdXWeXvw8a9bKhrqZjBlu8nrif0XEX76NygIhzxHWuhxovIamVGz4AnY3S95xljddqGzO8C2jmUYb6HMH9wQgtjT32NhCjKXqKOrEjQCQaOytz5h9mGecQeLc4wFIBVH1Po0tjr3ooMys7BkuOoDUOTqSVQx8whbQbtcadUdynnUYr2ZO677D/PT1DP4nUOUec6msqvRlQ2l90S3Upd8cXwTB0C31foqN4bjtmNjlD9EUKXDSeaT9k3NxPiPPAzN59SVhVkTHTXsx62/eR62/USK6n7eMP8vFlut8G1xTabTtrcG1lSPS9zUBunznWwDUPqhX/NDfFSCy1k5ARupJaX4nM+goqM6G3pWeLuDakEqpuPUEuPa1gD22az8/PeaOgHaAUz43CRb5zFt/Mm6JhuNuPdQ6GB+OnZ/rZl77LbBsAgP753jr3pYKm92bOLe6Qf1mx9TfX3MCa4xbtZVEStmx6pLEjpRDrkWm9cAbOAZFJrPmmm+nGNS+fp2BBtiWhoxOmqf7eRh+8V39eNrns6IkMRyZ3vivAcLsZ9mGo9FY9kXsX++L49NcNmgF1E6tga8Ba3Pf7e+o7Pg3Sj3n5/bg2lvAmbckP/qfAri22uTVvmacvhdc47P/h//5n72K8ZUDZB6CGloGpNS0sRhsGgCYbTI3khbZpC3r0GfWzEBaM0bUETBlnAU0EZjAz8GAiVkNLr/pjaMdWw57nsMMgGJPCPERC6EMtQKrCa5lkDsAaL0LMblSPB2dCH23nkdgIVlpYd/RwQbjJmBi67U1wCix/ZSd4O8AZdD2HefoLCnNRsozpOOZuoyiKcAs35RjIuaaGHN4YoI+BDYQ8EPbCECJxM7xGuaJDSesracW93Ls4OAS6LQTlc55PFwWtN2OlYMMivBSg0zaNNp053Sm5IiqfBWNH/AfHCYERCxPhbZIgb1mXDHIVOkIxhzi6QH2Th34K/0/TBQ5yRnLmbHUGu4yBvwOZaF5DUBrninCmyxHSyMClsCC2fbQrMARMIqZpn0lQFTsrXV9+gxL5son2gTSAv71mnZHNAdNBFXprMex2qQphA6u8nY553PMpgZVXsf748iy5NBliQwAyRwCYGQ9mKfn7eHhkeCaOksi2ADQ9rR9wY/F7SWIKkcDwBq1HC0t1k0N1JUYhwzei3WJkuyAax+vPxmk177i71FmhFJQC1Rj0cfu4HmSQBAYPdmKYaSIhRews0DI6A96rzMLbkcyQYBKYAK2r5losmXAbmQQAfbkQaUqQ5tCZVzp6iuwiUc4g/tn6reB/fYF42/NtZTRqJz6fru/vyPLEnuIzorXXbJqpYPpwBhsnABsvH8LNCezPjNxWoJaS71mYLvcsMAMZtw3x9ndmbO3clAzWVMsrYjONviT0p4q0apqSYtTmbkmYBXgmhsX+LrT7ucayUgqazmUm1LOzzL7AGA+U7p+q86POHc+eXguAm0J2ByGCjXPHExw3bEDLc4Gn49mSqYUEO4awAuW01orCuuBwA73n4DPBHjRgsOX1J4C0O/g7wnBf4HCre85g5+Ud+BZwt6agYuCh2M2hIIJdCZeG0bMkoisn9hSXaszfeW0VWa4WcMBpsjuM6hGPTPrqhW45j3JcQIDqLqOy0ESKGadPIyhx497KqX28QQTM1S2OOCb2EMNrpmF6WB+7i8C2ATCBV4TZDNo9kgGjcvkzDKshgBcCxMgse2vgNggdjFgMo5zR/nvCeo9d+v81ajzL7CL0qJ0dULmwudFgIeUiUEH7tWAH/XjzBaQTbH8gWA5JW6KuQbWmhhr+lFpaH6q2YEbXV2wLDTgmtlpl/Y7nJCTT5lErZhP1dnWZ5vOxzCmmpVQtquA+/YhY487Qa1yUv3gFEpZr0CznClilvq8o5THOQHIsLr7bG/WEZMs1vSS3XfSxnYfYCwbYXD/G2jKnz5v439MHyB+7HwtMx/wvX1o3U/pGto3k730GSaLbw9k+iXtT8eu0H8l89mB9K4zd+5j3mMunOYOfb5oTYnRpqRQwcUss+4yapKrmIyWZAl9agPcLN9kqdVaEhR2Z8483Vvme4rOj3SS10wSw9ojWevWd+JNKvm+n4sKo5dKhraL2nrHOlaxCBqbCdK13hJzRH5DgS5cuAIeY4vD1jgFsOnWO9g/CeKfYDfNtZa1kKR8Wx0TEgIQmvWbZ/4auFb3bnmhrMhmWu50ZKOrFebaQhaZd7QHPE898XFsnHHCn98LrtEunWKRL37Vaqv381KWfwf41f46Bdxl8fQmXL7kFCC3XzNVSGi92bfAvSTj2taOFOkeLPVYxB5mfSae4li5ERAzWCMZtwffAt7xDMqZFPwB1XmIV8b5JnZ+A+NLEnGAa8EEEqvv9yP+XXpetYSmrzzPbCev2hgs5Lx1So9B+TlpM7bTCL/9X7a1rJX3eWPhX/1sfjmBs5FTXdfRwtprPPbkF6RuezDXtEz3Ps7XnstP9L3MtZOM4uPxVky3MtfaRK6O42zgcPZ//i//PTXXkq3MLOfAIKPNYswq3RHTg1nu6K44I64FFmCt4Vu8DwBIqP09UcrE8zoEpjqDBQAjotN4T4JlMNi6PE6MsJS7hYGXLFkyBFVrPcC1BAglWG13kPeD+/CNTQQcRzO1xEAzN5NP2j4CSCZLg8AX3/tle//hPd+T8cGfYrLpc3R43NGNzskBJbGfeQ8MykYnq9wPnTKXX0JbKeWfNze3cgK9IACsAbRKuSneS5bCy7N0LnwNZF3xH8XIybIR8CDtuYBrYsaBmIvFFRZYHOkIXPc6QGdDgYWld2YdPQIyYKg9iJmAe769fVdAQgmwVzcpWoNyVqQjlh+VBOe/I4dmGHMaT2fvErAGNNuDABwPr0myTLwmS08tOn22aQGQqRF4OLA5Q8AclXmI0aamFGJRYH6kD3Ztinu5SHzeAIPzXgJCB9jNuOCT2EeY65QCpzyKh87L6/b5TuW20tVZS79V2quSvnTDxcLkXKBEhQ0+pOeFZ8G+C2OSDBGwTe8f9Z5HrDOVzj48PGyHhwcGumH6OYfMRgaYOpSCorQQXEk2M/APS+oYIKHTsMYJf2LsPlx9LHANz8nfQ7/v9rYAWazfBJEJhLRnV3CtdO0coEN4GytK4y8jhZIU7kUIOrvBh84o7Q868T4YwtwqW4L3W28N9gPrI/mviG7nQOE6qhL5ZqeGeRPAEiAnhdUPB44xWGt3d5+5v1luSMY5eX8CkcefCealxaaush0w6LOdmVcpyXTKHQPYpqGMp205GRhmjkgUXkFP1psAIoGHC5sq7AB3RRRIZgFxBsp4jnzPGaUBxGoVWyFdrVPiTP2o0mYboQSbZLiM3sxJfgYsT8sLUNctjJbsbzPS+GxhtSAQsnB2CX8n4eNgh89t3TXhsUq/KgCMLhGp3Vxb6lIbWQEkGlpjL6wSjk2cRHedlRaaPvcMcG1kXTUfSvwUq6JKhNB8BKXs0ODU3GldW//DwUCy1sr0ivmU1+pcKlq9rPE8r2aA5/hT34exR8dOB5UF9kLnEtjlYOYQwCsPT/YrpZsq2xTLhc41bZa65qqJjte1pQsCJuO71zNf9917Q+AamETSTwtwYL03NoQwEJoOoiU8jxLRV4IkTz5HwxKabHwC9HVO+ZkcSPA81eZtcEGek1lGGmvtJ78v4Frm0IdjAFOBU2K1xwcja8y+HlmXBjTF5MQ8aZxQ6qAS2DCLBrhmpmVsG88oMtPVEOv6WiWhZLIhqeLu0GxsQNuO9Y+GBrqXnC9ip0WKQr5l5CaY3MQcxg+dgXTK1A30C/TX7o6foOfvZEgFIbWW5dMKXMM56i6RkUMxOy6dO9m93WNEoClg6tCR1Hms8YuGLDuimmWE+Z5lj8UUDFuQNseA+y4QyXNN3yG+kd2fYu02KGJ22WD+Mola5X6uHPF36TtSORKpkW7M0WCcOYwjqZ37y3kXxlr8MIIPSTy9oiu5m2GxXNR7gACaGa4ulcaYodojr6tk2Xp2AEWJYJqNGB3fAY7ovvL7BhfXdRLWnWx3AQKw7+70LiC13NGygQt4McA1b+3+gO9hvFC2VID1vLbzPrs3F0hQyLBBpJSg+f72QezejmtvnA5057jMv2cMu+Rrd3MDXBNqffwd9Y1mK02fvhLhQ+cygBXvdZwXXMPj9icYVP7QksBewbb5/O2/aN3lv4zZHKf59/04LX63LyIfocfh1Lzs18PX/v0WUHZ6TenVU/fMe9+BEHP/otJk/98cp/wd78E85Iyb45d4lTbRtlL2XVIG8HUCYgcI51ilMdO4hwBHlfBxRQh9/8iVxG/yOmHC9ISsVdmaqUGYtWXcYj57ysPDdK194P287hF98tRrY3d/9T3rfLW/9tae1To1yMmbzOJbZ/Dt/a6YQNd/GzSbDLevvU8P98ZNfM9iT2DyPeBawO0dHjntTG4B60Agrnz3+XzeOV0a7LJQjtH//q/+6evllQILbaTUAXc5VMA1LvYE5CiRpPAzAmFpYjEYtc5LMmGZCDlJcuTkWLRwKW46JWxFJfahHiFsMb3QvQ3dJ7vVeEqDuBHw4G5hK0DWJULeVJnGpoK7ttmgTTmEJ8C1RJYvBEfUwVPMKZVWAHRKQCzH/Jm6K/iuH374kUF/HClqrLkkNaWkHBfPJjOgDw8G1xBoS6dtGiGVBzTAJmMEgEF6VOlu9OHDh+3jx0+8R4wRmEt393fsiodgEIvFOLoKOuyUc94GM4nPxlOQhVcKGxNv29HSZo2QtbVG3MlLDQAAKrnhBNlOr9sjygfBpIM4OFg5ZGqASRf9JzmQS9kq151YJgAB4bT32PRIxoGdOnsRH2dpp9kgCTQybnU4VDkM2rrr/tUNU+ymBNn4RrFKdEABXMO1i7nmYDXg2uzclX1BFo4D4A5uVXaTDR9trXzfDI705dYiGODMsmZeXgnAAJyRAQ3qXvkog8ZdWkfQ98ksKOsXhcmm8Vc5MgGe+8ft8+fPLIdBQAHgB80pwKYCqwqgEoI2NiShLYGmGLqoQeMM4LQOwHQLReAlLUftNbwH4Nr1DTqCnm8/vPuxdCLx+4CK0uERWI95wfeF3RjgKuBadO6oXZWA5csXBn0K5sgpEriGgz5dd8Euqs587qqXEjoA4gDgKKat0s46kVhSjHXkLohTaNwBRZUXIyjHGLJzJxiDT9ZEjHC2Sm4BpgVcw/yqIckLgTVm93XaO1vlQ92ZNomvCxyUgLaABO25dFxsRlvWDKFH7/c4yL2K8rguKXdJJtccz4mwSGRH1sM8LBKxUglS0p6JvRh9R3yD1lAz/FISmjOJDFwyK5159v0SWLP9RtImzFElmRR4V2JmBFt5rc5DfDcGIdpAYFZIuk2M6wILx79LrFasjAjxSk/PZccG+OIgZ96xdxiA2s4EACwQxML0mFMkT7jqIufAMWydVM65y+QTjODPJAMyJ459moFrUIWJH5TE+twSC8T/sm0RQJsyOrGNuznIYFkMrTkBvEpAsBGKS/fiV2Qr8br+h9Zvi5dHP06NI1y66AYT9V6Lz+MaVzgz3SCJgEFAT5z1LjtTSafAtfpxwoJ6ak5CoYnBwnSzlpq0ygRGNLi2E4YvQExgWpg85f/VX2a02ABb1lvvcO3IvLuANa+TCua8RlCWKRkBNZhJl24uI9phsVHZydI6eZGZgI0pUMOcSYElSc6C4Q8bfiFNTZzbAM+sx6YE0xVtO94H/bXYdCVWBZ7p7NNAVDdXnCcsKTXQXsGWnh42nwz3+JAEhaHtKh80oEqxlmzvMz6wp0hkaCTxnJG2AHtTPiATkWZLMQFrJqKaDbRfHTCmQIzBelViRhqZeEZ1oxUDUvu1S3HJfqbWbjPsEwzk2vpTdnzPaujg2zQDZ+YDrssOnhPAI7Ojmq14dVWiOsw3J2B00DXoHn9/JLYDVAYMjc5a/DDqLub8ZadrldqKmap1Jr9GR6v2Stiffs22UusUALeAd1XpJLHjMzE6ctlfkRhIwx3bmQmKcK5j9905O+eDSZu2jW+XduHrmu2b2bPnfQK0qOoZv7WC5Ug1jc8EXOOastYcrbOXwg5PKjue+I9rxudYgJ9C9UaiTtfcRaiODY7Pdt+4k0syTN8A15JgGN+ZGJS2YHx3vR4AxM8g/63Ht/yNCXCO65wCFyZgtOyz3fO/DUz0GJ0C1zwS38XYmStm//evgWunAIQATIkX5vUCsPVrBljsJ83x4HN4HU7AkNdNWajPjnxuxii0x2XfA67BtkKSQ/Yv/rRsVWs5Zo55fsd/Dbhmn48xnu+R+ydg0QlwLVVWpi3Z+otUEiLCAnCN8nI92yqBYct5NG3lN43fnHptsRC7BFJ8rbyc+C7/zvWUePSetV/8tXW0rgOdvXvALGMw7UBs83+U4NpIph3tmx1oTvvmk/+7wbX/7X/6J6/I+sFJUFnSrGsW0z7CrsyMmjadMkAEpxQkN/BW4Fp1GZI1Z7BR4IEC+7DH4vyQZSOErgw2WFzQcCKIZf0NBX/S94moNZ0WOMZnXvgBh4ZmWVTb4nzge7Qw5LwUnFi6MCutm+/EIc0SSpX1pVFBwDUdNnbqDTR++vQDQa84X8koLiyBYgqEWYXspwEuCnW67bw7dykIMMA2Mpi4jwAI+E5896cffqBjiXED+PH57meWjqkRhUpzSZl3BySyWJxBCHhCLTcG21S2UJC8lA1wFF26I/CJczI0ithx0gXpcIzxVzHUFLwDuGgHNS3ire9loHJqZuH9cppRMtIsiXl4JLjjfFnUmcucLIIAd+lYFbHn7mZHzTNqlYnxB5CD7epfDQhbRDXdNOPsVulfgdEuM3JXrnlAkIXHfSQAWWwzB2LUdum1lqxd2H5gvhVrj06LvIh5YLVDj+5lKs2U8St0VOARdXWM0OsizgIarbduHgAfgDoIZsgeurwiYAcg7fPPnxnE41oEfcymErj2zHEjM5LjJnAN4ESYalcAycAQw3i4zFa/k2YPyopSyv3rT3/PjFbdt9iMeI8AE/x9znv2BV7X76H11g0jUmLJslAEa3WA+ZC0Yy79odQqOuBzMAxrR9Dz+prsNjKQhkNAgIiBkZlr1dlO7yWjwrYAIOYDwPA7lHsKFA1Y0ECtAF90YCVL8PFBQBm9pTMFaHBYoiU4gh1pR6XRQTcdWME1M4FGw4olCIVt32mEVXDnk6t96MFgM4glv7ef2dQ/NzpB0Kzu0nKuFCAFLG/wKg5Ts6wxx9ByyjyqzEnHS/RDKbDuxAjWjErLmtmwTypFFgFMnOpKmpwV6+d9diJQDUDn68mhs8uFBJBLHAN+csx4g9JbU9dAfSDsEWZG51rKdteCKe0slFI+EVzrzqJKzri5RInyuxGJg3+e0QYzpfWoMSvm9+wgSfa19lccEBse3bcBNiXCZMMztsWem4zK4eUISAB4BoDYwPWoRyD44M6dYa0VuBabXsygof1U3RaVuJHPsG2X2Ktmj9fZ7TJTCaKrIyGbEbgLKJoTCIRTV1D8m+xel0rOMlKVi6pbaJV/lvMtJ7zYxwEMhz05rvZIpJg1rYUtNqXXWPbeCCpTBifmXydRNe9ilgXQlq8jW8WVkOoFC+7HVwqDDc+GWwfIpox/lxTLNyROStsurbVrd4QWiw37D2A4wDckey+vBIjRVrNxSQvVJ2iRRqj2Cs8i+gOpIGivmAkvdp/2+UrtrTOeYQGuA9iIuafETH4o8YCGRvbtkhgO+zxjxgSGy415RpotGZ86yb74f/k3S8rpK4m9StBlgGsZW45vSnELXBOjrpNlmld9RxiFCkidYxl7tgN+AUNdrq8g9EyJNXfLDMNa4zCSqAbOdM5Z98zGNmdZs08jfN9MZlWDdBIx57RK3OUj8sdJdT1H66dh2LKvxPBr5liCysMXsO/V2KC0lQyi4XkUt2RoAliLqbiWoQtY1hzNZhU+g+o8GAyR2MgTiJb2z9TJa/9tCdwH82/1dYM1hFnhzw+7nHNNwNrKvFA+ZATcmdvERgbeC2BLMmW55x24tmOjHAFOBtcCuMRfHUeAraPRQF9e/qo76u7PnQkyGzRRTDcj4/03+Oz6JcDaAI2WM+8EUHTqWybwIP3XXkcZ/6Nx+MZ9ze/Zw5vzmvv7WcA1uiz2W0bzllOfmfPIM8FfqtPr+L+AWOUP7DTXarcNnevoNeJ3YVEzHirANI3TzFyrygRX4ZgdVz5EfKYkJIc/FjuW7ypwPHs74GuYlb7PNNEou+szVsw1XrVSWm2X8/qyenymHI/dMWC9vmeZCycaZKe14PtM6O+rhE7kShjbnt4Tb70acG3O3bIOF3DqbXZbfeb/D+baHwCuhUCwmnKTCLhuGjM6+8t/8Y9fUe4EvITAgBehAono4QyB5x4VgUtxaswUWQ5ds9PwGjWXXl4IMqUULqVT6upmMXg4JwBbvnyhAQKYcX93z8AZAfHtze2gJobVda6sMpwJuMtmY00GAtkPA3TQqhb3RM6I2DkcvIEKlyHikpXmTzTlcL1mrim7mlK+KvlyueO+bHQauAT11IRxphfOZtJMLQzqQL30PzrLLqBSAU+cwvfv328//PADmXNwPjGWv/3tb7ff//x7gkUoo5NjKEYi2A7qOPhQzo46hd5s1ze37H6FuXG/li7z8nhJqFvdtLIOMO/RYMpzsjW69fOilcOOLdb5gGGYbAQ5wOrOlXLF2TwijMiMQZZonB98NgcXHGcePKO8AvcaxkZYY3l/jNiBbKMDteCyNlPWi7XFTovUrrMoPJsGdGl0NV18w2phLaHDZdZJDCEAKRp/Z8gDruG7MIbXZCpGV6OdtDx7AgFlhNhSq5zvKf6d8uo8f0TXE3Rw9RtcA9gNnT+CftbXOhyevVfvtstLdfNFxhmsNZTHPjzcb2B9YhcCJCdLAocCwTWUo6FEqLV5CLDZBgXAT7efZJ9++tWfVll1yiUwF1yztDNik+KZMR4ZQwVsAulkFzogSeCD71KZs4WuHSzIEea3WeRbwR3wCQE/cv5YAu/PC8xUkoHja90tgg1Y834f5jlBCHUHD0/b3f09AXEAbCw3MhttlhinTAbWLJQAACAASURBVDSdEvkMBr/vD48sSaONG6VI6mjYguQK4PSTv1fw4GXMteAmKzM7SWoYxiBlQgHWk75a1rzBK4NHEwSupEe003y2YM9HOwvJjeyrlEiKM50uUilDuyTLEcwYMh9TDuQS44C1ZEKmPN/zUE6dddJiG9R4Q0y66LpxjZqlVqWkM7FTzRFy1liUnEANmFACkDj3Bhkx3FVaG+YeQTbZrWIUmdlf+iYOEgEcIZgEi1t2TExmrr0hNE6BdGuO5OzPmZwGELGD+g6vD3c4JVvHKSB/kZJoYZ1QP9OBMZq7DDCEzztAPo6Dz+c44/QbMEZmVxbY6OYjPPPrx0mYEegryM6a1lqPTij3qkFA3G+003LNsM8ArFFYngwis2CeBaSFsaYGBtpPYRrV/gpbDQL3tBHdhIljasZ/AvbpF4iNf+LAYL1v2JgJptVgQ/+FzeRObIv3GwF3vZnzXiz8lEaLuZbkmABpJy88h/M8q2YOBBGd9LO9EzgL5xK+zSttPJsYsMQfYJpYbGpiozLvq2sAfQLZAoilKzATN7WOXObssWDH8Rs1splyCLwHsI5H0yI8ezRBc2YL1BGYl+QMPkM5BJ53qbjohJ/GTuOGMWLZ6OvLkgyB9MFy7lbiOXq2ruIgI0KAkrrLhrVm5li6PrsMPR1w9+CazjCBYmEWTobGDIUr4TC6j5eWIrsgi0lSyaQC1gSu1fUHCwRAqPZwA0w6e1rjdsoBzCqWxKVhrnGe3EApzDUFeJImCRDZDXvEcGGX60SO59t2eD64a+jU4ev3zJLsbDmsh5yZ03/MmVUgaeRDPAa0lEN3qHblKXBtaLMt4N6IQbJPtVe1X2PX8j1M6g1SQFsCrX0Bvz5DyofphPT8jqqy8hzG58y4BDBdQJrFxjT4n3FbXYCphv92gD8BnDxvgP7EcnNsC3DwPMTnceB3wpDaWu5ArIzvvPcFKArzx1csEO8EAHdq7uFX8uwc51Ps/zKMvi/8jvJFSba9AdK++YA5FXafK39rImO7Et09iJPvoM0xWJvZnixCjt08zzFmsQejFDtjXOe0E1h4fQHX7HvQ9zOAMctC5afrPKXdc4wX0H1/P/tjNTa0pDZG+Wf89OwRJRHsVw1AkvvhhI5XM9gy0Cub9dS8nZjik9Ob+8b7A67ptZGc9Vk8bQbmSuP1rVXTTMT2z/WZI9D8jXX21W/4Twxc25eDF5DpgUzIT1v9l//iHxFS6pJIoeoMbk13F8tEmZGeIGklkXWWLqNpde2FSWaQRbI5mdBOcyCT7opxlNQMwAeyHX6yXw4Hgmv4j2wEaoq5LHGUFPGQxwY8N0suzme0cxzwlFE2Y4IBg0tXmL0aKLwYFbPYyc8MdNyADe5f+lZw6FIuwfBoZFSl1ZSyvv3hrA5+yoLJoAC0bDFZbpZid/jacV5MgdVB14Ervuv9+w/bp0+ftg8fP/LaKB373e9+t90/YDxft48fPoo95DIiMgyi32PqfUpB0O0uh7NtC79vlqIo+xd9EhkQgmtmZkVvDOwphpo2CAxIUAIUg1UZYLHLGBRZJ6mbYqgERICJypMCrsW4xGkDyBNHQCXMAlqVJWk9lXl47YE6ZaIFnuFQxFoVSKR5J6MhXRct3F8gQIKolCSU3lmyjjLKCPTDyoqRFlgjgefpcAagvL5Rua80e9IsYmWuTf067WWVe8TZFXNUAUWDa60nkiCVHSkfxSQ9oKyRlGqVCyVQpp6cu+lJC+yeP9jHANIIriGQYmmomHEoC8WfZBKReQbWmsAtlfjpdQX+1kPctu2nX/1Ee0LA1GF+Solu3DEUZcOYS7AUZkOVdBkFMBI/VoemDkCCf7ZrZBJ5v7GMr1gA6qBXYAK1KKV7JXsmIC3gGoEHlDDT2SVaop8I17PRgUqB0mjg/kEdQO/vH2gjME/qIgeAE+WiAjrVNCK6Us6cnZ9vDwbXmmGSEjq3LifAI+CNbGKXxNXhHrtiECUOvPaK7DVAoUiypVRGQrFdktSOuHIX9fli0rkk3bphFbRinWB/lS5cuu9ZkyOORCWFlPDhuiGgZK0NanfIXmEvFRPSWk9ivaQJg5xfrNHoumUdqjGBgCpo7FBPCt9l0I22xWddSk/F3JEFN0dPepyxP4Kt1IXR5V9yFrUGAwLLJqhjKdeqS9FrTjgP0lt7eD5Uoqg17tq7nY4W1vyXJwGwlWToyi6z1QOuKaAOsO5OSAaazX6tYA5i5A2upcFFNhzWGvU4Xf4WcI17nEyyM+qKSu8ytk3eYEq49wAbHWDbdklKyC6G8VmAsdlYBMYBWLPDaqQIXAIawIwsNnUBZXdu/B2JJso/mLFGfbcw17oshawadhPFGaEumzoju5xPfpV9q+GgVoJuzwxIV77yYZwP9KblOkuGfrCasvaStLOLXGUeKsG/kH0aTAHJQ0gMGuu9moOk1IfAcJfnEQxNotJNawiuoYnS+Xkx1wCwAWgjCA5mGUEqlY5eXQNcE9Cl6gRpBkZnjWch1sgIDqA3i47jN7c33LcYA5XWqithxjjduNXNU6X2WBdikLtM3Dq62Hv4HUpD6WN4jSThJ58tiRbtY1z//uFB3c59piAQFTjnvbtnf3FduOMs1gnZkO4QqlDGPpN1GnFGpMOvn03z2YyyBfxKqRX9yunlyhYnWSC7kzRBgzH0WR1AyHa03l7ExgXQp6JhD66t3UwbENRdB8iV3wX/qpncxdKuLqRhXzm5nFJtln6Laaat0Of208sTS0MZkPtcSGRZZ5PHOXA114/L53k1JxLjvyuZpqvwrLdmFD/vfZ/AcglMwxYi4KBvyz10tHsSVXeyz3IVk4W20+yq76Wd09rhGT8+cwokC0AQf2exI7FNA2Bd7z3f2kyOk9F7NNeOOp/m87FMjGiWFwOuTSBxgnwFAPo5zcuqJMb6DQ3+ztf3oMEeJJpzmrWbs2t//aPv4xn7bXBtD1y+Ba5N5uHpuXj7jjLX++fJkMtv8G7w+qrKGMfT9Lvn2TVYkIpbBzjDS6k8dMZXSkoMG+BzjDZpJJ4VMDYwtQfEtGZl83X+NF6hHbC7nx2CRf9811xBzMceh8y3kgAtk2WH3mfMvl3oqAbi9Zo1fgRujQNtD7DR1uzMQvvR+3FJnV5bgvL5DP7PvOjX1u2Mi7Mu3wLWjtbSNzdEHugXoHxvXisUylP8yd2HBph36hnaDutzWUNax12Gvr6v7Z2SOrZfANdUmgL9LWcoETDYsUlHPXZFC3psJDQbp4SnZymLD9+Ub4Tqze5uQ6w0ZjTUeojqilEmMX8AMQCF5PyAjXBrAMIih5OerEZBcnbSFjsbMmhzskw+ZOF4yeFp5treUGbKlIXVD8A1DDCeK7pZzHRFCwYMNDqLcgxTirYHcOJsBRENiyyBWIAifU5Z73JMnMFKsCM7IBAGWVzorYG9BoF3OHpw+MCCgVOA7/n4/gMdTwZAzwcBWdClGGwHfa0D6QBidAS12rpTn6n1kk93SZ205+LM4B4iTstQ03R+BZpN96UjbG0aaaLE4bIOEwJhO9fRllNmbu3wSVCFQvtqmoDfV7BMQKjnvh2taPRYZ8obhSUeEfetQF5MK4wBgUR816P0sRA0sqQmzmrEN60LU9nAWMvXV2bx5aS1QYjQJoKOLoXQPXL8Ly4dfIoJwzW6aJZsDAwIsD096X7ZySzgmgFyl0qqfCxlFgZgIsSNwPLgOYT2XIlbdokGXsMcY8zZPOPxkZ1veb8IRDYzi8gCEutHOJN0zqjFw7JQAyMEOVQ2FFAjA/TTj3+yXV3fCHS08aM2W7EtBVZmHQSoIJBi4Iwwve2hggP9u8A3bngzJNyBUEBV9O2s8wOGHLrK4jntQKWjKBh7Ae0AronptW0vLL+GHfmyHVyiBKBM5UooRwMb8MB9i/JQ7BeAifgd3nePUlCut4ODRAQXsWOCGx+elLGPhhO7urqLb7R8yhHxnqQI9+KMKEiRYLr+jN0mkEFQKOLSKgXfMxpaMyulyDm8Uhbj0vwABKb7pwtvgjmskxxsi+Zazi6zcHjGpO09wE6A005cEFxzM5TW3gNzZiSUzG5kcJ/mKU4k0a47QKNm1IXKlfEnM58OYvD3AH1ao07OAByCKLqTKnQsAXC50x4TDda7pC13B1Hs67DXqJfpQJT3YpAY4w5A6vHLYdGjqSApLqa8xnJ+sa/ZmbkSaXLWyvWpTdLgGvU3reXWbCIF53FMkpBgMsDle/qdGwBYS0lrLiwqAydgrbhBQHRKc36K1aNyshItNwCXpA5BO+pF9noM24TrGHNycbFhtAGsgZ1MlgyTTPiM5gV/B6B2IIsNe9MMNbKLzDBi2ag19AiiBCxDQxHMPM4bgIJK5igqF2jlrGWBP+XU+SCIg9enQsTnswvNZPP7T4Fr0ktlaKNgyMLoOlNcblUlYC7DDhPH7DOCyGkwU+eaAC6W6pK1BXsAfzJdMcNtRBsE+HRISqGpAdhrVywPJXvUUgCXl2fb1TU0MsVkE8MYzQzCPFMFAzXYnMyMv4aGSPB3CK6xS3Ya0ghMUkmlOn1rbYsRK99DwHKYa0k24Tr4XWQYeJagxNDrJJ2/5bSatUe9UXRsdsOBIizoOlmDnOcq4TQgY6AowJoYnV32KT9Dfk3AtRmIx1dKIJWmE9JNk06dw86CbBNU0icJozg7f/giJmYMkNBarGHiJcYpVlkHuFODOX4al93oVi5pDc3NbLjEku9o05W2WpdYk7UWINJbS8fILBVzVUvpbzrRkPJobqUe59gZaWIq8Ru/quyXfUrsLfmASigJbEhg5ncPRktYhHKr16BSZuHtgFOqARF435Wy+nNLMKzH4n9h3ctMmP0Wo7IrDc015p8FXH0DXOuAf4XGCiwY4BrXaRzeXWxcgMgYo6zVioF8/xO85H16bc1Lfi2YriB6j14E1j7FCvQDhbk2rz/Hqu229rvWkfx87v+AnusbZxhQDbpiM3JGECwdYzAv8a2/HwEJXrTLcwxmVsuk+NwJ4ObPreCN7qr9DnvtTsisRAjLzxiczn2lW2j5IZqk5bEC4Hn7CkTOnp7rZvqzu/EKsJeyUNr7wVxTDNf7NMw1gfcpb9dFNQYruKbb8OdDL5/r/miiMB56/5yjPPpconOuyq4OQHNs78Jv6rWYwG8slD249i1grb/z+8Cub63Xt3//dwPXsj731z25L0zyC06zB9dqfvfgmhz74dyOck/S41lq6CC42DExnOmkIEcx7BpMQG02MC4sfI7Xkw0CsyXOhpgDZg840y9heLBl9D78G9nJ6IqlJATXo74SNBrOJDKbjclgEz8sNdXJm9IXUXMnuCbdNSLVu4NKrzW4Bt21LOZ0ZsyhV8CHBd/zbClVCKhT42MDie9E0IdthaBbTrJKPXM/E1zjWDpLn3sJkIdSTjqaNwIjwX5hIH44uAxKAAMC/IBrCsyl4SHwJwdAxJUxp9C7UejdgKlYOindlB6fxjDlhXhmAC5pRsHOddTOkaNIxg8PfAvklsg6Qh9dj+CIu5iKFaQsaXUSC5XYwEl0eADOytHVGmLZh0GXaQxhvPQZgVEtdmwjZ+CSxtagrvSIZGDTMRP6YlnbyQhTCNoZ7gSi80+8L51rE0hyLq0xxsO4nPEIziNDo0BdDD90gBWrpgIQ6m6FPXJQEM7ygDj5AqMzlym/0XmvzLnGQiXB0TucnXH6vNOB8PnzHbuSwvlXcwqBS/heglnYg1zrl9u1y96gp0WGGkEKi9AjJDW4QP0sA24xbGCugT04GaHYPyzzg5i9tSAzbtkbfH06Bj6M5QgowUBAxQylLolx502uyFEWin2CYA6BOjvBvnIfbyy3J52NrD063qN0CPuBoPaLSkDDQCsh6+cvfE0AGhogbNslmkdQAwjgmvYzdfRYHmeGzhC+JrjmLqZxImR/o2s1sFwzEMMsjZMclpYcmbaNsAW45jNBAwSvYlxozyeTNoKglCF670SXSYL8CkyTWcecKUli4Ij2yBnPkdmsrpnO6rEjVObNnWg5n+hAaKc2zGAA1ppnM93cHCVSB7AT0u+Traz3Rn8KZdnUkLrebm/AlrE2JhsbqMFJyo+15gQuYCvPpEqVAlsMn3bH60tZ7jB4pHFGhxx7yqyYkjww+AtA6kBwrTtQzhJaQ2pOekjcO8kA2v2AOmb9YLhz/pOR4RLOVwKMYfvpjOKaGeLFOt9HooJnlhg8ZIEN5lAnsRRWic0XRll3icUYRM+KHXqznkZJKEH9iKCP15s1dr6de88+oyMhEiNkg0KbyYL0OOs4pmgsAgD8aXtkAxGVieJ1gG7FZKP+WoNqhrJcfnrB/SFwbQYedssGs2pxTu0Ay6nzCDECX13CxOl2yWsuiuFRTH4FKAHgcC6l1Jh7rnyfZgfJH1BSBKc28p9kgVLOIwwy24IqC/Vz+jznuh92FeWh2Fu36B4KgM1JFQDfANbQVXQ2IAhzDecBy/3TUddrEfurmGvoJm3gLfsltkMNW7Rmri7VoTulHAmUcmaLxekmIAZXwgyTjQ771CWYLMU0gGeJjEgxJCiMzzoBMYFtCkQFEmFdtT0PuIb7U6Io4JrkMgLWxZdJ8CUfvP0pzqMbLxTAa3xHAWQ0Z5NtmswhMZ9oe0rPLUB71mXWpHz/2LXAJ/tAUOyuFyVr3GBigmtJQC7gWukWhrUmH0U/AOYUmAZcwx1x7+ArsHCTJ07gOpLz8WknyBZAlqCIAd6sqdmYKk1AsJj2AXGAm/hJE1xbbV6PX+9uzUWNXbB4s8L1Xf2eZYwT7OfMGO+dBmQCFPvSvtiEaW36eTp4njZN77V/ND4on1IgNP+zFNEE1+o6AWbGs+VSkz2/D/wLiPGbvxdcW2zvGHfZ1+n79JX34Frey3VyBJAoXmaibAdoLrPv+Hn/zFl7p66b360ng2fjBGh46n371+Z6OgLXMj47cG2uoYwZE+hayAtzjTbJbDHajHE+hoRTLLcT4NqpZ+DbhmzCvAfOTR2j+ktsFX6XeTkFrgXTaHBNpbo9Rrleg2vL75Yze67MPQgFZmq/uc+KYRV25/9iI37JxKp94QLg/pKPTQCv1utYW6vt+48fXHtr3PYAW3yv7wTX/uw19PoXsNdS0uIuoCkNTTCaTj/Rucr7J2OmyrfcGh7OfJgLAt+ULZ2ORjYZE/9a8dvF2YUy+nY04PTAgcIPNkEBINtGrQ3Y4efXZ2XfA7DAAUKW73AgwMbAN50m0SF1aNCAQcLlZmCoNmVKLAgwqswAwQ0dFARYLnWlc2QdIzwDxLjDalOgL1aQDtmpjzXKQgeIVw6wBXY9LDq6nGHE80irTZs8zifANZRIyHl+3X7+/Fmlea+v28dPH1lmB0aRmCAGGK3TUZnVsHOs2QNghWUtLIu0eDx1rdAQQx0y2aUO92MBcfxdjDUABBJbF/hzzUCdJXBPchAJdjp4U6msAFGuLWuOpXRLhk6Jv2S2mYtmoIx7w/0AtFBpYtYKHKRoeMlI9jxwLB3wJStcjEIDpZhrfjee63CoAJfgInSyIOIPfSwz18TUvNioa2jGhkqklQ2Jtgv3mUVOS2eNYPI1gWncsxzb7nAWx09d7DSGASFb4w9sqhYV1z4Q2LUc0Ph36UN1zb4AR+sVlWC7AvIGI1XKSOcWHUkf0CEUZTEHdxuDA22/VggPGWwUt7b+GsAngFnRWou+IdczmA7XNyrVZLmYjPZvfv0T11H2lppbIDBD9z8FCnSKWV4nfbXYpnJSzIyMXdMBq3tTl0qm+4uBCEBBdVSjqcFmEepNZUa4PTJ+obuGeQcTBuVvAMLcGEPrywL9+ByBSzHWSk8N4Bo0J+/dqMD7jppaBAPAOM16sH6PdfFSVor3kQllUI9zVl0U3cQlGnIcLwEXiUJklx10kVKarHwCLYNrZFwYNNpnYofgtEA3AU/SJ0pJc3eCWjJ0sYcG11iKAxYGWWCDlm8HTwBWlxOzNNPdZpc/U2pdwuViGoO9Rrvtxhgq/XbjlAHEYa/ih6VtN9fbOyR9rLvEs4FsBwTwOQPS9EeQiw4BC2Of6G5lmhHXnSQFBPSFNchSYyaLFJzGeaXdfP2yPW/R00v3LYElXM/QzUuDF5e3JijR76UtmkA3TOQAdDkfMIss9TSzTh0F7azG2hXwlfUpDbV0g56lsXmGBOUsvzarTGuSJ5/Oea/76GnG0RNoh07NYM6C0YnGDska43w2a4nNbcQ2fULix4D1A/eowDXscVgqgWvPG3738PhEBhvBZJeEClwTi03duAQ0CWhUeSt4W2R4OnjIXMSc2Mu371OPKRtdQfIA1zwU0yEOJOkYxgkwNz0YoFneJ9DMbMgk1VwiqP1v9qLPBe4fPonKO6tDpzutEog0uJYy9IA4PHOzf1yeLYAN9hogGxJeOLfRDKbBtZyPLE11A50JrpFVtKnTOOw+/EAmNsx+l6+kRE58y5SFXl+pyZRYLma7GDyqwIHrTedhSqZxnazb+LA4f+ucdSIF/nSDa9oXe7C5wSrchP1HArbS+kvSUQwndRGlfAclALq0PICX1p3WHhOQ1vTC7+MfNhiXILAbjs1GKhxzNzHTsa0S60oMpEqjUCMtSr3XnU2x37Qb7KP6PQOoSwDaQKFscZh0Sniaqequ1jUWlZCIBIESwDGxAQQXcK0qcFY/HP9KUjkalTwrqTsnuYeZIC9mItemOkfLtnfCKrHMTEAmcGM9xpBBkHlr1krv7ZSVMe0+AFPZG33MpUlDMyvgTYGiKSc3wtjxjeakTP98AHsCeY7c01vgjubSc51rjr0V302mUb5cg2sp5/UaTlGon01Acbpxp/mW59ryPiu4ljTRGMkdyDRBbt/mETuK+/8EG6h8yEGOiFmeoNQEmwJOFNiki/ho6+9hjDGMe7CUut8B2u2foeao5juXXxGZeY+9hvTefPcJDKfuqsbENjTrbAITE9gqHzT3vi8bnSxe6odL/klkg7mpdqDN+OfUdZMN1E/2B6dfi3ex/eX/pznAPAcWhrkbTPESrWvWo9Y3o63QJCRt1DGp9dde9xr8JAd81TYeC3Fvz2DLfAZfOPVNtc/te+8LWE9/5vjVeoxToO0oey8H5psXPgYTv/mRvCHScS06+/ZHFxHb/s79XjgG1+StH++1XGNOrKsv/9e/+IevcpKQFRvgmks40jlpbm4cQAh2eRA7kJKxlBOjEk8Fs2HFyNF9UtBZpXRrN6Ms+Bz+zKFzoemgRpCsjqE3vHYAEyxglD4iVASLB4wEaTZYaN6BLUtpDBjhuRQ8a6Ml6APzrYQSB8jGEg5RfrZXAhkaKzjPybBOcA1OOxkH7lyoRgMryi2AqAETBgrW2BKLSWOa0st4hzQUDvjpxCLIOlcZLb8PmeCbm+3jp0+UGwFz67e//b8ZNGB+fvj0iXN09/PPPKglyZBMI8omVG6jjqwaS9w/HRw0NMABZzYFtK2oiTLANTpyCZ4R6JB588ASQTwv5h/zCAeG1zS4Bo0hBXfW1HG5KJ1CdvvC2hFwyqVuxwJsHjmSk00HJh2APYjqA+wC0CPh/JR0ybFuox2mlph86KppAd6zjQ0dIJJ/8+7WzMIv25ObG0g7ayvNNQR20mZTKTOel/uLQbTAENpZdpVsVgrNsNd6nPnosAkkNWPNDEMykMbfoZyYwyyahvh3ADmANo/3dwIFa4bCojFzqDJ03kNco2GhunMg947AwowxtNjIUgOg+WgNMJaOYr1gjaHHrBl/YfVcwI6gJOiyOoaqtA5XJg2KByxsBhuhuAOo3Ldt+5Nf/bq0DMNqBNjGZgK1P0AgwxhDm60z8yrhGJp7Zonim/H9VYLKeznbXqOrQ6YGwFKVd9qdLgCS2jzuJHtFBsUFGzYAXH6AftrDHTUPsR9kqCVanuy7NJ2su/aEkniVhbJclE0/sGeeXcamUuU42Cz9JENUnW2pw0aNOAUGAbPEXJPdEIVez0hn1+zNBtdCe+9y5WT6FGS9bs8uCwV4MEV628kz4ALgAeD8GOvY3aLyD0cizsgMAooFZSZBBRXjHBKg5pJtNmtJF1EEQQbb6myKbiTsEpiiAucDroXlyjLSAggErOE73t3cGGDD+nRZKAHAgGtmyrqsWceNEgZ5rg5+Vkc7Ti513i6vuAfEkIDQuMB0TFiBa7SbzwTXkPhMsE876XGtYM+i4GT6pTviYHMm4cLzzmX+5i2Wk4HfQLxcNhnghdi10dzS/ff6kqan9lwA5IBdYYvj/pjgGF1uVQJqW8xryuFO+fF8NnUmVfMZdRhUiW1o59G044oH8HV+xj0CEBp7DBqFBLixPwAjvZ7x7wDXwGq7h50DmMZ9MjTXntMIJIFJO11IWrywoYE6hmbfa8+NyrCU+BgExVmVAHk6dbryafZaOfkJsq3LZkJh+fb2+1WW6mCD4AH9DSVP+C0O0MK6BNwIgA32kYkKd/MNIyH6jQWam+UkG+zSaQQ8DJ6QxDCD7UbgMbqEAuBWkuS6kk/yheRTlcYtkqMuKxSDWR2gE5RNlqKYzO7ezMYBr0w+JmbjOAcQgk5futVWIkwMeT6zy/JmOTJ8SzCEVQatcy9+bGkSEVwbupgOQsTW0MwlkUVwjexIMfo14wbXzJpLA6mAXWQgBlirUiYL2Y+KBD2rWK3aBw3GpaQ7IWF8z0pCv1qjc3TKbABJ94l91RqHKh3V62t5axLDAXEriLYfFyad9BVbB5HJSQDf1kAk0O6zaOoxq3mINe7wjBc5rbNLmp1ZcEJ1TRe4J0DUGomxGWHemgGJp5afbBYOI9ZZrjfQippLSwGwYmOMTQFJPj2FS/o//IXqhkpKmcWXN8hvMkiWj4dBGDChwC8lQvps9ZcYYYtvnW9OMrb+PcAd7aGe4wmkFrRQts1QqxNeM2ANEKynCFvPwCzXfrQqpX8XLbnc0+ykXa+F+VZDuKIbiQECrvfK6CdN4D0D8GA0pfWEZAAAIABJREFUeFet7/Ed81v24Jo3c/JEc0ibOZy98pWyzwKO51x43GLPlODRV5wC0+bKis+s+zvBahqvZX4cPituKcCqPyv/LIkma5inHNzGR7tS52L8R/yqGoK54oy/dxPCKjj2RNQ5mZVo+5c9SbJHQN/BdA+KWKBnYnJjArU3R1lo9gY6gHOt801e/z6X5/2dwp9qDYxtrkMgYHEviz3QsySfs74LVHfkvfej63JZD6oKSDKGU17/G0tyLvRlpfrgWF7zQlvAQMXX667bX8g7fjeXp97lJXP0qzkHb33Ou6CRY+2KHhkjr6eGjiPlxLHCtsUw+xrt8/HK//bP/9tXsTxcEuXyNDoSBDsEUvDgtgNAkOtaGUI4GsnC44Kg88PZltHWphKLyGV57qxEjQIHGry+N5DQZgV0jj0NoshBFltBGbmikJLZdMGSUDpbJUCuDocMPpOhrNI/OTlw6MgYIjBhH9xC6i2mmI2PgAlOvkEwvr9Zci62EMhjrRAJ8l5ahyalEu1ga+OsGcRMUbJ3pXFkzQw6vwjuzXhgBo2dNC+ps4bPIRD7+//gv9xQvvq3f/3X21/91V/xeQG4pUOiOu+pFHQuWjgyZL4cntwdUFpnLAn1OEZs+xoaeAgqU2LLDauFCIfz4e5zAVttFNqAMFBkaShYOgcCg1hbEuHHjwAxatal1C+NI+wkX9+8k+aFDwW5odpDCEIfHh/4LLgfOO6wg8xeh7lGtoHWiAy8Qaz8GzphcPRvlRkPMIP3cSxfN4Ild+jq+Pm+stVay2ZqomwUzje71MWZRadIGzt33rw8B/CIUjSUvihY73trkXgG71hpU/DTTl8YJ3FGmPmlPpEYVAENxS7wM0cjJIkdjqWc4e7U5r3uzxBaspNDDRoEsygFPSizTqboKJGT0LvGOfo7YjMg67uVdpUObNgEdxEFGGvAWOLXKkGDZo+YtWIFpXxOnUJhn6zN45xygxBmSSF85toS06m+17qDcT5xCCH/jrECiHBBAPuGrLSU6iRTL5sk0EOOjUpzsJ/AjgGLEo0IALZ1AxALWPM90AhEKai07R7B+nSnZdq/80u+hms8QGstWoABMliqJr226q5WJTruiuygI6Cakjmyu3hGsu+sJ6H7Hx6AnfMC2HBtWk+Z2HL6zXZMgwOCaJJOHP8FeLED7TNItsjZxiQ4/LsE7XSGcM/WJnPe3nZeX6KSbfk96LIm+Tw1IBC72aWidkAZ2OP8Mgib97Fs1J1DpQcovUCJs1+xNJR6gfy7NAPVQTRALQA2AQZ0JKMNWeLw1rKzVpnWoYFXO3loKPPu3fsSahcDRmMQIB1nHbviEWCTliYTSmgGxASJgsXYdkwGzr7sJy6D0llb+oA6yxsmU3wJa5FwblwCTW63gj/uGzdfwNxHuwhAC21zpAJsx1Hqh/WG97HcmVqBXV6W64mwZ32rpeOoEkPQxCJwHEagxcWxzqWlBnDPTQforQtgw/dxv6HzMRmkeh/wuSf8foBp+DfOw4BJ0WfDg9EWRHeNQcMZdd1SRj23gM76ZVMoeZVsee0Wv8d/nHLYBdQddxiNP1FOeu0Jl/vaq47Plu+e5VfaS6/UXLtEFTyCY5dVp0tbnM8+UyD7IDa3mmSNEmvaa/mGaGAAhvY1ALZr2HKB4be36viMz80R0llwy4QqbD3Xb/RuX76I5Qyf5PyCiUXsFSbnrGlK9vbry/arX/9oe6Ukgeyc9pTsm/QjVfb1qjPZEh3RXFNyUggpS06Lpf9IPyC+m0Ae673NLuKDIdHJWZc5GjASYbx1/AIYPT/hO6SVXInpgOhe17W6xgAqSFVgRVDIgKEa87hczQAcK00o39HdjatMyzafY+VxwucxTtif7PQ7mnXxPB3gEvcKNeRUiq312aXlWuPyOSsJYx1EvM6O2vQ5JFuhcyM6SAb4zAjHIRC9MgEzzfat0tkZdJcEgq9nEFoSBl1uvz+r6K957VR39gJ44g/kmBJjXd1YW15E4hl69gJ/4nPhzMIGLDBC79R5qM/4hZHYUAmY9qV/XYiLq2D0IPnl0uk+z5jviUlaAf9jEKfO8LJhdXneJoF9278jAEFfJvC71rRHZQEFV9Aoga/GLc82SQ19M7UP0rWzGsEkpt3dOAH+sT79632znf2zTHCNj2X2fuJcbl/HIPRpqH2osYlfme9tdtL03RvYpL8+tLjnE+zBtfyu4s2hmX785CfGwgmPNBmYdqX+XsmZ9i9rPj3HdV6UDTbgP1hnkCJKMhcfkyxBKiqUlFBzo1eB6NZdF1HGHav9oPJzxvryXqJtss3h8hndXA0RFqaBSzzS5ki6aeIdKp/VnMgMx/gOiKnznWPPjrXpv74JzPH3a5ly2Hdvzd1cl4x4cXEeXbGFsbPeZ3tAcZwpebhW5dX9HP1nOaC59nL24L0cK+MuPsiKNKMpSpOcvnLr3+3tR5Il0060fei9o30Vm7nc2wCqAwwXG7LioB3TsG5ttTNn//p/+K9fGVxCMN2HrUTf5Zxg9HVwZgOP7KHZWOqKqEWG7oUISvD3LgU1Q+xMnVLEhIqWhTcNaQ9dj17i7QWOtSmYziKDKmvzaBDcYtYGKwcKjZazscg8B7xBxpMZ4upSFIF36bbJYbSOEHTQ4GDS9o6OX+5iBcBJqWiNEQG2C7C6TB8ttFCBk3sKF5zhfV3ZsiopdNAVWjqBJgYiWiTU+np6pEX6+PETwS4EYv/5P/gv6Oz9X3/9V9vf/s3fMKgA+EY2Ah3H1uzgPnMAqQypyjUFekYjQN2Nis2WTonWZwtLISwUOH5fzFhkN7oYDAunc3NVM4AXMtzwzCiDLE0dCGH7Oxe9NTd3wDVZYupGACmPcIqDaxfXpUbeywuBKwGzAEhtZcMmoEUN0CYHiocbglNoft1AywuOY5gp0nCDq/P4YHDt7t5JDMxmwDVRvJnZhpNa7EiDa7bCKFO5NhgbYDvOXIJt3h/3hILmHDAa2s6Mx9lNGUfKVyTgLIeunq8cb+khZHWm8wlZdAYcJKgu8DHaEfidSjdQ+vi0PT0IYKP+CO2GwDSCDZLaMDtMwBo70CF4MWMoIBcF1llCLMBR7DWxGbAmri4FLDS4pk5vKR2/ukKzg8tNBRvREHTWHmD/qxpASMheCQZ7c6U9iKAMIy2heACjONQB9JqV5s6rmGuNA/aVgMwCNymK7gYFbPQgVs3hIC1AzC0DfpdIsxHEIQCZxJx1IOkUErimLqFiN6gBAZ1624NoAgmcaCetSnq8juRQ26JWph7jgvEyeFjBTZeJccmkgtCi7BKOV6AVDTj93UyQ0cmtDrSRhkuCZ8kUG2QDEAY7H322PnRTuuQust7Dsi0C35Kl0fkmTTadQy4bcCKIwf5Vs62p0VeloALQ9uCauhwKsEvnQ5a4ZV2zOYa63XLdDoatAlszA3euSRWF2AkjOBEh99FQgiCobR/GRHphYLCoBI3Bv9cmwVOyXVF+DIalG/LgLB5Z5yQnorEi57+7/cWRTBKFgao1MMXSMrBWupkRbW7mq9bqC9lgWb/QLIydhM3GPkhGm0F4dVBs8IrfNZIHWnfaU7X2vQegrSYQDZp0YmGnuy/uga9TU00/ANBS7vnkTp9wUwC2CVRLl8zRwMDBYPZi7oHujfvF5pyPzd5ja3I6BTDt3e2xW2csLFfbLDjtzVFGk4vkvLOZ47U6Jl6CBIFpXVIjoA3gGoA1MHtbl7IDzgZ5Ertg/yNJoCSrE0duaiW/E6BXmtCoqQjZc5couRa4Bps/gZkw89kZlGWgalqj9f5qcE0sMyQxJEWh74+cCN736VcfEiNUAB9AIEwtdU9XOSR9RYNrU5OV+xhMKiRRwBhGB+eHe0taJEhWs5mAJRWcTHDN54fWc9hzWmfGCipZDAmTJ4BrbJokvzcBbTFIJlgyfa8B5yqQdxdua8fqOgKRkpCSDV+bMWQBYqxi4wmuQcvOeq2SPmiW3Ay+8kysEoA/NoKU+CCTEaNOu2bFuOqBjX/clRXX0xmis746rrKkXLq9YrLswbUhTVA+oJkuYXE6YBbY0RqSSaAlEYd9Uk0kKiuViCWaN+7bSwkGg2suPdbZpyqMuUY0VljHkJtRw5Fm3TiYtDs7QS8Zhoo2vEZii/y5EUT77T4ynSAcZ1P8jDIpmcQRV2cP5VonQR1WOvkqAc/m4kiQa0BwAgMTyFh8hbqcq1pKJ/Er4NoAUOhTVCM87anFNp9i+lWjiB6rCR5MBlgF904MVfKC8+bvGjYXL7MMnKXDk/mpB+0kxglwzQzwOaRvgWuZp5JB2c2D1uHxiwGV+LzGBzJP896yHijpEj+j8C2DhIwruj92PpPKN9oY2BGD6Hw94Bq1KnWWw27SpwJpwc1L5J5qgR75nT6oBOtnJGrr6bkKlA5LTUmChxAcQsoJQWnY3eOB07cEChg7tzk2+H2AwBN41ak5neP61jxPUJN/J27S3YTjkyXpzmqwsLUCRg20T9ebN3gaXEuysGyGB4CfXoDJTjokNveyclmvvi5JlxrmuaYGaBmy1DoeqRbsBS0fKPMyWZdaLx0P97poxsGYDTt2udbZv/7z/+qVgs3OhogZpuw8gyu2kFf2VSAHfnfJjGFKw8CA4uHF8swbltbgllSWonppvEa9rCGersyMdq5YDaOFPHeGu0YSDHAGwxTDDJgYK92WPUPDgNXZfRpNiy/jc0DBCd6gTBIBD4MHOD4CLBh8mc0iAAsbF4wfiK6fsZV8mHiYfLJZWP6H4MnjZsBN2UCz+LwUNZkNsIXpwj9tUAHCRMtMJY9hO6U7qbS/8B+eE6VmONQ/fPzEjC5AtN/85j+j4/G3f/s37BIKBxTOqsBCMNPgeCrLL5ABmWMBErnuF3RbMy0eBpPOE3XW1NkyG5LZmbQxDjPs9YUBKbO5KKF0xlbaPHKC0gyAndQIwAlEqJLHIRCbTI/+jNmCgdAY4xYAbDR9vLXRMF9gTkHfReAaWFFinQmwSlfSNhcsE2Un3dftAkwoMOeurtTh0ay/iIkjGw6tNYBsUmrVwUiA2vdGcA0lxZhnHg46IHKQfHj3QUChy/tmwID5qIyI13btl7B6HGBMYKccbpdHKCjAPaiMSRpBNvYGMgLiJBbDNaJFAsCMQQI7kwZoVWabzDyUJN4/bs+PADOV1yjdK4tii7V2XmAFgqkzNCUxeFHBPBuVWNuPa1OBVsC1CwR7bnBBUBa6VGY1gFFJpsE5Airo2cmW6aAUw0DjgO8Qey0AG56L6wUM3ZtrAmrPrwICEOAT5Kb+lcAA2BLYQny32HtPHAd1mFXJCrL4+PdjNRB52j7//DMZaHAqBK5ZiyolMHAowi60sDobvJiVBvAB95MutgHOEKxEv01dQht4K3BtMJHtmi2Za5XVy16ry6Gcl+ieCFAxm9iNGxQUpumF2SAFtkG7xvo1S0c0uxdhqtXhOQ8t75OLU+CaSnObudaeINha3DMOTARMGDBg1zUDCDTIWONuDIsAxjpzKmdD+ZtKRdUd1J1uWUKnTqR4DaDaO+qviV0p/cAzAmvUliIbVedDtCHPndRiEGkmrfZ1mHfSlSODY5TpX16qrB6wdc9ps4aV3Qv7LJojKQEXo6TARoBu1olKIwYlyzKu0SdpcJXnwwv2CBIE1jc0cMhuken2bKcM914APe20M80AuLAnLTWE9SzgGOWZYFBq7bKTqsE1Ag+0kd2hls61m9YEDJnJA30ezD50BXV33jRoGfqvy+/cqANgGhls/D587xn105geszOnRKLuVT/ec2R2qqOu4qeeC7tq9YxZ8W0zK/q026+duheWzoovcG36uPYh7Tq2L++Adr41MXb8lQmuOcm90eYWuCZGe/ZRTuTEiTwDKc2gRjvSzxTbWE1D5GfBN2RnUCc5or0J20sWGvyNUdIfcA3Amtho6vqphjEqMw2QNn2BrojQHN1+1GfpR5Hl0mWL3FO0Za1rJuaaGjHldc5HJAiwPi1BAj8g8g91BsPPEh/J/sooW/R1xJbU9xYDMpmMBNQORJ+eHujHZQ613p049fNocYVBIZ8r7IwA4g2GJMBoLVq+MvyRU0Ecv9d6g0wyoVEWXxvMtQKa5ir33uYZKd9b+10/AqaVoFNH0C4Nx9mUigc1WRL4H3kQnuFD9017yh2+qzw13xcgPs0IGgzT2KSSpuerup/aB1c1gnz0I/Ats14bQ6sAP1wjnt9Z0pqNOsszWV1D8sBaWr7AAmF6GYTkmJAkkIYUtlkZa/wZHG+EyiHb8C53AXXC0gl4jdN6ef/+82XzzFx76xqx+9OW1soZVVHfAtdSDsiTf/8cBoUCoi3gWu2bNqD8/F4nLImnMQB7AJJDPD6XfVqv7WLa2KEwp/j+oFuRbpgNA2PLk4j8TuZalkDAtbekq47myt2lT0mBfA1c632e2MN2K0hKxqtKO6ELarKDwTXa3RE7JQ7FOc1ELLJAY23Xjh5rILYta63Xau//lZW3goyPlFvxTmZVhCslSl6jWZdzfxTukX0fYGcIoCE5WnvFf/saOJpnmHtk/c7BAA1wvYBrtrkVF1iz8xeDayeANRtzVY6svw8RZwJgPIYHUDbPAu2hDlHmvl8A22+Aa21PenTmdUduvr6PSVH7e7/U9nEt/bv/8b95lc6MqMZheLEUzDyTRjLVPUkZyJsSTJXYsFhp794hqJVemII86U/gOwBs0Ekzcy2HVpz43gsOg9JZlN0+Tc93wM7PlEC5ghVmDpkBE2ggcM2dmLaAcBL4j3MER4zADLNRynjjOTImOqQtHvv8xFIGgGssfzM7RYE9hOdvrK91KcFzz1q1FacD5byUd3aVGLqZQNBgAHah6eN5osVBo+Lnxt8DwOC9CO7fffiwffz4kT+fPn1iidnvf//7ulcuKXaRQzACHTIxmfBfwDUCPM4GQFcMmViy2HhQX2zv3n8oEE4MQJU7yllr3SZkut+/u6XDCd0zgGf4D4CHSnejgaUgYs5ZaJsTDMDfFWdaJ2noarWzYnDNAr7YFeyEh/vbgWuVqcFa8TrN+IayTqcOJbdw4qmdJu0zdLdUWahw6gCIGCsaT4q7G9nnOhbYzFIJjpVZZ9Y7xJwSXLu80py6nCGAJOc8pQwIXgczSsCiMqpa1wEYZYw66FNmnc5oWHlVGqrdlzWb9cvA1hpp/J1BugThAQGyDsFQ1M8XZmISwIehRjq3ad0srWNJyhnHE/8GSFGBoBsDSGcRwJqYaVmfV2jISeaa9FGkt4bSXQFr2JMAwFTW6g6hNL4qmUsDDrJECLDBjmgMwHjA56ApiPaOWAcUO0fAACajS4zoIFPXSZqH1HkCwPgo3T2WbTKLL00edm6lZs7T9vnuZ3UBNWstwBQy9GG8MMgwaA1wCqw3gXUGJzwfAfEIcGVPsiSH0nUCUO2gVJBSmac1mEipUEqaWwdoANcJdvEn7H204FBORzZeg9/QWcMzsdzc+opJGOjQTOImwV0DFBxYZ9fgdKo8KtobWrORktZhrIfFlQCMxYHtDKIBpxEMhZXD0tFzlw/5fBFzTUBZGhtQzB0Aa5V9qhHHOwiz31xv71HO5u6HWPc31pjE+Tc7IJKBHJ02doiWPmFAczZmsK4f1ggYQFxnF9AgfKckyJm0RwHMAsggWGdgrbqmpgtz9q6dcT23wBo2SBjgXs1eJfi6ACD2BmtZCYKL7Ywi8mC+WpTdQFicGdlV7W1pd6pDdGUF0dWYjTqetgd2+oSdEuMp2Xs0HhCbDIDcALbS+Tbgr222bJKAPuwXfDbg2SO6f6bjI4N3gcfY32S283OzC64Ya2KrWYey2APeX2FgTJAtKklx+uJ4l2/XTvTMAzMhsXNIe0ft3GZiQ5rLJZHst83AYi/xnYApNncGgVkb5QCzU6jZayzpFAM0NrO+O3sff3LvK5Glsn11hVfjEDOG3cgGNhhnAfeOf2DzqbEGu0/NVTFAo8emBlkCu8Q0TeOQ2JQWnVaS1eAmmHS3AAf1fiX62ntnefH/Q9ybLlmSJtdhkftSvcyMjO8iQjIZQW18BWIRaaLpHSAIlMGMpheV9EP8QZmA6a7KvLnRzubuX2RkdU1jAFVPTWZl3hs34lv8cz9+/DgbzHTX8G5KJaZ2/KbYMlw/0giRoUjQx3F26R4/ZpR80Tdx4rrXYDrWan1USXG69fKsP5G5xuS0g5JoGIoV0AGNcp/2gel8GGgbDJIOUirdosTqYK12gnS9dvyJ+BApZ4sPrsTsLsAqAFrMwKzFAqbN8JFf6O7WlaBF993uFMp7z3pPMmIBu1NdI99x/uEc+fPz5LrXrJVQQhtcq3v1nmsehEDF9tt0NsZXF1iWElCsowBlvXnf4ZCjmJYwi0kAeYbca/3bPk7GMTI9Ld3Q9qpw2wHG0WdzqVjApFxbCdcGReoz/U2Pg37wNXDtnXnbmTWNWa/t9XkTbCvRfgScBbQsXsrBvGdfZqzIfJyM4VpUfp6Dm56gU9bh/Fn5NwaLqtQz69WMy3TNrbF2qagS4ZZl2j9raXgqOcAz3U1qGGcE/dnZA87NDmgqJt2YxP2zzSlSrBDwfrBKsxbGQk6Vy0djtQdVct8Zu7DH5uu6PFAfGFBTzDU3yyi0ZF2Z0V+rsS7b7BjIemph9MuOp2pIn/ZsgqnOyXS3b/sytTbXpd2SV1qbPn1/AVw72B4f/ugIiCubZXCN4+cks7e1WJI2CtNHn0mqOWaNzH8Arr1zSXye5R4WoPw9uJb7ylKaQNj+4Y+Asa+9pu3J4BUcgHMB1wgYf8MklL/1N3/5p29wajSQrm8FEEVHWKtngmsCkiQQnveQ0o0AFeDa7RG4BmFyUf0LXHNJYemKMYiI7pE3SwAAOzIpdWPwxPIsab6lOyg1L16eqjyqmWs6LKIdpcNaGUlkRlUWKk0JjAEdwegwUVRYTC+8B+sRIrxx/rHowOJCMA8dpgsIp0MPzeBawIoysEFgOVHWZ7LuWTJeuN7t3b2F+63Z5O5QBLjcZCCgG4IQggq3N9vt3d32/Q8/EFzDPKlb5oM7cUpPiYCLnbOAa7iunF4xg5RVe94evzyw8xpAADhnYG99+vQdgzu8nuVtKIXgddNJUTpqGNfvv/tEQOfz5xbSV6ksWCWjlbFZEgyI7MxlvuPIztIBZXfkOLOxmzOMmvMuW8TiJRBlJ5TltAzQXwjmcPMi+HJnS4LEzqxL4F3g2pl1XcjWc1kovvJAAvhpjTo41THEyOYqEE2HRovyYp25NfwFWaMCiG4xpgiYh46QAMWU6Ih5pYw6AMPpkAZcU1nU/J0MlBxDMOyob+IMcbLj0zCRVeeAA++VwbWOnTPjKqNu54klwGCUuMwBCBTXaphrVSaHXS79KwSP1LUiaKcS0Oiv6fBLF7iAaw2wYe5vrwWqFbgGTR8w16ADyCYb0LiCLQMoarF5C6KSjZryXrOWYKMAFuAP1jXWL/Y0mWuvrwLXENhzjTTrQZqUAnyqNNZdB8VeM3PN4IGE1gEiqKNqmArS8XGTF59xYp6pNAhrGwBLl91pnav8RfZM5bn+vrSlRmlRSn6G/kpnvpOwcIAaJlLA3pQcUhy7O6jSkXGAmy6OdkWt4YPpxR6R9pyYsj6CktE1WDfXqpwBHWhxBBoolg/AdRJHyCcxg+joCSVIqkNR18wBKGdUJW/IL+mRo7/Z+mwpD43eWkqcm7mG9YjOoWKvESBguai73YZ5SU1JdbgF2MaGJW7+k/uqLtEsx5ZuKNYGbHmYIbK/kAYAuKYGNBibSBlgbat5kAAt7MuceRh77Rm7dZQIQMIg9iQ0K7sSyc4yKBQAgf0PfTd8HnWozF4kS6vKN1POXOENbQIZlwBZsQ7IqlC33Ycn6Ag+bl8eVS6d4ECNZt62k8EvAtwMvM1Wtm2LMDxP1jCACGo3YCbmGso+xWDTtbyPyE5TaQnBYAPT6vIpkFr7scu6YkdXp8vMNdtd/K6S8l73lUBY1mUHCSzlXQK5r7h1jY23lzicwITtHWgt0dN4Zfw/GXadqZ2Zx3XA1YWJxHSTdQY/ySzWLvPyc7jaAHtffppAM7GRldBl8ylrr9FHNLiG/cMkp/U2k2CB7iqbFxB8U+mnAFgwkMUOlZ6qgr00t+E5PpKIPDeu1SiJfqGDUjkESr6u4JoSOUmUJuk3ATslxdzUgOu7GVUN+jfyWCwzNhfBnrzUWZCSZQfUVipdmntJvw1sPQTQlq/wPk4QsIIuqjpQxYEBhJS8FNuy5V9yttOXqA630Qz2kvG6YwLIZdJ8H/ZzyrgGoP8RuMb99w5cC/NTSYMwYSvInWzswRLtz+jaEPl4Kms9Anvo34cxMUA1PaUSwMlSxq8qMM8bpMtyXZ7sDU8/N+Caz3YF41p3bHBiwC3AgY+9ilsLYHDySOBaoz6R0KlnDyMrSRQz14p9sbAwDJTFVo2zs8P+9xFlPb8DzoDyAd845gmsjxIKRwz1g8A18y0A+T0DRmXAq/ZUfIgG17Ka+/0N5A5QqCqcPgYKtL7fg7O59QA8uX5eW8CVz/PpU0dnLc/S66CBiCTEC9DyAM/SVY6Dx4PjhgMrJW87UG7/DAJU9zOuhVKnxQ5c4Cg4sR/AdT+F0z7i+vv1MYHavDbXWK4/TynvVUVefZYx1sJzuHEN92RipB1iXXYgc+nfax1nHMRMyJxK4sRNF3Cmq8CrGE4pO89ekN3xHNbn++SXGxoPVsfO/w/gWpeFrsw1yW1ZasUkHq7pufY5NjkEjvfM8lP+I2tK45I5jq+RvbuCsK6syrEzLjpvZ0iZLiy32psDOJvrdAJ2RwBdgWuw1V83DXqmuM3/+7/5l2+zY5WYaxJw5uJ1p0BmW1BeZXCNGUJ2YgOrQ7oPcJjU3VDdHKVXkcyaMi4C16y7liymuzAloBclf7T8JkCi8sToVjS45pbdKBkyc4eGJV1+WLeR8rWAhc1cQwklQBbUljxOAAAgAElEQVSVO43sFp4NwXZ0mACEkcEDJwUgFZgpcp7UpcpdTFn6Y/CoGjN4IRmIURlihM/V/UcHvDJxAMp++PE3pc8jZoucPfxJSRG+JyPm6UmlFgAWbm+2H374gWWhYZXhNXhO/AFIRjARLL/TQ5fSuBtrrk0BajQDQKfChwd+RfYYQd39p0/b7e0dnVtpR0n/yUVJZq8BrLvYvv/+O/4eYv/4SoAO4zXKSgOMxXENEKRSn2ZjkXFTiHcOOc4Ix0rAV6+blFGq+6maULCswywvOuYsXXlhiawYN6+jwyvYGNY2sIMlsAwUhtftLArtAbwo6p8yknS+SemD2BHUXMNas+7a5bU05sjIunATkWQyBkU2e5qlFmA/WWfE5t2AodbJBNfqoDZghzkQGK6AFn8UKMRBt+6EnUI6yl6vWbfK5uD5+2BLgwgCitE4G5l6gAzMXqnGhPsIQRr1dfjz0dHRgSXWKUp/VP4jUEKi2GKbfnd/64y/9ndAf7yO7EhGewpaEFT0wYm1g4MiJ5y+PzvrxiLMPJtNINbLi8A1jBXAQa9fXJ9jZ22xMB7SOZVrGO/n3KsjYcA1rQez2bx2IrieRiwqhwmApvllMEOBYjnyZAIZXEPZ8UwqnFCK6TK6PmSOAnU5FGF/pJxCZW/aU3kWloCXBwQBe9vb0tjC/Lb2jcaoO6KGTZxL0KkbQUgcw+hacpbo/bkz1x77+aB1eR1yYavUTa8sLJ4lKHUDe/HC+9ulWwJvlWzSV4HBWMe4JQJol2Bcnm03sI9gr2FPs3xU762yUDflYAIKOmwA425vCcppbStZRCd7lIoAsFcZszLRaigE/SesaXTEjh6awDWM7+PTIwXiCQigjM3NRvA7sTxha5R2LmBtMFTkBI1OdmZxJEggUP8CABoAicE16E6haYA7fWItd8ZRJVDUB6UNUkMG3B+QdnzS5y9fti+P+Cs2Z0DSnOVYy9BKC7imUsvW0IioeYAUNRFxcx7uEQCCrblGFhz+EmhXkKUg3kxLl56yHNTA2turkjkKxp0tH56agpY41IMhsjiE00N7vxcJkr4r//wKuGYvtcLtXfAXn7YYO0vdz7jucO6NMawAG4uQ226rrNPdRa1h2FvMor9mcMevCLhWmocA1Jx4ZaIF3UNdUs0EDMtHpbeJv9BhA8AmBqjlOFyWHMkAsI5ZVUC/R0lArT0xP6FHSx/0StdPcB4mhDTEtFZzzgaQlg5ldy5MQJhzlmdvWOdO9FWgEL+vAKexb10RkkQLkjhZYzmrk6QrYM/sefkzttG5Nu1Xy4kw0UVbBukS2+ZoILkR0gzqE3zG7vTvOqGnQCggmOfbTXfiU+y1GpdAx75cdTWmsWikOH5HyuiqEy0rT2Q/eA8RWVlKioqarPny+fg+NtK+n+Bal4F20lZ+X7OoKtDUQMmPsjYzz2gDZtGDja+eZKnOk8uW5qjy+ejU2rPL2RUpFMcJRYQoYGmUPRpc0/xYrsUlVxnfKUTOkvwxBgTR7RsP0+ZEcduLAGxcW76PGRRPP2ECDrSKnp75epqxQ3bZR+V1IwFwBHgZvGgfeT7NsM3Dn6EvcMBOW9/5nik3f58YZf6swDWX5/J8A6huRmexzJm48pq01hrZ4LYH+/tY/j102bR3EuV3dcDRGPv4GCz/3TjpgYZp3wFac98N/aqsv7KvA2Q9WifvwDWyQFw5c7guDNSM5mFk75m5xtLtirUb5MpaPAJlORaQwDooI5aecuvHvl71WU9cg3iBGNA5c3UPWb9tfQpA/ydkrpU9aFxvaK41uPYHMdcKbfoAXKt565ahkb/a25bs/djZ5aw4cH8aINUrcx5ojb/DAeus2u+BPya4Nl2rs7/5n/5FJJa4ICjQDkaYNYoYyMGLdeClQFWC+sge0jmuLisqrQoglSYBCDQARoHhpAfRQRCHi139GFi4M1G0EobGQgRmVUqiTF/aMa+bpVtci8kBI9ZCyro3OUf4i1IDgnpVoKLj2v3vLBIcIVROIbOFKq1Sx7A4gBRQt+g0taDMSIqDRuQ+WSWWoLLtWXXNSckTgx8y6qLX1XoTGN8ADQGhBFohCwstvGt2BIXYL0oxc5jj37iugLgLgk0//f7vShg/B1BRVJ35ILPGZWbX6NB1d7dBzyplGWTTQGAdpTwRy3f2Eo70/f1dl4WyOQE0UaDLB80qBYJa7GIgxRmJY8vAcmFiRc+mHVNmK9iF9rKAIKwXNngycy0aW8wi+jAI4IPXsHTUQtgsV7Hoch2UnAsH92RyAUCwBpX1WQiw2LHm4YHuqqX7ke50LoEwuHYBnZkC19RIRDph0oFhVjfaJWCfGGQVyNJlLjKcBkDoeLrjaZxuaxKR5eIS3mL+VfkUHPqwQsX4UvYiQKGjzGR5dGoUK04lztJPRBAaBxCPwqYFBNKUojkH0Ik1S80qNDWQPhUPp9JpO2eJJ8vp3OghZXVY75/uxDoVWG/xeeiuUWstnc9gk8Roo/H1vSeQSzk82EoATXXov23n6FCH8QfADPYn1jjYjdS/MPVeefDqoIv5bnANLDSx1qRBpTJOdjdjaSj00sxSeEEpKcBza9TwEHfp55OCvGieSRy6tbOK6cDPSjmKNDJxbwjSACAESa0zyuMQeDHcIuxJ2XStJ+Ervh46EdKfcVMIM4vzHLTM0cbE2Ni51R4yyyggbsr1zRgJOK7PTQlri+jjcWQpnC1zWaBePGn2smT8TFPcZ0a3Qze9KnuAQtEM9GXjlSb3uWEGWkobnKLhvkCn0JQ8o9PhDeQPEPhbi43agpf4+SWBNwAEdxBhB/h2dUmwAFIK93d36o6I9yawcRqNbFgwpFnenMYcpPNZs7IFsOHMcZ09nwxACAx4MbiWILvANSahzLIJc608P60WraRZZqfxxVoUc+2C4GiaGbDcEqCxG6eEcUBQ2V2gaSfgb8Bmo1T09XX7+ctnstawz3IeUcLALJjTk8o6yUQDWBtWZ62piB67xNPddwVYqNSz/vrfZKoFXCsB6WbiEBSOvhuANb6mQd6sNfmQLs0c2fTsFw9iu9KHvqgBCo958sa69i+Aa9k3NWMewcGUW0pCD5gj7fC3YyqQfZRS0247KWLNULKNR8d57eFGHvF9wAT6h0lcFmNYMhzUXmP3UIHTPCfgFyBpS2DttpvagMHG7uEB2QQYw3YhGRgA987gWgBXDAfANSbZLsSgjVM/g8B9QlMSFg3ExfeqZ012n76Ay0nJJjVi6cFl8qtK56MTZp8b+rT2WSvh5fnE7GvduTySfm06nofdhd+ZtTdsm2NUJ6KQdBrRh9ehjoPWCgzDoBJ10wcY5ZYBpQgW2I9DEl7jowRQ2B8LpOw9pHnR2ZU/upf4ynomSSWYwcbScCWZJlgUHR+d4S1xITDUZ2N8F++LnPeplmAZZBp0mVEYkJIng/3VAEtF7Sw9PNlfgYoq4W/mWs7njn1STptkWuKSjIWSKbknn70+CW2VO2k4WDjZfwWaeW5V5tnAI2c9Tax83nBUi8FT07J8M4E1/CLg0bIfBiDT1xy27EDc6w8F1+q6B6WhR8y1/dPsgbAK2I8fu34673MPENYT7kqVc+3SRrR/QgkAV2HRbapu7gEkoPFp3/oX7itMtaUZw4i5M177y3z43MNPjO9sUyHLNGRn8u9iN9lOxK4mpuEbx9pYQNi6iHa27IPtdGli6ufVtTf7NCxGgGskkJjuEfDP88GUw55NWQ+ik5bVEOPs1N53HGST/kw32T5SlYUGXNP51+DaOuK/BK7JXzgGNH9pCXw0x3Nvluk0KJgpoX3zL7+pLPQXwbWRL/GNfwu4lmcU0LYy1/K7VDfl3yuY/08Pri3AGh77r//iv2FHVmXvY/RRQgXnRlZXtHBlzAUkqXyQOkjUUWsHJVpVYYHBcMBZgkDx4+OX2pBZAMqmCaTTZAq55yGTQ9JKu6Ga6xBfBSrheUR0uh0j6A/pQCP45PvPosHlGTCNul9m8ulso7QObc7VZUjAD4AZACgo/cMOC0jYDQ0EqKGbYPShrtStErojpY0lB8xdHEaJjo2oy8AaXBMQiD/RRYOzGYcRmdpLzAfb2SNYE6sMpZh4TUor8Nxi2iGT+7T9/u/+P5XuWdenHKLS1erOkHjfzS26c92qbNLAIe4pjByU9IAtwGu6yx7WB7vTka0Q1oSYSHCcC6VmiWCuK007MuIexXJYD7Du2ESwAUCax1wO4hu1Xmgv0z0RTEMLZCdYJLjmTEOYhGRkeW2FxqzncRDIxghiOCpjbHamQVOCIh4DrA+KuBu8CrNPX0VPYPmxdWSo7WRh/qxRlpum3byd8pT/ZUxyv9ofAuP0V+uGIE/0vzyWzO6kEYQ1vDTOOnjI0MGeRPZ7MC1ba82kbIsrq6xDDiWzO9QSMQPDjQzIUiMrB0HTtl1izglCSCSerB0feviK8YhodYtgq3EBnvn+Rp14I3YtkWwLx7shC+5Bpc7XxTTFuEk8WwCHDjHyr7QnYRMusW5fWRb9M5ibZK2pW2iovlwFrzrE5TBAe0+aZwQRXHIGviWZX2T7uNzI3UMFQoDx2DpUmjcwf3Et7B0BzFUy6mxeyvyKEckAJ4CrQJinJzHnihEwsoyLY+lHILAPwCPl2X5vAMw4lQp4zMoz+JdseA7D1ksxYBZhUALekeh14DDawOv9A1izKDzfUaUFFmi2kEycFYdV9A8Cpi7g2pIBHeBaGhpQHUH7G8cfHV939VzOCgLb6nArcA2NC7SeArhlvauZAfTYwGq75l+BymJ6IwHx6f5uu7+/J9gGII4BEDeTAHPsQ0kYoAmLNKYEWgkMZQD4Bp1Tr6eXJyd3BNEQ9OWZI9vMpFIYC9UMwKCiF3PAmDjeaT7j2iqd5bChtCXnFu5X2SfvI7qQzqATUE5nvwB2LI0CI+15+/zwZXs4KUkT5zcgA19TpZywaduG7p8Ev7hWBawhuUGmckpIySQGcxTvwZ56E8CG5iFkweF3Zq5UgJzGBSkDDbBhYVufz9PJ/QhcC2BRiglh5nwAbqXQgkH18gHfAK7RL15RuyTLjP01SGeGQenW2IkNqBJHLdtFawBMC+nLEJtKcyqXhlJIuspEdL/Zl/QbmQCDBpW7lKX7ITTXrlUyek2ADeCaWOjxvdQB2g0OUGJtfyfnA/a4ErvnAtfA9Hx+3gCuSeZCARmup0TjxfZ6NjtUdmMC3Gt8oZai6MZDuVbsfnwYsS1V4SB/x+BXDoc3yXKwo/apGzwlCasywTDvw6bSeRy2ZET6qwFJbIQTfAUSLeBazij58LWSArIVKOxjbGFo5VxfWVv00c1o1vcp25M/H1CnwCifQPnsgEnld5VunM8Ks+Plywss1z534sklvowXwvT3HHfcPssF7UPLaC4MqQCl9GHSoIKsviQVLB8yxyXsVKEZ9mM1fmQZBVzzmpRfpKSnYi0ngzN2iXnsz6bcLeAa/cHq5D4kOchLXksj5a9Fy032MWCYzu+hK0Z/ptyX8mUmc3qaoVr7AdD9y28C1xy3BZCoZxwm69eBawfx4GALJUV0zK1xIi6ga93j/qnXf/8SuGZ3sMdzgDkNrunOlGRO+XGDa1OnML4aV+j+KMiDfXBE8F4H+Lgf4zyZzojdKA0QbMZg9f0ApXRmNKtPtl/7rZveJPPp82GsoyOAT41RXquLa1iFvWe11rsZjSVE/MwC9ld05mgddMlq9rJeFeLOMOE1/k8XYebb547mHcfQxAPLxbzfQzmK+8ycZaGRWBjw2i4G/vb1OV9ZZxZBdZOULIWjo+SfAlzjwlgeYOI5+3U2fXsvsYpn5nL9GrgWX0Sxxar/+WuZa+/WkR+pEvh/9Wf/1RsDJ5d4ipmGEi6zF1yWBAsccEpgzY0y7ewcmW6NGTAFBDj2cG28hsy1EzopZvG28Q/AVhmeyvoIzCPINDpTetXrgDSdGWAVGQI3NwISWK4obRdpbagVexgwYgCIwYbBUHdUBXXUTUIgQP22dvCQVcW/AWaRBmqdDGp2+D71PcZH4CMcQoqWW9RXToe0OcJaI1BV4vxhuIDlpfCGgblBkYBr6vopZ+3x8WH7ze9+x3JQgGsKts7IXKPxdrBMgJEg4QUP+c8//eRnUAesma3VJhPdO38oEg9H1V0io3WFRY3xwnMyoCpdOOn4Vcmgu2dGlJ7zOowrSkUDsmLuMM7JQO83RDKqLIuFmLG1WThmLtMk/OOSWlwLY5Uul9T3Onf5lssMETyIaebMY7KUKC28vORzAfQrlqPnkZ0lM0jU3eqyAIImzkZ3h0WOioAQsmUEChFcNCs0B6CAtZO00lwaHWc+pSsFrhFUtHNucE1AnAEd3FdYnyn7NOAa8EdnYa8TuG4s4TJ7EM8pBk/6u0vLRM6kDlKwRACeEPQMOw36PBhzl9QRXCCApvI5MtsIdAsGEshj4WqXjacMKGWhNywjcrme2UW0TWguYn0c7Xto80gfkI669aik26N9rzo8AbJcQ68bu4P+/Pkzy9UesV/hIAHYQ/CFcbPWjBxnBfazoQEbF2BsHDhIO62bESDhACBBIJpLhl0uoNIkAbVgG072muyBxr30oobggJx3AR4STLbzvC9rGQFNGIi012mq4TnnvFiMXE5+l9mEOceOj9zLXaYnrZym0gtj0e/VedS7JiXX3kP8vcV840u6eN4dMkcAlo63Pq/TjRGXCk28Du5y/NqmtaMpgFXcJFolSxhkLM0gKPDXIENYPNDnA+vGHW8JuKUs1Kw1NDtg2SiaGLipB84sMNcArn26v6dmqcA385Zog9UB8Q5NDHwOntCN18knAA1MnLyp7J82GM8Sp9o2OEkmnrejOQr3roGAOR4FrlUCKkGpkCGuMQNrOJ+RXWcJNRlj0OJUKSvtabp3l96ersVmAyiXfnoisAbWGhlvZElqncg24YwBI0/A2JOBMnYB5fcCe7nn2DTD+6dKqqWhFmBNJaEv1nELT72DZK5j60jh++66e+zUFggVxzreuF8eBy6sIdnR9Vp0/PwjavqFXRPP8KvstVUk+egu17WuQCrJ0OmX1cfsdXq4FiPe7G67TDyGuQYbPoMnPSCeK2dcykGT0AhjFKxP+QVhrjW4hjMR5dMqnfYZyZJqJRLjC2k/yCdiWejrK/dStNnkZ6qkGmD085sYkjlPu5IikgItmbAm98zMG1o0CfZkR+XfhRFarkEaHlgHVxq/KEdX5UY0XslQG+AICdfpFj0kUxS/mcFhH1F7TZ8YH1c+kext/KOss3QMje+d1+rznUT0Wp4gYpLfSQTpd07SE5xc/XwmPehg61nC0ML7mXAz06TkKcbz6PwbnUcNSOkpm4/JxNeHwawbolGqIkywrM8k85XQF5tZTHukB7NvMscCqlZwQKZY5bbSv5T9UkdDJZGjwcfz2X54jZPHO+PK9TY62NIWMB4wGzDJiQBro4xN7+2SubALMwcEwCPaX4ZpzFfcoWNT53N+hP2jLHS+ZZGPcDissdQ+nb+fdmgPXM2AGG+vcuCq3DgA12x3NA+a56+Vewa8OgJ45jMdAVMBkI8AgrruBNeSbI++ncG16cdXmXI+3CBo1lVsdM74HDf1+0lA+QZgbR9fHU39HvQ4PGO4Jftgy3W55ke5ZNisuebRuGufNRiSyoHY7ADYR7prIWfqHnutzjitPnt3DiopG1xw+IqlxqafPZw7zhvMwGJTeQ/OUsVKcCfmtT9c1WJTloEsvHnnjZfsxz3P4fCrfn20Vuu1/1Tgmp9jeRIfUHM9vd87ts2jg+ycrzmWufYvgWvxRQZerBNkJDpjOufPjzTXeL9zIrLExsXP/urP/uStMmfQWjNIRFWZlOdEPwBgBIWa5Qwgkw7wCA6TJrI1yhQ8SWMNDhGZDu4qKsDFIIY7pRSI5pp0LO7W1LDOxU5YbzLB4MioBOfCmhd2tEvMXuAaS8Tc9ZFliQQB1YxBYBYCV+kgRTSeHT6p6aROkSrDTMlQuhFKmJmNE1jyI2AAf9UFznpfPlSon0aWlManmEqh17vzJsZK3foUMOAedN0bCdS7JPN3ANd+8yMbIWh89bsAlz/99Hv+THpUYiPh+VJqhHVSpZjsDCrdpLD6dNArYE/mL0F8zFc6FvZhrvtIPr2AG5QAsttidP0EyqTTFz43oAKAJQVocfR0OJejB+04PCcAzZtrB+8COvhK66cQoHo68TpsnWG2Xsq2JGzcYJwAMjHt8twsgQ2wKr+O5VYB17ThzpiZTncfZqkNivEzIraJrK8Btjj91BMzuM0xJetOAHGCBTl4en7qF7nRRBxXOmcOlDkP3mcE2LAOh+jp4jQapI4TogAc7FWxXlRuIiBajQekqwgwb5aOYA88P0nXiAerM3PQ5wG754ogmlhrYP2E+cNSUDc6wBjiswMkhyWZsmF2+D0/3wCuUbTdIAbeo3K71uNRFzizuKrDqhiDKmUKSwq143KG8fovXySu/oBOuWD+YYnCNqJk8gJAawu3I0BAAIDGH/gKIFQNTwSuySHW3+fopFEQXkGgBNclSh/x6BzuBBbIfpT+IICFaKAFtOA824HIIZW1yAOnwDXOmAMcGnf9CvOUrAvmBUByzasy7RQhrxIXgGtirVXzETuzKXNRgOjfDz0/VeY2s1H3HhdI9jcBVpwr/Fbg2ihnyXUKXAuIqNcoSGzXKqUw7XC0uG7CpOhu8tD0R0VkmPFIGM5meggITnMOnFfqdouGNwTWvE/A3r11J1Ewc64t3M7XpjQUzWjAOsbXAhEgzyBgrWzDaMLCPqnukJjkCJsFGJzKngWgG9CYiTTff+shNatjsvPKwUhpkn+geUGAKhaSDkPsh3TlFLgm9mY0AFu/jWxYg58C4tQllH/R9KP0A9VkQWWhzThTaaiAsmfrL7H8mSXzbqwSJhtBNDcnQOLDrLUC2aiHKHAtfyo2HY0LtEh7Te0d3CTKO67oVS2bGicupaOd4R+fXGs2wUhWsNZyBwn7z697832+/71/MjzCBDQFE7jke/kYbwZ5d5HjoKszEozSuQk7gW+J2fE+pe2m/6VzVssYyVeVY5NJ7CYg/J5VAm+259KSxT5Q4veM/gOA6Pv7T0yoyiYKgKlgNzqeSV6ZbV+O/MXKxuqqDGkZakxjj1prrIMZ+TcBXdpHUcMonrn2peg/uSsv9gU0bPF7vFfNd7SXwwALWBVgYeqNRWqiwCr7OJ3kkv0KuCYTX3BasZi0nVegKa/NGRNfK+u6ntU6b7T/C6Al4KiAvyR0xuoluGbpA4xZkhB85rFvOzE49raZXQLjDNPUERddNO+aHQNvJlsmE1vnlM4zjZMb+1haogDJaNvN5gseW8lpeA5TPjai3YwnATcnJth8JjbFibcwzt4HnrY/ZlT3/lZDn/fBXifVfOoX+Kn3qrOzv/VY9oFZoMiBIQngMdfVu8/P4bF/f63D9ln6pW6gMukoBX43ZjPBtVrDu9JH3dvUYdoFwx881x7kqXlwMB3/Ye8704fa37dvokFNfagSP4pP8Cegk4CyYaAHuNTA6spc0/5tkHiCb2Xn9mWh/tzGA8r5q/VwMDw+fg5AnnksLazQfq3OMyUMebfpAusPOhr3sli7sc+9TSBx3kLOs+UsHteoOW2TqJg4dtIE/v2ZS3/LOAee5+HcZf8yGd3kixeKXVwGR7dOv6LncQXXdDGywFOlsdjvvt68v5wXc/n8scG191sZz5D1ukBN9VIxCvnQ9bN5fuaH816n7544SFfQNYqNn+Sjk2qV8Bh9F9ak50ye9tP8IeDaUrWRtbtzywoE/Ks//5M3BqMWR5auRHftTKDDAMtdManJg05MAJAArpnSKgBKmg5iVwik0SHvIC6lKDYwKcNL1hAOewYJ9xKALQufgYMPrTgjKoEDxR+Cu6wFLAM2SwqhIdWBunStBMJIEyQT8fom8Vt2VTRXU+UJKqsMeymHaQ7qRGT4ubKwKF+AtpjAnALwyI6LHoccyCwuBAgADq5vIdYu0fkwyvAsGCdcFw5lfg62wm9++9vtx9/8ho0MpDEj8V5lbS+3//gf/x8GO/h9DkKWeDibGzAuWV+Mccr0ZCucRdhls7nYPf/MvAJwMlgAYAFzUpTnBNLIZKfzls2tAnisK60TrZ92qhZ2lNFmgmHbxuCMGembGz4zxwXdS72nI2YM4ANObzZodNkyphiLgKcCP905FOAw5gxA5umxRM1xz8/PJ5YJ8/AwYIf54PyC/QRwhgDvmzucXW7nl2qgQYeOZYighp9TUwbgWpw5dbwz6LI48UNw2Xp7qRkQuDbLuwQepdykT7d2uBvEcFa3mCoKcGbHMIwpASzsc461QGzqv/BcOOd8oBwRtiONC8LkAbgGFjLYanjWlNBB2DUi8eyUx88AQI0OvN29MmWfWGv33GPY02HeGpQbZctiR0bvC2CStaMIpkNPCWvsJPsBUXuwis4vtr//+98TXEPwDieUACs7xl4Q5AFDh6CA2XBgEiFgYhkn/wp0pcMeQN0lugTT2NjC3QnTYc7lbAzEMlFJQpvFo3Vl3b6FR67DrZw/GUyDZ+WODFeGG817Qd/iCrJVYrbSfrOkXskHAvG0SQFt7SA70g7DSAGXQbQJggGwG+BwsRTCPqZGhdaNkjP2RQzPU8ZvdN/ppg9+LZ7X7IEc0A1xDK0Zu7UJEghWE7C3iP7M9CaDSOfZjuFgrwnyU1dcNEPAOkeCB7YJbEyMG0o/wVrDXwJrZ69c9ygXRXIKzDPqsZHhhu+v3XH0iixC2AVoEkaDKoAaWdixF2wYMRqmwC4+C+DFvKTzooSqu6xejoBYFZz/YpB2oCMnvXOFAgDwA5cqmVFBbUEkO8ggi76aEgNYE1VqTjsrGwbwGqw16LTlvacX6RuKaWwG2yuAMXUMFbgGJpsBN+w3MjxdCu81BtamGoRgnxlgY1mofi79NQDeBtf8jFoXw2lM7Gpj1KIAACAASURBVLEaT+8eF6U1xth7avBbwvjKWM69Op3WGcxNpsUMtvdObu3uiCd99ILxc8cDCuYmwL1P6y42pTU+NfXaE+yyzJL/tXQybFhcMr4c/S82QcCaErjGvUJ5BIHS6rIrH1S+zi3BNZ45qmWmTwNwDV3RwWrDfbDigF3LLWsABpVLiuKPYf0H1Lq+gw5nl59PyRPZUbH58ydsqx7v9lN0nZTrOUkLsPiEswXJVe2t6bPhfpXAsw4dkr3RxlL8WeWpbSubYSTJBicQDQ7xfu0fSzvMgfcapXSo42B4ggUJWgNYCmjpxROATfqfSvbxj0EegGsyK04EJhkaJoY7X0e2Qgk2JeuSkFFCOd2vV3CN9wMbkmS79yvvYpyXuc9owYqVpiA48UbHFU4C/GpwDdeWbjTnzWWeuT7H0qg9RderI/tIAi0NZSYgaja9p6A71vnM93nWvf3evzc+ZTH9AkzmmiOAr+Bwz87YvXZvk/bB/J4plvO2A+01Kk0C6GugAOY3DJX3AOQKzglca8bmN5hFx84DrBpvCli1B4Kq82ftNW+HyWIZjRJkAyQTtIck5mdk7fB5w1ocjNYAa4nnMr7VyCC2e2FW9Vqa4JSdR934MU6iLT6pPbUezLI0SjFtSZy4BVyzbei4Qx/ZtqptXGx52VzdxLupnNfq9WuDUCw+B47jvOPj7ppYcPwKYOvkrxKPJpdsZ9sjy0I76RL9XkIdlXSIfJQHlrc+pGRquMW6zR8QMTjnHzyrV1j9PkmYfxi4pqR3FkEIP23D1nHXWvjHB9eOpny1EQZxowkdf20kNOeC0bnQP/lmcG0kS7JNdrhhXxRnzV//xZ+8QTz/6hKsnzhH6RDYQQ4cADo6CHbPL8jOYJnltbKJ0jtyFzMAZGYUkdXD0hmDSw7p4qhk8YhVBuAhJaZC+Bu4MmhSmclG7APk0YmBszLQ89poDKqVWZp0+dd04LTgurZjSlHMvinjpI1N8VUOtLMOuabpDhjwmQXN2CjrqrFl0IOuky6hDKCEIIGsHOuCYPBY7uISmwBBKYVI97UffvyRzLUffvixRKPZYQvzdXG5/V//9/9JRw+lo9r8pq17rOL0ze5YBP0c5hOkxODYKYhhFhiosklkk7Ho8QwAGtBNTo0PNLfRBJP2msZCQK4Aj7xGjTBkYAOwpbQR9ymg113qzs8JVOAZMyYZL25AZ0PhyIKBxfu24Yv+D16HtS1wTeApxgFrFoAdrosuj2zaAH07lyAiYGXDh+enAlBx33z2E5y1N5VpsVnCm3T40E33Svsj3SLlvJ5t33/6Xs9ggEzBMoC5DgDCLpTT3s0gMqfaV/Iwc1Bnx4slJGCGr3N2pZ2dQd0eFO5k7wmUAzg2wFvgWnSU7PQ+PJwYNAdcQzyU0s/6irGlxs4lS+kErFk4G6WcBtapzQcAgdkc6blI5/F8+/FeejpkQzgw5lqkrZL2YQ4INf9051AyV8ESeC0tSMwj6Fu0Z5eX29/9/e/JvmOyAZ8P5x9rjSXQ6hz65cvD9oXi2QjqXLZCzSczKMwow77hmmT520klcyhlRhCyWSeLTDcActI80J7o/cEDeZQTyJmI0LhbsMfZcWlSBP19nCvnQ0wkQFNnTcNmylFJp5RdRgW6TAckQWQdwhfQrUMJapdAM3g3axB3GQ05BUx6xjDfopdVDAKzlYp1BzYzAinenCkzZFY3q0QAmZwn7vvSc+ynF7DqDGUANpcYRW+Hr3YmuA/wBt70XBNscvk8kggA11ImZ4cNtoLMNQqyX2+XYEe+PW93NyjzdFmby+HEertg19FPd3dmsYHJdsO7JUt1E7MQSRKUiQKY0/knh512U7jA9vAoYXf8PuACmd1kQyqYZHsOM2ownth3SQZpzvt5Y5MVUDv4t5dRHWOr7BmgmsAOaa+9FHNc4K0Yxyi5fsD+IdvujMzOx+en7cvDZyYmWNrPMxdNDwSmqWvom0pE0eSAILdAba1xdDDXeKiTbjqA4hq6jrqEAnQDwP7mtdWsshlh5AzUV1rawf6JzeryglGoVtn+lLzTZ/A+XBALe5AJkMp227l+H07Eqnck1K9ZkJDpV9b3Ba0P572ZQA26vwuYA9iwhD6l0wLI2EU35WbTFr2KtU9tXdprd+CVSbV2G+y77BHiCvqL8IOwb27V7IOVAwyYX2jjA65hL+D60ml9tPyHfA4wx/GmaODiPnE+Y/398NsfinWGNRaWf2Q1EpwHiEmiNj5lgUwGgRqEUsdhacaqI7tYeJJawf3HL8A1BWgbCIvawmzWwdL+AFUN/IYBCkxPTGLLM3jsyYyyrUpy9GgxHANrXd7KM2D61JEqwedV+WfOCDV+2INrfO4pjzCYa9Fb5b6yPW7tOUkjQGpCCR+DVA480+W3V2wzlirGKEaazocklEvWxNIh0UiVDVGSSWOzdgqVvqw+MftIEhh4drHa42cGvOVXXUnJ6JzDIxpWsNrAQuxt5qzOHugR1r5tgK3Vm1ZwDX4GnqOvryuGNb6s5x0gdISzFIhzEPjrCNa7fhW4lvLW+cEek+nH7semQKmRGJvg2qERHPc6rWnG6sjmJraUj6F3KRF4ADyUr5AKIL2HZ/XTsxpV5ETx++NnMRZJ0tGd6+m978A1VdaMcm8TE+Y81Nh8AGBlLMNC//is2Y3i0DNjOFx+ZSZvMNdYjQK9WCmwCJR6Pyt7W5RYOvdYIFoSCH6m/JwxSUqy7QcVcHdADKl5n6gUpZfTkGXIVxk/iA/5fOVYkhcZOo4GIGlzPXeKRXuVzfVSo1XgGuJp2x7/MuBZ2YKD9abYuMd0f3ZPO8LxGppr017rdetZnnh/ztgfH1yzLZugIp3ZycIdBALvwVRgYGFN7DegWcZhri3tIz/pN5aFzuU6x7aqfhaG4bad/a9//s/fAKxdXELDy450BSH9sEs3R4ucR2xWwJtEmxEMA3TAwKczmCZddGgCNnbApIUmjYOUckHDJbT3uh8HSgQjCEoZVJiZOQImTN+LQFYHZFM5p8Occp+wfDqIsNhuJs6Bqg7qaEspIJnZpxjFGLKAeNFKiHi1umSqq2AOaX7vskfsLzYDIAgjECFgEV4TEFJNCZLZe96+/+H77fsffti+++57MWVc0hjm2v/7n/4Tu7Xi3wj+5eypDBj33CWhzcKivk80vDCH0eZTS70CvwhooJwRQtzU0XllYIdrptyyDncH3WBBBvyQI9IirASXip0z6NY2mgIku5yBXesMxmSs4NQ2uBO2jXU3RtdIGQgHS6Eqy9IMMFbi6WoKECAtB6sYSpxnZ2Q/f/7CQI9Orxl4+DfLha+vqLGkQxYB4Yk2F3MBhgqCBs7r6PgZwyo9QDc4OD1pjguAcYc7gs8yA1qDdqwqKwyHWKBxwLUl+8JSYO2fOEcNwmkHESxO+aqDHQruG1RSmVdAQXUGFSPhgoydG2ofqiRUYJu6iLJIwp9NEJnBWHf+5POMNfubT9+R+YOgC0wIp/H5bKVj566f+Jm0bVQaDlcX94xg7PQEnaonAg0MDqlX+MCAniUuCBbIkjyjMDrBtcdHAgOfPz8QBFCHsJS7z26aYvNIm8zlcu6kSJJtQCbP91JiMxls3HBxms1rcxa+Shedtm/HXvu8GnCUTewOqwqKrXdn1lKA/ohN66h1MGGB2S7BUrAQlq2ad7hLczR42GlXTAOVbbWWhsplvXbdUVV7pjNomA+ALmALUgvLyUvZiHY4FSzEu9BXvXb2go5MfPQsI8Yt1pupDcOHGKVjDo86wy4nEUwwsqatv5byODJyWPIGBppYmteXaHyAJj8XKhVFkxiy1lD6aTYbuizf3hJ8AygnwEsOH/Zd9NekQXXFh5zjYAoig/sqhTdDmfY+toBrVmdwzh+xE7vMaDr7oQLTFrockyuD4KfmIuy1nJeyCQLyFASoFIp2GkkYdplGaTSusG2nl5ft8Ul7Cyxh2tB8HlhnBNjwOoDcBtqeXpjMUDMdBTBIZjCI4Vq0LhubHwwWG/aek69ZU8MDbjA6PFIwc7ieRrZam6PKPqv806tPDpyYjQHYqlyvY5A6Tyt4qEDoo1BnEWTpte6VOx1JndVjSb/D3nrfLE78B8wV+jgpC/VXNjcwG5iXH6ALBqj1euVzkO3m7rx6r8A14EEAj8n+dMJNSV34Q9CmVeMb/AyMNQBsYLVhX8QmYX8WQKxZLEFsBR9yrMNcy8jEV4Jf4rxc+VFivHXJad4TXUwCb078YWyaLe/GBhHgN5sme4K+sRzW+qOOtO586zPF3A6vEzXY0Fq0jhlL/K1jJRSnSsw6MBrwq6OwfQAWMChrHKx8lZX3DcrWuDNpujZzwul1cI6WYCxl+pA4ifaidY0YPLtD+Or3tU3rBKvPFe+NNIqqahbOs6VGhlYxk+4BOpgcTtdlPRMTywYnFfTKt1QlQpeLFVA2m+14bwXcO9vcMGIpSa2CJcclmh/Nn35Xw+sp2oM1eoBOHrW9yi/kP2m164/A3iSbkmjuzwwwmIW3ABcHwNOwIAu4OH8+v+d9rJTHYvv6Dpe3Jmar7fDOPnrv2r7Um/26XqHlrTSr8oCOxbHZ3XwBVbuyxRr++EjjfbVnDgYiwM5+/1CEf277YZ9zXwHXuBYKdF/PgwYV7e98BfBc5uOIrZyYd3mODw6OrN2BZigpOUAmrcJalVX+ih8lGTpLX73E55rBFZOwmeOR/ZHx9QbvPUVijvdZ2Trvn2Fv6zqVPLDWKpmzaapofVH7Lhme52po0Ou81lM26KziHUO5ADvZr4O5FkA8C3QPruUe+pzvpof73x3tT97KQIXspni+Mo/xldsHPt7rev2Y7rIP31IW2ntjOib9SXNJL0BZmKJuppdzfY7tXstR59IsF19d/vWz8kgtQRA7MA/s8fSrPfurf/1fvl0CXLuALtooC3NnTTkaQ8jYTiKzex7QKlWEAwT9CKPuLK20rhC75Gzo0mfdDIpty7HHYUctMJQFIoB1KVw5oaNOXU0GfCClHDX3p1Hr0j87Zyr5FCV/1V2AF25kOl0izTyIsD4+qQThydAREKby0hzAGtPSUpgsOGosqSQG4rsocQAYUCyqt7ft4eGLgg/e75V0ndgI4obB/SzVxDglsxqmC8bj03ffbffffWLHuQmYJUtXHScRvDw88LlxP7mWWFnSiqo5QlDrToUM7ODcmuGVVZQDnKAHOy+qlAJML7HaIl4rB0drRZpxCAzptKJzGwKs06mccjHopFeFYBJAI1670m1l1BgYeg3gOniWL18+C0REaYnLCgn8mamI71lmYhFcsEJYhjS0/rB349gBPM6/tYnlXGY9YBO/olwJIvg//SwWBcoP3JYegSIugLH97vvvVJIMJhM10zaJLDMqBKtRAakCXm/wXaksRXPdgjpaBtFygNOJa4UtwCOOAao6BgqcblAiZYZiTMnYYC1PHQKBkPl9B0vaW2diYyFTf3pcOvcxeCcjBkL5lwIUCDZcuInB2waoFuAbS6d8mHYw1s0JZA/EdMT/fvvd9wTXyIxkdzl1+cUcs3TODREIAKCMvUpMLxzQQ3T9pPewTFPZf4moY+VJbw/dQbGS1O0TourPZq5hnQlcU+CVuZLHHaApwJo6g0rbRSWh+Ex38hxZK4K9uIRV1OVbtdMiRpgBMoP8lRhLaYlEz1qk311Qw94NMyTlnixh3CcrpqC1nSixnsCkRbkzmElig5IR4C5xGIswpnCiEIi1ziUTJz7Bwvkhs63WdxpyuKubkQuALgA1U1ZazRIcxETTTlVR7cUUEFdlMD4Kxfwv0XoCc1hbLDeaemzDsbDzOR1aMFRM0yjmZcBOMtlcTsuyzPNtu72+2D7dAjCGXQLAJkYbOyECRHDzgzuWkYJ5fL2d4bwBiwcap9fQnrp285OpkarnCkOCGmhuZBLGjRJC7shL6QZ1FWZywNnvYnV7DAmys3Owuzx6H2CPAESf4Fp18wN0nTm2xmCAicwzbBz11sAsc7di7A2UiH45iRGKM0TznC6fANfMYGNzAnQmBXsN61EstewtJTZk4wSyBVQLW01NCpgYdYlZJXkmI3QA/vRFhfaVZkoCJDFm44SX0VZowZL32FTrkwXITbZzBONxUhV0r8DLDCA7E67PS1MR+pwjWq/m1uV1r8ALb5G/a+D62InuvUUwzNppKe3U2tE7MVY5v2SvvFaruzPOJ2To9TVAG66JtQ/AOY4s9iSTMSyfxr64JbCWUtE0hMrnRysXt4LX4xwMiwn3BzYcXvv8pjOW5x0TxGl+4GZenpPsmwmuJVmI9QUbGE3cTKv+reuLefVMfVbavsHM732iGVDcuTbjwFuSKNMeVwe9yr4TUJ6sy/YZkkTzT2pMi+E7QBS+trqVpuSpO7UHMJOtTYMAM8XIgndSjqWRozLCSTH5INqnOdPYsV0okxLOxb7rtRgfLOXl8jnDThVjVWeKkrzpgp7kM64rQLgrV1Kim+RnEt3ac34dmYYG4AysZjxrrLJ/5TlJT+kDPHwPZGK2xR5uBvrRvisbMADRnKHybXrPLWDD7mKyb9rDktFu27K/t0Nw7yOjcPQ5X32t1/q+a18YvX7v+3tqSyUQZ/2QxIUJoDtRohfur3c0VkkATVZ83ruw1mreB1i5m/g9eCdfJLqViyUvnCN7DJ85y1+zpLokeH32CTrsEyvfOG1L19i8Z1YphLHVv3Mnz9j8wVw7HGvVxulZc95NHfUx7+Vj7e3TOCd5voQQlE6drj7CApdP07hP5rEA1AEQxsZzP0XH1b6tYgkzydDcyD42uoXmDK7x9/1O2Jau82Acam8N2Y0e0N7L9sWnKYmE1gLsJHFhP+u9jTmY/bCZLVsx15ze7+QqwcRVl/T4+o5NRkl+PrXHf/jkHxlI21qVx+5h75WxJpvIg6OSnWFDklTjZ2ziwcoInmWhO7L9uwGLRMjRbceGHNnPs7/+s3/+dnkFXaMrGdxo7zi7k4B2ItK4UAIxBPZhiahz6CUDPx6kdDCU7ZO+BLSxBEoJ7BL4kUCY4Amy2nxPtMjcaMAHMw8j0zsbfDMFRB710EkTc0cZqKZ2z+BIEh5KvylIBFFFgu1k4I0MGJ/BrLnopynDCXaIjabLX2cQg2uwxDCdVZm514GPPynFxPcABNiNEGNs8CdsDywUXCPgpcBJgSgoX4SzeWdwDdfC7wN8xtHAXADEwj2rxFfoNDqLBmArQXgAoGbUYCCor3d5ySxfAD+uBXdpBQCGuUFg/fnLZ77m9q510DTXKi8GW5IAJptK2AGldprmDCWbAZiUER9OjnX3ssEErmnzEcBAp9HHR9G1ySjB/HcTAKy9ydqDsU/Z7XRkBaaJsSjAUs6nbkW6RQBmYvT4HKen7aeffmapoDAHjS81h8xcAwBKMA56ZShHNNMqOh3RIklwEuM3nd/J9MshHh0jlt0N5lqYKWysAE0rI/1lVMMwmowVnxoE2cxUJKMpGR1bp4A+cpzFWqKmmBsrsGmH9ZbAUgNrDQACwLUrsmTeWE6E4IllRRZiZnMCs8zS7TPlMzkxf/vddyy545qh5o600wR+uyHCDda4ur8B/GFwsr0JSEYZ0YtAXNqcAKbQ6YmTPjXWzLT58oiy10eCaugoSqffpTucQ3co5J4bWfEAd2D3iGXVDC6habLrk3V7YR2Xmb3ja+q1WoudjFOCRPzoVzKkMO54jeyeAgeyRch6DKOmS4J1uOXuFHIr/jEjL/vVjKR0hQy4loCS13GCQwGP9gETHFM7zQECdXZmNzxtar6WAAzG00F7EiVd4mwgxSxYziX2f5V9Ogj0Z8XRTRZLQMs5u8BqjTRDybiyDvxdaQG7/hp4DKbBr9bViVg3xhvTcHN5vt1eibnDElCABe4qTQ02NDgAu3WAa9wfYLaygdDNdkNwTU07wiBViRgAo2b96twQuzl/knjhquE5q78E4out4cUV0JRnvMpPYsswtmxaIj95YWdCxzCLWYGcgsgC2Mz+pE4aGZ1oKiDgWuDaI0v3sLdYMmxwDHprBNSom2ZwjaWhArzZ+CP7sHSPXBJqxtqrO3/CRKbVzpukJQ0IqrlH5lA+3BnZtwkKNAoZI/xerEXtJQFsA9sye9TgGkGpnTZZAWzadbz6aDBTbubCtJgMAZ+NtGzv3dLMUd91B9UCQQa4tvMgmwmqdyfoFltdjQkUmIxuur5PNtbh9WJz1FU9HUMJrhWwhu+l3wZgjU1reIZpvKS1iZ8DiEap6C2/KrEiWZKUJcVPw9kFgJp+pdcg5iXdpt/O9Tyxi9Hj7XJA7ZpUIfQ53I66rhtGvO36W2Q8dLYUuMaEmBhuYfZlrmuDOtFQ5wZ9GNiTVHwo+Ktuy5MZ0RdRaCLntIFgluCaVbYLmvRsSWyYlRZ63EBxAy4FPAu4w3XLPBHsHFiEzaRQxYOqHcISC7gmXd/34FoSYrhkbAe7pbtJTmnQVVMdnZw4KwJ8xh9hYn+cfZnPVMjQBoaNluDYrP/wwRhQR/e2gMVuVGSLUTX5R+DUEbiWGCgA2nsuVTa09mytwbZA+syR+Iy9OAKnAjzVNh9A/ARlKkkz1tQ/9rd7sOsoYJ33cPR7aaeuCba85wgYeAcCpcTSmnll76Y2YQY4nzNYYPsxyjPF39C2TOWBQb8Y5kpI6Qx4B66NucrnzPura/vwOVqDX51DdySd6DDj3fiaE4WwbQkrNJ8d0P5wrLNG9XD2HUbVUPmoLsvOc8hIVqKKtmepMurmLSq1tUvMOfOHjgdXdUpDr9wTaSwBH9DgGpMAPoN0vki/WaDe23Y6g+TA8AlrD071w8q9LknfuSYH17TGJbHtBzh9Pc3csysQGlSxz+yaI7+bHdkHwNj3lASsKr4Y96VqbLeACowbA5rx5Nn6lYYG79eiNxYf2l7WAWCt59AcahYDAKrU+FvBtZHf/LppM6I9/agaq+znHdLPZ/+bv/ivqbl2XuVTCtwmAKUB1KFVjqE7iBFcs15a2F48K0dpX2WlmCFfa8R5TQa+csAUIGhJwZHSRmhgjHpnzriU5oSDPqdl+N44xXPytVD8bEa6eX28nxRQgTRiewk0zEEtZyHNFDrpI7RUm41sITqd0p+j4+Dnim5HjYvLNpVBa3SY+lJuDFClVgbiwvCjbTLDhsAaWGBkP9xst9RqUzDNskzrY8UBxHtZivj61l1K394KXEMWMC3vcZ1o8+D5rsG6u7okoyAsN4wPfkZG3vUVlzp+9/Pnn/n5n74LkKQ5LWFjgKzWXUv28OVJpUNwiln+SzaROlTy0EwTDDt9AX4JwhkYxXuktSMxdv58x/pSh1Dpw+mg62yE4skYpg6wQy+l7phLECW+LjCH82gthZ9//lmlgiNDi3UAvbV0kNXZBCfW7ZyTNQ4gMMRtJ7iWA5NwYQUMMs/FXLOAcrLZGTcEs7KBk+Yr8DFMMZWCBkRRUB7RdGVaX7cXdy8ViKcsslEHXluC5mY0YbwAHmKdABxmaRw6Jp4TXEM5KH8OZqLnHmWK3C8sD1LpWzoay6gKsPwvfviR+nVc7W8qscV8AAwC0CuGJGwI9rHZqwYBwbBjR0OAaxRid4m1AaPLS7BGobWGZhbSWfsC0Pjhy/b5y4O6iLKZQRgEphtjfMBUMJhQbJ6R7ScAYiYZj4edILTsrHUsURo7tOME5MBGDzRudvGLPXXAcs0OlgbRXJbXNlzAGe0lv7TmnYKzwpMETpedUtOMlAuztA9C4hTd19oKoMNnsR0VyKKux4Ozb4elWUYJzHxnNLbpRKkSUmutRXPNwQ5By+ouKaBXwVhKjPw1LLYBwDTHD6LiBuIccIU/Wvczj+IR8GjIPIZ20sUMFJgJcA16UlfWZmMZKDuJiqkTDUIAbHe319udu3GznBplcGS5AVyTuDsbGripQeaUrBI3FFCGdQS5M0BwciCsVVyPGkQDFaKDYOehyhSqvLw1oPCZaWIgdonZGGleZNvGrseefyZobCfYWMCAW4FrAK8JroGphuTL2/b4DBANpaAB2FIaauYabOcE1zK/1mwzEZQtKFSVlnJhO5nxD6TsZ+kBFYbRA/JZwnMsSTnP9ywHDeA0ThHuL5WFpnyyS2+1nApC479UCttUWAIsC4ltrSagjxRHs8CQhgHjo3JGHVgsYFGBzhOtafW4nBuOcAweB/wKwBan3GCftU1pr1zOSXDNflHANGlpCljDPrm+lhYnbEf7U5duEGWWp0um1dRDgF3AtZcXNXPC51BqgeCa7AFmPeAaKNPlH9beWNlN8XnjmybBVYDaYN8IBBJLTVUF+JtO0NY4jHyJQU0FBiEaulSddlIsL3WwTKf2AFRDfmAeA3Z8s2dXsCKacmpW0yDVDhh0giy2Y2F+GKhLoCUg16iyGVuy9+g23bqjWvMt0B3NTQJxpe0ae92ltwFJUv4pdrnOFrLVEqA7xuJ+NuARhqySDd3IIMCa/Hr7YPYzExSSHT9K2GnVHc9kzwSM41lUcgTe8QnGPggMtd9nUDjLN+fhMr5PcnmA7rk8uoWO47oS0Qm85dHp/zI+fbb6M0ZwyPN7Ujs+uKU/5MerdesR2B2lC7vs14FrK0NlNa076LKcnLa+pTtWgvRBlmC/W8OQw2lf7JdALD7HAODmvgzQNjIcBcJMcE32d2Ux78d/D9plPX/zPBWY1YmjgPO1zz2RFkgw0NTHV0ChWpF5fQ+jTjr7kmVL4teSYepEL0kxBhkDPNpfbkmbxJXBJ/pcrVgmCata6kl+6czMnlbiWcxg2l/Eb8YDJrgWhtTp7TFX7HU7pbUy8Dt7MO19zb9O/U661Fwc7Zye0WNwbS3NPWYfSvxugmsB8uSnOM4alSFJ/K17VjYvO6tA5KouHCR6272dWZxGrsazTGT22WIK/ZmJVcuWfju4Vrbz68NrQ9UvmgBbzEeePSZU137bzv723/7p24VFw1MyWQBUPVgLfDYTBVdF4wAAIABJREFUrDN6AY6k5+Ks6yxPcrAuoXofyaNV+OxqVAcCso63dyvAFU2JsUmKxs5yP+m6zWvE8E0DmEAkGnB0mFwWhksLXFPnn1BIY0y5wCqg6kwk9Tbs0Ik1I0FddlZkSaM2P4AnAj9mK0V3LFk0OSHqupmFyvLK0h+BNp6YXmLoXLIU9IZlEiqXEBj5SvYUnoU6a5VF3sgKw3vF+BG4SBF+ssVeCUiIVXZGllvuN2V1Kv8TuIA/AD7AamNDAgu0gwkH5/C77z8V2IeBk3OjsSWoyrJOlyNQ5FZOWfSeOgBQ5lBsLnV3ZUnrObpTyomtzOsApgLcSatMJYN4L56RgOhwquNoL1nXhYKgTYMSFjnFYWNIlBibCgYZwOLDl8ft5HJBXPf6+na7vbtV+acpq3Jc3RUVzqJ1u6LdVY7ceB6WaVm7EHeTtdFOfzNEYo/i4LNJQ8T8fU2uK3fmrIy+u62ydNklprpnicg/swxLJd/aVxb/JSissm4EzwKcBQRdAkTjZ50JWEtXOLNyAC5Ee0VghPYPS3UQQKEcOSCTwbV/9tvf8XqYh2c2lgC4BhYOym9V4gPwQftBWW3cL+6N4DCCIJSEshwUe0prGkH/FcA1ALBgUb5CPP2ZAPRPX75sP6MU9ISOsA58HIHAyWVghWtgTRoE4jyWZkYzi+bBWGy1aroiXbswk8gUHl2GBK4NrSd364smXbEAAW6y9L511mr9hT3n5ETmmqU6s8QrJ92g5Kc0F3Ovpg4nJyLi3DZ7EjY0DrsYqS8ELQu9c2e8AHYA0jrhoFVMrZ5k0MbvGURtYbylpFf/FnMw+kDS21LZYAcZYUBgpT6/SfCeAZwBoRym4n8UFFm2OYzCgPjFAbJdKZagdQUv0NDgDDIBYK6hqQe6IaokFCzDdBEFcw2aa/qd2W0piXNJPTqJZo3PRBACfMxHso4EyZbMWmf6UuJANjFB0PZiYmsDMOQaCnKVKMFnEHxGWTibF5xY7hw2L+2SxxKM4pRwiZnzvD1Sx1LgGkpEAa49nB63LwRssTfBRsb+e9keTy/bw9PL9ojXp1MotdcA5lsjhfjJYGP5ewFrrZ3B3sQJWCW1bgZ6GGgCdrhvtPMcFOicl1/X8BxZazOpF3DO8dC5ARTab567Kb1wGGKbhtHHOGPMaEMN9E4Hma8JqDF8IfolFPXV8+vPANj8Ezx3XhO/KMBj/Jx+33AsfW2Jsoe1FqaegcOUlgfkcJAavzG+lQC1lIMGRNPXq2vY/e64G51ZMd7lazCRyH2Ac8K+hO+J9sXVFXf2ISe4FimMM3SZTvlN2bb2/8Jky7qHr5bEAXyrJBCy97BfwJiXVmAkBnAeCFiTXyNGcbGDPVHxQ5h559znnFAJH3WKCaBq7lLuvGh0BghPt+9RAp7rSzvOAKDBwJkoiR8RX6rtQTMguiQxjJHAz7gBMcRzDlKiIpUuKb+2mDTtCsE1s+acDJFNclxjoCdgoHyeF8oxKEhlLbb3SbMIqzzc6zC+XcA17Ov4VwHtGlxLme3Q59wlOydjWjbOu5I+RtCslUGlsSyoS8GtQYbMj7Z1Sj1rE+cEli1dgBqU2Q1wbceKij2xuWpB/BEn5VPq6zeAax8BSntArKzQwrrt2KZPG3sDOwbIvN7+M/eflfnLvMr8FRo0P2r5fl4n85BzMc3V+PMhm9F20s7LhyDA+rE5izuJ5eceU902uX+YctB1RazXrv0UYGaUXn748OMX0x/Nj+eY78dpGed5Dh1cMyufs2GnKsCamGDaKzpXdhIlA42JP8HPns0d4t/GplSZvOzWZF7xOWqfOSnOZm367ALXUMGC6yAZyiqyVNzJt318eagnjX3hc7prsipImqg0z9yOAW0POCbdyC+M8ckcl134aAVMhtqvA9eSk6NNtgRPkuUfMdfiJ7BRo/cA75H/M3ONZnSs5XqGPbI1QLNh/5e9pk09CDACCRWP69yYwNlHZaHfsh/6Nb7PBXM2dnBwoczR2X/4d//DG5oIoCQmz1+Bkxewgmf8dUdP6yzF6U4pHx9klO2kLAUGKho/Mi46FPk+B3K5oRgfXFsdHNOxZzXIOajkNOEvGCtdRpBn7uy9RmYGChSgBphlUfY4sHQGfF+zjEZLRP+JxSZ9N9H83Zae71XQJIBNIFCCVQAu0iJT50P9hcMjwEzOApFHjhMObf1cjgzGhCCOwSRc+/ZO4BrAG7WlFxMLAQ/eo+YHrYMjIEIluynvVSZQRi6aJDBe0IMLSESQ0J8fw8p583zKAQw7ROUM6Aw2DUnpr5i+H4ORMsfT6dHaa+tmDDswACo7j8HgsWOnOtKRZcf5aHchbC78Pk4uAAuUY02hW2kFKjNcjrC1TjCfs5SSzDWCYnJSMY7FukQzBzCbHh74lYye7Wy7u/9EjTsBnQCCHcRdAJCD9prACbLsyIaamiYxHmJHplRzgi1y+tNUAOBtG7SU3UIjC+w5AGzZb1xTZFqqzAx/yP4DeEYATVoxAUXJLHV3QnbFrFKJgBivBSThWgR2AMBiLYC5E/Ya9gjZa250gLUFxzxl4mSuuXyYIJm7fxIAkNP7z373O1e+4H4fCbKRtQbWKIA4lkOqey0AQVyPcwxmpIN7AIECA9FsALqDAgDIwuLnnJtVA/H10/b58ZFfEfindCKix9LL0zrkuvAhw+u4pC5OORm4NrjqMjZ11FzO7m6b3D9jXOJESUDfiQAzbZlhS5mWJpNzIKCgy9ECDujgauCan1NdkZLh88FdWlNiK8bhFNAqxoEy+e5jzljLrErYaQIp2KNqQCLQU4dlnKWAYdJm82FJxqTK+9JxjvaCfm2aGqiUKWXcDBhLGNyMS4JrAXt2nekA4lAsv4E1lQtplqqEsOQFypvUnhkORagoNQ/OiLJph8G1NDuADiEANJa8EWxTUwM1M4C+lMC1lI9Sb8qNDAA68y+bCPU5SVZzAd92Wiuthudp+xI2Nq5PcD1nXADXYkUq4KSjSp0gyQFgbKhF6M6g0jB0mdVItBF4QKKG+kirfiGAs/xlp1DsMYLfuA72rzqDfjk9EWADg03gmkpD2fnT5erRFJosDa1xgWuyigYpig2i2cV/3XhA4JGyuEoQBNCur6WV1GWhAd7k4xhwSrm75dGTsKs9VIFuNGICRneJk87bZmLvmW4yEHq+7Bs5uL1OAyYGwMkhFDMVDa8AyotzKb+39E2CadAvib6J7YaMcr9W2qBJqrkpDdlrkuBQeajYa5K+ALgGZjuCGicZ7EcJXJMWIctCDa4xsWmWKNnl9uGwX3CNJNlwY10WquvH/iSgxrwpsaO9xTFl0kbnI2wdznesZfyhFq0bHjyg++3DA58jSVDJBjj5R2a67KPOYPxtjZuAJwKTBkhsYE3zq7EVwCfNTq07XSfl3Tqzc23NpljsSn5Fmy7BUOZbrJDpg0gKY/rotNoOwqCnpyZlXiSjQRY+J2cX2a+l66fFGXYJLCwT3JWQ0k6lvRml/fgpnhmJLoFr2ssJ/iLFkPNBub9mDsVOBiioM8vdPBs597Nok1RJqNaCfOk6ewrMdgKypXILwOvgyiOQeG2Ca56r2tujpLfKxeFfe6L4aFUSag2n0dBAfsMM3n2ONXXG4+e1MYLjCaC2HVjBwvnzb/m+Qmn7M3uYYB9q/9I1J9gjG39Q5mYg5aug1PggdXLtShZp4pqbE/8p458ofgjRV2C9AwnzERXfev/o2i3zkefQ6neiyC+K/Z6vmWMUP/HduPSHD4hjHV3hvrVaCqGY43Y0f3uw53AOA/jWfei5Ut6Z/dQ2xbJTZq7t10FiTzFXO66f521iztqnu47B9fsBisZ+Rq+VMbNlHohTnDX7Fvf/9Hba3ZpBbjY+ykh0p9iAa3lTcBCWrqb6rtZx29KjfZCzo7G2zNQKrPXOrk9VvG6PJ+dQxjRjECBRNlg+xcjYzR3jdRPfKvpyspEAJkfekO/rNfNrwDWPsQkNRoXo0+ZeJ7gWP+xoDf2SfdnvkBoz+5O7fHW9vD7///hf/hXzrzQhfnU2aTLAObhZ/skuj3JIsjh4iCcbm8zaoMPj0BSDS0F9AC4GzM46xnGcxqnYHNX+XYckjYcdVx2+pvxnI/j3eKQAfHhNFo4AuyPRdhtSs3RaV60XgZhrAtcYmJixlsy20G+UuQlYkxC+wckzAUEEYwyskcV1cUGHDcGHBvWci1I6FdJny7jB2SN12Ug/xg9OJoADsKLWstDWXJsGjGLkCF4e4QQqsJ86XSjxRLYeTuGXz5+pxYZxxGezg+notqQDzUwTWWjNj2utKfhdjt+asbdLmFOEX8kogsj/WNlr6a2CfznjAtfiKOK5EuT7VgqITCdLBN3SbxG41uOq7qWwpgBa0gxB4ORFB4x0TMRag3OqUkSAa2L74NcYr8cH6wYZNLu//45MTHz26YSsqzO6lxj7ZzaZAOiHMSBoZb0kY5fLPse4CRQVADv3QN7XDrscQzGzntUYgiDa2IdkSOH+VdZHcMgALEu5DBDKgXaLcDv/2XsApBBgA0w8J7glbReBaygLFXMNJXHqGHqx3Vxc8t8A9wAgpESky0KjzQfmGsAygNRy5DG/v/3NjzaoAhNwe9KyQsmvwmWAapyP0xPZg+w+eqXmLWSwYQ7x90XNDQCa8Zmr8+e2PUEbD/vTXVDJeAMAmpITi6AyOBjaUlr3CiYLeHaXtZQosR8ZM3VaP8meUQ8tnRt9VEe3ka+3TVHw6Q58tsOymwwJ2CkUXwOuceTG5grIJnBL4Hruo5wNB/bNPPZz2XYQ3HAAGWA6wYRsta6tjrIpo3ZXtWLmGAAJi3Wy/lyOjDmZoL7AtRbXTql8BVgG1+CEAUxtFluXVZU+HgEfid5r7iOO7/sKKJMOk3bsirs0mC/LGWZtO80rbJe6WCmxI901lIbivOD32BdXFyu4Fl02fhWwAPuVslCVVItlnXOh58qMLAfeccrE2HMjj9dXJmUKXAuQU0zztWMXgQJYAjB5SkdJ+59AK647gvNiD7OcXO+Nht7jE9hr2Fsv7hRqzTWcA2hS8Aom7Ov2+IQO1E/bA/YgX7tt6FeD7qEFvLrjdIC1BjAyh3EAq3jXtjyMem2NAGoEaKyjRr8jTFyjVs6B2Zfw0e3tpWNcZW+8jhlwTAvwNWHHOEs8/x0Qc1c6I7DXoIzLWunw8bGIVHg+GpTjrcqBK/9O13AwRXBCgE2BawHl8tVAYYNr9qW8jieQGMAwTjSvCXFpjsPUXINdDGMN0iLdIOH65pJ7Imcv9oWaougr2ZwB15B4YYLUmqYEywTSsUM7NTfTzEq+SHRr0YE4LDbsi7D7YbPY4ZcyDjdiO1NiQ+cmmVPsCC7mvppxwYcTuxkAW0pRZRcDrskO1l974fFnpUMceyY2FIFPOzOC4ppxlUY6OetlV6xvZ7A9QSTPQ+qBQuNQ/gXKVlWtMgG+rAPdq7raAyDrEqoODtN5075DAdeqjogubyXnnRjD4+hjlZBWUCTZFXT57SC07X0zK90w6/GxmpMpYaLyT/k/3iMOwDAG2TczwZQ1qsSzWSPZKy4x1bOaMTKY2zNof18WOkDt8Z4aNxPieF/Wx81ZS4BjMNcCfE5wrUXtU97iIz0gxixNo4GIPUgo6qfaAUCakgaocr8TQFlAqh2L5msA1nRgE0/+YcHt+1d/DVzzqiqb96331uyl6CcGvNHemp9Z45LsxMEDLXHM7vcZhz24lnVpqy4wwomT+Rx7YKvjrIZ25kcuYN0H91I/HuzI/dwt9PaxBuredohc4Qm+kLCkAZwP4Kti9AN291yP2n/N1qr3pWJgJM4kvzM6fBtw1T7zzQ7GJ8Gk6FqGkGOdeCYYk9jdZP/7zwG4FhabZZD7taKyJzHF+xj3GIGWZazHJzW4tq5src9DiHO5zUqW7Gzae3Atc9XjtzxxfV6DiaVNCQEO4AAhAPuNvx5c689Y977tN+Pylbn2xwPXwij+wJIsG9P29T/8u//xjWUC2pllPBbaqmnp6foWUdRMYgCa6JThUtKf8gF7Okl0thwfOQBX12KkUNR+iITGuLDUiN3mHHg6qE52IewH5uJHZ7s4K7gOHRs7NBNcIxOvGjP0Zs/CqcNuWRAeQXbAtDZE6KTcKPo97CAYW8mqUlCVLC5oUegQR5BfQIFBN2Q8eZAbnEKGNhnRlCBIxDcAiSYc12WG8PycJaJhymERs439zc3o3HVGpwdgzufPP1WmUyVAYuwBXMMfiPPDWQTYhWtR241ljWEcypGdQe502hFUA/QoIGc5nNoAhD6L+SD7zF0+wyaISD2MTx1IDhYC5KUUqhsTdClUyk5TQsFyOzTwGOBaSkDgycrx1DxxTQdcMyuHXSUBxoBlB6bGi7Tt1Fn3nAAhmyqAaUGgUMw1zufZ+fbl4Yu0wbhOBNxhPqClhNem5DLlLXKYZdS5TUeWOgdEAlixD998P7knOZdkdwboSRBp5hONPCtWrBnm8r2UssRo6QwwW8jfY+2RqQdA8fFBGf/rKzV/gIFF4AMhaYDOFxB0V1fEW7ADWB56wZ9hbPBszcbCPKkDMcDjjG9K8T59ujOnSMZVHeUUmLFZxPOTWYTqBHtze0/dQGhMIrgHi0oMGYBrYq9JPB3zIQYbtaHAlEmTBus3RUuN4wO2k9l+FdADWEzHZQLSOmHESFCwFfujwNPAmvXW+F7qNkKXTuNClio73QWQS0dYlVDJ/6I37RNGjBqMfUrA5Wt3ti/BRu6NnzNYUFlfdIZGabnep6SKyo4FNke8u+yoD9YKntyshteNM+8OZlljYS+EQYGft3adALWAR3Gy1MAgQaOAsZQGZf+zLJTMK/2dWj4E1Bz0qXzUTTnMHiFEqb43Li/VtRiw1nMMppGnQiBpO1HprIi9H3CNoBrBNXTUFcB2h+Y0Ya6loygABbPYwloLwybgLHM/yYoXM2aWvzs4dxfsNI0BuMZSeTyLz0udCUMPyM+ZcluFYWoQQqa0gWquBzdSWJicBRZpDLGvUBZaABsbGjyroQGahaD8nFprANdetofT8/Z4eibABtANJbzSZMPnW8jWB1LWeekEVvWOWWsFMndpp6ALA2zp7klwrcvb6/dkjQowxTwmWVeFw2yMJMCIepPe3+/c3mJwtxZtMamsMZXkydSnSTyXfcTHtnOpMtzBNKpDY5ZuyN8D8J91HSZB/p2zPYdOOeRcE2GsB7fLGk8A2uWL0LPVGSYQJl3Wa3zc2CBlogSbb8T2Z4LSSVgmESzpQCbnLTrnKtkLe4/XCmi2ziHY0QC+mDxMZ1DIjdzy2g9Pp/KV5Csq2ZYKAfg7eH+qACh74UqCz58/84zH+E9wDcAafCbdkxp5daLMpUzuaJ8Ak+eZ18G+JL4ANftZmXe8F34Gziv6qgWsdfl/bLA2dUovBWI1O1+fkDN12nueVda+nYFoEoNhIyq5rmZkvD8zuMUYVwCqBhhKNPNatqvy8axnPBIqxa1IEG7bS9a65yAgob5as60C7i67xtlbmsMe59bQbQkC3ksJnc+unx+Ba2FXSzLAw7wEtwLHGiTMWPCrxyE/i3btMtaDFUUuNku/Cw4lc22CLLEvkVQXdjnAtUGgWNaH/1Hg2vjlEYijy66BZs7zo+vuf/bHANh+CVyTTdQn/xpwbT4PPiul/Hn28qN88f147EElvG8yAnOW8HUHN5jr8T4OnuMPBdcyB0esxAn01dweDVoSLQeTHNBpMpwaNNYkZEzmmZaKKfyswJ2hiX44z78ArgkDEMM31W3T7w1DNT9b7d8A10IGchUMY12zXM/OB0U1h6TZpAVvftTeNX5VNWCQfU5yVKCapAA+2qdKSvzDwDVVrbwHKZu5toJr+7nQvU1AL8kfSW1Ejns+w7eAa7Kb/a5+zJWZJ1spVrhILwp9Ri5xAcRzxY9s2tds1wLG7l+Yex33fPa3//a/e2MJlJHxAGwMnhLEm4ERbTV8iDJM+gQGdu7YRG0k6wNR+JwAGzoiNjASMI4gUHS/IsdrvYVsvtD7w6aoqUxdsJ1kGYyKLOrRxdgyRTG0+YB1Zn9k+ZYx22eoxjXIGrlCGScmFLpSCEbdKYs7QwEJusSFuYbSUTiXCIhkQFTeec5yUTm3YPyA7RQ9BexJlHqCZUTnzGAPSj8DsLWxECMOQ3H/6VOV0wZci4OY1xP8ATPpSaWIeP7oquH54FTip9QpO6EDYzpdXltPY4JPLnu91HOoREjCvizPiDZL1Un7sMvi4ZR1bTqduQLXeBwVCEYnMLX01ibBBsYYVXBnUEjAzqA6N97gch11hREYGLaOmGeV+Sz9vXPqcgkYURMDOM1goLEMageuwekOgw5f5YALFMWfx8eHGh92pKUQO4KDK64nlQ5LF6+AazfeKE8hGEoEOfksrXPFzDt1xwDiOtBJCV2SNcnKxIC75IvMuSplkb4d2T8GmqoctEo8wDhUh1aAayJhyOipyYhKE68wDpfn2x1E3K+utjs0HCi2jphrsDrvwTUwAxREzTLx29trGlR26ztHFzixf7DvND+PZBikfOb65m67uLzmvgML7fHpRHANwBnnlZ0fNf8ACh8fBbBJmw1ND1p3iywnr3N0KYxeXrLxTAq40Qt17qyZI9BHDLfL6topGnkF7tbAS3AHbS3aHdpYC7emFCu6OgiuyuqF3QKQ1SzPaKjh+Ua2nHpF0R2yiLHETL0vAxylTHAAc3GE+Ews+Xwq1mWYO9ivLRob6rb1sVJeM8G1ADABcJey45QIpbmMnKcutR0AG5ln1nIkIKrvaaMArjkzGZYbS7DM4GaJIcA1syDCIEFZIdYANMAIwlZjhZQ4zPJQux0u9YljzjItgjEGPgEuW2uN4AAlBVAWCs01lYUCUMVXdkrkvlY5aEq5qbuWvfGua5zYIbEjnTQSgJgkUXQ26VjvwbUqV5KjJWatSxSL+YTx0hoQk1gAMgFXslrVuCWJGIwhwTUz19SsoLuFoiPvF4Jp+NmrADYCa3odwDXosWEps2EF2SsBxsyzMfgpJ9TldGbXKIkVMC1Fv+0mqjzU7HbOlVhsAv8tvm8JiGizhYXjY6fY/GraopL33AsDXvtV0fKZrC8CMzxDzThKcw07neXDJXNccgzpYBinWOdbkqcKGOO3uozNPxML1L+3Zsr03ev5aHO9vmm0zIKePtkAWrBe8PRJNhBkY6MnAZBsWhDm2gW6koM1Jp1alvi7ORTt3wDX7uwLwSZivbFklO9T0wQ2R6A/qoRZgLOAawBxI/9RAaXPfJWEao+xM66lEXANfBZ8NXzFn/ix+AxqriGhNqQ5Auxx1MnkczfOMCEtfaLAbehN+kTQnjFDPYE8ICnvwWlre393UFR6kN4f2fPVoMvnhsBT29TYAMuJTB9ZlrJ1mLl+XRba4JrsAZPC1FJqfTuNdRAP2KHIebTWWl4THZ2U5yu4s+i4ZQbUKViJseyLKrn2ZpRNT/WKGP8JltrfE7hG27CwP5otGKCs9KJcuZGg7l3MtYslGKI41lIctVbLRPLClqKD7QAsCCCzn1lEYTg/5zJvoJuwlL+oC7Yo/kHQHmBNlzBYaJbufK6jwHQCQfrMcO32I9L/zpn4reBdyhZzhaNAv54hn08wMsDnL0Nsk7n2NXAt9oLx3AIC9D++Cq4FSEqM/cGtFdj5h4Brnr8QZI5A0P38EMqJLl4xlw9uKq/xPtFcOI7KWh9Trn22ds/s/G+XhvI5c9gMSQWCmqNLaV5XiSDv+Ni9WXURcoYSuwNAij8T7VE/e3xe+QpKwM6y032VwsVlYyA+DTMc1kEspP7dJqhjO+PpsyGlrmko0PasQbZ1PvUKDZ2CWS3349fXnimdsp12nTGSI3BNy2qv+5bPaYBNc/RrwTXf+1eBNX1mh60NrmUs9ubtCKD92DId/+ZbwDVhGdpAZ//+L//lG4I/6q4NRkw54yMATzeNHG7JiCRzlSx6RLhZIgVHGIAHwYLW+Cp6dgUfLnGbnTPDqmEAqQ0aAEGD658li2Kw98hOCdQaTRh82AdTzHAWou6yFmUdu1MoHD2wcgKu4SPh3DF7bZF7vB4/C5NGDrnANVFBVdKYEj1sKJacPZ5KsBRLk0yngGt2DNi8wOy1tdTziTpt+H206ngfdDiVfc1fZTzBnJLGDJ5Z5ao66K/AoAKLzGVucIwZfEF/5OyMYrLJmqb7JYBAjDtZTI/oJgra/st2cyPn1tth1e0YaG8OqDDXtBmS9WtNOxlPB3l+ppQ5pvSxS9NkDGico7cTHRNugDUrIKNQR3dv4JReunRBmiVo6gBGlEpm46RjTQJcQwAvZ9Uso9HxUeWr2g8KsuOoXjIAhYNemnjR/hvgmtbyyBCM7Kay/dCUgxg6MvsuIza7M05mHWbxcu3BFwPOwBHBYwQYBk0FzOL5kSlwCfPZBfe5ykLVFECaTwag8ZwowTnbCB4AXLsHeABGjlls1yj7iUYRnsFl01iLYK8dgWsIwgKsgSmqEknYEaznE4Mc6N5hTWIeAKyha+jr2Rk17sBcgIB6iR+n6cDr2/b4oKYdp5MBA6w1B+Y4ZNGZEqBaQAQllZvBgv3+DlwjeGMtPZbKo7zTpdLjOKQdvb7eIMYNFinmEq+Ns1THmCu9lASZ+SM7BWgk4cYquB8ePC6dyUEJQFJ6EmYTTPp8xT/vyzF75yDQcafVALIoA6PWQu9V2e1et7IPQ1fQujrdkTRdQaNvo3vgXBn8yiF+DK61FpuYPEO7h+VRg7mW+6B3dV4NOQieugGCyubMuLLGl0qDW8Mt5XZxzjjGTjTJ+dusQYG5AJtHIA2TMAASeGacbzdgKKJbKIA1roOUggZYS6dQMXAFrqm0W2ujhcITRAacLaYiy8Tc8dXlcdKctGNUzWMUDE5HXWvegbAXIwGIFwBr1tVjab3KgGkvXA5MhpkF21HeSXDtBc0MAKAB8H79QebdAAAgAElEQVTaPj8+bADXPj9Cf03gGn/vZgb4nsDam7p+ClzTmUB7nyK2RLxhbng9K67X+aKgotlrfC+bEwRQc5dXlBmaHco5W7rAilmsSzqbTeaayrcJHvG+so88dukCWV3oOiv7EbimYGs9t1iqwo66TgAk8RSgzAEIn7sCzX1zDjNCJwhpQKcd9TDWoptbXpPZU/JteHYbAeCeQYLJTW/SwEk+YzP/xFoT2EbmGkCySycGKB2CcVT5Ozvn3txs9/d3/Erm/vOTz71mrkWeQ0CXSkKxxqF9is/HOpugc2xiztDWw1V3SjnuYinT/3ESkHsKXeZcHp9GP3idmPTWs7XnT3ANuqtOseO5YHemnWIAVWl/nTdJDggo7QAgezz3n/tMOVT8RLnH0oKbSefp+9bvil3XjJO+blcFyJ50B2/aPgNZ8Z1zX2KTpHS9145AODUk058GQ+iPV8MAzqCZCE7+upFKWOc+hatzLO+ZfqkSL4wZSodusCvtBwVc454aA835eFcW6hJKgwur/6gnCVjZ/tYKrqlzamuYKjg+BoO0pVAiOBhQTbUbI6d5jp/QGsQZW3/GjP0NpofVFKZ95rxX23vG2uFrEpPNN+6+j0/yre/fg1V7IHldx4ZFRjnlRyDevC364pB3MTspZwpX3qjsWvbCN4JrE6zLdQvU+ghc04lcO2O+7Oh5snZ4Dg6E4Qhgmz9rcG2tX1xeM653BFZkje8fZT9uc57wvezeWnaYueUaNtEn48fPcSl4BiZ7unCFmlSNXp6Dp6fldLTHk+RSrCjWeKojUl7e+2bewyG4FuYUddfalu23QYNrtnZOaqSZXbqz/6M3NPBYZnxq3N28QT9fmW0N5PXzKR613eLe0X9/OHMtWYTYzz4TMj/TRureVnDtI5Mz1+y32IL3c/aVhhK+zQVc+9/+7F+8XULfYuih4SYaLBj129UyXMBWLeyI1SKz6GCOQFIF7NJEYqdGt0znpmKmSVmwlH7q5xgsCevXfdhYS+dMT0I4ywcemEUMAiBe658FWJmDikWdzKZAF7vaBVa0hptAGjlG2fwELu5uSjsN4TJANJVdtRYbAyUAB9dubOBsarJHGD+ymW4AfI324kHNEaBary0lobhvgGelGeKAhQvbGjgpC8X4BPTBfbSo7htBB4wjAjkG1RbHlQOKYE8MK2UdkXW/YNMEGDnc688/tw4bniFdSungD3ANix6lGzLyXWPPgyUrd6qzvm1kyrGrpQNFLSIHQSwt8D3j/hzMq65bDgODaDu5Wlti/MhoapwToJMFNX4e5zW6JVyLEWjnXSTjjGuoI9+J4JrKQrPOTo8BKjGWEBtXOUQfKioXEaNTwBxAMNwjg1SCc2L+5ZAs1NzoX7I5AZsJ7LADoTpsClhT4M0797NL5N0dSl3yIcdRTA3pssj5ZytqlMlQrDlBhYJnaScRLXBpUdhAKBH9zEYYeDY1/Hhi9HuxCWC7u77ePt1cb59u7wgggI3DIJSgAIDoNFjA/YPxB3BN41iH59nZdnN3PQAKgWp8Vmp7qSRdXTtxGPOU3l5YUvK6PfB3aGZAvppKAlEqRxaWgimy1sy6QZkbnYDoE1XjltYUQodTBYGTfSe2XbHDIgzNJi8uGXMZU7JuBEzYGRJlSZrHnu/IsdO9q3I0dSqMDqYPJusBqVuxNPCkfbbTGrReV0qCsf4qGJAXWc7ddCoVOMTmCWjM3qaWpnUXS9OGDEPZXLA3p4B1MothPui6bXcTZCVgy1cGgy5LnOVOYJhpb6PTaOutRRw7TozKicRqYGb8HJqLAIrdXRi/sxi+dPrEzMVfjiPFtFuvqkry7BCH4SFGuAMrajNib0sLL8kZNPxAiTSaGtyC3XlzQ2ANAJvOEXVLvGJZu/YIzlmcB/ldMSB9VisTH4C/12Gyx0qxZe0kqJOjy9LbgLZ0cIcdcRdhrUI0FxC4TuaaS+HCJkmpsEqHxSjEOJI9+qwuoSfoqrFM+2n7eQ+u8TVIQL1uJzDeXrYNcE3mRYCdbBdZyF6zDFrH+pVD5We0X6jEVwNsAiCix6oGLAQ+Ad6HZeX9KuZpGDnyqiNPEd8jrDZ8BhIMYu+l/MPjPgDYYowQSJYfpL1hVm0lgOQDyQbrK0txw8AsppMBvTp9or3mdesxqYACn1eggE/fyjhJb1QYyciMZSxLZkMdDOFsq0QQoIY7hEdb8hBcU/dQNDSg5ppZtwThkpQksx4lobcE1+6sFYg1p/JqgGtdNo/9Ir9Aovywg3d397RDYK7x1iu5JV8hgFtstppNyWbGJkUXdSZ7YzNTho51n0RmzvJ6zWIr1TmZQDG7hGrO0rENI51Oxwz6x349ICBpXeReh9xKNAMrCDYbsm26ExnsaqqkciCajwKTCniYnHGnZY9VnSHLTcbGaPXiz/OL/B3NhT17g1v02Yq9jN+roRE+V+Al7PRJLDnGBV0Oqs8PIDps/GDD5PcVRPrzeaV0/gxQNME1/2wCH0ngdBA4WIBh5gzmmvw97XElyFZNr8xLgW3FWsve98ZLQJ+1jK9h8Xrtu52pB9if4zOpAIPoiO5ApDIdO8BsBqgTOJqv/+h72tnBSMqzlo98AM79Q8G19r9X+Cdzj9/LBxPQPe9p+uGrDwSCwjEYOu93Pz7xk5IM2z/bHAeRYQLk9ogWYOR7ncDaHlz7pfH9VeDaYH92UtT3Oe4pz1YxzG5RTO20uabm88y5k2+yK7X2nm5WqN5R7KYGKzRbA8Du3eQYLRqNRVpwKbuu2LIq50rYaGx3e/EduDYTYmZ+j+S4eCTyD2BHjsC1o71UtsFsMT/1u3gz721mbLTDv85ckw3d6dUtN5LnCpQ/k7a/1NBgXqjfP0kvvR6SdPCOqTPlHx9ci/vTTLnKi3XV7iG49ud/SnANwRAWuRyndjLqUB1lQTA+LP+sw8BlTXCuqruTMoiB5nBYS3RWJUdwEqpDpan10vqx9sUruv45mB7GS10rchgJZSdwAHZM6WN1LfQECXOYJ4svoVvR1ufmDfgQBtTM8gE8hKCugnY4BK/uthhmnZwS6ucwQFaQTICnGBSir9/c3lHkXg50NCN0O2owIaMKxw7jhgDq/v6Tuz2qVIHgB54DOluXl3Qc0/Ux4Bruo4PRNwJYcEYBfiQgT2AscE0MKgSYOJQBauC6dPJeXlkyJ+YVNN2uyeQDGEAslR331OgBQQQcXYZfLvNiABTDS6ukv8I4LSoM4MFrQWPWrJcC1yzQT0YEWCBgCrHbnRxplCLxACNQrEYB+DnWXDqnUvjewT7KcjUGAnfUTMKafXb88G/3IOS6OT0LCJR+WjcXAOsJc4Y/amIgoDmGAveaskVotyEouLu9FxBA7S44iiijcsAfZzmaVwa/Uz7Z7BTp0wjUvVEXM5Z0pjsYNNdU+gqHFI4/WKU05g6M+IwAFAygaeytU8RmC9Iqe3py2d0ojVeAi/ItMBsfDazhOZ63t5fn7RzM1e3NzLWb7fv7u+3+9pZMnTN2tVRQK008gYRXV9CCMnstpW/ORt7e34r5Q9YDnHtp4Wl9t4i0AhOVPAEkBKDG0mWXqREUBnvzBd0IpZVHwCVaa9GQ8hqW1pYtRoI+Bo/RTVNJ0hqkzYy57BeeF8AKOkZKQ0td58R4EyhPoXqzysioqY5VslkB8xR8BmS2E0BNP10z4Br3RgI76zXmmiwzYqdJ2cTp6MgfaQchAaTsVjOTeE9m7aUcWQkKAFGyVVhNtB9mBWc/yrTL+M1ANgC3PitdQWVjqMtWwH2XhfIsc4OR0sdLaajXgsqzEjBbYPZczDUFbRDn12tUfoixExjEPQDRL7cgj+ZX2CejoKBKqBxBmT2UEm6z1wjIZj1cVKdQnB3QJ1QpKIA1rQ/MpzqFaq+TQcwz2XMEu22Hk6ygNEAxi5hzOUo81LyHPOYCVgNIBCiSE2mgwSxnQkWwq+y2i2RD770wn6NjKLBbyQ01CAErTcCawDWA3qftZ+iBmrn2cIKdfWMDAzDW1B0US4RqjuwAOplrClp0oNANy9meCNZJOfvJ9DeuClyLXyGdQko7cH9CyxHjjbLENOWxNmSx+uSEhiFFhnpAdr5G9yWx3/ZPBL6OYDfOeoJ8+wy9H0YX3RFwwRqwTNnMNoxLAGll+eP9iZ0pmy7QxkevM/beezuATQC7mGvRW+uDW75K1glLWrhYUr4HYMt6a1USKrZflYayc7zYawTXwKgFc80gnMAHJCPOmTgCuPbp0706cJPd/6wGBtfqeJuxx+/SuRO3JF9GzDV0po2Nw7XTkZo+qtHndg3N5HcVg0A2+zWD5enIzZIaOEvUPZd+WpKMsCewwf4U+WtYxzOhYLAFNizgmjX4NNYzqNsBnRXsOaEpBEn2EgnTsce1p+WEZY3Nhgu1bIKyD6BpBdzst/JsTbfynJF2ZmtNOVnjiyMxzvhgAJ0KxJvVonIpJ/VZsaJEpID7sM/lqwRADxDK5LX3RpWLTsDPvhk/wUC1bkYEggliFDBZ4Fp9nIFXA3x+dJWvDXH86E7581kBkCZtO+mUYi9UhkPnY4pfOev2n0U1CIO9IFH+jCSGBYCRzak35Fl8n0oy5SxIZJSvXd3B8fLSW+Gq/Xv63xPYqPUTt2KMda/Lj97bTCPvBJkcG7OAUSV3FLtaL+rrcmwyPk6WpJSavxsi+QuYERB897hzrMej1avq97Vam0n40cjpeQaDLePuvav3rZrp0RWsmasF07YjwFKx3RWu6ZOOJrXKGJPItc7iwAcmkJjERc37SNQ28JUY8Njn3AP7Ya1NRqbY9fKxs0ft4jhBmCyhZmTOY/Yo07HRnx/g7kwgLGNyZjbzDlzLnmxa0gTWtGkzLtraGuvWPzNbbxIyxsLoq60s1+5s2/Z27o2sEcMp1ij7GrjWY7naj76qR3OsbQPBXq9cgx82NJir3Xa71twesA6o1us84wAN9FTGfGh5ZgK5up9+bKfa2tnGevlo9vR/8wjZjwNt+t/85X/7RpbBhZoK8BEqOHIHxDAIrA8AxwQOTukfjQEhcEXmiYO6dLxjYChh7YAoDO552MOhUhaeQJGFqZdH94aX8zzFJdspgFi7xOe7ZT0AJ4J8+NuegjSM/FkBYWR3xcRId8lCbXlmSigeQe/zM5wmsYvUzUrAYCYZr4HoLpkH0E47vygNimhl4OcE13SiO0hMtrgdC3WqUucrgGtikEGP5sT7ZaME6HNBGJ6OY4Ah6HipLHRuDurgnSBA/7moznEJpI0hMV6AFDBg5+dySFt368nsQYCp7vjK9dOlJWSSEWwTSBSDN40T5yMHqr8SQHDHKy5YC/EX8Bu314L0DNKh7UZ2AdaPGDrQ+/O56C6YAgbBypHOxRkBQWXPJA6s0iVlDZJVg9OOQFsZkRxvYtQ8vzZLo2JalnV219L7O2jgqSxXIuybS32hZwfWG8C1SzISxRiziHCVbLUDLwajABQ8K4Jp7JsYauoeEqhRoM2AeROQhsAWgS8ASPwQ2mi8zwgOJ/NjgCzsreiYJGMMNgL2BoJkap0Q7OjOPVwj1F16IqAm5prAtTOw9N5et9urS5aFfn8HcA3gwcX29vxMG4zgSc1PwsBDF0P8BXPNLDCfmrffAbQWkEVQ3mxAdbfVXGqvCBRJN0iAIgkqYTPIaHt93b6AMfPwZXsgszOiphK2R4A0RfKxtlTebVuH4JGlT3Jcp8ZWreeUoqeZChqOXAJIQdmfABJqDA12R8Blllahi53nO/oY0QhphpKPdJaKNTNG4IqeKSV6XIscUx1cYQUzOE6WvorQmhGA9wXoYuOIAqbNHMIcslGN9Na6W57YI7STu7L7vX0g0JbXuCuzmhYEXNP8ltPpDBvFrbEuzbisxIUbHKi5TbOBulwU9yaAKaWNYFZNYC46YVj7aXJBcM12L2LkCQTtxcXtLa2cdj7dOZSMXJUdRk4ASRkABdJYu9yguyeZAemr1R65BMNNzQgCrglUUsIhzCqty47Kk0RLcmU2wakAspizclqTHCJYQLBUjX3wb8oaGFzLfKthRMTTXwlaq0wuzQwCrgE8Q+MCNC142n56fNg+PzyyLPThSYDa06vANQBrwDTFGMSZM5iDI5uNlUeIxMFHHLElALVPcmXJWaYQmGQQaI0EmTq4whbBrgrcDBBBAL26luOMc5OjARKUfSKgxkUd90x2O0ybAV7I+dc5zBPH2ezuwBqpCgXaPkbV2EGuewFlLJmGdgyTXUmVa50TkKOujHyOqeuV4DTNJBnUEyDag2vyNKOwkGRAWKNMaDx7b7E5i3zN2B0MpzR7Ja0B14VjfeXXVQdkvw6MZTPXAq5h3WOdEQhlgi3gWjTXdMbH3sHnwt54elVVQvy/aBhSZsLBDksJLU8CGxy9sgI7Ob6ySXK45YVTTsDrvUpSi42lxE0cdEge4E9LkGhO6YPQvphRTWmCzJb9kQGMHQVAFSTYj3pGR3r/maBRBXex+2MvxY9qwFH3UMCBAY2uwEATgwDGAZ+SoFslBjBeTJAYcO5gvDvfat0b5OAall/Dcz36jgHPZiK+NHJbEqCBbENwZphkXAurcpc/u6DlP09GU7zBhD8E89xgImO8MLIbqS3SARnTOSFmtOb1msqerCsx58Uo1pzl3Q0YOAyVbZngGpdml9WWlsSSUNEFmZjid2YyLGCO5lSY1B6B2QMJHcXJ9qYcfSTr/BaBXP36ee3s0QnIFUAx13MBpb73nV1VkmD9M8E1+kksC23GTq3JcX5Of2U+8bznCQrt9xzH2D8U6B6trN3NOeqo+NBzMof9aN8z0ZH1xHk/LmmrMuDojr3/+IOfNECF8Yot1JgoZjMU7lxD+6SVpPFZ1EmC8V7PUdaLYsnZAMsML4OinJ8BrikZK03bwqUp29A/UKzue7V9zU6a6yNntBKR69p+dbfQLFuwtWMvFLtmf04R/uyv+NPJOESvN7bf9zpGf+IUXD/8kFRsiZk7S4G/NpWyJ83s3a/bIovg9uwEBCPIztL9BNZv3GKeK/Q72cU8BsTA7bubs5RE/Txjue5WzkF04WrfK8l+jAZ7Vn0uF9nLlQBfXe7DHPntZTv6TOzr0yTndjE2//7f/PeCdSwMLdYBdMXQZUkdgABUwCmkKP+VAkATyJahiEM4g+AEmSypQN2LM91yujUg+EyVsKm8hRNfJXxyJGdHi2F+teC9yFASWuAaWRhqBZuSAhm7ILV2qlhO2V0VMQ4MFkfAqCBaf2VfVdYXMFJaT3AGE1yrlTudQJR2AYg8O5PgN1ldCvrDKMmmpkE0OASngdTQXbMBgFxkQp3revPQISh6dVVBKQE3fA6BzrCB0CXzmWVZP//+7/haBv8ECSTgiz8R8cX3+B1121y2wODczRwo1s5SXwSlErHl76srqsDNPGtYMhL2TSa/N5BEi9GVa867nCsFCl2yUIeK9W4ShNDIu6RBQKwCYGmdSCsLznC0AQnoViDvLoNmGKQkB88JA5HuoMpGm+lDJ32l9+PzMNdXF2CTKEgSk8NGwMsWwQTYEFg/YqzJ6SaQMIJTPg9BC7AEA8R47O20qKmI5hnXo3FH4Ht6ZOALjTjMFe4FZZsETsk2FVNR+ohmfLmchwAVQYc0E0DHWwXHBKx8oCJbnZJblmtQyPyRa23jWKdbKMqszrabi7Pt9vKCrJwblFyRsaZ9xBJR70l2MYTu2gXsQotiY6/c/XBjEKj1BMNm4rOkBNhMJZb0UZxaJSQ8M4oZ8Lo9nKD1BEFqgNYucXHglPWRlRrArIAws0/CXsthTAZFWEbseiqGG+3I6ytZMZ/u7wmQyPbpMFv2tQMJBf4XsmnYU7tDRgduZxTpJNLxCKukS5dTQpng0se0rjtKSMMUFhPI9tMOe9i2dK68XnO9gA4KEA2Sk1kI2zCDVGfVEyQMJ6aYdC5Xl4OVsv0wUK39RycApYbSysP6o0YkbFlKpALMLQyR1u9IAjtMB65ndweVTtibu8wiqHNgF0CcArjdRVc+QJy5dhTC2gqkgd/gXARow063BNJc9mnmFAA2sKXvbm7d2MANLpDEIlvnmokpsn3tVAKcEHCTuZ/Mxkmx18BXYsvdXLWWWtM0yYF28NjjT0DkKM0KeyqNO1jm7y6y2Fd4rUoYAahZR+3pdXtAV9CnFzLWfg/mGsC1E8A1lG53V1B2CAVzrUC1ZM4d7NkRJAu2RJojOi2HW2vTyT6yBQVy0u6YLUUxfe5b2dQ0ShHzUns03cHDlCsH1Z+RAEfA/6O6Jlurrc7BODO7IJX6YuxOGXBtnAdhuRcjxmAj17pczCQ8mmFl5zfghME1AcK2dQVW200d7CGBbXLeR4xZgVQ5z1zq0eESc41zbrCCvhQTQFrj6RAahpr+DX/EAJm7haYrKNmYZBNeMWnJpgZMHoIlL6ZhOtNn/nSWxAfR+UhtVGa8I8nxZD/0Wsw220B2SrePquBx7UpcdnqCPWBxnlpgv8EOs4gCFhnMTTIzJYK1JPwN7SyTedFIVPBKbV2WRyoJIJa59/soMSwg0B2tF9ZGGhfE+FUnT/lcYrMmMDf0NGU9hj+t819+fViAtf44hpcMjAKK4b541kSHdKy/fOZsRCM2KPT3VLqXpjPRtSNQVWxOJ24NPk9Gm9ayzrP8pzg7DXB0JomB2WdexU0JnC0lEYCCDO6nZ5/vBrhdWiaBcp8DQ/8z11yBmAFAGsSsxIgQh3rOjuZ83iRJvQMCCsTn+eoz2YBFkgWKAQPWdxMKLqqRbEtAH1AqoIphg6/Gq7uA8dteW4PUL1fIN0GLgDoD8OP73jOwFtBu93s1WjG4FkZRhdQNr+jSHbfsgbT57z1ImD2a8eOUFiO6wcfYm+kL7qGJee05mHqvGVKD0fYeWkz0GQ9Qn3AEDNZQCWWpJHL2znIvHnt9CSi1MraW+w0LOODn7BzqM4fzbZkE+YayR4qbxYRWtYKSEIYF6vd5Jmn09m7WNDYjM9PNPTP0GQ0pFlD08vqkl+7QWl3PzxxMaXnNjrlWzIxeuzln92fBuPKyd+SDR0n2CPT2/DrupGCS4+alBHreZyGQQfKmxISfr6dWaZ/sCduh4D/9HAeMyALoPMK7pgmZn6zUAhXbFCrpFFB32IvpA+/3x/pv/WtZwwM4nODau3zCuJD2tBbF2d/+z//qTdk4ZZgx4ALXwExz22uCazoIKabvDkpx/LQZdeARWKNAdsSVtQHo3FxGQLQFVWVokCE2KADHp0qfhtjhTvAwxi1ZBW4ufC7KW+1oLM7GOGxa0DWZarFPmEVj6aAYPVOwVs6CyhiQgQbjKGV7cebU+VQbnIESmAcsz1M2VR3TFAyWtkeymbZceXaMbe5pMk3gUKYjK7vZhV0QwXJr1mHDICjAeITJpsDZmQaIzz98UZkAYViNX0R8y6nq/JUdo2Z5gblHx5UAmxljAxDCgkRJn0BJlyZ5HpoKmyNZB6UcJzuMLhsLY0LBvMWBq9MWurcqCAl4xTF2F1JlEFAymAyzvsK4qvxThyln1Z3AIrA7gQcApLhTlT2hIUTKK+D4SpBXaDYYKADiNnY9Vem0nDRlprtERGw7l8fg2mhkAIaXndm90OfFhYA1aNylCygd8jr1pEkngMe0fq5nMeyenk8C+aAXh+5nBrQw56VT54YPyMKkPFInqfb0+QXAWQRMYu+kypdlte6uSKeXpaOPZJNtb8/qgohSaQBp1F57267P0eDgjADbPTXixAwRiCQgCaXT6pZ5WSyPaNjdfH+5vXkus9dj56SlBYAtYKnLQZnphhMpGyjQRGV+6B56crdDgmvFGNGc0VmxvQpgHD210EdYthz75VJb7EPpYl2XtqTY0m8EUgCuCSC5dJcigbCLw+XPDuDOQMMU/ZlZXbOsbnmYc3A4oxqfAKkOJgbrWIHGPrHRB4e0gTTGdk0qwGNQRi2rBEPSdRQLVGuxqfh2kMxGTvdo7oHBXJtZ6gRnxU7UIcL5AZADEBlMKjU66TMngM88HwKep8w1XTCr7BXgmlk90Qpjt1CyJgKw4ex06RHZJf7jhiYJXiRfIL2xHOKwkeosbWCNSSaA4y4rDFPn5nq7p4yANPjUDfFc3ROZ8BKgjjHD9dhIpuY9TKhmVrbzrPFPKZ8EtgcYa4dDe7tZPmQubCgBa21DaX65cN6AQIB9zDtBTwAtZ9C1034EM63/Glz70mWh0GEDa01luSnPVQMDAmyKpyWmO1jQKOukfiMDC7HYyIwFiEbbkjJcAIuwm/65O/LyXPN5KaBLjHyWGFKXEqpvYe8YvHPgGzZpAd08k098vfT1rH2XnePSTz8IfyrG+U0H/GFeet8FtFAZqMbgKQCM5RkIEhc4l3ESEJdyZpXUpjzaDGTvp8QN0cQh4JAy2DjV+nTdZ/gKtDNgBGt+ADTJgdf6YwKIZc4+/8w+pu1011AcX+WLgol9LcammJjSFoUvisoA2FaMbeaLDEODcnyP/wrMU0UF/rwgc2/GGEBg+W1XlMDAtfBb6dOuzVjkI1oXlcx+gRVi8crGwf7I1Yud9vp0ENmBQjMP0n10Ov30AYZWLPQjZTsErsF+iD0aMCwJlsiUKGBQUlfJyQVcS3OY6BibKSf77wY0E1xLdUsFNl0OzYoTxxFgz2OsA7bRH2XiVo03VDoKKRNrgZoBWOCO9zLWb5qnRK5GDSDWRjqyT2LTCh7oIE4rTxBn2FbRwBO41kxtJmKGJums/dGoOwgTD7X0nfEbaUwCXJMPE/8Bn6mEmhprqUuzxjdG+pfANX5qaQOmXKuhltqOoZTlPs2ApC0K68Nfs84miJMgnXudsVzA1a4+kV2Lf9lduOPJz/X71e/Nrv/W1/cz/mfq3kRJki3HDvPct6rXM5TpjyROk/wHzmI0fYXIIUfkB6tf5Ra50c4GwD0isrK6e4xStr2uqowID/e74AIHBweD9WYwmbPuqHcVIPcgpw8AACAASURBVI9mX/N5D/0dvxNI4/Xgax4DsLb3nTnUMdB3WyX5vp7motcOAKPEIXgt35fzluB+AKbxpYmBN9iOdoCB4pU/+MlAz7GttbZ5P9dJDgWvIVUnNLDJZbr9Hne0zflBzGZ7bduv6cfXvRN8NJCKbe1u7dOHSlMuNpaJjZx+rxPa+FolQWNHbRnIzPcaMllTYH5XbMznwv2/UhZqH8hagWser+0aElgeW+0ry/XiQX1ovj/bJ4lPMj3H1myYbfge7u2hNc/PHtgvuc/YhqyPvWkOc1GjIvb1ZPy5Om9v3xRBynZa+YxeI/O6lbTWVRrbSxWcwWG+6Lk9tHcOMli369hs0uJvdVLjKMA22Jsn//J//YcPMgmqY487W7LLoMA1BlAG1xgk+pAUU8gMMZfyiSUl+r+yHWL3pDOUwNCUcvZxFaMWo0Q2mwG+vH+7YHRAyhgWuGbwaPWZeJ+e1WmEA/qQ6eMyF3U7xJjIEUkZQxxygGwA12IIUgJbG5EApbSvpph4AlHca34f1lRKAnAPYg8mw6quSPlsgWssX3KtsZksDC7p9Kkr0u3dXZU+gqkWkA5zgAwwGFMfbtqAUj+VXiIwu3aTghuJxgJ42D1Xu/XHJ5SUPhGE1LOcszFDUaq98jB2WC/4SXlQGBBhE04gQgwzOYDr96+1TQJyZN7PLlHGEXDN7c6wt6pjmcowql27l12tGzvSCtrdHZIljTLC2KI3t7ekOkSgmOWuWd8fYuQQXFsECtGhZSkfiwXlbJlRpznWPpNYs4wE2GTIfLbVCEtAgLX07cxau7igcyZh+GZuiWHUHXYYAhskiU4cSzbRIdCBBsYpQAm7cwKUPTlbHh8fl2c2Z8CARZgfJTjqbisGGA6pE/6bazgsJooNG1x7f6EoOBhrANNOP96W8+XNANsJxdv/8Ns3Crer7MoskoD5ZK3lRBYwjRE7vzXLK4CgmUJybKWRpTm1ThzYbNZfI2MNzQ3e3hhAsTNoQB/OVTsodXD5sOD+dIkqA2UfUGzYsinrZJdglvaJlcvgDvuVTVwALKKsz6+hHHvMZbI+cbjCKivQN90RbS8qaE+GXKebAj87E3G6aLe9z/J87Fw6mGvNTAu7rOtQYq8mWyDsUq7ByiaiHN8lPAw61QnX56dDlJSCSx9RuopKAiSbPg/kgOwz6SAdKTg8WHdgSyWITHmRwUDvhS6xyxlljT0HfQU4WP8SViDafQLpBJRR96fKjr0PHRAzxItdKlHuhmTyTGpOkPJDnBkGdtjwAgkKlIhaYsAdgAWsaR1mbYmtqlLjmxsADgwn6WSkqUHb27WLk+YwYauko7X2nXQ/w0yV02vmGrXnVHKu8unu0oq/A1wDaC3AAQA/gBaAa9KuA7D2+OI/d2/Lw+51uX98Xu6fn5fH3Qt12LRnMbfp+ppS0HQJlYtVjToNAsFKqAMx9OfUnEANJGCHAHIB2FyW6yuAMe5caYA5azAOfjQU8W+OA8vp3WjHzqGAFNh0+yPVmVA3pwYWSX5oB0SPSQG92p7C2sLWQwIi7M2wl7hvU/pkB1Qs24UC/SjVV9IgiUmz2MwUTzJEZbXR+Rplh75mATCDnQN/L8zcCEc7RaHv9HoXCOAOmOyELjCBDr3XLFllWOfpCIrKhtJdk4am3ms/qmRGxHCGz8FGH2U7lTjka2EcGnBu1pqAtuyBN5oMBbOwJfG70jCKTHV3Vk8SUz6iJDPan9L6I7jmRihMPBlc0z6UzU8SJuyfABWSIvHZP/zUNCDiOcamOg3MSxsOl3T32anlY8CVNtmJpvhNiju6wdMEkyZTLXNWfrdBvVr35cu7TNnnCXyodPtu9r3ANYKZBNeUYBFzbeq9KSjLOg2wqMRlz1/mQYBe7K7KJcMK1thEx0kzEJ+9AvMJrnlu46MWQDLAgCq5Hutd4YVkP1ApQPDPIGL0ziI5wGdLQpC6oKPMKZU1dc+tQVXATXz9jaD7tOYToNFcN2Nd11kzvgIeV1zmcZuJ5xlPxSZmfPWMCYb3oJX1QTP+tWl0evR9eWHLgvnpB1ytsn3fjCO3MWUSI3y2T8C1CZ41yGPmzRfANXzPOmmhcyFzx+9O18UJtnh4AxIfG4PMV62bAfb9dNx8/9uPhO01waPtOFT8vvpwl3Tm1/uxvG3ARh+Qa80JHV7bkh69r5zAcFJeyYZo8Rrk3AAyVWHAaiBXtlFCp2qdFYIlMbJlSHoAXxcl3fOzfqbsAwPhG9DqELgW/wXXIZZwCKg8MnlfBdc4nl7bXwLXxtjJrzgE5fZNzfvQ6Zr/6T3HPr5da6v3BfTUBVfA9fxcjieecwVert9/eK763jiHfsR5jX0bcngiVjqA//U//TuSNnEoSOhaYAKclxN3U8yBhM2fLDk1O9zlEq/jRhgYJTuYdsZmG0ErSPpQykjGqenJ6IMki1QaWvsddGLUeciPgFAHa+jRzmFFDyoCzINumusQbHK2IgFlM4wavGMG3M65dDQimN+Hfqip0WYL+yxBFr5zgmt432RSaGOpGYI+C82sBtfSQRXjzewf7sFjlIwqr3F2tnz79o0AJV5/fEQHRwBiAEveGJjd3tyo4QBBubBK3ljGiu6gd3DuzQZ5eHgo4WWWJ9ip6ZWo58L8IzDI/WNOsK4AYJCZ5WeJw8typuq4tgHXrHGS8lEZTZd8hgnHBSVmjJwid0qKno2FnQWuKUDU5gvL0CKWzvSwhAn0/oiw2yhe397yMwgQAaxFoD3gccpCOb8WwiX7iKZM2fbg7Nz3vH/GvUqOwsHHtc0EsnVXmR+YE2EVsrQw2fcpsiwQG0yucoRc2pqxgWP+9PxIPTSuQeoRNqADu4KsPdmGp+fL/Y/7BUAqmGoTXGNgvBP7DSW2GCJ1AZSTJaOt0tOX5yeWRDG4pXj4h7uGvlNIHEw2aLDdXF8u1wCgcE8pEXXpj8pffPjZznBcz1S+2YZ4ZAsjWs/1C20nNykgm0NZDYAjeAbsC+isYc5pNZxlliMdurFmj2s8Zc5DG43O9ZsacWB+CFA6kAzIntI9OokILFiSBnCkGxc0cJZsd69P2RSAqm5+krJv/55jR7aW1hPtshvIhN1Quj7ev9FDxIOHCYePt01as/Z8vpWGYBgplTAfehtyVGWUY5teX8T6FEAam5+Ola1Vx0dINtMaM3Hc8vwJbjlnPmUDkLOhSLGCBS6uAIrBbk6SqFgWZhYIKDJDoTr2CVAjsMZzeN3lr75jfF8SBQQiWRZ3UWsWawrJGjasYULGDS0MBGEMwVSLxAD+xL8DrInx5t9Z5w5A9tX1hTTHbHYSNMxkxkwxByxQECtwE+dvnP0kePDscjrAqJHPAFBaHfsc6A6NKLIIAVwT8FSXYYyb9uTb8rh7NcAmkO3x+XW5f9pRb+0RbLcXg2suzyWxDsA515QYa5VNj1NEGww7Y5D+9GO5YNdPdf6klhoaFABkOz9Z7m4u+ae01gbztD0xOboFWocBxALIaiSSz5LNSoAteoadTQ3IqUt10qhE5O2n4Py8vf2mMU3X8lF2LEdSzLQw1J4wzmQyyyYGYBOrUus2jBlKPJgNGCCZ9tuQ4VfBNfhEPG8stK6/i9mCoB72YYJr8hNH6Sa7sHZ5KEA1Am7uwE6ZCDDdbHMJQrvBB/dBWGpke1qrk39al3AwBcNcyx54fNU5mH/zu2C70UyBZbPpkC3fhfIXBqW4H0bTHDx32aU3aRBi3GWLdXbYE9CZPvQ55QvLpq+CpHSnnpIVkOPwzywtj5aYtBE7McS1Y7+HNn50aOR3bn0ivt7NMOJz9XNkhdibsZxMa9HJzsJ2SGc4HYL1O/wQdIevY3AtfnjOvuj8CVgMcy2+vnWgU6ZYpdHOmFK6J1pC7n7qpkwA17bBH9mUk7nmMlnFIKEsNFyX2EvMd0lL9DxovgWuSVpFOn0ps3OpqPcxrzWCRe25joPm338VXOsYCXOuDqv6Wes/TdBMe9eApJktAdKyvrP2Vr//XwCuyeYfCPQNHmS9Rue4No2fr037+ho5JzMWcxzns8cPyusVd3qfT9DpEHPt/wvgWoEQc3COAGt4yxZcK5D1AAsoDCmbvzFVjss3c8fxPtABNOBaEhTyJfXe/NSZWrrCDa5NMKb8RyewucfNauIZYCd2wsN5xvk8+d63k050HFonsfqKS/t+J7DGdRS/wiUPBa59HaeWXfN31DeNeeGlNggWz4ICaxsvWS2HI+DaIaw2Uzpt7BZcO7RtP7tW7eNc/Ai4VsvJZ9+/Brj2M2Bw3gOH+7/80999cOGQaROWCsoSwlTRgUSniAG5tV0CrlHc2EyFaCaZ1ZFMDg74C7ZXB7upu+itD9WUivbhUqWTDmLbuU0HyYAUKrUIa8ZHSB1U2007AbtkbZz7tniwgDMevHG+nJ1SUwaNl4DCIWpuGnX/Ts5aDFNKGvEcFKY2SLI94ObrBNEI6GjnsQTCVFx2CwVlOBpJlfFSWQnYVgC6AK4B6ACIwEAH2lvLsny7Uzkaxg6OAATuAYKxPOISANtNlcri9yJBSF9NjiYEpZW1JLPOre5RtgiGHZ4Rv8d3kh0UcM/BNcBYdUSU0xpFgzh96SYowzF1tWQIQhVm4Oxglvc49F3oOMEJsqMTXZMYTf2ZEkBrxlHDZGg6LSfL5dU1jZOCTLAvJFCdhhcFrpm9FqMgvYFBLWbwZkbaqR1CecPV1akCOWdMCJ5Ga4SaWwkIGngWgNYdwVQiq+A33RoBHqCTJ55NbBk5wChfVXncQrYESpkxN7///oNrhpgACqy4D8/FOtkBMBVghc/idzx8ubYBzC/L4+P98myA7ezknZ1CUQ6KvwNoU0no6XIFQBaAABheZhtcmLGANQjwgOC3gzYEXlwrpwLX9NMlHwKQUuIkEJolrgyAHJij6yGfQ+VqBApTYusSafF+QuXQ2g/zJFprVbrpuwjjVGMrBmqepZIFnm+WrgVESVl3mIdmQHLufW2CdQDXHHBj34VtMVmyYgyLscgy0lOBsCx3HqLc0ayoaNwnX8pWKhtfDqPABNxPsq60S3Pv+ho5M5Ilo94hAzkxPsGuIqMuwsGDBy57OMq4qZ2ZLGTKPKWplyxklgGDMev+zECBNqpKXV3KMkoREtjR9qyCWZdl2alLWWdr9oGlGlaq3pvMqRhualBCDUAkZMC+gBacF64SOzpbw2BLl0quDbN/A6phj6jsLWCCgDeyI7nmUDIHAEINdtjd0dohkSyQrV07W2xC4i5/BP5PcnY1syf7iu4CA0s1syC4tnNSwsFuysO0t9SZmOAaATg0J0Dzgley0x53b8vjy4fLQ9+Whyf8DuAaXse4ac92w4gARw2sBWATgCFwDTgDTl8sNdialKUTnLnEvhS4//3mkrqPZ0yeufmR91yErWcgx3Pfw0eQpMq1Bot++ixkjsq+VrAwkiolnu0aVzwDzm0kuNSJ13u3EidhVSiAJ4ABwALjC0fe/oHANQf5ZO9ac5TgsLvfDhYNbXmti9ygGGlKag3mWungmLUTcK1DHovxQ0qh5QPKZ+J6938G1ygfATYhAGaAZW5GFXaw9oW6taPZhzqBqqGNGmJpT6j5hPU7XdobO4lzLf7fj+fHSlrFH2OHbWrdyvbDFoHB/fhwT8Avn43Pg709k6Nhaj1Hcy3Zn7CeS/pC/tMWvGg71Po2Kidv4DoJTeqzTs0hXy9ASDXmchUGwbUq89P5kPOg1mZdI+XCEYtur7qbhNhvcXVKfCG8cw2uyZdi4wYyP8NcUxOu+Er97OZDOnGG9S+wyyXV1lvT71KW1cg6GVFVNRMtOjHX8pkEecWryJlp+83zy+BawOMtaC3vLSpWKuXSeZ7KBXUz1TlreNWJJsUqvvdNEB3gvZ+tA3Da5lTnGIyoLZdAPdfz9Se4phiq37AHrgVgcyKxfOyhE6i4KFG51kkTPr6OCHDsvv722i+e9C4bmwMQcCh+yK+WhVrWZ71ONsBIRjDlnU5KFAA6ABPGfiMqj190CFybzDyuLTPXGGuaydR3MjTCNs+fdTPBswn2HVpX5UUfKKHLa4fANQI0VS6avdArLPss5/NklWZ/1f1uwLWK0+1EogKC13GsoqNKsVWkh5RQxTmWnrp+z/B3AnblbuMfJUuH71mNB2PN9sNrPE5DZFhPQAHz/HUz15x2OsC+MvqQcLAYyAcm9sivZPP3weas4+38885SahsbOhliNQAD/Mv7PtmzOu7aLv8MXDsErOWrJ5hVz1EJjzVWuALXhmZgiCzbYZv7e34ff5+jZLDfso4NC431sZ37sXb+7//4f3wkm4XS0HxpZ/nipKuMUICXaM/TMNPo1+vSJ0k2VkGeaPt6T2cLNRlrYK0MEN8rZyeOFG69S3pM66z2yXI0+ZOTcJOpwEt5Xtxzs/VozepQDqgWvTIBNFTfUft4b+jOdnYJKDOzcfxMVxVzQ6wNPF9YKAEQD+2ZsN7CNgnohs8n+4e/s9Or2YMA31pjxMw/NhtQowEEOQ/39ywDRjkaulRCTB3Pi9fAVILwdLKKdJKqZFYOBzvTXUlLTtldsd4wz3AY8To7pJ6fdTkQtJYAcPj5M74pZaLNfJcoMbLGcVhnp9Fi7Pga8VcEBnjuqPeUJhYRvz1RED4yFpV18cArqBZLALX0GfPsh9Mz6Ki5JIj7hCFHFtr4flNhHaAqcJKR7TUFp5oooLtkddkdg0Mzp5RZiMBpnKIG6rA2s0bm82CdYj7ARkHGHWCqmCXIFkujLcEGghVpCMmZR0mwGCuny8P9A9cCmXcsLRC4Bq0kAGvUWQNzbQj0Uj/xEuvuZHl8/H15enxYds9PyynKUE8AroFNYnDt/ISsNQS44AkEYCObC40bqH9jcM2loDpIpY94fqEmEvqRxgnLmK3/pk6nKEHT76C8FA0XMGcYjJpxl/VGACYZdbMUOns1g+fREdS2D1p7CM4IdLE5iGwXdLHSiY7AOI3eO9l8st9r5422hcF5B3PTPsw9EZs7y8zDWiNDNVqSABPNtJgBXAEtDi7CkoltF6Du/ZTEiLUpE8StAU55CEkG0JbbFueaeOY0rtG4p/thM/KK7UUg28w2C9ZmLFKmGJ203E/Ohxz0Ck4NwCd4KkkDB7FOlsCmTKYZ1wtLsswQcplx9L8YHLKEtXVwaMvCZHEAi7EP8AHdwvxIWN8aYGH0+KxMN0p1AxV4wM6VJQiPvwtcS2ko9hA7jp6pdJNWw4FQgI2tZzCdIc1byht9zrvDbLN+uwvs7lXANDsjBvQ1GIAz5ynMNYBvHgMCQSgFfX5Z7sFQ26EsFN1CAbABaMPn8Cc02ADIfSyvLGHEWhklY0VeiHNqbTWSmcVco7bjuYA1AGhXl2gAIX27lKl/v75QmSjANbOT6IxWNn1o5BGsE4NUVmf8Zy2i1mkx04kac1rHYnUlCJfDrq8SkpDrEZS/vNJ5xNLb7o5LW2dnmp2bKWXwurxjX5p5pl2o8vhoA0InU+/HPovWZBIRZqv6RAvlEfeqpjX6L2WhTMhWnC69NSWcNCrRdROrWfMWK8d1CPvtklCByukWCruOZ5cdhc8pVoGYvEwaXl9TUxBnF56YfpFlNACqEYAmOCfmYJjGEdlP0Panx/uqIsC5V9UCg/2FGXt8eFju73/InpNRF50wnTdihwlkE7impE20FckoiGYmG9HkmdbgWuxXzqKc/X02ibnPEUZFgP2Q+N7RTUzjp9zbO8bfDaYKmHEyrzs5R2TbnWTzukXu9Z0uVaqGBl1SP4E1ns1mxQdQp29neQfYzioLteZa2M1aZ1q7+DNlocotSxKCa3Kw/DqA1GYMuDbPFklzhL3lECFBVAW1YWxrrcduZu2nM6+AscFm88qukm9LTjCh4o7qK3Ct9pNiGV7fAWvsQe+WdWTA895jxufzvFZcM5kdxeLYLwtNkDRjuPq7bYASDW1bNZ6RfGhGfXxcr8xDocze7wJc/9ng2k++peL/XwTX9uOCfWCNYz1QAfpTA1Cr5LjvcQuuhR1Xcz9lNMJiKnANFxGRg387Rp/ZjEf7WvrgBFfmNebv9ezHB3YLrikGli3MvfF7x31mP4dNO6/P7/Z65fs2YHHWX85GXiNHzABAFFeZkcl4SeqfBWlvyjq39zjHlY+/YZllPrcA1fsRcE3Xyzj2/mk7tWnEUUPerOMVBv6FHZXx+8Jb+9s8ZtPX3/v80IWrPfvJl0xwjevOG/wXMPRih8+vmct+u4ZqjR24rwmu/Wzv1L1/Aq6t57C/MGtj3ssJwDXvjNJu0OEY8Vdk+hRcRXeEUtzb1tlh2SSLm6ycnU8G9eg4OgC4GLK5Odu4Ca4WeKXAIg/QQVVT5POaMsTSP5hI7nR458FCnQsHVnwmI5fdLj7ipBLkDrhGtkHKEOjICQxIWUExWxx449rRQ8Pf89ktuFYBIlrLOzgPcEYnkp2x4BirLA8WBIdt3pOy0YCgMmDS1Aq7a/f05NIsAGHQg5IWFEAIAmyPKR99V4kn/oOgv40fjZk7cIlVZcCn7EnXddcBUoZzZFwcUIRlhXvkta29VpkEUSX43K0NJAPK9XKmYIMOV2r2qVPQ4JoApHUjDdHuc2gl+G79DgWaeA8hL32HwQB0M5WRHp5ZHRA4fJE5F3Mv67DBNa1tdlwtgM7ahg7eWFZoECmsh2LAZYwozokmJG7mEfYTNaAMrj2h++WjyrJedip5oWagSvPERD3ngaKSr27A8PwEfSwId6vEJ/+xpGv3oo5oBg8RrOE+1QVXwffT4z2BtbeXZ3UDRRkkgOkFwJLKQtktlPo56Boq4IC6SASkEAhfCai2BpfKaRSU3N5JsD7jQhaHAeSUUldpSQnQYx+mk6jg0SqrLkCkJOkrPdJldRHVXpePYb+HPaZSJZV6BuiW1prYWgraJTzPg8KgfoF4nl9lnFOaokOf+3xk7CqwGuXzcUZU4u8hcjBeB6l/L9ay7okdcO0oKhuZBg5pNtL7vAK+OPgutY6jIgDPznjutw6tJDhaa4daQnw+M2EHU5XXciBf9oYAg4ILlqlH78tdhVsP1MyzvCcd0Xw+dHAhlpfYdALaxbJC6Z2YPvg99b9cFiqmpjpqJzObnG0cTHZRNWOPtoPvTT24kzQELc1eMziWxiTYC+w4jbOFJcSy1wFwCSqEzcZOwQDW0DgEtm90zMo6WPt85QgHsO6gVUxNzqfBtYCy7Gi96AxKQwPYA4JnbrJDkJtdqa1nyEYwYu8BLEPZHJhrAtdQGhpwDeWhr8sjGh3g9SdcB3OoDqOxhbTMnWR0LNrgGoAygvkYv4sTgmrXl2fLDewMGg25LBTlotcYM9gcgD5MHrbzW4794HuoK6W6RyvLPbOd0+FCoK+FG9BeYHULZ4utoM9kX8fWUBDepbbqrO4fd7+mdpV17Ki1hsDC3Y+1JpFUEquYupOQfgC49qJ1zfPeoJ3KRNOMI5tNN6Z71/4M2BVwTeZD/yNbwImkwITS10uZXjMb2GzCDX3C2EznUJbsll/S4BoTQmdnbGIAQBmf0xcK9BNjTfMbsE06btYnNACXtf7w8lxyJmo4k6oM+0u2YU/PT8vT46N84qGFy7FJMsfMZzFnwcxS10yun4BrTlIIoIxtt68U/8aNQ+h7hIFo3y16hlkv6Vi+CvrMjKqEo5OKBPhmiY81YQOucf0Z9DM6JTuYaggzZ6pJitd9NAMDrsWeTnAtTOjzc1RRKAkWsFlVF5H0CIi7Bdfiy/fZT/s+dEQVQ+gZaz2ayY9xS6l7u6hJcvk3xZoJ662ZEfQ08X1mMha4VhJ6ATwTJwlwwNmEPSc/Mp1HGyCQDf0cXNsG9Bi/SMnkjNPcrTsb5hzWwZQGBBvjP0pQVyCbLrhitnRCru1Xrqa56CRyG6rjf/vzwLVC8ysWlH/TAEaee+D+ezcxg+xtwP1ngWveI5mrvwa4ludIjOEnPMrW2z7koeeqNTHe/JeAa/isKkq6lHj6lxO0CXCxBUaybnXOSr4j6zkkmEPgWoM1tgmj8YCYa+lKYI9sixqOksk5Vrxuf7SP3OFz55dvJzO534Oq6+UO+04nMJNnrD0UMG7FZm1g9yt7KjHyV967iisGc2312U3DBdyNzqXD39CxdIOtxVyb5dpHbnCOz3b9/rXBtUNgc44QeikmFejMtK8Zh7PGRQ+ytdGGNZaT//z3/+dHDqo4ftw01ngSAwvlKQMdtlMxnUR9gUADm3MHl3KOVN7QGhfJQMWYBQSKY4l/w3HBZ0uriBmhkS20gLoesTNvcRjCnlgHoK27IJ0LsfVSGhtHWdpJ3WlT3ysR42jkyClMl1Prf4xyz6zBGAmx5AQIhjkUoGAebslWB1zL+1lGeSm2mIRzcT8qMcVncG/NYFFgX4DkaNMu5ks6YOlwCniBMQNbiZnX15cFXZ+gwQUGkRhK0QUhLL0CGNPJsEqhTBdXXbuMoC2xwL6ULUb3w+y7eUhJWDvFaNJvK60TL9izC9Pw0/3QDkvANV7PDm5nM2UY45Rp/GWUc6DpTy1pBdcp+0rXT7HAhF+aHm2GCzTLLi+uSgg8c6j5xu3oGlq3WrsCelEWI0YKQS9rg8m5MYvIADXuB2DoBNdyCDNrinKs5+flBewRBrcvXD9w0MBmE3sSotDXDBJfEXQFDERQhMDrDfcGDohBt5NTBmcIpvGnGAnSL+NYcjCwTl7JWsN3v+N7zaYho+bjTbprBteury6WOwRMBAnO3NVPNgi/4zpmx1fNR+jz376jRDrZf9gYPLMAYmrnoRzGQTicv+cXlYeqe50dSHeSO3EGLqBRANFkPggaHtBao/0CwF1AuxgVanggBi+Bbv9b61/gv7R9BJDmp1mLbU9XycqUZg2toNg/OvQRrPHCVTdgg6Y6CXRSVBKkHVPsKwJy3KeuyfGNCeMb73XZMQM+bo50zYvGmtloo8y1gQSdE7FBsX1V1mwgrH6PYdohOgAAIABJREFU8TIjgUB+NPGGzlFKMHkNOwvRZCvgYCO4P4E1/F1HmIK2EuL2mDJorm6frXOVg1TJzoAynVyIlpIAOTFPAFcreAGLJTp+XwDX3ByDTDU0NhlnTbFzAKxx3wBcW1PnNfVyXsMYUJAjuQGsvTAtOkvtZ2U5sT5LJjO0QM2oSifQgGtk+tG2v1DLUN1bVTaqBhDaiwLPdi4LfTdzLQ0OwFpDiegbu4W+v5u5Rg28VUqjbDRhS3YIBTsWQJDKQW+uTgmq3VyfLzdXF/yP4JoBtYtq8LN21HNWxdkuEMwMtZGZ2ej/JOmiNSHh7mb6Y5lVosXgWvZXa3EpIK5A3g77FEYHaKHGMijNfVUrVCTS7IupJFRgcEA1/Cm2Lrq1NrgW7TaHNhUcYFkLYBHAweoFr924fAEzCD9wfmS70jQhkgN8rfwQlSgSDDbLDMkG5B/YrR7zA9vPBjFirglcOyXYrESmmqVgdOGjktlpfcIAbamYqBL9AsdOlxfeb1jczTSGTSew5A6UPE/cvClyCrgXPDfBNZ6FaXAgHyGds+WwC4SlD5Sy0D0pDIP6E1yzN03fM+XqtlP0j+mLabRnmX4aMVH0W6Jge4wX6SWrXF3lpV6TPOsFqCsh6wCPCfZmr+U9W1AtQJnihjPaCN2nSp0xbhwfNjaRpAkTKk588rr8yl77GUtspOwb2m4DbAF+eKawA2wzLYttxaScnm0vsCIjRufd9Pnyvt6DbtYS5lrlpToIxlxEc00d2GM3uYLLpOS8VzKiQefk0qatKefA985KlakbNX6/BVo70NfZfTio7GA4Z+cWXJNv0cDHBKEyxgHW5/1+9ncx0vvZf/Y5lRH6OezLrLS9BmvqGEii9dXzdQiEOjRG27GLDxrAQf5D39u8xpeZa7GrHogZhySu/tkYzddXoNHoQrpdT/m35vT4NxwsC53dQjestWl3esjHXsl4BbG33clYT9ZkZdKMoa/v2f6UGeEh2FS79E8GLT4gn93vm2Whq7HaAGxoaHDo5xi4dmzc8/sCd7wvfmWu+xoz43j4CltgrfbEBsvriodmqUo3eP+6M0bJuuPZmoYGny2scbnso/UeXX/fFqDVHO7f09aGbvfDaszq3Enos26KQD/fjMaMX2LD7TfnXk7+y9//248ElAFAJhgVpllKVPAabhKHIy7ezKsEXnZYDNBJrPZc+g5v+EwfkPlsAKbZ+RNXQ4CMmVTnodaXKnFlC08HIFGZ3FmVP21LECeQFWYFGjnUZh6j1Aw7lcXqcHmj9k9p44zW7lUeat0PAkkueZ0IvJ5fNeIBv+LI5X5TkjhLyXh9sBbAXDO4hnHAtfG7aLPkAMTvUZqZ72ZZHNuhu9wCulWnJ2IWQMwd1/Kc0THOvVN7B0yJSzETXP4wywB0b9bwcgerAikCYozsEp0OiuHremIMavA5l6FJG1gj0GkQJcAjxyrGEM6GgVL+3to1ZA+SvWY9NwcJZHV5PGJcE7LlIOSRb6wYzDVkGMPSErtGWmYMm6yzwft3MCNtmJsC1+LEY96zlqB9piYZDUDjGpx3sNbIEFF2POWLeD1rE84mnLMGqMN+sBi8y1XSIp77jyXEb9RSI3AN4Wxo66F88gWsBgBqDpIImEl/qdbEcqrusSjXeg0d/qyAA82hmHPQXAO4Bi3HEhNnt1AAaygDVadQ/HcDHR2DawyOvUeuwVxzSahA4Rb6v7pWABpAiswil2JIp8gAqsuoHh4fFew/v5AVCBYC2YEpv02WfjhgHNsBrKXDalp/Z23hfbP8iPOXUnnOb9raW0vjA6xQlc+mW1vZIe+VdlpVqoe1I12tCKY3WC2WRPRltDE4pwA3o3FoPSm95kBp7EvMGfaRyousS+Y9U4FHAC0D4rx3l2IH9OK2qe6YYgPXGvXZH2AtG/8QwBbn0g9j9prF0tnEJGyylJYiuIojAK2nLsOXJuDoZmn2YAB2si7tu0fDMWCY4y7pV7HDrLtWpotmELbBovShIkYg2SPSTMJpA3Ct10az1kro3WWhBDIGc00NhS4WsJNRKlqJlMEap/4UuoVeCrjV9E6nOVAId2qdeChBxD4Su3otrk6mCXSP7FxQ85CljtZcQ+MBAtrRBtPeg20n68eloWJhfZBpiGYGBNced+wQSqZaykKpxYZmB+/Lw/P78vIWncToFE1wsA9twB2AdKjtaGDt6vxkub06X25vLti4AI1TyF4zuMbmKdFpw0hZD3M6nHT4ctaEBR67u0ooJks+suUOwMn2Mzs0+09aowMA9ZHD5i0p2dAJU+yTgGthaouNpv/ckcEi690xmcAa7WJATzGS0kU5WpRhnyh+6Q5vKkGVX0cbl0QZ7h37MLw1d60kW9hU0wBscU4DAilJKZ3BaKSpc6ga/VBfLc09XLUQbUKxNqWpBlOlqgo1BAHwDE02lP1GmiM6vyqnFohGAM1ncWxTKg8InNnfi88D27j1XTGPWNPSsVXySkx96dxJgtSllO4WmqC8z2wDkWY6zdL9YuRQCqU11/JZJTrb7rfPJVBNvlRvcyU0Da67gUL5S/HL04xpBa519+doP+U8aEZTUy/wu4BrYv/qHEZCIOAafHv5RPAdov2We1OyMkmRQ+Aa96fBv/LlWV65BdfEEg97K+c54xj7iTxnClxre1LMXTM2AHAGcHRNw5pJ5HNAMipKBja4FuaaGXOeFvko68gwNqGDuHU0y7W7kTiBiYgfmRgtz3UI9DoGIOnM1bKhX2U7NOd5rt15bre23H6ge+g39dSfADrzcxmnArEOlPvFbmftT/At11oH7tuxP1ayt36Cvwhcsz/Z8hXeX5vncUTEPxSXHEAQPhnqABWHnnv7sVUMsQFCMl5bcK2uMUgIfO9GdH7maROrx9flnxtwLfctfUj5eAG8aE0PAimuqsh5hPuY1/Uem2NSsZ+1KMtWj1h0C8jEb6btPxls8g1ou2WuZU9mzOb+6/lpYKce+GtbafUumf3DayXP2HN3vNT4ELhGtvCna66vR/uO+OwY1e3IdTLmZRZncuhnDQ3KT5t2vEkBx8Zf32WQrsrpU7Zs5loa09heac90hYc+30AfwbXUzKvDVRuXbDgF86LWb8G1MHFi1GKE8T52bzIzhLohL3JQigHisscG11pPahpQBqYTnNlotM0Bw4E4mWvZTHGMdF0Pgh1GgoSji1JYcDqsFEgk6y9AImy1sMM0PgAR1aXKzptLCGfpp5h5+i/PGDAt4Bqfh+NnvTOCmPpOMI+Y+XMZAq4NEI3BDDLY6Th5siw31zdyJBE07XbcFGIrxfE8IdiAZgdwDmG4EDiBccXAzdp6Gl81VgibUPPdQRj+rVJigakRPIUDL2soJzxt4XGvAeoqk2/gtgBCa09x/AI4VJmMGXS2tQLXEACCqZMGHMh6K/PNH6LPLpl8gRh+l4DG0HYWfuz8CqjN0mInUTExmTXHfWKcIWxu3S/MHTpvhgnCwKSYhM4aE1zLnKALpABDvs/dazAWDIzQfczrFRFFO1LREUkJ39CDcOerMP0A5hGAcrkWmQDUCIPA+sLGBrIFWpsKqHE/6m4Ylhp+D8aEfFbcy3kFFZXNf31eHu5/sKEBAB4KrYOVgG5w7BqKZgZnBNUArqF8CyLsKA3F36lrdH4mECFdCy3cQ10kgk0Cl5MRTnAhcEBACgMdl0BhrUsnDhqQAOwFrjH7OIC16dTGboSBFnCN5Uar0neNWZeBGtQdTRAi3qy19r5cXl1y7Yg9a9JfSvEIynRTDdlTBY+xGzkQ8GGxQ7R6CSWbafaKff/2rjJVr79yKoZjw8CfbAIlG9JAJOwNsQZdcm/2sJgR6tCLQVSpmA+yEbjIevjHJ2Y7VJ0159kxG5fEIdLFG4UIgOYOVumEqky4BOnxU00qAnBVU4MRJI0yUtFj3Fk0gALtnICGgGtkA0XzyuBiO2ETCNEzi/Fr1pq7j6YpjHRMxYoMMyfAQRobQGOKmqPYN+coCwWAYBttPcxk0XA97ptLMECbVZs1veeZ2lmh/YKNX+nyJak0gkSzNDFWZO24DPsJ7B0nS1hSa8BngmvqfKky3gLX0Lzg+XV5ILj2blDtZXkwuAaA7RWsNRMpw/II3KWTRf+n6RO4pk7EKvm8M7B2d3O13F4BzFcDFZSqh+mmWfMxkTLIAmC1RrWvYOMFBpQz7uRN5mAGKkaxOb88L5lM0vVKqkKrpKYm2llyA8BGEyOthckVoJMh6CQCym257gHWWyxd5Xc+P2ZDA3dSlpZgGn0MzbVoXhFgTzODZnkFXOMenmV4lEpwd13uGQNHTNYBbIjGlIG6M8mPUE/wIgxfN6Ng4yj7Ki6JVjmlykkDRCupKT9TwDPOE5R42scp1rx0wNT0AIzwZfmImL79wUh7IFkp/wZd1OHzJAnYAW6SltjXYralIYgA4Gj/yneVPicD8hGZTJCC41wNiAbbycyQMGmdzuLaQRWEzjwzzp1gmfY9gS1+F99LwINL8N25MkGCKhhk/yOBobXqJFYJ2XdJ/+r7vA/RvADnNJOCTnKFHYv1SY1eM9dWZwzHx/vMpcpJjPAYiFSCS8gCsMXBE0s0QU43eeJaTLfUSsDIqREINTv6JQ6x5u2Qi1DiJapOG2ta4Br8f1fZ0J5WGlh+1ggWCa4NVzN/Vb5PpZnbH91vA94Vpw29yPJnR7lrLNyhwL6OZ6/7r4BrfaTDVzGY+4uB9KdUqc2DNzCTZNEhVK79idjsQ+M3732+Hn/PBuAokLDSXPvVslCf+WoGpvVXc3iQ4dO+3YGlcvBXW2At9uzY5/Xcx4FF2g8n1yZYK1tiMGfatlq3azAszPncR/slLi0deme0sfg4k7f6yRm8ZsWN5K3PJB2ws4Ig63M9Aow1fwFc02V1N1twbT3Gfcefjfl8TapUZr23w/zVKT9gJ9o+CRQ8cKlPMNuSe9pgL+Vw+XIpo9Tz65fl45i5tv7m4Cl854H73jDRfgKubXITWicDAMsXTOCrGrKMb5+vG7KoaxW2XdcNC3i9Z5Ts0vMTXNOFFBjmS+eBKadfwW4DQmDt1G0bseuywQSaCBAQmFJcfeeyUINuCOojENsTE8dT4rUp+8qEzc0ZgzQHr7J3o7Qor6+cWWJsdpoN+GVCJv15suuUbYUeiNhfarbQZWkBl+i8MahSBh9Z1JRMhlrfKKcDryrVlAMB5ySdrbhYRldSAi7uIEqBX5ZsSm8KLDSUKODf6tgJbRJpt5QRD7h3imDqRZ9BEO5M4u3N7XJ9fUNgA7+jCDJZIDoIJHiPAdR9JLsbRtXULlkBhskAmvGQYDqOmwIQOYH7c2ODNjolxi6Uw1PAmktICKw1MAfvXg4mtIEADqk0M+BmDFsX9eSgxlxatJzZapWmClyLoLIErikg/frKclp03mzNjXZQU46MBgMEayHqf3XVB+0QkX0rtkE7qWDnTF2e7A2WRVkfkYC1nTBm1PGfg2E1t3jprqMUvtbYQJRfQvpnDBpQFoo1RCFxBlpi8eG5AqyRmZoW2S6fRinYjx9/EnsNDQ3QuY+MBGkbXZyfUmftFp1lsT8WCI+jnA3gGhoaKFjCGsafeF5loJXtFkau8YutCtOry3cFmlGHzaCaujyqHAWgIPZVdHJipGW7OmvLdQ1WrBMFAdCKETnKLaoMlIGgAbdRTsrkhP8HkARx89ybM2jLHsdzE1wDM8PrRIGYmAs5n8oeJtjHegQIANbAANd6veu6dGACmJkNkY6kYVLUoe+89nTeiQvYAcqhmvtiMKl8RrHh8LfJRMaLBUDBDro0qq5lz6DEjweFX5p6o5NeNAMBWrIkycFQNTBwyedWpw3PTXTGWm7lTJrBY3BNgXODa3GOZ3YWDxw2pT0NB2StsBh7TnDA4JpK1wSO4QzBHsFrdze3BAUwpvq9Om+DyYzPx65LCwznNBiO6nc4ZRamI5uEUbyHlExJOL877MWpVom4HIdklMnaQUJndNwVgGaR/ReUhTZzrbqFvqEsVMw1NCwIcw0NDMBYq9+50QGaGaD4rcoLi83ltI2BZLLWWOJpcA0lhBeny7ebS/4HcC2sNdgiNhQJqDbW5yEfooAQMlL0jDqRWpsoYHtAZi1bvC67ByNKdmgCKttquSLjzAvrHXvKTU1QL0kWtrsmE8RadZFEObfKdfEoEdZH8wIyDHmOWDuwgEqwKAUGqROr9gqdw0p0CcQLE5W20Cwn5gGGPaPqWoC9AtfE2FFH3QjGi20FllqDa2ASA8BRGg6MbtgIstrYsEPdl3U06pwj641gs95DLT3+aXCNXT+boctkrxOAtMPueC6mNTpoK9EEfyp2OP5NErbTVufcpe6dE48JF8gkpJ0TmMd7l6Gt80pBQJfcqBFRmimpOZTGVyXRtNvOwpDxXP6LPiO92W4qEZ96AmvxbWm/h53VODl5Ti1XjUmup8S7/mtfPADPulsFbBtsE5mwWO/2G9XpXuWe9C1ckpsyrhxl4fopMab1myAYa5wAN0HBbjSSjUyrx0ZRrRMYv4BnVJU0p4tfEkQtg6A50bOmnDssI7Lw3MqqqxwcaNmBoF6un1PdWBNwSW8tiTyeuSOplziFR7KBjhkE9tl6HFzbzk+DcLJVc811/Lb+W8pgM+dKKKTZWwMZ63Xwa5pruY9j93Dw96N89pc+t3lzxjH3P1/OeZl9PN+7fV/+zbEZPmBsTr0+on9cL1VLYTX+DFzDelit9Z88fO55C6Iee5bMxV8Erk2EY7CLaGcHwUv30HF3Z7SSyOs3MwGZpmIDWNNzKR5IUhnPwNiH0ghOtg0m4NxzNS4u727Q3R8dANEcs3zuM3Ct19TPwbW5B5TQGMBw9V45BL1/bfUb99SePwSu5dJHvmIPXEujMscM8y44TjVueoV4wh64tgWj9tG9tnP+hgGuaeobJcxftwDbXwyujYc79B1JpCYRlLe3TMKynPzzP/zdRw4TCb3qbRGWljFQYAmnv9kPjbr3e0dXrdKS8YHtlu8CYNRVDzRxOE8pmYhTK2MT0WvdUIw7/iwwxqL60xHCoZ2JVWCQe5pAWgujFsvJFFSsEIkH6/0JpFmCwDbYahPf7C//nmVsbh9vpy4ZfAAEEd8VoKQS2Q5iugOPrnGxnFOfAs6yDjYZj5QPqhQBv4dDiI6f2fgt6C7ggZ093UFUTu47A56X150e0Q4yHLsETwDV4GDe3txV9hbt6PN8Gm+N7SxjqADEouDZJLlvBZwNkgVc84T1vFmIVhtWY5Ngfls2weuRCsxZH6w1s0FIOYThslB6dcSNdp/KOym6W5obbeT0vRh7ddBkx0nqeUlnRfenUk45IWAVohkFmGt31Yp9AjYFrr2+qtTP3VcxJzmog36nvCNaUuZcy+l2trv2S7FCdSixJA0ss+cndwx9qeDLYSlHjQEEy0HflpvrWzIXwWRBt1A4ANBka3BN3d/wH3TKVLoM8C2itnCcn5fHp0eCa9JdE7iGLYZSUHYGJXMN4NoV2WsE1ig0DnBNAAMAIejrqCucMvsqW1Tm4wIonY04S86sJZSxC8sFGoJgrSlQlf4Z94IPaV3D//kf1Fss1oNEsVGaTHuwYrTqHsJMCBgvAWUFLBFAZxlqskAuiwKgg3vP/g5YMvcWnAh1WJb9BesTYDhK8RJ0TMZctW0Hywhl9Wi2ACYBgyfMt9a8NP/6h3bcQT7H04yNDijl9HeSopshKFjrhgRck+ozO84UafHhnlfgTrLlo6HBzFZijOTw2/GK5pVZChyrBJ5gXVaX3QRZAe9ks9QV2J8h4PBGTSP1/7Wu4iZTS8DC7E2yfQCwWSi7D9acMdInpN1zgEymiNuX4DpKKgkMy/nKRh4+Z7H+AZJdnJ0t3759YzLnnVIMLoGz3lqYHJXYIDMHcy79sZyjuZct1T+MFdx5Sg0L/DGLstdidB8FaKtpCsC13fIEfUeXKIpRJRZ1g2t6nzSYluX5FeCagDQ0NJjMtYcnMNfQ5OCNpaJgrqUxSXy45LJnAAEbocYpJ2Kuoez84kzA2vXFcnt9yX+ja6iANWYMSqy/mNXVtKaz3WEfYW3F7nLnl59nzRb/st0/zcElbohjNjuGG4Dn2Kv0JcE/S8qgOQvh+9JsFMAW0MUnnuHuLq9hQsH2EOAatNXU1GCU1dr+EbipbrpKoMTdDbBaYLx1FdXYyqyaL4BrBFTc5TVJnALXLsJcC7iGxJHOVIBvYOpLYxBd0KWxBsaWkg04M1QGiv2R94W51tUIWi3Tl8MvTg0AqbTz2YkuMc7hV+EHazbPH101AqsDFGuf5M2Ov1j+rD6ApIab2fBIdhIroBV9yqEljHO4GP3RljwArsnXkA2nLSeIMyROfLYlaRGQJ0u2fGMDpwLeJZ8RUCsanBirnHsrMHD41/FBBI3CH1JCGeCaKgo+OIeqLEG34B3tZ/mE5ePpDuXzqbw24Jr8MDHrCPxZX1R7JjqWRsxdSpvySTWV6e/jPi7GWrTpOkaQv6YO8QTBfG4EgN7qPuYMwDq7cFdU2tPR2CLAGhKW8TVTZNWASDPWtDbaknwKrqWT96guCrBG+Q6DshyrAerO8z+2lPY+cZbjovjfEwjCZwVu4PpfAxP6+6xzvfJAPv+HbP8aCVBQPcCag5eY1nhdBrcFnP7/Dq4dAoO2/smh92StbQG5+dlDzLXEZgWsHOL6xbd2B14lk1rTKj681us4c90FNDaL9+gEQINrqlKJXUKChj8DoOY63VSm8B5cobEHjP6F4FovQYOAG+Snnn2zVuPe8nXEtG6w9aUtckh3rPGuFdksu6HIBON5V/7UaBKReSbIu95OdXsB2FY4K/zxescxZuQ+q3Cu0WPAGad5dW6MkfeXzudJLI93/ZS5Ngb96+Baa17T3P7z3w9wjSKkCoamUKkcc3ULzQPB0alNURkkB0C1kNNNC8GnyscSBKTrUoN1MXrOjLiMcG7uGPhspG3AAGcAzvu8dwUKa+ptmAL4fAJbPU+o7u2ksGEBGWpiy4BRdnV9VVpzFayArcBgaV1+hesDiJMOQxezCHWPZkZEda1bRpYJaPUCAeJsYSzgRPKwdwmBnEyNqw47AV7SxHMpRAVieg+cxB2Cnx0ABwuEVx5ejEGVT4iNlS6M+O4G6rRGEKjLuexyF83Z2lGRs5IS29ad4OJ3KWVKMBgAx3lydjObZDJp0uVxZy0/Oc+jBCOIvbtqBhDD+GFz5b41vgiwW6/DptdOA4wCYAqAnSk7FvsLYyDHXaXAcQjx72trrsmYSl9Gc6puWXhGTBv2Ast9q+wTzuPQITGYELZCAOYMs8BXgU4J1nFPuD4aGgBcI4D29ioGpUub4phE+BiHG4AyXgPMNeuvnZ7h3lLeJvCZ5b5mCVEbrhO/dJyfwVh5frTmGkBI3F+YJXBA1dEQJaFXl+gWesF/A0wAOHCJEsiIU4MxG4Ad5U82CleXAjFSigonMp3JQrlP5zbtB5UMcg5y7/6d9FUEPmMcst+1VvQZBkkG1xiIBHwzkIn3UrcnZdE+tNTJDiCksvksR0aA5ixbwHOVfrXTz5IRNxARm9B73IEzGYlmpJZddakTy3rARDwRGAiATcyEZo/oeyeTopkIcZo7OeGyVZerNP9biZh06Y1DL75FH6YM5swa7ec1NhEmmoNPgRdi8uR/5RyVqDbmXaCE2GnOrMMOS4hJzlOV9BhMty6YNMEUkPIabDTgzqLWXihnMgFnSkFHx9BiewwPoLVDVRKWBcv79X/q8IlyOLFaoieFs0nC7LDBSmixBJTdZ6VeoXyC2CFkf49uwUyAwaZ/vLoTtBI+dY7aIYGtSCk99obWlvbSnPPs605uiTUhQELlcNXYwOcvQLX8DrZAOoddko3ADcDZ4+5leXiC3tqbNddUFgpwDYCbdNgwN9Lwsja7bE0eaGYxEdS75Fzgmphrd1cXyy11HdGRGPv4ZDnjepF25gwck/AKvZ9ndkr6wtwxy8s+vD354oWUXeB+diIArlO+T4B4GCA+LSPsVw7jAPvLzga09V52Z1CdthHUNjjssniWxIeZ5pI0jaOSC0wWuVmB2DkG4LwHAjjKcc5YmKkzssgfJ4IbdEa59M2dcVkSao88gB3PTfpTYacpYanzOwkrdzOHbIDXf+wOgbcBqJHhhoRtEjJOZFAn9wSSAxc8Y3G2JYFweXNjkBiM/ydeDwlfJEN1Rlqn0WxM+Ethqcluas5pm8LssecTLdTop1Iz1knrNJTS+aESV4HVln8wU4tnkpmK1bDFZSdMbhb73r7kSnC+/cEqPxtdS8Og6wTn2lZHdzGadr3NrENjoxbAI6VB2ZdJDE9pA/nALZ0RwKfsI22oAlKxxizpMNhf0UETq06GQOMo1rEaMctDSNJ/glyx1/TVKokLtvQkBmgskODW/YbtnCY9KQ0ddsh3riSbfAl+zqSCBHazuQf3gstM1+ZMbNeAYNnf8fci/dCMcH+6zkaz0Q1WyHbr4JjXTCyXPzVuOhdgv/nvjO0INvP+2M2ck0UZGu9VruFQNL7PWNl8Bf/piNMvNbTWx+3QONKXDSCh44yRBamStUPfl4Qqx3zDlFsBD7mjsJ8Gc22Oq3wY23jftGIhVUxkDHMvs9x0fX+5zqZkbjO8c1xq9Mbwx+c31mogW6OmNdfgdPkMvuin4Np8xg0Iyo97EJKUYUzk76rz1wn6lOQFi+AeDyBsJpSOoy7/ls/lpnluflVQ7JyjwTTPHNf6D+g38dtoEI65O8Zc24IwDTgfWmn7v9uCa3hoAmwrzdysJVmF+pmlk+PSBaBttuBqX+VNa9y6StIT51S5/RFwrcaT1/E35O+WvZn7cI7AGkxb24bPwDXFbA3OZY9mLvLvXH+OxxZ46/XedzZNV61jJ637u6JRvwYJT/75P/7bKBBWmYlKdsYXFLPA5RAnCx3+Wvxjg6sLokrMyDRh4KXSMnULUpAf+s89AAAgAElEQVSow7eNTiHPzuRTi2jTnaYHaN8oZaHJeYsWRQNrAjjSccraYCiLtLA9nDVNkhwqOtQUkEbGVAEqphzle7d3d6tyqtyXOltaO2RDn19/twyBKVUuxxQQhoAJQA4mklpYJ7rHOBNw/OSkLNWIYBqZudjyDDPwJmjg7q33D/fFBpG+CZzPiwIywMDCT9iGFBL2fynNi5gvgqd0Ei2QazMGXC8VIApsg/MJZxPP+HB/T+CPz7tT+QxGSV3DxPoJuIb7ok7Qycnypx+/87oYG2SvGSiagQPbJCBNbB/oyzW41noq0TMDfyWAg4wunGKUMsDSGczhGknH0HUHJY0/vhPBMRpNSIdGzTbASFRg9IqGCK/SfVN7dev7OfO4e45IMvTB9FkBpyjF2qlM0c0pqJXFIEIZYwQQGNPnp6fl8UEdO5ltJ21aawfjnANOgQsALIHNEvfVPcNbVbv4NbgG5g7LjMzgcaqIY631KnF8BJQfCGDZtRLAGBoZAEAQOw0MNgBqANiQdIJbiteuzqGN5BIfd4wzwlelKleXYnXEqBMwcSAEBgCBX2qaKIjhs2lSDV4bLGOJqOySMv1vtcfwmewfAMsA2PQ+2wjr7bGkZ7djKXVpyziIjh1R5l5dkNk5GfdOQsvaKLfT2mLHnAsDRZwrA3opV+I+NVuKoIkDterWM7LVYQsEeErywda4gPns/SoXoL02Cyy23UA4Aj1NhP6YTmIBXJ4blfeO88VOEe2aAx4FJh3M8N0p4xusjIhMxxHmOeI9RLZbAiOXOQkMcin7KIvCHWF1EGBzCWiuKc01a1lZxwoAUQScE5TkiTS+Wk851zI0HB6cK1dXXCdgayog05iRsQmQAOclgSCVhgFcuwND2SWEOF9xDZTvwz7mmQHOEVZ8f1m+3d0ut7c3BAxU+iYgMeUWGAsA4GCo4twJ+zbrL7argl2DixxDlIK6EU7K1dh98gUaagLSkgB6ftktaCaS/YkSRWi03T/v2NAA4Nrz68fy+PJB0O3hGddQiSjBNSsJSiTfaQ8DbK3GItsRPUcyY89OyFK7gbbjxRnLzwG4AYA7of3GGSM2rxxxAYfT0VP3Tp0DDLyEknHup3PFONR2Rv4Nzjp3uuSex3epO3SfL+3H1Pfy+yUDAftABmmCDgYGAGLF9if7ZoA78Snow4zxAYAmIM2lme7o6SL7KgltnUoBdBwVl4xXgNOhYmewuR8jJu9GIwMQhekXqNGavbI5ffZdXgHYEkDGJj8ASVndIAmOgJTEUCKl4HJR+STNBL0B29mAMuwsztZvd9+W29trno1o5gO7cPfbbwbLkAx6poxDtAzjZyQBK1BNZzJAtpyTq/1t9kDK6nSuS+YgTPIkezHJuLbKVNHwSz6Q9FHjg0ZvT6WU7BjK1wYLnz5SJ0Xk28RP6XJ77mkz3QMglP0fOkcBFVOGyu7dPO9kO7juYYrNyhWLUrsnrEcCVw72GqzeL4elr5QESCXoXZLpcx23FmkN+VENXK32qnChFb6jfSywOHpzAed4jx5n+q1Dcy1nCOxmxkOM207kZI7bHll7t5phpHQzCXsfjw42+f1s2iYmt9ySBF0Fx9QhOW0Sfhk5HbFCu9tq2STaqRAWbDc3wXO+M2s4+xPrjHFRBL7Ld8j451kiaRNbqHnPT657CDASsHi42+LKNxgSEAL7VD6XdbNyJDL9YZVWxZMD/YMg3/oKjJlGpQzm+dBzVMzl9bt3H5vvmrHrtBn53HZ++3paP2HhTgbWXDOHgALFvPvPvjrfVoCrJ+8IeHIIRN2CIvz3BuiZa0Kl/1XzyMdM4i5lkbUuqZkmkDq3FGbt+r2Qqmh/q+2RdZc3unbbcsecKdzLzg4FzCtfPOCazx+8d3YLrT3k85hjwOsF/D88qKvxs1vMeYueKRNNMmx7cxx9Nhuh42touzrXYOX6HnoDT73HfHdJJn0CsNX+lwCmjcUXPjCS4ft3fPw3maNK5m/Ar5rX3EoBfb/yLalu0gO1zWxbyKU/mh6c/Ne//zthyAwSGxhS0mKFb5rVIQexWUhxnEzRi/NI7y5di3g7dj7VpVLBYQLLPlzSVY/aRdZ423dg7AAL1K2HDTCmoMx6RBrZNZMqZVx0YC007OAwAAW/05NNJwhaNy7fu7y+colZqPQKjJSFbIc6zouHfxw6TrKxy2S6hwosocC6HQqCkdbUiQGaLLUw2vA99/c/eCCihC/vyabBcwScwnNFxwKaX2zDbodMTuoldbdk9BJotIYQno96P2TXQbD2lZo7cDjjzFRwUe2ftSDTYTEGlQcZQR0xIZ4eHxeUn8L5jbOTAyIOoT7joJXBxYdL/lReCedZjmwYHlp5KOXEPQJcU6ATDYkWN+cmLWPWrBcRfBIciHmmtdZrrJ9Zzh9Ybng2BLTajBJnhiONhYWxTxmogFcfIi5HUGCKday9hvmjNpgZiypbTKmRwILsy4BrLB3E876IzSlnH4COAB6uC+ibeZ0BXKODj7JBCna7BINOqLaR9MmQNReDDQSjWUoEIEAab7ofgWsqhaY+HcA1lruJuUamDjWnpMXG4Bh6bNBbC7jGOfU+ltfOa6PUqnSGqnTD7AuDMxRDTtADkNCZK7FoZYuiMaeDO2LbKsnGvQdcw/6vpi5sBad9z/IRAJ8v0O2RXtYEVqSltWG0BsAjkyz2LFT5OMOtc4Jn5r59QbBorUc4HiznVkkzQRozbDlMbDjQndDq0BuOX4K96YjNctGyvQa2tO5xL/5eirsL3GWpU6J6gw2dQOnubgfBNYMXCgItOWANqDx7WChxNhLsMQkTGz81dYqJ7H2D9QpWrzvYZdxSPvyCoMLl4RTQr1JnrVx8TbpdCrRrx2dmiYshOZrhOJUioJwC7gDXwF5T0kBl06csi055m7TXBOrAtrGrr/cBgkWdR23vMdZpfHCyvC13tyjtv+H7dBZpnRAoOhMIDlYrgC/Zyzi+SjQpiE/mtJnqBPh3OwH37i4qtgO0vcBGe5LGocFulC+jTDy6hyhVFGvtebmvElAAa+9kqz0+qywUzQx2mDOf3itwjb+zHIBBN5wGKAsFsMYGKQDX8CfK0f3nJV9bllOuF4oFLqensI0+L6KD5pKUgGrSsmxZAznNAdTi+LqRyAAexD4yCyoAQliWZq0oIDH44EBbeywdbrucUwizfA3Z5y4xY1I04Csdb9bGqPwdQbjUzIo9SR20ARorseCzLeBaooT4Qvxu32tHPDQt6tRo5hpMgfeMHkn3S5vqJGbYa/DBBK5BP022/hTdpNHRlQxP+EVdQquknF9LswPrFmLP3Nyoky7Zme+QaDhb7u7uuBfw9+cnJALfl8ub62p+hfNQfo3YxQGF8F0BvlQRoMRR9GfLqTPgGtBFAZL2E1hr9F8SvJmiEF8G84brRbdNSWntUyC7BFAs4B8tPUqLuAENrlugXRKCozkUZU4S6Y1Il2vHYJ18t6H/5iSTK+ybPVGMbaVt8rwcL5+zFYhxWecM68oUe+wd2Rg0SQOi2CKuJXbcRKMd3V/K4Flxsi0TNLhWHJ8BroVRPZkT8kv6rFkF7JZUaXBNXU+j4ck1HGB77A3pBvvsSMdsq8wEwxRjR0CUuoUe6sAHA3MADXPMpCS5Gz9UqfHQQzMormcK6nggyB4M/GSv8GzNBu8SvsSEPb+/Dq4RVPS8zOf+DBiY3ysl0QC16+eRW2Mb7Pdpn+6Xo21hzOkb/Sq4dixE1+2smTXxsyZQsv38obEIQLkPruWZG7zoz/eedv5jD5TsM4wWfG9rrsGzGqUKvNevj7h8gI4rcG1oGSs0XyeYNGSuCnGlHGzUr4BrAoAMhIc56kqKkjSxzfHoVWWZzuL1jskZm3vLXABcm/Oo+24QJqHK9j3H5ntq0/WWlaOxBWQzbkGzOXNzoI8tyvF7YRyT3dm6b3zWUZLOfet9p7P+8y9Acz85BX7fzz7QB2k1zvD2+cKTjKOk/KP9G1yv1XWC/6tfkiGWTWoSmvzlAUxiZP/bP/xRx5YDM7HW0iK+DVWctpl1TYwWSmYWVzEM6rsQzIPJpqzaPMQDiGVXB6SQA+VyxzlOAeTi9IUKTZFTMFdGoFdlDLPrTjaPFi0cOtwDggU8DwOcK2WssFhZSneisq5rOGdgRrm8r/RurKskTSSJn4fhgQM5mzHZWhpYBAIR7HXZKJ5dB67KLcMmCNI/A+CVUfr4WP70p/+XINfd3W0BbKH8470BQ/VMchIwT+kgiecFsEbGBB1TCWU3ddktkTlmCgzVKCHdN1UiiZ+i5wbFd8lKlQC7dLUOGjuH1O55fGQWWV2rxIAEoEDGxaJSkAkesmsfvtflFbMzV4JWzIWYaypPenl5FnNoaMDFOVQ8ImMWgAsMPs21ADMtjYBrWuRhnont5TKYD10DhzuZaxQgR7CDsk846dAdEciF76NOC5l66laWsReYgpb1YoPiz2TmWfq526lEFdpcBtBYFogyrZ0CCTU7SEmkRLnp+J8qmE8JMhhzYKVgzOUkaj0qoSNxUjGCBLBJpBqBlBgXMMDpBBvpfoLsnD8JVYOpVsw1A2snELg+QXAMfaJzgWtXl2SwhY2DBg1cX7YHuIaM/ujwaCdcpToJUF0qFaDAzNnoYVWpiEsisC4TnOHv1FuzkHztxeggGlwjWajmUoZXYtZJWCggnj/UVVjpQhqkH0KuGmsxFRBkYI2EnUjR5DDHnN3DPHYn01Np6bHxwb6ugc7jOv2kVebnUJnPLEFoJyiaZWFvKvPvIGF2Xatyz0Q9fY1k6zMeddDP7m2VFFFHVdhinTEK7MKWkBZbnmN0vSpHJwxLZfhVOjw0Q62HBmBth/0VoNbaOKnYi+YaA9zVYToPqDiGZi+VY6QnBbBGDU6XhRJ0NbguBucldQbBaFOJp84T/B4stJxLLOFmqZsSHfw92T4QfmfYS5AhQEM5iBhTMwWRZJDNfeK9iaXl4NBlakpURfdSZ0BKQsGMJeBgBiA7h4KBPMA1/A7NTZA0YfMDrOE36H42cy1AGvTVpMPmbqEv0P4Bm1Czy1me7DUDbLx3ant8SG/NumsA1S5xpuP3GPt0ETXABlIgS9XPoGnoZisYc4Ca9D3Msk9X4ARvI4tcgUCVbrjBQbxj2CecJW5AoJyj9orsuzs0mzWXZcwxRmOiMIbHn9q3Ey9xkxbOe8A274gBrn3477TE7uoZTams8a1fUfbBYEIYZLQNDv41Jfh3l4RWaSg6veJ4TtfTZKdLqkMSDQSaDa5xXtAEwiWj0vVUsy0lM6QBzEQG94ibglivEHqxKbfGOOM90KWFX0e5A5+Jl9c6ZysgL/C07V6ANjIIDUSFUbseK1drBGQaAdEE1zxrFSzGBwmbWdpoYUY2cy22ToxZdwj1mY+tn6oB+V8G5Ay64JplZzVVde7kWmEqagVpgclG23ewX6vkTUpOJwDcbEnZKK+/KoszoyWLdxyEEiFX0pd7Iswkd5cVACUfST6kzr31+SXfg/TVOtfsk/gc03w1yFelvCuN3waTwAwuPzBd6gtEPAyuCZiZ4FoAhMS+CmgDrnH8R9DaE9Xn8jwjAxIGXMNr8vN1thZxIcBFgWta59ufBP4FAERGFZ8fzYBWZIsww7xGmsX7OXNtgnKarSY9ZG72bjA7dHSzjE3aglDbZ8E8CFwzYDMuPu9lQpiMg3+RufbZPRP4Hr5XYp7j5Z+x6zNQF1OUe3Ljx+3N38qn6+cOqCmMfQ3aVtxePlQ/0SGgb0JPW3CtAG9/Rc+VrqkmGQ3iZ69y/g1O8H5G59JoKwr06v3V+8I2z8mMAtcsjaDEQ8gWDVQFMCIVwnI9nJ9gjAE4PO591uubJ7g294dd52J/b/fdBNumDVtNS23VCZhPwGq/eu/wXB1bnVkbvwau5Zw4ftX5Cg4m/fsnWFx9aGsHNgTQg1+r8dQ3NMD+GbiWs+1rT3HsXcGyeg23reG9/Ms//jv6qwlasvATRFbWoLHqOpjjKPR7tSmqY6GRUZZkobyDwoMz+xvKdA7/ZiVN9tN8uOnQZLFz01pDS+VuCrYwvAxuRyMGDUQ02ODACUTC53A9vB/BjSZMjAeWIVxeLje3t8spAKXqNqjAJ+VY0NBJWWiCZnxezRAakAkNHQ4gRdxZYqvvo17NC1hLcApRRqjXsyGn5ljGHcbj999/571C/FrOpcoI0/UvzC88f8rjTs9VKscsIMdKTSbwX/Qx8jpFaCnuqy6kKZ/AWIZNlXGdrB2VWdoxOkdpmxxBZI/FbtJrNFYuf8U94/sxhigPfaQovsoYwcxL2V0Cu7OLi8oQEUSiPmCE5+UkEMxiyalKQPBntPDIMHODCdhVHAC4p2LlPQPQQEY74FqvWx2WKZ3V69joZLm8Bs0Go8jNLrDeuK6QBW9xa1wjzTgw/tm4MLgYi7WTDx0/ae9R98jaR9APEqCoLDnnHtoZBtY4py7hIGgE3SZom/n7cj1e8xnsPjPU6Oym1COHW1rKJ6BqIFalvWgsolPKxR/WisI6S0dEgWxspAewk8HxwvItsNbQ6IAAA57HGj18PpcW47PJHmtNW43EJVD47jAUEzzSeap5FJBQCbvRFevySgLasi0GyrB+OYAyzlprei1rmNqDBrpYRuqy8tiwcq5Qml2aPt4H/K5mD7cNUTe46P0QXHMpb+Y4e5gs27x+dr68PO/IQmymZpcK1N6zsyxgRWszwHxKK+teRnfdBJnUSGJQ36WceU6Onw4Rj53WZcrxtwdXAp5k4WLjtddf6vyYQOV0KkTSkQM1kxIB08SOCFvB+9jO0+4dTCmVFqtpgVl6fB0sDbF+FHSkycIM2LTaywkziJWzFfdGBtqd7DP2HkGciPBfQBfsarlhefsFWZJ4jYkdgmvduAbPjMY66RgaHQeAFGIwfSzX1yo9DRCfYIYlpGDnwAax2+duMK4l2K8O0eqCGAZtzoIWXdfZwTMJZW1uYnD/9LQ8A6CPBtvuebl/fBC4hmu+gW28q7LQezY1gA4bmGtvy/0TuoimJNSgmoEbBQc53dvCYHXhqcl8zXjy7x/LKYT4kXiAqDpLRdFMRR1VL8/B9ntfLvinGII467VvrXNXwSS9B68tlaPXfOccC0NJb1UnTpxtSLREi2wAJFWSNoBsnT0S2VdSI2ywDZvNJaQJzgOwCDhLsoOHU2h51FgLe02mT2ev0xYC1Gk447yPjozeyzquq0CkGWv+Tj4zQYx0CBVzLkEZbQlZey5MBQhKNif2A84E+GFKdBJAY0JNQFonMK1hav0iaKoFcCOgTHBUgQN+H38Ft07Q8v299yG1Dy9Gc6ZuWKCzPEC8Zjw+aAFTAbGqjL1ojbIF1IHE2kyyukd8+pmpRBDAlEhBbEMCBbTNuRckz1RqHN8ydnAFrkEeAH7WKE8KQNPP5Wv2ivZc4fxHwg9arGAKak8E3FLjkpRLhs0YW7+17P53wK0RSRKwA5s+cjJmx6c0FQxhnSOSzph2fX4LV27lcTqZNAP8+cz8PYPpkeQKSIUk8tUVL8/EltnOYdcJ6DfYMQALbQ3NX73uJGUHgEmy+Xv/DHBtgg8B1+a5E7CCfkoFn4dD3Bnsh2iB6+fsDzghXyhBbDOytuDavF7AqtV3xOkyA7Z9o33gZ86vYsINGDDW0QSaBCZJu7jAtVFiulo3Qxct91t7/AtloUdWuvf+PrgWH/bY5/jdmxf5bH9lcG36aLHpx+5p/fsGM6bvtfq796x+5zPGWtdz7caeBvDniTrAtcxDkThduDJLwuPriTwA8kKzr5MUOQSu5ZnaVxTAl12yBcFky0e8ypPdDPaJAuUe7ascGtP9/cArjbcOcNXXPvSZY+P/lXnM9Q7NG+9my1xzd+OvXLve4/jqq+DaL10759XAlLJ+Dl2nn/M4uLad8+11co326bO2R5VRYoB/+cc/fsTZroWdDG2Vhrrzm4002CdEMFc8xjzpGiFWoA/UXRtygmsygCO61VKtQDUBYW1A6zrQsRvosjaHgikZXwVQeNMsJ6QGVDlKcuwQoIitJwco7w/IGC0yBkOXl3RU4eSE8s/vhGg4s6bSrSGIEb0fgmsTrbcOHNlH0HQDoCWgBAAQSnRwWF1cQlRXGXRmXFFOSJ21p9IiyvjBwQEzAOMFYA3vj76TulPtM1eo3XKOkgd3CXVgz4YMBJL6cEpQlYM6AFcBeO924OKiR1stWhzO0vOaLilj0G9qfwETr6/Lw/0PPkucYdyP7l/rihk7lHm6wxeYERdX17RLzGZyzuWYUwCcpX0IAqNngnuVrhu6jIn1cVqd7NiN0vfP73iGxsoLy7jCVAxrTY5tB1tZ29kaEnKmlaIGG9ZaGhp0J8a0u1dnKdwvgjvsl2SpAthWcPuK8kN00HSremucQdeMQF8yx85wM/B0EKIyeHXeLKffDjPXoANqlpKmDA4Oir3Wjw+xmxLgyvHXvcY5JjPQLLxmFKUUWuCayicFsmG+3l92ULYj8+QG7J6AaywHkkaSQEwBp/hBCVEcQGmrySkhSFRgYBwVa7mkY6hL9rRmbHeGk0xwDcw474usCT277UuCptEsQI04BChHn1DghsDzeZCxaYX1XmJ7A9Rnb4uNm9JPZUaSeICLHvCcTSkyz1Xef+ayn1F2NrvvDkch1HPZIbF/yRpF4w2zNqLvtmJwEFDD+9392EHIfM4+aBPESIy7R72PMNntcnvclVC6MkzOuDyPunPW5BARoEsJ5LwmG6nzIKLj1fiAJZ/RBRUTDYyqZzMUCK5hfujQmrVp0DasIVxTc+jxHSexzo9ob7X9h62/uUaXbDFw1TjGjQu45q/5OsECnC1eR0j4wLYT+Ddcza7V1vGjDTV4JzB+EfhWzW7MbHAioOQGrP+H84W2KfpEL2DEIgmR7oWwTwDjwE7bcW3gXgj6UifqjU1ykLi4R2k/O4MKnENDgwckSFhWJwCTpZ9Pu+X3x2d3DBW49rAzuGa9NYLnZlMEIO/U2RpcgwMOAINNDfjnx3IBHUoz18Bku7k4X24u8R86Ewtcuzx/F8h2IYY6pRHIAOwGPPE5tMck/zAzzXKZHHh6rxcAi/k6vVjekWSsUryh2wnAt9aOwBiMXRiFAdfSOZHC916nMl+ycSkrDBCTdaqy0C4RBcDG/VC/bzZo3UZ1AbSxb/fOj6lvlfemLrucKzOuA65Fr5D8QZ5LEkwnyEHNJSWn1JAA/g7mAMCnm3w4UaD9In9ILHGV6QLYhz0U01P6bOoeKmBUdkA+Vkr2ojd6c6uu6PI1Lp10EwM/DCmVgO6zfpNsCJO87LCZSLGnXBZhXbFENB0gM+OdqJuNB3Is5ZxlmbAbWQUggs0lOBRdvCSzHGyQZeo9G5IQ7IT86g4G8iy8I7NDZE+RiBW4xiRXbAT9L3WUTIJFBKmRRBkxRNaUsKw+iwhCmRk+mWssVTWQmDJMrBv5+UNbadjbnPJhU3bM0IANvqvul+xRPS9TEb4XfbfOb6wLGNV0Ck0ybILXAbZ1LV+wgLVmrSX+0S13GTnHfuMXcIyMJsyYPT4BmTyJVlPJM0AgMuLddEU+ewgNPw9x5a5qz2SfqvqiBztrI/PZIE2DLnrKcS6PB6mYbwOuac7GpG7+mu9dz61HdMoYjWRIZFn2kiBz7aQ00ff7q8y1MRVtxQeQp6XRNiSx5vEnnV5zVswEa78GvMSnzDwEtItv9tcA1+ZcrOblALjG+xkNR1bgTjFK1+BaXdNbQuNo3T0vli24poXX8UjLhsimEZzfbAWBl1qAh8C1LbCGf798hBzSgBtn6wC4Nsc683Jo/nv978/x4ffrfQf97c8W2PD9V5+d+2+MUWwPzqBf+ZEZEyj5l/4cf8YA/vmGQ982q3A8SUdu6BjAtv3+Q8y13q1krv3xI2KARQ33vfXiV81zsUZoKGMsJj1RAx87KqAKDpBE4aMTks1w6CF64+fgzuKRMzABtzIeNqbU7IC+zChR6vGLPkA7FgLXLAxvBgF+F8p59MXkrF2yux9KK5hUNAAjhpQcD5RURluJ9+rueAR6WFqWjJU0qPDvAA1kc+2elx8/7mmBvv/2NwqkT06Xq2tlYjGwKMWBEx2gKyU6ZD2hnC06VWhdHyrxKIHKJpeOl8XgSwxiaLl4wzJ4dHCN+cLnAnyFXRb9JSwSrhEzrXC/YrMgqJIjnTlkgwbX0nMsSeF+XX78+MHGBtJfEUgoJ7nFkOHIkgGBcsj3N+oO4bvF3kHoIHCtGFwovbEOH15Pl1A8R1gd7GaHgBBMRTrvYHaA0agAUeBaM3vkcAgME7Mp5aDKLuOGTk8Q1rnDG8v1pB2De2hwbei/Qd/LXQC7ROKdemsqwVUHUQReDKDJBhAol85hPDxszJTdSWc6Zx25t+VkEgSyeHYyRxRU9pwzSHv7IMAorTIE3wLKtSsFYskxtgYb5xqliLN7rDtHojOqmzdo3Wv9C1wTcw36awLXwOK5oIYSykXVbTQlx+oeenEpIehkuGm/7ICbYFZaLXLM3MiEmmha+wHX5IB02SY0gAK6t3Pati77aIJhvJ4bQuB60QYS6zH6Bq0Jl6x/jp/VAe7OmSqnVykwXgcQk6OhNGM2nc4C7Ow51UPfIsDtdLgYHCMAsRi9ABMBKtRnLFsgsC+6LABTsSbD5Jid87LnK5Nf+nLaI/lf3Ml5gGnOoovZpW9h95VdsMYVA24H3mK9oDlMHNuZWfLvKjgUUw3gGjW+yFQwI9cstYjCh4GTsUJHXZae2KOqpA8rupppkcQPAASsbXYmdPdl/ml2GoC1a7CH3R0RNgwJGJxBN9cA18zcIAgPZrNK2xpcA1BwvoCVLEDYWk++P9oHdwPWHjELM+wGBGXsVKxy89h+gW5is6l5zTvXIsDXF+/5ZwBpT0/Lj8cHAmoA4ZCYeIKu28MjbTXticG1+6fd8uMRumvqGPr08kGttWKuvcnsj+4AACAASURBVLyr4UdAmzC4zLhau3kny6mrwsBeUxkoQLZluTpblms2NkDn0Mvllv9dkb12db4sV8VcAyCZBJmYT2uGpLwJ2nt0SPZ5pjVbLnnHvexAS/hoObm4xsDz3xFXl+afmWG2XbIBkgjAmMlxFnONbDaXhmPd0X5EumE5kTwAzznv4wQixLTowXVjA44qD+wSp19pyvFsyL3NWKTq/cxYSxGO58lgtJr9mnXFFo7uRmvGJ5MKOJcNDp1f+DxAM5sL6LqCsWzBf3TPtQwFy56TrPTgpPlB9hS6uWPPpOGPQLd089b5j6dHE53ZxOCBGoI7zm8SIml+MJO+Aoi6RFqAjctGM2Z2grMy+PTU7k3ST1a8fVrZG/1beevIL3D9m82VEmza7eiYbpLUsftiNSvxqSZFYdmu2Yg8t1yWxflwx2UlWAHgAWyUvimbaLjcLgL/OkO8V1gGrRONAKPLpTVktsGRDhhjZVjKoJBlHvzMCah5reELbmMjxXHNqNTyaCtBX8GVGmJ5al0rhWFbGGYgkndIchqMTGVDzk0x18wQTSxUZ5uTjwYBdO0GnlIWSlZkATt9nwU+pQPwiMcmSJN1mGek7UjJ3dBs7H19PMStuCvr1JUvLQHRFSjCUANIatwUy63BtZQ+JvE1Y7E6L/c4WttZ7X+vwBj/OrY395T36P5GWegA+vbWjdeI9Eh/vSyUYFwMtQ7jPTBh+llzPH4FdKBt+CuWhfa8JWb/KnCynuftPqs1WoBZP6XWp2bgV8A1hy1V/hx/MtephLM13ZjwsazQxAzmHpn3vQXXJjZxCFjDZxtcMyM5Nr/sbIPFc6zns6/Xogam9/goCT2yLaY9OL5zDr9yaD8du8afD679dYC17Rqb9/lLeJ8P5Jm0OPTMW2yqzpFskQOaa7HHXtwC1ySkrzIlZbSa/pvDn6AFy+0EJHTQsl8+sAbX3Jp6MNe0EZQVnhTvfFcya3noPFhTutdZgBgrlRSgIUAz12zratHGCNNx9kbHPeBzwgx1AOMHv8cBq/IudGRjrYJEZk8lTi8wTX9enos2T2CGjDE5wAq01XJetGqBa/i+gA04vMFKu79/IHPsb/+3/93Olg55aemcEuiYpaH4+zN/98KdLC0f3U8C8SzMjF+ejbpSo6OdgXsDFg1GRgMkWeCUnSFIm6UR0qbCWF4IREJ5Cxlm6rIVRo82qjTUyAJw9xg+F9kNCFjlENL5GRpU6ZwaABTdIsHQwMFeul4pX+Esiq2YrCKuJQbOq8tLVX4KJ5rgGubLDhw+nZb0YQ6qDErlGLgHAqTOqOcwB9tDDQyQ+VRgUWvezEqBa+6qafCTWVSDQyl5xb2pTOmCTxPdLZUj2xhz36oxxerYS5Y4gZLLQ5mRLkF6AWwx0gwUCOjIDiCge6Qmkzv8IkCrsiyLVJ9qHah0Udn0XE9AizsUknVmRgLXCsAiOTMLwGYwGM5OpLcGQAGC1sz20w2tslIyEgmuXVQHL+7ZAmPcjGA4IxgCdWzF3gDoEt0YPX9KieMYnV+6BNjUaD2PGBfcP5U4aKZtjKscAVlx7BntRTEuxCYQeEEtO5eWzjWesdOYOpNu3UQAwlWKh3KfqVORjG1KwqgdJ5u0vqbL+RhoWODfoFKCj3wH5pPdNS1Qv2JoEHh6X3YA1wD487m115wScZZRzxHNQJWRCMwUAG5vq0rj+gRjoIg9o4RgMdKkuyQtQtod612yoQnLAwBKoXOwnOwqTR4Hgs4bj4U78QJgw7wACAorLcpDDaxF50/d3nRuroFXriOz58Q8lQ3Aekcjj6uLSwFmYM5YZw3sNABveI023Mwb2Be8B+WiPHv5zCrTil2Ix8oupEgGgQ1thnkAdrGEtAcJLrda+fIGIA06i5hTSjgILMhZQTDJ4uI7dgkFwwdsPyUfkJQA6Pb49LT8/nDPBgZoZEBNNzQueHyw+DnGDMw1gGhirt2jO6ibGaAc9OF5tzw8IdmETWsBfmM6Ka2Myt7wdSqpgGYFgKCR2gBb7fbybPl2eb58v75cvt1cLbc318stxhnMcYBrF+/LxRk6suGcli9EICFsyME0SeYb61LBzigZdDIszjNfx7rFWXB9g65CKhNNx8cwyu3oCDxocA0Mbp5g1lsDoAYAM4kgAJcY95Qvo9yW+wzfMXQBxVYOcy0qWgNc8/lUTL2xj7WBN4F/ArywoN3IQOPhUliXhdb3ckbSsbR1wxR0QPcODbXURfrqClIFAteif6eyUf03wTWd7TobwlpDOTTspNiekrAoXcIBuKCL9c3NbSXYMN6whwLl1Nn5/v7e4EEnXspPHd0mi01WYEkHSkrcyNeTBqfs3gTXYocy3PoONQ8ig9z/XoFr7r4dfyp+Mn06l7PSjyALXfMo0eWwWNeVJPIJ3lkmGebvyUm0UpP+CEvduqsBlmnQ3TxD0UUFz1re3SyD/vkobyVgUMkteTABElISug6gNLbbAIjj4LXYyX9/+6gkCRjKtae0f4HjjD2s+ZbEKxnKlkoQGB79x+otb0aeD6mQr8NgWW2hZq2JFeeqkj32iU+8wchKPKTt2cBsEisE0UaHRdpw6vC6u/gR/kgFjr4HnC+pSvnXAdc4OwKHP0GXjga4cyDG38teF9An/5UJZNvy7bqZ4MRfAq4duqUJXvB7Mr7DB5Ft2B+EQ8+ePTHna4KJuYft6/mOeQ9yUWc3Ue3Rr/3sg2u53ryH+MNz7ybmns/X7/P3z0qEjI0TGmnQ1c32NH6RztHZbT3eXwXXAg+PYTgGrOE5Aa5pXemp5zPp/v48cI1nvrrordbtobmZ6/drc9fv2puDT/ZV5vfXmWt/HXBtrumVHbSZPPb6wUcySeNXx0vzaWZjfMMKXVoeRskTM9cCrukA0d1OphCBDl80ArIB1zLo/XCzdXEHUMzcKLVUoNpWfy0ORjJ4AGki+p3vCQqdRRWjGWdFgX0LXE8NOW1COGwKdBWgqXmD7t/gRBk7BYEUM4djdwX22jmzv6cuAWUJCZyxM4Ba0uXC9zBoZXb5pbRDlD2Vi0lKPwPrdIpUMwYEItDn+vbb30jrBoAZgDs6lefqEFXZtwAa7hbp96a0NcYzxqfQZzv10vxpRhVHIN0gK1gMu6EBTXYeNSjXTqWEg1mqhNJYdHo9PRW49qxGApibZIWTaQhIhDUKRzBAIgWwoY1mrbU0NmDXOTMn2HnPDjcFP90/LkeVBPDN3LKDq7kRQFZaRNQuQ/dO6Qsp6RqmXG8olYEBmEOpSHfNlVYMQjnorKkZBcCos3NkPpux2dpT+8w1rmt39cLYsITKHT0RMIO9mHJY3ANLI1mKCeehC6Xq2DNSmk6d0omCfqAOgy4taXAtmZ4wlMDcw3iAhZJmDmQ/MNhzZvoE84zyTAMoFk+mI2ANGuzHmu8wi8hwRKBvQJENPtDhD2ySMwEQ7iTK7n7MKHq/eH9iram8SBk9sZzUWTUnHrs7GrAV40ngWii9ZIC61CtdPvELskwPAGuxc2FNqYRAjgmTErhPXlH/jv2QRpqadNAuoNFAnPsDHYbTybI0yMyEw1rAniBLBSDuAJwmYJhxEdgPlo20wqKTo5I9NEgQoCx2moBtAtgO2gPyRrdtgukFLqzcMnkm80hNEwHqbhrU1TgaWG2PzBi4wTkCKi43SwDm8v8I/QfQF7jWIJYa0wBck12gnTULTuXisvs8c8w6EagmgCKdLgVSGMN0WWixFrC2PKZxfCtLyljT3aNTzgaxfZdCs+z5+ppNCm6vb9zE4JLdQi/PL6rMLcE4ddeozdlrPPqYAnE07jijLlDmdnPl0l4zVMM1daKC40JwTX++oaswbC2aOEQ7yo0MuGewhlxWFZ1H2MHorGENoRQU9vnH/f3yQHANdl/g2o+HewcXJwSEUBZKcO1p546hb8vjy8fyuHtdHtBB9NngGtnPBpjMYEvzQ2vl2rOVlrn5UcvZx8Ly0KvTZfl2fUZg7bfbq+XbzfVyR3bgBfXXBK4B1E/eTOeW9EYafFCJb9arW7W49EoBcm+C6dfowD9bzlC+i2SUgTLZY9veKJ8NMA/riAxgv19Njl4IrmE8YZOpHUrbBublx/LyChBAgEzWJT9PgE+7knpr7vxFq5V94YQSYRn5hkrWbNLCxUplWakhdIC4Dtait1al1OYGheXME7kqEFr7luAaki3QwyO4BnspMEpnvH0wl4eKCYxbbGY2fCSy1sB8tnbh7d0t/x6WvUAceQg4V5J4kL7qE/3f0mc7OaXeK35HGxqfaJTcJRFcgFtYCx4P+WBJ3tj/tC6x6S7uAi7b62Hnn2B5MrHpNUA75GSLvtcJtcHOTZCHc0jnt2x7El7trzcLvBn5YrphZGEjwbIF8CnH3cGDwV7ZOzO0yvNqAK4izglmWmcvyc4ARExOJOZg93gnL/zsGZMsxYz1DGgzp7pSb8ac15q77iAY/8273OdVs7Fw7TCSJHmhc4Ljrq1R5dCp+BGAmeFqcLVyu0aStHK7EVNAj3WwNw3KfhiYss/p44e1hrHQmSsQe8tc+ywQ5f5wQrA7FndZaMgJuaOAHBr/NehylLlWnUy70UY9YYCKoG4DXAwIcyxgnuCaYh3FFALXBI4fA63kwfkJfrGhQeKt7K3t95Td2ANQDfrlgQbj7a8JrsnyN3Q290SDcxmB/dGVuZwAYEVYtleNRs1rJ2k/bVpILdtvmRpqmqgGREvmJuxaN3xJd8YkAuQbqeSTzDX6Zi17FJCx5ETGTYThPxO9eeo1aNsfErimd632hdnZx8C1Q2Cqrto2Iw6FgPPDAFXAWhujg9vi6C81GPXyZzZhgsS/Dq79AmZb+1Pjmbhq7qv5PL/EWNsMxAE8e4zF8aFMSX6vCb1Xe9zdVrN2/59//OMHglEsrmRn8Gax03TYpBMhbihB4vohe3NlkeGz6dwYQxdwrW1JNzdI0DZZWdIacxnUhhkwF4MydQ6UaEzbIUiJX4J7skgAhrjb1PUNQAuIyT9zFcipUDkR7gnBAzY3Pnd944YGcD7o5JnVRqAN10SXTRlxBakIgF8k1kvGjBh/cHepOUTHS+VeKjGRxhGc8YvLG7NWBEhFo+eEwV9KNVuoPIAkA3i3UWfGEs/kUs6MZcpKMWq5rkpEFcjosBcImm5iWgfSVeJ68epkJtVMwYwtgUCuKTF1wlzDozO7jFJPM0wmAwvAITLJmJPHh8flyUAanDEAAQDVfliTDeMqoO6CTA2Cebwne3xB/gdgGgA2JZm9KVLSOFutz2wXNCykkSPQQcw1jEmtJwA6doJxr2z/fQqQx+wuj2eA3Kx3XUvsumSY8VwpGVRZ8NVyfX2jkgyDRWFHvuye5dKowsfuTbVJ1H0zWBZbL4K0YXdWJpuOrMchpaGvAhnCxCPbBdlplKwwLlSpJbrnKgAQK6ucZgPBuK6aijTrlfdKIErd4gg6nOlPAGwIfC/QRQ5sBpdPs6uiTJmOIpRpx7DBGSaTCZqBAn8TyGX9yQZMcE33LPZkM6F0oHXwGFYe5jzJAYIeBpjDdJXNC7jWFlKMpWa0kjnJNZKs2wGwmnqEAZlS7qpyJTJXwB56gcC/snbVVGHqyngfY3EQELXGGLSx0BFWAvPqDhtGKP5kOaA7tym4S2dDOS1kQFC/UmsGthCNXuqH69CMtPpeM/bSEMHs4MBw01HIQRV2qPSG3heo6nHeff3SXXI5qEr0XaZNHSZ0wRWIli66YfWqrDpi5S3KjaYF0hNySZWfnRpSDoikw9aBr1glAksCasY5JDBl8J0agwCP3bDj9vp6+fbtbrm7vaHWGuwmOoaiJJQdQ8lkA4NG53GYxmGtUfvyCiAaAEABFdAFBbB2cXvDJiFMxoyOxFmzWuMG2NCJ+Olp+SC7WHIGsUlc05Y+oH2jPTC4+7pT6aeB2gLXfhhcewm49rTcP4C5pp27e30XuPaMslA0NujuoI/UXHshs2230zm0Atcs7H6IucZxyn9gbbIk9GT5fnO+fL+5Wn67vRZz7eqSzFjamHMwZcFoNdBvuQd7981eM9sP45dEQvRbc/aG8SLHS76NmJdK6AHErEBrAPLJUJeTrsXDtc7GOGZVYpyRBCJg+SyATUkhsEvfl92rATacEdbEAhQQZlDWL5KDAzIReyeatbZfAdgCssX1n8nNBDESkFaJHO9309Ag7DUBbBH4lk3Rs2N9g7kmgO36EmWhBteG5loAttk5VGx1NSFCYg4dpifT8+7bt2oYlXkS4L4st9dX9LmoC/gkLVvcC/ZVykLhFzJpggRSMdW2EiVhEXXZlokWnG82fCFjVP8FpNUU67MC99QtXD+wTTiP0zhFpaGxx9F9lQ+Zxj0u3XOwB3AtZaGTfShWhJvnuNsqfU+XkKJMEucb5sAqeh08FLCkLrg6V2wPDbhNkCXnBddylRm7ksBhQ/RSU/IuVqiTusWSN6BF30O+WMcRHSSCSxbNNH233iWmlBNxbpwgX9Es9AIPGiDKXg24pmBdYycIT6DyBNdYbZGOxlURoH2cea0gmgmvXGlMPac/MVXHVvN5ZZ+7pF92WsBCwLXc7wTXPgui9VwC1wQmt/ZdnbuDAVbj4yTMr4Br9G0Mqm6efAWA6ZzyO4rZvv6EcD1rrg7dbKwhJbq1nw6BGiswaIBvc+4TSAcs5DgVQ9WdKusW46OsgYvyUw8gAvO++F254w34IUC7SQ6aE717XmM7x4eAujzD18A1s7NqKa5B1PLdVkC69pbupUEjJNS391xjGXmisVUku+LuwwbX0mgtz1ngmuML7MrSC3T1RxLdAUJXY2Idtox9tl6uz/PFZ8b83FZzja+NPR8Qfn+sJ1A517LiNsEXEpnTPY09MN8eNuR23LYb6ti/x9761wLXCGzvm7CjdxifKW/QfekC8x7nNvoMKNv/ogkz77/6M8AO91DMtMFaLHBtvv7fobkGYMXdEbEo8YAICAiuWOQch1lAJjEw1qWZ241egSYXXAzfdC7FNMnnUnIV4CjAxaFFPb87n0/JqkTztbmovZbTdRisoOdwoP7N3/4NHSl2Cx1AFB0WskxeaBsIUAHgQGkHA1oBSAyeXJ50BqCBm1BBG/Wr3l7JUAhrTc6Us450ELx4kgUmC0Gd6VLkp+BczAwsDThMCIDJujHwF+AL48BsJZxwOoYADM/Y4ZOC+gBuwJoxOyElnry2y4QwL2coezUbS6CLnZk6xAO8IjA1/ZwlkhbRdhlUgCLckxy2S95LHSJxfsx0KpYRx1haKRhfvA2v3f/4XbpsP36U9s/1rUo7OPY0wNIgk1FUFtahSgnaypmUXpIcfAVDYTohYMnBwAymQQaxf8AoELCJ7xRolNJUsb10pgCwFDtkfcDFGZdWyxZcw1wkSCe4xlIvM9cA8L0AJEOQ90YWE5/T8RiPvejdOnWiPSXGnZdnN/YYwtXU6rGAvthrKg/FYaZyKTwjysexHszMMhtMwKz0mlhOxz9fqmQu5T0pKWd4R0OEMURzAgS7Ah8IsgHIR6ADFtvF2XJF5pdy2tJUBDXFbAIbXpRTcy+63DmBXHTzwr6bJUIEi816Avs0oO/bh+Z/ivoKnDQQh+9weiWMA4L8aVjmfcLf2frTbqWEkOU+cjySyOAB4te9gDrjOKw+9jXmPQ0w8h2837BabZ9ZNmYHJ908OR7FVnNpaBgwZvnZRSxwoMT5HfjHBqtz8vka6MwBY7eK62rVIdEszc21VqwYJxHEnHtdXu3ok5kw5Atmho9krACcAGxtE9jghJIBajrDZgHuJqgABBqBLiuGLlYlMNToQMGjQIMEUynT6sDSpdZhJGEyLQzNRjdg3hSwJk1BgGvfv31b7u5ul1sG9CiDlrTB7c3Ncnd7y/8IINjOB+xCqTjsKNhrANYE+r+twDXueZRvFoAsoGfljOAMhjg/zjk3mOH4gvmAcyK6jCnVMutXJe1uWgDQ5xVloWCuAUhDWSg6hgp80+8eXMINAOh9eZjgGjpC79ApFL9Hp1CAa2KuqVlKADazeBzyc40moeK/wmaQkYSSUGutfbu+WL5dXy7fb6S3hoYGLL+1bUFX4gJsVjIJpvc7cBM4L5AlLP/st7BaWPJciRQ3SiITJKWAckTil6xy0gaN9UwC5jD+YKGRSWnbim7iAMbBYgPIjrFXqS002QCsLdLB47ksIXwGZQbV4otLlyZeRoM+0ittVoVDo3Zuwyilc68kRDHyUOoGxohZRyppDFiYKwWQCLim8SG4doqurWj0FImJ1k4Lgy1atQINdMZLaxaau7LL8BsAUANco3YWtVbFOE8i4m//8BuTqpX8W+mndgBdc2EdRgGMQUtm10SzhcrBbkdemmv2R3JWjxhL8h5giDdjXuCamIjFYAuQz31JBT+up9hXbgnzsOirYK0WwKC1x/u3Lm1kTfTe+BayQWD+vr+j/DsVLZOZJtkPJiNYNikfUF1OB6NtUjrH32fAxTOWSTYkSFXSWskdM9LF3nAjDo7LutN8Aq836PghuDZoNYM0vicMA5/FGq+keAYo7mZRATRqf8N3L689YId2tLq8NnstzBUCkCXwnm9s9ps+vfn5CbjW/miDOdLzXYNrDAZtT/CUPwPXQlslQGcfomUc1sAIx8ZJuPkdeZKjzDVbwIMN8fbjXQGG8vwODJQ+oHOx48yswdkt9NClj43HnwuuHfoO7rlBDuF8259bAWs+zw4BbPN+5j1/Bq713B8G39avJ2lZWNj+oxwB17J+Z1y+B4T4sy3HZOaxfV6OTzQL/c0FamJdy5l3ggFxSZe2M8ZzEy9KryAR65LQ2YREBIQGYYlviCLgRlle39Upe+ytASpn/t5OokO4YURORu8BYGkLdraN8lqu8sMu280eqPfOxMHPEKHNTOaWeB/Vx+E4AlbxixNBX8XKOMONjR3bGlvDV9rm03bPjX9ozx4b03nxjsP2Le72mnNIJ6CW63HoNuC31kV/48n/+Kd//8HSyxNooShzhg9BsyV6NQCe4ETSaSGgdNZgywY1z4bgdeqgV1ZFzmJrF+W9AtlaQyDZ0dxLvc/GR4yOWiJm7RjkIPDXjK4MghaSXVkPDJzIb9+/kSkgWrqAGAbfLp/j79OliFo3F8sJX3f5SBxvalIp8A4gGEF5gGtw3gmqudmCnhcggVhLKuyRZyKHBWwLf08aBTh4T6YV44R7hW5PWC50ksiaU3kXFgZBUZdTMCs4At0SB2eturRmwAZjEHp5VV0g4cyrCcJ50+XJKEMJmUsYnQEIWIDDHoBagCJpooiRUVl/g1iqpX9np1A0bYjWHe4hixjXgTOM1x/vH1mywa6fN8o0q7xBrECMQQBXMgatr4S1jB+8F84snFpsCKz3lIiQFfCkTnmYJzXkqPSZgLUPgRLclGTGiPnHg5SOnVhd0WnSa85KxEiR6dLgmvTKEFyoe6zziNR/gX4UwV6X7RHgdnMGlbylmEI7/BSANu9GJQ3U/zNzTZlud6BMswsLt0dvLZ0/lVkVcxOAMv5Oh/0V61XOKH7PdYUVzLJYMSwATEePiiCpGTxK2KesRY0KGBgh2MWagQaPu/yJ5YP/0NgCwKEc64Br7bSoxIcAGxIDYa7Z+Sug1EBaZ9MEkAKUIwgCoIgs3jSaSMMEdUSkbptBYs4odKd23mfQhzJAIa01XE+JCwHtKtELQBLgQk5orw8lYsX8TYID35PGDWzkYXahzscGujnm7pyKV3bemwisw8CrUk+yTrtctDuOyhbMMtozdlUGwGlGs9cynwFjTVZlZwwVezrjlO5pw+7MgC9BSc2ls/IB2sHYAbhG9lr2d0BEj6lWqR3ElGEB4DeLQ+VlKq9nib/BNSYGCCQDOBV7UUwF693lOZ1oClChUlGfWSXSLsZX2A3puiatKLGlsZYB8GBdQw/qN4Brt7dMwEBjDf9dQBbg27flt2/fl+/fv5ulIQZybJfAtRsy16h1CLsAvSh81831cvntbnl3h2SsHZ5LPtdkpJLUYYeDAtd4FmPPE1wD81p2QkGpvMaU1b+ypFhlxdRcY1komhegocGTwB83NIDmmvT73tg0ImWhP1AW+vwqcA2Mtt2by0JfCa6h/HwFrg1gLeAa7QlKxgEY0BYHmD9xE4OL5e4KYOYFtdYIrl1B11HltwAp4ZyH3Z7y/SSQi1nmPal91LphTCRUAiP6nmkUAN9HzEkxi9th130nsJ9BjTPgQ8hewb2BFpT7Zc7BHATYhvL93dvy/KLSUDSNWJc2u3ST6YzBvODttByG2FVdAttJMPlcM+denXd5nhiEJjCC+zQYzRLVPKhgn3SsVnbeJZNoaEDtROZMCLCx4Q076hqc5vkh+8uEloFQ/D3NrLC/YRMFDl0t33/7TpCIdvpFDTooN3Jysvzh+zd3CFUjCDVPksRBOq/Kl1HCNKXxKSmcbBja53RVdtKtA1/NO+e/1kHbKoxOtGnzXVgm0nvVXNfcD3DNM8nnlY6YGHWyeUnwyr61t6z38n2wN/ALkTTL/VNyAl2ItS9eX8DoUwfVJFyoOewGFZha3OfU/tO+GazrfHuY9fbDE9TGP6T/6S7flEQx0ww+qVhZsk0pK058oKDGZZ/xqayNFkBmxWIrkM2jYjA053IkA6J3KqkUSbSIBapn45+DwcQKZWstrRgso0ysmHTFzPM9bOkXSbY39c5JYFeUpLTarDHuU8tYJLlfYMXQNa152QtpvbP9B/do2XwdrKtYii5cs9oPgWuxHavYq77XwPqIRo8F7bKTnwOD8peiWWm/aVEH8AqON89s72QPsJNJzNneMkd5nvk6/s7YdnPt7T8nuKZz1O/YBOllb1cMNgOxB5lrsq1aPu1D5qyejL7sk9xbwLUQmMoN/fRZ8qRZKHW1qnrqOEevTXwdzLUizASkHiBtVWsEP+B5BL9HY5ZkP8E1A2MrcO3cTeccVykxYRHECa4ZiC3TZJkBoXZR+QAAIABJREFUrtXs6a2esR81U/d+CFxrkyIbsVnUn4FAeS/7t9EmDXDNe6DSNX5z1uJPlt/q5b8EXNM0fAVe266Pr91hEpPySjLga7bmXwaudRy/npvtd/T9zn2Ce1r5bX25PvOCe/33f/r3PPWrJNGBHRyNZEIQsJElxbI+BVg6oNcOwjzs2oaKJp0W2s1gUJCpA23D7nBWiUG09ZBkOKcR0xTXNWxcZV/ERsLrYRWl0UDrEiSARRAscWixVrR8peWD3wu0QaCLDDLApYtrdKd0gdoI3inASyabWWY2kMymhlHnDk8yOgJX8JwEO3DfKcUENZ8NEgTKJeDGxpNI9BODWcwTArEAWnTwRlc/zUPav68XTAnN1zxIKDtaPnBOcSjA0UHgJKFfsXswtgi68PvoNoWOn0MO44bxUwRxwnu9urxilhlrip8zA48G8P2DwBmeLyLEWDdxBlUCYSABbAfosu2e6SAmc8HSTbJydgKDXU6lRhUqLQ3wgTEM6whBKoAZbCRcFwEimBiqsT6h5lAyYyw9eJeeXkRjc7jp/lxycXZhZoVKPNaZnZSW2Il0WSiMC8YoByHXsMXaGUS7S6qYhjLCysbkpLJAfzY4neyUEb9UmVz9LqWbuT87ryo5MDsN7Crq6EEY35p1L3DYXTKGcuh0EQMA+rQTcGnmC3YinPV0bdPDpTT6nUExgl2Aa2CtYXWhQyiZawTXLtjdT/RwgMcCs04MOKZET+w6AcAC+7THwroKA2Fbak5A3eCaxvWEoIEO5dGNFOxdN0VQECdtEyUflMWK0Ds1vy67G210qsiUY0n6hRt8KGCdhl5UeNmQZJvJYIkeWpp+WN+OToe7O2I/MPjTIlSQbZZF1qq0HCXM3MkQBfQYw+vr22LlYt7QtRd7VtqcCTY7yAkjRoBUg4jlVMUptK3EfeA+lVSwk24nKKWmLH92MwUCOACWF2loCHRTKSvYVbKfblwSp8xl0lprOgciVB6gC/M8mUfY4xfnALEdNLiMiYe8wWwx13AfFhsfgvMJ+gpcA/vWNlNsuTMCO7fXBtfCXAO4RgkENO8QuPaH79+X3377w/KH336rEvSUdGOv0Zbe3NBWs2OnSzPBQr9Ak4Tfvi0fOD8N9kLvi0khA3RAP8S+OZEWGM6TV3RKFoCHOqa3AOTYb8wUS9xcZRlgTyEBYc0+nwVITBBcAyOIZccS4Ae49vQMIOiVQNDjTpprANfYxGCXbqFqaPD4hH9jnMVaA/uJ42uwc9WR0OXiLDHn39F1GOWep8stQMyrc477zaU6taILMbqygrFGVjDWNkF1NcIo9kyVQ7dzXvsxAYE7goc5mEY8csjMXOM9wQ65QU9K4vl6M8e0VOW+KaB3Z2F+V3t1ZMKYpSqdUMz/h8A1666JzaakF5lv3mtav5NJoW9tQN9i9ikTdUmOgpucNc3WCvst1wT4zLLQN4nwwyyiRDU+QOyyPFSDa2QeuHM62Z4A2CQREJ8jXd3VYRo+lpKpTKC5WRQSUJL0gK+BOb4e4JoAM+xdvA/vwfxjbYYFhSQl7B/eBx+AXcJZlu3mFQZUi8W/SSwLdJbGTzRn5X1Fdw32ViGDJf2KRYo9pY7qGFuNr0BbldNTQ496a2rCQtY8z30FnaUHZnBNW1jM8/Kf7P7p3zoXlVBy52wnLHDWs8nK9fWy2z0ur6+ogMgCZAbV56uYZLO7MjsnVznYZOjIZW5/XT41bHDYJfSdDCjD9kfsH1IOYbXJL5INjm9bvhLtsju3FgN8gGCerwRnASAq4WXNVp5xTCIO2RVfT/ank/szubci6TmhFPaa3tfgWwDIJB9n0K2/ixGapKBcppRQez06CTW11kJFiZTDHKOM0/yzAeIAND1e830FFAeUmOe2mdWhUyTKaHDZjKCBQHFPhL1lcLSjk+N/OxRYc48VI8ldsr2WwN49VjX3GTDBObZPHHAw52+AU/kWPxed514czLVcm58f2mJ5jjl+PWQN9s0xmGOczxXgi/UymdgTyBzMuTC6Ur93DDyZwEf2YWO/kzjQ+377vsg0zRnG/cZ3muy1zCk7FXvfS+amG7MEWJR2uJpbabxtK6txygBJi+G4hkRzBm7BNRjpbUkwv6PAtY12cIGGGybTT+oXt+Aay0ID226ZUmNRH9sTP9tPWtcmlx1hv23BwK8Ba7WCK675GfisvdT7Ybs+Jp434+ifPeOhPRVixfqz2/i8X8XaDKYh0NOstTEnuqeAomZH/rd/+KOOCgeRmagsVHZyHDocEpK1c2WHSw9gBD9aIwUeATSJ8VPAuz/Q2Zid2eXiTctuU9ilLSQUWwwldCFUWRWCFzj6T8+PKoEEW8l5YhgYNR5AF0sFh3k+gC3/k7l367FszbKDVtx3RGTmOdVVjbCMZCTUtHlDgOl+Qo2FL4D9C7g0tuFPYIMv8MPcL1j9YloCjIWEGyx3P7Sq+lTVyYzbjgsatznnWrEjT57q6hZZiso8ETv2Xutb32XOMccYE++BIDsVCAympAfxSWsK6xEqpwAK7BvGxNYyGoydKr9Inu0V96RuWKwSQhoSnyYGSzKEZhKfQbR31Nn5BRMTJpCPjwSpcI/sgEfARA+Z946uiaz0CfAMq4XAS4ENqmR20CLrV1W85iaA4BrVYgFp7JDqTpxk6CwLfYIIsD2/kKHAa5yJtb3ICKicS4KlZydfJjLQ6BcDaVvkl5oXCpBVaQ7ThjG4WQP6fTVJIMsNz+/kiIb/CI6Z9CHBu70RY48G4qcilbsaEOkj3ksAqhJqjNvtnZJ+btqW0OL+enNtc1t1fBQwmnVTVTpLhFOJlhS4N52MQzHXAJoCzHt5rso6x4ByiwR5DbJKxoRDJ0GbGZCRfLgLK0FhS7kAUmiejY3EFd8C/8wgDE07ku5IlZIEIIg+OQYjB50JxS7k3INZOfzybu/UbIHgJLwatXYRyJfgmYmA1gyAtVOunYVea0mu1NwA81F+WkruBZ6fX76j31t8ARmkzzFOhTyy3GKuxrQ7iaQCfe3vARHyXw6gauMPQ9Vs25hb+xAX+1Xrn8/ekpn4L6YggHvJfRQztoz2sRJSgWtGhDx3nu2R9rA83O9L3i3K/JNluWKTMnA3cw6rPZJ77h2UMwNIg7RQ8kKuhdPzZXd56aYkBtPJ8tK+WwDSSDySIQq8s4F+fNeIh4rlw73Hv6egK2s8SWDYQPL9yvU+vggg3C9Pyx6gtvdFdjC1r1ikyHp/+f5ljQlsxB4iw9tIf7X3qbiD50922/GpGXgGIHl4qTkBUWDLZbjfOSEOCKKkbxal9XnYRymHp9E6WFMA2C6Wa0g/r68JrLGRC9g2fJ0S2935Bf+717q8pZC4iwG84zmEPxh3niVYU2h+cHVVBy1WTa6rmtHA+4yefcdsgHB/c8uCBMbkpLwDoTwz6/UBhQTNN0mftO/Qf80yY3mB3S2fbiULpR8bOlw+YD++XR4AAO/R+GC/3BSwBkkoALVnAmyQhQJ0u3l4Xu4fsZ6RfEtmKNaghXAFUNnn0AAbEjZKQs+Ol93pCf3U1J1V8nIAKmAMXl9fUnoLVlO0bEye4iNlVja7wbKDgjaAgAGSGymAV4IltpcK30rM+DPzXNgZDxJ4G6VrjMG0E0DUchVt0QTXLL3Pu6yYCfadIkubZy/YapKE4nLJEDSDXc0N4g+VToceT7w4xZms2Y0vGINJx3hktdn2IiBD/O/wbCRhtVcY5mWAvOJRZ41ofTK+j2LAHaRZZIFMlOxfPDcwqRD/nDLWEWsteziKT13IQMzGLrxXkFVfSyZ6jHMJVg7qKsrCMe4ZcQjZ/Tqf0uhGLDE9X3qM8hxOMSwdhgVOp6pdoKvPgdgf6B7THVlNeTrH0lljuI1Md0lBLee0vYJsN7RXFrATBpU9VTvBSqwKcE5zN/El17YZxqt4pRgvmstp+oOYE7JQFBKLpUhUu2W+GLvI6BkbuLgbz950SRYrRrEABZ72MNLeFRlnz/2+15lXiEGIMUNRN8BTYg+stRiYV5ORmUGtEsmZcwymOOeVfZPZdGh6ImttV1OeKBFKMoaVEb+4Zu9xixhgVFioshiJtGzdjZZJbJl6cxbxvhUrhMXV0jjNM1nwBHwMoKMRV9a15pzMTGwlUJffk1aoR9CA4niD/qfBwEP8rQ0o0BHwa3DtEFCU12udTSb/tkO3CmiyabGK5QhnnBpHre87t+TvHgI9fL5Nns4WaKjRy9uMuRbwdE6/CYLU+tOCOPgnIKtXhclb8046jt2+R4ozAqh6biXuqudQMbLXp+fd9oJ0lB3O3uu1qfBP9W6BDnoVc5ax9jMnC3DcqNL4O1lfybWzoDznxTTvK1bHUFkqTAyBs/kNYG11v37/3iN1UPVH6F/0R/cZhp+TSe39I/czC62Hn/Lb33WZbbxgTpTevwqV6gfx2Y/avMtqXm3X4JzzWxBPZ1GeYH/k3GvWv/N6or8i7BYL0wBt5pKJXD6qKt+eZ8CXjq/uaXsth5hrZig7cVfupk+pcent0coO/lS4yt//7b/6kgM7iCBBGXePCqAlyWOGbWy4riA1ZbjZZQUcIMIaDDV+cDZ7J/fZQISO679SecMhxO5w9uBKAIuKI14fgAlsiNu7GyYsCKrwOTj4sbnAs0qJhToJClw7MZNJvlYZMBxiAYPI1vDCwqJFbIFwCCbzNJi2H1d8gJgW2yON92AWiQx3xfDB5wTwINPDgEgADN4PKPmWkhF0gkcMAT1R+BnsmU2IjQRsHlVUjyqJxfHIxO5ixwMZgRYBLQea3OPsgq/NIMtUAIGaBHhjJvgjD7f37z+oOyaCHFR+aZittuICg57FcKPRvaSrZJfBO40VWfmL0CeOHTE1GzAuV2BxXF5a1iqGClZwAAjcO+4TrDM0PGAXUjCcwESAPxED5ofl9uZGDDUAqwTXGgDG/QMwwy8GXMM1IdBGUkgQCGDsyWmxBAOuCRBIh0EDXwUY9GGdQ63nVDbDHHaqvsyqMsA1MpuqdbpawOPZqnOoEPQ0BpiAn8AVBRwcL5qQK3GLUfED2VhP7iw4dq1UDsuMM+0RLffBXPMeWnK5JzRzQEMP+MFh7SioxHUCWLu/E4OKxsMEeSV5YwBUXf2UYNInyZIgJJ1oYqCvNbCWhIqJPVi0u2v6q0UCSsampSTa4GyGeiB6kYG3D0TvN5Fxc/8bbMDaiosd60rskMrFXJis1eoMajCMIJBBWAcLuG9Ii/lMLcFMdT4gDZ+b2RDyv+v3Y0MCg9MsMqSUUA0NxHYgq0ylyQJ3IwcCOHN1da0mIjuxNvBFAN9AnxoCdGczBSxhWya4V9QuGY+ACHn7aV1PlqSYDRpfrSWD1bg/gCkjuQy4Rk+xIzDXnih9JFvHwBr3yL2YmZnnK2DOJt0EKnTuMYlN1S4MQRZSMD85jy3Th6cREkI2TDBzWsok+4dhP8XatDn78Mn0EcxxFLgmn7XdDrLQ0+X6ardcXcJTTeyzC8g5yaraVTMDNl+gX+ZFsUu4js4EwmHdhalDyTjGhtLlYwKkkvlL6q8k+0W+m2ZEAgzDM0JhAoxh+otiPvpYwFo8chOMRzCMc8ZU8Lks+wftmzRkZ3ELLLVPy+09uoWC1Qzvzwd2D4Us9J4FDHQIvReIFknowzPloWhmgCYHt3uxsDCzH7mvuAOmt60UhQRO+Xygea6uH/vHBb8ErsGcnfJynBMoxFxfalzht0pvUifRfraUXVajj1E8YdBuoHoYcmvdY8+FDNzRTDEfBaIIhBNGCwCQ4Jo75gbQrKDNvi0pN84glu8V38E0FEK30CeAW5if3vMtHSX7KR1X03iAIIEZADkcEzi6K6rOMANgvE742elMIcg6gE75xLqRAkE+g3lmylUzhSG3UpTavqiRegIIVTFFoBe6VgJYo3XABZhWDa4RDMIcRnwHdvnJifwKr6+XaxYBVQSBPyA+i7HVhRpPPVQTA8UI3H/j2+pIHbuGwC55zmbPisdt5k3ipDAvcjZz5yxwzT1ENvMD+4n2oXMx1eiTJoZuF0QE5IpBlip5ihJpjqMCAosg9umjty7Oh/KiVJfxLcwyk6BpFeI2FS6QpCiX+H909SxWsvwB8RHpOknmCfd7w7AuxAcwyjxUYUtJvPKZxFNhgNrnzUVdgYbxAdM1qWmPQCvFQtGi6v0Ceuh+DZhHueHJnjUoy5BmvCQ/ynOZUlmBhTg7FAdlrhQO4IJ4Csat4AnIvAHXAp7ORDD7B9mkvv5gLbxNFwjTRMjn6+Fksp/hNinteEewXI1c4p08mQLO/JquHo9Mu9kx+eYsrlYmWd5wk00/x1FxkuZRF4enIqRzVjH/8ehRYBC4tkIqX+fhTjrn9eRFK4BgJddMoupnON41wMMWkHj9wV/ynTzkDTQatt7mLTgzzHwOILn9lAaOukih7s8T/O/fyphXEHVg0mzBx7mOXYOqmGQLbmitDrBm3OpKKjiAr+xpM8dicdEg62xgwqOm2I0NrMxxyJrFT7X99OKaIFA+L7ZBKU7FEory7DR4K/D8NbD0uSd/CLR69Qy9MvX9LTbz+c/jPab4N8FKS8sPAd0HwbUBXNeOMgbrTWDbNyNctK81OEA+K0XyPL+OrRQIZn9+E6E+OMhd3Okx0C43/+Qacg/8LG/T27leU8X4M+fs//Bf/yf1jnPw8Mup8OdvBFZzgvYB1RfVG5/An3RYImOs2r3PAW3EkMBUojl7K0XiiM+l15HNyjEICDyiS8YBTsnQ054ATSUdZmmcne+UVNBzTJIpJbPykZPpbW/mkm7FZ6glovunPZMHdLRkp01TyDk9AjS6MUJAsGjCkbTGp0E+GmZ0GJBCQCBGiRJ0Sn8uLpYrJGCWY0JGeXd7u9x+umEyI3CqabhiFgGQEavv4uKSoBPej6wXe6RhIp2cgf2ke56GqxMYIkBCj61HZpW4NiTjOMgkwVTHwpjEK/gUoIa/f/rzbwxuIhGUHIMAm99XCUeDa/FkkwROASbp8J4bkccBVGM3UVQwIQNCAruTnDId7QhEGVwT41KJQq5RvipJqpopR2DN8wwgERhyr6XLkSBEduEqyahmZ63o3GhwTRJK07xHEKguo9HZ5+cIVDVX2q/HB4UPgFR2dEBpo2Wg4cATa4iyMYAS6Bqaz1wdINmitU1lw8PvAnAMe7D8sZ6R+AAQAOvmwgxH+a/w2Tkxpc/N9L+j9E1hYLp/JmmT3w46hYppAkkovuSzo6Quz4/P+QRePACs5WsW3x+Mg56XpLw9/s00EHguxkgYCBz7HMKpbSQqqMNAB0Enwd6/RiODPPes78gW8d8qUgj0w3PlOky13ABlGFHxqJL/jGRDAGAFJIHBBXBaXcMyB5oFo8l+C382FAsiTyQos1sud5dcx1fX7wisqbhgSr1BvLDMBFg2a4LPoDfLVbJWeXp5tmh9BJCLTzOBYJ9nGqeAzZBBWQoVcBFz9uh5eTqGvA2Au754NlgCr6TF0in7FAGAxxgGpEyQHSGe1pqq3eoYq7mpu6OAjj1JwIwlKIwJasYhJW8uVsB/UDFU0pIBZIIRB7CA/l5I/M+XdzDWR9fKHcDNK/lLwlfR4BrAHzDXcr4ALMC/CXyFqQ2mmxszpEqLxgw4V3A/AMx45tLqQE0acL8n2IMt4cYeiukt3zbLeS0Zw1l2bFn0woYP2IcFlJM/CjDnAetc/p4AQNN9FucjGGxirkkWCnANHmzyZWtwLaw1eK4BXPsYcA0SRzzPgGvugBnmGgPr2cACe57X4IkZ5GeQz54eU3IOduDlJbouX6gwhg7TZsHf3d6QnYPnR5lb+Zn1PAsLpJjIjj8AkHNczaoPwBbPVu4WjVAJTKcn5jOByyo0eN8XJp3CgFnjIxDWlu2zAJ/t54XnCGmonrP9tgiw4JwSu4j+WOUPKOYaz4whDxFouTZ9DjFA+7S6IauQ432AzXUkfYLHUdhreVYkOjrgDvjE8RySqHi9IcYkQw2FPbCYIQ8FuEbmGkBqsZjR3ZWxomWQ6qQrcBPFuavrKwJsWHt4mZr5QD0AcA3Fg6Pl08+/rbNS8eImec9OYLN/jX0XxSKvTCFiJnnZ56ovKwG2MNg6DuH70TZFfqFsYGBwLfv8GmDTvsT4wQW1WaBLbCFwTecDYwefuTMpaLbkOtnU2tJ+p8cWKapBjSgy7Y+me0DB1zGU93bmEGHY83zu+CbyrYynpPhOKato5ZjE6yHPB68DGzbgWkUsVbAJuKYHSPm/O9oXTDGAopzX+LSK89yBNXFPP/u2Puhx13hV8xXbaSg/MvAUX8LyKTOj0EzAOXcqh+IFORozg1L5jqHqTXJZAK/l86U+qOT1UMJdUNrIK8UqS1yeex8v4NoNCyIx/fy5j/YKKmfaGnBNPET9mSDHK5Bm/PzVZ4w5MwGBFFyxFxW4tv3lA/+d+C9zcXvv89pqfJyfzJ+tnuGBz9kCFZ+/tDXgtR2rLftHa2oNPGyvLfelua+826YLg1nbV5X7+dx1fu65FbgmbXjZKo1PqDnAI3NIy7vb7fp6sm5XxAcXbslAz7MfoO9c6/OeJpP2rWezvT96Wfq9uWemid8AgDtueBvsOvh5frkbD3/BzM1L5i++/ZlpKJdIPrljfBu38/zQNdb4TYB/TEa8x9zXtzfxmrVmju3wV/yzANd0b2tgba777wWu+SY5z/7H3/4rk8TpSpBp0mEvGPBh1XL4o3lbzPaoSmYxGyQfSQc4AWsqg2YDS3RW9PoKLLXpCoARKyGynbC/GAgz2NcOjeRHlaSXSkyCIKOb3fnFZSXhCDiTVCVBQUU/48tg2VJGfi5laacE1NCNCOy4dJvjRuDNQBVFPSjKaR2IUW7EgPBU5s/2SZEe/rjlTzDbRXUWyRUlK5IFkYXn8biHUfTd/fJwfyejWu2iddAxCbf8CskV/JOQwBFco/k6zHtNd0c2oqOtQfpi/Lh7pmn+6TCKSZMmA3puYvlRamHQKD5mADs/3XxkMoffSQCbiSv5pSsEG5+ObnwBJoKlM0YCAxISKDSri4wUd8JzOKNk1H5pMj9WYpKqqDzbxOYK0wkvooSYyewRfw5WRzYSBhKqfxZIN+d8Au4AXNmkUmGrz8HvF9tMs6hf42ciaF7VpBBw3RRDDQkUoBEUYNW9GaH6l/5X8jp4zj1JMlhrd1OdURBuIMu/Cw8lXiG7nzaWgnUlCYkSdlWixaqkTx8S7Hv4Mu05fynzgWTSLNgtuAYpKJI3ybgErFESFElozo1cM7p7DnAtYI0qSfZOmmAukwztbWmAEZmpgC4EGQa/nLip+tZfORD4XHnyIRDVaM4AOeyBAGw5WFTdEmsOCR9ADB1oAmQIrO3hrScJXWRpYXTh+2lGEbN5MhNYL+iGLGHmwsQeMkHuK2E7ARC1/JrydoOTOWMExrh7nP3MsHdk7Hi9FRVrrqbIwYQN89C+ZQFtmAgx8BGwTJ86RlxaTzGDVidGdK0TgEjfKIBGL/oS8CGmVAA2MdXsjUeAIT55arwRY3cd9JbNlGdaqs4+lyYWAjk/AFh0MUSSGLmBWT808uZeuwHXgs/5bBL7RuDa9eXZ8v7qYrneXSxXl5KyxytK5vqSK1Kua/AMr8H5I0aqgjj6xtHo3X6HZqsAYMt+S+YxGdqnr8G1ZSHDFHsQ5oaCX/vW8VwVO2qhtBvdQ1FcMfvKJuY4hwJe0gQejOT9AyX5YK6lC6PYbCgGyYPt9l7gGqSh8luDJFSdQgGufbqFLNTgGlhY7j5JhqBhzyQF2q/0xT1mERMW64FNUY6Pl8vduTzWLnfLxYWaS4jJibnyyCJNmElhvuCzSmock3It8mI9al9taRbmitbd7Fy37kTGRMbSVTZf4PVi3bqRgGWiWl8uDOSITHVfi0UNkQpcS0Kl1FXybQNBTraeyZa1jC/emr4nEjvG/dVar71UjDvs0TQjKMN4MWMJRwPg4/q1J6FlvMVaM6MiYEygh8hC46EWcA0SSnQQZZdfFFvOzV47k71ACmbYcyBnV+FCndEhC1Xcg7hT7Fn5LipWwWcCXJOMTOszcUG8RsOkihS+z3IVkGIHUQC9Dfk7pkk8GAuOCa4lSjG7iucCCpLuEIoCQ7GWzWCzn1hiaj4zsygTUwXo4Ny2KkKFubTw9H7n56pCzwrmqLNMCaOv04wwsZM7XkzSLLAv3lIunFTH7H6PJGnFiC4GZeSxKUTOtKTPcybNPD8kge8/Ou8FLKTQ6Z8yyesCUcWfIzFeATNBkw+c6yritL2BYgMxBrE9Yu7HMy/X1oCevRJ9PtVzKdnb6Dybe6v9RvmEPPs6LixyHwOTZr+Re20Atg/rLwTX+FAlQX3rT8C1gBUHk28tBK2rUZArcC0ssA34kc/cgnYTDDkE5OS56lMtf/e/161Y3rytyk1/EXDtdQzouTxnqePKbSq/Hb++v8QnHssDl/4aXAtYGWA27E4dJOt1E9klI1al09vHHmkn590bY1ch4fxlg+V+IHUn9hWfz1n/9is6La29aI5tktXMvRl3M071ORZwbV7xFmQUQD9A9c8Auds5x/wrci/aOU3LGD2DrSz0LZDq1aj+WYBrtY/407sWsBr37fjlHupekrsPCXidlQfm21vbimfrJo8auNdmXgYQ1PW9vVcdmrFTKi1G9eE/3HOGZ+Jr5tpnAEww11JYVeK//XLnKHYys8/TQBbnJqCDTWBY+d44MU0lN+PAS3I1ncGMDS51rplKbJNqTOA0C0iDAf56ZJH0UGMrQb69PNfU9Q87xenJ2XJxecUuSCiHUmJn37UYddNDLJECF0o8rZSIA+RCNRSXdv94zyfO4MfAQQ+xvdAMBOE9ZcArNhrljA8y0o/BNt/HIOLOQeHV9XX5uuE20gAAMiSZJg9mIO7HzR6KuQZPLHoqmbmGDq/stilZKD0pFgEKnwPXQmOn9IoBJeSAMIyXmS7+ThdQItX2XefBAAAgAElEQVT1GbgnAATwtENQK1kowdksBCdBrII7mU+XriwYvCclqjZ4z4Ff18WxcxLOjn+SjARslaor8j8AGvF4e3HTAshTUdWOISYqyAKN8IfJPJsI2Buv5qcPjgrm1JgichEmUdVVyx1EK5gzc83U7aZabw+mBMIuYBK8llQ2XlMAWCm7JdBlM/LBPEMzEQXECtaR/D4+qyvwPCi14cW/SKAcgBD8DkBISqnJ9ESQp2QqAJaYYx2g47ziZ8F3yd569EKyXFpdEZVQisEmbzwwyeC3JjmoADb4JHHtTD8jj+MpAHMzYvP5tR/xhjSeSZgj4UlCRQDc65isHMuGIg8kRmIpTjpjZRtvcG29rdOHyR2R16Cc9lUCl74XyH3BfEnCEM+aB0jtyPxrcI3AW8yp03WTUlHLwwm8SN5Eg3YDMxdgvYIFZRYsWEpai2I0JSEhmGBZeRLNJJUh6wc4U/TVFH4xmsDK67NDrF0xiekHSaaOK/zLixinZDgkimgJsvZVMaLUiRhyR4DC8HbUGhOo4yQn4FpYH+XhI1sA3luZw+tzyBCpJKfBcoKd9sPiGj6xzxlYvp5ruGY1NDDLju9dMyPD425WkbbhDDkha+0DwDUw1wCuoeMnuwFbOmrvSLDXUvjZXfg8YxCoMQRw1nJ7MTdpLg+JPtly2sfgSciGBQZaTlgEgWTmiNJ5zJ+wvItKyGfF1lwG2NTlmi71Zr1K2q+utWTuuZMx2GklC72/rw6in24+qYvw4yMbG0QWSuaawbVPd5GF3rN7KJlrE1yrjpQBuVwETBkB3lkA8DGlwCZwFRsNDCgHvcTcFygjE3btpbhmyhyLmdTyZK37CvsLWMO0jbFykhXNF4E5rxonWU6J10ASSin8sfY7MOzQeCddMAl2cK93h09XDcL6EgiKwprjLEpDVYSqPW/VaMM+dU44OXdnB0ODCZU3DZncrGQXcy2s1LBy7KKJaEIsUXu8WTYaTzbl7C5KFSihZxhJKJ4NwTR4rnE8EX8dWRYKPzX4zqLgEsapzqlzN3/CGYWiJD0LL2EFkqKawDWsm1iG3H786AY1Wkspbike1TMv0NksVx6b9Gd1V2Z/X35PAfzE7GybgXSCB/N03X1Qx7DYHO25JvbalLcrRpSNhliDLsrwXGgGRa4vsTjjJMTJvpkkRInzw6ROspGaEnczz2f8XQXEdMn1ZNH4uDjCddJjpxhIzEFdl6WaTkQDnrzyXBusMv3iGiTAZ6pAHPCyf54zV8WcBozTMOwVO6468o2zaxTKkq8kXso4hNWt+9JgsbMruqgb+9om0plPaeBAtYjjrsQTAQezFvl9xzKBY3VjrxPCsGoZ87jxjK4hceX3A9c4qocyYQNl/JnP/HWi67TCUcK8BF2N2M+I6cSEXjPX8ttbcE3zvjsoZg73p7UqpRgz9gz/0wbXcvrPa0mIPeeBGGJ9v9tr17p7hW6JwDjHc/tB47/78zynSzrt8VmB0onjfU0rT0i/6Up58xa69sZcyfqotzogEx6ecBW1bz7m0Fw8NDfnWM+1nnHNyBIwmZ7uVLVlnzp8j/Pz8FIqgHye4TfD9i0lkT/j1ZzYjP8hwG2C0d8PN5qo3GeAnxVh47vvd67Jecbk+1yXxm3mOB1irn0puJbP+cxUN2bz/YA1zYUUItZea4c+K+cMs5UDAOLmcdZbHP3d//Ivv0ir7uTPwXvRmRM80GQ8CRk8PR51+G46fQZYox/afGapuGSLGLT2sBrmBpUHkCJSwJUCEBycRSaD4CjbD2j/MpRF5Q1muAisr5lUKoCB3AeBFgy7+7UrcM2HGl5Lk1x05Xz/bjk9B0C3kJaOijfkmW00GuQawSKAJJ1CuUZcE1hA6URFZtpuJ+N+J8zvPrxfAKyBuYY/BHfQeY0MoAdLGyxjtQn//l5G1JrUzVRCYCOZ5SWvWWwieaRJziJwTcFTfDyGVGoAhOgWR9YbJH4GolIJTkcvIvX2Q1MXOXXnasA2wBqey0lJ2ZiEuxMiK5KRz3m+wWQ8ZvjxVcgMTlcY3Bfki7gXzFOa8brZgFg98gJEUJzgFM8vYJ4YBwL/OFjlEahFiOcWRt4WUBagomq2qpoxulQ3TYGODcblv/ncTS2W5EGvzftr7qfTmNgC8YujQT7uBWxHyCPNtFxtSOynrpWsoPdlubVcS58jIHt7aHBOJHiG/Gsv0JLNMQZ7LYF1NREg6G4GlhtLRB5a4BoBNrHDJmMDneHEbIMUSNJQJFBoZqDEpXYk7SAvL8v1h69NMR8BqBlrtSGmy1dkV5a7tzQTIJBYCASBI8sGg8R7VcCyVxtvYuP4Q1bFPE0X9BsCaxzoVFIiPz2Caz6oxYRCJ80HfglcakNqJPPygVHEkoAWz5fjCWDtTFLyADMXkK+j2GDmGva7zMmMKD+XILKkceyc6/UguZuevRIvfS5kgElY5PcI/8vKKswgECAvCXz2GqcIU1YWRgu7UJqx4XtPUgnPJHStkxRd3muSheo6yqsIjA+DB2KDKgja29Sd3W7ZPXEYh7tzppgoahqihePD1MbqBKoITFkG5z1TwJWftfeO1M3JnKUs9HTZnZ0aXDtf3l3tlmsy166WC3c5BMAGEAhgGs4FdPLD2OOZ8nnYzJrWAQNco49a9hmbtotpZ0AQhRUCVWCpoQv4KQN8nEMYbwCx3A+c8BQxkQCbGWzsPPq4PBPUNGDKPc+diLFPPMoH8CM812BdcH9LD7bbu9vl06cbdzQFcw0NDeS5RnBt/7zc7p+Xj7f7koWm82VkofswXOwZ1uxUsCT1xLDHELi3DyrBNdwzxx9nIYzsVaHntWIeoWg0mDh59KlYdgijpGBKrxRYB3jrzperwNibhooDLiZgjzuS5PECrG/7S7KJkJ9bwPQk5AIK0ihBjH4azdO3VAB7pPOc9+koGvYY3ogdb9MtdHQNbXy7A8NXRVZttZSFlqG6+dRYD/5MgmvV2dKrwE0iOJ0IDHb3vOyP8hH1GcAmRG74wE6iYMuLtcau0mEz28sLe9/ufOcipmIj7GF83kDo0MAHMcWJPNewXvAsHm5uSs5LwDlsPEpWFUvNAkmkQxNcw9pPTBL7FIB9eSYBuVgdPxJzehYhWNwwQ9F9QkwYVZOKCeakeVKKkQQfVgz4nq0BadQ10uqGmkzjXLJNQSSXM/bQfNfkaJ9NWRRMryvbCRbzz2GH5jsARwfxzfRr6THPkm1Dg222UtoorSHcRjUFWK1d79zFNA9AKq+6xIqJH5TUaswSO8/4awI5WRj9PAejXe/A57Xfx2j/NYDC37UFSzMABTdNcC1zLte1BoZ8zePa6+SZOcBg2/8i4BqAe50JPVd6c5j0bo3dIXBtggY1M/mGBtdcpBuymVWItQVPBGZ0PsHxcVyfa8i855zSC1x46ree77sFNhKnfR/mWhr84BMm2y9nyLypz4Frq5tf/YfsICqO355X47U9dwZJxvOrzjSvr8xv47t6LmPNzzmfWP/ta3wbXJu/E4ndpMc1sD/m28AOtuDkW9eQe88anuBa5nKeffadyA6rAeFmLPOfc87kGSdnV9gLPy4XPjeYyKF5sFobB9CZ2SqAn/3F+NGfDriWucKGOGZzzX3q0DOpNVmF+M/NHt3iNh899BvbNftqK/z8x3i/F7Fi+16HflVz1gQwn4frvSkNZta/TVloiiOcHJT1tDEm/a4MNJT8jB4W2nybneOkK1LO+LNU4UTUeB93CkqN/GoRdEv6eCsZCOUVs2Kfrn/cn7X60ngAyUtuGDIXShT5c4NrV++YrCDhQIJFYM0MjwBxOiD0lYmB+wRrDskqDHLp13F6TOnLzaePy8dvP5YpuTqSogINA381QuD+nq6U52dMOsBeQ5KM6ioSYcpLaJL/vLz/8IHXxYCoJG0CbBhAxzvp9FTMMHiC0bxfwGekmbgXeYyosymCIch2aJpvw252LxtgqthgPeECnHJjQlLq7lNh/kjqasaXu7MU04t+ZvH3apo+F48ZNgSETk/F+IIMzuAdx9zMQSaNkf1sAn6OLebg6SnBTiRwGHL6rJ2dqskDvOKGQX0qzs0yi2dOA2sEDmr8JL/CuImVlqCqu4XNADjgWjajJL3zcKoAwPI3LfAAsnqGOUxVpdT6ELgmnzswGSllMjMy46UNrzuTxndNmeFCVgl8j7KeKtAPpEDQ251HE6CxaZp8qZp5aI8zA8MVtzuxiPca2Y6ULboZgxNMdcqzjBEAAtcNOhVKyoWEE2wO+etEqrnevN59/fWqE5QSBMmZyU4yi5ajS7mngv3Ij/Ruut9iLJlhQiCDW8zYgH2oaPtJVh1QOt5iI5lxUEOQ3XzNdBFMgpSAnwAX1qcbFZC5lsQZn8XKuDzXcgAFUMO+Rn9GGOMzqTS4BkAMyTobipxSQov9sE1uk6zYa4qBqyXc8PTyV4AdelpGqlldcnG/eMaRq9rnh0l0PHja+6egiBpbs1lyFpRvmjrkCbgG4Hi37O9v/UzdSXR4eoIxwDnHL5u1GxsCeKKOiQYUDL6lOUfAAMrsIh8KUGp0mowk70nM0tMVLokxI/kkSgJw1KxiqU7P6BL6fne+fHV9sXy4ulzewReKHQ3hWwjQAM8xVgAB1NQIB2fKLIIJYNNzpd+UZXJitIi5VqzOYzfQeXquxj4ACQmu+UxhMcEgLc9fUafc2tEG+piPkOLDR9Fen/Gzw7MKuAaW2s0dpKF3LOYAXENxAkw3eq4BXKMP2365eXgksAaATc0MwHy7r26hgGwjCyVoWulw2GutN5IUFHvIMf3M3JxQDQ/CZvZ6fnQHRoLXXsopNlRSMbebcfYIc7SEpooTDcRWIBxALA15XAPgHuev85Oj5Rxg0mz44iYUTDqqzKtiCP4IoDLARjYTgM9nNxvQa9TB0dLQyhDQkEkXkSQ/XnzBLxLnJ0GR1UCYeJL2N4sCklAlsPKbUkObNPjIuIq51g1MIlntz9KZrSKKOkVTfnosP0rs/2xIcXG2XOzOeVbQKsCAM6Wg6JwLmbRVBgTYKP9UAIa1zfjW/om4q8c7eakmhs05XI1AwjLxXtBAkyWXBDiV+Cb2YtdpjIk9j9QpOSqBloXq3NV5RWCGhUlLew1eCcSyj6SbKKUAINZvWGOjk2glas0QZCwZ39pNpz7GTwHB3O0u99DFlPaTZaxj1q+KlGEj5jQ12OKMPc8In8MY1jJBMSITSzWz8mCyw7NCZ2gWAZn4oxsg5t/8oxjLEjh7kKUBQcdIAzo3mDrBtdeJ1toiIsmlhtxsZj9DSTLX7DJekwtJ7Hwc5kyB9trLDiWtjYu2yDpJLkfG1x+WW4qLDh16/F7dlMd1PXjcX/QIh42PX8PPAsBe+4o25c8lqo5gKx/Ce2cfOQSubYG1xFwl+xvXsgVEA5xwDNIF/mBS7Dk7wI2sh+8FriGwmNfjf09QZY5l1u38nVePZcSa5LZulBtvsWW24FqAW622fkYdv/ayKhygzpyMz+E5uT4e1+tPb/EaERKTKT/KmeY8eYK5RQpYz6vKqX2NNedW49V70ZyTebZzLpFo4/y8waDXK7/uZlxjvKvDXnsTXDvAVPyTg2sdD+h++P895unqfPhWzB7VCn5r3U4gUluB8rU5fj3+Kv7ldavt5A1w7dAa70zpjQs/OJYzKHz799bz9U8Crq0JKW994tE/+Ft/zaGlOiFoowqVXgdnFqjAtTZ97demYuQE0xJHAgz26pGeW4BE/kxKpSa+PI+S8DeoMGDsnkm8VvmZNXNHgJLYZQRIkKCTufbO/jQCvWBaT3YAu1oamCs2SE86sCOy+ODjITPkswUJxKeP3y7ffvstf64W8Oo+Rg8PM+kIciGQRtC3uyhWChY1Xo8AMAkrktfrd+94oCEZiW+ScBGBj3l/PAewl+5vb5ebTwDX1E1VybNZSQAULHGUVxGS1L0quU5aEbjKf0qMPoEiApwaVEX1UYh1DlE1fFCAK+ZbWtXr79Dm408R3y8tPgTLCn4x/gHkAq6FuVYgQAK40XklCxPPF1VqePl8/PSpgc7TEwFQNuLOwSGWHCR3lkZaFlAgmFssyxhc/nLn5zszapzUl0G7xknjJllo7jcgwgTXyDby5iCQTGbrZLVB0uRnVX5g9FQJ0KW1E9k1GUw+1AkwDz+6SZ+XwX0z4j7efFzuHu4lhyFboBmESRrVYQxgSWj4YhwmGRD4DfZO33v5sEB2bUZRwHPOJTx37wcEsgy2URqFBgbnYqgh8YxMSsw1zTMyOgz+Z/+4fP/eRsUa7SRJ9DEcnmECLuXHk7/r+M21+fSsUDN712bn7IC6A21CKU6Ephy+EtRBey+pT5IjywsDrAGMwFwG4y/dyjB6GHNKbQGMet9DMok9jAb4l1f6G6wnFA28D1HsRvYHwBYDyAYgWazA94bckfsnmFRmfzBBNciP9Ym5w86SYd3ZXB0MPHbwJKNS0uscvBN8rjlVwMPwHgSYFtlRaBw6ypf7u5vl4Q7G85JFpful3lvNHshoo8eaALbyl6runva8ARAQ8/oyfXcSPNaY1jQq4O52HYDtSOw1AGyS1YaJo2tVnoO/4VsjcA0smqvz0+X95cXyg3eXy4frq+XDu+vl3bt3BEWzF6qxAToVtwUDf+bn2YkEigpmX7OLtNYHxoNst519EE35pNenwTU8XxYk4CWJ19PPTfv9aebq8Fvjz/A8IT9jIw1ZC2BXqI62BIfhqfbAsxGAGucKGs/c3y43KCrd3i23/G+Aa/Bb2zLXIBcFwHa/3N4/LXePzwvcGh8JjqITpp6pGAkdkBdIg6nunnkRSPJVLk6kAqnt1okugSjFpNorHTg5fki9rc7Upfc9/U4XQnjGNO1PZ6U/XvmofeGOXhbw7LnXsZigr2Imkl0rVj2T20hKUxHn2jIQTGANct2nao6A+y0mJ4tlbppoiZRb+UoyjfMnAaszMCXkZj44qQvjSm/heI9/UQPrNSBwTf6HzeqjB5zj37Cetsl/vL9gDcAvjMcxLDUArtlvbQfmGiTU8eGUNyjm/sWZPApjUQGWG+XOfh4Eu/l8BLTiz9Pd7Sg0aJowgfA5zO7wmCf2c+R9pwvcjHFTdBpJaXuc9b5C6xPjQ6/ANYLT2NsarOI+ZzZvMcf83HnmuPPyLPgRSKs/YbYJHMPaKIXHKjs344JM1yFvZadxMP0V5yTWkYVHwK3EhONjM88YF3fsoS6iLQ3lPQyENVH+62QvKdcE1ySBz3xTXqe4N4XMnBHlkZvyfprzbBCKbT7zOmmaZ35LEDU29vKkDUfLaOdHJPYLuJzkPAVnnbPJudZJL3+Xz1ZzKMBN4nQBbOHaq1iWz+N9BZx8dVNvg2sOibTeJ8imD2tw7TMJeuV6A/yobqHGXrYQzIAIeiYPk3idsmYL5brMYBPG4AYb/EzLMIci5NUQjGsrSd8Ea+a1zzVO0kGei951xVwbueocP64jT4wGRl/Ptgb4BK51YdI+dq9/ZcRdrWTScdnsmorNsuC8rJTvvWagZT19FwiTy6l72jxYfJzCOs3NAoTr34NjOVQhWxBZ8zmj4XkwxiKvf8Vc8/mux2JPQue06Wicn20QB757PjcftVLHsHHiG8y17wDX8pnzcX4Xc216hun3pkQe/3lgXW9OhvbxPnS345z3XM1ZW2fBiPHfbDzgXWL7CdpT1hO4mwC9BmVXY7PZtx3eHVgNb39L4/eLMdfmvP3chx79w7/9119U0Wmz70YUR1WYEzMd+5qxNtHNAlUMNAg0sPluAWuNbmrrazmqqpdm7riLnyplOkSrOYI3yry+2Wuq/tM/zew6gggA0tDhkge9wASAJmwasFMnNspNV1RqbdIA15J4ABzbXe2Wy+tLVv1vALAR0EHlVaa4XIAuF6VqiUAZyRWMqWdyTs+c01MBbpBR7vcE4DBCSEJkQi7gUOsnHkthMUEahWRHQBFAlAZmPJZlaJ0OfI8MoJAc3dx8KykZk3EZ+MuPSAwt/NHYDjmgu5EyCHWlGc+owSr9Tv402ypAkoK/yNYCriEhp2TV/iGRZ+JzaBxp6Us2Of7czMmzix3nB2SeBDPNwJDxuyr7+j2xwOj9Q4DJzB1SepUo43uQnAUgQIJzcb6THMzmwfI8M1PH/icB1yINzdh1VVyHcDZkvp6AwBxreadBptVgmUA7rIGu9MrPKnKPOmxWZr6EZFSZ93rhvEKH1ccHy2zlBch14Qcm8AfzKvJZMSCzgYkBpjkh+VEDqcpRBa4hmYeUWICshQ3MjPEsZY6OzR1ME4Br6J4ouag8iCAHpbF1mhqU91rpQ5djSH8HRT7diAn8lam9PM1yMJTHjO83B4z2IWfCuKf9XgBzebJ4Cc4kY+wXSUa15sXa6iCjK9IBbAhgk7GQ5g9g9QiMiJ8Y5zw/X0Fz9lruNVy38hbCvtINUDCOfj7pYETvLbBEZZrNIIqvwVyDP9s5WW1hyhCo9HtgTAN+AyCh3A8G8JFQAihgAgvZuJpXYH3ksK2EwazLMPYkpYiEpudJexUJ0MIY4u73Zq5lfJN4Zh0hMcW43dOrzkbzlFypQyKLBgTS9L7YJcDi4fw1y5FnzQSw6XknRjGDwbBcwlxbgWuY5p380I/yWMw1zGF4RQFc++r6cvnVr943uPb+vQHRC7LNzsE09vqX5AUdn8VsUyFD819Jldh0OCfCvgbIiecMvyky0O07CsAWgAs6xZ5eXLDJxR7dQgnG6ezjWGNsMO8MogF54jpl92FqmgSusVNtMxnp5wnmpRsasFuozzVKQ29vlrs7AGsAzgys3e+X2z1koU/L7f5l+XgLSam+bh8el7v903KP84YNDRaCbAWumYnLqw6JFAxbB+WEPsli60BajGQFohiXyNUA2uU8U5Ct9SaAqk2JLVpo9o0lNGT6VNV2RTarSrKAOz0ONjIAqIYu1/w39kH9Hj/ZXlWysTiueRcAVXsN00utM3vjHY1GFOU1yEKZr47MJJ2bYq7JKqKkOkki+Xrth1IyRGKkBh9M7gkee6yqy/EGXAsbOuzOSOImq8j7cGT6W3CNPpwA1y60hgiuEThTY5zq8nusOGaHLzQDIetWCgbahFZ822H+8/2dwqqwiDgtjrkXhvk54zW9Vuf49NxKEVBHnfY0FrTMii5AibJQj6vHVE/8iHsT9i2Hy96X3EV5+KwRVDWLXdeiAVSRQUBezookEIqh9dmIL3TO9bUydoztg88FxS0LC7ixuWhwTWc+mWOldDDYnTmmi6hiPP4zv5MCuzwixbRVB+PDTIokMxM8Sq6hhj8aN28JGg8uC4+JgxeR2xokzLPv8WopXTF+VgyZ18w1zYMkaThvUNgT8MmzLpvTAP0Crsnbr21YBN62FNlLo4FNP2xZlW3Bs18uuLb1dEsy3LnhBtzYsJ1y7XOM+3uJjearOr7afpePbbz/dp4U6DFf47U6ZYjz2t+6vorjRgK/ApU2UllcG+ewgfnELPXs/I8JoqUo7a2+4rrtfa/ANQfok1H3evS2Y9gAS4FrluZPpqGKgVGHvWblBMg8BK5l7N8a29U4Zw0IIu74+MCN5Bx/NRdWDPKoeozT+NmEFboF1+Y6z7xMfrK1t/oScC2At1iq9tJ0Y6IVLvIF4Np2nUxwTRv6GvT8ZYBrldRpW6z99+Bad/GVslDfT4G0hCY2I5br9bz9kq6nh8C1mrefAfB/cXCtz4O31pLOEjuJ1jNYr5E3QWc1NFCglgw7G0yChgLAEEw5yevJ2Hr7HL5h8tAkmOCDK1ZD1JHJl88qqaE9fjioBtbiu4MEafqbEYhwRZ9sMchqkCiiDGwfI7A1EKSe7y4recR9XVzI74bSJ1c8s9DIeAsgUaaHLwy44GF0dX1ZAA0knhkf/E1mEQPaGNKqcQESpKsrdSxN5TQJEQ3zDa4BMEgbaSRJArfSBemJSX+6garU2j2CcF9IrJMERDqEBKxZRpCWnjAB/tnPfuruWUrewsLQOJvJgPGlb8YxF1BAMIyv5BBi1OAeMslwvz0XxIBqtokCxsgx8Ld+BpNygIQC7SqQCmvNz57AgFl6nDsAes7OeH8ELCxHVgDiRglI9hmYKMAEIInx1rgi6INcQckznjGuJ50INa/gU4V7UoAYaamqxAnWwkSz/5Q7UvZ9uNJsgC3jIWmnggcG9p7T8eubbLgE5hXwm9XGyT6ANYFuCramTwy+/2DQDABrQJiw1+qZEfjTc8MfPH96nIDi4QCdIC4YPGwIoCq2nj8kaN1pL3sAr8cMmHxP7DUx1a6vIOtR4wIy2dgtVOByADZ6CpWsBRqwVGqbdcDgxhVgHXq6h7nPZG2neKK6rg8Hy2rBHMNcmpXIHIBhX83Dhck5fXvayFpvqfdtiY8YVmFXyetsT+CBrLUHAMzts1bPMOxXy5/UfbJloALIDZaG4YIbxJjh+9XkAAmngDVK48G25Z55RuN7gNSfYHQf4/qnZwImuDayj+4g9QNzLf5kYmhhbckH0J6DntMKvlSRr8Oc25aLLI4cavw3h7QAH7w91kkM9QdgwiYGGkOwcu/vUKiQzxsZM1Y3YpzTNVQG4kroBDKI7Ua5nYPPMEsJrtEw3sENwa34JAn6M37sMzQeiQLXMEXPzwEOnC1XF2fLD95dL//aD74WuHZt5hrsAc7FepbvltjPAm0AruGM0vNNUYEm5QZPpyyUDJXTY8rnutnHEdc97hHFpJOL3XJ0frY83t0RYcmaUox9RGCN8k82nRAjirJUUpSfliewKskKlnSZHVMBDqA5AGSfYK3d3+mZYO483C03t5KIShaqr5uH/QJvtchCP94JWFO30EcCbGhqsCewJuYasFFOpSS9YSaUa772GTLYnDCQbeTutQ6Tyogbb4NkmCAlO7Dq/MUfgB3yPRRApX3EXcBHjKD5HduLTvIVpBogNrjG5i2QClczA/xbZ7hxUO8ZZptESfshsVsAACAASURBVBDJni0DtIf5mrivPi8A1/A3i4JpuMG9xEyHdPWMRDNNE0aRoIA4S/AaXFNxih5mHB6Da25mw3XDOdCMprBGVITRcxOrx15iZhDqjHEhCCy+U8lCj44hdTVz7cKy0At4Soq9Jo+57mxNcI1xncE1d9LVMnKMa2CK8YubG6kxiYpceL6YB5TQn6oRiEe5i1vV5VvnneLkYfrPDt6nCqd9noQ9FVJXACPTXMmeVBMDvQ9B3QKwhlzdcUzO2nSsnszpnHdsNBQZtIvE3FeqlBYGjFUKKaQO1qzOIxUnC1iseM7rYu713leTrCRPwPXGe1PXnrjphf7HPLNH0pbfb2BN45wkRXNNRVAV3v0s3DGdRRUy8F3QtGfOLFDOpKhznuFVZYb3GsxZA2wBWTVPBK6pQL3uTprYIeuEsVampGXFXwKu8cSx52EAthRGf2nMNWXazrgz/b3fHGANaeRfM57yDA+DMmZ450UOlXJPnMM9CRoQ7jdt5pzJDAHhiB0bQBaA2YzHLQbYIVpt8AK73mKuDQQ3fEA1a+oYc97Seh7rpliktxxxC8ZthsPXEde9QC7rT3h1T405mW2lkaz1VdY2jsHMuGY8Mc6VGupal3mXnIVeK4du+MD36MXoZmjZow7+6mCtrebBmGcTvFKu0+PP/Xx1puU+19eb8cj5M+939fw/M7+Lgc0AUdcQYkSN1iHJ6oZ9tV0rb4Nrayntar6kwsAPbmD14HzcrPE1gPz2XGbxdQBdlQPlmPQDY9QzLuH7gGt6CxdrRnGjrjEbjm/sTwaupSh+eBJXESP3pU1mBYhv9zfXcJaj//6/+C17t3ayo4PGHhgO8hlA1C1PymBQT11cBlusIX3RH4QVtxEB12asCy0WGv2VLHFJ5cmdknKQ5bX0EwMwZuNnJCUAR2hOaBoswTVIbS52nhSqxMLkH+Ca5I2qehZogc6GltoF5CPYhID4/Gy5vNpJ+kggDY0dbOKOpJlG5PLDUne/R7NMzsgwCWMrABvGLAkp2VIYCwALO1yv/+cAjUwBJzb4DObOkEWaMSfZSXubEKiyr1kHLupeh+v62c++YWIlSZLkX2GvBcQKeAkgBQkVPJ8gWSXIaaahPJEeKiHH9wNCIeEOUId7VeDRMoPMmQCy8ZQT3OEqnsE+bHgB1iJlTdWzkmXPtwQHrDI/qvqKa04XUYxlgD0whrBJal5cFDBIfytLdCbw2FXrDhDw3mrKoEYDeO8wGRlQxYvwlZQjG78Cx8iak7AJ5BPQlfb1JQuIVMvZ/Qz0dFDGf0yVdrLJAo67qYA6q0q6wWfBxMHr1h1g8HMxkiT30zOCFM0dVQlOWN7qBIoeYvCp8++JKwReG7OQCt5gOA4GAjonQgaKhAmsNch68kUvKgJvSmKKJcJOcEqEJ4ON3/Ca3G6ZCgJVqY/EnUzTHBgFrqmbZQV4m2pNgMcECdwvzeAQSL9mZVG+YqZiWFT3YOfYY02glZhfWi9inuaLIMvuYvnwXp6M9OYCo4n7Xwzt1wEpsvVn7AmQmJH9dOEOxJKIEsiFpBCAAp7l8TGZRT/+8Y/pj0WwhDI+fN3xbzVakOcW9j+xacFyBKjWbEeNexIVM0zMDBWbsiV1zYh2Dmz/rzw7JPXwpKI02KA/ZlLwOgI7GEd4ekVWuxcjRx1B1ZSDQBDXgM43+m967nD+choACEgxAI0TLA2NxITMghjG4/abOWUsxdIzdQYscG0ncO1X3r9f/vUf/sry4epqeXd9vVxfX/s5SvqpLzBXYwSObsxdAMI1k3lET04VBHKmYP8SE2Rh4x3ukdLX8b4xFheX18vxxQWow8sTmDveB4MecT0ZXAOzjeAbpXJnZq4BXHvgOccihSX28QwUuHajubIXIxv7KxiPYM9JWixZKLzXwE4TuPbEZgZocvDx5n65uYcX2+NyC2koijqWhRJc45BbaugmKvG4ssbREs+tTMc+VThXS9Yk9iKAFII25xf2ZV3UsZfsOwMv3p8FEmlcsm+quJCilGYugQVPYuzneBQAi+izBgAUn4l5jT0YwFUpJSy3R7GoEDRDn25qEdCCa6nTep2aZvNm/mtPJ6xg0E3rQrUQS8jiIxeWW63dNXMN/WzEBGu2t1jdDVJnzXVK2GtViWVk9C0dDQueHoW0qsBZiBhD0kIw18Ba2+3AJFfRhfuek0G8LwqriLHwlWJDvIqEieYZ6TmdGeDBPob9odhdiCFX4Jq7HI+kNAF1YmXFNiqwqYM31otA1wns1R4RughPs/aso59ZilNmhipeSoE6LCkx0yfYtGWu5XxmrGqbB4HOvS8LbFI8L/ZaPOj0mjVzrYGByFTzu/l9yYT71JzFPUk4dR/508y1zEOfxSNZVaLWfq8EzvjM1FF7gmuJkQJiNXtN4LdYf6/lQIfANYGTyWt0zTORarZgA9hkrrkRRRcc8yYzP7I0sOTXjsEGc21+Vq5Zscu60Uafk78MWWiy5AZeE+PMvzMWySvmXriNuQ7+92e7UnamrgKF883BrqnnYmbgzDHyO8plsPFtwLXMz8375T1wjk4mzhaE7fHWPOccHgXct+4/c4x+gWaSNjA6I82eZ5mvzRNcM4z0nutP1FwZ8VcxiPX9FN/rvqYs9IB89hDonbkgg3vOhu987LqklhPXZR/41TnmBHQco/fe5XylWGMGhMyADZkk4Nd8Zjmz53qedle5m9rjN8DxBPYKfPH1BaCs/e07QLS3Bk3vO8DUAR5mzw+YXGvxFwHXDuyFWW9znOb4ZVwOAmskqYwJ6X9+L3AthWyP+/y8MOx6jXcd4DsnYL1AZ12PmwsJmzfI55IBOfehA4WEmisDGD76e//VX35Rxb59tgrssmxRHX8QxPWE1sEiiDwHbCN6rkqxEidwzX1yqsKbBdkV4QBsAvUQ5JPibuCgFosr9gGVkmSyes+qFRhmlgPQW+2MCSR8s9KVCQf1bqcgDAc0BhqJagYb98Ykx/KcBNMKKUlmt8SqARE8dDDKACYQ+KpKgQ0TAWKh6mqGiSbuPOS98QEAgjxotyPbQN0zxaAhIGf2GLqHBjCSzFU+PTgUmEjuBYQIXEQYqT8CR3SQ4/fVpUtyIw21Al+BSmIDikVxwo6l8M2BHBZ/UOENKBnwJQAP2C34glQM8yfMi0pezUQTCO2swpt05kTM3xGs6kAIuJYmCureB8ZNgFZVKyVZIghFuYU6rQroNEhjA2V8jw0m3KCDcionr0jWcUkE4WIOXRKAACACsPAsJRcVuIo/kfNKTqqgm+vBlaU6MFy1T+U8slq8Vqb2abogTxSBufUmYq3hq6Si7qLkgxLzMmbjLW2LkfHwGepTpd/fIIiYQQJQw+aTlNiSOzavkGcMGW0vCz2d0uVWZuMAz8CEVFqAF0UayoSJTQ3QHfFMzDUAbGSVnpDN1lu2EsPdNZ5Vg2u4/3T+C1Ccw47PNIxM7BFhvKb7jVmOOfqxjhM0bQ+TbbCltSO/sJq7qZxFnmoggnsEk6ZnM3jE9uFYYY4+CvQF4BW5Ntk0WOMXF8u763cE3sG8xVyFjFCdjsy5N3jIrBQgN75v30ky1NwpMmb+MfunBO75ebm9u1+++dlPi0kHUA3gCEHj8tlRYqOukQLWihm6Ongs+T8SU66BQKynR4E27B5rFopBt3XNTWAB5GGUDWM+svBh8Mim7wQu3RQlstq6R7Pv6FEJz0kGeQLXMuUFrumTA7gR8K9OzjqKwoSLYbyIQq6ykYGA4c7fuG7IQgUOXAJc+/Bh+XM/+tHy/vKSwNr11ZXAM5+1OXfEFDMrx41pMB+wnzP4jycmn60a6bCoYQYVWHOc4+w+ieY3WhvnsEfY7QSu3d6QpZb9BHfBvYfed0/LC7rHpjsbEk3cLObx7Q2fO1hY6fKM9wd4BlD2EyWgmM8C2NTU4EbMQrA0zV67GeAau4WauUZwzcw1fB+dQgGupaGBOcjC0QKuxauIwc3aYair2gaY+H7x5QHn8oXnwg6m+WD2YV9DN0kAa/diRGa8AXrS46/OZO8/BtfEeu/KL5OfgHE4M0+Olx2AtbPjZYd54WYGgHmPR0d1+WvGj3B4COH+LGllTAAwhIAJAGhIJbuyzZCxwCzPZQI3OA8ENOJ5xwdHbFWHXHUPYHi2LJTNoq3ZiZWCJH2S4WmPiJTW66liCyWtajbTvmxkbZsFT5/TM7DV8JlggOEa09BA4JoANvsQuuBCcO38fLncXVoW2lJp4VgqGsW3lPGLJf9iQaHztpjZLNhCUnoiFnvFtQVAKm4rQMpSGTHiVYRi8ywiegHXwq7I3Oh9g/sH97ETF2D0jPIlYMwxkBwgXdFOPN6sOSTtVDN4X03MlwJd1riYgg0ecUu0BHhKpCgBt9RUDFAzwup6xOaUEkFxZYoeec/kLLTAKM+1jn8HnCMvqo1EKQAmC/xOiuD5iX0ee046rrOYTP9Qzbv4mzJXSaOa7wDX5r03S34Nqs0crAE2S9YHM7OahcwEOzG2QQGhMgIkxYo1ILQB8vQczVZGEWWw8vt6PB9s1xFQRHvQ+lRd/85EZ1LsPXzPM+Eu1g7O59EhcZOjHpY9HgDXFNNqj66EZeylBTAO9lheTzsJlY6LxYTrUI7qIsiQdOYalXKsJbYTzMn6yRzNfq4YosE1/ueBpHu7BhiHWmWS9zoEYvTnTjB4jUIFrNtgaxXT5CQsLLGKLo5TK/ke59WGlaOdxkWQDVAUnEBj+bYP3GqsNUgavnk7470zb/N7fLVzw1KJOcFejWUaLMZTM1J5x+LJMzNuM47fgmv1kVW+GCtmsKm28wP/PdUuW3Bvuzbe+u+Aa/PnApTWrKkV0OezSr/z1nofTyN7sZ9DAdQrIO/1FW7BrnrFkK7WdeW0OjRJN29d82GAa/Ml06M/t6jY9Yuw3fFWa3Atz3ALEDe41sOZ+3q1ZgOuFqi9LEd//7f/yssTur1x4+5FVjT9GJLCv2kDrq1vth8mP3jIo+STo8+YzYrqYBqBiqRfAHN0iDNQMNjB4I/JvbukhblmWaeqlCNxttm9uoKeM3kiEHiMZAfMjx0DGCau5+d6Xqng+e9IHNXKXQa3GK8svqp2GGQQwIHDpiWdYrehIiu5JAM4GrXLxD0SLPyNZAQJ0fX798s9K/8I+gYIBp8mBHHsrLkXQOH3RjBAvytLR/EDAGtIyhVIScKpSYPfE0NPQYQSNgZnBJR0/ZL/6edgIold8+DXoMIsKVxANTH2nggWEFx7VHdDMjEIkDRAq0pyj3lALfx+CfVsRp5n74dkvxwFWzRgp3fUmaTECKKT7DAI01gB5GUThnTj9LxCYB2aNpiPSTYJbFUXQwVBGBN5fHSn1YBrGFPM8Yf7OzEbUkXxmDAIHAlMVnsYgJzvZEdoTONptAXh0mkrQajuGYlYnq0ArhxiDNIt0SI450WYqr8OLG3ItQeuDlJ5D/K+LeHBGtT9CVwjsMbnKSYPvhdwDQAbg/rjE7LSKEfFM7A8ENcRZhLWBQAjSUH1eq4Vzh2D9pY+vfvqXQf0lp2og1gCRDGmqrKXDTBegp4HASoZvDqopSTO+1L2BfydtZoDLAc1AnmsST63DSWdyTibFDxQ9gkmDL5u7wA06N+RGuN96b1Fti26frYcEF5C6CYsPyGZ4EfSOw8hHu4G1+BZ9YRngvXMRi9Hy+3d3XILkPz2jl4/+HzsNZjvANd++vOfm6EGDzMx2FhpTcMbSMGZ/EnOTmDN+1CBme6Gx/nsdUOfOBYsBNSwq2/keNhrCA5g//fUFTpgaS/OJwEXSeROvUepo3BYl5Lj19nChB/MWrPuKBH3aBmkxmslI53m7P0cCagxILZPlTuaPj7OCrH8Gssz6oSYJkECgMNk3pydLj/48H75cz/6VUpCAayhwKNGNPbRY0ODs+X02N1BDR6L0QqD9maGsFOoPaaw92HsH5+wl4HxJDYWpcKQzauB4XJKSeg5wbVneFSimzLHriXg3AW0sJVN5w/eF/sIuozu1VgjDVawNxBcA3AG+bCZazgD0DUU4FqSYYBrN3f3yyc2NID882m5eXhiM4M0NADwhu8Vc42dKCUL5b2sJI5NhsU8EMe+/ygo1X+rNNbgWu4OgD/YZGz2QKmjzsondqFVQUT7JBoa6HuV3Pgc6XPVZ9oMhO0Fen58tFwSaD1drlBsI3MNiYYknfTqS/DOs15yZpndT7n4kK859mPHUUoldYYI/LLRun0FBYbK/xTJv8AQM2HcMKKeuNdws+SW5eW4wSIsxgAeKcqlmYH24AAtZWHe54VBuCQL3bQBQKfBNQDE7haKQkuAtd0OHXXdxGqYVLMoMxq68HyyWiKyTIujOBdODBpp/aMbu4p31SWZsY3n0QFG0Xz+eBXeI5YdJaPmxEm8NXdpnbc6nHg6Mr7g+Nk/sgoYbqAUT8c6j/JsWaxpVhjtQMoXVd1l4yEaj7p0zW7gqgGIJBl6pu11HG+xAquq4VG6pQpcmyzymcjOeJ9r0SxxJx7tUZZhMhCV/T7rEr8nFrIsUiLbxvrMXGWBpOIiyMTStdXQ5AYoyJjmeueZ/9a/A/bU5/B60TU0DXcclw3gIb9TsRvfXDFZZK/Jq2byn/His7HnWk/ODJgbIlRhv+CmNUSwApk0/zpZ7P0+CX5Ao3qWupiyAsHrxEY/nEG/Bo/cIKjbha7YhDVGAXw3YMb2eeT1Ga96hj63Ayy+vo5ej7rXBsjm2AeA46sPAHR43jV/NgDboc9MjMjr9Ou3z3ruFAIbXwkFm5Sw3VZ00NU1+bKbPOH8z6loAZLNiBrPMbl8tsGxbpIrZx6uxqmm5IE5kW/lGvPete4H2Km7MD1JVzhZkimAzvUbdlzNi/J2b3Yb3zZjas/tfO/QcK6+t5FGr35vzI/Mqc8928991koEnMk5cjVhzCGmxLdY41WreI3Hjo9rn+NX1zDe9801c4BFmhhr/k4Bs37mTjP9kQZZx3xIHP/WGn9FkOQvfA65O8TsXJGrx964ZuvWeeeC5uhL17myySe6IVWfCrP+R3/nP30RA+qpKOF1QBX7wpU6J0oMyIrBU/O+Fm+tq1o8OAzFdEiHSVbZh2cC3hNAUxgleA8kbkhYUAWkx4uZOUhIAI5NOZuaA4Dx4XbuSNCdeCBYOjqG+bkmHsC1SG30uel6qW5KSGKRCOPzUMXk4fn0RKYIEhYMMnxl5JEE0Cabqz1AKLVsPySACwiMkDyiuygSPdzDu3fXlMNFDoZgCj8/OTtZfvijX10enyVjInMtreoNkGHsxOSSbIIB4qh2kn2HYBMMvatrXo/G9JHm0rgGvG/fe7zPEODrOYQxg997RpLhAD9gkoC07ioZxhUliAC0+MzM5ntoD69ZHSxwsryyJImRN52AvxxGAe4yD7jfgIUIeS/Nn5NwaKLHFwgsiyT/mGNkermKTfDWHU/xOQFbEyQyIXyAPBTAAHzzrgieEawbkDnmaZgiN58+1ftUt1Q/L5+TtVZ4zTTBhA+e2Ybu3FqmuJHCpeJjxgJBTQN2CVwdKq1orxk3BP/VGdJdHrMn9Fm4rnEmwE6A2xVKVVglfX42817BLeV5d/cCk7BG7h845mXE77lFloWTTjIWDL6QgYG9AImOO4WCJcnDkImtxunrH3xVcwRjiCCnpSc6SE/IohNQSYm019Esd1SQgyDYa53yzAISu+PZDKg1ZppzCPLTkKNlw95ynxcxB+FbdgPJHCSW++X2XgwSyEiQgAVASRfhdJBMN+Sr66vl6x/8iqvzYgvMg7vmf3yQjo/pawUAA2bz2PfAXvrJT36y/PE33yw/+9nP2fUSPwPgBgkk/v7mZ99WgiSwUqAE9tbzczVn4dwDoEiWrgRgWcsCmdLtUuuNz8JSXIFs52QqpnGF5JDqCivwVZ6bKcyAEQrgKM+NnwUDcoNOZH4RnOvut5jJlKcT2HSzBc+drBftmXveO8bn+ATdi7UHKThyMSDNXsgMdldS0Kkss0qySi/DU9y/GGxnZxgzdDQ+Wc5PTpavKQv91eXrDx8oC4XXGv6EfSxw4ELJsRmtmnOaz7kuJGM4j67g2/b+PfcezFfMQYwTwDVcCy0GLi/d3AA0oFMgfvp6eFiW+E656II1V3Izav18iLtT6AtAWHwGz8e9GKiW38RzjfJPM11v7m543uC8FEj0SO++TwDX7iD/3C+f8HX3SCko5uuN5aGf2NTgeXnA+iF4bnCNZARJnlEwo8zQ3npkQw7ARTG0wlSyWh2dQc3L5KB82cwSK0mNQVyzciYjVUDrNmrt/w6Wx3NO+RiviV1Bj46Wd1cXy7vL3fL+ekdw7WR5JlgJT0F2Fnf3XrLnfP6AcanO0rPbYoNijAVciCTD0x3UZU2gJhiyagi7SoDMw14FnfwhDGTiSM4mnsNkuIMZiSLpk9V/DciQuRaW3JAl8Ux9wvoXOz5+VPI4VJId5rxyKHjCYt3gRy8EplFoAbB2ubtYLsFco+eaPNEIJHpvOWOH1cjk47u7X56sysg9pIMlGhporxYwxeZX2JtQ1ECTELDPyBINA8b7+Si61PxyrJx9peRLHEtB24ljGgRI8Sc+jgLXWCClHFngUZjBAjEc43CPBbPuRWcsi60qFCd2Ywd4A8EA17Afcj74YdeZjv2WaobYSMirTGOiZh1k9oYZ7zVF2bHBeQJ6LsQTbDBoqMJsj1srUAwW24IFv4/rZzxmUFhxN4rais+RB4g1KqahwG83O+MC9Xx04pd9E59OCxeAqSMP+9Kkd4KoM3GsM8KFF33+sRuhBOxMkcaFuZE3ae5IZYBnqaKnbV1G7lUDGOnxk55zgJke37CrLWMqkK2iuwLRGggzY24FCnURk3PODZA0XxBztG1C/JlzVs1rffvfVqCcdRO5OZZ5bp0brN/pLcCq11WDhVIgH2b7ZO3O+fll19+vShzETymGr5vlvPFmW3BtnlHzV/KM1ve7ljTnbHv9Uc2unQCe9vd5VvU8alC8F8nnAMnt+/IaCgTUFc3fJ24wZIjfBXbWVeRQGmBrxobjbwIE35vnnAvsYXjjb8vdJ8My18K3d9Oq7/P8c/3bdbh9nvmc7Vi8Ne+0z7dCKc9r+9wyviswy8+WZ7gP8rf3uTeRNz07g99fet21ywyQnflDSA0B2Mws3r5vcggogA79yf1s163ep6XDPe+6ALkea8X3PX6OYsf8jHIgFhbwMUb+o31KhXzGHaX8EwDMM4tNopbl6B/8rb/2ElYZkx+b6OfGOTGCxsW0cdDjvZ58oWKJCE2lJk+/S+AHhsqPgz6sqreqYO1xFqCDIUmBSqfLc3VVfCHAgQRUsjRNEHZ3clFf0hzJqsL+oC8Ir0sHGcA1ymwGnTmBCeQ6DFboaxbd/suC5JadNp8BuLirHyvYocV3zZwAFc3pBXxhLLi5uINQPN0QLClo0WGMoAGHLK6bXStpJouW9DZcNquJLCcb6ldrebAH7HOFQAJgApM1epBcKLi1RErgkCR+GHOxEOwfUJ57bdCurqm9YQpYUWI6A/6AfAj4yKwL4DEM8hPE8ZCJ7MhMwWxEAdYiNeA8m12xapOGDx7uTRKHsGs4rvYOQ2ApiXFYeTr85IeSTUTXEklnAh1JaJD0CBCAbOj+/lav23q4QIJ8esJEMv4tARkZ+Jbp6Qw4extBoMqNFfJeL+CMzwwQRExqOVKCUG0Y6sOzAjBjQEx2WVfAkvilZBdgLocaN7tImnhQqblGItQVuCYXHgb/j/sAGgLXyOiiL4UAFgIhAA/K7BsJZTqEnkneZBYT2WtkcoG1oysSMCqj+GIxmZXF682+w1PTFWyAa2HMWVbH+VKVMP073SgDnjIBrz1Cn695mwq4np8AZUhUVEkPQzTdLwU2yHtKxu4AvBAY4B0hUVSSGc9B+mi5QUuarkAOenl1tXq2zZLTCtF5Kj+qx+XIzCCwg8TOBLPoxz/5yfLtx49kD2GeA+j72ccbN1lAlb/nSUst4n1COClkA957F6Bdkba32lznGDlKQJHAMlESSw1flE1aBizpqH4eDyrM94dHSQwDsPJvd2QlwGYwSnMqnS+VCEDiKLm4fYs8PzBP4mkIcI2cJzbvsGSNe3UiAgE5TO4MKBOEAzDq9UZpG56jGWwACQCqoZkBv85Pl6/ff1h+9Vd+yL+v0VAHKIL3BST0ANbYlCfMZ+73OjswP/R8NQfZwOfiQuw3FhcWMZ0NfhDow3teXhVbFRJ6IhcA4wCuOcgIG5cPNJIlBBBcs5YVUfr8uDwDWNs/GBDStUimJeZaGGw4Q9XcQI0w5L8GrzWAavhC11Cz1e7gw4YvgGz6Pphrd48vywMATXw9qnMogTR2vFSFlmw22zhy7ytwzcAo1itZxeEvKQinHJE9PwTyZ10n5NT7xGy9O/6uwLUmxTkGUugTcEXvEXANDN2j5f0VgLXL5cP15bLDOoBk8RHPAoxtd281KwljmS64Mm83uBaJTwzb53qgR55ij/Z41flIXzCvBxWOMF+0T1ZSq6hTLI2w11zQeQS4BrG5z80yUQ+45uvgSWu2157gmpg5skh4Xva8bsWKMLTXOd/gGkI7etQB0Idk13LQsNbouUYAf0jLCbDLt7AZTHzyOhdrffqZYh67UY+YiGLsC1wTEz5NAQgiHPBcm0H7NgmKl2eANSXCXagWaINrkTRXoH4atLQslPG5mfhSHBgYBlD+goKp7EPCpuSZaK9kzWnF2Zjy6haqhHqCa0k+BSS6EYD3BvrJjj207tmxAc8Ag32MlylN1+ma+ZHkJzGf5ppifzHS5D3MZ/Rd4BqUEQ8oImRfjx3DAImLPa6rjeNaBbHFnNtIEMMEGYl8Pycla4lRBaTKkzNrB2cIgcl0DU+GMixXipES0BZ7VgD1gNuWhUv22CMupo5ZsxvwQgn1eL1RfjEw1gDTLwqu9f0LfP1FwTU8Z9mmZN/ddA4PseyiJwAAIABJREFU8FjH76HkuWPnLWhTiXuxWg4DRlvgYfvfnwOAkpOwwI0oroop67Huq9S/uAbKO7a/t4U6tuDaIZDkMHDiIpKLF69AsMnaHCBtJNkt9Vhh0br2+r8cEZblRf43X1Asq+wF7Y0cpcx2bPTKfI4mc0AXHUuxGtHzDFhfezMtnbWPxmqPsVN1em/gU5faLLlD1/K57/1pgmtsirABIz8HrmV264zxPuB/HJojWcdzd9ne658luFbPNrHnuJi6/o1kPN///uCa4ox8ZnLrubcHXEusZ0HWCphmEXd0h808lf0QZKH/zV9dgWth32QSJ8kParh+g2wHnvA+FPWgBV6kM6CqrmoTnkVRN2ivhDCfFIBIdhdmFf0wTN8EuIauUAggcV3yWUPQwFC7EhEkKwCVaC5Lfx0lT0hEYu49EXBcF4JRgGv0mLoHu0tVGozHu3eQoS0+2M2kg5fUaF+eAw7RUhJzbbpqgBDPtUj+6HvmZJ9gIiJKoO+mvpPNtDwvqMqyQxYPJCPtHM/ekvGeANfk0yZfOABPSMrFQrOMz8GWxlgVx/hvaN9txDfADSqoSTTwClXB5S8isEOHJOVBZiwBnKRN3Kp1/TpAWQWE5X+VbqK6LvloDCQ/B5QBDrBNMqcS9E8ZIcA1gB4xXE/SUfPPRuB4FkzgzYjDZ4qZ9bScHAM4U/J7BxYG5HAGegKOBhgBiCKJ4ZFYiWbNBPSqSr09IQRgK4AlA8EdX4WEu8VzyUe0fmZlI+Mryelm3vmkImjkJFjBmd5nVl0CrtX3Ffqou2vk0vFVMWiVACuJK95D0pZHNfdwg49UIyQBFcAiH0cpGM+ZFFkGSg8usZcw59XYAH5TYqWm6vD0dN9rnR0vZezP+VmdhrV+KSdnxz2Z6Wc/C9ujgk0DvpQJlfFyy2YLwHJyO0FQjKvAWK8LyxPF8IIk9IGsNRql71FJB/sG1yRfuTAOsuexCHAOf6GL5exCyZ7WPwWyFVhoj+r/RpK2B1D8/EJZHWV39zCSf1hubm+Wn/zxN5R/ggGAPQHMtp99e6tmMAC3Ls4MkFgu7QqNEid1vSUbh00GwIRQdl506AIl+hwIsCpwTaBaGg/CwJx+V+z2B++9SIHT0fZ4eXjaE2BLUsZgymwrerKxCYKBNXuBEjTRgWWbKDPsmLGM6jvYD9zDjsjkS2KkedbgWjw7U83CcpXfj32w0qiB5xYKPse8n90lADD5RH31/v3yw69/uHx49265urxksqszTGcPgDV5fZrBR0BNnjaRfnKvo2WCzkeAAWI+QBYqSSjXCmWO+Hwx1wgDkup8uhydqmBFTzV3bG55uRgj+Bl8EnH2AADRJvtMaSgYbM8PangAMA9nAdhV9A+k/Fl/07MP4BoAZYLK9wTXAPamYyibGKBLKME1fB/AGlhsDa49YE4/CmRbS0NHcwmDNdV6aciJ1uAawDnvk2CKTXBtZKeJgaZFAcEHJ0fZJyMVMl5X/qhkJBvow+ijAyaaGQhYu1q+ene1XJ6fLGfYj57UmTVyaXyOOrDKbD8gGxlfsSpI102vfUhYM2XT9Ons3F6H9qHVI5R1BViE8tE08OgiqkKAZqUxePV/k7m2gNHUvp6MR7bMNX6zwWhK39Jx/EkAtSra3pPdDRV7LmWhZ0iIYPEhcI3gNFlramYgL07ZakBCzb3T8up0wdYZCXprYYVqNuL7AbjMmKU6vJs9TEm+rERiC5I4sMd+zSDU4hgwyGjao++3d5LgeANrVlJwz2aM7O7bBo4UXzW4BoVJ/kyrj2Lzlyef4sgGTd2YxOf3IXAtyUXL6rW3FfttFEhzDSqpmX0/mGsB11asSCfeXZhqdg0jd7KHxTJJUZvMNTO7EH8xhnl85L5SRayS4rwG11bNXjMeRqwCdNbBNcEqAuTyb1sX2MTkS8wlZYLXZBXzZA+i5E9RlViZGwAb98yCqkDdeMUVyD9YQDpb/b7OR7RM5z17pvFjs34FNiSur7lT8WQDQf1eB5hrBmy34JqADBfp35CF1oTt07Se82pdFCC6hZl0n58DvhrcnPGyd+iNbCz3eRiYambXFlir/w6BxHmIZMmKkXNmzHve/vsXAdcmwLB+v5V40D+yjLQULy6WHACSArQHyFGQ0HPq1X2MOcmZbWZrg8BrsDrrP2BaPac3PmP1yUGJPM6Z71yPE+QuApAAtcx3PXYXWoNNBLwfu/Vb8+Bzz3CuvZlD1b64Wru9z+Xn63W7nu+J974vuKbh0nsVDsGpsGaCref/67VW1/hnyFxLLMUt+pUqYM22XIFtxSL/Psy1jEmv1xSseu8N01zxHnIlzivvucpbw5ofLOJi7RtcAxOLLKbBXBMzxkBIMdf8IIrho58HLJgPjYwB/p6kJX34x9BWQQKTLtO+0wWHnjEwX46vhmWPea06rO3kgeay6+kZKp+YSQIOSCNHdZMJKVgvSrxhUgvASWyQcx59Shh1Pfg+vHBYhTfdPpP9w4f3fG/IXOIxhTug/9TwoApbBe+HewLLDp+DgIBSoItzJRoIEPZ73qdAiUdecyRuMH+WPPWR70M2Tzo7ugpaMimMcYLlSHxozKukPOguN0GDC/LAS1dCgW86HPQ3flbU+72o6GECRU41ZaG4X3yfidXdHU2v2WQhdMmxaDo4ERia68hr9T0ZoYddR/B1FUw4aKDcxF1wLPOJtxpBTXfxzFhivCH9zaZDtpWZR0j+OC8d0AkwRGCqawGYQHANDENs5AYZ0TQBgTiedSqaSFbv7iCLhGzj3jRSNV/g+kLyYamFKpL2PSqD+mYSVpDmDVSJw7obaEDOCpzN1NJmq8iPpvmu0teGNn0kXCly0dPJh5kzluoq0OlW9/E5C4uKHUJt7ExQEwGkWUYysFeDAu43ZWovthKkc2R8UkIIGcspEyl0yswzzeZ6e/tzPiuudTJRBaRz/Vgyku6bXIvDAymdQCMpUjMUVxXLxL47AL4OkHyA2Zw74DJZBJFeeQw4twwyYvxRaMDXyxFAi7Pl5MwG3ZAilZxS85/sNe9X6m7pTnv2mAMIyODe3mKax0+Uet4/PS13T0fsxHhzJ6P5j58+Ld/89CMPC67vF7DCnpdPD0/Lj370g+Wrrz8su6ur5Ztvfrr88Tc/Xb79hHm70DMsvpSU75AFoQ6LAE7VObRHKczKnPIC18xac2MCekwhmT45IoBKDyp77cmDTwUF7Ilg0+1fxOxkgutmOdy3MZ8JoNFV3TQmAUNsnkFJnveYePCZ0VEgLEEiMBwECAhAEePYG0JJnbTXSIpIqTzBMbH5zHgnkALA9PISUvIdv8C6ef/u/fKDr75erq/eLTuAYpbZYOywt/DLjXTIZHQjD/wbY60ClBoJpFil80eNXQjq46xAsck2C2AuAw0hnySsltNTeZoGzBdtSH51ZPnh2bTsFp59/IPxBWsXRYg9wDUxAgWm4UwTiEu/UPztxjYC3dQRF91C8QWATcy1++Xnt/JgC7gWL7Y7eDc+viz3T9i7nheAbFDjVjOD+E7Z7ygxxRHL1oovuGZwDhRzbQuuQZU9GPqrxT6lZmYNOnidL+Ozd+DFOcd9Th2JCeY/PVIWikYG76+vyFr7CrYQWFdQR9ETFFYPYElLfkB5YGSCbEpjby3L8dkcII12XjA+YKVpXmpfFCuUjZQcB5HlnoKXQaWAA2JHZRlrMnOvN8CMcQS4thwJkI1EMeeLpLktg9MZISBN0lSDbYwH3cE08Uaxg2FnAUANY2hwjdJq7D/aD7AO2ADHElAWtXymttetCzgnYMaJPehLqMcGBib+SIopAAv3Ky/DxIgq3KkxRMslNVYt1+a8c2yiWK6VBcIx1uBafGwFTJ1wjB5onZHCUFhRKkrzC4xi21komTcbMaDNRnK4mp81Nx3jDeba7BDK/bU8KxUTU/7J87StPSROcRm9Cm8C4OOBtk32cj2TOMOx9bkbRlauhzERG/xYFgrfZOQeowlVCks6e3Q9OYvzfFRUEAuVDLaRjAfcOQSkVPOneBgO6xLZU7g7bMVw2UPar7Nj6vZD84HC65jdwbPWUggNOJfxaRCgfRnnM16tXQdweE+stQb69BsqJk5mYT9PjZsL5n4t483yqFVy2p1YX3uuvQXPrAAqKxHyvOazW23BnrtbEORzAEXyHeUsPS+27zvX7fz8+d7895jv+p3uNsh4aGPdsn4uHRgFJCyp3Li3LcyxYq754X4ZEJS9RrFAAL8GXtbXkzH4ovceXlt839EZ8q3f77E067Mgr9dPI/PGuNhqPec6vwtcm+M4rynjMMfk0Hz4vt/7/wO4lrk791infCtwrXCAaqb4ZwOuTSw1RYRXe24u/gC4dnA91Vx8vb7n+j+0Tyj3/3JwjXGY4xjUmScpQ/NKpw9zTJ9DloVKLsNgyYdQmEIMTjP+rrBjwkYySfADfg1liG+qtllq6mQFkEYmujmsc4Boo3cLcAZyArrwNwAQJMtIKHCIxn8NPjPs7jkkm+qWJhYbpDkEohAkkdGizk9shADW2sWuwLVUJAO04DV4b4JEBtdwjUj0rq+veP0PD3cyjU4FmzMnklAdWgyqzWiDVwju5/bmhuwFjBeAJ1WtnpWgErCEt5eidHjKKFHfL0/o2sZuYu7sqC2H/+8irAznDWSE0UDpLAyabcIvuj8yJk1GBjMDXAtgk7/5rMI6Q3cxg6VqmqAmAWqAoMM1r+d1AxR8bFZeGflrFzClXBIVzgF6J4nFwcB0VHfplUVfEPlS5IAqpgy9RQyu+Vo0H5QwkkXFToxiGwoEQwMLVRYbXBPbgp9tcC33hLVIsOPklEmkmkxgXkICqSQSn5mus/h52I9gKuE1ARHDIhSBpvXfaapwTHBNeX1YWh04apuZQVvmsMZN80KSj7SvTzXDXUuLQeq0abO/utZaYBOuK6b0qZZPwFReO20in0YGYj0q+WYSb/lc+WNhjcYvBwnSkAsGeKNEkEbV6ohIurT/PDyoa208As/OAK5pjsQzJkDQBNYke/O8JfCiJLjmFX1d0P1UXca2nahUhg793J5zlrioUy88p8QgFcg4umu64QmW4cuRPL6wRtWkQMy0BAGUrRlgPuZ9NagJGSPXWcysvU6RgLMrI8C1/dNy+7SQvUbQ4k5NDNCNEesFSQyANXYUPT5efv3f+fXl3/q1X1v+wl/4N5f/51/+v8s//+f/1/J//4vfXz7d3PKari4vuAdFQohxR7I7kxk9D+35+mNvNPo42mONIPXxckQg7ImG7hdnJ2KlkIkCGZ3AOwKuWKsnYJUZ3CgQ6FHsNSeyRwTd+r8FnPbzVbOEasvj5iKRJ5l9YzCG9xS0kNtl6/+en9uHqb23xt6MZgIEhk/IWru+RmfQK4JrANU+vH+/XO6uCBAESMFHyHfORu3eD/E9zNcAmdh/MC/iFYXrBKiW84ZMEjCmLJPG3o/O0zwrcRdktJ0smE+1NjAuYDa523QlO5QSacw4FATWHslcW9CoBmAQzkH62gFMa+YagbYC1yTplSz03n6DANLQFXS/fLy9X769vWtwDay1e0iZHzl3Aa5hnt49PBFcg8yQIKiiWoM/6RqltSlYLT9XsktwzT9uyQiOW7aykETkYKxpSWh2Vx0bJVkJcy0BF5ta1LkqhubzI1jczwLXri759dW7y+USHobojOmxpH2EAR/4rakrrRhs6DAsto5lZwRCA7YvXO8YG5H8lYAL5DVIDWYvWUG+V9+GALHRnbTmvRhrTSDAuIMxqRgrZ5CGzsz1dDg1AIltloUEZae8tnTaJcGU34+hO95TDQ3wRQUz/w1rAJwD+pLEWixy3BtZa24AIgBfMSk92aoLqZfwaFH3tAHXAkAQrHNRUsC1gnAVMYbkfzVXJpzgYq2fZZGENh31OH5uohJwjaxYs+ULVKsupziPUKiS7LLYCdNvJteUy5mxe1iUZXUgHz1KSMe5umXnqfDn+NKMvCTWSXQjHyYAO6XKxfDOotF1xzqGxW0zssJcwzPUWSdP2bZ+AHNNQCiYsCnq5bkFSA94FqZB4gWBV11Ayx7PtTJ8ucKyCTgvqaq9PIe6IvJZdUkPAKl/572rUO0igKP2cBld4JhgzRoc1AnqZ+0b2ZJ+JoBA9rX3vZCu5zypsaj77XmbJHQLrlWx1gBbAMmaJ4O15ZOyYjQut0JMXMDMT4+z33Z8+kUAT7375/8h4No2JgMUymfkfj8H0iWeUaCpzyvbI8c3zIEONL86BGb188xMMCsv58+4pZbu9sGz6rD55u33/AsoKJBxSCD9XLiODwB8OTvrIwYTq4qotj/IPWk41ky6GmPPyfi6ld3G5h5qqnjfWm1j3DgcZ3l/YP7keD6YDMEbYwnZC+YeIIyjmdk5v75wWr162Z8GuJY4NfvV9hrn3H291atC1ut+gqmOy0lECuh++M63stDkR99nnMLy/z7g2ltzfL3P+Z5SDBzru9fsayap3qPve4JwuS/tfxvmGou6ampJ25fMIVOSFYW66znP9aPl6B/+7b/+ojcKdTBVkXXw1Iiy5J4ALAiIoMrOarrkBpQlEjiClE6sKAQ7lEs97G2IqeUYgEq0aHebYct0yY7ATmMV3+wnvAZgGZhrkMIEiMHfCLqEKEoS034jMqY9ORWDS134BK4BaAPLJJ42mJAYbHxejH8BEuFzVTGF+TRo6TKz5+fbUFEHjQ5J+naYGUepD7qzvTzTf4YvcuIWQzx23HRHOzBRyISgQbsCOfmd2VQm0b+78xFwO4EZ7F5GeqZo4/4uL68KbACLIL4c6npq4KZAmDYgj7ROz1TgQv09JG7qFGizcgdoeSYAFQAwqQIRg3BN37xGZrRiwbDr5wDXNL46VGJoK9lfd7tUACPmIF5KcMp+ZARL+FnqlCWGGCqv8PcL29JAAHyWAIYBkCjmmmR6GQMkNmJOnqpbqpmVeEaYI3e3N5SwkKWIQPxxT58hNVUAu8iAYQJbAzQVGAYotnksvi9wKuuyQe6sl2wM0odHmhBwreUMRSnypiFPlJ5PkRwYa9QmMXZQSTPSYMLAX0kczOBxQoD7vL39ROZiDOkJZFneOn23KN9hAgjPLXltxZSeG5jliGQwEXgSiJDKwPMLgNBsoGmGojmS55Zxr8M0VWsyrWJKKf+vHFhkjTw/mgrcko9Qh3XI2Di1EiElvGGtZb0RYHPVP94cuGak8y8E4JEISgoYf6RU1lKJ5t8GePC3jMj3C5mtNOTH9brL3OMTWUPwdLt7RLdFSUPv9vCpAWMIzCL7RJ4eLzf3MCc/pqfRf/Abv7n8pd/8jeU//I3fXP7ZP/s/l//ln/yT5Xd/93eXP/qjnyz3+8fl+hLyw2Mx1cgWg8LQ80FuQvU8WDAZwSi91dwFFs/6EgxdsIyfweg5Wi4sDT095sgQeCMwBgYbQCgwk8lcFSCdxhMsxJi9FqCHEmTsBZRTGuggi01nTMDjSbUrdk5KUMbS1CjZwdqg3CvH9IOJHGR4jPDa4RV1KSY0ADY2ILi8Wq6urmlrUA1j7EcocE1gAdeJ/xvXi/FTYQbdm9W8Q8A7zgqDhpR+Rtp2yrMJ136Gs9KJJYG4M4FrOvvcIXG3I4OymcEepWR2GOcAaw/w0oRNAMYZ3QSfKDFVR2J1mBWLDUCa2GoBmzFv6bmGZgZ3AtQ+3t0tP79pDzaAavJcQ0ODl+WeANsT5c33e3X6lDvZqC75qfIRlYk1X6AimJlrAOR4S1bNqZalopwxp975CpiIuKTqMalNVmLC0SIoLJNbFYu6M/XL48NycvTMjqTvLi/4BXno1fkJwbVjsjjVMRTXjL0C6zVeXABf4vWntT674gqwunvE/iO/QNW8tL+xQcCpmsMIqNDCnGxxjpH3Rv4djLLKNZ7vYK1hOYANVh2BHcjbq1CgRjeZCLjGPZNyVwNsYRsSXMs+HkANax//RsyHa9cXFAqxCWDjF7PXcGKF6akGMPIH1ft6CaP4OhgosC2IrC0emYr/JI9nMQ/7hn2It3LJDvYboEhQTmZ0dVAeAMM4V3XKKp7BHo7nDZaRrBa6SB0Wkbzb1JW7fIUcIymI0nVUcWaAnkz+U8geFg9q8tAd45N4JCmd15GmBrzv6trsPbWAbnuc2tIicXInelqT2YXxfHQ/7SUWGxDlGQ2uqZgpOTMLnANk7FjIksbhg1Zg0xiPiq8SZDqOmEU47q/uBpfCqMCaAPHd+CZyVTWgaJZingdlbAHKwrBjATUoghhWPV5DMusEMudr1m/LWr02qztvzwXnflVw0MW3FDSI0RZgUozoDH3DXvMAKC9wnDrHbQuQBODJ1DeURvuCgwnzWCN/kn8WuDaYa1vw7ksAtjk2dT0DS58ytkNA3fYzJ2AygZn5fe7PE5HwPJkQ/ttjo/03uVn2vLy/4hbPhLBuIrP0mwZ0m5+hfKv/BFjXcshT7X+/eo/RSfhLwLXGZNd33fGxmxAVi9iAJW2EtN5mDlXjYWb5dq3Pe/s+8+5PA1zb7uFzjLOnzL9rbRXDsZ/DeGI+G3QexUborXud4NoE3r/P2ETN1AB7GLJzD8qu5L/feBBv7RXN0JsgouLXOY49htuGBp0R1N5mfAfvLVmo7EjQ1CBN8VSQ1TjmfE3TNn4uuoXqDTs5b7ZMDupBJScCrkk7D2YchEz6YDQKoIcG4koWUI2XD9d+HOTu4DM6EHGyVzCEoDC+GmJzRP6FxgIArATSCBgEuGbIyIw1VR9l7Iu/xQ5RF0+AdvoZmUpgSQDYSdJmFkio8OwgRWmlR5Omsl685Y0mEIzywVPJDiFlY5fOIKGUCcoMX5INeQtJboAvdByE8TMYKZJhRtcbGJrPphoZKFBGkMyKqgED3Bc+F+b7SeDSkRT3JPNUJCdVvqg24AEOcshnQkJmk+pHJK14ptmwJuNGQE8zSAr4SSBhSSFp9WQpirZfnntmrwnU6+QxFdYEOFxUmBeWvfpuJAFh8wgHqPRF0gKI9DhMzSQYMiqXwTPeRwAtWDk2q3+wFA6daykJldwXn4FxuLn5KAmwJb5INGFenw2sDh9ufm2OTBDCsgcFiwJLxQYzsMr1mQ0goJk6WHLl2uy4n1lAjtpySxZqtFO0f8/3+awVgIt5FPaRwLx01A1wldHWOU1pjTszAmi8R1MHmsnL7ywbEF4s1B+MDks/T06Wy4udEyUBXSvJKA3uZdA9u/2cnbesQThCM72yqeqzHWgkuOY1ieUngFs+YJnfACUot8T4j01Wh5lSA0llFPxnHqdbr9hrALPV3CAVbq0VyXlpWkSfLKxFsSy4vw0zbs1JdVjEV8CSeDAB8AJzTUwWya+UeABAeyQgcWNwDQAFEm8y3p7Q+VNM0E936Cx5RPDyL/3mby7/0W/9x8vf+Jt/c/nf/vf/Y/nH//h3lt/5nd9Z/uW/+oPl5x9vlks0jTG4xQLIgj26u/lqzF2giLcPibICyQAO7SDJPj+nBPQU8v3lmT5UO7C8zk9p7g6QYXlGdzv5BBHAA3DkBI57klkkZKpRS6W/A6xZJ66E0ib3vDbsY4XJeC3x3Ek3HO2nakygv1UJNePBYFMOXclBY8juw9w+gmGbURZq5hrOBQBrlDC7KJXgDOCjvKPsS+dzR7JWgf2a/+sAlmBynUfqrof3x7NGOAygAM8YuTxANX2dqPmBO/uh4zKkcNUVyOe8dGpPyzMka5iDsAfA2cTu11AIin2ophHaAwD65oxQV234DKLoJlYnQTV0DAWL8g5f98u3dw/sEnrDhgdqcjDBNYDDBIjJYnthQwPcU5JqHc7uYk6n/DAUtVZLGqq6pcbDMl4MX9q0VIrgTLgDt+ylPcfz3PK3gnXJMSe4xqLf8rwAOMZcv9qdLdcX58v15flyCbAILC3MdfvH4v0wljiLAkQRWOMaR3GvuzSraISz4mW55fjodUzwS4qPPU5rUJJVN30Yna6SeKXSrERKxasEnA1StcdgyaPw2gLX4gEpdi8kFS/wl6TE0OAai5KW92JNumhGn00z1zC/AAxij5FMHGcyCljy4ASbmUVM7KPYi9It1MAY/WurcCyJlJqOaG48PpidXEB1M+i1L+usi6euzslpXu+RcWI5z2ECa9lnRky7BuQMMh2hmPus7qCW/qYQKmBNILqokv58Lks3XvHnc68bQLvAYhfp1PK5CgyKe2K50Q0lEu/pXqH+1rotBYObwghcC7N1y0iyN6fnYK5Bl+kzO7LtwTDBeavno86lAdfCnsX3aX9AVjaaUcRjdljYjKJk7iF7Y+5Nz6l90RqE6AYmeC3j6UCB00/LLKBO1jQPxDrUPpi5oJhBz1l4d6+pNcjSbOgtGFNZR6SHLqJMIK6YKhuWm66sYAr9V1MpN0BbVnqDMwJi4k85ktUUucJ+GdYiK3BtI6fMvWAy0nbB+3F21+/6+yDQ9Zlf4v40QcsBBNX+PUDp+VaHnkM98+G7VifDAMNW8f7m+n4RcI17+aZL8aHb1vi0Z96MyeY8CsA2fz7Bs0Pg2tuft94Ht68rYMYSc+E/h2HCOXfy78mqDVCrPHVIvG1pwJ/HvzPKq3TYDqAYi5AU1N1h9K3n/Z1zstZUv3KOZa5zzt1DIGx+e+5Hn5tHeY9XwFex1lZQ6ACaVBzJ2n7rvn8Z4Br32UJys/f0OHXDm96lQsTYjvvBfXGQcObPs8d9F7iGz9D8mvNxbeHAmMVEKuRN8gOHWpPVEZKa4sXB7qFpbPI//bf/Oae6DsD4O7jbATfGeGu4rXzxRgK8WTFS3SPtBUPWgBJGXAy8WMBqg1QT38cNJSmNB5QANFHVs3gIbLGrp5JBsDvQHQ3gGP7EZwp+HAJT4GGGoEt+YwWu0dfogqw1dRqVXBIVMHwWwTqzPwAQVvXpGcCd/D3AbsLd5voCsD0wIHqkREPt3NXFDe+J60eAgj8IBm9uPlFuSiNeSzQARBDsOYKXDqr/kNcE5LsaAAAgAElEQVTgNTY5RxLGqrIlCQbXpvSEXe9swj6vIYCVgjUBkelMxE2eMyQghSaY5kJ38mQgxm58kiiBkQWTaiRQYhkqIZ2bg0Cl5+WF4yKQSB5G+rwEXKwY+wCO5FPPNZV5sS+4SByArxYMPps+W/p8M4I58SOVBWipnwXAM/Om5psYapLf7PV5g0lH0PgeQKJAWM1Xg2svAtc+ffqWdUOYsSM0AbgG9pbutv/wvhysYoz0rMRW4fPxYlfHQoE3fI+VH17a3gvYOPTl465AtQToiqvccdNjPBOG8iAj8CUAr4Jb+i51EOiZw/Eis8LJM8C1h3vNaTGMDLDZfzHyZolilPQJXDMYH881J4OSB7rJQUCwZVmurs5l1F6SYHsd0X9HkiCMDecBQIEEtwZ/xexw8oSkxIGe2KgA1mS6rfiyD6p8nsB3zSUBYGpkoHEQW1FtwtPNDMmNGFhkh1K6JwoN1xDl8Za+souwEq67ezGBBJZAmYfPg68ajPgxTzqJDbgG4I2Mn+ej5e7phcAEEnN6B4C9CanYxRlBuEjJ/u2/+OvLv/vv/fvLb/3Wby3/4vd/f/mn//T3lt/7vf91+aMf/2S5vb3j3MYYMaF3oIfnIlmMq/wGTsNEJgvSTSwAPANYuwSwAN8kyKhPjpbLCzQzOKW5ewA3MKMIspGJJU9ENB0wsqSqOfYU7y8CcQHyqPggoM0+bNrUfFC14THA3fj7cP8yiMYziIk8ZLsC2PgWrLTzX4MJEHDciaoDNnWhBKCIhgLwXLtksQWggCTA6giaAB+vFbimg5vFF599AA+wRgR4m1JXiZbmjQJ27RkAzy6vrpUUA1zDPPP9UV4MGwdIggtcAzsw3pwGGT1mBDHxPmCtmQ1yQon3MwEhedyJWY3zD5/P8wtNC9Ap9BbNDO5kIwB29n5vYM3g2v398un2ngCbuoU+LGhwQHDtfk/mGhhZAIrBuCS4VrLQUJIErBXRYgOuiUXljqGYvyPXxPIDYBNGow9A76l+1MY1mvHRAFt81jpRC8AhkEAM3GU5O1mW81M0btF8v6LH4NmyOzvmGiC4Jj6rzi6AUpSFyrcsnh+P6Jgaeaj3noAsAtfCJnFS7DNRnq2WNNiDrIEYj2MlP7Ozqs8vv0TWITbzte9nYgb5UKVTor26DAgSo3VXV6xqyXSxVNWQImc7WKyQggJgU7fQNfOOslBIQrF/AFwzIM1zhMxYKQVoVeLmNwGouAQImNurlEBks75V6MLa730ZcZAKmPKOzbmqvzteSjwTUCXzglJh2610fJR/2Q+KtilYN2IhpzgT6TedIPOIhpxHZ0yfLTxDqiO2uq8qjos1g9mKBuBit5F5MO9HOcFSDbKSH1BtUozZtWdNEso0T2nJVnfXriJhTOa9dBl/EVzTGZj4H6z/ikFsb5IiPotNiuwMYHX3wHRs02NynORGBPWsqulACnPaYzkX7ZtXbGx/0ufAnbDz9NzCLO7Yj5/LeMLSzREX5ohK3qGYb7A73FhCsaljsAJ6m4mkok9zsl1mrbna16+BP3Q/2u5cjvC5qStuSV6BGylcDmDpu8A1n6Dqav09wLXvC6ypDNreaK+AiiGJzHhnVddKH3Ff9rnNY6sx3AIm9XnjFyoGzXzaADMTeJvMtS8B1+rz3XWZuVkYweMa4vcmpVYDHmtwTaP3uT965HmNy1ITz6k1o9e5Lrman/P956dhm6szlRVdvXIrVSyCQNiiA1xbFYqGH6VySRdRvbEyft0868/evMsdGYHt3Pxlgmt17qyxMo3H9JEOe7AKg2+Aa0KFPguu8X78QA59xneNTX6ucfAuOt6zf1+xlDeCcD/q3ub7bD+z13PitL7f7wLXJuCZ167f33mfGfiPAddckGTsnmIbyDujkClJ79Fy9D//d3/DstA0HXCi5AdXAVgqE570lBZG61zdIFUpz4QLAwYXH2nIGeSZpuynEyP+ZmE9UgofrkgokRhc7i4ZLAmEECuswDX6WqD5wTmBtYeHOxpFA0ALuAYm2emZGGsE12h8Lm8mXBf+jhH9I6RTt7deyaiEP/O9kRShAo9JCeBusgVYbaTuHom6rpFt3NkR8Yjvh894/+4dmWsP93faJNhdcL/cfPpY94APBmsG10WpmBk7keJOU1kBdBiXEwJ4ZAw6AU3zhimRCyIeaaWSDEVtYdTgWU2D48h6IadNZzuAa2jqgPFIFZDLdQA9YeuJ7QDvqSmNbPA0STmP7nR0sUQyzDW+96ZyiHsQToeA0l5s3nwVNshrjaAeWYCaX/Qwoi9Id5Vt+aeYQnpPAcOUCKJSeqdGB3i2kRpqzsh/DuAa7hkJDP0F7bcl0ERBTII6SWYt4eWclyRQ0hSNg2QSSlZ0m/ZQYwcrVZ23h3mexRpsS9cqV3mPtfMWm6o6x2qzFYgqYC2gqoAqM65o+K5E2uGWZC30ABNjK+BazQGDujpV5W8UYQi2IUipCDoA8EGC5DlPBpvnuMC1gIrajd+92ynpMTCK7+G/yUr19WLdQI6O9cHxwhwNW9ayHTKUcNimuUkkZDE/TnVkMAGyd0kqI1AWIGs6mBF0c4fWHNqUGNmHkQAb5O541pGKm32XdYD5ABknvNLYGAMAOVl1YKDJA4BYkuVWzVxDZ00x1PbL8QLlJ6R26LSI38H3UeQ4353zvfCzjzcPyw9/9MPlz/8bf375tV//i8tPfvyT5V/9wR8sf/iHf0hgDXMDIA/uRV6RYpTC84jzHf6NgznBMfXpTOnvKQA0gGsAFS7E3Lk4J4sHEjkYuwNgO4OJOaT9AW5Y3X6mxw6+4u1Jg3HsKfaZJNBmYE1SUTMWS0La/x0gk4CVn4P2c60NAmv2d2pwTVL9dcDB2WsZ2Tn3Fno0hcEUO4EdWMRhMkMCrCJR/APJ4ATbDKbzrorhPbAeAEaG5dbW8gqOEvRkXtOP6OmZTN7r9+/5b65pMHvZhRqFiBMcUsvLsTw9CZJWE41OUpXDm4nBsVXDCiSfAEC46p4eKA8VwGabBIPseFboTIuzD+cE1ge7U4K5BtYa2Wt3ZKqhocFHMNcArqFzKH+2Z/dQSEHv9gDXIG1+JGutwDXs8sXCiOearlt+VjofeB9paDA811TlxjhbQliRnJJ0yn02wNq20lr7+0iSmNCEHQaQFRYXZ0f0WwNLDT5rkEVjzuO/z0FiJbAm9hqfrtequkiCrYdYQcAaGKiKOeSDJVk4AHQ1fNA2673WvjhsEsv9FElFmrt01+mVT80A2TKGSkgCqpkBNqT0s1jGZgUGErAksecA2PfyFIMN0teAbcDlzTbANRa4dgRgOL5x8lvDs9oFWMPacJdQzMtYcEheb3CNhQABQnX9xVLWOZuvxLoAoLHQI3lLErMN7isoNwtKbEGd64x9Pc5bcE2xknM5gkzoUGyWMs9QMTyrIDnAtSOc3/48ernSMqRBrm4OFvuG+PNp/Ua2gn2PHbtHA50UPVM8wExEUTHejGqqoGKStdclMa74z2cAfpfzMB1oxxkqIDyZW+fnBAMmm5LscJjFm2FMuxYVsiEzL1P4eNyMbtaJpQgI+YzN88zfKSoqbuiYZwWufQG40vNCkedb4BrnGQvXg3nMc0fJYY+X93Zfe96/pJolrxvyUwXDBWBElo11mWRvXeYdrN8xsQtU8lmYfUR/W9VQnX27gcOMRb8LXGMsHKDTBkuzeDnX2ep9nYUfeu02FnYCdxBcO7yOG6jYAmCMGQfjbfv5k1iQ66gYfPwe51nOoxTHNuDaXEfcc32xb4FrhwBHkvXM4FSMsAHQhrwzAB5e1x1uw7b0KK5AtPXoJa/p7659S/v6lGemWD096w9BeATXfO0qHmr+BfTJ2EzLIo65EDl9VgFI6nis4pviOJ7bVQh93Yl2O0cO/fe2KcV8zS8dXNt6io1Onts5pwBie09r1qlSoVb1rO5vwzZ9C1w7NPcyfyuU+k5wbeyeAVC/A9R9/RnfF1zTvefPBOIOPUPMPRQ39+mKzIZsx2qg5nwy4FqIIxyzf/R3/rPyXFPVpFlroo6Loi22aUsNBK4p+Qd4USCLHSxHQYq/pyrbI6uClE24IxYnKDuWCShicuIOagjCkYjAo4aJC0E5MC7ECOMgO8lAcs7OjfsHGkcLXLtgMkFw7RSVTrDWJMkhOHF8RAkVFgLej0AKfGP+P+7eRMmyLMsOOj7PHpk1dIuGj5EhGtow/YBM0CZhfAUgmgYzfrUppKrMCJ/e8xFb0z77Xn8eEVklWqqOMq+McH/+3r3nnmHvtddae7MtYAwHecA1gEpgMbBBgb3WGOCSmSKvDnzm8eExWRC8NYAvNDOGr9GJaeNKCp/YPW1Dlg/Gl8mV7wufGw8mjFcHbFQ5NMXfATPBNTPX+MMGmE1o2FMnEiKXLso0vRiF9sCw+T+ANUiZ8szEXNNXNnGOR/mECPBkEMj7fDT4p0pVnrGesxKfOrAW1OpZHlASlfuaf+e3WhfRAFlqRNSrtvaGK4adVrLmOIAqgxQAegm2iLWCOaHGBGIf4png3/m75NAAZO+5JSB5UWAsAI3X52HPgYv1Qv8td2wM4EKg0QARK/vluTaZe2oP7+sznVXvu/Rd64HjzBBTjZRsV4wyJQMZf8o1E2g2MIit4h0YADiKj46MgPclN+Q4bcd2c8+5LUlOKiQK/SLRI7bvBBjgC5oZxJNLPjqto2gDkQP6YZwuLk64TvFHxvKWjoPJmM50BmDwLHiYclpattyaGoBhEkNkjr3LBPKu0E4TNqckMkoywnyQJFYy0JiOp3IvxDTVcQOVmF9gOXLeTX+9BDiRnYrFKqN4NTAQgIJkWtUUBCxifzCJtfRTP98bj297BCbgbRUQDgwJZH7YT9EFEuDa59sN91WY3x+dnbvj73bAlwigI0HOPbE3sDdxvpiVoahH/w44SwaAa5/4ffqPhbV2ejKuL87H1fnpuIL3FGSTDWhAQwNI6MrPC93h2F1Za1BdEl8GCiGU3mK9wevGAFu6Xb48iTEr+e40bFfiK/BcEj55ue2xCyLOIt0vQDbJQh2vUbKU7tBhrGGuAjCD/5OAMxQhKA80+5XFHp5JYocBuGNi6+AOBzWbrBhwyxrBexFcw+9w/eXob6KKSWTTXoqu3yhAXVyIfQ2wgg0hLCOX6z5vCB1l8V+Ab8qdUhgT0MygwxJDApc2/sYex8DieTsGmL4v8GCL/OyNckaw1SCLx9cjrCJQ+DIjm4Dx1l/sGApADeCagTbIRR/EYLvdwHdN4BoM+x/B8AE7ywBN3NIKrDBwP1FQ737sBOuzhpus8ns2SaJfazwXZ6jPdc8vB+L27OOexkplY+60jZ5nnxMS/P1g722cHA1Kn8HOPD8FsHxEBhtYa0dogAEAhT5dYnwnCQegBjANDR2qqQFANrNmJT3HXvRGhipBrCQRVTwQQIV7lSxUe3GYB5rfRBqLWFRnrYtvDgDla0sLhxTkNF4TXGvsNcsp5Bcn3xIy1diMAkUaMfTwM55pbkRFWSjWGcaFaxHKgjDWDgWumQGKdREGPy1I6F2JQmCYy/KOkq9u5V0CmvfVjCXsrjB5GNu6IUvO5Fp5Bba6LmlkJOtHgKy9ECM7ThOJHgcYdMqpyMYPbk6Dbs/sImn2P/bWMM7FOFBjBRRccA5Hli7Vx3v/tJzv9IyNCqE1MiiQsBWT9EyxvGcXVZ3lVk/Q/02svoByJYUsf7HGJu2AIt/c86bWihJgMQctCyUoC8b5LP6SJQ5/XPgRZr9q4FrOYwKAyrSlkrGnW/bIXohMop3YIsw5nCsfgT6Z8woNtG/2+GDBQOuMUMYOE1xjV2f6zi2ByFxTgDHOYfr+hE1vEL6xqGeSbbm1YxcBEd1Ft0elS2jDGJ3wzyaDDvNb16UxzT4Y9Uo+/2vgWl2jIqo6cypOzELrxQoffLtAhPrMFfCm5+bGSmHyNVCpfcxkSC1yj876mc+rP+96j/Z7c59YAnL5/i8B1/iUDLDtAtc6uLEAOmJhYZl1/1muX6OjPwGx4pXJwl37WR+rNt0XoF3Ww/q1eX/+nAWLLJfZObQ+Sy+a17S6BgJjnc3JWLB5gmd/NcCmrXrmH7nGvMf0+fwWR2/XXSluz0paA03/2ODaYv3UGC9neY2dz8GeI3K9ZMr//wCuabLsHsd8txoZLJfe7l9q8equbsAdMFvM/2L3fR+4xjmzN1jcRAwWxiPjqMxXxm26zDS14u3+H//2b95yKOYgqcOmwC4fhF1OFWAk/lpJ0Jm9pipnZM+JPyZ6EopUBwICIflCghEzfQQPdw93TFguLy+ZtMTotDdRwIfhPfE61kNeX8QSoCzzRJ3UbFArSajAtSRUYJvECJ9dmtx4AUEa3jcMMrxfOkJeXpwXUwWSLf3+Pllxp+gCd3LKs4iBABsipEokjydMarDX6E1FgOpF1raooh8fcwMJuMbrAMjDbqvyvOFhVoGFwjNJtSTN0oYcRpqDZk/RMKIik0mSya6sNMsWC4nNBp5f1Gns+GScoePcm6py8m9Dsu9k1+AAzdspeRSLBX8IrhFwwe+IQUYQ0uOLa+0BQ6rI2gjMpEjb68VeUSOALJY/YbDnioRkVCoJkslilL7ewqAPPqe83hwgCVhL5dvgGr35wHI4YpKITX0y3hDsSV6MABd/T4fMgF6pfmltqKuhnmMoygCJlLCRMVdB/9zx6IHmJIhV9j2AAmJX6rlOOcISmZ9JhRI3m5Cn+5m9+nQQTnCN97OfZ6WOwJjrCLjxLLVP6TlR8gUQyGDx89PWScYMPjuwFokbnhBZOgDNLb8+iTzU3d4IUrjSnuQBv3d2Lrk45xkDc0nqMJcFij6LNQpwhyzS5ZwQFdyy5gQx1b0Mvk5zwvXksbq5WYbHKr0ZO0p07bti4+nltJ3yZvmIpUOyPevIRJkAXcC6+K4BGIu0UyabBtf4bKbxphLYA8pB0ZER7CBKp/f3KTNFQovjhcb2L6/j7uGRrAH8HgCMrD+MblVjFHEbyFR0xr6NSVrBwGnMRz8YHjgY/4BrANN+/cOn8cPV+bhm58QTyuPA4Dnae2X3UIABANdeXwCgqfOwGkJALguZr/ZWenlt1ZVVMnCBxvg5wDj4KtGjihI6AaUxJFVXuoAqSPABrOE8IeboLoEGRvk9+b8RIGPBBhI0gGo6a2SwLoavgAyDZgbXIlcTQGdzeRZJdPYRXItUxd1DMWZiVcQPiCsuYaSTvx4qq9iA5gT4Lv3Xzs+qACG/McVRlNmi+Q4YuAHBi32oPVCJ8xhv9JVIYxJ8F2iAuoYONLYx0ExpvcG1+3udbzpjBZACdMMcBrAHSfLmGc0LIgUFgw3AGphrAtxu7h8nuOYAB+wszvtI1PPfSEkC6y5M+W2wn3TONhsIlsrL0R5SMVufUKO7BdpPg/JXMJ+dmEiqq7MmwY8q7ZIlY1UBXCOwdnJEMBnNQQAoHwPc60xNezQKBIAEHPuYwDV2HfY8FriPvViseewF6qTafLgie+f+GRkMLnUiRAJtFPhyzVdjAe9TAdx0wjqxNoOtEp2wvOK756Kr5a2cEwTXPIXMOGRzAwOCDFptlYHOwQDX8IQPwGQluAbFgr+sJMB5IdZxb2aQjruW1zdAOszUZBHo1Myzw50eC1x23MG9uSV0AROUyGgJrpM9fVdxKItJ9nlL/p3fVWLjtYUZgr07HWF9BihBQ0IZIFTdq9OxFMA1xlZqCbFmEX/kT1/TYR3JE8as9ADu2U3SMTYVedstCERLjCXASx1L0/xMsVckowoLBGx5lGq8Aljj3osRZOFQLEu0N0o1ICuWGQvGugN7Ch1q/ay0K5pVbyWNqPVqahEP285aq8I+Yyl3TnXRBZeOfUxxVKRLSxllEtok0mL0z4Ki6k9aW/h7YtswO/FN2DOEXVssv9ZAgHFoYmmrGaiucLw7E8c5RhNUSMGkMQVrdiwgjR6iBJPUPK5mZN7P3N29g2vqJj/HpufQ2SPzAR1cY4HDE6KPZdbVR+sreWrWZn99xiVAQXUtTzK+K3EPuytAuZZwxxqyqhfjlNdEw9F/WPez/I1fxFzjfbUiV/KD9Vhqii1Z9Skg796fGnOygMuAqa160JhzHpICkr35VdOFnaDjvNDaBya4prdagHz+kPWcmUOoV9c9uciVdZVHyzvoU76e+Wrfbmddl+CuHtmH//yzAtei/MpeFuZagU27wbWPwOv1mlvP/fw7klDNl6+P7AJca0Dfu99asfjyxr0QsgTX5ocnLlsWTTKnVsvb1wA7GBZ2C1yTGq1idS+ZhFLxfN/7d3/712+dDhrfCR3WBrwcOPbOQdlctevkQLFRaDtk6MVihk48kGoDdCAfWZy6M+kgRKX74f6eYNPV1bXANZtaC4SbQQRBKVcrccPwZBNzDV5cShLig5ZmBpEVSsq1NGzFfUI6itcgQQAQhN97fNwwyLu+vqYsErKX29s7Bjj4jPOLy3F+ccUunTiT2UVysxlnZ6fcre/uABaqMcL93d3YbO7H8yPknzDkFcsqgA2SaVZh3SUxbA0CRWVgb7YSGIE2US6qaySWzReFzDxLc3hAu4nAwUHrVAgWkmUJCC4itUBzBErCCKJIKkAQrRlLzo6k9skg+eRlPILptoHvjpgSSLSVaLpqV+CQrq9LNsWYsmF3SwC1DCwLssFrKmgA1iSxmvJTBGlKvDN+s2OIJGHxElOwmuplMdee0MRgn9cNJgaegdiPAo/AXouEEcApDjfM13jhsTFDHTE+yFqXmzBdkiiI7mwgzlVemvwaqwqTjGluA9fi0zKB8uYBRDZlDPb7f2dAyCp4dVYUq49gtAFOAcaQQAJgZHgtcA3zCkn15oHsUUi0y+cNTyoNB/D+rqPykKQUdX+cApwwS0fgWowjXW23TFcgmTbD0zOsbzdYoSRXexY7uvJaNuPu9pasV3RsjIccHsMEXAMk6RoJlEVCphNEW5yDzNoDAUw6+eE8dIIWWSgS3shAeuDI9eJdmOAd3h+VdSTO2MDZaVFdF9mdztVWyEElq3t0UwKz114tr2IKzxYAZF287WNuHo4vd/fj9uFh3D9sxiGAmsMjghwPG/hZvZCdhWsAMJf9F8CbJO0CeSPFYTBr9oPWJEBN7AFKAGWU7mTXoCcTMwBFBNfA1jkeny7Px3/xF78Zv7q+HNeXZ2SvHcOC7u1lHIwXgmtIrtHdFwzQJ8joKR8205VAg6TaBPrRoRoSKbLYBK7hv9i70UTn+QkAhUFBSvctzzUbk/MBBQ72mACoIKCtQAjfH8ZKxYb4pqHocD5OUMw5RmEFhRvJQyMxw7mDs0jNbeDzqeIK56m9GSTtF7isapjGLIAb5iqmidg49kFcJD4TGIlMGvOPwBE8Si8uJEFGp9kwH2Dia//Nk7OzqlWrQACW+CFoukIZ8aDBcgOgDg8kSizEHSOwhkQXHcKLeaO1h/ObklBIuF5fxWTbPtT8BVC0fVFn0Fuw1x4eCKzhi/LQh8fx5W5Lo36w1eC7FlmowDU8N1XDJTGcbLIKlsPAyBoOBJY6BS0AZofPPTCDA64otbEPlMGLeMXyPJiSf+FTkWnZaxLrBeyB8TJOD/fG+fHhuDw7HteX5+MSbM3TY4JrYGlyTBGHALhwkwKsPbKYCLCBsSNmahoYsLOkmxtI7i0QS2eAm7hw3gQ4iAIhTGU3ZkpUW10kc89hQSnrEchiuWNLTLh+fAZp/1ODBe4d3BdxXQBzw1yTzcME11wRNkOZ4BrWIQsmAtfoXXiKDuhoigLmmuwDwjhcA2xpDJLCJp5PmDIpPLFpgePNkvKVHCmA6exWPruFTqZ3sSCqC7gOeZx/BFZbF1QRQQNYuAhNYFhWHPFQI2jKQoKWnkJdMdYYx/jr/l62HDifo3KQBHJ2dw8AlqJjwMjIIJmExNyfzzBx0dJrdNlsSvEy8gYlMZGEy4uTKXCBa1pD+pzCns2K8niEjYdYgHNVRXbMN3WTn+swDX5YlC5wcxpNBOAKKMfivWWh5a8XRlYpBXJmpcmDcou1p7Bi65W3cJ5nJfpRYTQQwHGfbD5wPpnla+BWMV382PRiPZ/pP5c1Fn/XToTQWOseRFawxM+x4mSlrGGvJJP9+1WhcKxpf16ig2KYZg4lrsE1dXBtprL6WyXofl6cIWbABUAOQ3SdIPfkvoNqyzQ48619t2Ssy+e1/r0Z4vWC1fJVE8B8/9t4dlIuLa/hPzq4ZsB78QQDaNY3J4lDn5/1+f7aEtPO8XVOUpDijntNRSF5jIsxeWXvmtp/m5/ha5zWZhNcr1kYwnftH/rJbiDEv0/riiWbs/iQxvfr+TVQZlFIMsHhl/LX/nMF18LiX2BZKZ4tPNrmOTb3iLDYl3OmQPE2Bz5aF/157cKyd63B+l5TOnFtWv46f76eD3O3eQ+uteKXByP32RnpawCxX18KFQDWEH9yn7PlB7Amnqsud1ed0mD33t//2795A80aH5bENJKVWjSpZBWcbzyyKlxayDqkZ3vcHLq4ofgagWGAlSYWmmY/fkdss1MmAwAvcLDh7ZGQnJ/Jc42BFA1vlbxICob3hlTzjMk1ZAJXV5dMaPA7eG8cCGwuYLYUF4WrFbxHj8r2YcOkDUk4k2wGOU+8Llwfrh2SntPzM3aHvLu7ZwKn7qBn4+r6BwERBwcEGspnjIm/ACXsM3if29sv4wWJyXhjFywCVzRvVQyCxEdsMjFz6OEFpoCTQ4wBxhVBBEA8SW0FtOQPwR771JW5u72xEIxr8srAVfRzTZOqeLL1rKqi+DwwQRDUBAALmJUNEM+N0jUyu1TpwjNLY4HprQf/FD1DPM8CJJDArf7MtTyr65Sc2XgW6BZAihzSJMCbNSLGTc1iBWMlwQObzclQ+8yARfgWAxncD+VTTsjZVdZGV6HXcl24gQMMvQ2+KRhzTbVVgVJ5FnNqdmKCsbaCUB3WqfImuNQ465kmgv8AACAASURBVGK715gOF1eSPZ1pyM9kV004mDSzjbCSe/rlQd6H+cd1IWYaGWlhYrITm5pFQHKnwNC+cKItMbBg90pLfymZ9bgoCdDv4DGQoeNmBZX8AnhHs48je64ByPbfAbCl+wqZiJZlhQVwcQ3ALMyjyCo0QBwTf3aYQZQN2ntBQJykfQlExOBVtffRTJwEq5GAqZqexiLafzC2SojgeWg5bzzz8Bxax1J61uBnaHrBdA8QhQyt1TFOABH+TsmbAwL8Hjwo7zd3+j4SNbDVAKpBrgmJExqO7B+Nl7f98UyZ6Bhfbm/G3f39eABzLX5v8NuizE6AiBJhwgjaexxEEzk2aJEAsgpKxWghl8zstMl2iZcP1yr3gUHA9PL0ZPx4fTH+y7/87fhEYO14XF+c0ofqBLnBK1ziXtjYQHkbWGhPBBwY3BuwJ5i7VZMc7LVkzaIosAXwK9mQmujgZwAtwWrT2UT2mQsusT0o0eAb1ktkXQAZJaUjq82yOjW4OaaMFoWU07MzFnRwBqRoUOAaCzNopIMEOE0PDOZYFk0fM3ZDNChHOYvWSzwi+Xey2LzuWCSwFJcyVIGdXZrPvRvXeoozKSxJSSLJmuRGku58e2MPSe3JiTvYmvFM5MqNInhs7o83nENk5ryOV7B02RiBWid+saj0cD/u7m7J0MazwqN8AFsbRRZI2tCo4xGeavBWA0sNjQ0ArMmPjd/fPI0v91s3Mnjlf9HgAAAbJM8E1AKycW+c4SQbCTRWos5Kyb11/vvg5ziLNaXmFgBczAgu9re9+VzoCdAugNFgqNlgMbklQEq/tbdxtDfGxdH+uDg5FGPtDIUEgEP79FrDaygnCMRJdpKYrCp0YX+d8k+xYHQ/aqDi12JcOCfSqdJMtDB/mGcKDMlZIvDFQaz92cLmLGCofk2szgSXYbkVw8UdlOkFaYCN8vRn+a3leem/2mfUPIZmTiU3PaYlgNh2bGpAJiuA7YNxcgJZLTwMT3hOFLgGawGsNTatmuxRsVsS4+W8T8hs3oTP2vj6pNBWbAwH0TtL7y2+6PSsdAsVq1HTJF5IkfjhtpNshonIcevgWtV3FGOj6EyfPSgZyGCSnyVVByXVU7LpjL/OzQCQYSKH9a4ur4lfAg5pjpDlFul8FAoG0gOupWCUJFdzaw3kACzVRMpZyrMVMQcaAQFUNhMtygGe47G7CDBnMAO/E0CjFA70O5vMPn4aPgNebZST6ndUEpysOz6iZu4ehUBkoYlTY2NRZ3L8+pz3CEiSXY6CoHhYtsZKBQRoTqTjKcfMMk7NytbIK7Fj5H6h/OgGvZwniDXBOje7qCC6l3cXqXcDQ+fayCPMulCaNFl8YmhqP+X3HZ++S+rNqgoQ7VXHIUoMrjkz7WF6wtvBkbAdJ6/Mc6qBB7W5edlrpHM8NQsa74MFkGNzS06wQAXmP1b4UsVLCXprhFOUzQdn190hTV0+icaYq5zB+3luxP/NEZZ57l2mXtXVK/1XOzBbawR5adRP9Zz7s84MrePDt9yuvo1ZWMA5Ovoz0MOwR6rnvL5nEvVijjmut6one8YsCkw7CgEns3FRlkcH9xoOaeBXO1KUbDuxxaZqqT1+OQwTQG7F+KzDzO2vgbS7nk+ezQJUdj6wq5Nnuu9ybFdzP09vfQ0FKe8AzToorn2mP9V5xUvwcwl+yb8yEuCoGufeW6zLgKht/XFf1v+F4+CceFr14LITp2SfWty7F0lyxsQ/ut3KZrJDiLFabL65J6sJkxiReEvZGpnBZkshPq8k7ZjLf/9v/rs3yEOwyUvqoq58mRBJJkUDn5urNtNuqDnN8VKFyUZFAAyJHXxeUPF1VT6d/gAEIDEBAwB+GWBWIFmX1AZJt0CpgCZHAJ1s+i5wbZ8AHEGg/cNxdX0tIIt08BcGB3hvVt9A93b3SPy8OpPCvNUeFrj3mPrjPplIwZfGZtegcgNUA3sNSSuAt4uLS4JrMNdH4IskQj41g5V7mIFff7pmwg9g4/bmC6UD6eLFJJJgh1YFDKeX7KlHAmwIjMQmO+HkIDPscetuZ65aG0DAfdOHpDH9yF5LZZtP2T4rnmtZYzpwpocHxg73hK90ROxAHn4d4AJ9tyADotGu2ETCnub8UZDnShtYQtUQYyLpczPuS6V73AgUTBe88mTzpkJqZm3WSgi0GNRFVCDvrCRrQQkcSDQcNhY98wjGHFJGF621NjPCsJyfBDoBxj2q+QHHPY0IuMlo4VLiZumtwBlJ75A8ECCld542EIUskWRkVGb3MlS4xRqY7CHcJ4JVGvmbNYLPAFALgAPrFvKsdFEFeKzK9J68TNhEAdcj7xr8XeCuOgbmnvB93LNAjA1/l6xDA+ecJ/Y8E/NmdgPFXqAHIGAGkjh4rgGA4N8tDZUkVEbcCeByIFx8uuA9sZpgNprYBUj89T9VVPWYaODue5M/1hGfaVgX6jwsaAV7BAPfpANmJhS4RuamDnMC12auxSsvyQ+9EptUJF1IYY4J1g6YRADDlCiLqcJkFBlonjvWB7rSPsEk/pY+kuz6SDbSwXjdPxwvBNeO+PX0ukcGC6otX26+jNu7W4FrlkDDFxLXib0YwFQ6zoWyT9aLD7UEQUwEW/A/gxyWRwgQYK5kTaYhCOcV2Ttio4Gl9qtPl+O/+me/Jah2eXpIkI0eVGip+PI09sFgo8TUzxWgJVlTklphDjJZYqMKg2hg+wH8R+OHrXzqwGgj0EZwQtJQPN9IjFm8oDRUE0SSaYDL7lLKNWMTeJ7xkp0DnMP8wdl0dn7OL5wBANlU1BHzVR6cAuEIurn5TPdbYxJuijmT5DADLL8R+KdiFN6b5r72MFXwBdDBXXMxb83ExnnCsxxzHMxoMiaJ4BhQI0qis8ZFFsypg7Nz7alBJLDmyaLEmOyP/aOj8foIn7VnsooArIFdKA8yfcGnj+Da7Q0tAfBzvB/Ovc0jGnM8j4cneayBoXa/3Y5bfFEOuhl3mwf6AILRdnO/5d+3T2i8AYANDDZJDAEgE1xrHk8JmtQZU188J82gih2C01cBSxiWYne5U6QBbHII3VVWZ4OZEOVHJBafel3MMaBPIRj1iD0O9sb1yeG4PDliAw8AazTcx+vxu/59MT8jvRaIj/0T61SWC7ORDKZoJPqRomPNq5joiqplrgHpE06K32fpDBvorOK6eLA5d1dSre06zDXuxc3uIokEgSF7rBE8A7mRzV3MNDTTlqw17msC2HgNkVLDh44enADBBbARnLf3GsBJ+N4CSGPR1hcYb1gAb1k3OaNnBVy+hDx6hkz+C/0qH7BZxOqJaCXhAV0VJZevTwrMLCpGvuTXmHxVcbUAWvt0FVhqUNJjOAsZAR5UwNGZYt9LS2JVcJz+nfHlTeGUgJqZgbkPxucBiFg0yyemsif2bBoaBVQGe1pqDxWuk7xOnzFNlgLYKqg1tObYMioLWowYLFMiJUBPIKf8BRPj8HsBpSocSrdfddhO8ZI/dnMq+rS9qIEL53GsDGagqUJnAxYYK7gRlhLN3Nf0Xy2PNzbMEDivuFivLxasG1bwrE39m3Gaxj3rS+tIs3Mx92qt9eRV1xMZu8Zc96dCYQeSZuyoDHGCIso/p7S9fKoaozWv6UBQT/qn/HWBSvna1l0eK6Vviax+b80+6SCbkdHla3ztHO02RrnbDsJJdttyVr+IeQELaComvh+3KSfUr8x/M/ovIHnJVuSZW4m6gIk1EDGv8/3fplTRBZAdgEk91fY8az+L39gHn1v7gOc8u4ujg+sOlpOGec7/3Z/bRn0FxNS8SV3LKhFhERO0CfAeYEV4WS2YmusZ2+xJIfXgncKeTZG/5m6fvHWpemaME6xeWj+J5B2cFzseWN8z5nbidbhGY7/2wNvP1gBo1kbm8FfBtVRz+vsVMWp+M/e165LWwJpTqHfz92vAGt43pB2pI+ez3vVM+Kzt+5/5tgbXtD6zBs2mJ5awXGsf3dOuObx4Zqv1L6KR8Jg+PxITReWlfMj3F9LMv/sf/oXOwG7ybMllquBhn+RgAjACeWRNcDN5YpAXWnptlg70yWKKyXv8j3xYMpFnAnJoyeHruLi4cPMBsEvkM0Z/Jhs8h9pDWRmAOYODF2iAAC8D/0EyenYu9hsmJa/BATUr+mAbPT2SuQFAAMAZBpQJDUAsg0OQ9uwdqrsfvWMojxQwiKYLkIXiMMUBCsBBDKA9vg4J1eXFBQMjyCTRXVLSQS9se2nA90hfSlQZSJiBBFAmPj6UGJmFxA6i5dUyW4ATljHbJwyuebjgtsxeCLLcUOPsCWFg4L9hckn+KYP1vslGdipQR4b+TF4TaJohN6USWbI+smyWTqaDwYwEyTkwRKm3tCKsxLOzGqtELpzSvglu1E4YMA5sWmFz9JJQ8BLihaSEtmROCIAwO5iAHc1FZLZYADZcN8cFTML9fbIpVbieuzoPAzwrV58F0GCevFHugvmAOVKAmQM0pm4OUjU208gf18lgukTrADoBbOkZAdAhuFbsGIHOObSKCWiJTLw/kngQyA4TjBvHPGhZRTegSt8r3JtR/imhFJ0WrFIC4GaNEWBDIgIpN/2q1Mgg3UKRYMmAG1JiS5pagHF6BbaqXsO9pu1D8lcTgMvKfDWR0LWnkBBwTQCTmWvsNKTkrxgAnugB18jOdGAcyQ2eSWQb2E+YFLdmLzxbKMcDOPAybjf3Y4u1S+aalHdgWAFcm0SgMBZQAEFSs6VB/RFAnGM0TjkcL3sH7Ar6/LY/nsbBeHqGb5r8lz5/+Ty+3N5Skofnxq6UJyd8tJqvaUajZCiSsxl8A8xR0obrVsjgalJicj5DqAixZ8GsLF04Bc5jnLDTwKi8wLW//M341MA1yOUgm9t7fRZQ5+eODwdzjYODrwTIlLjH52877u8fxsM9fCzRaEWgIdjP8VzDmEq2YJkxE7iDCqbl2Yf1j8Rk+iWpCBAGrBhGMU4HuHZ+cTFOz+Txif+SoQaWNFifBOD8bzN1CbBRcut9wZUurg9LnwkKVTMRXKOKU/QQbfJs3YsYbRh3yQgfuVaxnwDAEetC+zzBUbOUcI7FK4yjgvsEuIbPYIMHHpCa42RTSp4FgJxz/+2FAAj+y9ewY6gM+WF1sH14cNfgDfcH7Ht4HgTXnsFYeyRjDY0NCLI9ShYa9ho7h24fx80DwDV1DN1s0TFU4NoTmVBgrwk0VJJjsg6LeQHXXDWlpM5AiEFJ5Qpi8urZY6zsgbRqmKBxdNGxorEpj02fCLHV1EDgGPEDYo+jg/HD2cm4PBWALBBVn/tG/yoVotzrr/ZlFkkw9pbcRwKqMwuYtZhrC7mb76m808hEn4bpLAcxsXEimG6FAdACOrRsKJisCpxim6fYKczBHVnJyrUMFEAg5Y4C+QWuYX/x3oqfEVzTl4g+YomyY6iZavivvieG/8nxAYE1MtcYL3oeo5uxmWsEuA1KO6UVgO57Spz6tqdiSgL2FLT0eCeYwvO2+csl8XPUsgDX8lss7PlL8XVPy6YEUHurvOfI8HcDEUjzZ4IlCE9nj2WhLkjiXXOvuM4UiiIJSxzFOM5rIkAcE40AbC7I1p17rJKAhxVHWxCAa7xW+ZwG8JrXGymeR8Nj3DNTva9eV0xwVhMVrPHzDAqw+G+bhRR9kkD3YjALDzgf7HvK6+Hb7XOOPb26IKZ39hNuEgGDa3rWVh2U72+ABTfUsfcoi2Vm/vFmGCtN8EVxWjrFa23kHMIF8Ex1gaUnhLHUmMftZKapQFiRd2Odze/uklkqSMrCnjFpEk79eILFWS/954vX/gLg4Fvv0UGonlPsAtc6e6j/vH/GHJ657jTu7wE2zkXnJpMQMsdyFyA2gRbtr9kz+vXsAtZ2gSb9ufe/L8C1GXntfPn3jm//5Q6uYd0x78CZ1ECo/r65nu+ZA7uAKO0GEwrO9Fl0DjVI8eFntLHOZySnjb1VnnjDwwsY3DV42t93g2sdgPpzANcWhOHFhrICrlNE2AHE9fW3/vu3wLT1zwtco4WQEdWslgUgPEHtpZxZZ8R6betzplUFzvf+2WuQ/lv3wb0vE7IBbDXHXHwIBoZbUd6nXLzmic9T7ul/97d/TVi8ywPxS4UINxlUNmwZ709wLQd0NiahyO7l48ND7JNIsFwtj2Y1XjL2NMCFovp/fn7OBAXBKr0XfPghuAKQlkAGARa6WdILh92i1IwghxYq9wHX8Euks9tvDK/De4ORhWANyebvf/97gnwA7M7PzguMufp0rQ6jT5I/xlgU4BrkQWpkgGYE7vZkjyIkPBhTeK8h0UAF/+H+ToBHEjdXwlkphHzo6KgObfqbGUCJ54EqimHlSB4qdkGrAAn2rzJsBYXcwCRCqbinyXmrStiqePRzMKMPSRLYcgQQYwhvxpeYdGCUyJdNEoTWmc8+aLP6M5tcYJKS3YCurK7IqpNnqKXdFNYyyP39cXIuBpMA7RktB0kWGuS4DUw5GqKr8rsE19RsIVIxBbM2mqfcxnJm1f2n951lZGyGUeDagbz2jLJzg2BC42CevoS9UydMr9VlUHJiJU05irS5EC4tPyf8mx4peR9eh9lxZMZZosvgTR15k3TmoJREBUliAJMZCDIpjhdXplKTOFYjBUqT3LXR3TLD1koFFVdOYJjSUDcecGKEZArgmliWbl5gdiPB53QSNiMjG+3xBZKoVK2VpXDNszI9jZvTDERMUgWpZC25E7L2OnvNZBMlo1ImzWGo5RAX61CglPYkN9cgaKYECFVAjol/H7/LRJLeSM/jEZ6SABoohwG4tgcy0Hgya43kKbJk4tHzPN7czZL+XSgmnJ6ONwB6ewfj8WXwa4uvZ0nnti9v46fPn8fnG0lDKeMe+wRjuA8WY1T3IJmS/Xp8GmX74PfNXsth15mBLHoAHKPXWxJwV5TIXHtj0wKw1X796Wr81W9/Pa7P0TXxwPJQGLwfjUMCa2CpiOk53l7IQIN3FbopInGSr44SLvn8bcY9JfoAdOTt+AS2E1hsbGgA7zYBEnxeBbxOcC0AC2SgBOgj1aP5d1hJAunBqmQH6dOTcXV1RZsAgGpI+AtcY1dQMdbQEU4edjoD8ftMdnl/XtUEkGV9kIIIm0P4e5Lm48wV2EmGKCuuaF4gY3bMV+zNeFOcz5MuL5sBnssASMDGY6EprBMBD/QnxXslucTnYd2bJYjPQIMTSs3fXsRUVOVJAJs9wwCugbFGNqub32C9bJ/gJ/hIOTLANTDW2DUUHUOfngpYu72/ryYHN5sGrpG5BjmzwDVJQ8UXqxY/DpBiQ8HHWb5IlQMZaFAH1tgxYH/EmKqrmQEsSgEMBBjEE2AhcEzyP8meCxhyp2P6hCH2ODoY16dH4wLSZ+/BxDVQ4GCRA+Ca9hJ61KYAk9jLzYUiHVR8lbXqvQu7SJijBRoaMG/S7lrHXgeIsxwxzMmYRM6A0AJcM+Ocp5HZZjlzJHm3rJGyUIFG3NPoi4dxRXFSgJJYu9oT1+CaZNJgWu+PI64NFFVR1D1gt9B0DOUc1GDatzCM5DBSUzjW8algWYfZ3oHvvMZSewuXf6wyStoX9NEYnRODtFUqEC/FH6sWuH7cSVlZQhttP3KCny4W4NfYMMNnWZICiJ1Y4GCxxpYPZK8pZtGZ6L3bHshhhuW/AhHS2GKyJAtQMGNlJvUOJw2q8gxr4BrPxdZld+YHYf8HzfT7OOvVGV3oXbNlkGBT+49+jntOUx8+G5/P8lFLc525p9M2wJ7Puh5dY+YZ/huGoQqfnguCwErqM5tpzWtJeKn9xCxBxoc4553vUHlgtoPjkIBrAgjdadj3kfh7nfR3cC3PDf/Nvc3XT3ZczuXsd4uEcU6kVp5sKErO+x3g2jox3QlifQcr63t+b1dSXL9HsLqD1DPpXgBFuZcVz4grxL+fQqozUSXHznHWo/I+ac8ajm1Hsq7lXKkh32E/M+/pPRtK2/eiJJ8I8ytQyHIs1s9+F0DYx0zFKZAIZv7YRzqvnUUGc3Y7MtYmcXKxxXu4UUfdWXKK9nuq1TSJc3/e2T+4kWcvXzINuW70JlVMSRFtfsyaiaii0SQwtNW1eA7zM/t6XV9zH/sCY9YL/Bv/3gXCcl0nxzGhoI/VGhh99xHtYQTo/NplLADbWlPL3/gW2FagJc+63Wu3r5PkO9nLmDW3+bBgjTrXVz3mTwfX6rl9AK7VXu3b+Ca49vf/5m/eVNVrkjsfbB1gmwm8DiBUxfmnNisZSMzNa0m/ZTXegZkaFjg5OEDl/UQHrCeOEhV7sFFaJ1mamGCDElAAYfGOQAJCWQ6Mo8HK8GZGo02+/+E4OT1jUsE4zB1G5SUhthqYHfDNASvrH/7hHwiUgTl3eXHJJA1dB3/81a/G3sHeuEcjAks4AQipgQJkqehS+FbVZo0FfKzAioN/3BElgwKnNmR7MMEnBVxVcIyFpDxHMn42aJFxzeYmRpkDJchfq8FAHosp//adwnfr9QxIlVgkkVCwHsNV0/ATBFG2aBnm21CCtAVDZOuEXaa/uKbc/yNYIzS/1s/oceXuj/jcTluX15++aHr98FDgWhoaSLethKYAAIwvWIsX5zLsLphjBkwKHBVkxWuD88xVLN5zKPSNuTYrtZagoeKYKrEPaQKeBtYY2PpZ4XmHTanmE1qNk0UoNgq+uCHa7wQyGHwvrMBclzYXbf4KlDVW+Hd5jISJZnaRgjDJTwUyR5vuJBByXQfk7MJYXdEESuN7eIZ4/8jVeA0GX8RmTTIymWE0mqc0TX4wOgU1JwGXACgXaCDJslgKSJhO5IUVGWhYDJ4XeA086SqZgrT87KhknwySfdATXKMkDFJ0MS4pufZ8jtxZa0AA5eIwA3uQYIXWn1h7U2bBOcMxUxU6QW9nkQhkk8ebAnHJpZ6eBS48Pj+ykv7M5yVGBwA2MaywFWi9SW6B65OE/Oj4YJygAQD8KU9P6LMGntX2eYzNM5g98aZ6HZvnt/HTzQ2/vtzcmXEERpMLI5bLKVHWcw/QmL/z2s2mKC/GeDMZpNLvS0ZMNhgbb0yJDQAEME/gq/bD5fn4zQ9X45/95kcyec6P98cPF6dktF2cHruZwT4lYWryom7DNAfHemFHUPkNsYjBpjFbgmsPYK1tIEOEnO6F+0i8LyFNeyXAJvZzADbzxzg/Mb1paQYQ0/+Op1PKECksyW/tZFxdf6IsFGcWQU/MY+zf9qrM3wncQGrtxgUChfE9QKta15GLRuYc9hob25iVLYRA+6dAHjHw8LxwXqBxDL6PYlIl3PS1MkMI98iOp5J7MShxMB+AjZ+B64H/Gp4lG0TY7xPzjYUusa4VpIEtAjYufO8exwvWPzu8QpoLkE3FGDDWwOYkuLbdEkADyLahTPSZXmsA1m7v7+TBhm6hG7zGzDWCa/o7pM/PlBhOYK1YLPbhIJvMQZdAFQfu7OIakB/nv85nSM8loTSwDgbMothqL5PGNmeBzNYU8c0DeIpCCZiNAdcuDvfZ1AANDKpgi2SmmkNojfMsoE+ZJM8562SdEPAk8gmBZ/FgZMMSnoOzpgZ8QcwaxFw668j+jhz5EHYXPL20B3IQnaC0HMVYwGycFAZk+dRr7+iyUHw2GFhssgDGmjsbl+cawTWxeN+Da1gr8l4jwHaIJkX4ErgG4BIxoNaMZPk6U2RtUgy7auxkn4iAazg/YIYXVpG7PYMdyD2ixSSVpS3yipko6HxmMFwWBSje0SPSbKAsMS7fHIscbjc0QNGFDZemXDRzlk/HcQz2w7DTcDYJXNM5pr078k4VLfPVL73iwCZlSTJTjMeAW76HnA9SL+h8pzdndevUOZE4R583wbUyO9+BJkXiRFaXBwrvS/CMjXziDWrGFooUh4cCGx1fhaW+x/FMUw/PaTPE6N+WIoNzCSXGLsjZr3faXiwZE1oeAR8U1lDdYGWJXYy1ZvlinauyVtDaUKHO7+szVzNnLbtrstDWPCSxx/vkc3rP9mS152PzmTTQc5krL5lr7RHmZUm4d4JZO2Woyw9YA2zvgav5+kVyz2TFY9fesl9Hf/1HYNJMWXsTr8Bp60R+5lJ9TIvA4PnN+LHN91332MEmXrPfUHv1e9BhCfDFbmD1sFb/7M9G9znf96Px4L5R5RUXHpLftN9PjFjgWqbQqgjQL6nfW+4nv8+iQ8CyDvqkaFGH5Hp8rOBZgWv1ucwJvfU0r67FdelhdAKk7DYmnFEv788q31wDZn824FpfN2U59PGc+ggMX47lcu6+n8uTGLNrnu96r+SrE1jre+N6Xosope1h93x/t498pRCw2C9rjsUbO+oxF8RddKrilap3zuffxt7/9T/99zxZcllf2zSTcJUfwAJVnqtlPYj4d/zSEPhgM6JJPL3XjuhVEyYCElrIOiGzTGCABEfVcsmFILeLhw0lGJBenEGaeV4AWZgjAHSQSOD11uJwYYW5hvuN7BJJDBKy3/3ud2SigZWAz0ICBxnh9Q+feFhuHjft+sFwO3d3UcnC5ElmVpIDZXwmgj+819OTfGjCyEHyyaDo9YXecGA8QJ9ETyRL7Up61lDcSFkwpng/dZVT5CYpnMzkxWgz4JAOsAs6v3YVVcZtXG8vjhzICq7FXpNMRbI3Smzdqr2zKsp/y6BejHEz0QWSORypLmX76paIZJr3IYad/tgclgeTtmrOWQCM6MBqeQsTzhSZA2AZeBLTCFIGJLJoCGFzeYIgoee7uQOCu8ZcowVWxt5BLH3lnIgwKSfogmcvbzywKAMi4lIJ9hj04f2lomVwDckZri+y2wC42mR0/0iIw2jB7UCiUSBXecDNao7Woj0bVLorj4H5LGbESzAF84AsPHmUYa3Ii/FwIHjFPVFuGjmqg9l4rAFcw/pT1cIhtj8i3UGRFBFcI5NHiZIkQGC3ga0meVCaacSDDWs9/ghwCq/kPo08Fsw1vR+TDkspxB50Qwx7LGQbi4QOrYXDzwAAIABJREFUEjkmfWCY2Sg/AKSYDV5bToTxKMNwlKwS82oC1JWwv724E+gjwTUA9dqTzFwDWAAjKc51PeeA1phnABfRMQ9MXDKPkBizKr9Hxhq6fwKIuN8IrHh4ehs/3z2Mn25uxx8+fxkP9ksMMJuDjesB3SEd4AeQECvS9+IugJpLvZugPGYwhgCSCKwZ/InseO/thebtl6fH9FsDuPYXv/phXEDidbQ3rs9PxtUpWGwAkfblU5UOyngGWxQiBMw+s1MtvNTAHlYzl+1Gewb2aDDW+CyentmRGexaeq5twawUQMFdxYxIMlXJTlOQSRZRM3kPA0q2BAJgwPwDS+30/HRcXl6O03N0DAW4dkbJrpr1uAOdzcblDShAmUbsTaIVawCsrwBr3FMtj6INgn1GuQeZ+5/zkZJQJufwP9TeCcBP53o6072yDIA5p0YH8I90Ut6IJRVgogkQClIA4ZFEElzbo3TUmkQ2Oqj1TX+w7Ximx9qjmWwA6NUpGucqzNhxjWxmQDnoVn9/emYnptsOrj1sCKzdbsByC7j2LN81gGvsPrk30CrB+WqRlhPsTiVgA0Jc5EMXbjFlD+R7RhY5mj5YAs3CVgDyyUTRGtHJRGDNvycACGDQoZoVMOY4oiwUbLWj8TyOsIaroO59Oc0zuDWryJb9FaBkahMFchNwyANjGaFQYYBrsJNgKYk9dwQmy5MtXmj6uxTSKnSQA+7uj2Qh9vPC/lTaKyQ1LrZwgtqUrhbgGu4D4Br8Kw2uRRYKFpubNkV6D3aX9hXs+0tpKBscGFiDLFTAGsYYHcEbuFZsdxX6tHeakVJNA+dZd3JqL0Iy7NQ8QiqBCa5pX4y0OMCKU+li9ikp52c5ryMzvppLef7lhwxfzL7Ae2Mes/AisIyAqGWhVfDQU2KMqIKcCtSYH3iGVShr6gXJnCOb1fyi/D0+sI19p7jfMVZsFvjIOVFcfFGRKaqNALRJghLPrcFI3kMKX1hgzVaC+539jhIrFUjl4iPGhXEp6dx6PZqIFbjmQkMUDik+9EZPsTVQsUvACguOVSjS+RLFBMYjzPSckxNcm/EnfQ8RK6UZF+PGMOr8nPmMzTA1QJRmB5GyTcTdK83XyRiteWARpGPc6cjcRdeZt61ZP+n+Wr8xQU8H0YuktDHXdB7WR2nfW5Ew8u8e5+4Ccub1rmCjAiuXSfr69YmXOXfmJS2up317QfJIXDOB4KU0tF/vrvx3Pv8VkOBtWMVZ5SO7pJP1+7We+pV+z993e67luj8CD772HDIm89r0GVyeH4CkHbzbBbzsyvvXdxewqoNru4oXHwE7qf/s6kzq3bkKNVk3u55fB1GIx1UXYLHW+/xbzlidq/3PP1VwbT1Hds3Ubz3z5PGyzdM62TWPds25+brdslAdTTmLfxm4luL0+p7WAJ3WtWIuSfhnPqsiVZjg01M9ef0emGtMPk2PXkyqRpX1lm+GmQ5pJurLnePDnULMGZgvi92FAxqDB7YDEoHyXXh9Y3MAsMZwiMhv6aD8ywBARAKawxABH9hs8L8ByMaGCPSFeFaHNiQ4ZeqcipKrSk4WsfGSwXZ/P37++WeCa7gGgjCmmQP4QkKCwd48PvLwxf2wGQMbDEygjkCVpWHppIZ7YdXPnjW4bgTkAMYi62TjBSepj/59PJ/y6jF1OUluTLLxntMIXwE6xi9y0iwUMcTUchwJlgJHBV5i+IjmHmZSTbYFVdcATCp2jZ2F9yPAYA+4JCH9UNYx5APJG1UWUsBJBWSK7QKGiPk126EnTEa3UERJksx6wldV1snEq1lc7IqrCjfnfe57cQ8KMjUnLVshy0MRugBLBeKKFNXNTD8UiwuXlHmbgyDXnwQ6GwrH+O2NCRneT0wPzN+nqohxDOzF1A2GAWSpY5MZcFnHrfKTtSsQVAmANhdtWpFH4nVpXBCml4LCFyb3SEZZUXaVP3JlAbPyZcK6JnONa9fywKD32C8MGgRUg78angVNviH/9DPM35mwUup9qGTKbDe85cu+AA91V+3yDvlqBZDm/SdJMDjr4pWDRydHADeckKhiLhZeJM7xfcHzJ3hesl6b6dKXMF3+4HXnfRIJsDN9zacXsjXIpHVVmsw1sDtIGpEZ/uHhsViDZCbA62t/nJ4du6KvjqNgrQFcg0xu+wzT95dx9wDg4nncPb2Mzw9P4w+39+Pf//TzuCPYtDUbztA1vY3QIAUejpYtHntteA8hI8/ecUqMxJaIaf+W0kuwhMEm6B46BqToJ3g4rs/Pxm9/vBq//fGaANv50f44PRjjCpI5stiOZFoOQALgj6VzAGhiJR+/RLF/VfQAkC8pur8Iuj2N+/s7/px7ypO6sZIkYwNbdQx1oxJ4bxo0l1mSEy/LQpWMqUAiSSgaGABgA7B2KtYa7ArA3jNoBZCWjF0y2SKFFgBDP8Fmuj+92GKMKqYn17qZw6qQTS9BSdg1Z7FONV/VTAXXlGXHxMd+a3xm9v3C9YW5LPYI5pLZFXuYa2B7Q3K6N97YMXmPgC4XDSRpz2hOZLQIZxWKTtuNfcQkmYS/KBr/4FlQPvX8UrJQsNcErAlcI3Pt4X7c3N2xuUHAtXuDa2hsEOYaJNAEbuIn5iWekkzhGAm+HJnQ1B3sQTZKwr5zOM4ItOnswD1KfgdwDeehu/06sKqCiJl73KfYqEUMXEkZsVdh/R5Q0niE5f/yOPZfn+Vy2vzVeI6HOVDgmoF5N1/hmeoqaqTbie9Z0CLAtjfe2ODE8u7yhFqa5KuLpyXCllxo3q/OD/e0KLDX7J74+KkmIJmhtlefpSULxT4H1hyk7iIVL5lrYVOaldXAtchrMbbYCyAFxX5wfCzmGp6Z/Dk1xmB44k8VIBvIRvYvzfHFUKqzkGtE9iEYfsod0eHdTGWetdiDyfCerKzca8rR7wEHBd8B1yo+LnP4YBtiHCKbpUQWoNWjGlrFTy/2KukEXsBQrALQ1YPFy8lcm8BRVA06Y3pFveQsHLdVItkZI/mpY7/ME4CQYWXPYlXYkpXiFjUlihTGoOlJb58jxCNiOk81QxzFBIjJW7NY4AbX0uVb30/BZHamS2GUsbu5OQBwp0oh9hFWdPh6pLBRkyQWN33eFcjpOCKAQJpxscu6C9BiFiaRtNysuohrBgboQSzA2GUVr5Us1BMo8XMH16oAnUL04r9L5dBMGrMztlTNCeRM5RxPmu3bk7pYDaxBtj8VXJvraplCLoCjhlHnVcu8Yv5uf15MD3J2+pzTz628aGDS18C15ZU5izG7Ukm4mW+Nhbj+nY/uc9fr5j3OPLsDPd8C1xYg0Y4PyNiWMFXBtPbzJQS7+m1dhabbCnrqc2Y1r7T+tQfUh9Q7L9/nPbg2fx5pdZ8DumYTJHIurVGxFWNJc8DrsZCMdLb0tb7LozxC7T7/KYNres47BtKD/13gmjvD6rViO+d9aw6uAN0lYPx1cC2X1wHT9XTvgB5+1ok979Z1A085R2y5EnCN1x51hME1gcYMFKYK6u/+9r99kzROm7ySziU7IQEEBka0ZgVi/U+G/6MHkfdAxTjSQYFtAtcU3Gmygw0AcAuBOQ45eqi5QoyEiCbR/J58IwiunZ/zCwnB/cNDGbmzIyCMtt0BVW3qLRGwpwMSH7zn7c3NeLiHlOiRslB25ASwZVAHhzQD89NTfgYqh/g3/dYsbQ1IqEoojPO3bsag4E+UeiQlMOBV90TIUmgG//xEWdEBur+hfbgDe4xzGDzShiuYFWCpIIodKO3NRtaMGWgxXc+zipwU7wcprej+AowEbIl5R7DEcsEl2uwObOwrrw6MeX2v7M2F1LXQQZmnNCYbXAX4DvRT/ZPsbrK1ZiBphgEqh0Dh2F3Vch+zE8hFcaJU4/OqJgtqeKHAXlXRHLQ5AiZIwE66NvpWcCN/MYBfATlh5k4JGbGeCTxL9pMN3JW/yAtimO+Hg4YGeKaUUAE0wPsHXIy8pYJSySZkLh45H9iPlr8udOquWr8ADFa1Hp+BN8d4lgH02CO4nI6DmCPYRNKQAwBbumHh3vXcYWTueeOudgWu2WeKARn3VSWWHP8DJUjpEMomBgbX1CFOQBsTKAJrE1yLVO95GNx0oJRDjvJTy6ZTVU+AlaA4BzQlQO7ylS6PNEBuTCAAOZVQ1Dqxl5elHmBtYRzZxTIAYwJ/dhtUh89av/TA09pljkUvIkmE9veQNKojMIBHfOFl7FJ5csjCAYzhOc6UVkHGus8mBtunl3F7vyXj5/bxZXzevIzf3z6M//cPP48vX77w+XaXD5qA04wfsnasC8gdTzkjAyCLiStZvvYdsJ8i5T4a9/dbMpFggM8kkXuZPTL3BplokHz+cHk2/vLXPxBc+/Wni3F2uDdO9t7GxckhmxlANgq/NSTUkNOxCgwj6icxoQhcgyUAthoZa+pQSwYbu/Q+uVuopPeb+wftYaksm1wdPz4yQGkur+503AfJ3JmyUMnhuarlwwaPRzTfIFNNMlB9ocmE/NXSjIaFDHfsjFSNnoOc/2twDeCMmWtmtaYph4om8RG03JnFETHaKtG0rxmWGp6r2ii60upAGI0MyOaG1xZZWpIN4jpZULDPICYl5gQauBC4wfhjDwKrOuCaC2T8EOwH9FjbcD8gQ3iMsd08sEEQGvhwHsEnj2w1+a5tn57HhtctWejdw8O4ubulLPSWstCnEXANTQ4muPZGj0FJQ5PozODdkI+bICUHkH8j5zye3fHxODs5Gj9eX4xTgvth6ICdDbkXzlQVWDT3BeQLZIfnnAA1Amm0PtC/uY8RrENjCoCkr+PteTv2cO4nmTYTsoM0SvbEYo90XcWvNAyYz2smBpazwH6CZ6HPNDNlxKKVH5+Y6W5MUlImAUdirkUe7+6d7q6t2E1jW00yDK4pV93V0ACgB+aTQFDJQjF19LzopeXiA4JWscLTET77P9jfYAJCYgvGJ8YaAJsYh5T2usOuJNY6X1MkSAEgrHbGfi2B7OAa4s8C15rkOizfxNszmZgV85kouHMpgnEAM+mgm1yye68V51rPN81Z9KzFXIv8M4yz7onEdW1wbfqDFZ7lwtn0bywWcRWT7bnmWHKdTOu49k5o0Cgs2Jz7aqJkiX08b5pcawJ6zinyfOiHamYvmqakYU7Zc2hOTXAtTTu4CRYwRW+61uU08hzFfGGXO+E2S5yxsee5sfTKI9L5TVYtAteSDAaIoT9g+Im2lMiZz1iD1igzloydh+LbMNrCLsP6+OXg2rqhQcU4Ba4t2UfLBHgHuNYSuXru9t9qeeZ/dObaOjFPXrMGTZTwTH5TT/W/Ba7Jt9iWLCyUyU4ncvvIqBND/1JwLefrLwHXvpbML3JqPk/vM/Xf+Yo+fu/AA+dRyWZ25eUdXEs+uRh7F9/zPX5ek0ZzrBxjLF4z/7FgPs7MaokcLOfYeyCng8i8hPgjez/pAE381KkK+eDPAoSp2sJcFx+Bluv5GvDynxK4tuve38/J3XNwvX71vDWuExuIlYB/amQs62/XZ038afm5qnMsmWu79pRd+8m37rPfS1jP8kGde1Fnru0E18BcE7DQZEx1aLqDViGXLfj6oIqwc2P07sjAh9I3BXSSIyHQPbWRqA5cMMHQVh3JEw5hdoVyAwKCQgbX8NiYhB8IXANwhyQWzDV1SIR5t1gDOpRn+/gYxOIgxGGKhOnLzz9TRlSeHUazUb3EZ6BDKBstXF6Nu4d7HuxIfAGuIWBfSyrlB7SZRqlgrj2CSSFQhuDCEUC0dHbc0nONX6en07C1g52LyRiU1N4eZoylo1SYNam2zyBQyReYeRiTHoyQ4k55BMAT+0p5QoWpIimGPL9EiVdiK7aaku+5mU8kN5+vIMgxSjNRV7UxstRs5JiDYmjEuFfBp+j4fM6QXJEFJGlOGCEE15wsKkmSGXDmTO49flhT1qAgNdVPLC4CnpYYElhjJ85HzmwBwLg+saVYPTZzsQ43bzSK7VtVMQ2y9vY4z8NcC2iZgC205V0I/ATXso7nM8DrywD5+YlzFfN9s0FHXIFrYH2yQj/emAjTa+31hWsQ14t1yIQFZvWWSwh8BYiice1yaHZptCw0LDtJdbXVkukB+ZTZB/FeY9MTy0Lr7/ZmE0tBAFyC6NeDCEhShVbXH15rW+sBNwPM4hFkrmJ+UGpLT0CZ8WNyEiBj8xE3L3EDA86nJp+WTwzNVcpzMObJDLJZ4bC8080yRFgQU/GAXRvxmfEqwxgANIGvkIoIGCsmnpAkHh2MezCBHu5URMB6wZPbOyDQAPba3QP8qgSu/eHhZfz+5mH8P7//aXz+8oUMorAAMA4CGtS4BXslAYezU1Gh7VUXcK1kMo25hnu7f8A+96RxczMXmsTbiwqsNXiq/frT5fjLXwlc+9XV+Tg9HOOY4Jo6Kp4CkEDRAYwVABYGq+k/BeDm8VHghj+D8mkAjI+WqcMg/0ESRMxZdrh8s8efGWrqXpwmGIFgfGp5b5WAUgecwE+8Tj5U+Dcb50AWenZK5hotCijTtU+eJWkA2ijnBKjKhA2NGg7dFdgsW++V6jCp4B9MnAIJzBQV2ymgsfZfMSwwb+yLB7k+2GQ4M89cOMl54Y2IhubYLw9kLB8Jczp1k0FCL8lBX79IzphI476wR0m3Zlmog1jsAVgrANfsyca9Y6uuoWBNkk0OIBTecAbYAKrh64ENDdAt9GHc3N+Nu3iubZ8Jrj08vY57SkTx2hd1DAVzjfLH+aWCG2IM+9SU9EuBHq0YANSfwKP1aJyfnYzfgkV5Cv8ueTnhDwOqnBn2W+ydajEeYqmJWVuFAXtF6joYVspT9XmrcUkbYDuEBriSJidsCsnfMBfiO6Uukj6TzIxRYciNRtCNFWcxzO59PgooFYuGj6uaNIQ1Ps+iCaxpLUhOaZmTwTWsiTTd4HVbFtrP0S4/lVE/wDUDagbYIrGY3UI7uGZbAMtDsd8BXDs9FcsQABtAULFO7ZvndSPeUrp64+eIB9Mt1607LXnl3ncMxpeLlbTvsPzQ9hrdPsAhrIvPrqQbqNMSi1+TxlTNc1KpV6wTua1DAPv7ibcIVi3irjDZ9MzcuMWAqwyrJ4tF3rEGPrus00BlWKU6dZXUVKfixkZYJzYEglKw49miCZACqM5O23osOql6PvUYx93FtR4na1gWGfbpjSdkwDUjfWQMlLLAiU2x6GbznUh8Ehvl2souA/MZ+zPsHgpcM+vdsmeFo9lfdSZPdv8EzACkcbzMPotKg5Le+p6BeP87z7t7rn2XLBRFHj+nxNR8BtmPnJ908EGrV897d6L5/eBavdXMaT3PHcutGC27EuTFr+5gwXwtGe6/mzncQbaZz+gM6gBSruU9uDbnclQZ33Pd6/fnM/UFvvf0b76arimvGaLrccm/NR7L39cT9aftYNVkXfVrTE6nebMcmw5Gzetw0ze9yfwdx+wCR1JgioXO+wYOIecs72d+yhrk0+18BKgtfy9AdYg4mZ/yS1OuR0Wdz6Ydb7sY9oCFGTcUNnb92T1eUx76TwVcW6/FrwGyHz3f9+s5zSfmipkWR46/U5DpKKs/YNc1LJ/R1Gmuwd/F/uHq4K5n2T9j/fMUG1AIXHTwptdpY4fvYq7Bc03eBfPAFMgwPTA0GDMQE3ytS890nIeAF+fyziYCn4uwfxSBq8i9KK+wIS1kmk/wJUNwNcE1JNlgXDHxd6UTCQsMnPEHhxz9DwB4QO4Bhps7SRJpTFMFGoyj9fDsEARWB4IA+L0J3HjxZ0t287B5YEe1s4sLJrZYyKcn6BQK1schGT7xOeO1oDvaBh44CSoArm1pao6JgO56ABgAfqjL5JZjwcD//MLVOzGhItvIsDLdi7fTyzMDlQ58RJaZhCBE35yHAINw3Xpuqqh15loCTTEVteHj2tSJVQkq/giMkw8SJRWu7GVTp/l1gJVqwOD5VGQmfT7GBM8cQWYMYenzsy9gjf4nTpyKYYcmEPChAoBKieNMWsOUCmgnXzsYcYvhpiNr3jslA056cM0yppV3DJNjm+wSeDTAxuYYAdcMGkpGLJlkQhkmy0WH1piyYI+rIHClpA/fBGsNbEYEY0myOmNxF+qewDcgeVWzKVUW0w7JLaTTGEc0pBC4BibOaclat2F9EjgWmEYQ0dea4G6CaTYbbqCoPOOeeL/yfLFEkxXrvXF0IEkPpT1kekiGkWYGAFeYxPG/+rv82TROTOowcmqSqMokma3y2Ak4kXWnPRuMOYBnqqJUdfk1HWIFgKRiTu8/jxme41L2MDuSkXVhkIIeODF4dmdBivsItkjeqY5+uugwMJQAYqzxhdfgXrXWCPp5jWq/GwTI7vD1cE8mECFGGM2/7bFLKM3iIQ99eiW49u8Drn3+Mm7vbu0JKWAa7w/mFfaCgGtg9TBB9P5C1qdl3lqX8OGb3oSbLRi6SC7gHeROyV5nKB6cnxyP63N0Cb0cf/HjJ0pCf7g4GacHe+NkX8y1M3qt7Y39txfeL5kpbgKAtYR5CXkouykaWJd/pTriUhq6VaMVNDgQECdgjWzjI0hsAYIcliwhQZpAUGd0ZEzY7Nh+PHMR29oAICQbGJyOs4vzcYjO2Zb9KlY0sw+SZwJvnluUfkMCe8o5ap6r568Su5Izu9st1kDWnuY5xl3+bUmqyhsP69xNfAD6BSi2zVEFnZyDANe8v5GBDXN4suAA6MRDT1Jh/sH44PfAiAuwVmNGtHq8Pm4JsL2ieMQkFGygLdlrkIaye6u7bMPyAGDQI5hrZrEFXENDg7vt47jbPo0vANTgJfj0ygYHD1v4rr2wWYeYa+5KqWmpbogGqrIv4BYIdtEzL+Aamh8dk1H5m0+X4+LsmIxJnm9muS+8LHMOer3j5JCtg1hUYqmlYYs+z60G3E0VzE+xfCeLqF2vjuHyxVLjAds7lI/j9G2Kt6MYdmpYsEWXYhvNq6FKunemK/YEIVOBTfCYBDNJPMfMBUkdWwKKvgmuMQjNZ6tRCyXv3CONyzbmGsETM9dSCabnJr/AYhVrDV6TlINavlsAW2s8oFNBNgdqKBJwzX6KZp86zmZwTGCwPLEaaFTBvTZrPU1XrROoVwCcNDuS7lmE1nbQg2UBM55GDlHUmAgAm5JYjRObBhDghcWAvNZMZS+8P5JLMXIkZe1ATD4Il8xOxWDHNyBCQNEEYjIfsjfESh0AG1/b/URThI/XVM1hv19uhnYQGlCxxbQv55olreyNpfQagWuzYzf+rSKjPczsPRcNTYG8nH+KIQNWdHAt95HggTOgrm966CQHkpew4+MAi/YOmutwgmsTrJmNqBSfCTAVINpAHskTesZU/osECprPWeKvbMmJrQPu5k0+Bq2+Dq5pimvM1+BEB/oWF+t/fAso+yhR/u7f+6XdQv3MGHtbFqqi/vQ7TlyHa/gIRJlj/P6u+1ruP83j3IEXmFjQnne2D2sKDBUuPmwNrmWd5kXxepvP39K3zJ8G2PX71Efr/7M2Oef0f0W+4KuMIvbnJcn5vNT1s/wWYLML0FrPE6zjafGiXLzL+tIpsuxxHDCFVffVeZetOUWWdi+7nnu/nz8/5tpyZpVLAs+j1Y3X+bfcl96Do8vfe/c+BiwXc6aKx/O9tWfmOhyLf3ANbbZl55lT8MOmKgasa59tZzYvIwC93nIOh67rCYocFzWyg5bfGmNOx+NdFvp//8//kkKYyOKUdM4Og31jF75mCYHptvl5JqI2r91IOV6D9y+miCuOeA+wNE6OIcU8lowHr6PkU9JJBgf2bAPLAoGxNk1VMQG4IXBHwolDDECFEkYlCAjiFHSpag9gDUkZ3hjJI5IAXDqu4/r607i9vSVr5YdPnzjSSAwAriHYgIcOEjks3vMLSFghn1GnS3qf+dpxwMdgOt1SH7eQnaIL44vANTAB6CuBJPFRyS6Ttkt7fIkdJtDJ752qNuV4uI/JtssYT4Nie7xUBQy3rM6tMFzuh0BAqDRjoOSvTTSM8dEREu/J7Jrg2rw+gTYKxh6ftmoeYfP6BFRZbFlU+iAxhgBsBGzDxAY7Ix5UqTQT3CHD4m2cXmj8y4g5lR4b6U5vBVWTyZyiLFTzOaa0y+6crc02A1Cj7AYUxdqSJBNjSEaVEyoyxdzVUMtBCR/XSgZUuYrnsCV2AIEhg7PfGgKxjBf+m6CtAz3LTmFKxsA8Cbsr8gYCvdut5H9kWbp7pteYDuc3esXE/y8AKT93wdZCZ0A37rD3XOQNSGHDKDIEpmCa0l57ekHq2IA1+uSB0WYZaBJWyaum3CqMxAooYGaUIoC94wRQrANVTVjKXMn0kZ8e5yAAGPpWCXgTG0TSNYI2aBRSG+aUpOQgYADPjsAwad/WezHJIRCIL81fSkMJpGnfgk9TfL/2DwBs6PrwejH+5LUmoEtSOzCowC4Eew37EanKBDEFrgFskNTudTy87o3f3z+P/3DzMH73h5/HTz9/Hje3twI82BTgiawE7JVY22QG4rlYnqyEIAm+ExY338gzwHoU0xWniIFc+K+hoQck8/BTOzkZ1xdnBNd++8P1+NX1xbgioDYIsF0ieYZnFXCkl2d2BQ2wivdBF15YBABcUzMJSXIBesbnj38n6A2ASZKsw30B8gRzCa5BAjpl9ZH8FdCq2dS88gR+1HnGiqjY0JGDnpyfiu1kI3zC89j/6G0mUC+ea3iUkB9egD0a778UsmhMLllZ2FcEBgt8FhSXQzzFDczDeBLJI+iN13OCwolZd0twDR5USxks9lFca2SmCbfht8ZgKpEGQCeAazg33ciGSDEuDPMC8l2wXun/KQ9QAqCUuW9ZkMIawXgDBArABv/Sh8etmGvsFnqv7qGPT+Mz/AMBrj2/kiEJL0EAbAHXYJYPdRyJQmBNr8A1+uQRcI/sUOAapdBgrp0cjR8uT9lsAwxLfD8go9gfWn/wj8MXvofnE/ZzwH/6v1ICqm7MBYg7eQEhHFEBAAAgAElEQVSwVo2L5O7rwspkPCUBB4jC/WSzEehi8EEsNp+9zRcObFGC2viin2Pv2unu2gZsCM/4PcIa6GdxYqrIpwQC4L4FOEf+yrOhNTQIU2bBXCOrEODagWSpBNgEhkYWGnAte6IaX+2NQ8Z2KEBAVQBf22P5rgFcYyxooNSdyLm3GwVPIY77GF4ck25nE/T54lqKxC9jEnsFdxcPeGxwbQbgjbHBTs4zwdCZEjZZVpJ+zqXkNIDPugFpZCayiYGLP1zX3ufiyUtUpikDLJF6QwMGmvyLrRfbBJ5xLlrGXgXzuydIunZ7LgdCrcKKGNkFsDWP2nkmTsZL9opSAKRxnydcTmUWiVoRKr5ls8ihGDX7VljmApCUxHRQRNUq/REordiE92bfaO7jlgPGl85plEqs8W1bMfHocenYC3Ob8QAbgqhTfRoV0MLDxcTEabre6YcX5hoL1gY7+NpMDt+Dfn+yp+daM3vQzZkSSqbIkhwscW3GJPNzvm4ZH82zXN+nD3ED1/p8eT93aui/+pdd7/FRQv/RG03LxLneOuC3K/Hv977r2uezmjnr167r3WfEK/D7hsH7wFJO+c1x6E0c2l7TPdXeg2utqUYHaNfAenmHKebi+6ymR/a0XfMpwNZHANv63pbjVzvCh6OnfdLWLWbncjsJXbABgFEpgd2bDfcj1l6tkV8IrvW19ecErgksnQ92kYd+BVzre8r67+t9Zte/1Rp7Cd515loHepXzT+uZXYzG9xNlN7jX513fI3ZNNMU4S8yqXzM+gYoc+Gx7LQaIVkHrA3Dt/0RDgyQGBtZwCBApN3g1gQEPFKuT8dSZwWEH4tYVl/yMcjH6lJy4yibA7ez0nJ05cfhTYvj8zMYFkVwguQzYRm+1kxMDCEpK8HsI3G9ub3jdSH4ge2SAhW6jSNoMrgGQwGEI82cksGA73Hz+Mi4vL8b11fW4vr4eP/30E6VFf/VXf8Xr+fL5swyZHewiiUMSc3V9TUkqBhmAnGSf8mKDTw1AjQSq+O92iwr+hsAMAB4GO9ygBZLhetAtFOw1eDRh3DBm9OBC8oKufK5AEhhCNz2DdX3yCyppFbnGGktFuiroDbnNBA+4NScm5Lp4Hsfly6aEdnbZSgdJSX71XDfbB94//IjExBFLqfucaW6IkYGEd8ozVNGkjGtfrEbJQyfrDIN3eKIksAx/bc4s1t6UznJ84psH7yCDyhXEln9H5vTUihNc8+YUGSSeoehnbzZVFn0iflM58AKwpYpM/55qYT2ppUja8VqNo9hSa3BtsvBiZqzgL5tBGI4ZZ4yrwONHypqRQMtfaW4zCiw1NiqrzwAV38ezQ8Is0CxSUHkSBfiVNFJAFV6Dro46lC3ZtNeUWGjwWpPUOolo7wzKTnAARZhMTfkPXlNsCqyZ/bAqw1ybP6+gqYIRgPCW59kXRdcnKRgDaAIrkiVjNAi6UvI6N/wEqKrsOxl7i+ScdA8lBvYZ4LShxx9AK/t0gSV0dDheaQiPoAZz+si+kPN3VemWlyJkyOr6+8r9IwCZAnN87gETWSTW8F56et0bj2N//ETPtc343R8+j58/fx5fvtywa+g92UQbdZyzfB77I73esCfF+Dfm2SXPmd2EM11kAo7WClM+A9ABhYPzs9NxeXY8Pp2fjR+vAa5djR8vz9jMAJ5r+Lo8PRqnAFJhOA2WJBh1BktxGZS34zOqyGDGGg3INR8jw5IReTwa5acGlliYvVwnAQzJIpgSbUEIkpzLey3St3R11VolIxr72fExizZ6xvbOM8ODY0n5oT3Z8Mztz8VuoYlg1dbR3mDh3kwJKBkeBubpJej9DyxM7S9KNMM0cZQgiqMOBAKoUTyAwVFMOrM46SOEe8D1nZzod5HEWiJZO0XANbACA7ARXDMAh2LDozuGcr6a4YtnhMLXnQDhACuRhwJYu7ffGsA1gHAB175sBK7dUxb6qE64aGzwBKaWpKEC15RMcAQNSANYExCW4obYWPQuPA64djiuz9xQgyCOOpGDDZ9HRFDT+yONbJv/a2TsBAz8ugD8KrakKBoWtDzVOjigbTIeUfD/lJcmAPAwejgn9UDLAF5FIYBqYOsLXMN6poTBjLaw2nSeQ6C6BNfWBWuBa2DaOmDkNJrJ/pq51tkNvAcz19g8hIAe5qf8JHFfYhpq7yRoaMAmzREydrTIIriGGOlonMHj0Mw13AV+XsCmWe0M2r1G2IAH56mbGfDMtedZ9rZ9Cur1p8bByWbOjySWwmmmV1YliZ5ri9dj9zfw6HdfzIO8NnJmbwEuKMqDDc+LBWDv/YqXYHWi5cbiWbz4XIQjQ/f4xAUEFTrU0CoWLPh5Y6O2TANjkzQlZxvXE+w/fDYK/G2dsJvvcpINzAHMvTr3J+dP4LTBvDBj8E++Z5nLa74FMMM1sehZgJRiRV6twxX9W0ujGom5wKIcxl2A+ZzNSjYbhvPX1WLtHfGik72H1gOKngKs8TwKBBRaWs+K54VZbt58yz6l7tMerbU32yNXvzsT0a+Ba5NBlAe4lOfhfdaA7/y3o9GeaK9Yc1EyhTL9UXKa9wwwGRC7J7CdAdXzk5689td/7e+7wLX+nnN9LmPbXZ+7uPYiHizH7aNrWYN02McWIJILOZqSDrRbvJ0xmXvPbtbQ3JxciOnrtTcOKN7NnEPKEywr/k5wLX6aKZTU3peF5s/vYMRirvk2am2uD5d3A/qd4Br3r8k+7OAanzniGLPZWOR386Y89w6wrcHRCQpm7S0v8t3rG1D0nwJck3Jksiz7nBez+YM/C6umqqLMKfaNZ/WtPeDDufxHgmvZP79nDeaM1S3slsMvr3+JHmd+vAfONaFx9EgR+QvBNTQ0ADhQiWJtFA5UGZhmk8gElN9Vbe0Gu/tF8qBqybDaogPkshQJCYZBEgSb8IICuAZAjcn507PYFAZjlISq01e8iNIWXh0zDxmMgtFBwIXG3GaukamGwMSHJ70XxIDAwbnZPIzPP38eP/7ww7i6uhrn52fj5uaGQNlvfvMbstZuvnzhIka1HUkpZadHx+Pi8pIBC/5AVkrmGlkyB1wEBFpS7T4AuIbEGODas1rKnxxzYwZwRvYcJYvqRod24zRIBaBHFo2ZCXyNvWHIXovf2apromVGBFrKEL+WQTEUOYEKyAFwNWVzAndUfYN8EMkdGFD0onoEq8cBV4zMDVDhWWEc7u5uOW6R6IZp1VFqVfEUNBFQwCSOVIAHhJLjo0PMmSW4RlkmGlYYXGPiwmScTlRie8TjjWtPgBXlYfQqmt0d46eRaiXmMNkCTD4V0OV+32D46sYFaloQ02ux45TUHQgQMcCUA6CqLqbBCv3WHCaY6qAYm6UOFckd9dlixaU6nPFcbG690kOpnhg+WB/xoPE2VFV2JoaNWRcpKV5AEMEAHcHjsNbqv5BEWF4N4JodHB9nvd+V6vis0GvNzDUmp5bzqtueGx24iQFZbPbXKS+9BKH75hOm2GafpUb4daKt0Ql7LF1fmTARuBWbLJ0utVfYKLz5zyw3fDMM7M9EKecRumxOyQ+TPUt1jiwjpKTdHl0vZGiKZYjfJ3tu70BSmOd0r1PjCDKDPLcBrsHLit52lDJjekoy/QowFcn52xib1zFun/fYMfT3n2/G55ubcXNzO27v7sbN7R2N47cAS5lEKQHBNYDdyKTKmRznfRp/MIG3TDbgNdeBGncoyHyj3J3A2vn5uLo4I7iGhgY/Xl2MT+cn4+L4oMA1NDM4gY/SADD9xKIE2Gt8Lunsg6CJXT/F8KVsn40TtBYiByPzzv5qAkXEdKCsK16HTWbPfcjADO/Taz5gMQ9cd5/i+xA0OyJwBpAKjSXw2vJVS9dgg1XxtMNzB9hI5k8STgcDkhPKLzLG7L0pSnwEabhN4NBNGAzkci07OGISZzkV56uBtSSfZEXSl/JQ6IVZPPSmYRHkxA0ZDigD1Rww7Qavx+8BAIU/lO0X+D54/vg3nst2MzC3AQjXlztxg41Fj0vsu6/uHApWGwBfeOahuyj++xhZ6HbcPj6PO3S/fQDDDR1DX8fDMxiar/ZeE2CT+LDANax5M6AEUIrtBIYPO76C3X58MC6O99VUAx1rXeDDHMqZGXBOnuiRe4ppy2dn8E6Mw8h7mw2ASNk6P8wKieQzrElKAPmFtaXOr5Dxa883IJWYmMD/9H7EOPL3OaYCuMhma5LRaX0lgVFvklChppMw7keNmabtVus60uViUJnZmTkY6RsDUYKeAovSORTgGvcSgGtgQwNUMfsbLDN1i461Q5hrAOnR3RUFGQwk2reARaeGNyrAmvULXzGsf3t0llwbax+sL3cV59J4M7upg2sz3Wjs+bDRwpyKJNthfTUUmow3gJPBLBTbBINWjKaOrQH1FPdgPLBjYR7DSy9+tuwmb8aw8XQBMW3vktWFmLLaN22W7xiFRVuCb1J8LP7kPDWvLmwRVuntBco2L4k/mj+ztpgJXvPe0szG4EIkbXtp/75K1jHXyZTShuX/tIKh5Z/VjTGD4NdOVcGMRXujA3VFFlsyXdUV75rr6Pxm3keKFvKe1Nlhf8qwAbOmfeYpdpx1htxLfKII4cX/MPK6FetJoMX0XuyJYgANvu8Ci9G1fu1PMQk9vnr+/h3dYMkAGftbiuvZbQlrezZtjei475LKHVPLFQZNs36t3wCVVowXzeq55vonCQSdDMavscGq8NreYBeIkh8vf6a13N8/4FrFnZnCXwEw+7V/7VrzrBXDaKzrrF+NZgcQcq7MeTiBt7yO41BjLFZyOgtrnTQGWAN/s+Y726fugVulge9vgms6h/q86Nem253+bnq+Wot9DeyShSp+03yb++/7dRJABgf0u8v1mL8DXRJr9fmzGp8O3uZlmR/5WX/fmtfr+c3izZzzeV79Wdeyastplko8A+rgaGO3uuGvzcM/HlzTM+jgfnCYDnoqb0qh+ysgYY35PF9rfCsGfr+vzLHO+p0P72vzg/sh1GokVVnt5HVXRW/bFNXs8n6493d/+9dv9JVqqOe7h76+aAcH8/I825tpKTc7JgKWRblijoFmkm0Pqww0QDWwuACcsRoU6rMT5iQnYLOwUmID+NNTmX7zUHflVAe1Ph8MA0kG1cGJSQTAN/jv+L2QrKFL6JWBsiS8uD92/XS3QHgRwSPmy80NgSaADvzsGPHDxLsFqAnyATQgbVNnULGSEHCw69zREZNFeNIAGMQWiuojmiaQ4m9gjA+ZFelpuptNLp+J6wBAR0o8DJfdCRCfE2p7WFoAhJgTOWlGoq4OovJhw+vwPVyLgDx1bcXPbm9uCTCCydQ9PuQ5p6CFnVb3xvj8+TPnFkAd0o6dEDJJ9L2pIipPCyUdM1Ga8wVB9DElogo+X+zf8zyOwFxzdxgCazZiF4gGzz57IoGpxuBIQFgO43SGDGNJ12bw0mwASgk5vvLLw0LC/bBazw6GW74nvo9nqo5TY2weHsRkBLDsFva4fiQDeA1+F9eBZ8TDxAnYPFRmxZzfY8fEsKvcFXDXJl9AwpT2ScogwBBzLkEXkn4yyVihlV8cpV3+PMpGWrOJLslTU4neaW7QHwtrhkmOnzNJAw7CT8HgOoKHjsCGyOHgtcNuijaqjmH49FyTDxsBQqzvQ8nGGexgbVCOJm+aeG0B1CV4AsDMPi+UxRUwMVtvy7NBiQ8l4/YZzNpRgqP7gCcaK/qeFzzE98GIVWdH+ducEKzAvMV+AcA810tAiAen5qRADyWK9E96fOKeBCALDIUzynnGeAbocHc77m4BlN2QrYtEVkypE3pnRRp6u30aT/vH4+FlsPvi3R06Md5x//rpM5hsX8Y91jHYEZBwY/+ipyQk6WqwgA+lGNUBdxgUYX8BVMFz2yfrzIWE/f1xfno6ri4vxqery/EJ/708H5/OTgligKkGgO3saH+c7I9xArXh3huZa/SksmF+DlzKYslcE/AWQ22sg3QwJdvo6JisSJ5fSN5djMDbJo7g2nVCkL1PSay6yJF56C/uD2mEA6AUCXP2LTJi9giuhSnNs8YS0dgs6Gcq9FzAPgAAKJl+rwPJJq4VXYLPYAUA4BU+UfYblaQSnatzXw0oZH8BFT5UpNJejiSPSbHPPH4/sjj/nY0JUDDBfdoHkPceibg72xb4hnkQoI3o3aqhgRagpKIAPNlkYsuvx4288iALlRcjumUHCEJjgid5BKLzK5neaMqAzqHbcbPZjM8P2/HlYTtu0AH3AaDby3h83SNzDX8H6AaQjQBx8yaSk5ZbpltKh1tAF0/Jn4/p8Xd8MMb54RjnJ/AGRHOiM+5L9H7lmTVl6fJWU7t1zD0y2Ay4sQNsOuganGKOgT2Fp7+amCTsU/KT7twG1syaxRBjjFAMITjaknt2W3XTIbDv+977Fm+oMNewrnmu2tN08u/EZjQbJ4l7j/vSSZEANc/tyepRnO7x5hIRaxO/H5BIwJ4koOiETLAoTRnipeV5gGcnQh72c9l85EwAoAb57tkpngnmP/Zyd1sHO5YxI86RxEqSgssj1XTCwmssZQ3T+0Vn+a5kuxK75laeBgcBXZM0pKAguZ9l4SUnV5wQuXLAVYIxHBuxURE3Yc+vZ/2sWE9MqReu4UqwzSRUcRP2KWgCkZjaTX1cUMiaiOqDzNTVH7xmsUdYsirLA4F9eHZicQsI0z3L3kDFyLCntFcrpUoztzDYNfu7xxn+rTPsSdJWN8viXHJhM/FhPpP35ESbcbHjx3qWLSlXTCV4j+swDFF6AXeGsL0sM/FTYK5O8iYgdL+0+ux0B81cMhTNaS0gS2eSr6Oxpek36MSc+3H2ah5+bhrRQKZlkqux/1Zy2ZP5gH38XhXDDLB5/1yCa++my85vrAGIb/0Wc5aVfUetuZb0d9AmfqTr1819P4DsHLdd17UGEfq/1yBC3lvPKGPdAC4X6Nfp/PozvjU+u8CY+WBn4bvP8Zo3DdjJ9e7c1wLQtYfD10UW3RShRSpgnuM8PiB8wAOv+fqsHZ5sucb1fNDvaO2W1UVjV328JyeIWb5jxpdnrO+pcPoVa6uP9RLU0UFR+2y38lmBZ7vm9/qZ77rnkJjqc1afUfFBKa4mkPu+cYY+gWf0d4LLfR5+63q/tYY/+nl/3yUQumTY7pobeu7fA679sVen3yMrewcInhGtceL2vTw/okArlQQ5O5NRKNBtf+z97//jf0NwrSOd3Pg8Mwst147Gz9ZhZ8aEw8UMiq5Fg8jN0CAaPF3UiSuHsYzOBbgclCQUyWWatTF5wG/sgzUFIArvcSAQY0+yI/iGIRhDYB62ASsp/mx2cXPXLdHLzVxyJ7fpZ/Y4Ltj5DQ0GxJrA6UMJJ5LfN8njEPBCWgXZJsA1BHIMfggKQRrlCoETZ4xTvIIQfMuYVhLXgGsA3MBog2cb/iAJv77+QQluGhfYRyIVuWUigbxmmo7jd+ix4eYQAoqmn0h5k/EgF40fjAKMPUBMjK3AtY1kBgcANLXJ4n0g7yFrBtLYZqArTzgF3QHiYLzOz1sx5ybI1jyQbISsbkiRryT4AEvAvlWopiaAQoJzpG6wJa0xc02+TZAgixGGh0Nmm7vAZWwpUbFRbZ+fTOqLuSb5FSVwSIrTSdABEJ4h56VZi5GhEVx7fuZ1CFxDUCeJIsaTY4gOhAx6bbwc6UKc3rwete5icqy5Romn9xn8XFWMadiKTLsHqQWu+Xpxj/I4E7jGENQMociXaqyLTahkkH5X8YUh6KGqPJJqAHS6Rwet9p0jkAiwCcCvfbDSaU8m1m5g4Gc3u4a6C6wBWq4TghlOoixlJWBIz66YWiNxeSFIoa6d2kOwtqL9r/vzFsdA3I05CmRl98ywLCQl5XtQMmPj5chzwJqFvAyNIrCfGehnUh+pXfMl5JpWtMl5Cr+3h82W3mrP0L29wQvymHshmECe/Jzv6G5MmefDRs+C+/LeeAJYBtnc3uF4fB3j/hGecPKFu7t/GJ+/3Iyfv3wZt+iuCSbq0zOZQwCZkKSX144ZfOZkzGTU1UlAb5BXASjC8wOwjILH1cUlwbWri4txdQ5p6Mm4Pj0eYKkBYLs6Ox6nB+oWekSQ4nXsmwFKc3wzeJiwCk0Xey8sBgO/Yo0CNIlsHIzhdPrFmkwSkcqYC5pOqgkW0k/hmc9ADScAOmneTuaW1tVkGarKi/MAiam86lCwkSG+9hs10CFLih5fJ+qAiksioxX7Ba5djE2sB7Lu7OWjxigv9qvUfsEAP15LjsSS7FcSaoadmBoONlPFdfdENe+YQOIE17RG0IFZ4Fr7SgzgZ1FUDZ91cmF/pvfaq0G2p0d1eaXnIz3XME+f5BHGpgZPg55rOE8su8I5crvZjJuHDYG1z/jv/Wbc3m/Z2ACdQuG5dv+oDqJo4gFpaMZc+6FAVJ3HCODV3anANcgG0VAD4NrRYLdagGuYuwX6V/fiNFaR35diIsx7QA9sWVKMrvhd6eD23gsQqwC2yaCcBQs1LxBQprMPQAYKeYEjJKtUswCCkFjrjnmMcxQLId2M01ig5IeUaOCMmaxcSYJ1UzlH/E8XQ9x0IeBayR0Drpm15EQ5zLWAa2LMQTkg9h391iy1oHrAXwWuHbghgf0H4blGcO0EUnrEjNiHUXB45boBMI2C7CxEqjAG0DhnvvGN8roMc3kP7PN0wFvSgRrLdSbSirkk+393dnSQDvOtQHnHw6WebgAPHy7e85B7EMC1JXNNagXEi/xj1mRibawTSj7J7E+X7GUDIclTBX7Ja/ZoxgeJG1zU47lndlcKnHh2mj8qAgVYs9Nnsb5LGeFCXAvgEshVx8PIMDPkanKCws4sviq5mY2ueM+Whup5zrgxSfoEFCL/nCCXp351Ry5FQVj1VMi4eOGsq+w/SnYv1ke8LCcAmHxIZ9W8nkrVlALnKDO4xjEuYE3nRe675KtryWHlF+VoW7FwxTErRoofs99be4C3SPvSTVaTdk6x9H7Jn/estK/9thLbXwquhRmcd16ChlmbLT/9YBwWQFhyWr9p4uf+3wmwZYfUKIVAxWfVbveXAmvr+3n3+2FftfxbANIEgno++K150J9MxQcs9M336yBQSAqcNo6tBHBPsCTr82v3zvykAXT6jOYjG7SjgcnvZpH3zMzhxef58cRAQXumsYxKkpbMOr5dPbxCWyqPqnz+OxbD94BVfVy1pZtZ1/fiAJ6ZZR6nD6azc1F3Sc/7fHUP8PL/6A2/416/urr7+9bz8sNY/eIadP7HAtdmtOM9OltiXbsnO7HcaQtDEpoLE31u8NnbtxP3RIDtf/vX/7UeJSe+DUA7SpuJ1xd2JZ+NkB36pgdPVXUf9PivwbUEi5TxkMp+xORDzLQTBgDZtdQxUCyT45NUJgUc4CBkEOwukZBQYHeIf5IYLk6OUoXyPchbSB0oEfTT3B2+b5CRkvmQKuzLuL+74xRnV1NLT7/c3NI/if5V+AxLAiVPysSNubz8riDpwv2oWQQkOALXcA/pFgrACg8d37+6/sT7URcpvUdYU9zsAqqQro4E0aAPWTU2wg6LI/TzbGYlWRBKjKAJHfZkbH7GicHK+aaBa9qx7aMmYI3G+WRo6a7JKPEEY/fOMQjC8RCoqtyyqhTJaQ4EJhk09p1sKSXYOjwF2JgZZonHwfGhOhxVUi4fozSRoJdAMgb71FFSlsq5Kf0+rnjdWWNVQUkrejOjllsFAr+waJQwI6nGtYq59kzgKqxD/K7uQ/5kAOIoLSZC/t4nrh++YeVFRkEQ792GauafN4F5gEIaY7ZiGEKWsKpTJ8ZJgSmYawAMWRl3WMxnUp3g3NDALAokgukWC+CAMu50P/Q+kH+DnQMQBgCbDOfFDokciEw1jF/JmvMzeQGlgohEmKyKeFxkgzMIEtYc2TDwV+R+IsaqgJOVvEen3bsESkSnFugXCJPun5KZI9nBfgZw/OLikntEfAQTCPGznRik8QJZLC3hBAAG3ymAa0+PYjlxvVsuClYY9irsmbg3MF5/+vnncXd3R5BCbQ/GeEaDEHQQfQEYYdNzJ3E3dw/jCxhw9xuyhACs3T1s9HX/QPNx7O6USSb+MECTgEVnDqKtZ4JjSIIvzy/G1dXluL68GpcX5+Pi7HScwTj++HBc4r9HhwLYjg/G8f4Yh+NlgFe8j096E0hHUAkAeJNvwl6PpvKe68Jz5lqJ5Bh7o0AL7U8ESXkeNoZKnWneO124IKMrckACsfK/U14kpgZlvmbG4LOQGFLMxS6UljsbZEsXbLCtKYM2gH1IgEx7lKAHnTdTEjcrxfFVSzMfeOthEYuhO71eEqQp/xTDTv5INt92MEzggU19wkw0swNrJ+cnu4kaXMN/zdLj0BtA438pga2ohKxDdRIFwPbEL8pC3fwFtgkoIG2ftmpcgy8UlmDeD7abGVf4/s39/bi5fxg320cCa/gC2Ha/BdvtjbJQgWtgugm0SYWRy9gb+ATXANoIyNQX9h0x19BY4xwgzjFYUmDVmrVmeSIN9m20jzmPk00NKRCH2HqAAZUYtZybSaANVgDs1roMUzZyZHnjhDWbhAP7OxhqYTIRcHPX0Pi+JgEOqym2A/XcLSmdjU7TvzRsOEsRnW/niMT4xUOLa9wNWCr54usnU3ACSSpAvTxLlkrGHNk6k7kWcI14+Qpcw94uU23LQgnWi3mOxihgrtHLtZhr6iRPhjA73boDJST2buZhsp7WRN2HgAwwZZeSuRn5B9xgEdnPsoNrkSjhe9pbwjDQmhZbbRm4Y8yUFAf0dpzxBvARrHg02AJTDOtbzFuyxSyZrJ6n3vdkF4Dn4G7cOS/57wm4qWO3QEuME9dJpKw523xNPIss1RW+orkSdlglF04KCarF09AyyyQa0zbjbex5r6uuhw00IpMVAKILEpMRYC/HkgxpH9bSTqykw4mjbv+yWUz0ue1zHXMhgLYaBOkjp+w+YIHGR2H06HYAACAASURBVCoTx/F8blooimXdWCHj2EDaWvsBAzkN7N8biXfmVHXkdSwi5H7hDSfALkVmA+Gij4oNtwJdEkvrticgpL+vwDXbeVSMmfnwCxPvbzGz5srS/QWcacjG4j766zWfzN4y+6oDGRNY0hgmLhB4uYDSFpchYOWDn6+YnwHblBwkHvB8bJ+xC2D5JWPTn6VmjZ4f79HXu3jNuwYcen3lLcuBf3f/Yf4r/88S1HrP59BKwcWKnDE15m5cx88sH+nsex2M1DVlLLivet1mX+1NGfr1L8cv877v1fMZmodXNjXL5zZlsO9BwHSFVhyRP3/Ms1sPeQcUmUe0OfcOXDNoGhuJzP2cMbseZ5nr72CxfnQtfY/4yhT5o360GNuY/VbkvnzL/1TgWmf8zj0oe2mbTwGxcZ7b6or3x6JWn9+2juiA6f/yr/7529o8UxUy78OtU4kCgx5E6IjrjDYuIB5AqvJLFuqEBCb/3pzwHwT6CI7gt5bmBfxklwTiQ4WEtAMkeA3+rc5HOjCRYOL1AIdonA92ihMMAhKuxAiYCjiDTnfwhgp7wN93so7DFY0McA9I5HG3CPzBEkGCpSSL2kpVqe09pERcgBdBLxqR62GEDYTrhlxIBrMOSu0Lh/eVrFIdImlubFkNkzDLx7AxghUAEAz3S08pVigFIMiHJPKP2WY+a1AVF1033l/MtTM+N1wzWBkY4zDX2I3P99OrDnxkjcKfTRT/RSMGzAiOEz+rdXLyRJyecLP7EtlGBdjwHeg1RH8VB9JixO2N49MTUv7FnAPDRZt4GFEKAHVA8RkwmbZBv2W28cfCM04A1gMaMTUVXnW/uCQcUgvpmQO401w8ZTIJmYQkoJKscu7DkJzgruQQfN4+PBPABvTOdhQ/uQAH+D7ByX6YcuP2wZggtAVfCGLn5u5K6ysMojVeMPLGmgY7AIAUrhnABStWrl4HYAv7hF01zWLDtbGbW9ir7rbFtYy1Z+8XMXUMOAD0sneRTKone00S8skMYSJnL64ut4lkIBX0gPt45jT55jMQQI75I2aDjZAVvlTlGO9/fHzaPDwcdBc9WGOhSruACq5TS3zxOQHW8M5INPGM2MgFfmv2kYREUJ5ASjnkQ/RCdhn2mPt7SOrkbZg9EaABgDs0a7m8uODnAnSHRBRm8GCx0eCc3QNfxwZee9XpRkAZGCT0tGIHZLCG4GX1RBbb55u78R9++sN4epbZuNgm8kiaAJPZEDR2l5zz+Gh/XJ6fjk/X1+PT9adxfXk5zs8AVByOIxQSDvcJrMHjCiyhM8jzwHoDi5dfgvEi2ZRszowAM7zUxmQG2RhbBWlLxmY8ATGHBVpYau7XztgmPjjyUwjDkLLjyPH9bHjMsdoORqQLPVjTjTHNbn1m/2LtswGM/fUyP/HM2ZjD9+Gs0P6NZsTSf03gO+ZKbAqwR4jNvC95bJOHl1SNB77OXIEXU+4qcFnyY/iuBbip/cCgsXwZcX5aDhqgDReL+6Vkeoy946M6+wi25QvjDmYszz81J0LDHrCjYX8Aj1P6dqJghMIR9mKwejn/VUj6cgdw7X7cPT6PL2Cu3W0ItkEGCmDt4fFtPKDRwRYgFH7PnQ0NdAgyDHNN8XKYa4orAOgbXDt4Y7faU7KkIOMW4F97Ert/msTnbqDwiWRi7li8gCmDwEwcmr/YY8z78cIk5GmK0pqjBDggWO+iT5hnWouSwKoRQNpSav9inNM6RDosccxmEDXS0OznMfpvCVwlWb43dsMyA0qIxDIRkz+bElux5gSwSY4q+Hg2M2jMNdp4xNM0zSbksygPRezDAD2PCNxDMrq/j7MtnmsG144CrmneSs5th6Y8IH7L12mW3RFjo3WzmiVor31IzMI1uDb9tFaJHhoccf9QsKs4wkb6ScRlmSaMnYpqFFHl7YqNhuNVHnyKH5Nwgskm0E+sXcYBBncTc6fTsP4tFl+sEhLDJ9HLXIpkVUWNJIHaT5ax/2RcFLjmBjgCq+a+GoBNOcJck2nqxL0Z/2u5BT4r3pM9MeVo8rr8jCqXMHCFMcp+n3jUsuxI3PM8AyoUuLaSjuF1iif13FK0UEHODV84fwSwSBKc553zZtqbmGDt522rDnaVzvslxtgxZ3oy7tzKw/muCPweNFiyiwKufQQaVCHxHxlc69e9vgelmAbkZjmnFt0aXFMY7eJ8gZ7LpD7/ejcOnofcUV1o1d/17wI76llrP/zan28BNPW+lVu3d/Nb7wLX+j3kM3aBFetry/jO/UR2MwLJTSz5E8G1fh39ee4C18TejW9j88b1hXcQ492eW8C7Bkr2VopVVQCZz63fL48xP9g5f2aVaQkL7n6666f+bt761/L+mZMfgWvZYzl/fQGFt7Tnsb4aXrX3//zsa9fyrdd8dTJ/xw8Xn/0NcG3X2/1jyEI1j6aMPziZ5mcDqEM8Q9HvUAVr3V9rnqUNR6ER57L3DoBrYVPNDaUht4t1nsPivZF4NrS+4AOalJTGLDPvS0xyAaqdn19YiiE/tUh5Aq5BbqPkgZ+iChyYL6cnVWGC/BBVOTJGwA4xa617lMVLi8Cb2TgA1/B9+N1ogs5qj8C1n/lZ52dn6hhhT5g0aIgBJANml4gZsFkmSq+n0rqnGib2Gt4XAFuM7PVQbL5K+aqCIrLIDK5R7onfA+PN3wcjAB1LkXz1DkfxvMLYySwZgBV8WtSxDB512dgB0gVco/QWYMHjk3yiDg7V3auAwsy/niiYJWEgUz50kMSaUeiuXWGV4GeS71oiCTYF5VDu+MQgXaAIk949NTSgn4rlspT5jrdxfHrK/wL4BIOMYGkSKM8bPgPLDiVpfGKSh9/BvwmWEozUWIWFxeAU8k37NwUIVZAGj70JImt8JX/C75xfXJC5hueE62YyzEYL01wfY4zPTFMMraPZmIKAhjdWPrdi5+l9OBaeeyUlSGBkkLpvYEhk8eyrY6hZapj38qc7pi8UEhh1tYVsFVJsBSuU+zipl+wIjKh0p5OcLx30KJ2KwTcAJ4BbZlWycUHMqGX+R1mhAD75F4G9Fr8HSkYtCc1ha6sfgfeteUcA/exi6pCnrpwFrtkvLYwDEX4ESlC6enJWXlbytRKY7jTJkiwxMvlzMMuOjiSHS3dRA3b4JX42iwSSxk9ZiqSIAdgA8gBoAPAAkA3gLLzXuI5eB/c4MHwBAgC8oYTQa7O8rCgpexobyEsNYmyfsObFngEOgX9vHp8IvOHv2+dndmOEJ9vvf/55PD7puT6a8SZ2gfsVFmtBoMMpALOTQ7LU0HH56vKKzQzY6RXPH36T+4PgBVhrANcAZhwYWNtjJ2j7V8WvypV+Jl2W+gJYrMYbKRrY/0qBk2SUBHrtv8fvtQQ5FdMZdCU5sgwmDUQWzGdXj8s/dIJrOpE0v5Ao4axCgQL7MdiF2N+V3OqFmMdHmC8EbMQo0Zknr0MmEZE1e27hHIoXpzpIA1yLN2UYRJq7+iPAthgoTExUeavGC1jTZjjOoE709yTMBEwIxB1ic9Bb41kAXMMNQcpOChJadqrpRhobwB8PnV9VXFKBCWB97A8gDyW45kY9YmnhjMF81DwEmHb/9EyvtS/3D/y63TyN++3reHh6YwdRerA9o2uoSh8CLKqvpoAaV+QJ0rMpEtYrwP5B9uTJ/us4PdwbJ2RJSZqL/QcgKIBhsmobuFZztb039yRNBCdgeKbyecJ6g6chQYzMl/hUBixI10AHowJXJDdio5XWZZMAmxP+BPiMEzjnA+LMCD2eU+ZILkBVAXTzoMhYaQopHiJzrUnWFH9m3qlbe+ZemGsy5MccneCaQEHdD+8pXp72n8TnkPHePE3RIVSNn/BMELiyDMF9AM8IBv74QkGxfATT7bahn8JDllKmQx6tXvcJiH1ohLHGNWT2Uk/iFZsZGFlU5TWWk7lmFhKft85sjZ+8zDgOeH+q3vG7if/ku5dYLQG99jMXiwthmYXDgz3ZJ+icdbdks07Y1IAWHyqTiKUWoFbNJaiCqMKGrid7XCcB9YS0y/sUzzkJsZKBz7N3JHcyUkAYJdPZpydjJoBhj1/SgCZF+oK0nGSHtaZzww0MsLN4YqvQkvgq4Hs6hOqTkoRTdhvGs8rjLsBZ41uM/iXhIGeOFES4nykJ1TOfLPiS1i1YEBrxCA/fgxMz8078ss6/1rlc7kPPsEtQ++jOs6wDAMtX7P7XtwCkd5/S8qzJHJnj/+5TvLcy5l2N1UfgGuMiM6R2XfW7Ia8c2SBwA9eybvt4z4rn10foa2PzDjzeAWqGDe3JWYyy9TP+EDBdvWcH17JOMGdVfBCxJgQCfEYUIKriZ647T06Q3b6/Ho010JOcMwQNARLzawGCrYqpOwsai47v3j9oBWHMwAWtYrRGjh1QKj67H7Crcj/vHs3KM/BPBteyL3qJ5lTO3t/Hvo/xf9bg2oop++29ZO7/337tn/aKvpZ1JGcOxvvSuzBeiJ8dTOA3haK6gliQdKbp//qv/vlbTEo7+v1+oS5vOvOKr1vNuoBJZU4a7zX7vRjfY6KIROTy8pIBLUEgmlQLBQyIxpbqNZHVvRBgBBlLNLaXPxE8a/BeBKucdLKrnNtnq4mBgLqwkwCGQKJ2dXVd8lBJCAUm3dx8YSILPzaw4+hJlKS5y9EMgpRZthNCggaWcLIDY9hfkIkaXFD3QPlTSQr6MjYPm5KvhVmGij7GlpK6k1MmEfje/f0drx8ssy49pBTJ0jsBI2pSwG579GdSp0K8J2S18ks6JziJP3h9gWtuOCCQQgAEE7jqcjZlgmmaQEPeRwBQSmikhpoVWfqF0MRYwBZlWO6CFtYK/e/ozeeGBmRqiV0mP5JX+pWRucZGDmBa7fNemESxgj39CZAoxYMLLAqMH4JYNm7w3AhjTvcqCZEM7lUNYXBr9hvGTsEsvL00vnge+NzLyyt79qmZRQDOYsjAAH+rZwozdq0lB1aNgTYBgjATBI5yD6ZORsl5p3jrIM7Sn2A5ElyMGdZQJKDwSCMgSYbmKcEtzNvt5oEJG4JysdXisxbw0V3sSuqgwBWMEBIVKSmV8Tr9XijFEhsHn4FnFI8pvhbjcICxmFJRScMlE4qvjFgiCgS4yVnyEhl59z1iym32HP3WDLAVW6ykA5aDGkxNZ1w8BuwbXEvHxwzScUhr7mlHxXsC4D2+uBiPAMI2avYRsC5eN/IhxLp6+f/Ye9feyrYlS2j5bWeeewup+TvNoz/QAsRnWoWQGrXgP9AqhAA14ufeezLt/fIDjVdErOXtTOep6qJatM/1tXN77/WYa86YESNGjCBYRuCdunkqwYMPzmCHrBVkzp9p175//7Z8//0718bDHcq2Ma+l00WwkM0MxMjDsfB8AaIWOEeA7eROgiqhO9JuviwndCbE9wuAihOF5X///qi/4TpZvgdtPelkxYEQI0KdEr9+uV2+mqVGYf6Hez1X2EcAaLB1F+ggerk8EFy7Xu4xR8BUAxhOEBb4TbOKBaCr06B01tQtNHsLfsampVFIyuMxthj/sIRxzVl7XUo5uosF4HLSimVCZq/J6XMZkFmKmkeRLJAOJa4FY491DFDty1eBa9TKM7iG54fyQpWHjrItMjLUGAVzosAhz3PZHjQvUbdkJiEcJAnct06cmc5hGKZEIsEUDDDBOYMPKhFPGOdsnU1Guiqy6yIYagDYLOZPMA0T+eGhy0QJrlkXD/dBNuuBPwOuhS1M9hrn5KFKQ2m7LS0A0O075j30AJ8HuIaGHDswLp+XJzQ0OL0uTwHXWGUb1rE01uyjvgPX0jGUzwIY4eXrcnftzpS2STc3V8sNwDXaKs1zAmyEG1jc2aw1gE8eN5bGDIZkyr1fLwAJySQrcIkWpkAABRR5HrIxBNcCwJhFSk2z8dmpjCSpg7xi/pcbImg7cJlzdcR1oFTMC20YtK/GDwSwhVkQYEhHI3YV+Y9orpm5BmAtzDXpxYmZG2CNoJIbaanJlNhx0MSjjWHTH0h/XC93d0gmws7hfKJ74XQE167VVCpsdgZf9mlUCmp2sJnrnZi+WC5dUaCnovPTtbN/UawlN5+YtkBruruwJ9udgBvzJSCk7JCAsmS1tYY9LgWU65mxLNRNm1TWHbsr5r+SBemuqblDnh5Ly2WX1ARISQC8pmvXXpqggsEm9QAF1D9vwLXSOFNpghdUz6vMlXgZ6m4uyZI0vJEtc+l0svoOIhVcA1YTuCYbLTATXyltnQBElZ5ZtsCH6vVklvKUwqCOYZo2BHBLY5sNY7OSbWHpEyFzh105XLUICFoXwy/DY7Z1OlAXbp0uvWFVab0TaDhLk9EHz5U19ngEtNOzYWLGiFHm6kwGx8aQYWHW/Dtwx8f59w6ueSjPhcdnQYqAN6OLeHm3BcysZT7iS/0KCS92efoZMxaewFQc7FGNd+526plovTQr5uPjrg/Daxkocq4hgNQ87vwk59YZYG0FrqXjO2OdZjkmucB1OMpCt/Nsnu8jcGmeL9fc+50Tf2PeFrgW2YzYcyfAw3TLtbQEw2AVmahCmz4A8yS+s1a077jBk+Ovc/dx9t7SGd7HP/vwiwEp3yTz693cjf+QY6Hcdlx3BXNnQEzuz2makuN8MOnPzbmPrvuPvn42GTDK13923H8M5pqkpiZQHG1ZS0u43FnJTTDKpZVR17bFvLI9vgPXXiWGPw3z1hB0pG762xA/nBNFm2JPWNZqO3BkHszlWNJMA/vigSVOcAbwhUBJmcsLAjsAniQK3vWpfJ0Ct9dqWe+MOI7329ffig1QTC3fm4JPsE8u1OERINPpRFDqP/mbv2FWPcwbbGoCuXbLw/0dAyWUXqFUA8EVOVPOaiGbyrFn8aKQfy7YbYtygmvdeCCggIAdse2U+RXzgjoiqPNFedd+z+vDF8AklNImQ4j7YKmbgTkcowAHg5YBE6XjIXAEAXjKOXg+lzRFdB2GSGWhKn8KoEFtLgZoAuDg1IvVh4AK3xpXgAgXb2Yf8bkrU6zSEbE0cJDuIqpuY3ld8zGOfQygM6kMppR5xTOFow4AAJsQy0mom9MaYhMUwLlRbhdwDU6vnoHa2IudpeuLCH1vaGoeIQARrLMG1+DwBuzE62CvAGzD2CMw7rJQsZWwBiBIj9tUJ9TRbNxsAs6xlHe5E2oxTe1MZR6mNLmMm8c3ug2YO6cXlBi+cQ7xebyqGy7OgYAAXSm5FlFuaHCNG0IFTWI0SYtEDmKYFdo8oC0ojSIE4QzAXOaG+RyHX+y0NFKAyPuauabMewM4ZVPMQMS9qFQ7RtHldi65TFZSM8xaWQbXyMx0SYfYj81MCruVJXjsTJs5IGCezVFYWgmQXU5qAVs3N270oYx3gDwAYVovSB5g7u0JnjMAs+OgTmbW4nGpKOISlHnC7nz7y+9sboBgMvpiWocCkAlY3ooJy/sjC6i1GgGuwXZJr0mdQffH5+VEIE8ZXoBrAtJehv6VWHBivGbNgq3SoOdXdP68vxXTx4Af7w0jxGYw6Jb7ttxdXQpYuwYjaGE5KME1MD2o9+WAEHYazCqzO1h2Q10qvTfzPbYnADltKxII1KfszrFi0bojYwBCnI8gmvan7Hcq05Xnr8RD2IySGZCuUzbgdJhTpgu2AvMG4OK9NfHIBCX4JQAGbE2IsBd93OlgAYibb+8v2BMx1+Y8ErDhzoilranEDNahmEXR8RloiRtwMIgnuanLkjEGFZQ6kcAEEJJbANi8RxNcA/j5ZYBr2LeZUBKL7RVaa+geTfaangX2CTyrwwGNDdQ9FEkdloXa3lJrDA0Ndrvlcb9TufL+wGYGfzW49n1/JHuNmmtHabAdIfVGsWWxQhKvTuaamhqAvRfmGliE6laLsmV8o/kNgDU2wiGLFt/Sw2NXXHrq0GtyqbdZcfbgu5R5Amh0itRZmH4FAbiUPA+wLUwX+Ccu/4xeWv8M+6tLy2Q3gG0qMVnaUH62Ev9KCZt+Cr6IT1WRm1w5s9KUP0uZg/1LBiJKahSjrTK+2r+xVgGuEWDjOHRZKDXYfH6WIb6JKRVwjQlGO64E1+7A1M0zAcgpcK1YzmzapO8GwV3WHIH8WtMi7QSwALgWZ7nvU/4GAZkReMYnKX+k7IAbJ1SG3r4grtPcUDHE3PCKS1H+MUE09AAhoOTSwzB2AUZGc1Lepu2emrpwjfsZMlC0382y80q6AMRXg5RuwKBnpyAP86DZa5QBGExfxRTNkipgIIHwCORU1mk5DjYda5kUTn8uge5kWgG0ASQmStjERgAbhk6s92jK+joCRBfLKKWivo8aa81vnoeCA7q+MKEFHBpIXoEeYZsJ2PYqSdVPayCaUdrAuDveUh7ETOTqet9i462hGDC9rytxVK1BXuDqVQWEBoPr4sabAl6sZDEq5qAwpYBk24YJwHCOR1v4VxCpMX6bq/3gn4lEK/v7848NRjL35c05G2gaZbCM4c7Bkx1Ub088wY8JsJ17398XXMsx3z2Dzcm24Nr88zZmP/c3zuHxPLP2aKGiyQr/312h8f5oDeJj0lwzoWKAuDz3Sirq/GPUGtSC5WeGTqXW4Bqw/yy4xnsaZaFhpda2N7oYB9gKuJbzap0o8dDr6eP5Me8QCbPPfOUZTcB/Pvs5zzJW78pCS17gvT3w6K1A3LNg4GbNfPSez9zTj97z9wXXfvX8Ot8v2BInOH8VXNMzyaYwpZfsJznWrGf7d3/7X76RTYVuPRvdgUzAvvjWVysDp1Qfv8qwl6C42EgELCxeq3JK0dMB3KCrHoAiOABc1CibY/nMJcvqAAKwI6drqYEeAlwDiwROCpxzgDlw6MQw+yowgpo07qgF9hMNhNlxyAo7YMS5EAxBK2i/eyJggnOr3A3A0ZHsA3Qm/P3bNzqLAGGkZdMdQgOkQU2HgWIxbqSZo6DHWhnpQGlnhIwE67ch4KBuyovKRnEcjH9AK4wRS2LRidCdB2fg2Ei8Au4Y1gRdeUYMpvf7EmfFOLIs0GBaWARiXlwSPIODxkDeJZwwYgSarLe1AtbQ8IAsJgXKqXEOyIeSynQWnfMsTkE5NmlnPjRF6CgOoXXMA5XNoIuYgE1ktWk0uYEo80sntDTXjssOHRYR/IFZY1ZIAEoAbAJI5KymFBWTM+xD3HuBa87WIsDf7XfcSDBHAeLBqKJ0hc5ysrLOJqORBL7w9+pW5QxvMpdiBwqUFStC3/jqsrLWT9tupIJ89cVOp5eaQ5wbCGYBrgE0Rokt5hw7GkrPj4LkfpaUVOLcTRDrqrBoAfH6Xqi/haD0DeOzYq6pkUGx2CLw7s5w6hTqgJaAkYWtzWooBoWzUSjVbhLpFHA2WFabnwFaM45mGSYCcjIcrDeVhhkAScRSFFsx2mqrRIG1JK88lrI5mjcqJU2pcxt+ag7C9hy13rCGxFKRrUKAg9r+S+sKYk1Be+37t8fluD/KNuI/AzwleAvwBWwbd1TGuDTDUmuU4IODgmKugSHnEjSUkaoDoYJkCcyrFF7izg5GqbVm8JOlxHiuuhfpVNlhwdASEHuVLhu6M4JtAhYQmxcAXDMLKBqdtNGy01RhSzBhkHmWeVIUHwANO02GTQpw5siSdgKgDpAJVvg9sTdhxEoPEoC3tCETvASUZekvQTgA4maJcY12IEu2bMp1A6xBU5MdcV2qBZDZjTxgH5Qdjmacgz2HP3IcZbMIyru0UwtZ85WssutbliNzHpjNizWIf3KP9n4rpqYWhJN2BayFxVlOt0FenIPaZJBlAMAW7TUYAIBr9/cWjHoGQtACUhh3MNZoP9D8RuWh2XMBLhNUIytSLEOUgoppgDJPMSgf0dTjIG1AAGzSXTsu3/bH5fEgvTUAbOwgim6U0fgagcQWXEsWnvcF5trVBcuVwaoE+EvWLPQA8TtL3PQegmsEZC2U5Y7RHNXhZM/AOskfjqtJyQTRDa4xkOPvs1TMa7TKQgOKYTq4JXxKy4rN1iXCmjZB/EqhWuBarScDCOWQDnCt9NTE5ErmPwFLbHKCWxHFmjEyZR3CXovmWspCk5AhW8mJozQbELimvQrPAd3bAbDxmfBcLpumHKASNPLrwiIDsOau4pj7VS0BINlcTu+dV/YL4gynMUP+PddD2G32dG2jxjmLEhdoMwXABsOyZycpbfYpxgLzlt8GYzg+BNuie6b540hSPK+Us6Ziwo699lDJGJDF5uRLlXd6bQSsE8AmNmQzIt21liD1xXKZSC+TIAPknwStmKSS8WJiJD5u1glf7yZnAr7k4RBkZQlsEs8C13hu6lNGzH0WyYiVkzEKgJmS1hWAYHCt1mPE7gI12abO557nLDDWgLDZpdGjq/LO6vopsC5dxcOOEJiVNTIZbJ0gbp9tDXRvO2oGUOhHsAYmtuAa3tcJfbHw+J65ZquUXcAvff9f7hb6SaRBXqeH99cC4sjuzMqEjMMEmQoE5n3ofAJ31hP3HLiwAtdGTLuZ8gOsgrTN9q/rf/f+cH6MjFEZDH5/LIFY3aRnvuOPgmscjiRzXWW1Yq65FB5rVM3Zog3YIFlAwQBnH+OxvdbPg2ud3My9BQzj+e3v614HO7F8w9zLx8w1+j0udxfc3mWoE1yrOXGGIZaxzjUqvf65L8adKTGf/kmxwjU3BBPpuBMyij3bTuLp/08SxT8VcM3UBt3P54frc4Pqd/0RcE1+UuNZigGtYe54M/sT421NPd+Hb6R0Np2yMIOwbNLf/e2/eDs9q6PXxwvVj9wXwyDK4AAX/Zj8zVoTuAOWFyYvMtNkFhlYQ6YRwBq7hN5JO0jZVYhaw6m/Wf785z+JYUPwBFNZIuJgBSCgJQMJwT90nqBxdX+/fLl/WJ5RAuVyUAIqDNSlVYMvlEOSiYGyx9s7Moz+/Kff2BkUpSy4Bzj8BO0AEFH8+JKC4RiJ27t7ioZr03ouhhqDtXR9s74UnEUcJ6Wp2fx6sYjxkPIFaCxRA8yBWAXoQ9CQTM7+LAAAIABJREFUJVkuS4rRQPkYzgGmHwAylaBdODgW8wT/llbdPQOsb9+/S7j6EgyqA58T/q6sqpgv0QJLaVI6x9ChNk0yGmUKxDWueA0z8vYGDCBtDgLWmrkXAxBHDBu6gMw7s9tcJlBMPDE1ujQq7IveKBTsIAhShpYB6gA1s8rFMlPXOmbOnd3F35W1ERAq8AyloTd8zpiHARrwd+rEmDatz0p3LZlldkt9W6SR52AK75NuxAUBPnyRpWgHrLUCdP0CBWbJmMopeG1+VhzLsP42WSqsp2ymBLvJ3hBDAKDaCaWi7phLNo9DsQTE0F7TszIDxu+gELPLeMl24jU+O1gVqEydLJcF4x6lkaNyULKcAtiaGZImFGGuhR1B7Z8wYu2jgE1a2UP/TaKsoFwkMx2HBsCJgi6CzikTEQrhchYAf2JBwCYFXHOCTDbTbLN0HGZ57e0t59EenYWdbef6S/kySxQlVk8mr7dOzlAGFmKHwUaCOaBSvDuVob5pDR92h2XP7/2CJ8SQo7S3dAzGPu4ErIBF4CZtDc5PAP+arCxoQJGxZiYb5nzANdgETSewUML4Uuc6IgEFronhI+fE4HUYFASiVEmIZgUAJQCq3aBjI54NWaawESpWw5ccLxXe4RWVjmmMvK1VOX+z8qDjJXaoADSV0yphpD0jGaowQXIusf66tAtr4hLrwoGfCAJirkkovd+L54LrxXxOJ1DMRyaL7h9owzjP+S19QbLACOqICYznQ7tazJMExnIgsx8LVJfLNf0TNla4uVXJJjc2rGXNNQKFAdf8zI3kGmBFwG4NoUGBz74U+0WWFwBbzGeXL6ueCYJlt0bXDazFWcHzQpko9tDjvkD6Fz8XyRKA7SyQGeWhYLLh+Ty/wk94ZvdadswFyEaALV1DjywN/V7g2gt11wCwoQmHTN+6HEbs2dgPAaja08VOe7i7Wu75jMS8ZKdilIJeoIwX5fJi4l6X7ppUzNiRdDLXmKzovahK+AhcOLnGtRh2jIYvpWVJXnDtGVyjNpfXQgAyBfsu6TNDCOBMsREzBgbUJGMRkEDzKI7+xoWv+wmwprVt029dTjXn0JSb4BqDLe4H0s4jI4uJGCQpVBbKBgZ2tNVcR+s2mmipYMDhwSAkuMaSUCRPZCvQoRV7AV+zPS/WGtmo0MdUlYIqJ4YGobW9cO3X0Ta1PQ64NoOo6aPEaSZYsmKuNXDiUdZEsMJeO/+aL3wCZk7zmZG9Jlsc5mXANc7nVCKaaYUjqL80d3U/ZZUGlcYpS1bDFEsXRflg+pTnAI+l+UYNPHe3DQDc1RiVQddiGl8VpJcdh/8YXTM3giDztsG1BkCwD1m6JZ2ik3CwjWVSzTXs8UNSGs/kg0H57AEzMJfNHPqTVbKt/Vh7QZfrTapY2H76vIDwlBqmEUfY+4wzzDPQe5NI1eIRGWEAbNqWquHMjAd4xbW+1g0JtJdnF2iAINetfSNsHP39HLgmJr2TLaMxxj81cG21Fn2dqQriPN4AFeVHJJE09swet568WxDiR+BawKTxaSXsC1z7MXqwBWdWiyir+QwCkfhJgHPf8/QRtjZr/m07TtOmBWDAz9h6uGfFmg1zzWuX9ivNJWbZqeO7c/cUe6OxOsdcG5UDs5OxY96psccY3vtbzpW1k4RBvCQlfdaluCl3ruSQNzeuh+k3fASuDdOH5PNnv34ErrWeqS1693Q8yzhsL9DrP3ZsTL9/MuDaH2ho8Nkxnc//HXL+yYNs7YfWkcY1+zbTRgTXjClkDQ6HPLYfsWeOeQHmWpzdJHC2RiAnyU85NupEuQXX8FqC4HJ8ri5ZboSMNGwHy2egTXP/heAaS/LM8hCwII2mr799pYOEkzCwQ+B6e73cP3xhkAxw5Ph85M1AEw0lbbfXNyxzA3MBmwqZcnbAFCyCfu7SmbeFbDcwYL5+/UKtLHV6vFzQJADlKzHWuFUcj0DdzY0Zc2BzCFwjk4MBpYAdAmAlht+6b2Fm4bhxAsJQQ5CP8+I8cUQyhrM5QYxJ6QhZew3HRFCnMZWGVwCvgGM4DvXalovl+9OuuuKh5DRAErNvcO6fn81wemMAm7Gg02YKcSYhaf2Dfq64Q51LAxBR582gJ0tPrJslR0RC+WhSgSYXuW62pzcbDWV5YPmpAYRYRTSWI6Na+H807+x8ZoPpzSRi/AD7WgQ6iHYZbG52Yi/hNYGk7v5aIKdLVelUaW5Fdw4gLQFZNpvorlJZYwDXsOkDeFKG01lOVd0qsxthY5ZOqRFESncAhjUY4JLtsVHrfh3EocTxRiwaU/rUdRCgmPWewFjD5srAEXMUOnIE11QCGfADB6COjktECa6xG+qJzDUEqjgWvnCF0U+8u7kjgErgAWsTZcEAfQ1gY97j9QmuoQQoQUMCBh7XgV8cCW5S7mpXzinxmqGZZRZS9meUahE4oaYfmKIqXY3mWpzWCiBoZC0YbT3DC5aJC1iVDXWTAjxvAB4GJ6kphHVpRukLml2QsYMyTH0jUCBTyvqQpKtDmweg0eFEcG0BH9065OmMCTBJ2jIChsEWgn0MMwr3AXYmzo/AkyLrLAkwk+lNCRCVyVYUx4kTBtzLCxqGBCRUYIvnJHBdjL04LQnApfIE7b036luhDI/g2uuzFaAEUmTdCVBDgI6g27pM1sXDOIlR7LJ22H+WgGoPyDFS1i2tBAUbWf/lXFmrjEEyAbTI6YwN1A1D0oFQiSLrFzlQIljM+XyrPejhC5vjCEBWaTrBtdIXTKIBa0UC4kKEoi2puRU2kACLPJNOkXM9OnnFck1Gat2wRlk4M+6wV1fyABo/DqpgF+wVBGypoNfrX0D8FYFZdg+tNDvrYGOkDCbYjcZnkVwBQxNNY8BUO8DOqdEP9fsIfirpg70FbF/s8ex0C61BdBZlWehxeYIW4AEdRA/L77sG18BeE4NNJc6Hk0rD5pqNjyWfPomQgGsq9bwHa+0G3Yshnh+9R4Fr0Fkjc42AsnXXzF4LF1D+WILg2UHQIu0Eur0+S8y8cj8Gv5sVHGDb+RIDHtKU0wiL0ZkymAT6KL/ssjNDO0MvSluBwbWUA3G44iUaIDBjLWVCJTO1vIkV5SoDBQViNsQGAxRS50swkdwt9M3gGnW93O2RjVW0V27BNZlYlehCaw0/2YyCPgP01tbgWpIgAhXUzRe+AtnoZtnjQqnJ+Kb9HiNxS91GMxE9PwQqdrAXP6DLMPUM0tBgMubKn+dAw0ew3lgFeF2Gq/XGVc+x43LB/smyWo1h3hNWHxkcLfk1Ekt6hBE+D9Mr/07AMNfFWXCNZbo6r8pikRiR3Elp+th2JEj2hDQDzevfNoJjV0XKArcVH/R8wd/JNEZyD+MV8IibUPyZ3u80ximrbSBb2nSjeU01NDCQGODQ78s+xr06bMI4DT7Hh+Aa7ba+K59gQAyzI8DaWv8w95y9yLD2bJjgfSDzSLmm9+Baqh8SBK4BQc3P2HEG9dF6IhjgZ+CmYPLxGiQQc1vNNH7l6zPAUR9PvqVgXT/R1diff02NjdxAxXNp+ulbsCmgaGEOG+zrHACxAtccy87xnGOiz1uP6V3q69zoOVHh5MKZW3YZs6Z+/31qrvVxtwDa9ow/eibnALbIG4UIkb00ZaHTN5jzKzFGAfdD+281Xrgtg1OyDXoh95Gf0+ZiiMNcy9rfihTO5yiALY23uppu69dwvx7rpGhJEzgZF8/Pr0B4SOx8bo3os/bjio3cc5z37WvRTiyCSO3K9sX6PhtclzX0sf4DBdfO402ftz7BpT7/iY/f2Xul9mc+DeFt/Jk1yXM6SYp3lS80wTU0NCB7B1pMflI2z3UF2SQTBOACkOEtSuJm4qWOWbo80KpRWeHBra2vLuHEijGGIBbBCQMRZ/cp2O0SRWocvUmPARsNmhg8fPnCYGF32NNJx439zd/8DRsaXFKIHeCayivB/kiHtAAeYlVZCwpMrlsAfXcSn399YTD0+P0bNbnIcvGmx9+tH8funS53kUA7sqsS8SYGXqWx3TwB550lFCqzeiMgBmcQ1wkGmjo06nN4vio5UhCXMtEwN8QEM4gBYMKdRPNeAT1iW6m0CAGGdOfwPBQwirmGQUkpaQAiHA/XCM23BGx07+2Al1h3AU8pc1KWEs9abJITGQosNSTo6fIxlL26ZCu6bzgnA2gyHcCWkTMLbStqdhFck17J2gF18GmwTtljaQYk+4F7YYkswFqX6KRkLMdKBluOU8rJxFJE4JdxoB6gnXeCagmWTcVPh1dcA9iOCZpqs357Y8kfrkkgpANAswITSlVZsdll+ry+K6uTpm/D2JbjYRCS52GJmkXiWY/kMlOMSQFsADwEiOGiWTZqNIpsKZdJpJyF7Cc3PHh7fabwNEku3hRwHzgWgG91uhQYARAteltYu9FYi+C7AjmVJgms6Z/K/KPL5KB3RyfL5cDZDKObJQaSGV8sEVJ4zC6KbHQg4FYNDPA7wDYxb/FVwBPZis2K4DEIZKgTG40tATQwA1+pPUV2kkE3vJ+B5e5peXtW50WULKU8JxLQulaBP5RR57FQ+mxLTwJYs3/IHMRx3WzjiJI82kGwBxYGm2yccXWjUlSWtosthjEicyIBkcdbcZLAb+okGgyq5hHupHs6del1bTYMjgDWSisNoBpL7RiBCFwLCSLAM9Y9mzmwI600m1I2C1CGZegu2Re7WCzllEsS9DXYZ8NROp9xWLTNueTIqJq6EBLK9gbaQUgxHlNu5iQKbBLGE3MXNhySBGSv3d1zD+EYrVibsFuIu0fGcxVQCTTI3lHOs5Btzi/dg7Nqir4IDvPaR4IDd5JETsDj0pczWsIg2o6+9hoDuwGKDFaLAYeaPHkZcl4vCLg5MjXgb5ch4Bq01NA0Bg0MyLiUs8IEC/ctgWvoHArGNnU78RmUQqNLLjqKPp+W3fGZ2mu/Px2Wb08A2E5krj0eng2uAXwDwCZwIuWvfKIeXz1vrFt1M0xZqLq3qpnBPTq9wjZR+w/PDnNWtgzzVqx03YN017CmG1BW8sFjxCDb4vNVxu8kzpa5hiMaiIrmKG0KO1drDUAnsQAZCt6HRaN7BiC9GFxjY4eAeCkDdiZe2o5hzkXfNKCPGgUkeVYloGamci9NN9lKbmhcA0TwWgKukYlFqIznxD0QBDEsFIAi4JqejxOU9HnUyADPBngXQDUB9XTDKnlJcOrZum1OklzfiPlLcM1l32BFEmCz3usdGvVUaag15KLT5g02YAl9xnwhIKR9DKM1XUMz/6UPCe9bvoKZSwksKd5vwBzQFa/D3UEDrKHTqgNQJtyseyRmspv5pITXjnswUibGSru2I/k09kkiIraebCw30mHHUOvN4fUr+hVhSMjpkNlZi8fHetJhDbi2Wn8y0bRt3i+1VhpcE9wkoJBBcoQGhUIG4tN7zPwjvOG1obIvA4QsuTdgbRgnwAmf+egoPBmLHeh1UgZnFpit+RuGtNZgT4sEufEF1ZDE127dQ4+CLGE0c/27gAHZF02/NG1qUIb3hxJ8MyEcltfxaorOoHuwgbSnjPlKxhH2bj8b+OMkM3wOOMj5fg1c0z1yH/Ggnfv8u6Db8yHEg4xh/NzMiw6QxXzXbDrzdebFNbimGLGuIw94oHXNJw8Ucu5EY45smgycAxbiQ67+hjW4vd53ANH63D99JlMvzUxT4whd5l3dQjuxxzjSa1DrMInNnu9BIWrIyvZ577FZKl9xjrPXQ5IgSXbYtTbS8cE4w49ON2AnaaoLpD9yflz6ArMG58rOehyI5y+BaxmnsFrnulmBa34ma4afU2Jmu27vPM9sTvJzwHHWR9mIHtAfT9pf/Ovq3I4bdYjMhrketq/HBn7+pH8EXJvXOOdDfo9tpvUw27zAtdX+pOs8C67923/1n72ljG9VOz5a2OTiY8Qw0QBy5EIKYR8ZoDhhAdcYNBEsAcAEnR6Aa1/VndCZfwFIdxZgFfsDz4aleCj9vL4isIZvLLinvVheCIj/03/2z1hixjITamlJVJyabRYiD8uBZTNkx4l1AT0Vdtpkh7+F7Cl0CQW4hmvK/QMMxBeCAYBNKSkEGABmAr45yPzPwXQEy6GHw86LzaKIaH5ARowDsvW8putrNjAAAw/nh6g0S42ub4oZRb0ws/DI/nN5kMoYBRIoyBerhmwwBqjO8DPwk0g7WC6cJON6cx0B1yJqqXJJAAgCGWI4UvqK90dzCuAanjmApj1YDAbXGNwYTMXmp3LKbn2upGUvNIKCBOuso5JyGbKnXlz6q5I7BpkAwSy6nI6KzHADLALjZb83aJLObF0GGpYgxiMg4273KLF6aPIBKLq9ZTMOZNVxbWrgIF0q/BvzHXME94uvu/uHNbjmUgMwFXEOjKMAXwcYfg4ROgcYGDC2NzZR0jpzYcc3wXc0m/i8pe/E0jcyE8WCY8YbD5PO6MvygmfwKoH5NFkAC4qEOW56Hbg9P9vZLL0YvAnBD0AvsZVkOtGsAEDEzXJPcO1+uXM3VwBwuOc0UmD5FUqzzA4TsNZs2LBiAzyWs15gtsqA5ETWblrC9EEl6USZW8BA6TLMNZUdS2tPoAm7yEYzwcY265jAD9mu17Q1CcLIriSzx53WLHKM8QWzFp1YMz8BxEBnjeXvaDqBRgQEIJQZZ1CEhANLfQA4QqQarD/ZO8yzx8dHsnjJqtQi4O+YX2F2RZsIbCXMTzDVlMmWRk/YSwT0AQy5266Amy5NxrELXIMe5mhwQcemuh8KxAbgirkgoELsH70WbMZlbm60gH3iWOCa2HUEYGAb06kX9sKdl7F/KRBR0CCbqI6W0soLEJqueR2otSOOQAmfa/AccyLSBtWcwk0xUhYmu39ncE0dQjOXGVSzYUtsHZ6Z0I6MX0oXOB+tadcsmZGV9PohkEbWroJzZXYDW2U96llxbbiklaXG2AfNYuMxNqWFuAbdr5lzLIE2c8IJtNhE7hUoCw2bLYvNcy/MtcPT43J4elp2j48Cz2krtW+xHBrz97ATuBYNttORemvQBEXDjQN0LI/Py7fdgd+/Px2X73sAaygffVm+7wWu7Q5ifq60xUzbJcTjUkJ1pQXrMl2N0SjkisDaw90tNQTBYlNJKIA1sGlVHkq5Ac+TJN0UDAdA0X6rUjutQdhZdss2mBCdtYB/BXa4pFLgpQB/JS6wN0r4X2CzApQAIgEX3hb4S+o2yfcO9k6AuQApcS6nY0rgiqBVM/yKvcbEfZe+NUs4992lFEqmWdKBwMxVA4QuC5X2o4E47t8GP21z0pTo9tZAJ5I1BtcAaDaTWbwqJb3kj8CPurm9c5Mid9dF9/fo6Ba4ps7fKWEMGE2ftSQaBNYLkDOuav3DYoZuAkMlVQyuWRsugICetZLFokJo7yEe7bJ2atWFCWwwBKAw9gitT69JN5xItQq19iz1AAC/yyM74YM9PWXI0jtTMJrSSoJraaSAvdlBPUEc2wCBiuuSxC7JCqtM51wBH7UdNxsLzwz7FqtCwh4cTQFKkzLau/Z2AvBPcI1rIgDbYGVzHJyPSpVEHXel59qi7etgcIJrsbENfsZKyy+TRmaeZXU3FRyREfDYJAmnBBbHql0Wvj3laom1JEuiua6D9HEnc6iCRydJ46PLL/J9VvLYCXGwcx1DgEn4868Oln8K5Lw72Bpcy5/PBbr5G8Yydlz72mV3pU0iN4y2NOzJPvk+rq8rmqDVGlzrTskClScAY2PAl5Qu+AjQ+Nk45tnUfY57qXlokHYLUExgZn5ez3krj7AeBPxL7DTFEfA/6K9vwNgpezPBocRkmbecfwba7Pj3mPnipo8p+9DN/xrYMCN1dAvNHjnZt7zWyT6z/UhMnDGQVMyaIbcd64kz8TlugMze33sMj59aI2HPqfIp8ytzpa7RFxQ7Kl3otf2MPd3OJ45bWr/nOB8AZ3N9/RFQ6mdzeX2Nnn9FzDgHrrmWvh5Ilz1/5lwfjcmPPrta4xuW7zv74zlFVrQyPAmEC1TGud6Ba3jr//rf//M3LCrqI40JWIs4Wc4Yj1r4mtqyN5mJcjIxmSMEH6CCAdPBZaE30lv7+ttv1E+jbhGDaAR0ZoAh40gqfzsiADS+fP2iZgYXkHQRcIGgHQ0JEOTBSVcbcDkNCHZQCoUrFNhx6AzY6LIkwEHi2gS2jnpv7gzXh2tFsIjyUWmLIDhQAwRcGzqVVtfT6iQpcVcseFxvxmMuLgTwzI6ZPcBSNQQh7kiJzZrME5YYmS3FANnNBNwtNKwzbp7VwEFOvTRc3KSB5QcypOreKgcyX2Lq5NnqunDtCrr0TJxiq0CMtcaeI1XGVKKRCv7I5HKXuJT3Ya4kkxjj05uUuz1VZ6eIpausUcwy3EOXPbF5gTMXFD4li6k3GQIYGFcCqVopqgxJGYadnMruy0kF0BnmIVkpZtGJOSaHKuVOYRLiOYCxgeco5kk0CNUVNuxDHIFsPP+XhcoENBlxATZasDMtCkQe9iaT7CMbPqSbSUo89NmbWzGx0MGP5aAAmrPBWmg7gB0AHYwLWY0GeSZzTR3hXA7qhcI4/w16Ws88DwPSKvNUIxPoT7H0kqVyYbTdEnTh+ru8IlCNv/MZmpXDDY4i62IA0fHMPbtTpUCQBLJ2Wu3YFr3Xjpdim9bUkj6Pyh2/oBsvgNM48/I63KTAHZDNakxgB/BC7FAF73RU6QACgFNJNNiB0tB6qaYbmoMOagz66aEKnhSrpTPgahJyLcAPdgidP7mupCHIzcMgFNm4KF1H6ZYz8GF8gR2mknloFCnAC9svLEwCsKURaBYbkxNh58pO0yErUC2BlXWmOM/UTfKCoKtBNRPfaUujl+ZOvQD+VGYuQEHAi5oUpCyUWpaewwJIBUJmQTC5kE6dxbTIKgvANhNqTf9MEMJgFqxZsxg1lwW6YdxQBgppAexJkBdASSiY0Pq89sawiQO6kQli49UAjAPgcuK7K2olMMwYDTtKDn93BK1sJxm52c+pAi8badAgmnYUMDdgE0cXD5vJCAJxmLtqDKTpqAYHnCewq5jfcALJ6E7gIYCd4Bo01bDn+hsNTgLiYx3I/qkLdpJVaXSwR5IMLLYXNC04LI8E1nbL991xeQJzbX+i9hrYbADa0DUUHUNPLCVWyXpKIMla85wLeMQuoNdI1qj0HeyoLw/QbEXZ+o3AfTDlry4IvLEDMsAd+gxhXOp3LZoOCOLc9z6J5hPpPut9S/yUSiBx7/M6Z8BjjT1qlVEXMexgdXQMo1NlfCrtJmMtOpgTiEsjgyoBN5eDUy4sBBQomhFG0FEsv0pscL3rvpXgiDRElzDHhyEgyGZS1qniM/E1+oxrgFABnth68HP8bNhgAj6Pvq+vtZ9kXSmwlCNAWwb9TqxP6yCqO7zAKHwIgvmxHRjvB3TArbI8lWXT/ruzM3f2oTupGb4JENIRvthpI7FDsKR9pexf5cCXvy2GIvYRrkeO2yzhs20z2J1LYIf5smtujMH1Kp+BSU6PCSsemLhpP0/AlMspB7AT0JeBsEE++YPDL1zFCu9DmZTLxoeRZIKAN9gXmT/pgorFKjAS14u5lT0M9yHWukp+y1d0YM59Mc2tsE+4iZlKNkfzALMPJCugKgRcT6RbOI5m5RYDjoxv7fls4EIpjACS5iyZ0YbrFdgA38o6pdWsRnNmxbzJVHIcH/CAR6U5eV+GludFu2LWkgxPg76FCQQfYKLb3iKHapT4ejbT3jCLl4YG0kasqb4C/ZrFWPMETZ82YI6tYk2MDlqzfrLXrlGMGRflwxPUSiIjZcorcMUfEDbS+ngaU9uKcfpAmbN8+h0YzPdv1vwcZD3ZEQP72W2WxJY7J/rFBsGZnxkDWMB23d8gHRgcSAXLBAc05xr0S3xfAFieuW0YkovSdnWjHesIFgPe4OIEgXFebyN99SU/oEmov9snzD37WP381mMsBrq+eI4hqTPnxQQRM3fmvj8ZoHnO+XzdRxxf/+EcDqtpsD7CM+CWdzf/3hZKliQ2IE1q9D7tYfrSenJJq/2ps4BtGZIAUz72pNG+v4zN3c1GTPHXcxU1wpOop2v8ALQ7fzpJZNTN8Ya37+wXCrv+4Tl6vOo5fnivPvV27jm21+WYkKKJomfSt19jpjnlm8nxYiLzDAO8eRgv/u2/+udvCfZkICfFvUGJOajZ+LKhtHHRA2M5IEorLOYMJwfA2vFwZPADhgfYZ78ZXEM3sup+6Az97ISJDRMb3P29Sm8ICLn0DufCeaB3Q62WJ5dyWjcA7LibuwGuHQ4qi3TpINhuDG5ZKorNVJtkMkQQW01QfXt3y+B49/hdYucvrywlxd8Brv35T39mORC+onGGawtrDEEtwLG8h+NkMADOKAIMCkejW6nBHjlbYH8oO0JReDj/1xqzAHxxfGpebMoWmM0vB13OhVgaI0AzUyzGlPdIEFGssnTe0nzRZAtDTR01gc6PcpiUtfIerxn8o2QXY0ZQw6supRn6vMXXDVoJ9GoHVQLk+mQMMLLUEmFv9gcWTa6JmWd3DkxZLZ5jZQuZNWzgQJlqg3SyKAzscUmZ03TaKa4ZAFBaQipT07hi3kNT7RC2Hp69y5QBSgGYxbxD0MrunWnjJ6/eG4q17Kj1ZvpYut1EY3GAa3RCy2ArO9jfb5w7cADJsnNDDtU2qBSUxiUG0azAdDSNgyvdNZXi4D4YFHji4dhvryiDxJoFw1Ud3QBIpEyOYDS0/8D+QwMLfEOYnXUcYJJKyBrldTgeJbrICOwS6QBrsUthxmEcCXDbUAZEThjMWesMfHeBDMAmoALX99uf/qQgIFl8DswA11KWQhZCNB7saFS3YDEgsJbVSRfPW8AUS8kRHLG7mJhqyBYT4C+7cENzznXrwAvASHTCjHJ4LegcsDHUXHNzkQjcIxDDHMe8JpABTUoELkOTkmPpjjm8XnTcBDBnwJEAmoG72CO8hpJ4lrHHSXeoTPb7L087AAAgAElEQVQc9OQM5Ir9Ib3CNBwRk0DsnJRzplkM7D7mGMviCMaoa6aAOIEzsg3WHzOzVSwY7EFiHBLYrmRBQLXepGOH6Dx19UOVVYJZovkrEJL36zn99etXNojBXEHXaYBrYGMH2Mfk5R7F+Q7mMRhR1ywNxXMXgCj7rrI4HFtahBprsE3V2Te6dpjLYc5hrjh969JkBdG07aU1SPpMayY66JQmVpw9d4l7eVXi4FZgHDQUTwckscRqw7rkF4JN7HVg3LIGHKNIZEclk9hPUUYP2wcNVDQswNwE64LMnmeyZAGs4Zts4iM6iKrUF1lhAGu759PyuN9THxTfaGywO5yWRwJr++Uv33fL9/3L8nSCntflcniFFgpKEBvECoOQ4JCBMYBm0nlUx2uAa18Brj1ALw/PCOWiANekxxbGJewTy0MJVsfMyKtSAsudebmWHdQFgHHikbbIHpzKcmVwqyTUiUGsC+2nCnZTfg/dsjDTqsMjy6HdTCClmdUEY2qxiYUzoh4BZlVqaeYak51m6zHzr3ul7TLwls7vtMXMnot9RaadNddUIiqWpbjMs2upEluag2ZRUBdU4BrOdY0uobfqSEyQDVqeHLtmF2D8VBERfyrsY+mLxm+hZmOVhS7L/a0bgdjZTqlndBVpzixZwf2nkoUuhXICS6W06m4t/TmBYQUQufQUl01QPnIpgw3D5DNtd4M38ccla6FEoe9c6xFadFiHeD1gVYAdJ0tZAs098Yb3zk7m7raevSV+UMknMGD2fKbfIZ9YW+AMht6/lmBe59SeEzmWAFXwgfEHJpyhOcq1ki7bbtKElg2U71AVh3QoUWkSIM7zxmvMeLQY32aOGTYWfGxwras3zHREvMEkjNbz7LCNZ0IwEMx12LkBrgnAGR1Lab8FzDa41kygJHgTN3Ic3bk+Qf6EaOY4N2jgMtehaaXjZjkQnu45omi9gDj5detn1k/TATblMmyT7CfF18ehFBsoZijbZAA0/kHAlHNzpUJXg/W6twaZZpx5/vPto+LaG/iJjnD2NMUNSErIrzELu8an7UcAjgBU21g3MZVMjitF3uFiHvtzyIwP8A449PHq+Gd+KZDVNlbx0QDMzoBrGbesxXle/s0xFtZ1l5xfmbkf5mo3TZNdbC1KhUQZgNxwQNeAREkOyj/THB+NOobtm9fL9HolPAbwNAERIV2ehwO0yrj4WZe9GvI5iW36HJ5PY+xX8+4H+OcLw7/3LLf3jzHrZaytxGzDnoZFiGMmxv0xmOXxsc7X54CvhvLkG68Zlz9ef60Z/qM523/rufGZa1vPg4/P8A5A/snFlH31nKW3ZhYs1/7QtfzRocouFqHl/P6XY1z83d/+52/asCTMr8eV7wDOOkhrUYlJEMNYzo61uEIjZaBrhg+0gp5PcIBUPsXyma9fXLZprSIuAoBlAmPkNCnbiI2a4NrX38xY0TWEyYLjwZE7AMAj0PLKYBUgHjv/XV0S5MBnsFFDaBzsHQrCY6OH9pEBLLyUAO7kMisEGmDTwLk+7aVPhk0UrB4BKQiuHgrQISPIzh7LAKA5dzgQhNuWb7L8A9oyux2BQzjcYG6sHroEJJxJ0yaurKUeZVgeKgWQ8UmQTgaNwQB1d0TAe1yOh52cB5aAWXDVWi/pOETn2OBaWD7JzGOOJVOMoAvjjq+AiWwcgTJBt4MPQwEAW4AvjB1ZLc6wBVTKJqCgJSot3XGKr2exXPr+KM4agXAETwAq3cHMWlFh99FpLnYMgv5sBriDsNcq7cIxiHMokWRTjdvbdWCl5hXUVHl985zzHI6O1zV06BCAoLsmOvshmLgRs8nnyQYmcFXskTbkWqcI8rDW2oSFEaS8mL0flYTyG46qrn3FhgtoZ0dHml6aV2Rd4dwlE9UAvAgqYkSmHEMqj6flYoE9QXAkEEld+ND0Q0DMBNco9o65w9JVZarxdzB9VP6o+1EjlBuCF5i3ANJjtNNdN6wiGkIDszKgZoHhdTPW6JixHLPBtejjUAeSDQ7k1GOdKRB0uY0DpZReU4jfmnU9LwVCsnTU5dtZbxgTbRIq16XAu4MCrD2VZQrICMsR98pGHgyipUkoJ0OAG/4eYBisLtgbAGQCaPR3PE9pbOqZlUPMz2qO0Qb5ejElZM/VWCZrm+CzM5tIUPA4DpD0TMKISIdg6B0NQHsIUFcwkmYFBJ3SIEOMUoKPLPV2kOngRGMl4X6WvVpcHfOXujEuOybgZvHwApENjmjPS25KEx/3E1ARLEGCa+n46WAVQRdKnPEscQ2w/wDb/vSnPy1fvjwsSMbgqHi2BDmhAQq22+291izZRQ3kk7Xjc2CdEDjT1XgOqPm77lmdb6VJatvlYEPzTRIEbHrA0lhonxpgM8hBnraBNl2O1jqZ52B1QTbBpeKyfUpk8QvHur83sObAhiKYL/WdTsQA1gCwvULiAH4G16ZK0NHogACbmeJ6zgCaX8hc+w7WGsqed3t3Dz0sO2it7aW/9tfH/fLN4Nrp7WI5PC/LnuXqKHIUkCRb3awzEJkAmqHxCsA1BNQA16C7Gs01Nla5vFjurgGuofmKWVNYS2DweZ4JdGqpB45XMYc628215WcXDY9oahXj20ELQTUK25t9w7UpQA26ZWSx4RmbwSaADfMde7WAOL6/mgckc64xWcezBhypp6Zvso2Jx+KeweCDvyGATbKz+r0CWzKIZecCrmlP6GthIE5QUfprAUMCqkU/FX+4wXOhzhpsvtiS2kPAehrl/gMsYFLCdpO2wPIRsqOay1nh8SfYcEdLX862ma/yEbSrpoxQSZFt5JwEY2xFGGYB1rRXZDMlo9nNtbpLscYCez/WAeeEmbxKZjmZMrXgckSzh5s1quuVbZYfGBsmYOpl2aNyY5Sxxu+JzcvfuJe4AkQh4QaUGWOxBSPwb1ZoMDnV/qBsqkrkM7ayi9kXkFiSXyW/T7IC2tM1DltwDfOcu0067DJeEECwXMjekU1udLirC5yss74zkyGVPHJTIFSMOLGkUnyXMTOIt3/kZ1FABZhrBAX1HASirUFJe+crcA3vCfGkhT7WTBGMa8q6KzYoX239jOivBRjwz+3sDag031iC8/aT4odqnrwH1+RzaG1k/LxprX50QOyr+IPgWnzgilJLG3aAzwSo5X9AVoCfMdv2XQDvygcCde/Wd9/CChwIaHmOiJMd+4P1MQflM4CDnZFNl00zwob22WSuTZ/uLFhi4yv/zf7jlbTNFSu42+3oClrgmh9fnoOGtvGC9bPvJlMCOMKSPg/SZ67pp9dXgWpaR5lnjG/HhH53zUk6hh1mwgH1HH3wrd3KtZ8D185hps8B185N+LyWWHxoROa8HLUfgGvGEB2bvj9Jkj0BJBN3/OhyJnVMBWr/PsE1Wbr4sD+a73McPrMuVu/nCdx44MzNz7laf/4D4Nqcn/M0H107wTUKVg+BzzmxZaCNSjtrgVcQMGgQpgWPaLc1TRIoYJMF1f0F2W8wr6BXdc+MP7TEEOAquaRSgzggOL4yTWKuoXwS5VpEdR0ksvTs+obBDEVhEYBhE35VVgydRfE5ZPkIevBY13TsoSVFcI3MEuhKia3El1ymBdHvBOMACOhGE+xQUKTyGzlBKfkk4GF6eztpKgtNt0uM22R9IaAAuEYwiJ20KMA1nA1bnLCMzOKpbBmZH1MvQyVv0htKoGa9LAaxun9lolNmKaPKRevsKp2gtFm2IRB4JCFlMXCkTSWtEpfy+rkhky8Q8NKBlAL+jBWW3gR3OdsGVTasSBkaZTX59xj5CDZrF1rpBrAsxA0xFKhI0F/ZvlcGvCmREyjpsuZxfLp5vn8x9TRW9pmU0XFwJWADTQ8cIAJQ5mtyiqLfBOefQYjLrTiG6HIL8XkyO2aZkTtgGczgZjbKRwl4r+BwmlrNUwsTa33D4UYZoLJQmeu872glpPx2LOnkjjB+/GZFghxdOa4uW2KnSa8HAmsqAZS+EUpBwbYU6wfBGpk81ikks80ONcqu8HeCaGD5kYmn0lAE9mo+8sD7+P3b73w4tBsMeAOGNeunQG6D9eoOiiYGYTU0uBaGQwAbOPUE2KqBhstgwwpg44Ob5er2VsAEmQcpL25nl9pHLq0IYw33HL0fgvsRP0+QV+vPpZ8FZl3SxrFByF5l8QHxZ3AgFtvB63Q4TNZEixOVQE7sAgFxXPMbUVicI4EbQWD/XfNfW43mkhsbEKCWsyZbofkhJz2vaV6q42x3Ag3TVPNNHQfJYoMT76YCZWNha4tZJ906brQGGmFMqwR90PrTDXe6hbL51ipzaX2z1dSBkCWebgzBOfrwhXMV14M9DfqZv/32dbl/AOgGIEpsJuwvSOgAYP5y/yDRbjJtldhSWZRscQDiMIIEnGqdcfUD7GRjCumvsQw+3+70hyCySmWxVg3EpdsvLUQE+B1sY6zJuB6i9jgxxgXLMyVUnNkA7SBnEJYoh93gmp0dgrHQV4NdOxxZIorfKSCA+c6yUEgF7KjHieQX9mzu+QbXft89LU+HA7+lu4cGB2KufXvaE1xDc4Pd6W05vl4tuxPKSAFCpRSxWVeyi90BFAAbAKRlUdIBTCYypMBoC3ONrwNcU5noJZJF3IdcHul9XmvPz9RsTG1ZSn4Uy9KsNTUWiF2wMLpthOb96/JKxpeOS/uS4J7NSACwuVQUc51Mfb/H4FrKRbVhCWDL8bSPNLcHfyWwRgANttTlmfTHBLCxpNalop3xNQA8Bd+rm6LBNYIR1q0y4BntuALXDLhhzqgMFOdTBj8AG1hsAfni0CoJJ/A5SZSAfpHGUIm+bYMbtNCNez46baNNnvB7wBTMlLDHzdQ/F2CRvzQ06nJuNbOQf9x+hX1bA2byY7RXwfaiskNB4vozSvA0cOdQohoeTEd/Bo45b5wlnidNtaoMspOKylcYGEyAPcqzcr0pSRRDKcFql7HTjpkRTTaj7bv2qgbXlKhRQlENIOR4aD/RPoFxVCJZYzBtZTqVR2OxpU+0Bwv0vuyelBcC+mDj2eTHhAECnYNJk70toExYWmSgcx8aXerDhCpJDlW9ZA1nzApkq2BTfi73RmcuQ4I5B67Ff4hOZj0LP4PMAdmbMBnXzJpz83eFJw3xsZFfHWBECBZd3RT5nQAF5wLjGXzWXLUPvY4h12DiCuSY+mED3Aq7M8SPHD/2FfuIkhryEfNV1/kDcG173f2ZquWdS69v7QxI9xFg8FMgIYxRx4UrYOjMta/AGvtyBeZkjg/5Dq0BMW4F8KbDdYMuAdYyhznlPFmLyPEBMLmyRwNc096o53FuDHJcJcldsjy6t24Hvs6jAzdoNSb9TKpubea8htW8k8fFt2/Xz2kDTJ2dDCMBlGlb+8EGXNPftWckvuRSTjx25gSJ/rhv/OiNc+H5939scO2jZ/3hOjs7oP1izZ8UbJ4xcJmnOrc/67kbm/VZ5tpnrn81jwCuOZZfIaRhQHEiOONPkMQUutllqQ8YcG1orkVMGlP0TQL66Xx5Q7HwZhtgsMJ6SzAX1hT+TUH0u7uqwX4BbRsZaATcD1+4CNIwAaAYulOiSyM7Z96ILYSFCvBOXfYOLEFjhv10EPPEm3yyyezq5wVLVgGyo9BDcyAtgKyzXtFbUnZOIA7uC+OJwCXMtTiDZH5dX/NvANd4KgAgAANY72QeYRwxBKgEiqwHwfIniOFHP8cgCL1nOyVsOtA6ZXL8VAYbRybsGAbO1Z1TYEV3hsp9uCQLjpqBITaOML1e3V3FzEKwFPARLAWyZhBkmhWE60aARdF8s9c4z8wq8dCX8yOgrinBWC8sS/RGE3CgwU5pXmk+A+wxYwhdZVOmClZFlSVEu2ndDYufj6aciPPW3jH442fMUgcEiRCtR5fNEcKoKyMj12JAac6LkcXSKWQ7s3f7fMWWGhnTAJDS/wnj1EGCdbJCUWAg6+8GQ9KNy8C6qeIc73hWHlPMTzwzlia+JNuFdetSidLYUQdANjO4xJ2j7FABBQAJAGwsi2N3XZWLqmRUQu8M8NgsRcAbgDSAa3IWXwtcow24vFy+PX2rhgzTAZcRtJPAZhEqjYmzTIAx5Xec3xb5NQMqjCE43WJYWrfQWVpmxVl2LC2uSxybumrqyJugrID1bJpmuIqddEX2KMH5sYkoEyjgg+DKAHeT6JBW1WnZ79DFtdmsSYLgtTDMFKzJ9gQ8mxsAn6sbKFSp5RC0Ht6o2byDRRkhT/EMPKcVKGkMzF4r4FAtJCRkbn2hCa6NEixdtzKfYSUoc54mA2HuqpNl2EPZACMzkDFJ8KS5NMoqvONiWQbkT1mp2GroYn0jkXTMXycSYMfTlAcMNbz3DmL4YD+xtFB6T4z9PRYAwDDv71kWJTAqAWaYqSrTUMl5AiiVt8pmMHgC2AtwjYxk0KwFVGEfE7ib7toCHskopremsryALRCaF2szGoLNSKeN5bim9LGz3AxWcFxoy6VcxUxZzAPO23yDlYJEHMAxNN0AO3uAa2xARM21J9pj2E4CvW9oZHBa/vr4nZpr6Gy9PxyXPeb9AXpr7hz6uGfHUIJrb1dscgA9NpaGeu7wXgwtgcFGG2P2Gco9lwvYiAuy19gp1IAS2W3vwLXY/RbV74RPd05LzlF2+kK2IcLqEfPn+mjgPblKBjguudd8FjAlJpjYa2BkwMfBT76OcxCk72/lTPS8FRgFXNN1MrCifxHQMaWgsMFo4oAkiMZDfhlAt9H5MoyFlP2sBOWjeYQSXdynQEJor+Uas67xWoAFLAyU5d7cYu0AXENSKuxZAX3cQhMwp/NtOvCapVxr2AnedA0N+I5xPR3QAV3jUwEP2WXa1/AV5hoDvFUw1BkoAV/yXRtciz6qLGiAK4GUAorylWRDSv9lL5xkDBtvMNcIyAG49p69jb0maJe9aLKp5cebzTjKcXM98TeaudbXsg1EeHza6cH2D7jmpECSMjh+wLXsS9wHXBYvn9bjZXANr83gPkkYvCugXQG30N4byUzYtzRuSeDae1JricanzD6cMau5EfZ4lTsr6VP+nG1qfLKMH+2146VV18mx30euRL7lKpXsvb9ZSizVdSOT2s9WovVdVQAfLveRrqtnQa742QY0NVmBVzfwMf2FGiuXhfI5WpvuM8Fn3fofANdqby+Kn/ekUbLYATdrAtTR0czBef91T9ZN4h4xAKItsNd+hVdb6LfjWa7tw/oP5wCkXv/n0ZN5LyFdtG8pLDpzbjLX5rVuQSPlwNpHZfwxwDX6juwifwZc24CTUutREjk2ZzMcK+AsMesWh9uOTUB73kfQpRXhos8iOznOGodlA7SU/Q4RYXxoNaYbwGvW8m3v7fPgmhZVre+QOHyuCTImxpzg2va8Mgx5tfev/xDAta2NOGeTfrRWtmPBvdCsyEYk/a7BUtR5G8hNIz/6EsZGzo7z5sVz13bWruDZ/m//w3/xRtTfIqLl4IUS7sUTwyFgQ85WL+J2JOzDd0mNafAoyYHeGgIUdgdFeWTKrhzgKtPYArk4VrSDcFNpHEADgQG1PowYA185geGgEAx4fV12hz3FbQE+Metl3S0E7ygDhWOPYB/BIMCQlOVFdOoNbX0pMB5a8eUC3hPuHMEqrgMlp7gXjAsCA4El6iaJa0RAm2wg7oVAH7uUWiSaZbA3vE9k7/F5lht9fSjhVbJvHGwzWGMm0GWCDnCz6XGzs3PmPKCd6mQZlZ2AnSz9Emc0AwqlXAxBHfUohtA7jA11LRisqyyNHbrY/VE6PfhKeUjANTy7dNPEZgwwjqwy6Orsntg9UZ04Bbg0qBgB5QTTMuQp38PvCLriHK/ANQviK7smVmLNL5TemrmGMtWMJzeJCOiODEicM7FbVHaB1ZoOpvhcAmVkoNm8gU0gAOYpuI1xTSe5lKKk3BFgMQJkGQsVqiWLusqm2nESSGBKfvIrPIkcR4ZSZp40uGZqtXcwOsV0FKxdFcNtth6gLeoGFrimTnZqzqDyGZYa4u90lPEMRWgheMtSI5RW3VZHXQDaAdioCWMwVYw2MEXurMV2I6DPXffETpMNYWOKN5V2xPkOQxL3Ph3cgGuqa3BpCjt0tiA0n7vBNQJvLnEOyMNJHeDDwVExVQqgccBUnQOlRYShjrMS+4lrJVsWbMLBShBItPYMAjIJa/fxKIDtzr8GqDJHMsezL6Qknd2HB+uM69TgGsBwOlbu4JggJuzcYtOsGG1hbYo5pYy9gFxazaEbmIxoscoK8IUtM+O2SlG77EZOiUABOXDWXIzzH0OR/XSAFZgrGs/WogmwVg4VHB2vBa0Rl0UaWGPJMuZuOhDeiHWNOQq2LmUH0KkZjDbqQmF/E5ONJWlMnuibiQoiDCiddOlFtONctj7teAJX7GG4dzwDLCh1RLzj/GVZKMbPbGLYXZaZ30q7U6CK9HG0N0TaUWMZYC3BfuYBxkyJlVl+MRg1LjPlAh9dx7BcOe6w4aA/ubnB2+m47P/61+Xw/TsbqEjzFFIRAdd2ZKYJXDstmEHHl9Pyl2/flv3pSP017DsA1qC5BtYaykLx/R1dQ49grl0QWMP38QUAlCTgOgCJIP+y3Fg3jcw1gGvoCspSUbBspe11y++r5c5MNorps8MyV7TK8tPBOt0TU3bp+RjmmhJ77lpIkElzHj8TWCuq1XOKlmXmPxlAZq+RsWb9VMhWsFQUfyfjvTXa8Dszg0m+pHzVNj6NGQiyhbnGJjTyDTQOSPyooYPsr1kOVSoY59Y+WTTDUqpKYB9sIc27Av8MBLIBw8pfkS4ongMTNGSvQdqvmyuoE71sj+y01kZIAhxzN1xI8jLMtamp+MwSyQQnYbfomHLau8ySWoED8O7YzCwDJ4bDoJlgf3znCYjEhy1wtRKAjpqcZMkaDoAXmx42Tvt7Df5N8E77oFjBmAds0uNKggr4Cvxvxq9kUbAnGIt3s4fobVVQk7U89gXZ6ejOrVnQKd2V/TWDmeCa9p8uoZX/Qkaht0M9j7zP5aYsoU5DjzW4VmxNrjf7UvasFO627zCBtfgOHfS6s63XXAMPsq2qNHA9gZOs6s6e5HjrfW0Dsc8y13DZtBT27yeYkYAvrDX+TLm/77uDcY2w9oWeTfx1uh0VD67LxrI/6ZP2aQN2jT14xqTnAmhsuko8xeHUJ7ZgUI5TxxhAfqgoq3VV6KwAaDLXPgLXfCz6ZBug4+w1z+v7RwbXODa1DqaNEHfpXEnr1jYUO9ONywR2Da1IP/OqorBfW+D2BNcKoOuJM8fs/fg1gFjrmev7fJmmplTruGUehNW7nl9i32lOd5MgzaweqzlftvPq3LzjGvPHszTmfR3t485reff7AMH+I7j2w5GqP/4KuBbrwc9sANWybpkCns+cWWEaf6C3tr2G3gveA+Fbm15z63//H//FWxtq76RTXLeYGDanDhwRLMQYZlMkwBHHx10Cs9ELXGvmmgKQsBAUqF+S9h+HXpkEltQcm9WkgMlW+RXdD6XBBC02rCMEjwiGsAFCX4JZexuFaPCAfSDH/rTcm9ECFlvK8jTyckoJcFgMldsngyMFtrgflAEhyMLiZlfFRbo5AdfS2ACvYyPNexFEBBBK0wO8Rl0b3NOXh9F90mK91n6SRtMzy4wyqSozll1ygjnOLgZ0g5GBw8qAz5MLxwTTjAwXlyjJoUuAukiMH6w/i4sTXBtOYMR8lWxQZpVMLIMHCQDhdHAcqH33THBtv3vicVU2hy5eBoimtsvINiR4xVzAuIfVEYo95xoddOlHCSQAcy0lFgJiJdx+LA0qOXOj1fwoiSZt2iBCSinT3QrXISC4ta6o73d9KxAqmh38vMvdzNRL2SSepxiFBnWH/kECbTmlazZMdEpqfrqjnaewS8ZSstm6bAHnOA9H51xueHau8TvALI7hKaUuQ+eLOncNkLyxkYFKeQgcOeh4D66h1EjAGjNn6Pprxhq01sBak8ahSshYLjtK07Cerm6axVgA1dA/StdgzhUySQOSXy1ookLdKmqxOftGrSmL1bNhiMu5HLjhOVKomeCeQI1opTFw8esp985mH2d8ZpY4XwiwA8RwUqHAINk3lVlqrijzpoBSQEh3JWMgzgYVAn3V1EGaXGStPUPPB0xKgRdhEpCtii6mXh8EJZH9d2leSkVTBk5bI888OUXauwC3nCMGqOQ3ORgwa7TANjdiiU4ff7oUbux/hosbHOL9+94Z3BUdPABQZ+txXdKA7CxtQGTdhoOGiOCyNMc2JyAuQLW7u+UWQNqtOoLiJ8qSIWkABuXd/YOAt5SL3qqTMEFj2lfsbU4MuHHOKxIuWsSrTsl0frfaPy96nizBZk22mwUBXLvyPKzxU8ZZ4JoAOT2r7rYlbSvDjYO1RtDW+6rAfZXkNVNdIj74m/ZqJFKkncSQGM/dT4RszwLX2I2EnUMJrn37ToCK89qlyEhsAVjbH3bqeIu9bXldjs8A135fDngfZR6el90BDQ2Oy3cAa+wgul++7Z6Xp8PLsn9ZyFzD9+EZgZW6hyaOVKdLfaMMXYwsgWvcD928AMDOnVlst2TZQt9SrFoUmclWApCT7QoYIwZxuVb+Ra9MUCClXdEkFSwUYE3PSgzok2CvFevLwBrWtYN9gG24T8xegJIAsghieb1GmyWAj+LZZq6RNez7w73ym12cwThGsgvgWthZmhPzK/FxAbhh27rBAXRwWdKaEsHBruO1bsA1lObesqt1EyDxnPhvlq163KMnSB1KdU1VTBYZk66EoKasdbfiRmD+xSPnvHZSLZprsVfwE7X/tJg7g1lTzCXUHc02AReSyLAeavR+ZrlSJUG7LJP7cTEnnER0Vj1SEXkPro1AGZN60VSNJpaA/PjnKbOXf95NF96Ba/ETvfdzfzJQVveeJimD2ZR9Kr6JzE4z/2dAHNBN15by525ooCeoqgw9LrHWa+8Y8h1KZor9GbsW/Vd2u+QqtebuClzT7LL+ynkAACAASURBVBVoMLRzN0m5SmjGxlViQp83nFn7VPzG+GpJ9Cr/M0rVDNIw4WS5EtoIrxsZkV5jCfRoZye45kVY+FQBfAbXvP5jz3vNDmDNp9HjTODYsiQZdy2rvocJPM49e4IlZQmH397mMeDaOlj9GbgmSRfv3ePEk7kV4BDjyYYGXJ/vxz/XKj/ZBXZn73FcYwA529CVIYzFP3O/PwIMzv1tFbBviUoD5FOjprnv9BVlruT4W3CNpA03f0LsHbueWCn+6mfAtXNg5PnXMrXzDBPLGAazDSwk0QmsWgPeK2zmDcBpvdBUjLEKsFZ+q0+t5dXPO3ZyO19rTnhpZF7lfUfbpXNzoF77j+DaO7LAD8drA7D/7L20m5kzCU02H4qZWNmWVN1s7EI++tGa/OlanQDe//mv/ytqrsW5CFqcCTcZM/mcdDDsWBd91FtNOrUNFpq6KmrWs1umM/zRoJLorLukucxECXezgaADYyolwbWMwCuynGISgLmGe4AjhIAIp4OGCwIG4WEWjn57owh1AnYE8ngDwTWW5UF4WCAhAzjWupu9RpHhl+UVAelRgtFfvn4tgfXZ3ADgEb7S+CEbQsA1dOxTZlBAUxxqgku31+xwqiBX2nZ0NtLRiE6FSjPJfnK2DOcTq1Ai1tKicIbcJbHSoijsUI4zy5ck/BrGijZkUymtI6UgUvpSVaoY0eSa4E1vpw2jMydANN0Sceww1xBkAVhD4I9zh+3BrMpoBR1D3cy07gaKgEyTXmW4sp3S+iJjkSK3ah4w9UvSMTbgge69Oz/qnJoHDHABqFhoVxpH7o7rzZS6KShz2h9YqorjYbyo2QWmkkXaI25PEVyyuMT8g7PPhgyk/+u5Zd60wzbAAmuS8Jlb2JXj4OsCswJrleubIrsCqJLp4j0484xNmkBYuueCEQEmHdh+F1clsM35Y5AnYAyvszoYQdcOAICcZwVD6PamjqDp5klQjSXWunawQsAiRckcGpegLBRrnce1lh2uPRs9nvHNneZVz/kupeMksG1Kdo7JDTPXCO4PLbUEHuwCyUYsYJ52oxAcjp0i63lecV5hjVJoHzpxBDyUKFADgHaGez3JTsbhjV4PWXQEYcH2EYCfBgkCzaItJ1sJFrA6ToIxqG6+tAdYWx5njDuauoA9Gm1Bsd1kO1gOisDXnWizxqIHmPk8dW7kpArooQ119z2V97QOZW9SWwabACVqkNmuVPkR124T8TtAa/2jfk27QDq/rjPqDtHSNMEC07QdY7/KmmJX0ylUT3BNCRKAZ2Anw0bf3pit9vAgzVC/rg7QkjvAvFI3ZyeOyBoTqw8sLQBrWIfRjpJbqLtuBqMa8sTGFrjmTDNtBjokY44BQBz3VcH5JiPHOIvAGuyH1bZcHsYEhO0n5kz0+MQueA8OXVNm4Qboth6z7ZDYwW8qhyV7TeAmwTWwzr59W46PT/w3Gbq2y0huBFxDaShtdcpCv/1OkA1BEsG143F52h+Wx91h+U5wDd/H5fv+eXmy3truhJLSt+X4vJDB1oHTANcs1A9G1luBaxe0O9BYu7+7We6oEQkbJVCNnUb5E8eRNuS0vTzPKlYsPsxKwzAsGs57l0mr/EXDxeVPcA3Jqy7l5P6chgYB19LkgLprYPMqoJSmmZMGYWaMMvPorU1gjYw1loKqoYzANTMvDa5VgMEbHSBbaaaFqStPF7Zpt99bZF5NF9gkyQAbReI3ZaENrgGkMqhGuw3/RrIeAPtUkYASas3fzG/et3UDZftd4mywOODFxWDc0P+NuLfZcAxO0/gIydTBMFagGvsevVYNCUalOlAG6Ns48VM+YJVQqPenwZSXmP2r+OOYKAD42Z1yMH4FXpkl6y6iSabQVrvRVthrs0Ss3GqCtvJfpv8mwMvNfwZor8ZBmy6GcTTybFd6trLn9HOwj9T1d2dzltk6lkjH7glQB1RsTVutG/3bCcxqstGMr+y73M9dzlugQ+nMiVEXlrcMtKQaJNkQ8CnPhhuRtaukj8m54yR1xnX6sAI+IsnRrOIJDs8YscAF+w4r4GIAEgLxXATvZ1J78cTECwByswcZ8jplYor4n/Kp34NrdrMapPaaWgWy54CtYq59HlzL+bWPJzhZX3Peo9klbco8rxVgNYDHDMtkwJ0b+/htzNH+BDJ4d655wDO/b8drdf4z4Foe1woA2hxXc2xd3snrcrKWhISQYYqRrL0nvhkO+SNw7WcjMeeM5hD+b0inlJ51g2x27Cr2mlp5cx7Ws15VSLgz7GCwcWxtZD8CUs+Nv+ydgcs0bhhr6DBYtB8+3v+fg2uJoWcS69xYZb1Me/OTJVN/nuDajz6TYzP+LempNehetnKVMdCrxIM+eP3c5y4ArkV8dToP8ZsSgJRxLy2IuRgMrDljp+5MAjbyzUAQTDOLgCPrRkDNXdgCrknDpYdIHYPAgBF9lSWDtJzamMISu79/oNFAkIegh+AaOppWWZY2TPwBgX4y52LHqKGBGExik3Dh0hm7XF6HMRC4JiYNFh61eFzeiuPjfnFNCMayQbVDtLiE9JIloBG0R6CG9+LfAoTk8Af0rG2PXU0dGFe3VjE0Elin2xyDe0+GMET0LL0rcPzAMpImFu5TzqSNccRtk4VmaWo0HZoGr6yh6vTh1GQuiUGG8RHggGeaQD4MPpaRIrsE0esqk5Uxi9h7FkI2NuniKeMShkhlCA0mEoh1F1SNq5k9o2X41F4q53N0SMxiyk+ALWI5pczBjQAcDWHsqpnBUZ0f8ZpKn/UsAK4BiGlwrbPcbFuf0qEw1qrEbehuDOaaWHQI1AVQ1eI3KwHOKV4PuIZS6DgFLJarchAEjHov2GR0etmN0t1Lnf0V8ydZvsmGcStRZ5sTEAGSlkC7wDWCDwYd1IVOzLWw124BaLAMScwfNtpIAw87wwJfda8vaJwwA9ypSzOsbBiYBaAhOCNzzVpq1hjDMVEKDeBAIM5gMIYR5/RY9szYWonqA0SNqL47spp5xpJS25NyOPJvN1gIywj26A1AbPSnnsVmLFCTIvZ6RvYRDRrpphnYmfFwfD6KCTTAGoFbYm2yDM/dQxNMxilLOVHsl8yy/l+gokA7zEE2LHBJqABYAUbF9jQQqAYHYNMJXIvNmaU22ZBT5qK1r/k6wbXht/iyDLiNwEVrJOWqom0lo5ksuBp/iNWKuQe7z9+ZuPlilhrK/+/U6drMNQS30WAT2HbnvUClkiK26DkJuAdjDecxo8albQH8BKCuWR9iNoqhItDAmmxkSYoRG8eR5Z+0+a9sHNBf2VBpTRUkRneJdkMMRwwigLEaM+t6KpBVRz983T58WQCwLejSXA/HDnkcdqxRa4ESXAPI+x2aa08E1agR51JWloaibJTMysOCOYt5AlDt9+/fBriGklCAawbY9gDVDsvvaG5AgO20AFjbPb8te2iwEWBrURYFIgJR1BFTIv3R9sJzIbh2d8tOxQCWoM0mUO1tQR9vMbzcTRPHcHJA8bYAsoLUDCAw3xEGRfTWrJ/EIEbpvAGuuSz0iDF3WXQ1DBjdQgmsobGBtcygG0hwTdpsYbsmSBDhzKvYiSsCh2QES08tZbAqCdU3gSyDa80W3bqxZt5lrcqL4j5IcM2AnzqagvGLklgxjtbMtYVrEAAbmyd4rWCaq0OpmL7qcK7yfYH9YZV3UgpXGPalmtUMkA1zAIkMf8m2uNS0WF8+phthpTQz9jvJJSap+imKuRZpCQNE2UtURjhhjB5HLW9bzgASSXIawNJy0zqEvqMkRiSgH/uYZBOZKI4rMc9YBcJuwGLgiRUpG9X3pIRsul1ad6H/HoBtgmu2AWXLPddlG3R/xdxKibLBD9iu7BvF5KWchGwwnjUTDUwop+mBAiIx19JgQK5Cg2tTf7D9k/J56nl307C5bnHsJMB5/e68HF9OidzRlMQ6xfj7FlzL3MqTFnDhruOVlAyj2KyaDftpBnVkFXNv7f3OpsaAxADX7KCsMf9mrskkdPw2V7WSO5ECaHDtPHDka6mu8mv7MD9Tm2PY4+OtH4FMNT8T4MbxGeBRzpGfuBSU3ZOltGHbUjOvkq9dWjkBm3kHdV0G9bSXZPvrJFQ+c36M4sNMlLOPce6ztYQCVm/M7ootPQl2AZw298jrGuAamWsG1hg/GPBOYp82NMSOTVloVvYZvKGucvtMssnRBxslvhrWUYJsrdAcKOX2sW1hBscesmrIFVW0027QoGN6U6pE5hooxjHC0gv4xmUxwLViDvt1/H0/pJk2j6X/+Q8Arml81yC0Kc7Fmo0t+vA6+onUb/8YDQ2yn61AnZ9c5K8CbOfAtWk+Mz+nbcm6qVhsA56t7O1IDP0SuPZ//U//8i3i0lUGOPRDNHnNtkjApPBbr2dBeCLCOY/OhdgE6k4opoMCBYAqaK1eLBGXYvH9ya56MkUTikG6BdB5TmcU2V0UjJe7e4MCKKO55af30EBLLQGvQcEoHGiWdKGEFJs3nFFkx83qEDiTroICVOhURhfDwS5dBpe/qrW6Ah/ev9uHixEmxgS+cG14oE+7J2W2Li6Wh4cHN2M4ySiwwxy02qwV5HJEOkgOhMNmkRFIJlAsoSq3hbE0uLjNUIq5h2ysUFyCRgZbcF9h31QpiYE9Zj5ncEan39noMFdYHqYoQ+CaNNQArok5o/JYgmu4Phup0vFjWYJYU2QrRdfHwuxgfmCsqW9EfTZlkWEAFcSM0gwAAS53JSBaQr6e056/M/vba783QbGclLUUKCCHrwBQZyrj8MUxSamgAg1sAA60y6ky8wpBAteT1kl1c9wYomwWAvMAGh4biHJgTUYdwSg5+QSi2eFW5WhhqXFWW5MFY4dAMR1xUzbN7DUvK6WJzlWx46gcfWr04aiVbe4MFdYFyz3vBEITXOP7AKxZPByZdnbnw78BrDUTjyEAgxWxicJGxPM+vR43bIJRthMbNoIBBi9cr9CsMnPN5drK4qELo0TsEdTy3wYDCVSzHNsgMgOAMG6VSJA9sL6eS7fxfoLBDFBRLmexelwfmD2VTPBcw1hboJ5gdMq04byb3SR7JfBT5zRb1aU4V5cCrXFe6FYBXMoawRhwjrosnow3s94KhE+XqTg80dMRVYPrCyAIS00ZOEOs3U0zot3nNYnrU2CnhETZCjC4CijGeso+MzXnev1pr5Gty1exP9J5cZSAJvNaDLCUThms5bhVVlIWHs0GwDrD69FBRDdQJG7wjcYFANjwO+wXkjhMpIA5zffZpgVMsf2y+6wmNAsYTwIIVIam8WHSBgkG32OAX4JqASEZBKOBg5mRtNsqe8o8oOYl1jtY29q8h15dmhdIaw1zr2yaS58x3/EsGbQO+0sfIUH9l6+069HB0/2lhNki3jh2SrE16Zbnp8fl9PTETt2v2AeQIKKtP7F0GcEsmxog2fL2QlDt2yPANXWaZVOD43HZ7VUa+oSuoYfn5fen/fL702H5/XG/PJ1el/3zsuz5E+Aa5hb2QYNfDkybGQP7C8BNUgl3N/Al0JH4vrTW0CEUPHB202QiQyWisa+0sY5RJ4yZvYG22msqCa90s2NyKnBvWD5e3yeDa4oD0YVQpZ4qsTT7i/IL1ltDoor/xpg6KKb91DybAaEAQ4FP6hAqxlqVw5q5FumIqcsrDdqM53D7A+QMNjuAtD0rAsJWe11OAdfCXvP7s67hGzLBcg3fzsk/ll2q/DJda+lrRrTevhnPU7qlnSTl9TuIpK2+WJaHG1UXJLCTox0dN7OJam0icTqFu2WPap8OY97sjIy3mI1uYBA2qW3YGjAI5Pa+fC3Bxtaxh63CviLfWjaUvluSTAmGw4ZEUsUawCmdDShTwvtJsrrDZwIXXasDzpSGjix4Qj/5qLAVHSjnPlW69x5YaJ3OqY2r556u2kpcopO6AUgno8nARvfOaPqZyU3NOLA8X+QnKaHwvqRQ92Qd2sEyxH3AHmUuMdAmoKv9QUnWdPkOOCUZAHXklW+VZzbBFvmGBtfGOGkX0rG3YFRirTAjtZY1lrIPYiTPYLbmzfQhE3X6Meif6/Vc+2tdpyQC3rHD36EqqhLa4gCKUcZzzzn/ALhWt1JZRe9xDoBzrsRs1J2k276ed0UiqIRWyrBdsbS5t18B184+O1/4Fmidj+bcXIl90qOeOnlr8CdjXrF6EvP21yZoRFDL8XiVhf6hbqHr9fwz4CFM30yQ1bWWr5L5089LFT5J8CjeF3knCX7JNJG4gBiP1SNN0onv6BFsG5JnQq7OtmKpxzclx3p72+f9i6rKfvhlm9z7TAOsq2cy5odTbWUqPzqHAL8A7I3T/PiCelwFrnWyRo+g72fOY/7u/e7Hx1//NQnyn4zS6kNzXnzmXNGszVBnqbStCPwioDXjXj89hrTrwboKkRvPy/Nte00fAekXAtccAJr9wo1kdDPih0sUUt2a5oaf0sQATWFvrZ0HOSMt8mwRfJZg3chwD/YNjVBl3lwKYHAtwAacc1wLnCwEPcxLU7T+WuUIhz1ZKAL8ris4QADPbqGHQ7FjGDyYFcUgiM6YxqGaJzIFLZBBjCAFqrhP3FeaFWSwJ8iYiYvAHQPx9PSkUqSrK3Y6xWtggRDweENwA+BAa4eotHUwUkqqzVusMfxN7DmBVf0927eP7kEp4yFtPewRB8AuG1CZkzKjAQ7gbCDgj6OiedHHVZAoAILOFUt7VSaHRZZSNNxDjRUNm4Tp4UjxXh2Ic6LDmU6TBIBJ1kdDYEPhYziYY94Wy8ZdODHup6MZOgWuCXjIM5mOzhy/aWy4l9v51vwTAChQASWsWnJ5VjmmRP9Vcos5mbHprGBnhgBuiVHWXeRszw2OxGnTeVK2x/k9AEh1oPSGhHlq8XCwWci6MNtCwLi0j/BV4BqBpMlc6804zAwrFqicmUG4AxOyyhQEMYB1AwIwEVISGiFwguVmr5FNglJeMt0UDOabTAWWaLnUzkHD6U3s0YAUsVvFmF2VsGjMYps4/1zaHvuHNQ/wG/YI6wpABX7HT97nCV06AXgpeMDnAbjc3N1L3wuTJI0QDASzk+3oWEpwkBs/JvyN6BgAv8wKnKXK1CoiawLP02W7YCoYWGMZOoMp6RQqiLODbyblM1hlvNZmOaX0O/c9y0QDgqmph533GQjYCYq2IK7h9CLmaRgVeMt0xKPpRqH6dAQdnW+1lzQBSx0ON3uMN7tsgAQYCeKDAaM1SHDQItnTic1elUxplQgkM+nAUaxJg2vUfkQX6ofl/ssXstXQ3ZqloikTReIAzTru7pavXyQPwLJKl6DjPEokqWSUewpk519OUpD3WGIfEyMZ8gcqVwrzG/eLLtIIiunYueSfzzNlT1Ltd4m5kjtxPDO2THLR6XTTGbLOGtDlvkIdQ3XVDqir9XKlUk2XlT18/U3gWrqX0vaI01TjHnCNc4ho4/L6+Li8AGBD6SfsOOUeFGRi/uz2O+kCElCGbtpxedw9FkB8OD2rYyg02k7Py+GILqEvBNf+8rhb/vL9idpru4BrpxeCbOxUWTGfWQoGllQyCNulkk8AOygL/XJ/R7AVpZJowICfsE1gs6lMFK8J9Cdr2I+zulDx2TZDhUwAvEZ2oUZLjC2PW8TBva9D3zLgGv2MNAOon2bmIDlgvSYBa2K2Zc7jeqLTCLuroFwam9SeYwMDaKyhsdIVwcU0dQB7jRqlAcpJejAUuHJIe+22jqJYPQDXxG5NSateA8D2AvaaAcOKlekHYO1J602yFdpTBAK8mHGorp4ChwUwpRwwiUeCFEyS5qcYDfFt/8QmWN6zB3ONkhphdZvVGh83jnWAU/kRa3aPsuIt5SEd4dZ8U4AWvVAzpDfAU9ksJ0lyndEsa7BLqO4ENfi3WRYuRXfv1Zgta7+N09L7N/3dzEEDVfGVtL/q2mdjg9wL/o5ngD1BfmpLdGSPznXwnD5v+19aL/A95DfIHmu/0t5bIPElZEbUNRvzSeCafawqDcUeodfEXrLRFZrqQCoNKQQ0dzMINSijJIIbkSjAD4u4k1QaHz/H9CUe4MbWp8z9EvSrbQD+sve9MwBkreewMQtaE6NZdiSbiqJm+qIjWF6BdmfAtQTqRptXzHL5VOeB38wfb2etvB+buAG2dHuGvz4CsTaA3Baw4jnfsYRrOAvfg162J1oBbPLRW7cttnsC4vO59FENPvygLPTcdWbtzuP8yu8rvDI6hBtm1QTXJkAy7UjmIWNYx5RMXBuMIpty6DyzAsF7RsmxxGVQQLROdiaBNECaOqcsba25d2P6bkB6DsOmTHAtGEJ8QfqAYcE/v6jL+aYCLuOzhgPtgv0AXMue2XO8walfAdd0rZ3ImfYvt6612nvJ5+ZI39FHINz6OBNck27odr7k/e/BtbU9+cz1qYLmfDnl9vMC8DY262fgpT3PWJTgVOfWbNmnmITa9zQmW3CN4+K4PnvquTH+EFz7d//mv36Lsf/IMOTAAcDi/McBIcV2OBPTAchNanGoDEugEwJXazAFXCsUVs7C7Egq9oqOUWABKe5gGRhcIwtKgT4c9MfdE8tX0p00VFRcy3EP1sVuuUUJFdkVKh1K16Ifg2sqvcIXAyI3MSADzY4eXsd50mkOv+McCHDgqCFgwvjh2h++fOVGtt/tWF6Fb7jMcuBSahldvARPKgcIcITGCrjPFga3QG/0N0b3q3TFI6ilWdWgUDFyBIZUdsysHeozDcpxJmWOI3RbmxAcfbAOcM/Samu2Y1hrzHRCV+71ReWpNHQqsVSgJvAUzxT3Rq0mlncCXAOT5KaAX1xLnF28GN2rc+Aaj2fQoB1Bzc1o1mkxKviDA8d7hT6R9fu6QUMEeKP5pfIEsHpa+05OHktnvblrPMyyc5kk3CM5mA7G/HyK1j40TDBuKKXiNdtxTAkc1qM01wCuvUg8/HQkgAVAi2uRN6jmGLgQljkjK4RB94bFkmwcw6UnZHUW68esTutaxPkOKMzAnHpycpKZcTJow6COgJlKQ9n5l91C1S222WvKWFHfyAFInPbrOwEhPK//Vpk4N+NQWQnmk4IgAVEAxcQ6whiU5hiCTHeFRLtTAkyAQyLwHIaXWT4sS7aGJHR/8HXppgYYp2j5wT7yGVlXzUmg5eLmWoE2weQu7Qm4LEaZmkiwQYcBfDS+YGBxOJTmYtgRGXPNb4i6gyH2StYGS3CK/Tp1NrWhpeScpUMeUwYsZvVOO681IV2aw3FHtlEHU85yG/QOmxPvYUk0n4WdDdGrGlwr9suawRlgXmGrEgvpaiXgopuAbJkBKwePW1VqVxQsEtQmcHLD8mXMCQZ3NzfsBopvMte8l0xwTTaotQTJ6l20J1GfD4CbS/0vYNOej8vbMxrfWHOHDEKUNmkNktFp3T/qll1eLM8H2Dx0ChW4BkFDAQDqHC3Gm7scYy/FmihQQACGytIUHBIAdgdR2iKCc5IXQDKKWoLPCCyV/MF6IdOR3y8cD+jP0XbxGlX2r+foRIM6BDRRBXsGEkoAy/Z7JkkAsPFpGhCFLQO4BvAMoDDmy/fdI1nc0lwDsKbv4/PLcniGttrr8lcAa49Py1++7ZYnAm5vBN12/F3gWondO3BlYAYGGsT7b7G/iDUMJjuY7Q8Azd0lFFwUdhJFJ2Mw7uEvgs3GuSOArWI4V6EmTJbtAQsPTRp8UjLKu/tfWBaSzpN0A+wBADYAzezw6k6haQBAsM2sxIBr6hza+4tstbWlmFBJ+ROuH/uDAEM0n4Edvrs1sJaOqS7LK3BNqTjx7JxY435dzBmX5Rno0jW7q3FYdwQ7AK6J3Z7vSUQBmAagjwAbfUWsKZyThV7u5i32s5is7lg7ymG5S02NtST5B/vst4dz4JoAlhW4xoY/DsTi+5jxvU0ocP8xGLkK1v1aFcwXmBWwSokR+RxDI8zPU0CUAPLYejA+KYNfAbeDBPsMumKXKoemkOpjs2vlg7Q9TIDBpO0KXPN9+f6qUZlZedHVZTnlbudSzwBXBvaTrNmwhWKvYT/SiR1+AuwxvsOkhc1ILII7m+AaQDTtVWh+In+NJcdhMg7GW55LADbaLI9hksmaV7qe+LxJYMjHjT+nBI8YEcwm15gn3qBfsEkA9z0LaPf/DDl1AJxgToFed6YVgLsF0XzuSngrNpwAW02NPoXBpxmOig4Xfx3nLjbkKkbTokhCpYLTtLWMrf0HBNcyHn33vS7nHRST8g+Aa2tAaD0ueQ4TrEkMNN+ZWPpcMP45EKSPFnCt5CyS2LCIf8ZiNVcGWJDnU9dZnT6HziQYsANcW5WF2vdmUmKAa4oDRDKZdiu/5w40nnnPeTbnepQzOfVzgvsEyX3fTS6qCyhQNVOwMI2AJIM7O59DSZmkHN/jVwmpkfzIMXfw5X4G/phO9Q8BrtXcX62nvy+4NtlqTtL4Yeg0AZ6cI/3Z/W7MSGyt3PzM4M2bAnKNRNdqLX/inNPkbHGsCZKtALMBrm3Xa4HSfx9w7f/+n/9bgmvKQq+N+pw43Hyib2SwpBfUDFZcCprNXMuuyhVxHJZIMSsl4CuCzQq4rI1mwCqLS8i5dBiKRo7An5oc6TBphg26hj6flqf9jsEvy3mowyaqNjxbAA1oSgAHmm2rEfSxpGk4K84wJ/MRRwXBCAIqBFLRCmNpKnTfHKwDBIIDQiFsdxONwCkMF1hgDKaurpb7hwdelzJ+oJqCyaVymXTsi4EEmywsNTjgFNA/HBzw3K7EbYvBU0LGoxGBy7jK0RgMNDgI+uza2YsTrbIyt3dPBqX0rrTB0w1+fSPImfK6GPdkQXDPEmJXWRlAlWwUyuppWxHIKlZigDCWCSIIvUboY2r/irZpYAlz4QjKsMYSX3F0Iu5O5lkJ44cdpXtXRtxC7XxFQGyyqQxMqbfhUkZnqHEuNDZghihlMjQeA6yxLpsAETAirMdiNlwcBK7LyhqqHBMnRbAL7b5mF4IEZZAYc8gliAQNeQAAIABJREFUlQRpzQa8MTus2RYCVQKuEQBjcG5NL5Z8ItizThKBHgGXYTRmXhTIZbFadi28loNMwMwMO2n8GCy6vmGAh+NTmw0OtUsxZ9kV/sa7rjnwtjz89nVlszKvJkAqkCl6LeqQC9AjZclZr3ieBMMBlkAvEbqMGAOXFKecWQCTbKHK2lVGms1TzStUGhq7SkJbkgsuwSb1G0xNPEc2LhHAxg0ooC/mhx33ZM0xjgy82RwDZb526ocjy3VUYCuCbbGSAnKxyYrB27CcNK+VAcSaje3A2MXGkEFHXbrZie55edo9EuRN0M3n4EQK3s8kAPTdwBZm044IP4b1GlDBGjZmpXH8fZ0oQ1VwZZaUgcIw1mqdmYnLEl6Xh8VZZjBSpe8atzwX6a0JXCOL0s0rHr64M6hLQbGPRF9NJaIoBTV7trLJl5QpoOD4ly96Fnimh93ydjosby9wyvRswwajfQ+o526bLKvEZ0/PalqgGv7lDQmc3AvGMp1kMeZZJ0j6JEMtBN+MEzMYOT8VeGEM+bzNDE3ZMPbD7K187VXgmvYgaK65IyLb+m0cJhmffhHXcDwsrwDW9juyxvEd5hrnmTX8xIY8UXuNzLVnrQ/osuFvKA09ngCuCWADc+2vT7vlr98Frj0dX5enI5ofvPIbmmQqyI2zaMCB5ZCQLkCDEDHGq7EKWNEE+gH+Xyx3FvkHswvbEUpF1XlUnUTJFDa7lL6SdqxiVOLa0dWTwbe7VhYgnLLmaOEQNIUtl7PL8jOKtLsENEw275Dqc7tU+axynS6jtjxAuloz4eJrUym+OoPiG/emREi01pT4MI6mazE4o2SPIcQwZ16h92ZBee6ZAiBU1mutxWiukWmqqauGBs3iY4KFjRTEYpbGmhlovFOdmlIE1sbE/XEcihFrnSU/DNkmrbHMy6/3qBhoNkEljVgxEdFtJ9X8xgK+vEezu/fwgSKSry17MH0mAOa1GHYw95JLlTqtEgNOOuSGi4FoZqoSkGBlCXibQSwvN4xgm1vaOpR9V3Kvu6jPAFxyD5q7tNdpgrBi+gqELBmSNI9CxQhKv91Aq/wt+4e5rsQaSXIWE9BJgbDVsQblgyEJcfKUU5zAhjwsBQtrUcmjrBWVbWoOciwG20e+S0Ct5gYVOGo2OGxg9v7YD64Dg2t8Xgz+CsWxrEeYUV1Kq3P22Cre+By4JuNVV1BsfXJow8TKNWxICu81iQTSTZudxkAEy+X42n/ROZu51vewBRYCrjWLcpZRj/3BiZjczzzOeQChyzo/C65ltCZzbe5QM3jOLjXX6zZAz2frWuMH+g8fvX+zK9Y/fwrKbD5ofuzq1QIYLW/x0TFX4Jr9hkLEEg9dImZLYxI/+816WenWFegQX1AjvgJRNqCIiEkNrq1vJjSO7NH9czU/tIB8+Vl3Yd6aKOI1tvVJkiDZuipZk7Hj+Zl4Jon7XFGBa0xuTHDq/dMO6P4ZcE02qm2RiVybg/Y9x/OXp/Hj6+iD9N0P1YCz83LO6diFX5233JN89MSz59bEfE/A1NX7xoffQXSVuKrFuD7FAPU4Uk7g0wSOSr/5LP8QuDZsOefK//O//HeluYagKcADDs6yIYvUZ1ADuiQb3xOxARkJjod+r8fSNHIbajhzLLPRd3TDJJQNsAUAljQxsLFKc01UcQWc0jGL0C43aTNAyBJj8CWmWLr8qSxPzgK7wSF4wWaMDZr6RSpFFWDjjDMYGbh+s0ZwWpRGIngSKGharZ2H6uLpLqDI8nOSejzz93QRnZ/XApSrfHHxshwOLpNhuah1gEapZkRn8ZxmGdF2IxQ7rPXBuMnDOSEAKDYgGYFhtlgnSrRgd0Tze3AduYeAVT1B01FJWm/M9F2D9SAHBV/RzsO5MOYAh+i8XajZA9lrpvZIzysAg1YE742egYyQso4S5SR4Y9p+O8EADAwGWu8si2i3kxOIz7MckGWpcSREZ1VHSJQfGzAscXJpTIHbtALWJki5LCx1ohDvhbpJYi5Cdw3g6n4PBgsAHwg43xEAk1OjMrc4hHGetTajkySwBEyPAM/RBZOAugDLdA5VEHixXOL+wGSZFGTHG/WesMFI5lBnRzFNtC65dlw+yaBmiPIGzIKSkEp7DK4RYFOZEUEEA+XsIEpR5meu7fvbO5UicbNwcO+1x+eOzr5u5nH35QsBbtkqNOdAQHZDuxLAMVlvPAOCZwBQbHdYwjd0/MgacpknWDcsRdk9iUlDYDZr3R1BzTBip1ewxAxKpbxdHuws/+lgi1vk9SWz7HiGLB81eMX1ZF0M2VcBkViPAIrBdMI4VKksG5p4zrjJC+eKhV1hvwCQsaQVpZkj2IiTRa0h6/egy7LAUAU2ADTAtMV6DQCJnwQGn5+X70/fl93+qVgFCLqmNlrEZtNZVSzC2RDDoL91fgLea8+RM8Ey/pPANdpJJ0qkreOmBQ4I4uaFYUu2WwEArX8Z20uQHnPMZUhYiwBY2aDA5cwogwQ7GN2h0ZkaABuSNtTWJGgsuxUAD8eg3iSa1eDcsHVPj8vyelquLgGgKnlAewYw1IAlGFFcs0Sgr2EcIHDH7rEE1gw8shuxmxBgzkeHBFMO9u50EMtDYsV+HrM0wYGYbPeQZCCA3ewkgW561gGD6NQBXL97WC5EDxG8Q7aaNDD53HCPQ2+UaB4aGRwOy3G/49rCfI7ma4JoJMYArmEePu4fl/1RWmwok+bPo7XXoL92eF4eD4flkc0NTvo+PLM8FEAbGhu8gP2FORBWyXD3cMlgr4W5RsAJLLWbazY1uEdTizsAbWD8qqsxv3mL6iCaJgm0aVV6qb8L/MV1QEeOm4sBUoUi6/mLhEYCaHXBJFAQOQE27CF3i8fCW6XZJvAwHXgJpNoZJZBmdt207ywJvUKysjuDki1GIOtS2pdoTMV5rWul00twELp/Q/vQYvpi2Gk9CvCAxpfAejZQQTKQGlkCPLlfeQTJlCJI8ELNu9tb2B511cV1AcSmTu8VOpCqMzGH88K2+BIM9mb5damcrEFqyASuyfcG+zK+yxodHuVLYWp7HOM7hPEVcI2HHQwP6eWOkCalmk5askQ7rC++JjYq9lnMf9hMJbPlmyWxqyPq4crPjg/U+0yuUV2eow37RjsD1m2V7qYroLsN86ChVesf3DNwr1MeJHZZ9lPdtSNLgPdir8B5ozmWpHxii8QMGZ0Aih14pxJACXUFQ+0XyU64A/Pz1EE1GE0wXfkIALyMYyy1YYpZrYl+/g78HVvAJsJ3x0NUYtZApJtwxFfm57nXisELfxClqtKAkt8YHzv3myCaP4fvVPrI1dhiPX/4L/uHqgJIQyaVvxbIZyA32AYAxgTfjC/M4kzwzOfpBG58rFSO5AoYB6zIF/pLxq/215J4MCiXxlCTbbMB18Yy+fyvPyjNzArBFUQfcpWoXp1lsI7H64l3zwGIvO+ASx+AGluQ8FfBt/Ul2t/xi3VNuYahN5dnUuDAxgbl2gMs1Jy8aJ3nyXRUolQxTqoGYl+6LHRdLkzD5zXb17EuCU1sM8dp2suSxqXP3XvNWBFlB2W7R2dU78H0WJy40X17bzXgk2eiuLvXSM3rqVd6ZmY+sxgkSZjz0BHlZUqn7Rystz3wmFjFwztz8jpdSvyb4ffjRTSv4Udw1/mjTKC2bUMfcwWEbubluSO+A+vsQ8z3btfOGmxtXdXJfp/mRo9dcUQSnwI97Rpsyt0zv3meApHf6x3Oayx7MbolX/y7f/PfvImKrRJFbvq+Mul5KWjLhMsGyQVooyzmjRgcLIWxTldYP3AUGGiz/FOsBjA+pG8kUANfLCOwY4FNB2CLXpfORrpEkQFGoEXlO9KXkQ4W/sYAv8A1N1C4vauSKFwPPoeSUIorA/wowWHtM6HIYmzUZUrlOrguaKEguNq2W8d1MJCE8CrBojtu0AweLKg9M5N6OMnu6HdmIgmuQatE3dOySVOInV0rp6aOFjiF6A2QiZ7uGuJoExkUwjixdMnZ9jxXjbMDVTvLmFdpjjBLJeFoBGDT53XtYkcoJcbN3GyIONkEVTyOBPzYrRClbeoORV0iG0r9TPbMJWzR13I2PSWbAUXTRZLnT3t4OzDlkLmjIZkQh33phZVmnZ9HQGQ5USrNS6A0nUGyX6pjXIuh4nN4H0C00wvmwxWDbeoBAlyDGDyYGwDXwgRVyzM3CQCoWCtbQCW1yMwWMSNLgIMzeynvdfOClDnTb2LDgouFCnCssAl4Z2FrloWRC6CwmwL6WnvSSJIuFNaVhIaxbsXY0QbTmRMBnm+15tMhWCU+atzAQA96VQAvXJ4pjZVrNjoguMS5qlJVaqRZ2yhdw27vBVzzuYCpw2NinGWDcCP4Gzc3C/KqTFVgBEF4Nx5Qt0g0OrhlJ1FkPGGLMEcw17MWMk+KzrFiDYQ9oLXghlRlO1fGGGMMMGvBOsfYKgAokIbYhOwyvqhdwG5o0mDD711qe7U8nwT2Ys5E1w33py6+KW2ZpaB6XlMHscby5cWsUGkgNnNNAZ/suJ47rudx972YawFrJqslYFlANtpCBD7FCu3udGSE+poLYMZ9m+Ea+6INMB0HzS4drdG5/qrcySNvW5B9K0B/QEpqTYHpTF01sNLuqbPG5gX399RfY4nog0pEmYSh7b2hbuY1GI/ey64ga2AhfSZvwLjaPVLX6+5OIAFBL6wHlwwBpKIsQWkEoQT0cnk9gmkoDUBiVk6WJJgC46zBtQvuZygZlg1L56wwDmgti8Wh5ImCNAYjzCzbFYE9H53E5Is4a4ygH02EiPaYZUzFfzWv4QMmI9ZgJjfVV0SqbLYgcG3XukbWaEoZFmwmGGvoNHkAuHY6CCAGu+2krqFgsO3Z1AAg3HF5PJzU2ODpsDyawbY7CFwzj9cNfuQMOp5crq4VNmC/ob0huHZFoB/loRNcUymlGF+4N9gyNalIs4M0D8DhtKbJ4Ma6xfwr1lqDa2J7eY/h4HNXMTNeJW60D2aE4yfBNTPZBK6le7CbIFXHXj0Oddq8rDJWgWsA0ayzFpZeMcXSJdTMBJcxK2nWOircHwukCdMuAJuSWnheYBoKaEPZniQjyLpxh9vsr7Bh6iwN26Nu5gTXCHRLLiDl4NJB0/y9YXMClcKzMynBl+jcNbO9GlXJqlaJUfsunuUTFOaia/ZMbI/2PXFKyKMrcC2loTN46T0oOrTxqYp9B7kSdhqHjhiSQd0RVecMACSgm2w+TkM148l6T7AocM1yA0ni3T/IfoSNP/Q07Y1yZBSPqPKA4JptBP3E4ftnP2WDoEvpGoOxn/msUkaXrMfOzY3Q4ETGUvtdswXlWyrWkN+VMdf+wU7wJzHTU57JJwJAPQ0zzP6W7epnpr3Kvmv+ZiAO8+Tr19+U2ElDLJ+/mH+Of3gcluuCAXvlRJYB0iR+kSjxvfI+zOCJr97sk4rnapQKBKBZFcg4wTXYAY2NP1LgQhIls+kBJnJradXztA8ZMFPN36z/5ATfDHID3G3Btdxj/d2lgxUnTDpOEKrNfPjRP+saht7aOchCaTkDLvh9vGneB69/4hnlKujFH4FrxbbZMLTmZyaAk/taj+MnAI5uJL2+HiGmsmQDTViBppvBDI9Ie4LuIEygaNcGiCUwPDqFro7L00Zzba4jhYLN/J3gU+5VPzv52SBt2bm+tZK8mbdyDnCRz+fOrUnAJi4ZpehZ8WtgfQOuGTjm/Rc4pivI8wW41vP9Y3BNcz+R1c8mexi2znOMubUCido6GO/4/wZc+yHw9QlwbTsafIaRYPrJnA7PL3Y84XLZmlrLfZYJrvF9SWQMLcPVM81j3Wgdnrtufm4STf6Pf/0v36K5kE6f1G8aOlw8ULqB0sHvTZdBp7XFUgqDYAOTSWwJgAh7BiMITnCOaMqg84502EJtVpBEMO8Net84jiZz6NrS/0YHQ7dkZ3ASzTRly7hwwUghm0W6SAiOikp+PNGpguP2DPYQAlJmB7VJIWAMPZNg47Wy/wFt4OhS4NrMNaHe0kVKCSGugSyZ+/sS4dcwGvg6s2AFyCBQEcB2Oh2qOygNnbvEhcFEh9DHQTdG/F0ls0291WQVsydjG7F7MIkCAuW6Sz+CDpF0T5oV100coic15p6zYzY4NG4BGWT0qmwvzMIS8VamEuOVsjguGJv+gLv5vO4/WQPPl2iq+NlngcY2xVGgBsezStTCYsRp5j2SHm7AmCw/aPiB9eMgMsfCT4FrcaZbuDGABtgXZOqYHYcxjchz2HwCp8XWsgdtRzElMC7pCiOUHdLkaGGuFrYZR9UARcA1OriYn28LmRXkjhnE49pS1anuw+Aa2TOcj8+av1WiKN0ydcNNaWguO1l0AXUB1AmumR2E4EjXgwYKF9ZVMQBu8I3lsXbsFOymWYgCzur6ey/NHIEN6tyTdTKbo5Sg/MgidwJB2l5cr2aiAfgnIMzSNDMucQ3ocMvkgUCniP9jzcCWAYyZ4LKAooiLa74m8KHdxPojiCc2LedhghhqoKnElwBh1joCayYXZF84by4vDa7JbgZcg11kiR310MCGEks1eocBzsJqa9A4ZfwKrNOpjY0yyHAzGOMS/qfDExlFAWZsAQpwDbBNkKDY0A6MLEQLcfMqt56l2A7+wNZjB+XBB4nzXIG5mUK9PrtzcGWpvCsSEPdYsIvtFdijzbIsQM1gGlhrsOX4hs6jmNtq0oL3/vnPf15uvv62XN7dyYYdTmRovYDFAKYWnsPxsFxdXy5fvggoYHmtNUQJqAHEHUF9HBckawLuKhqUXp2cUzlukwmDY4ERpqA2Qt4OBehseg8Ku9FlzGRXV2fSloFQh9t0nhbbgucE84eBtuyb2mlqHyXgxnmqOUkDg/vDXIdfgMYFaJAD4N4dpMNU1toD00makgTWwJ59xjdeR2MDlYcejmauAWA7nFga+pfvO4Jrj4fX5ekAlhSAbsCa0ogUY0oBARN01PSSJAQBVzcuIGvtFqXCZq4BeIKdgE4bbDHBNRWcAmxTMxaNlSoLFaCmyQAhyBEoYXYSTIy9LpHtKvgx88ZAEe6DWm3qHEqQqrQGFZ5XvGoAhOBf2XfprgEcxDU2WxMsflUFwCeKxmUY7fSLZqAaKLLWqRhSZFKGTedS1pSFUh/LzDWyiVbgmpIc+b69RYk21pd8vOoeylJRVRVwjbt8UfIbkOSA/yW7Qj3ICMZzHcjeptIB0+D51EljLaskBx2ae99Up+w07eEEUkjKe+igCgm0PHtVanBD7wSq12KBYG5AEzZugBzqUrLDtPbYVBVwLqUzKNlknmdV1t1Aeex2NHjxbzDM0P24NERte6e/OIMG7nFsyOOANeDQCPgqcYaEi5O7qOyYe0kSLglmswduz5UxTTzSbUgk5DuvE88Sz5psSNhYJnwlfyDbaOaaQbkKwMrvaf3f/5e7d2GNLF22xLZeKamq+lzmR5kBw9iehzG2YQYG5sGdi8H2D7DB+A6eywXbv3S6q0pSZkpKs14RsbdSVdV9Tp9zsRp1VUmZO/f+HvFFrFixIvehNaVmXHg9q07ACKWfqjMa18baDdMysRH8OoJrlwDXIucCvWFXhlhiRWdh++h1lnqlTPZF/IXcnzALEQiSHIzGswC2BhY0xg2uBXjIep0lfopfZMLz81Wn08Qt/jOJ1LDT53wGeOCfxcDz2VOMOu2ZyS6Za+G9v69AMQfG7702dpZz9mcE184BaxX3jXF8u/bPP8kajmogTHhzs2PPgWvvjuPomFivwfHsjuBhrgVcix8hcfpmayn2lI/Yz9i2MWMh39ZAbUr4BuPrHAAZ/B7XZQx25uscSMl7H6BhJf234FrpNOvC2QO5Zx0Hju1+Jbg2QUj5oknm5Vx/f7XnbOP5MYDPSV7IWPuq/78C1+Q/2Gec62qA4006SRJYL/xzgGtbMHGeHVlHtTf/t3/5X8jfdGc/OekSkJ1YbAEb1nRhmdjoMgqKPbL3KJuJHhn1UR4fWTIkTTIEp+medqvMvTWImJEaByiWVphuuBFpKcrJAYOGDq11nHBvCa61iZHVkug3AgPcD5wKfE0tLDiiaGyArUshawN3cNyhU4R7u71TKR8y+KRKWxkZQCHBIOpROQAmyCcnEV9hwhCcsDZHHCt1kNJm64yaApUXaNscn6pcprqxup14QDU5X8ncqnNWZ5El0qqTRSWEAiV0b3Kum7lDsGwI7JMdtwLzmvqbYJnU/0G9raC2P1ZONI2UM6tpiT5a3JNL4fJaZSmtiyazV2XABIIMrGkhKyCXE6I1LAcpjlh2p26ognyWpsiJ6vmKEyzdM94PQCQzK1HeqRLStWFkBsjGd4JuyXYqoxrQR1pYARkIkthVx+ehLI1ljnbwcj3prc0OXYLAsEZr3Sf7ZoefJRZ2xNkgw6w4aK4RXHOzDGWWBXRR2N0PKGabHDmAAxzjfEZ1OuvSlji+YZlGDy+l3NW8AA64nxsBKAFoa12xaUHYc85+pbOpgKTu9IZxu737VNnVlDp6cVe2HONKFhJADy2ayspnfHmIBnhiN0WAJuhsKeaJGnIIKL+8RtdHNWDAa6LHInDtftXxOOyA7Ks6FD3G6MwYdl0OdekcWrDfnUKTbMiazL9VBi2gS6L4A1wzS4AlRuz02IFkg2PNXCM7zw5P1mWcGjrmoxlJEi8qFYMWlsCPMEpmoJyS4ehG6Xd6vjREUAv1tk8RoVZCQM9F+8TgKZoJBiqHszf3c5UYGaRPowHuV+sjYk1S99OagGGu8ec8M+6Xj58+LR8+fVw+fvxAcDWsyHTjI/vy9nb58PHTcgFwFecj7MvD03J8fGLpPdZKAO7ru5vl9hOCttNyAdsFNs9hzzMtgEe62BI0Zgm0M7u2yVwjTkipsQPssOwzbBbegPUwnVZuXWebZXSUPJGNJ/Igp9TlVnRSzdgWC9SpDq8FLNzJZhFK5W8ZW4NrNhrY7AbcUCL7DEY2WGkA2ViunG6k1rOEBtuzmhIduL6wjgWuYT3jPQLXjsvD/rA87I/L18ORHUMJrj0BdHvl9/H1wgCbQLWEJGExQdBfccMrbSPGA2ATQLU72iaArygLlb6amhsoAQC4DnAPS0XJBMs5F1tjcXrLCsDPDiCWcuawNbkvDMYEhRNw7O52vEMBbCgJpXA7u+XqM2i/fd4LpNW6g38j/cruFK3yV9m1AGuliemSfTKrknQkSAjGjXhF9LGovarkS3xBfvxgDDGRREBU4AcAtmhiLRdILkhKIqWKACTBVANzjWWqlBLQuUBfB6WqADYx8mZgYebu2JzA4JpF7HnNYk75/b4W9sb+yQL5zk6RtVNsJgMATriysU8Y/3ECpi+QPTpA23Q4DTON+3Gy76NZaCYgnqP8NyaPW/81NrgSNugQj6RvmGuVfLWshlnnBa7hjAe4dnu/AtcmCLb2bKbfaKZJmmVUcydrU6Is3UlYXAPA/vq657W3cubN80h222zAgJdmeYUVQDtnyYI0NcC6kvSJS6XdVTeJF5XH27cqtt4M4vSMzTxQgokVMGFB0neYiY3ESNKfY2noxaXKSK05R3DN5b+ZwwbqwO43C9zB4TbI385JfN4k1QKuBeybQG18YSVjXPZnh/MtMGGCgIEMuV9ljXxkzAWfv6+rNeRinWfx6FkSlKyZoG/W3pkf/LHg2rnAmMBR/NrxmSuQMGHEZNJsOpWee+YtaBRwOR8z37N9/+p3m6O7fjfu4beAa/W4Kft36fT87HPMtd4nSuzlq0GlcjbKp9Q1w5hsgG5O83pNFinvLLimmG8TjNmvqT00YtNerfalNkDne2uWRItVSrfv+DiYl/P9dV+lJRoQ6FeAa8qhOmRZNxqY452iZu3vb+27etdc5T+y7Vav2Y77dg6+taa360TTtZ7DinnHp76Z52ibbZ5kPv+87BwW6cw1CebXMte+B66V/cPeBLi2opS7fCogVW8I097p2AhEKvYSWRQ7BpcfP34ssXCUT1Ij5emRC0UdQl16c7sTaMVgMqBUaxBgDFB2JkdKiW9mthH0Wh9NZVHKFoLlxQDG5UrKah0VGIM157brCGKgdUWGG0s8DwRHJrjGYMdaXmxGcCMQUB3dBEwBSMTBiONHga00nTK4GB9lgVEGqMBBNFqP4xB47UWnxfaCcpjHL2YxaJOJPp6uZwKCUoqLMRUgKqr8dELEBBNzrYAoZ43IAjQNU6XBwwgYDOvDOhuhW3wrGLChTObZjj6eSU0NUPLp8oZ0qDTbiBtxlq8kweWSwWwQdMOboOXMcIpNE/aGyvJYQhBAwHB2SpzTrZMbzqWVLMujPhA0ulV6FSORzCzAgzCIbMM5bcVaiyC8yy1SbgfWIGENoX98DzUwzDqpDPjpRAAIJZHpFlq06TBQoo+U61AoXh0jM5bSFo+GkMYXewZjCFAL3UKhF1T6Aw41U9rK9yf9a3ANrBsy9LzGZuYy3csamHkubUQ2abDOGv6eb7IAzJhTKah10iK2beaHxlZsCzioApJbuPnu9lOwY2fGdKijdKlAbAMlAEC4hsKM1UYttgI+K+XsBKuwH1yeIvarSrIjKA8QgmBtgbsGutIq1Q0EFDSuS2PChgTwT5zTpSjJyMgpdpl7sVDNNkHpTVhuLonHILB8h+XcYmgwy1il3q01yTU7ynPCWJ2H4sysz5NVc6ySq/yd9u8FGlkA59Poo/8sVhnHa5b2qLMgGx1Qd0vAf/Z5mJ8pg1UX3JQFdRZ0iubLlinRwQ6pPryzdgnwp1s1dQPBVENTHTHXpBEoFiXsPmz8x58+WWftnuXCzQpUwM9uoS4zPnHvngiYvewPZK3xHCCYBwb01XIFxtrtDUsGT9iXZhbmdWCXIAhOt17q+Lk7KPc128yrcUGYCQDgwqqQPhPWVDtabWvawZIenzsP4profo21a7YlQQl3J00STHZR6xLXlEPvpAsF5wOuhT7S+nZFODTo9grGmrWDFm4IAAAgAElEQVTXkIQDWCbgQGcpzl+Aa1++fqEPQQ0jNDZgkx/psWHN71EielCZKJoYoHPoz1+fls/UXxN77fC8EGAjMIVSXR2oBhgvlusbMYDwGyQZCJJR4B/A2rWE/tnVWFprADVusccMrGHEA6zhzyQJfJDIRrERhc9EM5C4X/I9dRA5gQ7iDUTrbJZunMA1MdfQITTnCWw7vbMkVpgQUamrGGtqusMmATgHkHikXp+7t4d1l0SrmY0ELBaVtwr2kA9AhiESDGAOmRlPJ5/6abATbmjAklCzyfinAwEysN2gYwAeNzvIBUAfDMC3O2FjP18quRZ/B/ZSZYuLmkldQEPTDSByH04RJ/nGANfx4AuF35pBU7rAopDrdwzQ5FMx0BqVB36B84F2nnikRGNYAWU0KAOu6R5aP1WyBdrXOS/yvlQp4Epr1hPANTRBEoMd65n2LZq11Ax28hE+kBvR4Awr0f/BoIr93wYPSYRoXnPmOVngNSQ5GLF58QWfupIoBMqGnbAJir+Cf+J9ZbcMrhXIFgrL8CsDUOIzqOWHbwK9Ko1M2SbLpp0sSFUOwNvyJR11bXkx8WUS3wik1WpQo6AG2OScW7fSICn1MD228Skio5C4KWd4wDWeGzab5VOfCZZpf82wzTlO2889Z+DA2pLyIwwaFljWzJ6cBgE+Euspea+vN+vCwWkSNfLRW9N0vmf6Duf+/l6g+q33TeBiAibb9xRzzVVF8AnPQDEFm2yvlec+C5pEttFH7DlAQHZFVw2o9muAiBVIUdZIW6l+91vAtVUSvkftNBBGgRSKMVXFY9/fbMgkf5WwOzeqvXbWY/OnBdfKmxnjjJ8p+SOwWFvItjzPvtFc+9aa/aPANX90VRjEVryzwHWrum8fM4Mp+PZNqVpr8PzPD67NdT7X7GpMc1sjvn8zd7E3Pue2v3+zv6dt9HUzzrqnsbbHsOgMl4/A1/1gWajO7PfX+ps1hOv+7//qH5/SyKCzdrmxSeWU5tMEh0i/L2AJ2cZbgmsUe77ZWY5FgugUWEereziq1NSA46QSK5YzRtPK2iPYDyxTMJtFrDJkSVFGcuAiBCAmAXxoPj8JhHNwK8fPGkEE16TPBPYDdLAQIKCzexgD0X1S6aiDFWpKi8kC7xuHGHWmr64obg3dKWwEMtPYubSDWoBZGisJo+cw1ci2scJrGKiwk5PKSgCYfPn8s0EjXSNGQw6TgmgyLhAgQgzfi22wYvkeAmsuv4yGU8X/4z1VW+jMa9ZugBTdY2vz5DnodNnxCntIhs0OOEXprWXlwG8CZSpF1JfAKx1GmVcChnbcE4ArCMfalE6Nstoqd8MalbGRTo2cnO7aJvaZWRueG+qimbkTcXqxRqTNRxA1+hN2JpyEduAsPSyuOQvZElA12JHmDgpSNCfw8HPYqhHH8/Lhw3017JBDFxGNBjZ573YT8HkAgqO1RZaCgUkEUzIF6kaZbp8qCwVTLcBg4kwBWUmYpEQVe076Tc2SSiONrG/uEQaD6uqlTovYu5oXggssC0XgKWaNpKy1x8NeY7DuEnAGuSy10AGPLwFmvXfubj/at5Uge2V68Fo3MmGnUupjCeROqWU5PGaPTgeIexITGh06Z57xcxaBzUPaIHnYVQQ/HIRVgIH97oYgAE/oFFPY3E4AddTMpqyyn85WcZwNdhN8HeBajDrE3tUooMGzrFkFIc0miFOegCmvmz8PODydaxKbwAopMEfCfGBQUqMyJW5+lhKBJuAs7agw2TC40ack6y3gwuigKf1NvFelSQqcY/9cppWxtEOV0tLYhQZoLQ7Oxjgog4Pd1DlEgM1ly7Ej1Fj78GH5+Okj/7y9B4MZTB6V+USDE+LrWJNppoPushHzxhIie9nB5wKmIti1sAKvLpEEaG8mZzGF3F0USSTqld7e0YY6elKLy2j4wL7jTLStI+N46Hus59hWezSpSTkptNKqq2kYP1jLlEVIkwLRKxTMrYGzAAYwLJ3Nti6rUDl2FxU77gUR+HICQPaopj2wwQpmDa5Bi/D5uHz+Ij0/NcMAw02C77B76MAJVpQANnQHfV4+P+6Xnx/2y5enw/L5Ef9+WZ4Arr1o76oJAI4I645SJg77UUBKSjuhuaYGF1fLrfXI0NAAx8vu6nK5BehjO0rAjYCcNMzCEkscakPixgMqiWQ5aMDo0cBG7oG7VRooqErhAFEUjpC22JEAvwAgsJJpt13GSE04l9+ngUx01qRhiwYGToA4eRHbVTYq8iAG88ha9c/SIErAZzNkKa5OVplKNCdz7YhGBwYCuB5ot9UUJ3t7B3Dt9nq5v79leSibGKA8nwDbhdijTkId9gDmX6lnqkQtpCtSUNhC4GFDNdSAYQYY5M6JXBIS0O8gePIcHRhuPXf7LmLLW88LOow3Wl8FkoWdZsehz3El3VIlIJ3Otd9N2RQzm+IDYSywNmHf1BylgZX4lNUYyeBaguQCn8yumiHZFhBQ4k73FHAvCSUleOUfVUMog2uzgiIAfK6d6+UgncCcnl3sNeoPr7TvkmTW/aQEGMCtWKDxRSXwnzNHjc1g91WpUaxmB1bsjj6iMT0rup4+uluqgAYlJGQLsTK6XFY+iTQEIStpG+aE+0xmZQxzrlJaZujWhhUawOttwGpw7ZyfEYmAgGveUz3uSDx6wc7nJfNZgMqc/0SB888KMA02zjggvsj8M+sy13gPrDr3Wd/82ZmGBqs5NO4TNsu7GNAZ7bbsn/eeg3HmgOq0ptbAxryXc+DaCjz7DuOowFYO5o+Da9t7ynhW8nwMMOafADdDGVcHuOFS3393ai/Me9binWEt/p7g2to3bXYs7ZtBqnrE+OyG+tteakOs4/MemF8LrmWs5npn3OeO7kn4nlvbzbz6hwuu/dp9utIgS2JqMkA3QCfteolHvs9uXa3tAa5pz54H14It4OW/B7i2HZuL/+Nf/5cnOtjWQmoTkb8ZwU5QWyVql+rCaD0CBdoo/bxj50MAPgJjfBCepCdziQ5VZoHsdui4KWF0fEUPC4w3LHYExmSrcALEvkKJmtg66CYKxoHBNYrDnwTGodwRnfXANEOZx40EpwmuoUwBZW7UlDKDx8wfZa+1+0gHDzNFdLUqoUGAi4CLoIubMOB+qWVUouv4bDGqAq5NY9AsN40P7k3tx6+W0+vzgk6W7DhFkVz1JMM9VfkFhcsFHCBAjH1OyRMDJQqWH/m8+EYAj8+K7kgysQEkZVPllMjB6NWgA6fzuWVEhjYfHSoE0NGWMnON3aQsSB9Dxmd2gwP5oN3RFP+Mdg0+MU6iytValDaOkoBJsU5UZiy9KnV5UmDexs5/M+sCv4doNkG3y0uyx/BqvB+MigCf1cXUBwjnxl0cAwQCjGO5EsFbMRXro60zR0NbHUndoZUg9ZFd0rB+k53UfZtdZbZFaMAZR4BfdLh9wLO80wwF8ygZkIK9hs9AAMaOcHyNGBuupVDGZOO0sPTmcDCrS+AqmSUQ1TdITP0p9ffk71jOAzZlutShvLYYbNcG1vTZBNcMbATYS4CLzHwAv9Jh8T7Bfdze3GtfBmBJFtV6ZtgfFJ5ngAbQ2gypl5N+5u7IDEZHZpx70UBt1jmDm2qSoX1N4DDaW7YrtKMFrhkg8/UIMAbEoGEEUCRAIV1AqffoRaNSVd27mjlYh0G0S46p1oGaDmSdhwWA+wXopg6h7sDmoDqZ9NjvlIXieQVEipECe4NbTYBARhl1eOSQE1hiC/c04hA7UIy42akXpWFm47m8LOcHAvMuh5LOXLEGhm4dS9JoXwTuBNARsGrGqtmJmM+UzrC02ILTKlOWtlpYZzyDDM6rlF/6edW84G63XCGQpZ1xMImOhjfS3hObS/NGxxvaS7bbCqItHjyaZEjf7xoZEgEMmFHqkYmZ3QHzJRslcL6sKcRgPEwzjEl062zDtGdax7QBSdk+gdQCywPoJXhXYkTJEemNGlxzgkdM6AGs5fkxJ7y4QfrYFgMOeB511CMaK/01AGYuDWVHXrLStLbAXAMbBbYZ3UKxvnHuA1TDnywnNbhGgA1Js+PL8vnxsPz88LR8eTwsvzyiwcGRHUMPkLRDYwMk1BwYav0A84MNETte7Fox186BawDSUEZ5R0aVNCwhLA/AjQCbGW7SiJVzSCtemnVu5MFn7BLYVYBWa7nL1KST56AeNhhnO8ZoiLwncWI0RIkKJimcqMj9JeExbEH8pnYQzdJxcyj5Q9LnyLMEyKadQOnnCxqzSCxfQvPSxwP40cw1+QeE/cxcwzXDdmNjmRtUElwt93fwIyV9geQs/UeCa+oGjS99trql83qAPD1OKf+N7AbsVNt5+EGQCpjgmuaL5aFVPCxN0hksZ4yCUwQsSuITFpH3bQkLvjedalN2arZTWF08G252ZiDF94qmok7GgJr0I08vamhA18kNRZgYbT3agPx8fbLubgBEm2AGYXyxFbAyWTcpKxxdOhmMgiXN5mRmAFsmBazSrfZvALYEP7QjdlqVFI12U3zP+DThSkYjsXVA08RAMhspnbbeGhn7KpvmvZJNKObtBC/JjN8AawHu4DPL3xYbnpp6ThDEj0sgx4RCMde0HyqRa38gz6skssv4zTSczDUd/z0+GrPAwjpvQnRgoJiSMDRCITtbyV5VrDiZbD9dB82wS5Zd6YyhGb2T+jGixhV7YwBsGtNteHn+3zMO+rF36FVa99NCVT5Vj7W55zCF+d73SCe/BVyDjRj38R4wM+9p7q014PT9EdiCaxoMx41+e8m5eAy+9Rnx8ecnE1yzfnnsZe7/fXBNupf5qjU6FsIa4PttzLUtYJW1IF/FFtTNZKi/nth1A0R66VdFw5yff4jgmld97as5llpPjgajWf9DG3BuhB/csN9fou++4jeBa5abOrene7EZBNaLxEZbsdnesm9rPf+O4NpMZFz87b/5J6cY6trE1mGam0tdPkNld2mgBaqVTVPAmSyWAhbTvTmflO8tbTdoFKEtOEA4fONLwBeaIIjJMJlpPETMXIODDYcCAXyE4AO4MaBHV09kkNiYAEl+6SEhqMBBCaYZaf40rMr8UcetGGQq78HBGqFuOCe72zzTJRsawCnA9VRSiIBdrBSxhdQUAWPSZaGm7tupFYAlgdOM9fWNNXOeUYrnbGR06cCOcpYO90dGmAGEiAmrxCMiuIhhIB6N0twnPiO+WK4X0HJkapM9lv6RnJBofcGpiIYUHTgzdgK6cRyqfLMdVjgKGJeUcnAlGJlOiZYcxGYM4jXFWLR2SILvt+CaMi64Pru5uhxPDDJp+eAAmG3vo6OB54s4NkG0Kzj09yZXqKW83o/OtTeji64cPjgxAY0w7wCwAGY8PT1yXSC7HrYaHf6hV6P7CbgGjb2DOr7ydQpAZEyHSO0sr4iz5dJNNS9QCRDvqxhfAFgbXNtBmN+MBXUbu1BZor855yPLwzX6om69xaD0vteadYCeVt1kp0ocWwGrwK+AFwRA7evjPhHARusn4JpYIGIXyWlozS/8Mw1X7natcUa9vThXtgFy+iW0jN+LYSpvQCVH6iqqZ1eJJ7HMsCOqxMYJgioP0XoqppEDFuwbBVLNPhAOZuZewPcE3K9gN6oU7vmA8hY55dp3SEKoDJHBhw9Q7mGXv2OMBOC+MsiMDQ5wH2Yjglw2+BhzofKWBKcKULHuGFxeofso2EGywwLXBKySkUJWpsSj2SEZACF0/Qr4VqDD5EQlYNzRzcxb7UH9jJpw1oRkmZxF68ue2HFXQBPNNpVCqZyqWaDSGXQHR5S8wdYRXEvTDGt+em1Ib02NddT5Dnpr6g569+GeNh/aeARhDK5BhxPf+B1ZfL53jhPLmBNYC/Bj8xB2re0OtNQQ3O3UACGlnEgcQaft6Ylnh1izO5WAYnTZrbfXE1gUTCakix2DtnRAbJH4ySjGnMcWhjVO4C4Ye0Uv6oDHvUPmtstNA66RHSqgTCAL7s1nhhmmAO+hN8ezxM2FCIpgTLB+kJhzSSh0+wKyEphFsgXdlo/QVXMDBLzmAIAtWm17nvEUyn8BQ+1VoNrDniAb/vz5Adpsr8v+BQAb1irWpaATgWsC1rTG3bmZQKtsUzHYaDNVUo+SUJaK8vUB1gDGbRIX82x1E4DyhMyOSVmowGp9Vb5j6BP6JNB+B7hm5po6bwrYlp4mcAQBHwR1Dazx3l2ar7M/yZWc5QrM14Gcfsa9aqYQ12oANicf4etIZ0raiQHVJDTvn7GSwF0qwcgzWCFAQp8h0BxAGTohXy53d0gcwgZiLcu+YM6wP8mWHlqTEtYOH7q19QYkYdCYoZn9LSV1pY0W0ME4lMuEs6fVRdFJmMF+UJKimVSU/0BVxW0kTcIG8iIb2XsxPHXqYS9jr8vGzfL5RP9mhPo8FCsR8+wOw36ETtqGYZpfmKExyjtX4NosmwuwtmFBy1d1cw1XT4Tpi3uPBnGSWBMwVpLBIOEs8TTLPH5zzhAlVF+k3ajdqqSAbWXAKwG5Zq2ZoZdEgSrQA64JYGMcYpAmmscBJhisl16vnzVs6/he9Nkw8gbzKI1iuRdrU+Ycxz3Gr/fWrj/CIox8Q+45gMEMpPvvSXxEe9jAfcZzA64JQNWZvvryOaXwVOuEazsv+lYJ1BZo9pvCZNo+57l//zHgGtmCw04mRjo3ztU8xk1kzt7b8HVjexXT2HKMgH2CPBNcO/fa7f38MeCazowBJvhB4qsngbed53OAUY3dBlcJuJZqinkYnQfXDKYO1PL3ANcKPDvHLh1gKxnHTrQrUdOoaa23zPWwdRmzPxW4lnmfa0iM5qwux/SbxZhzVz+eaSH/ZAOc9VxHt30wGr+5Cf/M4NokLYQgsmGuzb2ShECZondKMWPDlXN8C64lDuNojnWSvfKrmWsrRvt6TubeFr9D9uPi7/76n9W0pQwtwV1o8lM3IBeaopy8US+ezogD+BLII+FgOBkqIwojQ8CaADY4GHCqwRZKK+8P6C5qnS4mc8maONDBlhMm/RA5WQDMGuTCPCLzTXbF1TUbGgQcQJDNABWHEdkQEuUluMbuVCoDVOb8UeV5VxcC1KxvBg0nBPkNQkl/J5sqQTKeFYdtxjTOCIEgB5hinejQ11hjRQhw01zZ6S0NJR3sGmsFiyn7ihi3WFwog1UpLUVmHSirK1g6/oWGvxY3z+ITUKdvAI3QOIm2h9gsKcNUsJxArjeHSx7MEgqgiHGi/gsAAgM43ZRCAIo2gq5bJQ5hSrh8DJ/DuWDWRQ0dMBbU8XHgS4YZQQqBFexgxjI6lQ7jdbwfrhOBsLhPgGtoeIHrFbg2xN0JgKTLWn029PKe+PhY1zH0HRzJdAZcIwjhOWLQQ2PgNugBV6PRsgHX5FiYzeMxwlhSlDtZcwRhBNdQenhc7q6vq8wprwHzBSDBLPdbZbeqkYS5cKNhBMEYr0MF9iiJUVCaSs0A3mGpsYDCZZ9pdMC1RKbFqfSvJrhGADrdQG3oCK55/2t8zfJLGaoBV4JC2M8uZ8S/AbZz3bAkXU1SMD5K8l8KVGEAp7XAdWuwWcByl0gnO1wlIwmc7ZinSyeBhYCnXr8q6W39SgSn+MJ4EIAJ2426kkeyIjHvKVcW4CUwX+8T6BfbIpahynXrQBmOSpcvdyfT7CGA08myhx3IhjLZ5w5290eV7YV2rQNN2oIB4yIhwLEeJWAB7LO/w15iB8kql2vGbLMHy1PS+ZLgzV4+/g0GNc8gjKXHUZ1r3RWUrEkBaxzvlIreCjyjLYBouNmwLC0Co+b+ftnd31GXjWvG546YwC75VZQshlbANdpKl45lb3NNmGVmEIk6oLifHbpc36ubpkttxQAxWFvAcesAKUWv8QhjLYmJnEGTuRatJ09ewwZBm+wsJDmgvSCglg05GJCKecuSTmpgRlsUiavX5dWlvSyvjO4mHE6Xw1N3z+WeXFvUERO4RlYaGxfgDFN3UTHXHsVmg96fwbU9wLWnI4G1lIf+/HW/PB5elsfj67J/RsIM5ZS47QbX2H+TfolE/mXT9c1kBFlsVwvKQpG0ALh2Rx02dQ1FiSibHPi1ANzCIM6eiItEO2XwXYASgER3vO4TX+dGgOgwa+12Q78tzDUxc1wWCrtHzUwBuWHlsHQvnZjNas5+iaaOnFEDsrwvHy5OCvHzgEoyY6LvABEpC5XdkAYWzlSAa5g/nbPRXFMDBtwhyzJTFhrQhyAsmlXh/AS7FIwuNXkJgzZ2EbaOz87nN8hltrjKK8stLbYO/U93vTseOwmoVyog05wpwIFtoTwBu/pGz9ENipysIKjnhklikL+uwLUAaLXHrBHbbC6foWCjJglHO9lzOxOaTgkvry/75RWMPuvlhknu+GxV6sTkU1hO0cd1lcGW8FDBaCoLhi1p8EkBI+aAZ5TPKqwjnqUZq2JppQ/5Wp+L5mXoqMY+0maRDWxwLexjn/cpvSRjkvZlrNli+cEGAp97WaABQ0KXmyVUjFNgts94A1J5NuUBkuw0aAsGrH33SH9EwxJnxATXJpCUv+ssbXkLrR+NZ+lFbSdlgCvQx4qNjW+i55E/rqZYZtobXNsStwJmkrRgFnqBeLBPZ8CMCoInwFb6xPqEM7f9puT2t4JrOs+8L3N+Voy0Lu3VXtN48r7GAEzgsrJKgbk3LMP52vfAtZjt+dqsr47h1jOwuoey++u/TLCsCnfnAH9Dcy3r4tylzzZwgH116dZ8bwFrA1zg76NZNbqFzrV4/pHa3p67v/m8AWtplS39o1hj+OPRmnYSKXaE1+ZiHXcxQNQCGAfI86cG12pNlC75+oYC8mjPDGA7xntQNN9fK1nz2XsbxPTsJPjpeb7/yOvfWZw/+ONz9z7nef49Y0EiQPb1D4BrtGWD0DDtVK6Z4UzyKczrH9Zcs73O87xrFyZw+Pd/8y+4XUMFzaLnQnZb9i24htcEEOo14C5ZZuTwPRfuXERQDZu3HaRk6qBbprJQOOIIgJUFxSGIEr1kDKPHBEcCYBEceTUnU9koMpth30B4Gs8E4IQMr+trNjTA5+C5eH1qrp3o+Ke0jsG7A1tlpuDgv7gkNAG3StXggDOAic4RnOvdjkuC70uwixJV0xwBFVHgvZhlArQ4lmSWqOmDDrxkJDszJhEPNzWIeCl1qcQqI3OJgJWcQTjVKj1zGV86QzqYJKhl3Zdo9hTLwYdXWA44tKl786zGDQJIMQbNaFBgpLIwfnkNyXFfG4BcA/co8XZ1vgzopvJaeci5xzbeET7X/IqBpMyw2DBy7vksNMwCQ/KZDMZM+c89p8yPguIGTg4IEvZgSexL+0usAmX8CGSVUL+MvthCB84T7qtYgBwP3SPUxtIoIuAawGExCuwA4vJ2YhQAhZHCHG544WJ1pRw3DTessxO71Hvjedk5gESwqFJDadoFXKPzaeC5OPgRfdSkxuwNir5LyDjGKNcUuMZgKF0MEZyaGSTmmgLQgB4EybH3XM6nLnFgvynfTZAnXWU9PwDfw8DiuvPvUcrGZihsRKLAjMG67QHBtVvo+UiLTQFDA8P4RJTokNljxx9zi7VWXcEMEmDtRtsR75ExNwDl7mW4B+l1ibWjNSobR7ZYgeZ6n7L0AG7NhDWAqi6Jx9p7GDsGTMPeiI2kshC8/god+cjWBYNEe8KbU/e66SKKRAL3hsGclF+SwTREtcMc4OvJOjp0ABsWlANm2hZ3CQzgwxJPjrmeWaCZGFBqYtCi0AVMk/o9MnSd1ixwLSVcYKuxJNgJHq49g2n5k0EhO2YKyMd6oKSBu4Lu7tDRWoEQbTNAFJSM3t8uN+gijXJ8DSIoxdWRl8F+GHRmrGHPXqCMF84h5gdAL7R5oO8ZjaUwKswU5Bl6fb3swaClhmcaerijt8ssU6o0g3isudjVyVwLk1TrONp/7hZqse7Yai/mYjXIFaMFtHmHcyfHUKXAmjv93uV1ZroBwAcTDCCPqT5s6iBmozS7xHJSeSGbXaBkH4AjGVBgVx6YRBMbG4DunrpsKgt9ZlkoQLSH/cvyC7TXvj5Rf+1h/7w8HcRsO77A3mEv6yyVSJk7JkOywvdYpaFO4KXsE6WXANPu3UGUJaIA32DzwHbjeeDOnCmRLSHoAViZTUEmJjULzVSOv+vSluwN6qoxSFSAj7QhA/wqCTuRVSeY9bXsrkrs1VBDjQw6CI2dqbPI0hOliSZ0SUC5ZTIY/Ps8D+te4JrmjiB62Gv4OYXmG1jDv9UYQWV2KpcEWNhnOrq3grmGP+nLuEOoSm1nQyjtA5SCKhhLw4oAawKUhJK5kUHKMuEfAlyrI81JxioTVTIYnwfQHUnVapYShnj5QA1uC+gSe1u+qwKF2jsGMRW0tj4nZ473GAaeyv0reVuVAjon1WQBwBr8XrGdK6hgpCGWb/zzCa7xLCsR/Ogi2j/TAWa7JvY9QYrYaDPWNGxOErq8fCZsVZKqda0xts/jsyG6TvET5SNqpKLdykZWlgJJ8jNSCLXWzH4+B66lep1Nta5mWagZtn4GJu5lyAdYq6Q2E1eQM+BZLd8t7EKAzQIZDNQn0e+OxmHC+8BdlaMGXOvfGd6N5l5+kdPaOrBkmlU1g/UVPWcB1rCvOMeWZYj8SwAfxnYVBHot2J81xFy+Z4LfN8GkncsALc3C3Nz45p9b4Obbr17/VkmENbjW21vrt4J1A4TnNNdWINiWCfdHgGtznjUlDV5sQQT8+0cAtlwTTWy21w87eQI1K0DunHbVGZBJAwe7rl++B66t1rGbdDGhnESGmevbZ9e8zLl8/3O8lH0fuhcCqi7XPweuZV2LvRYxnG+Da9v5OMvyw1pInH1moT5bLHwLFM49s2Z09iD85cE1+3FrzPfXbMcffO2vB/AC3GZdbueq1teIkVUOPFjJdZ40c22C478HuCY3Y/hXf/83/+2JGx1Ge2yOWswWcA7AhgfDjaHMsLWs5PCwox+ZAGALyInZ1SIAACAASURBVEmoTH3AtWiXrV6LDRrNnBh76DEhoNO/A6Lh33CqWca5QCxfoq7sZ+WAjOWaiztJAQC5uVk+fvxEsAP3mVIeAGxgJuH6Ygy5Sx87Bdr3jq4SNFYMSET0NmAKxiqMsfwMDmccglDdccnSuTHrLeAa3sfMOQRO6fiBWaVyrgT1CYiU3WyBuARdWnTJWkvDjZPtLm/tgAncwO+6bCsd56TzVqVWQ2CXzgRLxyzqbSA1NMhiobhkDNPCjG+cFq4v7UmOgx1GBYECVdNhtQBrg2slQiuzy8AxDIcJ3lVJhXXjZNhtcG2oyVY7oPOcGGLt6EowPzpX8JvAlGC322jEjY6w0hFKB7boCzpTaoYJPisadmnVXvorAUYIbj1TB02HUFycLguWDoyAtWppwIDMOncu6wzjLA0LyGyjl2nwdXllENbgGgBJgxkuOQxDrFP/OXB1PwQpHXTp8MCaMaCbkil304uxqbJQAF4pWULgwnI9l5EymSJNQIAe0d1jAM/xV8AuNuvF8unjh9JXJIhpRk06LrIbZ0YTZWZVvo6yIzUDub5SaZBAXJeQAAQ3W7MCBtsHsdaulwt3RiO45r0e7Ug65N67WuvXBEkA1OA5omeWUifp7M3PD7u3GWhMFLjzboDtyVDDPUz7gnlhQw7Y4Vf9PYCY9oROVTkVChAw7kqcIHmhUkb+ZmQMw0STBhZAkAiZP8sh95FL8Cxl7wbWtA+6qUGAeDE0FMAQcHOZodgLydmKWdM7o51XnaMqC2BXTv/JLp4G13YpoTd7NT8vhqzLzcROhkYkAmqUFEPUX+AxO13f3iwA3a5QJg56DSOzV3b+BEtNXXkddEWDzSVNqHd7pUbdxXKJ11GTCgFyd9+Es9pnmp5RZy20qHZcR7TNYeWAgRUGcTxYaANhfRZDxUxYa3CJOSFGeQB/lH2CESXtICdD4hkS2LHuUJoSYK7A9rZcBH5P0Dhsk5Rve29hTMD6Ykm3aD5K/DgQTUKELDYmcdQJ9OFJDGSBTOp6DP0tMtjApPbr2NQAyZCXZXl6PjW49vVpeXhCwwOBawey18CqbKALg6mzyuAawHkwB61NecOERP69MHkAcA02NCw2/CwMNjVusa1yUkSkWjv/QoANg7VeYdnSuK0kPgKwdGktgS3y7AyuaY8l4MTukDprtP/MDie45jJQ79Cce1r/Ls10J+uAa8IfG0xgmTdZZ7IYYsUqkZVS0C4FFzjKpgZsbtDsNYy9MAmzNtNpm3v/mc0Mbm9xnsonQlkoE5JOtOjeZSOvr+HToQoA9zSfvu1FwDUxm3twn48qJ8H8064YGHO7bH++JQrQoIvMTNkoNZgRyxGfr6AvoBeqKnxtahGOsiDvrbCMYluVbJA0RTdmaHmIkuFwYo2+h8tCyV6r8huDZNbcKp8v3Wpta/L6DvBn9N62VfpdOc/CsGyGbnwBJi/tb/JcqcZb6hYaH6tG3/q+NSGdf1WnWSaC5JdwZu1zUrOUTQPS7KYb5YhM0/IQXGcsEUNCWJXtrAqYDKgKhia4aHDW3Ua7EY/XlEnJ1CCsfd0lmumazY7VG3ZMM350Xq2AHoJ3ZuCN0HV1DYJrfV2+v4BV+WVhdGIO4BfF149flzWnTrhduZJ7YbKEW78DxayX+HMFINAXb9bclrq2Cq0LOJxA8HjQ7/x1BfpUkfEmoK0z0GOpaGHygPoWzRbMyp/BscZirSOnZ7evEccyvlTnnGovngPPdHsa12+DawagOCZY0+vBqX29GYf4dvEn8665hrbMNcVPAtdqDUxgcFMSpzjZOuHXqPIyIF9r6T1g8S1zLefQ9EntMtieSgM8jczCPFKcPTU005Amjc2GM+pBqOf2HPZJkBLXNRCUMcPQzwYWmfqXb4BrGceJkYzDxwkHT+pfhLk2Fuw/MICtcYpv31ifbVOKx9mbaujXiRMmr7xfSGYK0JyEW2xHzibbB67NH2CucZ0YH+B7/u4//PNTAsiAawU4MJANkNK6NnCqItqOjYWLMhhluY2YaCyBckCqoBcBOF4nUegAcMy6j1KWPogDtil7FTAG76d2Epkf0oJSsC0GDw5kdR99ZTcxOJ8ISn766SeWoOK1Yuk8UzgaHYFw2Ko5gcqn2PCA5aRoXHDPYAqBlgxAUPgueZKTB4cQZYBiyCTgJlg2RP9jRAhsmcGC1wuggzacRHYfHh6KvQEjIlBOY5yMJ42c19KnTwAPbwQagQ1BBoxBNDuvXVophhuCz74H676xHCmMGZTbitXE5xnZ09xP6XCx/FBAEhzQOMCYL2W49bsE8nJKBZLQaXXmO+CJHAIFCXOz0TEwAIXrIhMOZhk+U79rR06sIzm9Cd7wWgFeyqYLALVQrcGG2VoeICfWOtYKu1t6HYRRl/mUxpiYJQIttD4IQlDDziW/KQOzhU6JHUBOgbb08uskrZI3doIbNGB6QA7MDISQ3YUAGnpNdLICosQBe6WI+AX0Ct29E85Y6a0NFpNjjjrgIiQvnTxrKbpjFp6BgI9BMmoVsRmBjxMzMskKAeBFZpzmFiAHWB8BlfFM3NPUBHJ3UFmSYmwFEPnp00fuUcw99cFw/wSooZMlrTVpL8iRndmpgNwA92ZmN8EqRem536Ttgy+Vf6rMGYLy/LmZaOoA2+VBxTjwvtb9IAiUtiAbs4DtxW66a/bn1kakHBT38tNPfxiaWehEbOYP2ZIDlCNbDXbAYs8sD0lA6mey5iDtIe1pnF6XL1Zm30Ccn1X388gujgA5Ih+gWXJ5C9l7AgW0xhtUSxkbA/HBiMj5w/eYSUgGr4OmAn78OTlf9Nyt7adED+ybGhVAA41lfTifkvzhz8XeShYfrLUPHz5yzskwhgQA2KRmG99AAwq6m7sbsdCAYMPWofSTNkxAWbKdKYTKIY7xpZbdfq97g5abu36Wxx8ABuMSNhD31xV14BZosGFjm5WQxik5mMjUBRB4e1dab3zNYLYUY80sGrwXDG68huxKnMlhmPl8EfoEoPEa9Gre2+GX/ywdL4CMtvPRn8OcVEIOy4cNhCrFbZafWOM8X5zwwD5OA4Onw355eHwiM017V6wgstfBloQeG76hc3k4LI9Yx8slGxdQbw3MtS+Py5e9uomisQFKQ4/PYLI6CDejSZWOZtK6qQE7bOI8xM/JAMO/obl2vdwDZHV56IfbG/4MQJs6hootJt3LXl8C1yKTkQy7gcsR5Cqckq2XJqFZtQ56wWKAuQHQ1UEWEQ3afkLQ6QadskaucwdBPGLSRMldYgXVkFUGHbdVWaimT7+DvXFjF9oeSDCAXQibdhyduf06ic3jnDbAZjvA6TSoRyZe2Ouv6Jp9u9x/2BFog0wAfAh2ny57i0SgzgNp+5pBCsU5jq9Zmar1NWDhTpKjqcHra0sXKAGI9RXtSZWGYv4kcxBwTXPBRHI6QINhPDqhi+0r5ttMCnILFmMtrDX5DBoj+Lk3bqajxApZsNbupW/hrtzSHBa7H76VSlabESL/IxpxGiueYaOz4QzuJekQgMlRh9cIm3alOZSTq2qCZgat1zjfH+aPgf0VmGTW5bTbYmLqK+epwDUzrZG0MFMLvkIqRqLrls607q/g5IuuKVY0zhL411hunmPOc591qWzo80XneBJSStzxlLFEi4BxpaQ8j2xY5UY8q+s3asgEEuz6sMWZX52dAUY7yE9iOMFHmgcVFajWSOs5b8E12h1THQKO0Tf2yKeUWbIXAn1gW5R86QB364cnOsXjsInOeG2ABMUnvS5rPTsZVo7uD/xltV6HjVRMpiec98BERPSLJ7wW4GjTFOAtuPYWJNJYmvmX4HyUrkXAfU0GWD/cFmju/dDzvgJdtTm29C9ddCSqaw8l7h7Mtfm7Ca7VeAlB8iX7XJm+aNZG7BITspY3EnvtLVC7AvX4DAKkJ1Ca0VnN3XiNmnGpUSGTc/5aa4Mb+LT22oYqZ9sy4a31nBRAGFs0EtBZF3lHbNrpuktUzwGlSbaYOr1Z4d8CjjqFvFoHb5iQusYkj3x/GwXQ4zvHy7OYv3+Fb77CvrpubMou9Lu+DSr369b25Nynep3avs2GBuu1NO2pWd0+MObcbt9Tduu3gmv/6a//2UndenA4iK3Am6wDwN3F3MyAGToEswA0fFDATFMwutggABqaNQInI6AaNjDZBRaaxpBVpx8G3N5EKJ2JmD2Ewm1f4ADnMMAuDfgHRziBXFBtltLYAQNzDQ0U4BAxO75HaQnKTNDiXQdJwDWxQOSQoERoR2FdiZ/L+ggkwkGJrG06bcUhxs0SMOO4pHQhFH+xt5hZGONNkCcaZC5pBYgodkg7cwGkYDwYRAGwuEHnujRTSPbU2W6Lj3B5eV4Z+DsQz33QQXO5o8ATzQOZbRY3J4gJAXMGawpmCViaTcHOYOyYiVInjRGCDB3CzVrTII5uHs4Gh8FRQEp1nnN2qvaXdH5SUobyTWl8hD6M4MZ6WWlwYGF1rREF9Sj5zQaS8yljM4NCMgewHlgKoiy2Eb8q4RNAp1I8An4WpUfQLsaRQFCWOXINSSerBMDj+tgZT4kiwbI6V5WVrFISONkuZyyE1XUQLLThPnOLeBg5zv3r8nJ4IsOGa42C6AJQJbiuDrQEPG18+Blm+GlsBCQDqNBWUAYpwRx+f4/SOgATBLZk2MQ+UKYfQVL8tnRyxPplOQqyVAbWUrZKUMhjLEdYThQannDeyGhiJwIdwAx28GxXLm/Qz9fBhEuMRvBbzgGuze7C0vAjaAt7BaAcax3/Edxw2Qo/2myhaKcMBzr3SBAjWmsAwNPQAAkBly3THtoJx+dSTPz5Zfn69SvH8cPHj7afYQ+mnMpgespYqeWXJgIKA9oJlQ3j3se+YcBr4CIlwNwKcfZdeuqSa5XkqASw35fypwD+bofugFyAWRinKpvPnp1JHQYtdtIYCM7GKiUzIBAvbDfk8tMht8Ta3dijS0HFYmvGmvai9pPAcIBEd7fqEvrhwwcmVsg4vHYAxa6SAJis8VBVhRq/nJnR4+N4Y2wNjkj7B40CzE7DELssUuxsafLp4Iv+k9c2WTLoLGpGuOeN2dsAYHyb9g8SSgmVua9GQOG06ZrxVlk6KfujmQFBPHyeFf8TKBGAxhlw3LsMMRa+y62SaIgjLhZ2N12J5DxAPekmKYGjtXWkbWazmacnl4SKIakkjYBMlZM+C2CDLhuYgGBevi7Ll8cng2sP1GD7un9eHgGuvSzVOZRsIVljMaQsg0Fw1ucxtdSorwaQDT8/EWwDsAaA7cPtbvl4t1tu8Tpqs10SaMPfU+pup0H2KQmqKl8xeBJ2Rc2VghCxP9WpU6wWMcdoF/wzxY2n5QJgFGw4df/EnEsZpTpDhxktVkedw2VD3U2VchgC2MQI82xdLAu6ugLsVG5HZb34twBAnfEqwdfPW2vthQAb9B9F+DHLzM8YIB4Axe7uarm5Q9LD54ZLusVc03kUFg6Ac0pW0E6jukBamVmzPNWiIZUyaNs2lYXOhhy4rqsk3D0W25E25OZaNsu6giwpp/91Uyz/AhLMvhYzKOwK2SxKOoyS0MxBGryofFKBtK32qHZQiX/2QEpPxbgbmmEW9C7m8ciozwCkLfxg0rjMWPsW1C/Z/pSW09o4AdB2LglNMeux5rLv5UcYyIq2mjunZ21nByi48XPEZlLqojvLh9U7JQWoKWqdxoBesYnxb3nWAnyO4zGYL/SlDcrGN8N6TJdt+W9mPdDXCEvNsxdAkXY4DHmdhylTqyRR4ZbN/iEmORqelK9uz7nBDBf4TAbmqow09yhwUP6hSpu3IEf/W5uc67T8a0/Ze40AVqQgM2ddHcJnNtA1/QeFH/6sAH2O8cbHfvev5wA2YbobYM0P49RFlTwS2Klsl+7JuXrNV661Ah7W7zGM59ePwfBclL3XKwrDWIHX3Nz+SVhs3sMNPGndlU+weUZe3c/ZZb5rQHAOaD1rgMmcAIO5ppNkroTMZ18p96dYXcnyaX8yR5kT2bNO9GsdnAfY1gvA6ziA/iAvKMa3nIjjPgHoHu/CjUxYGPFmrUV/WOxs4vKZiMx6XsFQ9pVOaXA8otkCZHwmDzysz9sCod+C6ZwjTqpsYb7eXifLIrB5JyfyrvMgVlZhv6+5nRsQagO/rdZS31m/agJrXvq6h/V6+u4m37xgC7Ktn8tny0jsc/6SUMjarkHJpBuYzGcNNmO9dGjd+tieM+Ld7ZUxGa2eu4v/66//6QlBhUqMEqgZmLExVBmJGGJBjsWKkOYVNYrogEiAW4euRpeBKdlQ6tbGnzrol/Cms6FmPWHDSiBVjBJmsVzypkGLAdQQkDXG0k1scre5L2cP2T2I4oqRwC5TBNfktO8tPK/N1iVJ6oTnjn3IRkNYGiAbGhYwQQzgLPpa0OOS/hoCBAZwN9elbST2lGZQB2zraNS8zjpdvxjjiiy+OvaZuZbAysYMz3Z3d8dAUECMMu/VUckC7vxdUSKH0HVo6wwulZGF46a5FhgSAXMEPgRWLxYxxSi8fsFGERhXAKvUKDtIgJqBJMHPVRf4Imgwy5pAwsAP/hDjR80qohOj9SezLwFjlaOohExMGQC0CjTTxVOlItLMQGAm0Fg6GlPnKT/fli50IwWMgYJ369glMwQnP5ksNzQAEIe1hfsAAKVMcTfx0D5rh7XWsEuZxXxMkAnHUk5agqSUk6g+yA5ayi7MCOO4u8xJnTUZChEgfNk/kXVCpRpripGpadFQgAvYg2rIEfAMnXTdhMAsHukXym5qzuRE4/PuIQiP4N4A68WFWscDYAOzQ2wiMylKe03gGoAesT2UpZqgOstEU24DFiHBSq13so38d+pAlKZUZ9fbJsXfb/2OtgEyzB/+6q9oSJ8eH8XM3e2Wu0+fyFjja6GDRXAewJgAPbKF5imYEjsCRm1bU36E8cE63u+fqpslrhUNIzoK+PTTsnz+/Jn7E3u+S6rj/fo5DEJWUE62iIJZaSPKiVYzGnWILXZhbGDKzBLgseFLyrpSiuOyedvylPAkfOQtxwEhCBAtRo0BG4rg/DBwFrBfjkVnJsNww8+hHQc2IUAPBcsOMqlXJWYzWEZqCmIHAnqMVyjXU2dYlACHpaAyJmlGwjZin8LewZb94Q8/LT/94Q/Lp59+UhnmlWymuvgaREwiYgcRcpWU4XN5fQLw3hw419IsBEkSaHV9+ECwG2WhC84hJqpQ9tkJAe6lK3UU1SS5XNNbOUmwMC3jGMaBbnsh1qbWt/6XIKdsiYN9skh4xorxw3MEz+KutGTKUj8P+nIvBJnUadh6p3Y9GABTrkGsWGqxuWGIQMQwUrv7rATKBbjGIcOc7GcTAzfUUeMVnVfUIWQpqbTXyGR+eSG49guYa18fyGL7sn9evh5Oy/51WQ6vF8vxNZ1DVVoP4Aa2See11o8aYVwtdywBRXdQWEasRembffpwu3y8u1s+IfnGhgZqbnCPElGDLylp17iqA2uePw50BzNyRDvJJB8qQAF1YA1+hBnN1ejzE4xk2P3aB8N+xg8TE9qJSzcu6LJiJFjFUCMQRtYPPh3nvkDXh8cHnu9aK2Kjcm4DxhEvVoKJjDay3tUplHprLxhvrGewin0O8jyWbcJ/lzfLcr2D7iUYY2KbQqtP54ETRQnQrRO3pxbl1XINHw+JGqw9ch2lEZfkCM6JJLgOR7EgpTkqnwXXl96nmN8Y23RgV7dpNFpBpYP8XZw5YnQI8MyXJE3sV1bwKXbkVp8q702yQIm3lL5Cz6+rQQL6wEdIl+1E2Ao4mx01g9ys61XgayBE92mbXY0UnGjn9Qzg24/lUxJ4d5HNCGTURMOJ9cFew+eSBWzgnvdqELbqGYbt5x6oJk3aKUkWBryLHyfQU8lSeYkzFJYdBtMVEgaYM6wTPANsDs6iqaWKdROpFPy+AznZ38hhlEaiJ5w2w8CdSv1H0wFXdSj5rgRp7j1guwKjcd+pSnEJa85IOYNvw9UGLOST1RjY9/wWC6QD4BkEV2rGVSgJIt9EqR6jvveAa/wz2pZVZeP3pxlI1tQ59GCMrcyc3rsC2FZBdF3MRAEN6RosGv/aMNfkf8j2b5l4YuQnZmnOz3uBfwDyCfpletMUZL4m4FRsP/9d1sRAe1jt3reZc/nIJRyoWHBIeeQytffNdqt7N/DFJKebZczYdPv+zAGhdOMGq0Ynsc2pIsqZOsDzcwDbtE3aDvJ/4xcGhxAwN6se3JGZR5QSR4nf84zn5mm9jlzWH0Cl5IK6FFi2RZ/NpZDGIlvG5LD3NYVZy7P6yD/LXPf9pMP09t3v/ds4S5Ia3iNzv7wdB8e747WrFZdY4hu3sE7UZP8P0kzt1V8HrmUfzo+e8zfHSa8N38Ugr/ptaS+npLmKJjhxq/LN/pz1uSEWqrS86eNbPiKfd3Zohnm8+I///r8+kXJ/rVLKMCuKzh0gbHTIw8rCAZRsfTS4ItTfxlUPKIaVvrlpXIqjg6oPWQb4bBYgAdloAKWcMcFYhMCTiRLAJkYRFn2J87++8Foo9wEbAX8GXENHUgQ16y+xiQIaChxCwBVw7UbdRa0DgUAADhcDOmi5PT8XyFhtuMmoi1bFe3TbsHHk9CJgwL3NjqMqtZX4eijzGFcEjuheR+cFGlbQ5XEn0IjQZrGmbjxU+peh3TB1jrB4Aq7F2ScTjxoRyl7LoUFACEAVpQxqI68uSokAsSjVmAHUfN2PkeaAfWTzvJCxVIeCGSJhD2iOUj4jUKCfDfeqLlvqDOVSSQNPKY1gCdroUkhhd28+OZ6z48gAQgwaURvMnQcxnmIUPZfDJSq+gDEwIsMgSc6TAIzBLGVH+3BQ4KV9wTF8jT6WsrbtKvmwidaHCOoGqtRptPR2qG8EI4Kxs7gwnE84jMjyuxkD9ifut8G1ezG2DJ7amwm3zgwPlcRon0uAJA4aPg5rEgGR1KWUiYEGjb4FsolJ0YfC9WWEUa2vYiCTjo7LW/E+6rrQiCzLTx9/MktNAJoEh2lgBLoxkJJGC94QRzasWl+mS3dwYJvVeXN3R6OKfYgpgG1Dh9GUib4CHKINVIm1SkgFENYXbBK/k91TCSFF7CmAr71BQJHNLGQPIw4ejT7c/5O1IaNTKCfQGeewu+KfmxXJoIiBjgIDrTl9vrJ+gxEcVp1BwHaoRtdPs1OqtChnUWl1+hBy97wJKKYMO/pq6VJaGonF2AmLwrs+CR6sc4BrRgMxN9gn6LQIoyx5AJTiCRy5pAkCc/aa9hsBKsBuzb1KAsl0cekvxj+JCvx5d3+nMswhJK3DqzO5uMbVHz4RMFmOBxg/7dW0yYXtOD7zvFBCRqXcmHfOX1ih2D+wuS5B5goiFiMGWbHHcIXRLKGDcGWcxL6V+DhKJsXEMkOP5XGV5UE2wnpdWrLcL35NmCTcOOkOOVizBea4HDYNgXI+Rz6ALJFai0P3jWtd+5/22l0mdU4603khO/jw8IWac4fD0/KIP9nQQGWiXM+vYI8LxGFpIoDb55flYX9YPj8AXHtcfnl8Wj4/PS9fDq/L0/MigO3lYnkOa+oZwAyYxWaWOQoSkxyAGewZGrIIXAOwhr9/ugO4hm8z164ultsrdRLFd5oT0f5iYkaCUmxW7zLb+PZrVAbD5JaS/AJvquTaIJudP57vOP/BugLwZxas5LISFIpdrIAuJ4rWjcooxeKknhsTngLmBa7B0ghMeUQpOBpClV4ogDQATilDXNTlFQnMAa5BFF6AncC1pDXIyhtSEickYm4uliuCa2ACqrMv9jXXDPdGHOqAHScCeUwK0v8Rc40MP7zcgA7OA4JhYfde7MTgNcCG5gBirvnspI2wlMkVtHrVYRzzlASwEsY6d+JrcKorzlfSiaNom6N9Oh15jTdBmVFelT2Npl9JqhSYSfmTNVuHyalRejiD1diGgAfx0eNfTHCN/o3PFPh56oh5WlCO7N3Z4JrPVnkmmg/4SjJE9sdyPmV/wVeyxjNLu2juzOhz1p+BjZkpmBNWgaTDphPVZFwPWQHKQgyASntHjP2wXlVlIT9WjVKk1UodVTKHI7UgRm0Hcg0kagm+9eWdB9P7nPgX8CoAOpUtYsS7eVEBEAl213pcmotmBpG9moYGI3jJmVHAmt0QUR/6632QTTOr5xUIOMEHHn28UNtnvd6+uf2es8Ca72AG+zx/ZznlO+DaufvdggYTwKondfIrfmkPwno8MpdjiAyuNRtzdd8xyNsxnSBh4Ye2rzUBZfAHYCkbs91/5X+NIyIdXDMmsvuyJPNnFe9Zy7d9OcdefypwzZI6ZS9GWXqBOaXXFgZZD1z2UEppV3NgYE0uk31sn1FZp1vmms63yrrUmNT6yByN+2wbaZkG6oF2lVWqZAJe6izWOCKpK3u6Lomu5zqDKVV129iVfP0Z0HiOx/f+Tp/3HXDt7bjqJ7OctPaJIV26ft9CkTbJJK9Cf1RbnL7u955gvS62+/49cI0bJ+RQsq2TmAqxy3twgGvwP3Iers9hZuLqGTSPTqhTkWFqtq6fZ0KLfGa89G//3X81wDVT+6sURx1DWe88Mrrl7dm4JmhNwD1RUgWeZr25o6OCai/IiF67pEBAmRhwZKOZth9nmg/rbLjYUdbbcbAvcCJ6PwLXyFwzw4qaa9Z3QeAcw1ROZ7pTOoOOn4v9hgDtmuwEOGMEGNm971DdObHZo9dVGkbptFQsnnaI+lBowyNw8EgAS9odLsNzlhSfwa6dhwMDxbDXkilDAJl54OJIhx2lcHTfLv1NN8oYMAarBJ2UJezgwFoVdiDhXEuPIhkSlcTJQUdWEKNqNtMCJwXlrbrnGCZ1QlQ2erIbwkSUsZDDZhfZDk3KXcNwwH1Ch0hBszSopHkXp1CizCqjiag7dVPIsDBDwxkSBXhyuLI2sF6j30Q2RulI9T2IkSa2G1mdQ7+sQR2JzcrhavYaGYNgvqRk1F0Tw5YR9VuW8/72TAAAIABJREFUOi3WOd+gZWMMCTq4E5xdfTmiBtfA7iGI88ygGnpNYeMVuEZw9pKl02AIUUdt6LAwfIi+A+OsLs/UrblY4nRiMHqLDDENuLQWWaYKKafoOEZge9gB1wuJxcVv67a5U5C6xrXh/kd/9Y8kOg9gjoG6S5mQ5WY5nwDplNwI/BeDdmW83bVzsoGgqYUz+JiyFJcER+9NEUE7ohF05qGFlcNoHUEevgOKgMUkhk7ANfwqnTgxpykDJ9Ac0LfKdFWqngCpbKPL7fTZWiRhtpzcjQ93ynXmEjwmEFjq7ARIdCErIzjKjKpUKALqMSUVatX6rJU6GxqwlC/M2Ai4d+BVThIPyoRpXvFcc3Ai1cpDLOFleQVz7QTmtPQ8o725Yq69SDaAAfruluBa1oPOP9kO6Kih/B9Jio8fP4qBzYST1hXXiqig0h2LLcXaBgCH8d7vCaJxXxZTDEwvdKbWeUHgj80PBLR1G/AwxcxOk+vTjko1GTBloey6x8gZbZ1hYpM9o2TTZRQJ5mmXDVYy4J8Mh2RUmfnVZxsqrNJqlj6nlBa/JUMDiZF1wkOOm+yP7HevJeyx6OPhd0pmJfgVWB2HDCyhr18/szPo4bDnmUhWp5smoMNkaQ5yXaNrqBohQGPt6+N++eXhic0NPj8dls/7l+XheGLDA5SHAgtlMoiap2poMPeXSkXTCRTMyAuoei03l2gIc0lgjWWh0FwLcw0gLZsbwH6JnVvLZYBraTYUF03MCLHnySjl56LruefCIJvMzgTXBB5gMnHycplGDsBZ9iRMOQ8GQxSIeD5dQq+AWs0e2OXzWQBblcEhEYNz3A2LcGax/DPi8nZs8R7MAdhkANnUQRTgkUvDA66xu6fYygGKCa7tBK7B3oOJj2YkPKstCzTPZQruMyGp5kLxQ6jjRmCNBtY6mWChOpGGNXp1p1VueQ75dUo88W0pq+W6kNRHyuDnWZI5zDN0MqzP7QQzlcgbgAPBFzZ8UFOaCdwoKWd/uFjvsqXJzsdUcF1YwmFeY/rjsSw5QzoQjK84ylhrbsR+5l7Nw4a5FoAkzVsIrklagnk3M365p22nqIXqsn42GQp467mkxfCZRj9qNJOSTenupWlOUOW3BtcS8Ed6RYzYV8cUF9z30icWq5oMZjLa4t8JuA/JIMFjwLLMU4aDP3cKGNekD21biYEIuMYxKD/VnbtzBrtR1ARKdJynRFvQ2rqAcx3kkRXqsT+HV30PXOurdROw2PPCLemQTjDuLZtM42UQeYAMBSQErPuusH8DR3PMGxRpEGyOhH4vuxLfuZ9jwo2be/dFWrs59rfB1ATPNfdbkHA8b+LK9SzpX3Nf5ppzP/pF/INMyQ1DKtS24El1lph1pYRz30yN2e8ArpW9mYCSh3muuXMgSekO5r15n2MyNTRI7GQ94NEAjHMcppIHYwK3b8A1gx9zbIrNPYBsjGf8gTm2WYdpWNKA2ZpdeXb//RBzbb3mz62d7c9+G7imweqzoveK8qrrfaLnrpFY8QhW/uoKzl8nIX7kWXA/vxVcqwSXwcaSAeDNKwEGJ4ixlTbY5pZSDSTfROXyIClgMcyNvX6b/HlfK+D6//lv/8kJAvYSnpeGRoCBAGMBBHg5l4HOLmtxGEjJ9OjjTzkGYrkQpDOKHcotD9EcwEaTpT2UzoNio4X5lcwunGF+I/B1FkdOkxZLdZ9jqQ9KCxQ4QR8M/xb4opLLbLxsIh3KDgQN3rHkKCLt2OQOFtgp67AfWUU1RkDAjyCgKb4qVyyqYpWBJkvVXU8C3OTecF8saSIw0MAgfs/MuktD0/2CLDKX3SQbQv/RBkXZfmvjpJtousX6uRH1ReNqgtfSSJKDDJ2LCEoSTuAYmTUHJ8UO67JojFD6hj/FToNW263GzV1TGfR7PqJtF12eIMidWUsLdKHvxc64wPiITciGGynJZMdSbazo+uB3WZtYO3HGVG7qXCqFqT33EMnH2nQjioB4YeLlIMN1NPfKRkSPL3uE9ztAE6xhadUdpQs2AiKWWmryFKI6i8nnIksGACTANXfq5dqUuQhrTc35xFYDY+lC9D6XX2r9AQzkfgW4trsrgWWAdmXkuK/d5a8+Q2wCGarW7rjb3S537MyroETf7shHLTizjCKIjODI94B7B7gOIITgWukGKdiqpg/Lsghc05rDU1eARrq6wBGsjZQoBSRP1+A4yippjeC+yoQrS8+Sv2bnKTufjqmz5NT0cbONKPzu5hUEMkqgHiwPs8YAuCCIRhMTi0Y/Pj42MFsMh2bd5RCVKU7JvNds6YdMYExC5Qyao5nmEijNeUDY3gMlFu0kRfRYBJ4rMaKqbjEcVsKllSHq30sjKGV8AqS5X6glJcF2MU778AooU8efPkZ7B+fMhVnG4vN4L2u/siyUMbOcMjApcAakjCufhWdA0gSMRDCb+X1/7/MqZ5Y01tgZFCWaKfkkyu0kC0qOUCZsUD2sJJbgRtMTAD0TCjijORliYyAAM9OG52vQGLyQdW0pwZU0g6ioUwyndBKatUGtOjPlxJmR/Q/DtFjDvp6ZqrhfMvtcjkybmfIUd6GLviaNDEFD2RMy4fwtu9Wgbc7YNNqp8780CCU6rsRHN76BvXr4+oXnBkq6WGLokvmcY2GkUGgfjZbYEGG/PB3FXvsCgI3fx+WXp+Py9fCyPB5fCa4947adJCN3JsyYKgvV/KDEj98A18Bao+baBYG1D7sG1wCw8ZuMK4FrSXJwFpzpT1m8wHM7aeXnCADH55I5aQeQAEQBbN7fM3lG1pow4NhMBmXReGQH9ITlZjqyGQU0w5BskC0DsMayUJyjBths/uhgcryxvsAsJEsQLHuxCcl0I0unwTWUhFKsfwWuORVTuqGdBGSpzQ5l+BfL5TXATejdOXkUUoId57B4A7BNliWTCYqO6Jsg0UJgOMA3wbX7CSF7LSsJRV+aCSElePAD6dIqaRifEOdLgo4qFzKzbrrf7WeKIZgALYENE74G1/K72kOXOsfiF4URXKBBfHquh1G2vo3u/O+Ak3UPtgsrIKwCj7Dy5DeWjbb2JMfTthb2hdUTKL8nbbLPACZBLC+DdabyZuuTvQOu8X6+Aa61ePwAethN1+uejEidtbFJkUxREyRpNmLd0hcguCw/giy4AJ1mb4rRtQZbVgBJtBCdoI5EjsA1gaG6qLRc6SdmTljhE+ZsSyP0PZi5ahCeP1/Hdw52HTB3T6wKngtkGMBOX0KBZOzNNuis56xby+ud9J1yEkodeax6HeSzCmAbce0EOrb7ZvOYK8Bojv8alBwJnWLjyKv4VuAexGALrs39yr87XpWJmVUvMtLnAIJ6jgKCHN4PgPENSKUbFuN3c+9KsOtrq7mm5NafD1ybNms7X/N3M86eWMG59wQMYaLfbOwwjuJ7Kl5299wAQtXIzas58fawkxUT285prJzYiJapx3vumwaixFzLPtnyIfW6t0/1uzHXxtpQDHke1HoLdL4Prum5h4UIjnB2soYjswHXzr78nR/mvn8UXNM+0yzkvbDfvPdRHaU1qH37TebaSGorqSFwrTXXGshd2anM9cTfUBZKfTM4VtTOUJlSNifYY1lcvPmp7TUWfCZiUpgDXoDeL2ZHM9bkEMkQ6RDVYsxnwdlDuSpeQGZDgTW6hzCMpiOvEp4+0HG/CAYQWKHUB6wcHHiT3bQ1zg2uKSCsySOAIdFjZFMZ2MIBPR7egGvp2pksPB0LN01oNkEfQLN8Ku/hYrGMat6De6VwMLJtYMlBkwRAxt1dAV0AWrSBU6bQBiPsP2nKmTHD7ipy8iv7l+6u6TbqfSMBczBqGswAyEYjYt0pBmc8DMyCA3ONQCbKXFX2QDaJwTUEGjSQbJwA3RNnm5x54rjx8zcZqKLGA2HG7w2sUohWTRXiaNJwphOaxdjZVdYgVw4hsSikFUcmAwMkM6hGVrGAOK6PsDTSgKPFfwMipOQ0Doe6XslhluagdIP4+aVDhfvQ2KZrajtapr8ytnUZpYX5A64p8+5YnHuny0FZqkW2hgBpzItYaQDXdhbyl8A61hJ+7zNepsfslxbLho2IU/G6AFwDc41lvcj6c9/jPlMiatAyHRtxD2Y14vMArOVb9GThBuoy3Nb+4/2HURY6y/2wpq396AYmKBsi+xTNFtwIQWu+tTR8zqqMA8AJgmmAKQwCXwswxz0K+GsWohPzZK6SPXGzE4sI6xlC6yhnOx4XsG2ypgG4gR2KJgUE6vcHdglOEM4yYdLUAx615iXtJhiJBq0IcNRRH8dSbE1XETfj0p1BGUC6RC9AI/YFg2XqZAmw8CIUG9DJjxJa934R8K196uXRTFOXkwpEG+BaWMvR5tl4I9E5YWdZdptUsEvNGZIBu/NaEkEMuM2XogaagWeBtdYWLT/gYtndovzznqAatDVZ7hX9UHYFvdY3tNWg5eRut2gKspDV+Lq8gM3z9Kgy8ZM6CoutJPkElUZfUm9NwR1rktjsgOdPHDuMJRwCap25xBhnjK/LTtHUgIumm6P+DHixvtQZVl9S7U9yJboa2s9qBoLvNDUR88flqGbMeVrrbC6norqRGVE1gBwQguvYdhPPlQYgPOMdfE3tNLKbyXQS24+Am4Fg2EWtSSUjyKAK2Bbwlhpth+UR5Ygvr8vT8Xl5ODwvnx/3y88Ph+Xnx8PyxQDbnmWKp+XZyTQYtmKtRXcn3ULZ0ABlofABFpWFXi7Lh92Nvm9vlrvrK7PX1OxgV69XQiAaMCxdTsOgoUWT87f8LwJ4kjuQqHVOwPZxkvEXcCpwjXZ/li6P7GsHdylXSuOK2DKxdbfgWtmQ6r4nkA4MQjUwQlmumxqQeb8F16Thhp8r8YllCac+zLURiCA7fHOi7hrODYJY+Ob5Ji5MnztDB9hjGa01AsMueUW333SP5u+dKHpZdtwfGjMMsBnePu/o70EH0b7YBGkIujl5nHHd+r45X+RjpsGEzwwG6J3ojH4g53uj2RPZlQbyGtjg3Bdos2bXvAleC1xLImjdeKAZjnkiNSpjGaN9bnaoxdMEXJtgE+Um0FFXeotlftLUAXse/qaTmQRi6dtzFgp05Hj7rFDS2A0NWK6rhFvpEqZ5Q0FNbvhREjeJFQSKVldXl4XSntgflgaguozKz02pWMcmb5kOHcBnj7L6I+z5SH2QCODXLioLpT+N50sQP7Soy3obUVduRAX7dnVXwvztlhn8M042QatzQFR8Sp3bjchJo3V8BRDizXYkqet32epk+GXda6+vg33uT8/ZvMcJNq4+fkb5jvEybjV+4zX6PPvTG3Btvm/9kD2758C1jJXi4JEINGkkP38PKKz5NxowQZu5V1bgnB1vNdXgnfct+xYKMJzJSQNKZ8f2T8xcW63VMaDT/mS8eMZuSDh59rU2XnL5kg2IrZ1YROJZNlSrPSRNd5ncHiuuxbKTa7Yi3ksdxg24Rh/Fcxv/uPdLwDWdZfPrPWBNsxfQud/D1481/a31uV2vtabOgGvvvXa1Dr/BXOt9lTjpW1f8y4Jrq7250subCZGA4sKh9LWeu8nAW+EhJoqU/fV7O2GiuHiCrBd/9zf//CQjKBBLHZ8MrtmxCYVOXcLcBdKCva0jpVvNgsffVYIl5g9EoQPYpRzQK8qGd1IqBVggSMHCq05jBH3y+EKsk0nk4Hq4srgxEMx8okwNIusA124AaCgLGdH2Mg5m3wjkcIkKNZhi1lTaQ9CPB7GyT2nkgGfHZwlcE0uLgTq1G6SrVJ1SXZ7QAX6DMpgN6c2FoZWHHlRFB3ENrhnMMgY1HbSUEmZu1EVqdn1KW3iNYqiQcWqy/Ji1Pr0u0AAhhR5lc9Dk8EFDB5bUegEy1J07dYc3McKku8Uxo86PmiYAJGjmgrSoFBBOcE1AE41hZSMuKJhcrCXrqjHzKIsldmRoxC4DIk0/ehfWW+vwpQEzAZtOhzobxA1kYEZOsyjL+rLuibO8ArAEdKr5B8gvKTOGc68y5jDqwg6MI09w1w7V8KGlZwJGwPF5AVeH48HnlTOKWyZrAvvOmmvUehLKyEA3oC3LGHjgqvyV9/Sssln8DIGsxNrTglzzMoOcynJYRJ7MDZaABlzT3AFgw3XUrVS2gaW21HgTUBhgTR1f7a6h9G8DrkFDkULVANLc3VDlHXbU/SeFk19eDK5J3J6Hpu1VQP4cyBiiw3GvTsMsk1U2G4xIrFPOoYMOjpU1aQgAXkF/EIBMhO4FroV1E7Ae1zwe9hwDgGtgD0IH8unpUeAOno1MEjFE1cxBzEkvsyohUylQlzHTmqd0zGwX2eZ063Q5fUr3UhLKz1KwLJBDgQf3G/WnVHLOsh5n91PS2U62sDjtO3+vAp2wH8K+adZu4kTtcOv+mL0AeJxr0Axogmu4rgHoSloYuME4QceP5ctmiMH2Yg1xHC3Yf4Nz4U5nQ0oei+EIcA3BNeYSNh/AGgIujDdsOoJw2Gmw76jNp4wZml8UQ4b6nE4a8Ry01haa6fh3YZa9Ho86IwHoch8CqdAZg78SXANw54YdWQcycGKQ5TxEiKm9k9JMNYLQURYKVJw6dR7mfXpcVlpvBgd06LmMjnpHbUN1+KNE1OdqOhenw9foiKYVrJvhHOI9BGrUMVTC8S7RG0kfvobAmprG7NHggEkbd649CdQB0HN8PS0A0B6PLywJBXvt5weUhx4JsKFsFACcumIGMOgSo2jCSR5B3T8Brl1fXRBcu744sfzzw8318vF2p1LQazU12F1dsLMowTiz17I22NjFY7yynw444neI1ehUiY0gmwpUg4Psr+w1JEMEPrUnNOKLKVRtwC4O/dRcYznlq3TTqLv2PJoo8KPkO+D/bEzCTuIu/4T/aHANjLanve0IQMww19xghQE3JTZkP71J1Ljo+nVZriGAnw6u18t1yjzMyk6364BcLgvgsiJIwphHDGawTsXQs/akg9DnRQA2z8r4W/SBj274Y1/P50QxyW0PJxjLUTezPPYypnr6GbQ7Lr9lgnZoB0qSo4GIqU8L6YM16yOyGyNVvgnQ4n/m3s6yclLuaUCpAwpNiVjeV5JasVwGP9EstApgfbbgM+SP6Bv/rqYruD9i+ZbpKIkSrYUEPAWuVUODgGvRlw2A5ER7QCeblaxrgSvyZ3VOqXQYiwT3hDNOzDU33OGZJkYm3qfEWkpbdfEtoyK2PetXDEclr6c8S2kwbxoabME12v/BbMzcJclG19O6o0rf5Lz1n/53cLItuFaAzgSiaPtzdqQRw1YXcIAWKxsTO5Ry/gYPOFYuU90CvbQhPIZ6/W5BqTnW58Y9NnWChlq1BgPo93YR7Qyj5/W2YyQ5k2+UmwaE8boLmyqg2PfAtfIHBsjW89wgZAAhNY/Jcw3m3QTXxnPP8fhdwTX7Yxnz7Z+K36xhZnZsaQvbB6n5H2ZsBcpZwzt2ftrALbjGvRGfVpNYt7RaP2HjjxuGbyg3ag0CT821Bs2y75q5NvPCf2lwrex91sQ7ExTwO3564l+tzzqS5XNsEt9vL9ng2gSY4su/t0bOrZns6/m78/tVc1Uh0Yg55v7Ne7kc3fm59+wWXPMh4iZ0iqOQaFH8C9mKfFXyQAP+Flz7v//n//4UoKnAl1HSyeDXLZNJk7MTHyRZiz4MDgF0AedWuhQWgwu9nayYtV/Aey6toNOJwbDAqaNYARbgTy2wgDdnG0vjaqLSznyiqQG6fd6qNAgMHdFJxQCLExLHIpkYjZmcSS5AahTJ4RNgomAU18azClyTwD+y8AKT0F3ziZ8jJp+05EQZN3Djz8l9xNnjv+P0eAXJ4MoR2aHznDvh1bPk9WYCZt7n3GYzUbejdHmskUMnv7VfatGYNYexuHHpINYTu5k+K2AG8wOBn0A3gGvQHkNgKMQvC36VhaCD3cK0eg5rlpX2Xx2Zuo519sK82pMZJCepAlyAXd5M0VlTBy7pskmwvw/RYr54bjP3WpQnMjsEDArIKQq/S5inoy0nW45zMh7R9sDvAB6l+6y67Uj3R9o17oLKdZkSVd5NiSTTyTvpOcB2mmVwWC8qh7O+GTMv7rAGGjOFggWuRadK604142wMgj13RDcyZO0NrgFciVA2gTzPA9lprclI55rABl4vYC2lnGGuCfhDh02wEgDCqVQm3RbJMiI4B3DPQT+bIrihge0hXkcdqMxBbJHZkwq4rBlJIA/7RdcOOJoMON37CF0vpwXlmQBC0A0XQAPdT+r4RT9Lum0pNWammwe7gRvfw1wLYcJmDQNIwziCNYV5BGMM+4Zgz929y3PVWbPWVzItU7ya5YkSfS7n2UEN7n17iOZe67UG1AlSsEQ5QMczg2x84fNha8Reg/1MI5oWl986RVWG6IM5dgefj6Bm2tu5F+t1sc8vz9X9VhqgsoEA+hO4cf2EtevSXQDFKU8i6EWAUIE21wHs5263QBaBwbfXCn6Hn8O+ErGg1poYubIH6gBK9vC9yqjJYsPvsbbwPrMeCKCF4cVr+CAOuOZDmTbwcJQ9JpAXcC0MYLAocT/rcmMfmnW4k0lHEAqanNqXEnE3MMiDS2Ac1zNZ0JBPEHBK+RJTXgmw4XnClHP5J0tAAao8PVo+oM//AGXUTNpkEAsIKWdECSrZfK05rUGMrTpyQ3csiT82+oGW137P/fn49Mi/kxXqLo5Yr2RJvZ6Wwwv01V6Xr/vj8vkRzDVosO3JZMPPyF6zzAFPqJX2Ucq/rbuW0lCAY5jm5XW5Bet0J3DtfndDgA3A2nWx2wDGCWBLkijrMPs5zKx2AJu9PAPhdCIUuDbZTTpbMdYA/pQwiBaoSkQTcHCdtvQqzyecOQKdlJQAhI3rc6odbKiEL4C9AG2Ca2ZVQlst5XUE117U0AD2bH/QuYyyUGq4menOzzGj5dUSB9zWVxfL6eplubh65d+ZnHVSgfIH3Mcu143kiKUlQq8Ou4rgGpstGVwDgOZSZG7jqzutUQN27OBLvVN0j3W3WCd4pe/bDuu7zvsoj5vgWhJwAdcSsARgY1mzGyTR3zSDH+ahEgdO4Mk+TjBkHaLEDrdfOwL2kZjEdSsArmqQTnbgHin14SSP7K3BCjxc2IJh8rixBvUxbY+ZmEqDhIBB7vhMLVQ+y4+Daxo/aUfKJ+/mCzxXQ3Ov5KfWbWKcNI0iuGYWLDsVu2NtzjWM+xpc0332manrroAdYt9ILKsRQrHkHGvwHOUZY59v7NNaTz7D12dpkrPyMahF7c51FcibPFymdVMW2uerE+lDT4lxylhPAhHXpal5TmkYyR+dX5UUGJI3xQIZzJ462wMEJ1f4TvA+g+qM0TbQn3tRz5/1vmbjzfud1+Drne5pyQ+ngAZAk2vXZ7h8MIH6OWH+9c7sf7VtVwySe56MOAUoRjqSWBnDzmuYhTaf5zwQ0XHxtglCQKnf0i10q222HeO5R9WV1/t3kwjYvq+68Xpdb8E1vD6xeydn5IJVXD1wk/fGREOs6i0B6RtwzeWFmSOBhYaMLrrxwRaAqn25WQB/Dubads1NuZW5Tugbj7XX4Nq6HHS718cqPrO8bSMdp2hvnQF63tkY2QdzvmK78pZ+hh8B17rZRNYi1crjn29Yh/PZylb9VnDt//1f/8cTsr8ASdooKesSXQk5Za2tELotALKARDE4AZQkBhzdI2S+QP+W4L8cSnVZIjAQRlB1tJNzCAACn4VAP+wvldg4612aQ9aJK7S1dxXbsyPzjFI1lyImcxYhZQnft5AyJ7NKNgZz0CUkEKnO5GCD4z4RkOHvpblGDSmdcDls85wBcibiGrAPLAgxYCI+7e1vbSsBax4zM79Ki8MlhmKodAYKG1pJhNDbVZKgciMx2ASQpIOPhHFZ3hPNCztJfC3KYpHdfn5RcENnAmSLW5VfwBnz+6GbE2BtAlC8mzhGZqe00yjdOwXn8RLWGTL2L3NZI7hEdODdOh3jI5DIujD7dPmKro4AkMrsegx4sKYDF5fYYNW8uLQLgSrHKiDKaPbhCc0hgnkhKFMNNnQ9OF1kZyWbPlh1AkGbxYdg9c3a5GZzqeLhWUKKZJW2uHjKQqVLI/YbggcK6h/QkOJYe7xYKxaM59o4HFn+jHHC2JZg/BDUxyGtzxHoxT9ZMnlJ5oYclQR4KgmtEs8p7u2GDAFI8LkpxxUjSwEkAi19jvb3/d2HFlgPuyaAmstWoEkH9oIapFgYm907BZwnEJ2OMvYJm50YXGOpnEs8Y9jJVLTWDJhpsXsNYqvDKFlsCNBSso7UONb2ywu7IGK/I3g8HgQuwMkH0AORfSxLgLoA1/CF8RXgqS8dFnoGMTCi55fft2OWdTjZDDnAtD4DaohdyjLtlJza9nA9uKskA6MkKFymPvdvGKO0XsNxVqDzQtZRxkxYWQ7lkKus6UiwGUAwAj2Dq9T4M7hW3YEMrjlbrtJdgcNi4DZjVg0MAKoJLCRgGGag9yYYzgFhsWjpfJkdyUuaJUZ7HD5RgDgCQgbRWD6qfck1poVHRhoQjLBp+HKsjdh561ZS18wdQ9XNTp9WDLJQ0Q046nGxJmzbR4kZAwgzgMJoCxtKJ7HuoQBLCsSrFLXAQnc7fUWp/9PerB/ZQjmeKlWu8eFADGctuh2T1Wg7yzPHgv60+3TG1UAomlRkSR0Oy96aqWK7NbgGxhSBngGuoTT0y/6w/PIgBhvAtS9giR5fCLCRpYV1xDNlMOxdLgjbF901lXteLDcXJ7LU7sFcu9tRf63ANXTsBAB3Cf0p+DpmFoepUDFTlz1WgwNnSldOZnQtbdvkEHcQKZsEfwlnr/Zumj0xGK/khwBEZuhZqSDms/zLdJNVZ1DpNEpyAWWh+Ayx1QBEqBuiACGx16TRBs01+QVirmGuYL/EgA24JqBOrBZe15pWyQ6TuXZl5poTkQDVxEaV/WcFge15O+LyZaxwy2YGpb0JBqpZS9LTOi3Hy52bipgJ73OGZ3RpTPEPAAAgAElEQVQSQGTpyheSk9+2V3+bgIsZVRvNtQmOia3fJZAJPsjIPBwU7ARcM/OjgTmBMhqz1hGre7LN6dcMoCylR04QqyFReI7ti83zUOCaqhEIkJFtFOW+opTLvppCxbWIRjLW8MOc6X6jZZo5kp0XECqb9n3mmn0u21yeZfQhuxNxsbpK8oGDsqqo0ZpWYlwAG846d4h3qTKZwkwU570JEN+y12r9eX+fA9cmcw1Me16XNs6HeVjGnsz4GbTF1YkX2j+yGQlY+acDxDpmua983QFi1BlbYt4Op9PQo2Ig2YP51e/NHigvpMaIfmSVpI9xqvtr4EIWSzFJvmbgr732lnlUIMe4uXPgWvwjcVjffs1YVytE53V1Y99cf14h7+X9Mhnl2HhT+rp9hu1d8Pl6GFfxd/mjBndmY5tc5y8Nrr03R2/GynEe46ICX9d2dM51wHhPCcc4eERiSLHMlBhc+7RiIYcQVEtogqQBxzzxwi+ludagntZlPs9Ee/6MYBXm2gL3aiKyfh6tkbfr7vcC1zgXmz1T9+SBlInum0r8rJ8H/9C7grH4qd48n36f5zYQrTeuSiPXO/zMRtz8KPb2jwPXZKNCvsm1OG0ur25wLSP39t7iY4m55jEJI6ymPM/uahAPL/fm//O//A8G1wSCZGCV8RbTqhbYCOgAmgS4yo1mkcuhs1aGA3Q4V3DKcFgjSMYBw8XrQ14aRgI8AqQBECOLxpnsBJHJ1JYzXlozmm8+rjeTnsOlodRbkrPATUKBezDMpJ01EdpyiAp0koMMDZinx4eifON+xVwDuIbnQ1Am5loMZNbzzGTq0+IopQMq7kMaPSrBc5kOQKRRXuPlb80cOSWZA7K0XBKpuROzxyxcj7k2GTtq2tEU8KeyKwXtcijD1OECHbomcOAR6KA8h2wrgGsEGRWwJoh+eT7oM6uDmYFRi+oTwBvgZjmKmdPmt7uzmAOH0REHzIo4S3oeaXNwo4LdxTIjOWLSURGwJedsbZyJI1f76OmhKBubjnkTKFw5V96jBHRv70pHrTqJpXQsDLg3mbFmVEq3TnNU5c9ZpxGDZpAux0Ci+RFk1rPiW1WvYqsAWANwhpJElsmZOQeAToG3urcCfEvnWQUb1jsxc2hWrPN33NMCd1ASSiAmYpNuZkDQmJ1GdWhFjylZ7nx+wDX8nihuaeABKJfmCl774cOnYs1mP0d5rMr/qG8kUI0MHgeaDa6N+U/gQuDomYEZ2K4BjG0cG+AQYmVQU4dTmgGIxbrjnri8uxNAgQEAEI2AFoAAmJ2cr+6kiUumxJXgv5lkuDaegXpxDi5mEEWg0+W2KR1tB9bZ+1GeOY+SlLdLYBkVkNobBMir0cxsHNKC1GShVfJDYJ+AEYNLqzNLBxCuC9be7MjbDrLMcJXyECiAwDvAsjQAkE5YBWxcuwYwKMimbCSAVRl6lyJ7/ASsqSMo9JiqTNR6a2CIab2wdQ3njeeB9dfEYvOeswg5yz25uCN0qLXB+fY3bSmTBqOEF+zM2aigHBYDeEi2mBGsmjk9D0swCXS5vJ+f7WYEZhagRBMMVdrnYrS6+QnL5VxiikQE7MhzwHlrDmFMMT4E1wbrDgAYrouO1RmbBOqWMmAIvvEupz6gsvzrhNY6aPHv3cG6AmGWfSrZhuYGBNLsHwCYU5fKg8G1V4JnANfIXnsCgw3NDZ7Y6ACloU8EgsBgE4smDmqL4aJJgNhrANikp3ah78sLAmpgrgFgA9AG4A0lo1cA2GgL1dxATWzs3Hpc8G+wc2GrYPO0B9IdUIGDziKBMUz4ySkYyTIHrGTA3nHNSsvJ2oZMGGktG2dWWafBcTLJXKIV0IvMtWLIyU8SCHJaDs/7Knub3ULJTDNICbBCzDV1DN0f0nlUDDbNM0DTMDYCrkMDDjSyE0tD4YsI1ETjIzSTiIafgXKPa3yf8vfNjFJZqJIr6fyL7SPdy2XZX0h2QAneQRKh7TAQzUSh1tjsnjYDuoBl7cQnsWlPzf4Z/WWfRZMZJKBS4FoAh078yeYlmRe/qtiJs9yX+UCNbyd5BhODSVckb9cJwbnv2teQHY7OJu8rzQI2bIQwYejTUs/1RR3MI2NAhpr15XydvhZP9wIpZbnFricbykxxzpP1M+f5l8R4dI25xgcAui1z5fgxwaPkTdhrKnv1ulQWwj6kyzxHsJyzah5tBH28v8NQn8y1N+CaAb/VNUbZaZ3tg6FH18++01s2yADUvgWu2Ycn6FnBdiQYAlLmrtZAIp/belZzrRO8tDSGfCTv5wLo1ppr8arnPOUTc2acC67Xn9kj9x64pjjxPLjGtRqQZQU4yMZs53b1gyoT/za4tnoGg6fzcye4FqCu7mlU+tDe+wbmkRpwbYvizM+dZ3CN7Z9Ic403NdhhmvoBGPJhzXiuKiStqW8BqcV0rYducI1EEh6SYa5FyirYhcA1sjuLiLOdPf2770GAUIFrpSU7kr4D9K45IriWhEp/RoC17TNmfNbAlJNkG+Bru/7PP8Hbn3JNnHlx9voKXHOSWi7lrwPXklTyCZdtX1UyYzR+9NZrTlLx9d4e7Gc4x1xrRvHaLrS+KGOsdCmqEP/tqE0bzOmnWXAC4cwo2+2u2774+//pv2NZKEsEff3cVDJmmWj+aWMvcM0Bl41Rs9YEzFVm0ewXTGC6XkpAMJR8vRbXw8/SVQyBJL4I8pihUc0MDABwAIy0otOUmFhexpWFRnOEm2KuSaQVpQ/oGJQOlp2B5OT5gIjjS0Dm+mo57PfL519+LsYeXgtwjV0JoU1lwELi/d0xVc5UwLQOLBLEpjwmYAJK6AhCUmdKY8Pssmn5MrIuEWXtu0pzCJjxl9Y1c6ColeutwGsJeCIYFxq7wbXK9BXwZbDPzA0423CeUcomcE3C4gHXAC5qM6vz2TRyExCg8+TutHEKA5xEcy34eN6ntSo2lwKhKwaJIoMIpJhdpOho1s+0NKRphfe4kUYBbAo0KmBkSWOXPbPE0BTi7JGVAfUGQhCkLoR3lRFtmC7rrNdogNwAfWnWsf2znOC0i0YHIQRgRlHUERRgpUqq1DkO92zDyW7ACIpR0rX3/oXmnQ8mMknVNRjgGsrqwpTKoTk70dGpJiC3Pvzudzs2NHCfSmcR0n3NARLWmgXndbCJXQQHWqw1BaTaDyhzhQYjynuwFwKu/VRAeQUU3LtiV2LPin0kZ0lNVQw2ezMkiCHF3MwZXIv7zk0nwngrECRRXAAkAxetGygnNeDaxf1dl9YBwEIQhXIsCt4/U2tN60gZN4kdixUyGXEB1xio24Qne49/qoHE+J3HAlcOy0xlx2uHUwkN6V0hQhBjOFozcVoSkFm3KImWE2yoylmzn6pkJ54g/8wiVcYRzMA0HLEl65IbA1fNgHqRVh/BNesbWveN98kkTbrwKbriWmKk5Yy0dR5pq9Fgx40RApppvQiIDTtP555KjRhkgpWbjqE0oWpMwK+bUTpqtm/poGHMAQixDFOlxewYaZvNPQrwCmWf8nQI2JI5CxtHrTY4lRNc68RA2G7V6ZOq+1fL6flAMB1jnS7IANTJmoWm3+6WwB0+9/T1EfoFytzaviiYGiXfcTCZlJAu5jawWTn6M7kJqYD9nmNQCY2sw01CzLQsgqq8d9t7rVMFxNwfo6GBgNZXdQp92rPck+yp48vyeHhZHo5grwlcI3Pt8YmgG36P0lE0N1CJWsDU7siKfapGRlfL7uaK5aBoYIDyT/z58famwDWAbuCV4Buvv0WpqPVpFVQEfAY/THaT5xHPaZ3nGR8ALgHVKL2R5hBel86p2HYMcI1gY4Nr0UkUuCZ/Se9VuWdK4mB3CDBIgMN8TGiwWebghLEHcKkS6IiyS7tKzDUyBslox7o7LpBsiN6a5m6Ca9pCGnIx0mD/Xq/Q2ON1ubyW5pmSLeiKLYBNiR5p4aUbN8+hJPDSETSMP2vcxRzE/j2c3M2V53qDacWusN0qvS6Dn/JJW06kmWXdBTTVBLRto9oASeWAZfHCMeLSBUWSshOuORMD9uNsTEWAwJruikb3zkzmnIUlQ8BBtgNYpYxvSxwraKzEJsp0W8OU4JGZG1o71pkx8EXABtUTBzCNlVzH/OC1fD43oKFJTmmozah8+CRGYPrUWK3ANSfiu0NsgiWXqnquEkSmOdS6XNFJIQNpbNhjXdGAa8rNCtBOgpbdcYfMyioe8iQynjBghnGnv2H7HsKA8jQ6vzQmel2+FBg7WK8mAdofSTjJ1ovdWOtnEyBmT+UlmVftESfqR1I3zeKaARjgwayMwTYSkBzygm4s6638SPtHKwB5AFkJXSrg3AAL2zGZ45N1nj/n3prgm54536thfvOPFeBgAH/+7BzQ0eD3+8y1Wie2R6v7c2VRHDl+XljdWVOVWHFp9fb3AVL88+IRjfmaz1Hr4E8Irq3in/eYU2PuZ9w012XspNyfLvVWKK4EQ84x4RDCBXhm+azTsJ3oxyF2roD329NvBnUzwduutY2cgGDu+/XCDal8VvZ+7IRGdDNrDReA3mBOzuTvrbnvPUadNcMm1blQ/nrbDSX8Rkny2IfxfbefeX6+m7n2W0HBOXZ/NLg2uoVmvaVsN02girnGAaqds3rcxNtM3NiX3XBh2nZnzO1k8Oz+T//hX+Tkta1LCcdb+jMnL04Zuy16wfsAhcGJAY+2EQNkC8bjUGCwnnK+dNVBQG1HCTcl9sezs7mdjUs5KrvuOWut0hEh1czA4sAKyGEjj/ukSLWbDTDgtmDdk4O8BDra3MrcY3PiugBKUFJ6e7uj2DLANVwvYGC6D7KUzAczA1Uy0CbHRwtbtobuhKckFFLyFq0tJ3BNTB13QnRJlTZjM9akOxVgUiwy3AeYfwQYrIOWTazMnwA+spg83mJoJHuuUjF5v2ZuUExcIut0qF2iQ0cTyWZ0iHTpmBamnKPqamanLYu2nEH+vIEEDZK1nghmyeXA66NJBuer0HNqxegAYjmb2Rpc4GZjxSAXY8JzQ2aXhXcFCkS8EGvySs90dcUAQaDlKMv13GYDV2mZQRysfWTz1RrYpcaVLZB7hHmLsP/j10cCtFWO6jnC2CQoiyYh3gxg8vn4wiCNuHKxqBSYq7MaBs5dGtHSGsb05cSSxOzV9kE8zuze+qyOrigLcVCotqxB7nXoKaMs0INA9NU1gTUElFnLmE5V1YkBEpFvwh8YF5cHBVy7QVMAO+bUEnMTBACiCLZSQnVzc1e2JGtbjrHYiQFLlJF6Lb283uvJOqlUMU04cK3bO7BAxHwKwMD3hWWUM8pDImBNwvO5hwAyZDrRsLwKTCYAqsYIYMI+fH0wC1haX9iP6tiJFuQCyevgnLTraE6usvspUdB6BfMOYJFYJmIxlfNvO4yx4fO7rBrgeBy9Okxt1xIA2K3mnkSCggxgqS5XeYMcxjBrmqWEdZrSmbxm7Rj2ORMtGKxhhPwp4YTNe6VWj5gPAde0lxWkqCxUS1ZM0hsC3glOCF4ArIONN/u4G2OYaaSISOsRNh/nDEvkFdShiykb1WCOok2K+Y2gP02ZQG2WfaHs1yw4MgzNtCUriU0M9DOw3fhlJhJuo0A/gs4GwUbDHfFTT8srGSYVkQW90F6JlADtkDSomJh4fCKjkjbBLPKm+Pc8xq7Tjo7gMMEMrhWQg2ffkOhhN3KeB0mAiEHUwVoDBEo6IYHzZIBT5yhLGZ/V/ANapji/6WTjmhfS+mT3SpQeHwGeHdnUIACbgDU0NtgvD3v9bv+6UJ8NtrobO1jt0WuYXT6vL5fb62s1L7hBB8vTcouGJLfXy6e72+V+d73cIiEDW3Ox8He3+BnPYIC/YSOajevGKASQfM4EgMM44VlUKgm7ow6MkauQnxJhZbHKbm6UYEsyEnMihrDK6eMXKbhVySfPTAP5KI0TeyfghzxKdQsV80jadgC/UloX9o911Zx4Q0koGhoc2GxIHUTVIGF8xmCuVdB/DZDiZTldYq/D9sl3w54R09nJHJ+bAlu0yLTurtQ0JOU7YdtY2oS7wiLnxzRoCbjmz8B4yQWRXRSI5fPbYIISHwIwJ7Msdqy7UmqNr3wRd+GegXX8+wSWXQWS7rJKCLcuJhK56252mDiCzJxHl2fb/gY8lD+eYMhQzowYzBrWPm8wNiXp6tI8yyydFPM6Y6XJ4ZmMzEjG4FoEmGAHcV2zywLyVrOn3FfkFpjw6m6hkT2gXcnZsgVQfH8KumVvijiQElXeTyecUhYqcFlmF7YyDdWo5et9sQbWRrk79p0bnGF88Lr4GfFbBSLrrBIz20FbArMxLytmmlFNsai1d7Xjt4BMysUDxvnC4/pJ5G5BDpbzxz+31EL5MhuAmGNQ2IAcoTBl46dUNLq+hQL3+eOh+8b9lmTcZjxyzfn7Ccys50RvznkU8G8G/VsAIGPdyeL2C3P7b94zk1BnykJX9zRkLzhW85zJWHIqKxTXGhzgWoO/DY6kQiGxEd8zSxk3Y1pj9juCaz3/64mf86Vgrue7AJDx81Ql6H2phHPjMpN8srfTUCxzHlKKV8JmBW7/6YU8OtqWLMZm3c81SvvIipxkEDdgmdfynx1c0wRUsihPu4q5/cPvg2vbsXpb6iqT9Q8FXIv/2Pru8pd0j8IbZDdX4Fqybm3UyoYQwxDCWzbvHMDWs9+Y/sV//Pf/9CQGmsAZLXRnkTy2c2LapoJN0tn3HKA5VFgeaR0b3BVLE4aQP+5XGWnpNQhcs6PvTpMCPkYuxywkZqxdGoJ7Zfb35poOIAJcGX/daZhHzA6TfabAPcYPJSR0kIaYeVhkBAsvAVLtlrvb2+Xu/o7B8cPXrwzyMW54DR0pBpmHAiwmmp7xmwtd96YsFps7pBRxA64FSGBpRphZDuBLXN/gGq4JBzbziIxnmko0fXUGXdCzs9YT5sJOpIyImBEqMbYAoA+CYhC4oyAzey4hIMPCwCUNi+es773vL3NbbEQ7qz7avJ7T8VKbIwyjaMrwXkf3MzqffqYYeuqGpAMTdWZQTnQo9ogCHztKLmXE3LB8DOytmxuCHQgytofsBNbElLpxvb+YkWqyIKfqisCQPiuODME1l1H+8p9/YTDJtShUzHRdOfjZ6DAQHAdoXT2jA6gaDMAzpJNjUJTMCAjfUgdJDEV0UMTXcQ/GTbp/BvBtkA73h3Wvkhx0RFRXv2T9CapVsCNwLeLT6hTaJZ0CmSUQjQA1wFlq/ifhFMw5/V5Z72jHNXOtbc7VlcGI9oCs/yZQtME1OfdhrikYSqCKbLYCEgBEYmCd2METr5vzxLkLwMaFZ5YRdYawjw5dghqdqlDgLQYvBm7TmVFaB3CNbD0K6d+y3BpAPdmgYNwCICN4LpvZuIlAUAEWKYjtvYt9iWYJAH7onFkbTcGGy4BHYgS/xyMpuIwWUh+wguSV6bFrz9dhzaKjbHSy1sy16MK5c5cB7DBVt+CaWCMCbjvzKA0x7HmW+xpssJIgNaI4txRlR6McA6wAkiysDXvNJMntTnpTCITY7VP7cnd3p8RPmnZUmaOCQe7fsKsv0rBE4wj7j7WWoIdNDGyjk/TA3gFzC2MDHa7YSTZCMBuWrDg8N/axxc0vwJZ+eqpmOSjRBMim0380vEn5kFkwBEDIvHXiinYJDDglloSodUkzwCrsAckarMvoxCJRoNvz1gko3Epl8i2Yri6+Fs+eQaDnX2u4AwVnTwrsYWBMO743cLKWjWBDAzc1wDzSLrlTH/WrAMAdn5fHAwA0M9iOL8vX/WH58nQgwIa/g9H29HpBcA3SFRDXTylwrXxrv4G9BtsGYO2O4NqyaWqgklEAa9doxgBwDWvLrHeZdFO1XAzHfU/fBP6P/AAsHuxFMeHFalRTinT1NvM8Mh8E2cTu1b6F9lm6RkfeA6Bw2GoKWJjG81kiYA2OpG+RCSv9XWWhuibANQTiBPGc7GJ3VrLXBJyhzBbg2iObTcCmoFS1GxoITLEdKeaagaIr3NfzAlbA1Y2Yaxw/Mpl1XklvNQGXtWJTxmnbLtPsFIAZbAUu+ucv6B5PsFl+Z/wx2gEDPPEnYXdy9tPXLeYaxl16j9OvjLwGx9S6QPJHXOI7PHT6a9Yt1dhkb8kOhrWIvwdcS5mqwFfrJTp4CKjEPTHANSWhrUPpxR3QrYNE2xWvLewlgUUG4rOGSqpCrjYZ5wQN0dsF4LLGg51RvSaf04AGABgBNnl60TurYzwdfN8B13ivxUzSQVxgkZPjKvtUlUNYfrRTAQ39d6zXlIhyD7xobeJ6SWqpo6tLAGveGliTqdfc8By0b1/gmv3AOhMsafCGoTHy7QXOJKoz+GJ3/Cy4JnPq8tCYmTJi2l8FrvWxbh/TjFI/q/aOrpc1kpglfnUSrRxXS7sk+TzQt/FJDdbyh78RXJsg2xZYm3tUHVD7jAkouPXhdZbqNtMpVEeW/TRniOb71jGxmYQbwIhvSzJ0RN8J8mscN78L74LvdTIeiR/pi+lG4yN1PO4HSFflDSuJj+ixeNvQwISKeHUrpEDPMN/Pv2+E//P7GuMAFblWL6cUfhe/ZJaSFqAfFq5XYMriJ2CtBJw6/fb9uOIrXdlXq+/MP2p5tI5pr31rcY7nT9KBN89QN2zTdalrxrpf35/djM4Ae50kKxsY6Zfv3f+Z38/9OuduJpaIecAP9ft5n3ONnEOQvgeA2w7OWxoe3ga6Wt94vc6JmMlqbXuj9/Se3paFhn0oq5UzYX6w4g25wFVAm2fdNDfQmKSaocG1jks2g5+HCBb3t//uvzmxA5up7jQwZJiBhWSHdogGMpgINd+6agEL0q0xDn2Cb4IS1nADIyQZLWnBKDBUuVl34STA9YzyNguie1C5oXxoJtAXOIimCeqSJrBbB0m6dyaglsC5s7nDAAUMQx8sOqjO/rGrIkpc0Q0MbBYCIyjrMUjhTHmCcgTCt7fqIBfdoLnRQhHH53WzhZ1YFry2nvn6JsLtupfSNSKYKKCQjDaDRgGBinLODl0K3DQOOwaBuJcw/xDw5bDFvIe9g+fTuEugPgsaQQwzuQAV6YjIgaHBZ2cuP4Odbj4jShnIJkv3UHc8Ms0XAViaJ+A1HGsyCxN82UG246jMbHeIxfPMslD9TgFGNhf+5Jqgr2nh2nIGnGV0BjzrG2AR5/LunqwWlBgReLhSV1gyUcCa8OekEy0AzRy8YQVwT1Hv6ZbriIGJS3ID7OK5v/zyeTk9vxgQUfb8cNxz7ACQSTdHwBzAMWrIAcyEQwjgBIDz4cgSNPgtCAbZ2ZbBAEBHdHYF+CZdOs4sDUqXgsX4ZP7JRNvtdIhRow/MUO3JlH2LfSeAngCavzHoYJ3JOCr7T1FqvtYAGoIbBHrMUPuurPFGgJMUbzdLQKYogPvFstzd/6HW5oo16w6QYoN0UFpGubp6yhYQtGUTB4FruNann36qDsB5Hw+j6G4BfCHDSIwvvBcMLpbShi1KJ0R7RPyqsE21J7lOBmNMEloCtRogD6tFe6IYX1jjLmVdl1c6uHZDEZ8i67TL6HKW4yExP+4LAFTo9jWuZndyz6OBg4MbzCkYRFinmm9dsf2zcT/uhBstHToBPgTj1MbRcv843T4ZP2qIY5rTcmLQxlXq0rnoEiEIhtMgBh/sKoJzaG1WogI2gFSwhUy0ampgUKma9Jihlv3cTQ/SdVFMWpXqd5kU1jhBaex12zI2NIDOHjrC7tVJuvYYgWDrn5ERZpDczrkyZ2Z9s5zVbGg3SggTkY6UAxb3uHb50Cxvd/ck28MEFce9ylV5tgd8rpKBgPatT0hWz0nMypUDl5JYZt5lezR+6rSd8+b/Y+7ddmPLluywxTu5q87RhxmGZcl6sB7lB7sbEqBfMAzYasiAvlWq2iQzk2Qa4xYRczG5a9dxq9E82IcsMnPlWvMSM2LEiBEusHfSQDY+jJhikfJshWyDZAe0NuTMIohl19DXV+9ZyVqonPpEoIysNeiCAmB7U/mnWGyn7fsrmhoc2ejg+aTfo5wR7w+Y0Nqb7m5shi501dDMAAAbWGzfwIhkqeg1q4PvkJCDfXTHZNg7gGwELtOdG8/R8ZCAIyfbdF4pcGDyjUlJMeXpmA8GTs5mZWOtr3mtQD/nL5OKd3dkDk3gvspKs2PNjKOeYcpF2X3VZ+qGLqCYjzfumzDYMQeHA0AMAGn4fQA2MNfQMOGawBs7elNjUtZQ3cq0fnimktkE/+JM7TUA39i3OH+Q3EQSTL6ZGPUs1XXZqMbGwSxsKw2R96ScWq0ds/Px85vHNPs7QBb2YlghOFfVgEjPGxuHz8NX9Hq5l8Pu9VwCJGMJ82h4o4S0gVQbS5WdKJCO7Ee57W4ooaSiS4odxMg22wdwwMskmmUuaIMTpDmoSBZfQb/tdDEdei9zXbGBhYBV7s2UgvrmKnjJdeDnM6Enjd8Cz/2cAGOZ2KDtdcn5LeRUAoDpPWLF2s8zwzus9rIhi7STbYwxklpL6TZdHYm1txtgs2/L7rjwAfC8DWKoM/XU35LtEUYxGdoaq4CinbiDX9OMMNnJrBu9nuDjKIPLVgxgKyBRQ8n1J3pVB31LfJcZjc8e0MhVSPa/dKCuDHOxppSg01JRxUrWTz7mIjCld4072aEz/ssCOPStLU/wo//Yg1ta3v1Zn0EgnSuxkQKrulPgBLnyuaXntwOP8t7lrPOemoyzArD24MQEmQxGV4BfGEvf6xwHHtVJSJTDtvpZua8AK6m20DOujU0KDhrlo7wXJBmYjJ8deG1TC4AIQNqsyfpsky+WOVk8Qb/HvrASallrM/HjRfjJLnU13QQ3A4Ypdomckjsh/2BBhaXe+KsmYlnju71C22GAc4MUbUgbBWYPUFoGeK3kKEhn7JELQFbOnz7ff3qbLGD4XC4Zs1wzyc85fg1c7ebd+Evikj+2B+N+M8BfAHZldHZW5OeeuO1O3ftMLNgn+HQtr7sG4dazL65ZLG4AACAASURBVHaw7PwQFu21t7tqzlivoat/+Pt/fdZiktYZwQqDMQwyoIExkOEAZrismCjupGdWUYFvREXlJOLAUtbsjuVWCnqvS++LTn2yksOxjF5XDJ4OXtO9LUZfFEg4lB8SnhUDy7pv1o1i9s/GJIKu6XaKZ6HexSixSYcoOEYqZ71RV1BnOvE81B47osHBC7/jmR4fn7anb9+YhVZph3TYIqAXOjg+i4w7Zq3V7hyzAACLJX0Wz5NumUpEWCZGhxIMjEdlIS12mdIEil/SUZ216IOiTkdCpTkAB0rDiPMvFptYPirhEwAT4E1aNwF4Aq4FzARDJp1Y49xT4LYo+mYqpszKgFaErgWuScevHL+i6YTyaXAMAVdKLrFGAeiFebDPVjnQntkWXL8E1T2/ZA74gbF2WUr8gCYY9wwQwlAh2EmtLDVzwBfBTmvjqRuZjfRgCIk51cFtoeJGuskm+xBbCTZbznkabry725mcMqxLCbVfb1dIA5PtIgAMgA/WD7rV4Z+AtRMZRmCD4P5VRte6QjmA7VnVXsEaQEk058idG1lQ5sBGIFmzCNhZz6WfZNOVE4xAgEeNGylontlVzA5mWJIRfMcaRHCFwIbAItG3Zg8+fftrlzI4EyMgXFpxYhuIBahuQAH6xEIK81OZ9WaGYu4en56kjeLAnvbO4Jq6N7IuiuV7VW759r4AjpgfAQZdwlxBzTy0U0oJcA1rumx2s8tSSi/D3iVLBG1qvQmsCvM2QJwXo/ZyMYHbHU62EO/m/N3d6xrUUgQI5EB4lJDpMxXQI+DGOqV9NkupIgJrO4q5KvaZ1pLAECVqHBh3Lkm37HHA68hAQOKBi8hBecrlrsXmUtCqJi5k5rwpCQKwkGcO2TgOgnBGoDNwGhqYWR22LxMFmP8UWALcIRMbpZUprVKgL9aWs+QGgcjahu6H2c18HVjSbGrgzqAGoGhn8Tr2KWgtM4JcaA4j70NzawckLEF1YjV7xWX7GLiUrWa9VOckybdrZA1m429kbEXQP2NfJWJJaJgp52flvio2VWsgZT2qnNz6oiPZEV1YOvHYQ17xFay7k55KadWNejLB8bw4J9lQ59DgGj6P5c9cKy4LPZ62Z5zRANWorwZw7Y2/C7j2/YC/id3Gc4t+QJfcMXE0tL4Ant2hU+j97fb0cMfvANfub6+3++vNzQ7UMRn2F8sFjDcyeqnVZuZseXDuolYJxtblpKZoun0aXCP4NrAL2TWAINBCk6AzwZgkfpBsALj2Ln1ElNIWam3Wd/+3EzgkNkrjjlqmtEs+jwCqWhsSzSWeX1634wFscPZbZWkdfn55PRBcgwURc02NDVSagfG1fSaTR51ikSAlI8B5Q9w3gDU2jXJprcC1DzXPMWgZnTSZB+/PHG9C3WqtEhgDEItOuAEqoV3qfZQGNvQR6LtK3D4lovSBk5AejUUE3IkRDRtKcCql+EQUd+VNDryoeWXb3Fa5mz3El2MCaoIYYdn7XorRXmB0O/9Th3aeQQnG468oFgjoJHYZk4TxKXfC5NNOw4Cpg3h0L4cBZ25TwBqfwokA2DjubzRUoZ9mMCDNpvbgGuKIAKQKXZdkpoAIA7XeA81w0VlJkM9rMOuetneAayzZpIE0FMHvM5EgAzoDVjE/FeuoM62bIeR8TiLCgKkSLBrrpXMoz4VU7Xg+LG2hdTIAjp5iz5teP4l9OjOHftTQzSu/b9dVc3ZAnB/xNbi23MiX/1GB6f9PcE2mc60k+Qy+dWJ+ru90krwErhH+NNgvUHOWmF0Gd9Yt2T7mpUHg9QbAdwkwFEhUR7SZny7J2wEUKWWd+xjvTKJm+ia5bkGwF8C18h12patiVPueSupjHZ89WHhpraSEU7FAQOA90NsAVyUspl2yHz/B2nlvimlXXcL8vT7TfmqDSZnbz3JYWbMB1vLf13d+beRJ7Jv3WtNzxF+3y9WebeFwKxg951Ln/ASu/3if7ddCPrdtldaSJAJCps9e6esvoOkX4Fqe9au72oN1f+vr/ngMhrRWfKMxvtk2NR9puuYqzVRR7e9vMteqWqcSE7tXz+pRXBcNDTTocixjTNTVUwFqIbWp53aNfTHUbLwxY6FvCnwSEIbDkywt6paho6SysKSvm72WQEsxp4Ch2SmogjW33g6w0o8HzRQ4gicza9IlVOwVBVz+ckBHZkw1TbCulSnmCQYJYlDzSa+lg0yxdh2cKKeRqP+J4wVgDaVYCFhIEz8c1EEzOjZjPghMuCxEB6JK01T6pfuJllOcfszL/eMDQbyAciyPssOgEs0uvUzgHKOGQ5afm/KKMB3gSLvclsaZrCeUWNlZiYPt7EALpLvsEYEEASYEpP0e6G/IwCsbwiAxJRwGVCvgrnb3TUWfugI5UOkQODvLzk92JglkVNeiaSTDXGtGUBzsAMQqnxXAKYFXzTnKvch+jH7dnTqhYl2AOUHmngHpGG4EI9jEZH+6fBj/TbDCjlZKrwSGiAl3S8aNHHIEGdQRwr0QdfIYRhvDZQrcc/gfSuEohA6EBt263JUTgO3xlaVlh9cXObEsb5XmkgC24SRWhlvjxwAGeyR6YQiswj5j6bdYZWGjqaseRKixdgSGxU2IQhZKRgi2Yx1uAvlo3BL0OwNOcM3ipBL71gEQo//w+GsF3fidGBran2JF2AkdgFIyercB3aFHWPAFjwqX6FivC3bITjbXTMo96YWorG52yqrAJYcisY8ub5dDZ6HmkSXDXMygJiye7GsmPZAwYCdegWuzVI9Alz9HnX5lz9vkrQd4OybOGKYrqPUvA3gHcBFQIlAoQAeWDoBVgF7vHy1UT9vssnKuGzejUfmqA/WwkgM+JwCYqEGAdaxhJheQ6EjHXnT6xJ4Fw9r/bqQvyUQKAvoThLWvyXwR+C3mC5kYCCYCDrF1ezPYEFzjmuySOelF0duzxhP/VkFYpfyto5b6OoC2ArfxDAjSH+8fQw+o+RGjWV0w8TOTLgAU0FzCcx1wsh3UFvqNFh2eSWCxWBoNrsml5joLY2p0CJamkrWMSKF0CajPkzAw8l32Td13i65YTrc+IOAa5z+2PQxkA6yYUzWngU6iS1Kd1MEaYrMMN9tQWUx35QWwA1kHgf6yudIGE1DDhgYG19gZtMpDBbihg+jvh7ft+/GN4BpeQxaN2WvNkpSTzP0HOwO7dHu9PYLNDoAN3++gx3a9PRh4u4fdxBnKLpfowAs9SjVFEAgMq60vOcOdKcZ/J/FWYIdflLLCdtT1E+b5cHrlWGIc40i3XUQ3cyWFAEoKKBbbU6WgKoezheX3FVwz+HXWfGGdYZxwrZeX1+1wVOMC6CCitA6loc8vL/w9Tn38jv8sISFWTJfmS/LAdgPsiRv5CXiWh3swT9GRHYkY2CEx62F70uzASLF16QaY4D1Lu6wWoC612rb3gGtOrAjcFVOwmWlJLihpwXVtcA0/s4GQ12TsL/6O5AxsVZKMOvd7v0a8H+MOe3QpfJq2n+yCzJM1arUm17LQgKqco5y89ouydxJ8lW81AvYKiB3MqpEKQGtJXIgVJ5+vzpasYx/39J3CSPY5zISswTWCW73oxZI2kzfJPd6rE0e5Xybi7DPq3sWUU1I855jWUNh7OnvkE6eiIUChhlQcafysSgMDiWa9ZYdWcsJMy+HG149kzeaM8pjmrKx5osRGAEBrPH7FrrB1ELznbqR8TjORUrK0zITBtdGzqBOM9rCS9BjjohYnPaMzGTmfdQVMVp9irrfpp833/1ODa3MfJHkToOgSuJYkyicw2vYjz5/37oP+/PdXIGTi68mK7o0qFtceXJOrGS91xDXp3Ves2Z4PPauZsNO/hxVy2fMCwoS5FimawdyL7fzq2QXeXmYR7ude9km+Ks++IagffyW/ly8dze0G/dd1tt+JXT1xaY9emheGKQU0ruBarddivDZz7YpKIEokdILaFsNjkrL4xlA8R42fXrrNuSQu/v0S2FRg2J59VwlZry2vsehvNujWZOPMwfxePkUzJtpi1BmynmR9n59By/3ayGdN1h5+90cAY8cyK4utsbWKLLXefGbk80ueaAdcr5+dstl5rq5TE2C+rOh//vf/xuBaRKblBFADhMGzypGy+PLgLNk0UMNA2eUO6WyJ3ylrJweYpYz3DxaOlvNS2hC8Vte76yA0EOGukOaPcvZVNpU6a1HWCciB5WWdNAF/rbuE/56ipHRM0OgApTvJMNnJxfOGucZyT+u5UBTbzQ3oFMG5PEBYWaLKALsErn0TC80AjLSfxNApwxBdBpd9EGTBM3gs7u9vzfCQQLOcNOm7gZkDNgY1dJhlUWdCPCM1H1imCRxAmVn8nYLjzGSr3FHlmGKpCdRTABiNEQEmXQJJceUqXYgD4kCb42ZwbXR9ZcAIcNJOYTkF7r4h496ZSgVPApRiWOFAc/0lyzGAugB2p3ST5SuNYNtgOnRxJs+UZ3lSDAzxjNJ1cWfMEKSi5WcwlcG39wQuhnvFWLPMkqwpzQW+lPXUnoFuW8pxX5Hhd3dBBAsoM1YHMHVefXpA0L1tLy/PAllZfuPy4GsxS7mnrLulbpsQ0EaJEcC1bbuiTh7YYThERfU/GVgDuAY2D9ZHDt/JYgnIVk7IaLhAJ4VlMcrMqgmDWRUE29QdTPpxYGcMsd+h5acuptKoEQu29Woq3DSDBs8WcA2dIiv08/l0d/+tSi6xv6gRh/I/NlOQExqmZfaeGLTYx2r2geBBZtMAGN6LuaRyM1SPJZROIAa2MKwI1XCarWXDwRLdd73HDE+uCTIu3C34hISCOkea2NdzYcc9zTmUnHCiASXABjpzkF8qnVHMkVLMBtf2DsniNDBhIacB94s5rNLEAJ1xgrxHK0AjViP2EbvMMmFise8ENmZ30NYkOZKOaruMurZwovw4lGb0WZuITQjc1VMMRJXIizkKnTU5ZQCC2B2T2oGywRRiryDe82qmwS3Xzz016sgKZvfORIyNgjQY24mCKtXE60e3UNmoZuvhPsGG/QCjx+PUDkw7x2QrYR3e3qjLpnXF4kjofLMWl9mwxPoQJDkQiFPSLAY4ge3chZFI5wINGUiXpfp8g8bWwaS+W7TXfI5gvOJY6zMG+y1ArxNETBhxXOb6TAJNtlIJjrBUnWRjh0oBQvInBByz3I4aRypnpT4oCbxmkrqcEdprz4ejtddOZK4BZHs5HAmq4Z/KQsFmUyOR6ExFf0wNBNOlUoy0O4JrtwTY1MjA4JpLRqG3RjDNzDX+7DJ9dUIWUFT/DNhmBVRyCwu2AjtpC8pBTEItvtL7dvrAGS3mczvMGld8pkpmlexUKbRAZAEK2LsBeRDIS1NNwIfBeiZg3S2ULHs16Xh5RTk93i9GGkA26N2B0UZwzTizSk2TYZbPoLJuPzV8AZyfXMUA8FTyKL1ENNdpBjPGDUCnGj5F39N7NKW37hLKJiVkPisILKcb+9sdKpP0IkuxtO8EuGTuCRqVz2sNWCbCVAWQ52Ai9uFBoFQ6UNu2RgO4gkqWI6r0FOfRtNMMRM1MpUUrOQmdH9krDJImuGQfKb8reRKXW+59+f3ZEN+AY0EGr5pYCTzSWkgCZQJ1TE3iyEQynUC0G2mQqaZxJ9AaBhvLRJ0AC1AQO+ISWO7rAJrs4Gk2d9/0wlzjmRnpjyqH67K4dOIWywxrsZviKKegrsFhuymvpsA+wLaqUFYwAf8NP1SNzDogLHudcnsCHt1MgWzE0q919z7LdGRNstLGQHQxr8OUXpgtKSGNNqoGKTaD95xOuim/dfdi3WftjOpoWgvSPzQ40WeVwAl56QH6c609mPEVuHYJ9Mj6zT1k3V4CFj7PR8sR8Kl2DLRM0gzMs8+bcd0IiGKfHXNtyHfM0tBLY7b8/RKYmvJIL575jNLKTAnIANAcE2UPLmCZVqhZTyvD0im2truZOi4fMfsTs2Vc92DgBGQYQ/wAIJ5jHHBtxhi5VhIIWadZE7q+9+B+cMd/5xjJWu7V3Hs1/sqewaazaLLXdOFJDFlAHqz56+rGtIyXjYOSZkMPU1fsvVlQ0GAqhl/AMdmBPXOPzPGf+6Omcvfe9gV7n8+XdLKk11cPrcZlAaMzJZ/swrQjE6z7c+Dap2fdz7s14mIjKlKY+2j3nnnNgNUK7axxfunRC7to6YHP+zszK58ml2G30NKhiiONLLKbDwQ02G8GlWxK/FqOoEoeAq7h9QHX4AAjAGKQQ+2biLq7VIjUb2WhmuZtMVbnluKUxygmgEwJVCjZcMrSYQu6NwC21BI74JpYO2HOqHOoNlEOCMUYAroEchhAgVNN/Y9HvofgGhgJyJ6/v9OpBbDGrKWZSnA+1YFzAGumj3ZXNXcS86EOJ/KXX74V4wHXiEMjDRZl+IXAyjlD6R6e6XA8FPtQjDkZDThjZFhdiYnEslwCbmG5KHgpnRd3fyID5iQnOuUpwqaUERSQpGywBPvV6EG6DhqjzJ2yielWKG+KjXYGEy2gKtebMzKZc23uMGHaYWJJ795xoOXSiopHzW0fxtu7SmKlX9fgGp+RJcVuNGBhfBpJM1wCrLKE9l0mMmW5xdawTgnnxaXVEK4HyxFfD/ePZjjKAccaCqMFQt1cd2cEQdhf0tIRg0O6YBhUgFT3t/cE1aT/pcD+yt3qYPsJrqF06nAge43rAPstJUZlCiTOz1Fz0Jc5kOlAyYccXY5Nyuhc6jCBtQhPh0luUpLLAGXM9v+4blKC4dI6Mj7MXJNTqH2YQ+H27olrVoH5zfbw2KzYzBHGFs+K+8PTMYgB+xOsIJcxR4OF5RwBVQa4phs3a80Zc4JowuRw0QbdML7FxjWrgAwoMQQ/jqft3dpusal9GMe5tsPPvZ2SPOlWlth2lciLOReNMtqaC+DaBNNyIClJkT2hBAUZRLjfYi45t58SQYNjYmmYnXSFQEWAGvUVsR+jNTOAtcmQrFJWOjRO3tg5L8dOXrEHWQCm9qFZNxb3RylorefBLADLjgkUN7LBGsEepu2CG2n9GswtrlngGhlZAuvEGs3B2mBqHLgE7lU24XlRF9Dcu99vxih1G7FGbG+536y3JZZjH99YhrP8PGdG6cSlOU/0+wBiYZ2AbTop/7z1US5Ev1CamhpTN2QAUAVwjdpY2m/s2JsxGD4CQWzfbOm6jCw6HTKz1ugv2IOjk1Ol0J2IUFm+AjSxUT5YugtAjeestZlSqiigTWXuYihAGsDdrw0GFLh2OlGD7UAtNjU6eA649nYmsIbuoSgzRSkjQSWzWYRvNLhGrS+w1O7QOVTsNYJrBNjAarvhzwTTUJqPRBdlFvS76E1GZxYgUUpZCmeqcmn5KmLcppmH2Icq19P5zXJKdNO9uaKPlcQT7p1gHjpeV1dQgWvX1By7FaPNwFvAnLMbqNRnmA14OL5KqsAJObEH4TsAlNAaA7j2CjYgwDUmEQIGqsQwLCGlzBSY8RllUCTvAYYc9cRku+GzVJMsApZiVeu8Fuu/AAKDaupgrQ6/LPHXTi42580dwGFVNDCgrCTyWlaa/cmSR58l+UwCsU7umaxAe5VuoV1JkAT1AEgNRmOtYz4gmZIAIMxjvF+JKIGI1Q0X+p6uLJng2mU77xL/0oyzb1Wd7ANwaWw0F2YVWgIhfqbAtdZ1w5gRImW5JhxndMA+EVjrBh0O2ukSXpG1BvhUVQdObMXkTXDNid/4gbKRbmoxWDszOGcVg5nTYq21/a5klUtcq3mHA950EJW+1dBWil9iILjihGDCZkMIuJa0zp6FI/KB2MHTN1nANYvXJx4JyFHgWnXBdXXKWMs603VDwckSMNfe0go3BjZL8UYnbzevUJO2yyVpARvrsxagsdkxmdLPgbL9jrjoF4DKPgH7Hv4suNbnyB+Da/m8dCTe76OKf3PeFTipMs8fjpUrKAZ22WSB/LKQlnXMeR/cZJPnrLsNQDTjpK/AzBpP40G2vP1ry61o7e4aQZTO8Yo+TADwK3A0vqb8CGmiyocf1RwFsGtdCJRaK48cgpR9HMOVVZ2Q0wlvZ3TsTwWgi685x0MWKJ3NG2DDDatZgjtGDkBHZ0V3C63koi+c2CngWjzZZX/WLzvhlF8VWOT1tsZin8H7nF3ZUp/WwRhj3eLK8PsjcK2A8+jNcY56l65YXs/O/rqX1sl+HeU8y9ULnB1GYQGfI0dT6YELtMBRvRTcJJcTPnMZ/AswHx3saZfavnnNhmnpz7oCcy0MsrnolRXrznw1KHYI5Cz7UCWoBuaKGVp2lFRaqWwXyx/JCJCTgAcSYGT9L6Ll3d0IF+dDJzMTPRjc+KDHpxtQSjngkNEZogOcklA5C5kQ/J2lGWbaxABogLWx01ABzmMceOqQkTUmJyjZLemU6RnBRnp4eKpOgyVAPkQiyd5wIBvHrYKq85nMsn/x179UgwGxzrRgNXYCzODYpWQGQBquFYYaXksmD8XV1chAS8DaUYhvwvhC1trlSPgcZYNROqpmBHToDsfuaDVoxlozcsQEBEk/qDSiwu6hnkX0qaKLp9KO6GwEWKODF6MSo5AOmdGSs5FmpiXGeHb4G1lJldyZEON5wPMKYLXQtAFLgUYqBVU5igTqmUVQaqjmnXPreWnWRXcDxd8zL1jrAM0QKOM9yMSnC2QaVtzd3PEmVQIHJw1MRTCmNHUaPwFsZOXc3G6/PH5jqR6YMO+HkzWd0K3LTi8CTjY6OG7vEAG3TlxrGdhC2qmtQ8HBJMaNABXZhO4Kxo6fCnri7KbLIMvyrAwlkfo+KFmhQ8aBbcACsuV3CrxVRiEGLZsycJlIsSWG/Prm0fqA7ir3oAAM78veTAdEBZy4F80vG6uAKUAGrVmy1NVLp8QbgY3wuLFG4WzORhspuYTDO8CzM2wBbMapm4WwvDDMAgSiLhEEUD+zpDqIOkunzOMa+JSNHuXaKZ8XCwZwiYCygCMdaE+HuhkDYpPJYcc1YDcpRG/HQtQTAxhmnzkOVhKBZaEqZ2RwYzZHd5dsPbI6MM2Io00bDsQ8UKui2B3zaPcKXLsmq4LsrgJlKmckIJNanmanhr2GkjkzZBhOB7jAGeZyUILo/n13WHTJWkofPVWweWmUEPBwKZsdnWkb7UJ5rUBRjFmBJy7Byr2TKfbxQeY3n8XnFZnQZl0GtAUghnFXB9Sb7eHpqR1yHavOPMoDEdsgenc6T+jIGxjW2aAXEhqh+TO4aI9J6bDL61Os1Cs+Z4AC7n2zVfXZAtI0lLqWklrQ71IyCPsWTBR2eC5wrcu+mLwZDBUAP2QUu5EISkNfqLl22g7QyXz/2F7xu8OJnUIBsD2/fbBElAw3sHyPaojA7e9/Op91zwHJwKpF59AnaHMWcw0JDwFtANluae/OpX956w6uYfprTAD4dxdlTZAOrJLZiEYkNQVnGZvLNcmcB5AsphdZ8LZrAJ/FUFuZa+x8fAXNK53xYexxepkgE8ikckABeC+vzxsAtrAH1SUUjQgC3l5tp/ezuoW+olso5lEloJhljaftjUud5I+5IQm6474dt9P7cfugHIdY0QLIc1ZrzyUQhkMoHTfLYYSxhlLcsFABrkWU32WEd0hMAZhPVn6U5hZoHFaRmYbyc50MdQJWvpMSxHM/tHi+g8aUcLpj6HwtzgJUPeReon9LnV37KVgnGE8k6A4vz6xeqOYrNpwz6Mh+IqMYjSWie+jXTtClWcVOTluyhJpr1ujKvC3gmn01dgcFeATA7KhGVrJrZljiPHKHUKy76j5bHdhtAQJaVGdiJfSSyIldmR0PL4FrAdnqb+mCWcBaAB4Bv3q2VGQIHJOfbUNflJIVYEiwjplPrBOygoBRJU6ij0wrmhJbMm5t/4beIuetAI4UhXZZc0TnU+oavz6BrPMhtRa/DBxjx52YyFil+VyDdJ+hDK3TnNbNDCqAW59eL1D82OwPQZ6f2X99xfWnGZtWsD1u4PMz6hMCrnIWA+gk6zt8q/w9Z1RYgzNm/AQSeq1+Ba7x9V4uAZcuPd9+z04fSMeAEqthb9U1RnnnLKXLfWY+52dqL2Wv6S/Skmq5lUvg2grQXgZdv3q2PHv80MkGLtubOD90iFHRMNd1VtV+zPJMLt5bbqXWxk56oewvfxgNcQaAOqUoctGMLyyjfh5+eixGyCG2IXlOfeYEwHuPpLEAX1OubIOQn9bfDjDr+/q8r7KOety+Atf2q8X2r4D77NyAa7ZfC7rW52BtgEni+GqTe21OcO0ziPb5zVznTJb33+Z+m/swZil4Cp/uB+Ca5gt+hTrkXvpqcoBZcNlj/+U//tszgvXo84Rl1Sy0iLy7NIfBlUvLeBGXd40OnKFNl9EvnQoL+VLQMdezILc1xujM26r3YmkHvA2DHDR10TTryvpU2kxyVhnspyzLxoigoUslYjQ4GQHXWCoAB15gELuTRm+Djp401Fq8HwCcMp/4W0CtAHrzgO+DoZedTxm+HxOFsYeQO3WPKui1oD4CSjcxSKZMJZsqOwtgmaCNQsoEiDqQD6OQzLVQgBPkBHgECEERX3W7Oh0FiGVr5TnCUpMWktHfYo84o+NyBARMmSvsNQBreNaAa/hbBVvjAFBZQ7rEWuOKDrLxfTjAZpVhDKO9pr1g7QHSOHpr4HiJ5p0AXzzvymgsDSAENmRAdrdOAscGJKvM0hMYcDAMTSwtdUzVWtLf7XzaOOPeWNqZ8g8DFggyCB/6GeWgSB8P1/j2+EQg5x2gzeFEDSiWheL19rIQrBJ8Q4nU83ey5FRnnn8e9mSNirmmo4y2wYwxzlmC/AQ41dBApaJ0V4ulYsc43fCid1jfpf3WTDZZyDg5KgXCHLoUvCTdUb2JYERgccrYqc2mdEPNd1g+ciC096FbCAZbBOdVgqP1wrXA/WINKjhjCByYzUUgB3YPGHEAPm+27R6gKFt5coxVeivQJCwAOiwAU4rR9bHdoWSY5eoucU85v6y1mUbSEQw9tCVB7QAAIABJREFUvYBnoY1cVwRz7MjXwZSOkwWEt+7hdIo5TGERhZkYajNtse5bNt/BgF/HmboCo1K6WNFZU9MZa3YNoX997sgqeT8OH3SU4Gg/aP+K8cCfMabYr+7sKYDN54obIwQowh7BF0tDEZyjOQYZXRpfgvJsUKA1gbVwNsu4bZlLyQZup8M6pRBF3qouxlPrLmtAIGqPtfTKbrczzhHrC0U7DHMcRjgbHRDEj85RgjEzS1x2kCQUGdjYl/cqS2vv3g6dCXXKtSR/LTA6GkcKtKXNqCkOuKaf5cyINS3nY4K2rf3Hc8rgWrpuC5ioiGM8l2+3mma8qRvpLTTBVJ4oppq7+Q3Wj9ZlmNTRq0TZ/mk7nI7b6/FIYO34/sHvYK6BqfadpaEnl4cGXDsUuIYjXaCRy4fDeKeOmhlqdzdksAlMA6iGTqI32wPO8DDXrtVBFOw1y341YGCGOCsFXBIbvSoyEsJWI+Br5tqcVx9pOCOurwEIwC5KfD+i7ACR2KSEtlznkEDpTtKBrQc/Akwism6wXv05TOqYsQRdt/iLSu611hqbGZxhD94JrqnEFgkRrJqAa61pxQDWfheTndzXAPsAbp7UzdfAWyopBLJJF02aMV6DWohypXjW+DW2D/LVwvZT2ROkICYwv/ovFt3P9Vw6gmYUOuPcCTqVDWaqBsCbgI9+buZafOYZLNEfBWDu5F18O+wx2S/5nPCRAK6hiRaSf2koFs9mggH0hax7THDNQFjHbWvnxJwzBJHN+iOwVt0pZ8VCa43iemwykHPj3Z2xDTemDJ86a06OkBg+Onfq/kei1fqczcrW+EmvVXZLCUID/EsjA/nr88yMvEKSDOYp1hrHume30LcG7gOurcGwz7CAHjOo9LlQn10+gJPOZhLjmVJeO9fADNyKlRQQC3bI5jyA5c+Ca3JLV1BwDRKbbRYgR81/DAQsQeU4CMdFJqAjH1XjtH7s2KsFIOh6X93fJRDlK3Btvc4M8AfIN5oJ8A4JyidNlDL91iqb49TrwdeOLlmGZMf0uxTU759n/vdF8M6l07qWwN4+Pydjpu90f511Xf05cC3A1KWy0Jz9l+ZumaMdiEkbrQcpyEXLZczTknDtsvf4HgUcTrwjbplBtPpTVUZ89ZmLc2dCj+4n+tu5Vu4btwsSQcA1JY6yj5K4/IINtQPX8uzzURJnK9feANucS+3P/sysjQCoP36tfbsvzcIEz6Url/muGD2dqVZjsoDqfxpc43k7KHFjTeR5P31cAOL5LLt1sbzHzWvyu58B1ypsWYKndc/xeBt0vqv/8h//17P0TE4VDKpduMCp0viggys9nQSOAgICsOlADjhAVpsZAAK3tPL1IFowQgRH4GbmGgJzBNPhiNr8FnNGjo3BNesXMXuoYh8ZINOwI3Cdhgb43LBspk4WDxVHizKiCubF6hvdyqydQBaedbaSESbzI4HcHYJ3lUheAtcWFkMFmWLrkDnhzmfJNqqrKJwpdJJUNlAgmf61get5gnMBR1Ddth45n7hXOGYHlL+4hLQ3sMElO/G4BzVU0GfEeARhp7NDkDFt5AN2ORB2QEyHk8GRSna01tCxEexC6GOJZQKnXQey14j9mLCQAiTQKU9gxxUdkWGXeLhUVr0DdG/RdqGT665gmEOVDquTINeM5zfBbbKvN/duimGmHa6sgPRz91LMGeYL4557ZqCTDT8y9wIZBWSeP+SgYo4/zm/b8e1ApgCbdGxnlj3e3glIkJbdmd1r0SEU4Nr78U3AGputsd6W+l8AUfEazOFLgWsuWTSjIJ5UDHOYYwRwKDoucy9AFLpqLgP3mAnIts0wBJtMfva7uq4RSqs6dxamueV7OofKSKlUiiA/Mc0wE5q5dnv3S7FrxbY0EJMgIuV27KLoslAzLKmtBXDtpgWGqTkk1GG7u9d+IetRlDsBXlWmKUYBNWkA2OCQG+XbCYy5L72+A4LlsFRZqq5JJ49aifGgpZUoUNkAWgGcDVDwbxbV5n6k/hANpMp/bf+79L8QPNkMUbPMarKunkvkGby43JBMJrOEuEcZcWiDkmnCcphmHqfJQ9hP0hyx0z0PqFHeQ4fFrGcGeAF/AjTSrrsk9E7lvQjGVa7dbFkNuYBHgcJes3f3BDQp3s8iY2tikFV9u7EUrv0Isy67XI3jFefcnZYocu6SMoxR2No5dut5fGbJgbza7h4et2swJ1HeD9t6PLKbb9iGlRABcIv95wY/BIFTWpFkQBIb4c64vFnJom6UwYcrFls7BgQd3Gwlc5iOvQ1r2t3z3AlE6GuENq8A3jbWQEE6DdPWsqmEu91awy3lyMm+82zDWFKbU5+j8sR09dUaVtCbxh7ZIy4P/ZAe2+sBrLUjmxsc0YCImmsC0n4/HAiw/Y7y0IPANnTShF5Y2Fj8TDkU/Kf29WIFg5nGEtA7AWloaIBGBgDW8O8OJZoE1bbtAfaS4NocR3c1HxqW0mYNiODEZda8GeEBRWVHdD/QJzuzm+6ZbOdotGImwpJGCClf5Z2AcqQqyFyzfp2kG6yF5fUELSldT8xplt7yLDe49o45UjLgDR3UAWAeTiyvBVjBUrgqvZuC8Shl1SJK52aAZtSugt4oGVv5Fz1P+UGRS8i5RH9S0QVtXhqUNJN+x5pDR2iy/UcJpH2A+KpyJO1DmMFWzDWXLoMNHtZvmDli8KYBUVge2vet29XJtfo8B5TsBu4OmljjlDFwWSzmAL4bALZ7VyVkF+4DdVyXrDX4b2au0betxFd8AOvHmU1L22twTTYxumQ6JyYrPPYCuq+x11Sd8TJn84A0q8DcOJnBs9QAW8DHBtdk4/JP7NnuLB02WJ0R6fhqX4UNdpLESqUN173thic24DFuVeAaxr3B+wTOvD/azVW7asYMuAbXnH1saQebeWpgXMG6zvQkzsn2G0y1zOEU2Vali7vbcwztU4zAOkeq3bRmx4yo8isASy/RhIXBxDJqn/Fhca2B8hqV59o9lwUPOK6a0W5r8OWaX93bJfBpDyho2/f96OcVqtBctW5aXt/PpjsRQLxqleX68zP2a2HZg9rqVfI+pmBhv3x6Nr8n+mwBdsj0YknxDojcNTTI5+zHcvkcjxWvNMBAzjt1jbtzbY3ZGLe9rcm1L37mHlS7AJ7Nsbn0s844+wyz+suVG/v36JhWHL2uuAtsrgUosd/tC2ofdSKxVlfm9Q/AtQD/n8cl4+5dNz5jWSdMcOk8q/U3X+C4Yg84cbwugNWfgbi5Py8hbHtwbWKfwVhiN+b3TzPSCd4/mmz//Wdswf5S0fT8uY8wozW4y08w1+q6xQ1YV1elqSthvW1X//D3//qcksCUgc6On5PZFW0oLDqUPyo4M0prRygGGd+ZXTQo1OZ7alsk4HLAwECl+ve0DoYXS2WqyAAQqBHghwAAb0ZmNcw1lX+K+h/HRuWg0oeb2S0t4gR4WfwSDBazJVowm/TjKptop5Mgl3SRKMAbhpsP/5QLJYCPAxIjFvq4AkU5whH3VyfEzlSqfMYZuvePLn8we01lNNB7Q7t6aMFZB+79ffv+/fv2+vIscK3ArAZbvD0XUIDlN+X8yegkaA1rrURi2QBC4y0kFwCCBPkLXLsReAKQhiAmsuAE+8b6iKELKwHdyOy0TmPHZ4BBZfmrQC+VuOACAnxgoFcm4UbtPJQHovNqdQutcoZkSyx86/JGOp12osJsmg4s9xL099A59ulJzSggXm5BeoK8DPzl8BIQudF6gTVFCQ8caTDWXg8v22+//bft9HbYzlcf27dfvnHfYR0oYH0XaMZSxPft6v19u0WgBrAONhyvQUnv64tE0Vne+6qmGQbFKvj2YbKAawY5A8ykbBB7hx1B6dzPZiYSHK5mima5JIMpbEIAYv7RKLFrYX4n4IjMO5aFAlwzc82stfhRt/e/1p7AfWhfKahBEJx5wvqAvgvtR8rdqTkk2yCWGMpuu3nA/f2jwJs0MXCWiHsO+xJcDAYgt9v1ncC1D4vOM7HAcZBDxA6ZDDRPcuCinZYYhGs6J4v3SzQdj9I7JAvrDGasuzibdUJAh2tO+2YCFGA8EeD3PWBfyJn0eJv1FGCVzAXuw1eVv2X+YftcdkitNDPXkhxhSX5pcbncJoBhdKuqdM8HMw8pnVScNx9KYXoJxBjsBHpN2sPRPgywxoAtgvBVieGyQzsv7FbtDpwK9rftLZ/LZiXqDhqmVDi66S6rrpg6IBigwtZAH+rwyn2mo9CltMNpm/MhDTiB52iWQNYj5hnzC3DNyQ68BskQNgwAuMYGA28sNw7zN/a3z+zo9RkOI1DQjD4djClfCDCloFGsSgV+VsdyWsSsNa59dxCtTnU6Y7WWXFKaYM8lv/q9GHGwVdHMErNR2k3FijWTWGe8mk5QZB/rygezqrTlGE1aP/ekwR/n8AjQoDw04Bq0vwCuHQ2ufX993X5/PWy/g712muAa2G4AkPD5Yq4BhJUrmgSiWMFgUIGldh9wjQAbgDWVhN47mXB3vW2/PD6Q2ca0XcYwDFCD4mKuac7Yxdo/QxetyiZHeZB8mjAocb7i/ET5MHSvom16xbX0cP/EtZtyWe4dz19ABYJo7txIS2pHErp1Ybvj+pk3Apb8HAGfGC8AdQAn0aWVACXL/m4E0Hj+SiduJG247/G8t9KGw/yno3aaFoihnFJPjRPHkud/d62l3Ugp3gAkw5RKcvDpVuxOvX5IWjAws4fhRDBtq3XecB8MvAhcwS4nYdHAk2wi7q0D9eyVZq41wIZnUEMJXUMMZ/lYd3cPVQ1BcBRr+XjQ+EyBeu+/rAt8T3I0jbnYyModyzNO2b+w/5SAGOAaEwB4j88/nSHNluY+pM6rGihhhas8tDticr4xT2Z60+5hjBe74eDN4zrBNdq6wY67BK4JFJDmIoH5Atd03jWT0zaQzCmDhm60McE1rNUwlaK/NhMIa5yr6wRcUwfk6Nd1RURAVzEE9XeupcG6K3DN5fP6W0pWe2541izgmhEdcxL6CBrsPvvs+3t3pGNss5v0BKjrEkka4rL5DbY1cFH3xLPVZ32QHMdXCYR1jytgdAnAyv3mb5eArbKFS3St0l6N6WdwLcmZBjRTghtAvL/PPcVYdsfWzsd+BTbV378sLYsdH2epCSQsUY5u+Hy+L8A1HZd9Lud+a/aWqiCX1Dlex3RUWWjAh58A1y6CGjtw7dJrLoGncyxlKxtcw+tlg9b1X+uGySX7gzm3h8zQvIecA3IDo5uXuH8HnoQ9NnCoazfey57gmvDa2INr9Zyf9qfX0m5w6lrj/Lm8b/u3BYb+AFzLXs+e2O+tvtoKrsUWlK1wvnEwRi4uAc2L/s253r94v+8vXuyrX9ov34OpX708ayjo608x16rZxUyWjdHKXhmvu/q//rf/8Rwx19ZYE7AwBffx3wTXTkfazF9++UVONfSRHMiyxI87eWRZ7CRKw8NOup9K5aNEyqz/JXBNcRLYTDikhOkIkZXjDa9PB46D4QR3o+4WgYUYaq27lgNnKdeqzkoBjAYTz1nqYn2kPBHMJHeXxLWKWYU23HTUXIrJz3Z3rwV1HwehjUSNoQX0EfSHXk7HgmWsKUVNF0EEXcrUJ7OJ4adDxXJOiaumtAKvgwOBDqdwkDn+NhYF+Hn+ePAsjQZstKzBko2S8lhcZ7Y/RwBbQrymSkYvTGWsuh4ClLCjUK6YIF3z7eU0mhCo7lllB3F+UD6EF+N6uG8KNLNMTSBC1gCd/DLOG8EvNJ9AE4qwDLU2xMZTMADHUOW5zEaZuVWBUIBTgy5hyxCcuL1VkGNxcAYzyTj4mdQ8QesUYAz/Qbj47Uhtm+eX7/wZXQso2O9SkAnQgbUG8OMKXWMR7OF6uC8wEo6H7fjy4mYGCuDJaBpgc5mIERQLBGuWqfTwBCLgMwDyJHMeMe4SW6+Ei/a2jL6B6wvgGpls1LRRR90kbBA4dFmo2GswPrr3bQO4FlBUIEazXQnyGVyg/hA0EdkdT6A6VxAZl+64iH3MrLLsChqwsAkLgLOsK3c/Zok4AmKUcgGUGaLyAdBZ7Jq9D9YmddjAzFQZK5sG8JaHs8C/Nv2fIDGbiUAzT3u5Wbdg1XXwhPnnu7O+yJZ7kw6mGQwNrsnGCdAMwnc2CPLGBhgovyFwSt2sN7EjXZ7ojWFmL6CH5Lx98LgMXMLQ6eocZ8gGZn4zm5QAeWQGSrxaAA7nzkAnn5HlRe6I4mylFo4LSNlp9p73xoDR86GyUMz1tp24p93MAGyYO3Xn5D3XGSUwj2edn5OdY81khM3CeER3Lay5cnTilNm5EPMOyR4AfNI4wzUIkKNrYIHCKNtz6SpWaxpMsJFMB0BKfvUhL0DELHGAkQYtKmFifZB0xlMgL3A3lwkzK9/BthKzUjZAoAHW0ATvzCJLR0I6Gx4x/G6wKGvNm/UrwNlNHfww0vgSuOaMl2w7E2piheQ8Fyig807ZPgn9S2xfzLUC195VFvoC1tor2GvpGnpSR1GUkAIIx54FuAaB9nQ15JlTXSIIrME+sQSUJaFqZAAmGwA2Ni+Anbo6E1zD77Gf9IguFfRDlCTBYAIjgZHziOBaOo7bYVWAnXHGHML/kE4nzp3ovd66LJQgg/WemHAMQD+YgTnD2TER4w0N0MhuUMg+DDYBa2D6CJATOHQ8CVzDd+ngYqGkmcAAXKz3qmRaAl8FRW8WkAbLNMmE+DBku7sjdIG3ZAh1TVDKxLtiQuduAp8EVQ/X6s5JO+jS8MkQKd+IQ6wEXhopqOJC6y5l0/S97JOSebYwIwQeJdjI+VvJa9uW8mkNgCkpoHHAGsC6ZyXFyc2OfO7NJHECa1YeOAEt30oaYJ2gFFhcfpRB8Amu3QDgp0ZaJEfSndYsb+sysvu6GxHdXqPb9GjG437SpKCbCUdwzYDYHCbZme5MrGSO7J0SctGJ7P+OLeWzDnAtIHYCuzTwmSzYAK7Fig1DLSU+AQDTUftSGVacGx/fZKYZcN3HGrwHJ7hyXu+BGiWb4vxq3eQspZ/Lks0uB+ugNUHsJG5dYqXo2hOQSjKpfbUOiCUbkaAywbIfNuCYqFpm+4wKogVgs/vbLscCrs0AOyfaBBD7lJvgVp5lfZ4E/bpmQL7Z8VO/n9cX87LHbv4tQPScmM/g5hj3r4b9CwSA9zmAFO6fdOU1szflcgsgtZzb80PN3voEwIp1baetfTeDa/Q5hs9W62TXKVUmcZRBZv7nJHksk0S9PH9jbnz2x05zLTLpNjSLvwDWevzcEXcMhaPt+vhcP8/gFVThw37eNfefSzx1qpXXVOBRfjsBzjlnMg3rApnLQj9nR+4HdOxdTY63nZOjXzDXar5y7RUtK+anoe5i/e2bpCwLh+s1d355Yf8t4NrlJ/76t8LoS/H0D9/+t4Br/Ry9efb7ULPa83r1f/67/+GscqR0PMzW0xJpwE2HMrS38PZff/21wDVmWcEKuFfQgK8YBn4gHfyUDqazV9gdym5LQBmBGhwALb10GAvQ0mCLA9LoGBmgShc4OQfuCsjOmHJS2wFpJ4cDRMRZZaA8OqghhWxxHI82wnAY1cpezk6ypwlctRH12QJs3Cp+tPXFmPB9JIGIGRUNMAR/CNhRpjTFFMmSIYIvoxuGlJht2/b0+EQHjIZhZBfDECitJz8rGW1wnKhlJbAyAYuuYbDRng9WA50wNk2Axpw7qLoslFlxa8RhLBi8O/vGrlHoWMpW5WFogMUhzTUGpHCMUL5ojZ6UuxBLZRDWGh8cPwfhePPbh7SVEATnUApzTWW60tcS1d0Z0qur6uwKNliBakN0mI4s7utDncu0h6WBEmZUusFwfH0oqSxC6wndRHn/zkTL4dP64zNEq9DAGgETMu+Q+Zc4N0pEqakD5oMpz7q+5ongGlhw5/N2D2CXJUjXCtwPAtcAmIAdg26yk7lGcMGHYKJV6ZnkHmUD1NRDZTxkZhpcS3loAHBq//PZwkwa+92HlHRTBKTx3w5ca2d6Y/AKse8QE0L55vjdfdMe5XX0EAHmNJ8KuBSof7CBhNhoYkco8LvSfmO5NWwE5kuB5e2NmpcgKMAeRYCiLq7qNKsGLR0AMwgBoG3h6AruEHgSQBEQU8w1BBsuGZVouGxuQK8AxSnr0b7CnrFtcUdiAl/sXmpPqwA7MRkFwond1h3IrF8WVytAuteMWDliRmAdcW8CsGZzC4AlZjAA1EvJrMv0qkGCAeTYkpm0bZ9XGa0ZbCYgCcCLMbnFHgZYRiQmSK1/NrgW7Fr29YrMVFxbIIMZg7yGmBgoYeN446yA/p3ZaCxHtHuRBjz4zJTFhyGNew7TA5p/so/RVRMAlc7D3SlOgAVBTdhYNyjh/FljqxMyshvxW4u5HdC7Apru7hUBfi6FsNec9VZjl2avVcmxmayt86Mh5r0jHtZD2QZPiQSVs3Odl9al7LRsifYj/Quzk8OCSLdQ2XJ3mx4NjMI+oWKXy/XETME5oeYZ/Aiyc9SFWrpSYnuzm+WbWGjQXTu8mbnG0lCULR7ZHRSaa7+jmQGANTKuBK6dDK5hjeAfwSY7T3q0DyUylrLQm+0RANudmGvsForz4uq8Pd3DLut3XN9hnflAKmC5miaoQ+YEm8OiTMfBMGoEUElzDUQYdgJnp3NpwUrmowEP/A7+CxlEBdQZ7IioO0oT/fME1zQvbqwTYO3d84KxPYkdCNZa1BsUzAAoVgBQzKfB4FP2Re6p2IpXTCaloZDYSm5UxQSTWcHuyq01ZJtmIDLgYWV2sPYDAKCs94zwyKW5ZjH3mIycvDujw74Q5KtSfu0JAT/6/OpejzVpPzygQYNI0+YJrIhmbElw2IeS/+2kEP0Xs/fNhJcd1XqXDyffK2uMYB0Yhk5cYj2ptFx3Rz1Sd6GMLhmeXJp1t9vtw4PANQJXa7llZf6J/gBc0xSCNx9/OIkostasaanVGp87ViK5MTHholEKQL/OdJdlp2Kg95HYSdnzANhS9RFfq+MSrOvoNwIAtsYa/anuaksQK1UXw9fa6yoV6JJGV/BTB+gQ8BSvE7CmoDlnPIFeM17Kp5taT04i8GXRvizGZjOrHHIXS8SkcOUaAloMFLOAtTqIO8ZR7kqJav5bWEKOwiIAJ6+4zij6pEly8sNDjvAdRolCOJz9ncvaVPTodmDm/F0Av/ieec4VUOtYO8/MxFh9/goQBTrcf26Da7rep/sKE78/rn5SEiBO9oUXTDkMqZpWHJPy8vinPL9rfD2mF3CN+FM8tXYMsuAhFU8bZLy5E6mg4uTRbGMCRXn+qjqInUujiMuPWH5eWK2XNMpy7Zxt9M9dkTTj1LoHg8TcZy4uCIAwwY95S1qjY+94HS7XN0KWeWfy1Os81/0KXNOW6PLMFYSNa/kV+trNDORBdRJxPkPmg36k5WqwVuYeuPQJSixlzffCyftY5TL2Zu2TxM1a/bXwOrH7Twuu9dr1XsZd1QNfvpcavyI66TcFnM4s9RjsVA/yDImt9sAkCd97aoBr/+nv/tU5zmrKEYPsYcDDsmDg4E6GePu3b980zGCuQcwX3RUfHiq7Jiehy4XSVW0JXMIMg9PljksB1xAGIOBkoF3lTq35QAPgrFnODII3CBTYyRBlawiOFVDrcHM5ylsHI8naacPon/TA1JlKgY4NKoEWgWvpiKlDqCezM80KtlKemtdlTFVa0CWMCTADyBVYxRI0xPfKrhJcM4OGgYpL0P7yl7/yWanHE00kAE8ILg6H7fX1Rdps11fbgwE8PbvBOIM+y94h6CH2Spo3wFnC9VJKXJnXwVzTs4hR8f5m5x5dGTF2xwM1Q/Czyv5UWshYMw0qXC6ZZcoSyABsMCDVPVAsALEbFExKp0rdzxjc3txuD/dYAwieoe+mkt7Hp28cr5TuTsMa5xTvx33igHp8euQ6J7OOTI+4zrJEybIQ/PCawNhrQ6qhAcv7yDASQMLPpjiynhTlkXB60Zn1/UMC8QDUGNtuCBbxfnWvxWdirQBURSMDMJugr3Z3jYDvdrsj4+hd5WYYb3cc/P79d7LXStMjSLstqhxZ69ZYPDjgmsBu6fixmyqYBWZUSmRYfpa0hXDTYZgIME+ARDbVYKoJHGuwrdiJYMkZXBPQjfmUTaLtuX0qJkicIu6vMIsIJLisdzuTqYgxxzxKbFugC9bDPewESmBcInI6ohvrHdeJMvfv7LSq7ncfYhCOMu0rl4dinDHuBNEMvCHwSMdWsQeUyGDHR6wxAs4oZ5k6LWHxuZuZS3awjvAMZLWwm2934C0wwwEYgR+X7USrK6BEgnnONeY+DCaXfUIjCt0QsZZhm9+OKiuO7lrKdrAeo6fUwP6qQxjTGispBvI8+vXfFRSOklAtqavtmqxDlfCGOcbGBtZbwz7hGjHLjDbc+jexBSi5xrpF3dwZABs7waq0FyWYb+cPAjF0QBxgsDMnWD7c+w5ifU6QveiuegDX6OS45DvNTmCTopUJ5AN7++W331Tmhfs3q3BKAARcTCqV+30D2At9OXxO222yPMLsILiHQPhMWxMB/JSUhK2ogAnVpgKkpNlpbTlJWHKYAR4tCSYG5eqEK6ffXR6tEyYWnJvwhGFsu4J9SIYexPQ997F7KfPKWZwye9reJDt4fggolfC+zn8FLmKqqTxaSTrqVvmsJmsNAAMAONhX6I4aTHs5vm2/kb12JHMNv5/g2unjTKCNZY9C83TewwZgj1h3jcw16JsSXBPodg9bxWTDebs5v2936H1S5fSddNMOd3mi13ukHD7FKQbD4uLGb8H5gPJUlE3CPqsjscZKOyisNe3Nu/sHJZuYTDRQZYA0LDSMH2zSLAtN8ktNDsygd0m9mGsAJt/ZMZSSz/gb/MCABAHYzip7DHOtEnsoj3Q5Jc7ce7LXkAR0sgc+A5hrTOqlhMkl8SktTRMrM/MKXAtrMCXo8QOdHIZ/IIDczCA7Q0l3kCVKAAAgAElEQVRQCnDRORZWP8CfSgbcxMdEx035fvjsYtU5yA2DqoMcJA9ut/uHRybTpLcmH1PgtWVNfJ5p/QlEFTYiwLIYaWTDy3cju87gGnwo+WQ7cI0VJ63PpoADdvGOdhE2EutglqQLIGqdNZ6/riOmHzOTofFdkfyk1qVZbZRwGOBaL2qxu9zMi/6/Wc3pEMu4oxKh6fYpQL3BNZ04YSbiO9ZiOg9jrLFWJfNgD8JSDtmPAXCke7aWo/PMSpfPa+2vyMckJoh/nFgpvnGS7klSEwi2H8k4xeNXSQTbh5LIrXglFiKlzCkHDHgl21J2yy/n+RuAvxhcjousA1x7Mk1ObP8cWRvIU9ik6xmwCMCW4uoJsO3YSUomtj8w/YIVlOgYK7+PNMCPwLWGyJvZJnDNQbnPqfgZFbQH9PxCqy33kLhtDzSV3eazO0YccWL/PWXpSrY7L1+l4WJBnulDKP6TT1tfuWbAu+FWFahXJazaYHxJkIiABehoDf3gMNcuMDTzmTUvOwxjXVP7k2udPyV6RZKZQFGf5yImMPZlEtpAr583+6tsUCXTBzvywnjnfRouA1fDLodkkjWOBmm0hY455lOtqm4mVMz9ZRsZPKXfa+rmboiyh/hri/rzvUG5x6Ja/PfBUJ77Z/Wx9eZ6/prfroLgHhArQvsjgFqxVtcbBuHk58G1tkf7lSEb4M+8MCZfwpD+cMFAAfy0xn/0lfnIWwKuXRovXg1rdDI3a+2Mz5kfH5sGcI2OgsuV8gFNqZZxoCPg8gu8BmWh+MLmgDMHoAKBPgEIdOUiAKMMEg9HBz556BjEOBjqhibGQLKAsywx9HAd6ms2JlRyUtd9KKl87473BD0r3DMPVQi/W/smrDyNlQ8WG66AgWLY6EMxKdJyOQ1wbQ0Mo42SYKUzZ9qk0noL402fWwHvcBbEuBkaYxFnD63PxtSwDIEDPO/ULMM4YvwRaEEAF/Oh+RKjbsa387Cwx6OMqkWzsQA7G272gg+mZNW0wM1CcGdNBGLJ2nRWVwFQDqawpHhDg0WX7CdZMvNAscPEtaSTwp2nVOJULMI0tSDTR/8QKAMwATic8s88YwWYNirMBrtEDEASPoud0hCAm2mSNcQ5rZIFleux/LXKsFLGHH0tlf91ZvOaNUgRzEewBONFB1lKLPxsdmYki+idgCtYd2SBUF/tjVprANgeKYSugPb1+TsZVRiq77//RpCIwUnsUHUJTdmFgrEuDbV2EsvopGcW3bVez11GytIZXxzdJmdQIufYzA07fQDWHu4U7OmT+6tISmQtdBMM2qn7b8UAmfeqeEOBW9YY9jO19cAwugK4dmDwyf1w34LRcD1wwKLcCUENAh6CtgQHENSLYYT3VMMSHkooHwQ7RA1fFj/UJdYCwwUIpIyVJdzWzWPpsUsACmSncZedRbBKoERK0G4Gk4yzAd8wjMxEY1+YXZfS2qcOMulkGDSOnhrZh2YwmmJb9l/i935OswCYCBkZ3YAsKe2PEx0AZTn8isUp26iEhsuDfVQC4CSzLHse9279QwJg7iAYZiM+j2zL6MylezSbSNhJNSsK8wygE2ACgASCd2FTEdCSRhDPOzqjAWw3ny3RftJTMfjeZ4t5aF0T7MZ+/Pb0RHCaACDPSZWFKpmVsvTuLsvzzN0N6WC71LxZwjpToksWoFZzYgfekgXcO2czjdE98h22JECfbBBsKtaA5sPlw8wGCcRiN9is5TiCo8SUCR4n31JCh3NIYM/QXiwmlxjvtLkE6ABQbwKgrQ2IMRW7ppvryAFsMFfsaZ1PBHkALACQw7mNf29vZLO9sNGB2GpgrgFcA3sNzDWWNEI+gd1FP8TEMsAm5oC+wEJjifzQWUszA5aKUotNDQ1utney2PgeJpTMjA/Q06EqwW7sfyTBZuCZPcM9NJxvnhVgFFv8H2d1Nf/hvhRwjWlNWWgxywmsKagjowg+VBiClJfAGKqBQTVQcrlSSunI7qvxxnt0DShwsbQUIvEBDgaAIG0f76URCOG6GGN26y6ZDO0L/nPnbibk0hSLzaRgH0f3YPo4ZtBb6qEoNrCzLictIMzMhMxxSu8CYMpP6y7Ioj7bng/ZE2okhdHpz2esUqVeYeq2tEW0ieFbCsRywnCwvCsINfMxwHqYa8qqKzkcVleSp0p0495VVQL5A55FboYicE37CMtBdgjNX2aXVwFRkStJxUWB407UQP81XRgLPKnGCGeBa0O7sYKjBEmuvlBiXSX3sE/VadgJDPoKBkpUASJQKuywcm/sU0rrL5IqAeK0xgU0wR9DCZr2OGUQpLSoRLgD3RnYx4mO/5x13nHOqnkmIKqb7+hcVzxToNFgJza4poPPx0jJFvQ5arAoIOEIpPvQ1KsDgswAQDZU67leIws+zrJ6qrJW01eLXWQMMoLdL+LmAe6N+1ocA/1HBc4XwYExAgOk0zP4NidQVLHjDuBYgmOvnLwvskSReBgPnbI53ejn++2x7OdYgcgkDYb+oitm1CBJ9rFjNjPX6rEFtPuTl5hurqn4I1x/9d7xE2V1lLCYseAEY5ap+YRftP6nPuErgMPdqAfgJ1zWPpcwr76HkmLQ74rpGVZdzYkBGkv38NmzS3bszRW07afqz/V69GfPM3iuxS6J1N4MYNfDm+h8HO5+vrle5nQwXsQvLmhpKrr2vY3GX7BP2HOqfhjx06WNVyxZETbmfl+AOYNry32GnYnvdSO9oPbAuEal/3+O3X6bFxCc5xvgxAKu7ZLyte0Cun617nwRxYZuRuj3ZH7r/vdGzTFsY2MDKO6tN55Uz3z1n/7ufz5PdlUxkQb7IYwvsctQEnWz/fILmGvWJ7q92Z4eHwlY4LB7P71vLyhFcyclHYqydgIyvBFzWA3dMxIT6HA7mEnwSZaJHqoC+rAJzOowtMPAGZsQgfwv334l8IdnxO+hN8aAGmVtLhnVgMup52fQUfvcWQbXR8ZW4Jr0moJqyxlR6eEUYAyTChOjpgRhtMUAheUVR8Hbw5oUE/XGNaj1ZVadspa6dzVt6FbNeC3uKQ5TRNHFOBuGLzoDCYx3pVzt0F0ZkJBulALy6EXJ6SRoYK07MrJYttYdTVVCoTWg+zLDrJgXKl/B38N8ZKMKly03EBVHhEd/MVSQiSzNKwNrYQ9SI+xeXVOhsQattbwWj9MsNjRYEPut/m4ZLARtYN6RvYRuZuj65/JIlvDY4PH9zpBWlrqEORHUAihT4Cfw1ZkRAtHSReEh50xgAghqEHE8wXQ6MrOL9cD9hbV5PDJ7DLbRL49PXMen1wMBNQA4eB1+RqlouvYRpGEW2A0AHGQjwJMGhQBPJzrH/lVGievf5TrZ27dkr+m48ba33IqEunnAc/2Y+ep9CscWwFFKprBWBMIadGcpJtgZyuRfP/6lstcR/87arDJo2CuWrItZy+7BV1dkEFGXDyVSZHsAoIEWW/RNEL9ir2FPq0SC90K7KT09ddxT2TIYNgJkbLdcUiWgwk1SDMAKdzxzHsBaU/ewYd8QeJs1y3Iqsg+kA/f0y6/b6fW4vR3EcBCYJFbfFBtntoUMVneINNuygL86FBRk0fYZ/MMjAEBDOSj3l4W8sSYIGrtpRxIhh1ftiRyQKmtoPczY5dL3caYttyBmgbQHMbeVoIijhVF3aWAcJgZ2ZhiD5aPuge5c7AMYDNmIgguIUxOLMKfqPDJwF0YFdNe4lyNsTizKXYfJanFHxfNZbOGPM7tMBugSg1trNAwiajMZ8MU6+uVbg2unI0q2JUYPaQWsVYId1ECSvQVwe8Mkkct1APSywQsaB+ncgdGIM473iF2EZhSSO9BZJdYoHLKpW6rGF2IpigEmGf8I62tONCEK0gd7twATd7y1i6f9GwF0JQeiA5ZzoIIGZMyLnSwnEfcr1tIIhJxU0jltRz2MQn8Pg10dMN/EYEOSCZ0WAW4eDtvz66vBtdP2+1HgGrqFHo5gualc7JXND1Aqqk6jKttu4XyMjQA2NzAAyHZz5VJRgGN31l9D11DY5fMG20hZAdttygsYyJZd0Bir/NBrdurqWetRAFtKeCzqH8dzgBSy3RGFbs01lG1ijJmQE1YvYLOE4Q2sGVzjueO9r4oCvUcsN7PV+Bo3NzAjCbqnAuF6zxQLKKAoDwJ74maUcn4DoAOoJLv4frtnUkN7U+Cazgf6H2YYKGmWLqDyKZayKvuRdzdihGifC3QSa9rTYDsm+yTAshs76HVV3ut3CXzv7uUp5dX11YALzxY/CedRzg3MaYGYrljQcdNNLqS9K/1dJM4kB+D5Z7Ig9xSmThlRs/qjK5oSRT3HLHlXl25VfsR/wdrk2nB5KPYW5l33B79U94QX4WxyeFHgF5PTMwlamkKxES7Vim3JuYkcmv3d+DlMdLnBTwCESqL4fsTK7C6o2PeQxEhiqTrnujmDzgL4UtDh0z29vL7w9bSX1A201nMl7UQ6ICDN2OEzpLAErIX2VGSaI9BuizVKC3iIPEtcbvthbYK86tbrdRMNvy+lqE58x6c3jDZAvS4X0313lLkGxivzXPFTl6/tyxa9GMwUavCONmwJlpfh2LHbV5BNLlSXdGYd9vdmn/N11cypvA6Dlf2c8pn0VQqrFYCL1aOxy95qmYV614itFhB2PFr2ezqq044UiUEsN5FEXLGDahFqZPbnryMVi6XvWXPZG4ohtTiTEAsIk5iR94CMuGOOBWAbZcFzPQc4z7N/BldmnKkxS7OECb1xPDLu9YeeidrjQ7c8rcoVX4x1ajCeJB8+sMCUZgXaf0m1kdf5eu9+ogHWyt9YgUc3Ma0VkznZg0hK+lhu6wILTPtlndEPP1LNg9d7xir7s/byF+yyT+ukaycrrkqQVqNovExl8bYCC+A5HjlvctyTucr+hM87v74G2LqBwrrG+t37tVef4XmajM4VBO31Mc8LuVqWaPE6uvTZfd2vAOO+Rz2uIcX//O//l3MACL3k82DEMMWhxiH09PRY4AjWJwKCx0c5/zAKCP7xejgf0gJzFz+3pVbA2k0J8rlpvU62iLNkXdLE4RD4Jri7rhFRZgatLF8T6ALdHTno1yyBUeYcf0NWVAGFHntwIJ310J6dDrxyxCpLsq4FwK4ASgSGBK7FoNEZOb3xXiVGHmaGNUQskM/gxXXdvf41SdxgsRIGPBS4KBuJrGRKclvsOl0yE+wrKzkBpRjFLI04KGGmkJ1QwOe2HU8KogW6BNhbRUFxX2Hm4UVgZaRDaAx7Ak+BWNHPSYmPwA1tjimkmnM4+g7WTzHDio4/wVw5OX0fckwBrBFce3yszlsSxta6VJmm2G0Kvl3+Y+0wAGtcey559PKrTLY/1M62D8gqZ1X+U4wZBcAIbthpjZ22TD0ma1PPndKmZDYZaNCAeR5dApU9xkATYAvYHldX28PdLdlsAHBenp/JasM9n15fq5tpAjl8hlhK1hWwMxKALYCUgO8W96wMOX7nElLcIspCdU5jTtWghA0WnXGXhpPXj4G9h8en7eoszTysn/vbO5ZqSj9cARxZcxC0BkUeIP71g7QVXZoX/bVh6sQctK4h9XsMcLHBgNlWaRIg5o9KwLi/CbhhPbhRRjpiFtDie4MGI1huYBE666gMv4A1AnfsRomyU3XkJJPQwvQcHOxli9tzn6BjJEq3wIaDTT1COFvNOd6OKrlXkNYdDFFKLADDQRfGFqwl/suGbXNHgDxMDNsSrLBb23ACbE40qMzXZXku7yNYbpH56GzlwFrPkZQM9yFXibEquxDwKjsoGypHQvs8oCYDYf93EhsqmeiyRtpnBEgpdS8/zfUp4yAt5unt7QaHJvZdnAnbflIvUSbl5hd0lOJ+q+ztCC1DlsJpvtWdWAF1GC94PpTaPjyqHJwJHLDlDi8E11hyDaAX9YNu6MNSbHyamTAaFyHvZKFYbFqgjxsvsEzPGpB2CqWfJrAmZUICCwQYZG8qaWL9JpZsqEy0kk32ETCkAsqj/SjtIoHJa1Cmc6dLWXieGwir8nQzUBK45IwI4MHzwIFLzn4GdQFyA+L5uvABYGMJAri8kczEk9hpaGhA5trxtP03dg09bM/HA7XYDgTTwFrbgWsEgKJFpL2HRMYE18BUS6noA0rnWSKKklGDazxDPBeZEzOYmy3aWXza3mSxHThlj6SER4COrtsOcQOScsDDDDQ7zR0LxcYJa00MM7CKWAaYfwbWWPbGf5pzdQiVFhfZgdaqUwktwzzrrg1Ax3FEfBpp63ht+D5VhvquYNLsVIBq8DHxHWcANXypF9vZdwUxBtnTsMX7BqBJApJ89sOD9nRshZjFZhEJMVBpksGrgMpibDXj5JP/xNdH81DAZuxi/C8Bfu5WrQ/lZdiswOPMfWrQJ3NYXbCRgCTzWoxhzmCVraZcp30z6X0xH6ek1i6IxZwLYLMWru+PY8akCtaG55/dXO0LGxXl2DMjcKb+K8HxySzT8QHvRfawAEw52zme+DczrelvURdOnXNpb4LBjoBaCez4tvLncD3+3sAuS21ZLp7Z6jJOrPN0+sR+w71jnp5fng2uya/nKA/2mnxwPQ+Zwry5FZRqX6RDqxmAzb/XnvA6XAAO3zft41CkX4EF+62+qD4noJcTpYPpozWZ+OIzWLW/t/nfXwXA/MRM5vLw8TsC6Wl//Ow1Z9Ce9/xjg2vchnV6xa5k4BusDqCRV+s+2t5+DSDkGvqU7rA+4xWVTicpFd9VAO8gYCQAu7TAbE+4ddOgY4CfektqRPqsVvl61kxrOn81zvOcX3++MPH2G7D/OT47ULVAo2JejRhsAKkVG1a83k9jc1ndQhUzG+gYzeSqYcPOlmQvxO7q+wDvFoDpvH2UmP/FhV5ISuKkS6OyXyty1zQ+5UuHbTYuEN942psfrbt+6/DBfU41INtxPV7V8h1q/EtMY4BlLbvog2dBj8yM3oFrsg+XQKpy0i8uns/2prGRiQVN21CWfqw1nWcGWHef1Pvac17j/lmj7qsVLtzAa/L//Q//5pzssVhNCdrkqOcAEauhWRgI/KBtgKACB7IaGiQQlcYQAQ4L59NpQPc6MzImq6p0B5DVJfVfDqUYQtqMAs8iBm8DMDZdQCAxTFxexU6l3bGTQuWDSaLyI0+qKej5Tz37qvFGvThmjp1FqM5uCrrCukoJRoFVrisP0yfMvZQApQNk6roDJrBUx4yNCmJ69ahlvZlhAI3gGKgNuExnN2VwF1cHiwLKg+A7QCFhzyU5b8iYiHHWDK4G5sJoynYISNqL2Q6qwbOp1YHnmRTnlIpqnlOyAIabwUuDsHsDLxq/xRzrcwTU4atYGu7MCI0ZrFmAkBGaF2irUgIFPNJkItgyMkXYKy+vz7QwcO4RIKus0lpaLOVQEBytJwUzaQGvAEbaNirPYeDHrnTOlkP7yxo9YiB1+QXZSVUup7UvVos6DaYUERdGs4A0FKBWFkqhUaINDTqAbQji3z/EoCyQy6LO8drgkLIzpJ1bB3gCycw8dWMFgTsuqTB2IXaGCM5wFTBNZD9RC1EAnj47rDgASY8MZBDwY+wxT9/YxVVANViJDCARvJIleLW9vrcm5N1oMIJ1UXvMLMjT8U2sKDspKmvUvSXIwc/cUygbZ5khAHh8lvaPyrQdFrCbrPYQ5p4l6N++le4KGQoOwKith3uGZhgCJ6yX41HsNDOkPgCKoSTtcNA6gnbT45M6JZ237fgKpiLG8daMI3dQo40QzEBG4+lgoEedhNk8ov7nfYlXh6HqTsthrhE0IbgmxlGzaFpPjOvW3S0DemQssk81B9FAkxOd0h3ap5Hpoqs3SuKjRyNnUucQuRkuXcjez/UFZjmJMMC6Ei6e58TOQRELWHMNdlqDawmkDOxZm43ARompYx8L6AxzQTbAjrC1VmKnsAdYKngPhqQ74nGPHraPNyQtHEhSA8nC77YrlYG1BhNYjHLQz2TByukR+IrxYXlUsq2eUzIxyVpTABRwDXakMucBxoqNISY3QbZRFkNmlRtyqLlF6wRNRy7rAn9XM5GwknW2TAcoNr9Z4JIiiN5mOmNzrTjBo3NMAKG0k7RO1MVSGqxqSqP7S1kodUhPp+35dNr+6/OLwDUkIl5VLgrdtRVcw/ulhRKtGLHLrlQayoQAgDb8t5hsSHDoO8A1lOufN8AskQ8IOw1gtsrerrdbN8tJ7KQO4YYRdbDLz3AyTrIFWqMC19JN0cB0+QvcZX6t9rI00tCFWOAawRMDKJOlFrCHbFR3EBVbp0E4gZlisAl0wxoDwC0AWCxJJ8sCrAyGTmwAxheJWcyTzj0B7vCRYL8JruG8MbgmT1YsVjVuUHl+JB60rq2b6PMtzv3jt8hzxL+UVxyWQfzOCnTtNSupIbtE9o3ti/aAS5QjY2EGPYMlnxd4vZjS3QE0dlNJNY2TErjR5kuQ6ESc9dT0LFa95B41u4mgSktkyPfFP7w8EIL1uVyOLR1FgWtJGCuxpHMZ4HRpiuF5hDDy+ZUTdKdPMmWbgc51l0R46XuZqWYfLslMshrpE7Xecuke5bPIHHdpf60tg/subyT4F7bkMi/6XNxQ5hW2YQXXlBQhuOZkn3yAdOl0AGxNXowJk122/TN0zFqrgDI5fI3aOI0a3Cp2TyWZGwxtcM0g1QgcraYVVa0RxDZklHNSYNXs2KrrfQ72LwXCw8LvQJJL15gPOa8/g9l5DiyD4v/Yg2ufxnUwmPSMHh9lZ4vs0Ek/jUkH7QLHSqImMkH2XwPc1D1z6uTDau9qTf0RwKHPs6+SMnPbk5zBstPeS7732Ju6j3rC/fy4iURuj8d3QPb9vNkHzxgP0Db2qJi8tn3yZRRfFgHhwlq+NIdKVrqT7GCrZScEMMq1c43EdHVPQYXJyFS2RvOioVVV2dxbnVzK+px+ah2RAYVtHzPXeebypzwn71fyi/ZfAVeyFhIzfX5dz13jTbZPw5/dr6m5ZvPzRbzq0iTsEp9hOWRdxu/4ClzjuPm6XRpqotMyGAbXNOAXxmj/u94XX+3/OdRl68w8w0cvwN/4zB6vBs2S4JmfVfNtW6LlkFqZlSV7cWi9DwpcA3MNpXJw2FBGE520gGBkc1S5ZOs54O94LcA1OAQNmrhbqB12OIcIhsWoOJm9JXCisj6myifQpYYOKPIWD8c9K2uYA6C1yHpjNBBGQ5Qa7prDNqZxiKZxb7dzZijGgUfH0qWPO3BNTp3YFmEB8tns0KTMdRr9gDAsK3y4L9ARz4NAAeMKwGCKpteEGhwrDZS3N4FGBhLC4mN21GWkZZxtlEOtT6BQQVAAOwpdCzSS8wB2jrKHGt8Y2GYPdoAtgItOGcEKAatxSsUUSrmdm0yYzSCB7fcq0wvgOFl307mFdRMg0l3sMM4J0AiWVUmo2Gu5L17TzA38Du/DfWEs2QTBJbwYo99++68sQUEHMwr5pxQTOmjWSelrYH0LpIu+idhQYp0AchJ7TeUNBNje38lyoF6TNYOUaZXjF3ZVDhGUEeK9x9dXlTqbfUIRcnbQU2kXS7kNsuF1YK7BcQWrQk0ErK2WwDsgK5zF6HZFB9HBBJ1dl27vy6ehsRbNNRCzFZRDjF3ZZwIZbl7A/WDKNjq6ci4OCvShlYiOxATXNnTqPDHrjUMT44/X/PZycPmKm0MYgKwg0+B3tAKlKxV2T7MPwl5iwOkgEaWBWTcE01Nyl3I4g2vZG1g3KIuX8LOBA48X1hxYaxSkdddEABq37lK7wY66oyvspBIVD9sdNCyxHt4+tufvz9v5/bzd3T6UUyhdHwXUAhjAunndjigzhE19/9hur8ysdWlRnFSBs9rfKfeX86Cub0lWiLUkpg1sJGxLBLfDnE0mKHqH2PsJigOkYw6l1aXgsR1JdyEeTrTWuO1Musw5JqT2WmyQS2Ixfzn0safTXbKo+LPsaZQDMDimfTS45i52YMt05lAloRTW92enXBTPgXIjsoVHsF2BfT1DyrrwENhXKEeWzhpBb3ep5h5hYwaBaw2AykYC1EypMpmeXJNnluujRBQWGWxPjkcARfs2Cnab2aQgtpnjzYhJg5X+GzvElraU9dvStdg6a7HPzYx24D6CXOhDYj3IXs7Og5p8Cbgr+cJOvBYR1h5TIxcC4lWOh+Wq9SgtypPOJjayCPAjcI7g2tk6bADOAK69ibkGcO23w2H7TnDtsL2whOykktAqC4XQvu4xumUruCZgDXN4R8BNTZ7uAazdXG2P9ygNhfaawTUnGDjuYL+hq7Wbw5Bda+Y0/YohD7AH1+jeGOQQ6NiMde71ArWaweK6JtoqNHZJ98ZmpuFsMlCWBhV2qglawE6ajSh7J5sHYI3dXM0YQvBOJpz9ICU+h3Pua/Lc5HMITFcDCunayq+UzhrANZWNR7JDABLPmGH7Va4vDyWVBJHNwO8TrH37FQB1a6Hp/JbeWIFhYVkOBr9uNfvgMrimRkh5Jt3PDOio/+pEczHizLDO+5Qcnfq8DagEmI1PGf2fMN+RJug9KeYoE4nv1hBzsyo+PxsMYF7FKA24VhUIBuLVLABNRgQyx+bx2CDjzHpn7wGQG7yjD++wbLFNnqf6nf386HahrEiaboNJUcC+yKz87ApspPcXOxQ9NybBqulDg2ta825KQRY8mGuKN17oK+WsMmO4CwbLj1TVhJpXURd0BqADkO3gPJ78CsbofZcZQxWwFXPtx+DaCmIp0bt+RTtydMEeZZZ7MOvrYHIwe/yiHwFMfwSu7YPdS587r7G/Xo2sH7efYw8wNVg9PyP+cJpqidVj0GawmOgDCNcWYM2N9LPgml5e5Ita47J3Af1mmZsAnpSkajazZxowzJro6dbeXJ99BRR7Xeg510qkvLfHteWS+tqfZymfUXYv61orvBLP+XQdYUoIKXZf7er8BO6TAM9OIAYAK+xyWe66XgNRDSTvf8dpNFDK+5lC9klWejO+bZI5mpiSXOgVOKM9WPUAACAASURBVOK5vIB962t0Lown9Dqj33kpAbUM949BqQszU7/Sferfz4BrGhuvD/vjddt5vjEYtDCOKf5oH0/O6CXbM4GvzFHWv5K+//jgWu5Zeu8/D67l/qi5Bg0qHOTqKCm2GECJHK7qfKaDU2WbYkuE3YQPLuaaM2oshSzAQkAcXt/vn2WhTe2ff1fwNqntoXxr0ha0N6izBcEZgFGUVEwULIrVWdF1a3OYEq8sYJdsBoiz7ZS+grtHiLKv7KIC9HQXDVNDa0sgTQxvf64EepGNlbA1yzxYRnoiYMIuhuwqJ10QGV2DWqGk06EFK0esQdHfBUQG7JvPwAXjZgkUxkc2MtnWlDCZtaLyHTlcGMMAPLyEswfZbHldDoz8PmWMYqZpvANEEluprJIZiryX7o6Ke8drJgtQzrhQG/wcrTU92mAzoatigWvqOganNmwjAaAKWqsj3+0dS4kZCFpMm59/VlloBNPjrrT2UK9HGVNpvrBcwWv46hrrAKzHG2X0qb0mFhDZTyw5FVOE9+YsT8AfgAUaC4jgQxtJ3RtR9olrUFibYtk3ZEexayWCUQRDKIV6/r4doCPy9sZAjmCTU2FiTqBkjEiENLeGtlJKwwSaxAaoPEcssbhvFkJHBr0YL5pPAAcq7xDAxoOLGmvXBI2wZvFc+DvATdglAiQs9RZzDTcI9gLGFqLkCcTVQU6gfDGbSjNBJy0BIndvLaarG7kQxLLuDsXUAbQS+AYgIFH1ubZzojIbh7ISPt+ddItsm4oN5G582b/Zg+zAi/X3+qKOrggor8TMYym7u99iTI6HE8fq/k6l99FRCquFYKubXbA82kAEmDC3V+nOGiZyGK/u/Gi9tfgjaRBD+21byI7BPOy7bEd7WmXpKe/OgURAzjZRgaq61gVcy9kiMCCOz+qcyrlxRzw2FlBnz5SA1oEbVoiDmoh0L07OzPCX3bfz5HIyzD8hKtxPNN5SYjSZshTkVgAHcA3zGjujMr4O7nOPdqe397fDdjq+ULMRQBsWXUBn6QYqbxugM99lK9T5EdfH+iCT4owmK2i0oQxutAPxXYkT3afKwtyVcufAam8YtBxOaOY3DE/59y4dMDMmNiJl0AQuSLsxc8pgDD5fupZ3vp80EHJowMAk4t7R4NMaYpdp+A/RqyIrWwxdDBaTQOyOeWTgLwAFABBAHwGTZN1Eew3MNANoL6dTAWsA154BrrHZAbTW1D0UTQ+kwwZWnLqW4swMkxelobdsXADmGYA1gWwqD71mU4PHO3wXuEaNSjJKxeznHiX77Vbdka17iXEMuEbWkZ087QEB6zG8HG2vWdk5+QtqEKEkUpXEWWQfzwDmmpcOwUd2AOV4qyy0mVgKiFIqqvUfANMi8WEIvgt8a9aadSyXroMGRtIxzoYDz0CQDj6WzxkyntHcgDpgeG6BLQkMuH6rUZT11uwvxT/jubtjrgFcS6AWwC3+g+y62I8MuEcyWD6p16rvu8ChUTYY4DNNARIS4z6yT3F/KZNOCRgvSfvZPnhsWXwoyq1YJ1HwmCBSOcWqMinmmsFNab4BKJ8BvEaR88xnAljpM94NhnDJVDCog698SNN8zFiz3qKTylR1HGV/CuHMVivWjRIX0X4snzHnjpnwAjysW+qPlh/U1RfyueBXmU1uUFSAlXVL7cuGfJ73wzaUzAvjl75GWDGixHQgm/lOh1D5j0K+EnDOOUtgasR1Cabn6wpcM4BQwX4OVktsFDPL55rdcb5qaq7h2iUlMCJc4wSKfWfQPBlKlyLin/jdHlyYb/kKDJuvafDnJz7sBy8R4CwYSp/bJVs1nB6/AoOCS/mt9Ao99Qsxx+iWGhrYcyIT0LO/4iv6OMduM+aRn9+db5sE4Q+oeK8fNL62ISLNeQXDo/ujS7FXgKzhLD5z5L4qfm42mPaOXtCxcgCnxLhmI++A2U/gGu2iStd/BlybYPC0zXlW2W0TblwJUeWB9QlObhis26+rPNMyfjtmaUA7b6yKV/HfH9ezW2bPj6ZiHw822rffH1oPYyFfANe+XuZa01qbewD90rv299HgGj073wfzJ9kbifd/BK55Ua5jbPBuGqcLt9TPfhnwnnt1PmFsV46jf2zmWj73bwHXGOv9P//HvyzmGsA1MYw+yPBJACR9otYxUzmlBL4jUs9W4u5upSBZgT++4Bwp+Hp3FqrpuMxmRhsn2fEKis2Kcllo6NLL/KRGmcZQ4A2BQZe/gPEiEdlonokxlUC5FoOdEVw7B/kCIjhoV0c5lQDK6AoVD1NKY2aRWhovlJEmc+mAws/JjotscmAWF4K2MEpOb6UNxlIfWYAGDlIuaR01gXNx1HSYSMRRy3Fqp4mVIW26lB+mRDJZ1AbHGtyUo99tpTsj0uUHAcL0/iC+Mjafv2JUXAZRp1cfWEGx53Vl73U9skcgXG6dKgWqYsYp4JUwbzROcP9kHliXj86RS2vhbOG9ANYAsKEjpNbHmexCBC1agy65SqcnO3z756NTOsphsC7UzUy6Hng7u4MxMDxBYpyAVJyBPCMDBAb8dhIBpIAxA1Dn6mp7/v07mY4Q/n0kGHtLofyUdeIJToejGhugjPsdpZfWSLHhk5hvg2tgPVVphkvCFGQ0uMYyZzPYFHSHVYLyJ7F0xHhRuSyDzzDXrA+kEBzBKT5bWlIUtsf8oZTSACztknVlxGhR4BjtxDBdsuZHPs57E2tX7+O6GYwMOtYFHllny+WiYJCl7FCOkGY5ThCHrzp+qeueaRj1Gjl1emMBRtirXHen7R3MIzM70xGPgQL3toJYsIwEQmJM0m1sJijAKlCnOQA3xfDZrjdAqOkGibUlG+PPNoia8k+u9iQ00g3Pj8SRS+aqGp+k65qCCwY5BsUCMJPZ5oYxAdm5jtIQxp38pH1kR9gAmNgsVxuYhDfsCtq2NRbFbqjG2GsUc5qOmXKQDFrJGtp8K0AMAwOvEbjmUjwK8Nr++RrxPwSwCJjH+ym4Dk0/MnJdLqL8rB0yNa14f0eJ9qvKr8jo1BmAUnMmEmgvXLKsES1NKAIkAeqjj5huxAEWCTyhjO7eQtsCVhQcS1NK+ogRyzebcymRWS1Z9kb5bhwTCS5HTL605dx8JsxxhvoOhAUaA9Co49OAhxzEgAzKpIolBv05jbPWdtYpu20SpBLTm38HqOxsbAfZsvUEhai9Jm0wNjZgt9Dj9v142p7ZLfS4Pb+IuSZg7Y3MNjLZTmiIQO5sl+0lmWNQDfcDcE1AG8APdAsVqBZwjSXzZoCj/DploPgO1nG0pWhrB/BfyRYAbu6MSyasjIrsikHhsB9o58zOVqOL6OFpzWOqpM1nsNiJNoKRBNlc5uhSO/CD2CACfoPLSuU/GMSNBhs1qJRUEiPK4Br1y8LOkTtDu0DdUR+iYKIboMI+jAavkig423UONm6j4Bd2k+y1dAU1SNzyEpfAtfvem2ZEkj1pII2yC28n2hysXTG/LDKesuvBxlIJic1Lx9ta4wOYwVyR0WuGHVlWkT8xGJT7iPagTG+fIWo0Yj0+jhf2opsbqFPQwnpIx2mAzVRRdE1P9kn51lyfaVR0I3sEXyBMm+jP4b8rG+Mjz74EfAdKESzATzNWYrcdepUuWsaPgZ0BaMlLuCSdWq4+v9Mwp3TysC4ArmmO4FdNFq0+y0naxHwB4qwtqX0USQRVqcTtDgGD9+5Alj7pSPwGyKvn2zFYlCjJBXJtQySTteb35fVr4N0B/QL2KCe6MPiyXv4IXEtQ2j7/ZzbaBef9y1/98wDXslcm8NTzmZufya+GnbSHs2Uzzj3embOY311jg0tgie109nFY6Z/BNTf/K25aZa3bZ6E70/HUBNYm6KrYqQkME3xJ8sVoV9nBvH+uhcV3LTbXJJCsbLf4x/F3C0wc4FqdW56IJO3kPseJbuZWrpV54zUZozjWDcMs4B3+bmCy53iWAX9evp/32wr2ZBzy/StwLTYjAJuA/78BXFvYiV9tt8QWP362fvcCTwk0rfhV4FrtA/vMWGpl6r9irlVZ7nr98GMnergzi2Vj8ymXwHXd47JDKykQsPmfHbj2f//v/xM113CoIECno3OF7okq4cADkQnhrHEYbZgFAVRgbYDl0eAaM37RSzPNXHptySCMQNODpoNKZR5avGKaBVRh+ZIZaAmGKoceIMf11gAG01kIXQEDrpVgvcG1sJXKcUlZgPWhBJiZmm9HFhnV0zsC2HYSkx0Ns0slgeow1AsiBqg1wQKssWMVAS+NG0CNgITS/hJohiApaHsF92ZQrOw0O9sjK1iNAwoYEBCQjOSqrzbmp3R2Wrw12mytc7dSJmNMA7BN49KlCm4NP0rE9DrR7wN+4v72hrUOKHfVEXtEQQuANJaOpMOURYOrKw61NpSRZ1A+dLMEwKKMGeWj92Ku2Rf661//yuuqdEKB5SyXbuOVxgwKLDQG+Jx0l0UQIOYVfo9ghSXT1E57M8e8y2qxylTqJAZPxg+vD1Pl+fvvLA/Fmg+4luYGdHDB7kPZ02+/EbxTYarLYRB4I5ttfUQG0hgTdJPj3gVw4Ay6DwkF5hF4TwvxkCjAXJM6CUT6s++V6JZG0SwLVbZE6/Xu5p7MrNtbMzkNbGYdJe8d+wAQdAYhZHMEJHOQg9eK8SD2WbIzKiXWGgzglWSCmAYubQRrbdCzsWkIRLJjqUvgo3M4dMPmATGdE6oR+3pgErI8FGwVB5Kyqyq1UnDgrqU3KuMVFNnC9SoXVImhdLa0X6RNK4Hpqw+MeWj23RCDNuEdgW2LrPO+ZYi5dgO6h6EpByQli9oDJzclCcNyHxBGx3PvdBfrd7QV1+c0eJ65ucaeBgDlcmzFcc0C5nR7fZLZU7IC3o/eoJMZEKdL54kDYDZMkLaOdKUg3i1QgkCykxheXvwb1oOANZ0V+Aq7JWMoO3vatqv3jVVnG4BhlA6KmQw7j2cn0H7EGSCWWco1BV2jbFmsVTLDOc8qX1aZisqasb7Y6c9JKZSMNnCV5iPqbp3uoZ8ZxxqwyciW3dWZjzNKYuqag36/nCCxWcXiIIjygc6MAtfoKBnEUJMX2ajJbEx0A20tdmkGCM2zUfsVwBUlCshOj4SBAuqcGbkv7A8xsSRqjjFqcA26awDWUAZ6ouYawbVTgLUT2WwA2qDBBuCHMzM6acl26h+buYxGB9Jg27an2ysy2NBFGckPsNSo8UmdNZWGksWZ0nsCb2YIpyyU5W9u6JQGSAGODa4RdUpUaH+qgc/os1mr1EBhmHhhsYetFjH4sJoAqB2PSAS16H50KNVtFGCd2GwpEdV7xU4iUFPAQZ+9kfsQoupS0uh72i7Kt8J4hDmRvKGiYIje036ndNtjEIavEsIKgsOEePoV7M/VjoRtHLsK/TesWZw1YbqLjS5frOzhLvahP1aNWFqKIL5MlVziecMcLjA/tixyI10ileRFmMFMSPBeUl2i5LiCGYH7ekgF2uoaaL2t0XxHwKv0irTnlfyALcL9FeuPx4NAV/jCdo+s96f9CPkClaFbZy4C0g54c2fy+Z2AWJJUSjrwGWkfkrRrXUF8bvvEvguPJYA1lH2zG3g0eL02Knlju0T7XGWlGirZEHWSpS03qFpi6pYJ0Ni2jycWm3SZL34ZWGtgYwIf/nlXfhRQr1DbAlYaXMlnBVwLoJK1nZLoeU/B+QRwD4BvsLr35/Xlh5K9n6/90fu++tulgDp75avP/fHvJ4SbV/4YXJtMneICWMOw7yVjlUQFnj9iZT0O8zn3z0a7UdqMAYdaYzp3W3Yxu6zAomzrnrcmL6yxWyf32hasIIXZa06Y5b4nY61GL7FggCzblBnv5bWJR6fvHObaJFjNsaFfUMs6AJtinrwu3/mZA1zj780wjI+XxlYTXPvRmurnSP61Aau5xjNG0lxby0L3a1INBv88uCYCzASGdeX5/P5NsTK/2kPrPa3gV+z3pd4MBWVF026clby3JrrpvsK4qw+0FuiOUyfd6v1Xz/fFvwxgrdaU7+efNbgmYywHnI4inH4zNnjYuPwMP8vJEWiUgAGLrQ57C0iStZaujVU25qz8aGWthWfnoRglEjOFmDi+M9BMuWNayw+mSQ5pur1wXlkah06gVyqfI0AjPS1pAAm8EejWGT5pO7TwejlrdvqSdMKiKqeyNk+XQSUgKeZGHcCdTcHfyFhwUKYFo+AK2wpATvSKMO7RqcFcpVV6B/cpy2oto4BUHdxZ7B/vT5b35lZlodaJCgNgaimlvKfn26BYlQymtHata4/TgQA+LATOJT7LZZAwtio7mweLtnS6P3FNOhjL67K5CDSxhAWfgfEUiBItk1kWG8eSoFgYOZWZbHBQAJ102hIoaz7EgpOGnZmbBpFTSo37JtAM4Xo0M3DnPBnJzsYAdBXAgnkFCw0By0GMSYsTh6nAMTIbZwILEaDHHnuFXtfxwMBM7Ad1ClV7MGWe8ffX52cBazCCFikmG+ZNDDiCydT7kecpvRONa0qNMGQK+AWuibkm4E/JmfMGdgbLW6NPZk2p7hiqQDKsHDIRPxB03m+PD08E1/DMmidr6lBfzLX1BmB+eXqoMjAE6d0ARFdOYMH9iERBn74WYDdrorR9vOfAXMDk2MakPC7MRghR35KlC4BUDQqwz7KWNbcqx4JN4n0BVGBzAoAIKPs+ck4w7o/fniiSj3X2PjpxSrhc4DqTfiyhTZCoVDXXD0vmjgqqzBLkmkHgdYKeX0sd01a6kYcaFmiUZPukpUh7aWBY2mwGLJx84P7z3MZ2kEVoQLvAtTDWhl7R4kxZI4qAqDyHxUkXA86sM6y10bggNj+2IQc7QZth47UimyFDpo6ZYRwrl8gRUHXQlLKagA0a1yuCe9FKarZQmG/RS9EnTjmDBOAA5gGuXV9jTctWB1jDfWCs0QkWZx3mGusGQEwYgRgl2ujjaTu8vtJOsvHF0FkDGJDzTjO7ZvvEKIsYu87CsDWqBHBkg8kitS2M3aVMxBk2NwmmBk4EBuszyMSLRpE7MmcfpgyLLEF29E35qgCgaDnC2wYoRoanm2iwI7JZa+xWC3CXelBi9KaZkmy+dS3dNTTJCewZaHuhLPT3I9hq1lg7AFzTzwDcUCKKctHXA17/vp0YiAeckmuKEQYQJq0qdWtWcwKViOLf4+0VtdfwMzohE2AjqGoQjWWi+sJ3dSHVecNx9F6ir2XGMBmdvpd00f1I50VfK1liBQ7BXFhHQ9sZZlkBaCPoUymqGJphsaWBh7TVzOIKM83gWpobqBs2PtdsP+ut2bTuWBVh4F1vb2ysII3SgGbqsh5wbWSxXa0Q4Jsl5kmipMmDO7gHXEsQ9fTrQ2NPBhViD2TXZKdxTTBBs491PIaF5wCoxlfQkcC1BBzt3yYwS6UB/ap0BE5S0cBPn62lNO5Azd1m0+zFQDcYy5QDYIKlNUXz3Jhwde1VQoul0wajeV/QNfPZrrPgis0lqLnoRDHWDGx9AFSxTN0AwZUNVx+2q9WxsxshdAOOsL5S+izWWV/PPqHPmoCFORMEKrqrsWMCynB4vwM8V0O0NBrQupjsBrs5YqIqdOXnI97AtZHow7jILxZ4yQoJObTVOMBHFwE5jMvfAq5NUGMFqhLoJ+TE3g08uYahX4FrqaTpVxtkCsA417MNxjyn/ywg9k8Nrn0GHHQG5z7k5jeoMJkzAV7CjOF/x2kYNB6FgAHn5Jf2deY529U4Gu/+3OADAtfWjoVhavbaia6Yr1LJgjDZGjzs8e51scTVpQM278X3PMpCqyKnzo7PIEg0yDgWtutKxK5rMWPVQIjn42sMpcd9AdjGqh2gNZ956q6Noeb4iqKvGGOO3cKA0rVr78WmBwQfbP5La0yaa/YBdni6xqMrsv6s5lqW4BzWPXg2z/b4iOssXPov3WhVTNdyKtprvWl6jgHfAvgVFuJXF7jm5jUeWXt/cxfYB/m0xnph7J9zDm3msu0l4WNe7R+LubbuWiX6dd43yPv1OPeoXYG5VtlerEeKKsuhTtBMrZPqeJlunir1JKvNWTwG2OHrFxtCXbCkJQODIpAnaHT0yspxH4e9SkjUqSh0fAaxg001nZxoVEn0VsE2Alzt/Kn1lfK6sEO6uygyo2KRWIMGNJwcPgF5UHYXJ9TgmkDJbmqQTOl+ocR5wO8DrhVzjYAfRJmvtgezhRLAI2NMVsIm8FAdE93FkMLEB/4d4y8GhcuMqqmAHAasw4ANAItEax+ixC6vIVOQ85ptbmfGZRHJvGguulQwgVuYjQhi8IVnolNGppbFqVHiMppAiJnVLAiVwwnwXQSLR+cttpBHGUKBYi0CnHsTUKOsIj6/1lAFJwqRmLUliLNmjKWBBsbJjUpGH8WMxHXY2eyoscdXSn3j6IVFoEAvjBYZEryfjAo6gsftDtn32ifd/YqbPV1WrU8VkERMl6MDcrDGXI4REAWgtHXdUCrKzn8GzghY02lEEwIF+hTVroYVYZulbFImJZ0/Az7znl2+gYAbWwZBJphryqKLJVjg9WgsABCBh/QbdB7v2TVUjFWB92KwCohetQu37ekBnTOtJhvtQ+sOpXEB16P/1k5Wl/vFWQ7YDVCV+jrOtuN5w/oU+0blqjf30D4TyFSMGuseEUAzaI15YlkyGo4gWUCNtdft5eXZe/l2e/z2jY4A1vrx5ZkBEr4eoYUJcOXqmmW97BbKTngGJKzDRXANrKid6DyBB3SSBAuxHAdQ6aNVYVtqiCDPgzUldpoyrGEIZB9T124kZFQmNsA1AoUKVEorajrtpdulfcfQMU4KfxaIqkC3hHe2c7GhrO/j2g2C4D4TCMDzvCE9rL7EWBIQz47KVcprUHECQeSVuZTVrAaMDdYGtf3Y0MYAlXWvprRBmAMJxuOYK8ENzSLbRAalBq5hD6iNBU077WOew9DxY0Cs8Yj9BLhG4BY2ieAaup1utAUCXKEVJaadbKxAWQUPsj/F1hulUGErEcQxc6qbqbhzoAN4DHGdvwNsqD3n8u24/OlyifWs0j4Be3HYoo1KIJN7liuoGuIQ1MN5YHZ97BjLoM0kfkWDl9fXBqSgKwbAjSW5AruZWHt/I2v49XTcfju8NrgWnTWWip6258OR/wC4HY4Q7VfHzM7aajRpdw34qUmBykPV3OCKzLWH23QShZ1VKbCSISjd9mIlY/FMG4yGCADY6FMFXDO7SImm6K0os/FxhfJOCcdz7XmuyyGVI+O/adwJfqV0d+jjRTsymn1qriMpieixsfSTZaVirZG55j0GcIPgGsdcoMZk1KzBu7epy8kJ3JkRmhJY+pDxIwc5T3FTdyZWg5eWw+gSaHV7zLmLh378C5rD6Cs+gdbkKr8Q35E4pv2EvId2MM730AfOddS5TuDYPFMqUVgNw+Q7C+RUoAO2eidoxz36eVmdkUQOATac5UoYY2/kfiMjgF8FXGOnyCrfdUWE92Q0VJn8QyOhPbgGAMsl1rFLSszduju12LEcIwJ4borFtRL2ZJdUMmFxrUSvzb+1BrW3lBB191DLDhAfZFJOgVUaV7BcGQ3BksBlB+E+X4qhlw9yOaUHi9dM1c09OpjbfkjXsnWDbZwKSIu/d4m5toBNvBklI5dzYqzDQH3eriYl6TzVwviz4FprgPaJaB901+xn7oW5N/p94wpfMPT+e4FrDZbtQaLew+s9Z5zWkrmL4FrW1QrD1XrUcsnnzjJIpoIWO3JprPK7ApvsX9XvzQYrECcam0ZXdHb7cwr90x81Lg225V6TlKl1NB0iA0fzrSSaZI3NhxgIT4EoKTmtJoPrU38Frsmf+zxfvGc5Ar7QhHZ67BeQaw+uCc6STxJwbfg7GZf17OkxnOeTLX1hDctw+B4BrsWMfAa+GnBk/LpraNDz1nZAF/PY7DH1C6Bg5lXz/+fKQlnquWLCK+o1ZqGWm3+nMXaOJq+z/817qu0pX2aHOy4LRf5jHtye6Rd2pce4MZkerT8Hron48vWaXf8iYC0+wqc3Lr8Y4Bo011ISGGe6yqNGOQJGIOyWlP8EXGvmjjN2XggR6aUeBj9TelViggQkE5AxjU7+XhlbdzWboNz6PHqggGuz25GCCSy9SNCPcgQDS+VYDVZOMnhzMzNnDafWovihmDfzKt1CuyxToJvKa5tCrnEKiBlwjc9gphcF5w2khGUHRxbvA6sQIA+uiy/8HkGFOhaF1j8y3gaWelwn48gt1dnNTyVHAIsA9jDzF2FYYpQyWinPbYc0DR26DJbgD/XpwKiR8c9zIPgja4S6IdL8YfBAcLHL4eK4JsgOqBrDlKAM80DGWcoXR5mZDFt3puVnO3CczjJB3ui1VPAZUUeAaAcGfE9PT9vT02OBzyw5YidcMDm6mQLuTWBns9T0bNLRkiFXMEJWxtuJJUIqx7DJGOLIARjThZHXZ5MCgTRwpllK5gYGXBdkuRy2twNKTt/p+L6d0Fnwrcqp2LgAABC7+t5tDyjdMuszDDbNnwAygmSjS2NKSJRRVhYB96/3ClxjYwOWg7ZQcjqVRmeNwBGABuvRaf24c5k7DuP+VI6p/XWLjmh21pVM7k6ScbYZnPj3MuQ2fmajxo7UvrEWziwfUUmd7FZp+UVf0s0iUsYX9lX2Da5PcA1gOMpMAK4dDtQJJDv4/paMLHbuPB3ZcIL3Av28pycy1zD8h2eI4GOeUqIrNlvYpgpM1M1ZjrtLDwDW4J+1jdIFK2U7y8Fn9hBKiIsmPsD5CHtjrXB6A7y5dLLtoADNfMXu9EEodvB0nxK0ar8aBBoHNsA7hEl8Nvtg2hPdXEOOn21vGG/a5AZUVBKopi9dYh/HhN2ZzAQK60QghcuRIhGAPS18kWPOe3MJbwFpvtFi5yJpg5rAK7CAxDLMuZQyXwDNKvqVnhL1uG5uHeCK1QEQmgy3sF0I4sSegy0r5gUYNzzDsKdYQqm9wU0qi9H/KiMvmxQgBK/KnOYMdJRPbgAAIABJREFUE/CAmUBZa+vJJfBUyaQABWqCGTzD3YtRCBAw4vv6jjGOhh0BXZ/DBI/eVQpaZajKUMhpc5KAG8GlcCiRf/7+vc4U2NskPwjWV+MSNCkAuHbafn99IYMNP4OhBrYawDRqsfnnsNnQ1ICdMg26xp6kizZL4lMmWp1Dr7Zf7qG95k6iTmI8AFxzMoM5PC9sdVy+ZnMasYZdauxnLFmMzBsnSh1tCbCNMrcCUA126xJi34WhqXUvrhPtrm0vE1e0CU6IUsYAJbbpDBpGEtaMgD4AY9K0O/wQXLvooHJd3IhNhbnFHnAn32KtiTTk6noHaiVXkO7J3Rku9qSajKRE9Xzenv766NtQEkB7txmo8kdUol2+Qti0k+0TUE0OS30FWMveib5cgGvtLfkmiSk1d/aNDT7HD44fpTNYCSeAuDkrFQCYsT6iZtrFMNUoAaFS7LBnMNac/QrwtUaYkKQmp/0VP3M6xqZHp+wMSppT2tzM9DBFyT4l0KWoLucrnjdNYNomuyzU61vl4q3ZrFihTm7ZKDfPoacCRnea51BrsJkHHGt37JX1Nu8h2LbPVPi4OJ/xepaYWuYm50vsSO4jMh9VYpmVFTA7IEgJpo+YZaI9g0kTP9cdJHbAmgZgBvWTuVbvta3X62aZm2RJOF7+/CRKLu7NP/HLfypwbQ9o5BbX5+gNmTGY9xdfknbC6610ony+57zsmD+suGYmBRX50bPP+dqP9bwP+W5uAFDgmhuAOY6ML5XP686ivS4SU6/nfe+b2kc1RAFu18m+9Ex5r/zJH8EnfS3t/QEgzXWfs6+tJ9fnHJd5VzwuLV+StT4lP85kNLcfeQlQ7bFrKR9eq3CXEcenIeGw78cPxdt/9KUz6PLr9mOrGDuxtvZnPkNjId+t7z3g6p8H1+qexuDM+2F8/4OHq5kffvoy24yzu2z24t6ohip6Li6PnwTX2sZpUv4Mc60Sub5hxQ6fQVx9Rkua/fF8D3DtH/7+X5G5hgOpgyN5egGzkuVX1x4FyMjii/EERpWEhDMwuQGKy1OcnEoMFlmNTosHk9legTLzxulws7StA+IEadMwLUbJYoZZzOxKaC0TjFxp0JQQ82Bwp+TJ4IFEXd29bTixgRlUNqbJqA5tBtG0qW3SIl7LIMKOrRdzShBbx07lZDDu2IsFrjmYgiOC96CTIsA13B/GohyJBbRcNS8khi1nWR0GhfKLxSZwTA6XMv0AZZjxt5MiR2xq67QRD/uQwZsNA3XNACQAODKgGgYMvuMzJeR9X9lJAVUoixKIKKF565UMamaylbFzcFoBQqgk1ALdw1Em+8fGOEFpurfGeHEOE8QkIzKEdVXeCrahOrqp9FSBYZzbxQ55AdCx9twLCIl2HtaCSkfpPKJTJALWIc5Mp3o48WH0pOwQbMaX79/FpnIpqMpFBYSz6yxA14NKRsFw+f+oe7flyLIkO+wEronMavbwo0iTyJGepEeJko04T9Iv0GjGoYk06kult67KxC2AkK2bu+8TAVR2cyQ20YZGFhBx4px98e2+fPny1+cngjhkNaUDHx3cazIlULIkLSNpr6UhQbzZBtcQ1FvbLl0OreePklBKwzM7oMC3A04H+nbEVbyIeTYby0FabIlAaLFlWSptVirm4vokFqJOgO5ixNJAMxCLGTuCGIxpyn+yUXWdeQ2BsgXwez0nWJOwvkBhli5bGy2AMO2WndnSAQoDxXo1bJiBvUj2G/YasuNirfFzDHJWIARQFk03CLCpzJXlSw489D7ZGO01aPhBm6I1PvCaCobcyAH3TNvqYIpAsX2glOuxVDF6UClTY/c5OxhpTS93wIdqXcW2w+zZDR1f0ZhB5wxf5dLcgBQ67GynAGC+KzgT1V9ffA6sDWpWWuPIGTkFWSrnjF0qli5F2DvJoz3Mm6gyXH5+ADSz6NRURIw4F0QWOIQ5yPioLFxOTxqn4HIQZD8cIIofwAhj7hwp9bawN8D+cDddF05T9yiaoy5pFzMkjpjZvZQ0EBiLJEk7l+1kVoCVphg8CwxGcLxbJy22TWfsZNFIfkGNfAVwq2zQQUfK/MmmE+iD4SW4huY8DoZRCp1Am6AMGZgCVnj+YdzDwgFwwHLedwLU1HMkE1vMdAL428bSd5TJq/GOwAEFxyqXzTohIwWlocdXln1KZ81g2pPYamSusaGBS0Zf0RRBbGMAcwlOtd7FVpOPZK08dxGF1tq3+5vtHt2SD9i/0lxDAxqw18hcYxJQgCGeS8w1nWkAWXNeB5jRPA4nHON1d8dJaaAzzqLGnyCDfQA6owYijCoJCLVzL+atAZYwjiBBgMQAWEGRknB374B11OJ6fduemZzDnhWQN8uktTdyWo6SIhkCzj+WOZIO1AR0SaiSOiKKiJzWQHoBLAOYtyGtBh4asKG59geBawGSaFPM9kxgmtL5cbd0ZdPJvhoBVBDc4QgTSqX5Kua+QPhmheJs0BKO2L6ALtotV0L0vbjiw3Ye57X8tgT7vR/SaGRgbAJKj0h06czlGogO3gKstVQIra3HLDbTsm3cx2SgUuLBTQdQIcLz3H6bEzY6o96r02j8miqz9FnG8yA+sxPjaaiWshwxY5WICCgCuxw/i2uwmva0rirWD5NQI0BmsrjODK0N2E78nMw1VXJYY4nZT8cTBYw6fhk6kwFDY0e7AZjZKpg3azeX7+h7i+ZV+5RZV7jZlXVRQEfj8305HWz+75n0H3Z+AsXemPsgch8Yf/b3Pxdc+yxg3ceE8Y3mz8Xvnv7yMqgdX14C16ppT8OttlF7cM6WuDZWyyxMsGZ/T5fGa95HEorxGwKw2YvUWT4SlpOpNtdZfh/buM7FQLbi4Y29oIaA+zv3GbMDgGvN/RngGp9tqOOfrak+UC+u2eXO5msLPI9X5tg02nC7LrEX15SrdTTu2p95XYCXaTdwLwDXPluHuV8BTB/DVAugNfdiLjBkUzivtc99dmaP/wTQR7/Bc65qQl+tSuMD1vXPs7Xsz5/PHmB6npM65xpcy9pe51H/pen8c8A13XfWPs+yD0DCOfb8tzudL+vPWM4y55Xo0Jmc1382l4ut/b/+j/+xwDUxyPSwYWvEGdDhqcOMnYpu083OnUQdEM4PVkcj6MYABEJWTayhNgwx9qK87g0MGBR4uX6fznjRbdPDdmb92qUaWjnl4LKswhpxZA6JuZByMgVeGHCz6cyOqI5JEci1hgY1Hag5o80XkChizQnk5jhE540LwAAY7p1Uenai6o6EtbMBtAQEs7MgJg8ylnfU2cG/8Tt2rBs0c1uGPlrc2Y5ziroR6mYgw310E4Db7c66PQzYj+peSZAt9Pqw3+xwz4WmoLLZh3PtREQ6QtIK4k9kmSHABlCIcihqeBDUU4Alh1olnjLk0sgTSDibHEAAOWWhd2bCKTBnwIPst9lOHH+zF3DNlL1yHu3I6jUW7fYcc/15XUyDGVAy6zZgNJ4l14Q+V9ZYtDtY+sVlqqCDgQwCy5dnglJwmqn5Zo2p6Xib8Ox5B3PtcXv48oUgJUujHIQjOMPcPUOP7fmFAdwvX7+ysQHANQSnKRfFOFDjhywKNwUQEswgV7pP+u+Aa9zbDhy0vsVcC0O1wDWj/ggeVU4q8DPf2LQE7K/URVCsSM1dyrMDMhNkc8DJ8T3hcJPB4hrRP2rsBawhONNY0sEHC7bshhzyGOZkvvDfGP90ndVa0foLgy02KcaapdF2rOn2GxzO9QkKRK8FARFsIjYt9gMDf137cGWwlqAZAgFdiwL16C77hPJhiecXI9OdT019cQk9RO9fHUG7bfkA9flsANZjV9PggSKxAipyGILdGF0g2tZ0W3YJWBqIaN/Pkn+XdRq0xzOq1BcNc2C/PHcLQ6rZv/x8B7/cOwAeR3Yp5e0UnnbmqYF3JR14v7bhsb8Bg3KvZFe8q4EOdD4ZfLp8gc5WDl4H7gIqWDhqYE/rg8G/y9N5gMM2s1GJMl/Sg8KB5hIusljf2XACbJKbK+w/n1fvSHSYHRjNUZb3ijkqsW0F5ACO8G/MC2yH1kWjjBpDzaeCUScuaFttX10mmg6GAkTcLTKdFAH6BUjndRiasslLRPEZLFs8HAGvwDUtwxt0ICegbBDT2p/4G9hgz9SelHYaHv76dNruyIIFIzflzNAQfNtOLhE9scRXQBssADXXnl+4HKIXKCa22C8JCjB/WB/Pb+oGStYadNaenrfvBNeeth/P+t0jy0cBGL2zYyhBOTBZnPgLiMnzJiwq2rR0DT1sv3y5276w/BPgWvwiAWxggkZDTo1gdPaTTWwAJeLwmkNnMbRBtUfweiTcwIKNULwTD5n/lrJQcE4fAOvPjMYaG/spBFO4Rpu59ghwjWW2sk/qNqpEUUA0NDOIFiTBtWiyjaRVbMv8qQUKcM2C/lhHTvzJHxvNDOi26b9ZqWBfIWcx/aHhk0pCo8F6/O3hmxsaOGmY/SFN1S4PbbaAu6J7TAgEDz1J+qIGosUEk/7jZK6dg2tKkihx6S7kNFr2qZaEZXxUmTucy3pe+9RJNKk1aCVTkzwQuIbE5dpsS+Pk/wPz0T4yEic3V7Az0nrktzXMaCPd+IBj5bXI2NlnugBu+Te0tV6rSe7SKpIhtwM4U9EQDVAmnQSsJwkTfzNnrc4Ksyd9Vley9u1NJda3twY3zQJOYtSJNZ0PpwLXbq25FpuUgBvluvw8+24CjsOcR6yTc0vlRPH54/suf9/tCR+7FcjZaufXPv86hlJeMVyr/pl9VcCem0Z1jCWgpUD3AVAEmLl8L+NWRjCfzznbz/1yjdkFkGb3kvrPjwC8fQC8f/9HIFfetw+SdSbatlhb6dKzn4MyEat31+YLzzfvbf/+jFnGe97fHE8lUmaCLIiYfl4C187HhAtlB/IIOM81OmHR717vQ7/H75RY7uROpzz7NWfzSl9gxv++9xCQlz81IPzh+uDNyKrrLHYzRGOIPd6T6eod5bUbQIZSJ75eyvLPx2t9tlfgGf76DHBJpc9+/c8EU603/2NWzuzXe68Tj1+Ww++Ca6MDQZIh7ejXs3DOx1reg9H7+aj1mzjMFW6XwLX9GDRg6c62ObMvTPqcT13HE+aJy33vP2POTYDJVN/1BHayjjtl0X/+C8G1//S//w/WXJtibU2j1kaS8Ym4boMdYK1J60cME3X3xDcO4rBhEPxDEwgMt+4a2g8ThkjrdQmEQgYaX+i+GWaVaOat25YSVThEcZjxnoBrrT8mltcUTk5gwkUQR62cYwciQ2yfmTEI0FpHIp1AoMF0f49OaNBB0yYV4NQOGn6X7qsZIwXN6kQVB4wBAMtCBCglIM9iDzhEjSx3QMQCBciCYIFsPZcBxYmJEazMtfVbAK7FrxDQJ0BBMb9AuwBsAubSybWzGWvnD9FV45ypVE1d7pLhXYM84+bOqOu9DZ4JOA2rTtlisLUS6AcQw+fguSEynzWa9wZ8HVZwdJScyP8wukYqtdZ0P2I9jO551EcTVTvzTBDMz5CNPkE7OuOIHNhJSyBCym4QFL48fmdZcBpWRNspxoJj5wAe84Q99uO339zA45ogZQAwsF/EXHvcnh+fuO/gYEqbCECeylklno6AT+LpKZ6GEQo4DgYFgzgHsFxjXC/RGEzQo4AbW4ANDVL6xjIvg/LW61JGPOiJSlSQ80awH/2W7Bc9P4AMdWUUa/Nqe3v+XsB7gikdtS5LI3sNYtTq/lqaWwTJBD4EfC1QwQcLXh/dwnx+WJwBiBhMeyy4Vl4Bjul33JvpLDnWNzM8ACsxf+jO/KYSXWXsXXZtgWpSl61pIb2Nq+1wUslgOoDxc500iCB0sixkqbBhhYGJ2PJoaQHk4zQ1041JB/+Oh6q/cyjFllQO1CWsnA98nllhPDdmwmWw0LS2wrjQ5xEb25WD8tCmMbVeEYXO147JATEVuKkBR0DviLD3PnbzGjsUM4jAMMN+391/4XXEfhAYqC5XKkHNPSZHqq7CMwmg96ppgppxKFPoQAtd/cC4JKMz4l12chEAnTDHRqMcqGoI0nBC2Ubpl7pcmQD2ymaA6a1mDQVCmDU6uiqKBWvhcpSHI9FDQAd6htDkkladHCwF/LBPBPbewFp0boogpMr6ru/v1HwCAL8BCBSE3f3yy3b78LAREMOjA3y6uweNcTvdwTaJxXtEAuD5aTsdX7cvAFTwMHgPO9sa+EXQymYwz0ogPD0yacAzyqwV7K3o1WEMA5DDZ0ESh52/T2/bC84VgmZv23eCa0/b98cnAmovx/ft5f20Pb4cCbb9MHPrhetCrHqMDPdk6YeGjYjGBBs1177dhbmmkjd2CeVPNZEh4MYExEb9NWG7JyU8DIRPpzFrt1ix8H9YFtpdxiroEiKtQNpAkkAhidvHkU+VDWeajaksXk9G+SvZetBRkwi+ukVKow+l0f5paQe8Nq9TCUZMiRz3gAKB1wNg4T55Xfhkg7mmfW5n2qTWlDGmAkBjkYStU7hOtjQYI8YO/TFi8s1+a3uwslzir3G/2QdKkmUPruU8kBMYwKrLp8Pgw2cleQP/ts/4Zl/IX3PGvJKF2sP0hy27MDP4yjHI9tIfcTIT48/z7wX+ehpIGZxjkkM+mp5H1SW8EhsiyZ/nN5OTNOBKWqRDt62SmNJqVCX7Lf8vvlGkW+LPZk1mrSbJTjA1pXqcMGvRlSMX0urQYGbDAunKgQWLKgGWopKFpmRu9Nu0JsEiToDvRWUdN825bEa+ZQKlb5jgS39LvJSR78LCLq+F3Y+/6cXBnP5a/ncZfEoEbEkOUHonSYGTzrSnPYn2z8M+VUxinzWJKAvSd9lsdoYSaFn3++A6+yS/n3+/BMZ8BJJlKj8DJvKaSwH+PL8zH5fuaQ2UewE1aKHfzbLQj66jcWxbJr9t7Qb82b0GcC7Ga4FVPcfLeIyGA0JWkyBrZlX8004ON8umz4zy2AbAtoJrepbKQdRA5XnmeE+GjvPuxe65tAYGeXJ5q+yEz0v7OZUEqaRsmPmJTqq22ia2K6bCpI+2op7fAKKfaD178svEojZ9NuCfrc0Jrg2zdPZPjVsnOGWvL7+Dn9dLYSXLdfDcL1Hmt7CN5aqT8ea1w4uXP7oCnbmpD26tzqj5GbWHvDEKq7MlKtM07Xbs4LyQmWs5Npk4c/xwaaQiYZF9G0xqgpK6pR7MxDMZxoUdvGOu9XsnY+3ynK02u0HhA8pC43D1jcyaclPYHZAh4MbF4NQmI6UBVAZxGuQE7PcoV2B2W52MymGo4Ms08hFc4dBKR7RkJekIDg0QgmK5LziXcJYpBh5AUGwcARzKEMbhUCYNzAJ0+hMjjN0avREyJ3iu0qDD4Y0sO0sd2jFjaRKd4LBdWhcKnxc9rqmtht8H0AJYkFIiMJhw/3C+Q4fPRONeGPwOpkcFDKSyi30RwLGzVO1oKds6gzIZUx681C9SuaPGWgBbsdcGuBagTgK55S7bIZEmEB07/NXlK/M5ap2Y0aNNhTI3dYZjcO7OtRhX/Jtlpi5VpX9HTRYxw66dmcxcKevQ6HYHhzMD1E5INoic8ylqLLYjNLLwlS6uYdTJcIrpIgcyDqpMlACadNcNOOmyRTA7Ksv6LDF7NLQwYCFwTSCEStrQhktOLYFs7xEykAzUEVzD2ipw7YlsNbwWDFKUVLGznrvqIZhVMwOAa7flmBNww7p2AEhmpxlNDGasTRY6PcfBzDWHcSpvZvmYWWgp0Qt7kyrYWiAsDWUZtzr9svOktb3C0BFQdrM9fIEW2dX29vSbmY1TUFYZbO5ng1tgSQE0maL2Ade4Z81Sw3zFOFMnzaxJHdACoGpdO4uuZ1MpHgN5BwTUgMHa9D3oPNPcpEwO+ndp2CF7IyZQSnritJuSN8A1JRuw7gIciRGRvahr4fPEOnM5nU9NlT6hS6HX1gDoCHLazrDVediKCdrd5EA232xjs3/LsQmbw8i9GlnsmMm+TguF9kFYAe/UT/PokH1oUQwGmMlAxi6aOQabHGaJSmeH1qdFxufnENplsHjD4RYwFztpPSI/g/wT/Y8l2f6mk2MmWTNUTIt30oGi48h4Eny21TvZaXyXswsmGwFHgm3NNqMdMY2fwKnZjs4z1tkrv6bLmpvtEfvu7rmZN3ejxnYEc0/aaEpGtWi9bDznnGOOIPrIDr7UVtOhRED55v5uO7ARx4HnMYCSE2zMH/6w3Xx9kH6awTU2BoF/cCf2IW2oS51PLy/bLTQIX563Ezry4mw0wL8RiHuVfuHjI5MIAOVYFu+O1Cml1TmosyDA2gsSCy7Pfnp7Fbj29mbm2vP2/fGZYBuAtePpQPYaSkV/A+iG5gYG6KVzZJ3TAh7jGKp0Fl1Dv95Cc+3ATsooCU0jA/6E7cW6NdON7DdnHgi8LbZQQy1/y3qDsAXX15RXxtKh/ppZBTqDh2bWANi4t91BsZhFWZNhzVfTnhcy1gCWHo8Av6Qdqm6jAZQBSIuFrk6hYmYKsNF9h7XjFEg9S7EEDgfOAwC26j4chhaey0kInTfWXERijedRKiBGgDhLmt0B0yO4XV3L78v+WIPHZtnEKa9ScoIpAlXiR5LlbaY87AgTMNRqdEXFZFZwq4hVLQZyNHntp7HUuhOSWAo5z+if2Q5l/0vL2J02g+c5aI+cB56B3SxfxRwOUF4JYDQOeZcWJZNiXl/vRyU88T6VbLMVqJot+GyjDzDANSRzKrFi73BJ7LLlhtdDfibBUvPVJda2NsV6kg8/gMf44pbRILgGv3U0RwtzDbZHa1IJgwokHQUqEeIksYG1xCsCn3UW5H0TXHNeKkIH8tt8Ddoi75UAj4JBdSWtsV5z2eOdvdCZrsSrK4GCagxwbb2vMC31KX0GB4xI0moFY2TKfx9cK9bsQAqqzLVDgrOSuEvgk5fBhz9+FlzLWE5AKBf96Bo+iJ3QqDTiep5eCPQTw4RQcelzMo+xLRnXsBnXwHz1gfp6rQMWP5v7M/NeTKHEFz2fusdcyakMI2hJbCwMKndfrs92cpfPMZouNM4juSMtRScv/cfl2RpzWMCjAguZUMqp0GCY2LYtuREpFsknJQYfckS0nc0AzvNfUg/jWF5acaXI/3k558+Da82E6nOwIawJAAVLiV87x3BZv75zPoE1KIMN1GzbN9ZzBoC3NQ1DM3P1exuw7PQKvS33rsU+rmQdU5nU+loJOT4HbHf3974vN132hO0mzsNL4NqcXy7RJVm1O4AugGt9x3rm5dE+GI+JHB/Q0ECvmwtpB6657E+sIIEujz++611DQLu7hlrY3VlZscjoe1dZ1WJcTFmeTg6uzZKaOBbRHZnMoH1ZqMWlBcwoc1+dPw/SwcFXATtm2cU69JbuwYyTEScMBzZ0R+4fHljOCUcqz4JD78uXh2bWsDyiwTsE7FmMAtekqYLgX8w8idCjpA6Z7JfnJ7VCt9ZDDscASAj0we77/v077yXXlw5Gi7tr4aWluDpTwrkI62qCcLiHOHJwAAUo6DkSMCoAav0QjfcEOORUpAylu4c0IJk5wHViJLFOXqj19swAOkF5notgnztj4j6lw3W3PXz9xqwky/9GcwwxxQDWBXholtnelsgwDS2U4VzgOj9+fOfh0WCtnzcHwg5cw/VT9jtZRjIsDowIjmBeIGaPQPGR5U4ruKZOa9ERoYE14EsQ5O1NDjrm2CW7CECx9lH2CWANY4YxhkA22FIoP0X5qLRF3qr8CA5oFRaQzQYARuU4LF90WbKYFt2IRI5DAj511zy9o5mDgTUHjzSCGOVkgwn6aJ+iSyi1xBhouEFGBcUqLWH5z811l0S/fCewFZaFEzIC1wY7B3vj/gs6f1l83sFegiECtKNDKNZCd0vuhMHCgIr+CuaC9ytAMOA1S58B2kFbDOCB7dd2fCXjhiBdOSMJjjpIitPRxhrGU1JTYa6x/M8lzAmi5Sh2JEvmWq2LXSl9SmLD0DRDCXNb2XqCGc0wze9rz+IeYkfnsWqPC+t12i3uT9r212J35X4ruN0JixYzlCVL7jjn69K2JThxCSjn7ua6RKjnWcPd5zUt7SGdmlgzAgMcfCaD6J8RJ+eeKxYaGlxYlJ66b2Ibx1bicxV4atzJuA5rzQmJNDEgQA/WGpG7w3blf3cVRWaBG8hsQ+3fzHkHFALRptRCzi8lXhTUc4PaY5Bv445kdtbSuZCB7MgAywVGD0gA8NLEqmthbMna1LUFrB22w93tdvXt23Z4eFDtOI0DyqNv9JOULfxUyTR/DzDt//m/t+37921DggB2C+epATR06aVW4fMzO/bim52XcUZgrC0jMB3AAORqagG22nH7/vy0PYGVdXzfUPaIhgYoD31hV8SN4NrT8U0abE/P/EYpqYClAeaHueZ9gPUF5hq+79k5dNtuQVx1wgJnCZMaKP/ET75e5fMshQVb13ZWQHLIUPLVtK9U2g5wDaw1AZwdbFTp5mhywEQAzxGdUUrcmOUUp3105I5EBDuAksEk7bno7AU0kH4oEpzpyht2n1doEw7kOw4/vdgfh02fgb3jrvWyz9EF1JKlnll1dLf2VgD8ofOiYNQaXU6axUyp38YYRxmD8hFXH8FAyZDFEMjToH3OE/x8YjLuQL8k85FEJO6JHTKdCE0FREA52ljDLnhtJXdz/9yMCiIlZ9JBdXGnzIpKcJnSxTQ2kK1wxENmcMA1dxulz47zRQkazHnYwRzPJNcIwgq5lu2SxmeklSYrqp7LPowdP/vEM/A3Q8sBTexafEYyKrNeJ5vDzLUkhWdChXY655pLNWt+A1KQZdzlSTNOiJwEf+dh0/zP8lvZggTy8++dlIuv3PpnmQY+5xq7ts4W7wsxw4EJRs55kpTFBIiu87yvsN+9D5Kwgu852HnzY3MOz3HPWCVgrThmnL1M5pn+ytWVs3MXlV4Cufb++P6/L71nD4bv4zsd7R3VX74GI0K+NRpU9FEHQNRx+w+zAAAgAElEQVTn6nqtVBXENn0IhNSYy9aknHi+fo7v+ViIQarnsZ63myz1M0d0/by6qJll6x7T2HTc5oxej5mZm3VvO3BN4x9wLezNc9ZcrxXsnd0CT6KoGkoMFM5rHmd2M5Klc/wRuCYCT8RzdOdKNJ1tLY/nBYDtrwBcmzhBP0OPXYNOsiPkKew6YOYaBVo6VhVzrjEeXX8kGj7ZjPs1uwfX5n+L5BRnqC/6jw2uVfLU+pVzv2acaIsnuLZ/xp8E1y7t2fVS/cCHf//3/91JGzbljLVdy8CInh0qucC1p8cfKrlCyZg7IwK00QEg0f20CkeGjYH6DcCElNmphGjS5CeQhVlhFrqEBXXTM1CKcc37nHpwFk9BO7sYhT00nIlsKVEDtfOUrF1LYrVA+mCC4wgn8+u3X9jND4Gc7glZUAX+KvMUMIUxYZBl3STpDMlApvMgxb0jph9x8hOyhejWiRKiNVMdhxuduwD6/PqnP5WzZovhxhPWyIFoLoI7BBBwkNFBEnpEBwWHKdGKSDGCrGjBZcwVMLpM0j+jsZRDrA2C6fRY0PEWBs0zYF+6VeX9Ba6hJMjZU5V8qNxWrJAuC6UwNMoEH77ypxzW1n6T5oY0AfH8CTblEIlq3IbLmd/RbVWOhISIwaJkaSLHyxqAofe6pC1BfrKiuDbuPfclZ0vrK6Eyx5RB4JGBIxieBNeoN6PSKny+GAEqLeBaTTkGy7UFrompYQFfNEvAfD+/MMjE+D3c3W8vTz9YQqXAU3pFnGs2M5C2mjqPCuAli0LeBr+jtRaQMYwQQhxmftLh37DmBa4x25oyj+xhl6vgbQDUHu6/ioVI/ZbWdpSD5iy+qfspF709HMWyse3S0JDbsGT6CXKhw6+DyjCfsB5Y2mr7gPeHnVDgWj16jHNrqExHGOw37OOUYcQOUnMHAVb2NwJHawsS4DhE37KBktYRarvMoOgNeMPbCq6RwSQWbrsPPjg9Z+q2qNep851ZAUPENWXfDJLMwOJhPRo85YAi2M9NK8Zx0atzrljwO2WizJqbhcq948YOvKeUvlcWcqS4xoHHfX0t9mq67k0HJNoZDHDNdIGd5jOYOau1tGPROaDGM0CoHuVEYaKClVUJH7NicC2B3TrHwmQV81i2AqA1nTwDk3EGaYfQdZdVlS6PI2sT/4sWIYsC3eYDzDUF4rXGay71+WSs+NwK8yFgSZzfWW5LcM1sbmltJaUUyExbPZ3ncvZpj4hhJ4BcOnxibGsdU0MQ4wuNS5w5WEcwHtCwApvty5dtu4fo/jUEo2Ac9e98+RzVDqb45XZ4ft62lxd9w79AWRvsnO0lwDUw2ABY46wEiw0dd2kHDQTFz4gTmYBYIJAaGgA8A1MN4BpKP8FSA5vtFWwfCPnjbywNhR6bADgATAKWDNiWbqxQgax5gGrgQ7JElGWiYQRDc+16uyMT+IpsdXaMts3FzlL3aJXiNqBtzcrsJVOGxVpzl1ZbA5bZhoEj58DOeDdkwv5kE1Y73Dor000SLDSU0b5QZw6MNJX6umuquzGqPFRlotpHKKkWA4sB2BKwmgG0gGup9WzmGs4/+kg4B31+EGBkojb+aDqEWpogrNT49ANI7yRigukG12RLWnx5DZTlFyZJ0aCLGz4Y5KDtcRYdCVhc8/7+S2mnYmzwBR9QZ5g0jgFcCRe1jrETk5X8ccdYXK9K7yEfwWBXgab81sFe0y07iBIYhefDWSs/TvfulxGoA/Af1oeW0hXBUnzz2T2m1MFjc5L4WkqYiW3rcnRN+JJkBeutAh8D7DMBUHZgNBfLmdbBYLTOcu416JDOxExEgrFt4FPPkgZfK7tGiLVKPTMYk+mTzyW4NnTj6Ge4pFP2xGAl1/rlhBzjBDLDbUcNujjqWJhrOdt0VnYFBhIZd3co2TeomuqQgML2V6KXqPFu5spc5/KHVrZc5iAM6Vog/YdYEfsAubfzKpDEIjpiGsSoMP4SFaRPg7N/7UGuGqNPwDsdjmFvxeDIvvGuRvDPdWJmdu/xczCo/ub9LI3GFXjb33xi1QmuXXrUFZwYYxtdP1eI5Hp9DSVVJ3usAcLhGo7kiexdJy2WxOyO6SM/YC2XD/t1Mi4nKLl/Pu4Zg2s5YzQHThYVGGqNNIJc2neyE7LRE1yL9EXKryvJPKqlPgPXtDJXELbQ84VwdD5b/18y16ZvK79l3ad/PriWJx0/R8wwUvJlo/PEE3ZbAOrd+MxxjFcZyKV+ponSbjhlc3sP5fl/hrn2U+Dabj2fgWSfgGtaq+d24LKpakzh8O/+t39JcC3gTtuIvhjBq4g+8uB431BWIeBDATnYN+jKha+Aa2EpQAuFpQ/URbNIrvUrcuDojEvQJy0rDoCzK1lcy+TmcJq6GWTHaamIMRedGZdqYkEsCLy1gYqWGgOVIHpo2TgT/3p83x6+fSOIBq21fGk8VCYEZzglrLhnAJHsjFmlCXKwFPgLoMzrESxEny7srZwCmLqUfQIge3x83H799U8ClRDAOyuo0i+LliPQMSsOYJ9KKyHIDGBF48Ns3xFNDNQBBU4tSulYBmzwFOVlswtTQKsGQDUSmSsCaw64BFS1ERPQNDWlNPe4P4B/CN7wnowp1yfYdwTXRPuVwD10ktAQAtltjWdo2gHXAqTFuca4AWTM6+pevInC7iDA5Q2Ba2FNCTB22ajZOTQLDlQZqKRbI4R0zSjEHAdYE2hhHRI4rdTFgqYQujtKp6mYV1hHEUd3p7Ew3/I8KOcMuCaQBALf6hiIucbnoQQQ2oevj9+316cndwpV18KUb7NslMCaSquok0ZnwwcQtYUEvK7gk/ZpB392Wqi/ZiaGA0bhAA1oE+ACuPblKx1/gQi9VgSWWkCeoJ2YUPj65R6lQBF1dke6MILSSfJaAu/US6zyWtkHrS8xzri+XA6JeQpLl46Db1m3HptkEB4OtrvuAuCdBwSuR5smioT2RnSljkeuDfxdWm5pDKPsdPa4ACF87mFDiQ6CBone67kDUCtQUsBcDlYxpyzujrXGMu6Uv7cLXeAbA6AES2a6+TnKBvOzknmfmc8+jsUajV6XPpOMnNEVVAFK6wTmWTVQulacOpVsYi9YRDxBhbNR0vLRc0U/j+BaAjWXbofBRUZZCUE3YAZQICy1CNF2CZScu2qIcHoTk9VgVRxBsjwMAgok0nMSdMf65TbLwtJqJ9OY3+qcC3hNPLaAayo55XWr4UrWscedVdbWvgIjeGTMsxbZTdnsNXXcM/PPQ95b00BZaXGKDZgkHO6DXYjNrEquGP4wSvS55nGGg0V1eyP2Jko/qTc4wTUw6BzgYnxgBwmWoQT0jR1DD1izSAblG1IOBNjEVsNPNXJ5c7fQH+58C0mDl+3IJjkJ7OX8YL+wfBHsb38/v6Is9IkAGwA36q2hXPT9VI0N2Pzg5chvlsxaH0zOoEX3s++dWEC55zU7QZ9Y+tngmhhre3ANpaPpPArmcJorlQ82gCXtGX2Tc4nPLuZakgWenQqkXH6bROI8s6Px5Uwv1hrPZAJr0F17K3CN+9vAQmuuyUY1uOazMUu0AB+xm/I1n4OgJxI53Fvwj2aTE5XlaW+anZ9mByMJGlZUSii17xs805ltnaXaJ/ztEozL6XdZbcCVOgNWcI223k0NMFbYy0z6URs3ILLugbbbY5FGG9I5TOdddYaXJqg6eOMr/hd8RDaSuZY/LmBNPwsvMPND9pwIMGUXdN40S1eyHU5aUG8tZ4TANZR5VidgPCPmI4zV6P1gj1I3FesbGq1mqA8dXayVBNXFBM4cptQypZc6dTUbg0WUvavGVkp4BSATiNsM5OjhiUsW8CE/+3xR61kfOSPe4PmQ8mo2QrK+2pDpqPJgnjOyjwu4Npr8CJQJ+0hnSelkXSoJ9fnHUfA6hC2YzLWwzwwxlo8z/YLIkrRvUqHv4tvUZszZ1Nvz4r/2/rz8JPtHfodwtbW8rmK4AJq/8znzz3tQZrEfY614dscjBT4IGKu9XmQe/FeqpNxpegK6uVCtxdGIYg+u0WKM2KB9JZFUGG9Y2mL/6JdAuvhj8AF1pmvJpyFU31tA9slMaoAuIO0EJbU2Imtz/v4w5vAZ9LsdpyvBKhvspcnb+D1wTUvZBIOUZRa2kPhwBdfKZqQ6ajDXClxL+TUy0B6f3E+5Wp/gIwuIM5hrWr4N+sz5+msC1/CMsHfz6zJANdDkaos60/K6wsRZajh2FSr0HsfYlD1gGOKsfI7UMYT/6Mw125epY5h5m/Oqfddx29lYjYqZ1eZoXH8uF9DNMwiu6ULRoqqt6gs60E2gUxkSHP7S/KBDMLSysAnJ8PFmiEg7Xi+DpUN2ZgJzkBZToDpljpIFD0x0X9KJz8tBE51GAHaTBK5FcDrZTrcQByuIQYgBq5QJWSw6YvaV4TMN9mCHR40MUI4pBzCsqQSERTN2CQNLBMbOj+4G7l+dJMVUgzP7/PSD140QK8ZLTDgwKxR843f4b7DX4mjmUJGjl+5u7ohYwuUINsQAEyYkNmIy1Nio6noX3SlpO4XZBtAm4u7ZhHJEDBhF4JWOmPVE4sB6XsJ6S7AfxzTPzw5wZiARrPTc5LOxhgKM4CfLYZwpFrh5XfeIMUkQiH8DBH6Clk+BBi7ZcjYwr42eGzZo2DqlAza7iQwNJ7I1XIKLzwGAQtFzqCc7qBOo2J3HqssnSp4AKrK8zZomBkYRNMtZnCVBYjaFTUdAg0AdwDV1vQq4hoAO4BqEwvHNMqojyqcEoqXUUw0PxAzpDp8I9BWIpAwOjn0MazVS8HjKLlBy3Q4ySsji2nWDFO5Nl1SyxPpgcM3ONK4vTRoFPMzGjmzL33z7ViylrGH52tbisSC2DgsdGAleuG4HeBu2U8AFrg2+MXh1HyQEJIa+nthRAvKj30bGoee4BeENFvlQSrmzNA21J/GBsasBFnFPpTHz7qDSQMwsj1GAhalP106w3AQQC5QxMDOYk3U4DrCX5d8JhIZWyxzH8K0CdMbuxL7rTIigtMBwAVpy0tLtUiWODXbyfkag0bZUOnHJ2OunAfp5aI5yCQT45ZgxANd5lX3fzpftVhKjdgiEWZi9luw0Kfg+w6y5lm62sdEBFvnMxWJIMGvNnjgqZjIQTGO3SYNsfGc4BxEWF1tMjO4OEtK4phxhofMjO++1m31RQuTddVIloPYgCigSC1AMazUpCNOM4Npj21AKhzuZglJo6kXivDdzDexNgmpsCiRB9ANBtjux2ZikAo3zuJ2eHreXHz+295eX7Q6PwsDHGxGJA4BsrwDhwL4VwCaQDTIJP8hco/1jEgWabE/UYMKa0fy7y7bBtbfDYXs+vlFLDeAaGhrgJzqFgrGGvz3iby/oHgpwSeWiWF8B2GLdGtC0NqZZu9cnAIVgrzW4dke2WpeEirmmDqMpySfzl7qO6UTZAPUMmtloyaWEiSHiTDK4daOjAAnsUJ0yaOO8SXYpCdRC7jhD0tDglbq2limohj9i7zEJRIY1EnXe+9SoanZiSoyZjJkAekWMh+0VTTTY0EDneFja8m6t4zLKJVU2qaSpntU/3dm+9v2QMOEWt++T4D82X+zwNUDN2T2Dx9iflIYWuGa9wqwFgM0pA42flM7JsWN4Bpx1YQDiHpSIMEvMbN+Aa/jM+3vok05wLew1HXhV4mhQh3qOh5b6ECMkmTODR9Qrkg/CMxWgEuYbIJvPzEo2MKFrJok10GDj79Cg4c8A1wIeh30cgEYJuzUi5vkCdiT2e8A1TqQZ0dYKrjJWdzxnk4YCIeUL6OwTe1efkvMkf28AtMCqgM7j7JHWqJiHSHrxvB7rJ/5e++bNSK9yUdvzRF9rQG8gbpaF0heyDm/FZC2RwEDTfngAlBkwOvx1smgQKRxYR64lQaoAlHUuJkiz3xfzsy6et9mnfuEM5vfvXe+7/+sj0CPj3D8NjofZOeSnFnDA4JqIET1+8/N/DlxbbUc/v2x3/I5LzzXvp+LOKmdbwbXzYL/3f2KxMVqaviWh4aYkTgjwPQTom/hQNmKAa7z/krf5vFPqAtKMMogZN0o6o4G1mjcz1/TaAeRcKAtNPAXfCxUORc5Zc/lnrKyMz2fgWvbAfr7+2sC1vTxL1tLK/roArmGM/OtL+COTL7YLatLVLNR9US3nsc51B30D7NQ5ev4pMi2NwF2+956BBkw7rtgz73keT3bwKA3N3qq5vcBca5v2Obi22q5+WIJrOjPtyvv5snGXgRyDBrS+A6k4+z6iAoKxwEWIHw9QpKFDD140IZxZzeEdlLBKE0YpFp0iN0CYVNxZzhn6fUr8CK7pQJMDlHLJLj8joFJlUgILpTHmgS2BdDHEogcC4ERsNQN4ZAP0OskiUZllNNc0DmLHwNlRuSPAGJaBUm8MndugySJmW4C1yQ7EtfE+sNcEQpjiO7iYMbLJsFUJAfVRXsra4vdV9lmBmzWAfL2UQxHgcqA+P1NgggRj44ghyCKCN7dOsplDt02BLCjw6lbFjqBelxgDNVkQG0vdYg1CcHxuWYKEzwebMIBWALwCew0EqwPqi9e8DsIGC93cosqJrRNmLSaW0A5jw+eyzo0c1c6c4prsQDjANZxwE1jkIW4NodfnJzHYXBLLzqD4PNOhyRdKebb1ZnAzBHcDcqMzJO6VTUdeqbkGsA3rG+AadIwYjLI02N1CUbnlII7rz+AawTR3+SQDzWWUWOss1QnIxM8zEMH95QDH2fRkjnWA6nW4FgMK7k1p5wFYoMWgHdDrwgLF+1BqVwytbdv+yddv3dFzdnAy80+BGe7T4JptRBiEzP5FMNwaMnQ67cw42V0He1hXfG7K0Elzh1o6SydZMeUEMKFERSWCsI4qrxfjgoArRdYNEryrGQuAyXxWAYLuuEcAEu93+azuYdVPEDtYZTGYV+JVLpFBoNTBS2flFLa6c2i6Q6aZwSw1C/DFKYoIbfvdfdCcH6Cah3lQqS6FpZJ7zyVnjU4/PcNAO+uwH0EMfxcnYWTZpLnUsgZJQcU2MkiJUDeXn84jH4x6rwNJ2qjhn0xgrcFU7eGZvEuJlK7dGX4FkBNY89mWcxIvxqUCZBTw6b3Ecqe1oQeCXzB6tdkK9ml9KSfFUi6KIY7oPMo5E9STh5KEkscwEhKymUr04Jsl69YyvAZTDWAkbBccXZyt1B68JaDGZ8F5g5HAde9ut5sv99vBzG4w1t7AOgQTHvIT1t9kuTrOHQNpYvuK9SsW25Hl+9AqDbgGO//09KTGRe8ALLQ3eZYAIAQAjISLGxZ8h4YpwbXn7QlnKwA2lIPy368b2G1HdFE9HVT+GAA5i4KOZ5elEyTDeCMZZHAtvwtjjT8BrLk0FF1DBcKp6YjK6gUgxVnUeg6T0AvSDZfSrZbzAZsDgBQJJzeZwO/ZaMIgbRIPtDVVMhiAXvaLyT98A9hwIwiB5xb2N4CjkrwG16gnRlaS7lG2x+HT8CcDYmO1onsrPkfdQgUu2QyUlUgJZhitWPNai7EXOoMkS5DEp5yQCuxuzA0dib+wmxtcy5kle56bj61MEoEM3ALznNBwsyL6iuxy/aBSS0iLIMnlpk+pXqAfY5ZcGFnxKTx4xjdkFCCzohx0N8GpoHoB19owIjkn/8PzQJADdtNnGc9Y+F5JgoFmCwab/TruWcukVMMfAV78k5lrdeaW9q5KiZeSQFeQyIeMvICFHeKDVtCts2qCa0k26nyQjQ+DY4JrYa1RLdMIwxKwW7NIZ+0qVSN/wGdCykB34JmYjUFs1LG0/W4vcvo0jj9K++9Anz86nxNwWAP6sCFUCYBEPst3zaQsMCLl10Q2W0JHjDpXAk1P3DFfnUeTeUYWoq+8vLcP6n8scG0NTveOwMfMoZ8H1zIf2b+R+tld2wnANO3THJ7fT2xY7pvJXwP/efX+mXJOJs4uOzI+YP1bALokhrWHZQ88NxWrZ6aEnjUo0OWvWcdaGnoonlRhjvr+4/fEl2mtN/v0fsD+/ZB1+GC91P3gFHAZzHIP9FG6oUGt55D7kwQYiUpck9C49z7jW0vniJggIo/OnPj/KyNrzuzvgWvnq2DbjuKK/+5XYp65nub6WADeHcizPkMvxn1ZaAD9OmOH3bwErinE6j3ulVPYa31SSLMeyLJRu6cOyDbBNSbCZtmT3/NfHFxLfJdnGGMu7KZ9lZwXCyq9e/Z1r3dwcPiHf/23429yTnTt/FsvpmMrK8wNfncPfSGxrHAgMfiOKL+76uG1OGxF61/LMSfjQYuutRDyQDkQkt1rY9ZAmZ6zMwXRH0qXtWiKJcsbcC1CzPxpYA1MHXwpYE6wMEAcilajY+jB3SlVHqesI5zAMMVynQYF8RqBay2+G2FyOAJiU0nXC071169f1InNpTvp2jmZa7jXCa6lvFTjppbkmiPpOWX8VGIgcK3HvVdMDCtLaVzrnwAXTl9KPhA/am7TDdMdpawNxrDRDv1y6Fj/LUyrOd8MIMjkU8kidruYazLiAsHESElWF2WhcGjwt2jeQeskTkuywvgZDTZmZJJ1NbgmZ7fbPvO5cpgA7DM4ku6nvO8wWyw4jS2ScgT8OXpf0QlLkB0WUbGEEFCgXNP7KYLTOPwY0NNIhX2Dcsgu0QK7EWuJyD0zze/crwRseU2w0K62L/f3FMlG2RU6VUL7C8wPHlLsVAcmp8E1aLoQBHNZp8E3dRW1zlJK8gw8Zm815o2dko4xaTIih4bNRgxyUzvv5o7lcDOzFoYT1hiGgJ0WXTaLuXi4fxhiz+2AivHooJ42KeVAw2jaxQirgeyIyiq6O5NOnAIQxJCAE69rskzEncfCICxAI4LgHCPbARWOFUCKBg74YuDCZ8Pa8ziZudsAnQBMvIfgmiTP2RAijnyCS9kvMRAlBKt7UPAgTyNMOMWiBlEcOhYzyszuAH2yjR1oxLnhQXyhrCWMhCRoYufDPpOTSoqDzpjabC6fGYeYQi4zLcKqiKDzfJ2DZ5WD+rlGp9JuftFlPpxH3AcJEJrXMHcS9HO/IYB3IDhLzDSuLhEzaCHQzGObrN9w8vTcOk9VCmrwz+BMcMQCeA18SD9Prk8SG3nOlCMRMIaeWTn9rpQw8K2yUDM9POi0WQR2lcxJuUf02zLHAdvEKVG3SQLf0eOkEL0BrNjG22s39gC4dsNFBOAXAI9AzavtBg0P7u/dDOF6O+B+oKf226/bFRhn2U+0XS+0aSp/B9JlVibANTQB4jmqxipJWql5SzfXgDOIMjV8o3GBWGvP228/fpC1Bm01gmsvR7HWXsFaO7JMNOAaulo2Q8umi6C35S3Ybflqu+U5ohJXlHzydwTTBKqBwTZLQwOuicGmhgf0Lap80WzKwdbBDIMhhXkio47npEpkyKaFdIL/DiAUCSZm+cMYgx1ywizMyzBuwkAlGElgDsw9Mdmj3WWzQgAFv2O3UAL8Ap281L1TXYwcPUezWBQ4XrETK67Pkv/oA1YJUZ8fYfhSUDxr3etZumyWBXECJVTk8iNvW+JhCU8DWlSlhMY7vpIeojvbstx7gGvwVQiigUn59MSzGj4KdHpxhmBc0BAM84SFimY7bMgEBr6/gn1JhLm1yrLncVQFWIMv1zbV9iFBe2UcBDwlGZNzLecVbCvOoOObmoGovPSw3d1+IaOcAOuYT3UMHYG17Rn9/XQ1Dhs69tF2Vn5TZdrKJ07iN04Ad9JgHiQIDXNNYB0tYTGM8Xzc1ywb9bixoEUNWGaskHnEGMTOzQYV0UaLTxJmRBhzK+4iWQqVz/aZnIMtdrNsNu7mdKLfj/3Ir1xwCbA7uiWgwCSeEslrGZTWaLHwHK8R3HY8UIsLn5N9PxoCxY/I2TTBNd7eDmn6i8E1P+pkF40j/OI/LwFpfxm4Fl9DoHJfQwCxpIQCqH50V5Ndn0Twuho+B9eSjLyA3CkVvABkirsncSKf2fen57DDOuaq90+qxjKP8j8IruWc9lILSSJsTdlll4UWg0nrXD5zVop31A6M3YNrXI9DE6CYa8VO69I6uYeSIdEa7Jia6syWGmGTCHcZp39z8/PgWvy03h8NkHy2Lv9awbXs1bk/e4Yit1W51yKL4H3FHh5T2qu01yVPwLF8/2sD16Y9258xHYYkEZ5y20v7dW8XuZpk9v/93//3ZQdWUG0XdDkQwsbDZgBDSBpdzwx6scngIODCycwlcGAJmWcjD5JslW3J6LrU3Y8mAp9FXgFTR2L+U5cllvNEdpiZHmFPWWeJQsy3YpMxaIaBMcgn59IADps2oDwT5X0CcSDsi2YG0vpyW2xrgAF0BMCDrzj2AcTwewEQarJAPa4baGC80dnFQQs39MuX++2f/tM/skyMXSTd9SxUxmhe4b/xnt9++62yszF2GINcF3OULCk+n9pa0Ml7xdy5ZGvouOi9KClEuZqZOdQKUlmPyldl8AQuqmOcGDjOiMfUR7diZsXCFMtrR604hPURULy+OqOHrovQFDMrL44/7l/g2i3nAk48xgKgmrTw7sUYcoMNaYQdtqenZx6q+G+yYewA6t4FSsxDmw611J4FLEcnIyKpDgwQCCj7KyOPD6mxsXNfm3Z0y4wzB4BBXe+gh6egs8owFClwvKOXJJ0HOcwA1zAHdJ5L+wQkNYFrmEccRPfYn9Q1QnDqrnpHaMOogx1BVzJjJA4ucE2mguwJl3tT684aeDyICa4pexwgxtvNjQED0Jl5Uc3qBbJlL7D4NJorFsC/5bPhWQPACxSlFhWBJpdLjf1NU2OHYb0nZ7it+1AaxBVgNguM+m8uZg2rssuLFFSkLINr7OaGa4+sSLBooBfleU/QxNcPwPru5n5ocIglG3BNDlazSVVaCiKQA0Lq6bQTwhDDe0QOiMA16eeMDFUBaxa0DgMtAFQBQWG4hW2nz1uYGomRyPiNMxOnC8mWsGsCyKXDsM6QgG3aV7uDy+CUYg4nT7jnK/tTAaXm27o5KduxNhI3o8cAACAASURBVF/OmcnSIhhmAK06GuMzsMbIkNRcMJgJ681l2gQ2i8UmvbywF5mQSUMRr0HaYwclCnSwXs3EcYzDktAwPu1gigmibzUskb5erjXPwSk1wFHEgrU+SiOW+bWyuntwDZIAWJ9MBtim8ywfpX8dWwkEmR0bsy4QgMfXJsCJzwJr+/5eJaK0IdZR3E5sDoT9goCYYElYVikVQeKOSQ110n5FN2knDNQV2alpaleqe7aaz9jZttxCNNdKUoJJso1AEXTU1AX0aQNzDQ0LALaRtQaA7dn/xvlw2sTeejtJfwzXZ0msnX+hBmLnEkRT84KrDY1qThssB39nllqANXYL3THXCMaZtbYy18xuNNCbQBkaqVivvCc2enjjegboBuYUGIVY9/RL6LdhvtWIQ8ALEm7QSdQZHnCtgOP30/aMUtow/ga4JmxF62Uy1yrR5Gni8ozHVpKsXbZMcA3abkiimLXGjtABWUZDkkhxYI+VUHZhNgqexXpXyWXAtTDQ2GhmAJZxuAOWz6QF/2YAOueLzlsBiEr6mClnW4qkZuQn4Gd+++UX+isYKazTJP/uv6gxViV3akl3aa6AFWuE0q7yBGIDpDQ2qUTpAOC5AEjnTTla9IyUSEhQfgSwdsReRLLczNvtsH19+IWJLzxLwDXaGLPXOiC1f4ROx1XSrr/K3iaZIb+mZY2mbk8zsIuhadveAZBlNwyWC07oMmA22rDWp9aeAiOUzxI0Gb/LveP9e3BNQLzGjWBApE7q3FfgJeBBe57+9qsqLtaEV+uAhvmr9XSidnX8+hpLWZDhh3ZSkE+bBk8GLQOQB1zDfwsIlBMeRrEmQ58i9q7uXcB3J4iiPTb36ry3/Hv1k3XhAujGG2bwWq/xGtqDUPO/5/Xz7+yD7MGP78UBrjXOeF/WPA2TKIQPfWaDa8q553kCwF2aD+3BvP8zdssEOjIG8+d+fGfsC78LiecQM4SKjcnMOjS4xvXq+59kjgbXFfOluUY01+hnWzNa/mPbtXRVzj3Tdlk/sMCEJDY6u97jGJ0125yPwLVxOtT6zR4uu5ymcE7+0/5bkgBn3/WtfIw5hztc+NJy7t/tNNc+evFfM7i2v2fuwXEGa+482oOdVvDs/F0N3gqucQ/GngRQWkC3/zLMtWkTLpaFpmFT7ZEBPY6SV+4RG83e458vnfhSHBuAaxN5liF0W2IzTCrbY0cbr4GQPzagtA/EXBM7xws95W2UV4HooYLFGLYcSpnw1vjowCbOh9gXCtzbqCYLFcaDWxRbc4G2e4Br7URp4yGAUCdHs1Hi9FmMno5KhMoNrsFBJbj28rp9+fqVY6CSTTFqELTgdwB2cK8RzscYYXICuvHe0FkUHVVv7twMQuAaHACAa3/84x+2l5cnZuI1xmJx4X0TXEMw/+PHD+lujVJBvDjlpi3sH2FxMdcCrunADqNmdbSlByXQiTo6V1cMiBpcU1lsgWsWMg8FMlm+qacRYW4x15ohiHEBAASADYCgull2R1OMaRx9vJZOM+bm/gvvEVliAG0B15Kdx+vCMGQmGSU3KFEa4FqVaqaDljMmZJa9HRUymb5RpBM7KcycpyMr9gQM/LXAlgXcyaFTbCYdYDw8EJSg0QTANQa6A1yrIMrgFQN97TV8pRspxxrgmkFAlH8yM/oCdtphu0dnW4qFC1wjS47sJpUuUU+OzQwCrimoxaek62e6hBKIS4c4djsLaCwR5pTxqmNoSqDVeTRhKNfzJnDtC8aKTCwZcGVoMb+tuZbMdgRkkVGfwdFk8kxQodhpg8FE57OLVOwYWrAYgCWYdMnAB6xLN8DBcEs2G+sQQdLj449ymBFQpdlGB/sALwXS3lyjFDYlfTDDXbaAPdlsqAS6tH7U0mH3UE112cQAm3JCBK5Ra4bNXTpZEjacWJMO2qhN6exolVrq2mIQWIjXpU7NphA7RCXd7WDHzusKfpY020BjEJYVB8BzNvncw6zflH4fy8PlPIZhwVHJPRDgVla/9DuhY5bOmCyR1d9TApS9JnAN7AN0+5TTrDFVM4Uw18Re1Fg1ENHOaNjdfJ2fIM4sNHlub+4reJJIfRhudoAwLtzHsfkuz6+TemivGBiRF+DN5ftr7ylxlDK9kmiI9pxCAth0PLO6f3YJYbMwAoY6gCJ4bUYVGuLg3KTOlrpbq4GDgPAwdwI6wz4LwLviXmHgDgats9BkwAfU5/jrjA+4BvAMpe6wxyx7duCUslD+PfqiPo+0l9YyH4JBp43NC348Wmvt8ZGdQKW3BnBNzDX8fGbHxCuy16DDBjsPgA2lkRXkh5VhSYrYVTQ0CLgmNlqXgaqpgRhsKgVVUoPgmm1zznbYiypx9pkdWPru/oFjTT01n9m4M7JyYUfdHCd+Cd6XhCgz/97b1b3a2qBxMuH7AGwMwJYGRxlXXI/MoaG5RhuToDu7uRzyEJgmuCb9OzDXAq6FCRafUfZc50bKQp1jbvKPmWsruJYKB+1tsPlybtWthW0VVqxLa7GnJ3CQYDngs3xbM8ttG1imdFSDqOyB+MhJajJxZaZoznMBUa0nWcGC2eOySdiHsN+w72FpmdWRgyE24RR2iRIkhm7E9pN15n0CWMM3Ndcs0/HlHo2Gbrn30nW2wPsc5vZngPUJjlKQXrbP8y/N1Ii5e4OnlLfYNlocfH9p5oS1o99hHsRM06ngV/Nf5+CafQk3VgIYeQ4AoWC0ZR7CeAtzjXM9SkGpizdZjWZcClyDr98gls4mrYtiwuVM4F5RAnj/pWC4R7HBEjmiJfNQ73XCwxGz9pwAPD3v/ARrf/m+y16buapkqubwo3s7u+F9Us4v2ANrXG8BVy+Um34GrvUYBDhbf849rH+33xKfSLGO15arqQpcS6lhndm18waDskG2rKM943KCgsuoD9Ap43B+z+uYO7/WPhYPxkym90qBWtrNIaws/gubXzmBMoCzjBFsAaVeCMy68iHdbUcjKnxCJ1jbp0xCiaP+Cbi2GAZv3bJItebtSo41m7EOUxr/raoa7S36g2BVvx63m1sx13ps20++tG7PfvdfKbjWYND5U8aeRu5MlX0/B67NNRqgs3bGXw24poqTua/6/OjkxLTb87kK/NYCLtsXcG2yST9fQ5U6bHCtkfU2PHUgmNEVUWx8YLqEho4uozU6OPFA6lLPFn29fGvaPE1vx3XF+LIYPcAjlx/KGDZVHlechxeziHYhUhaag41AgjUwxF5y+avrt512UsmLqbDd1fOWJaHIVIfKry6QYZ0cBPaYbRNDBIADt4wxi5HA/QDcg/Mn1pq6ZMLx/nKPLOfD9vz8WOBaDmy8rzKxLpPE9REQASicxi3ZaDVL6Gy0ysTggMPxc4cY2+UcSpkliuIz042OrwLXwP4SE0DOeUTcq5zEjiYGkOVC0zGN8zpKUIq9tQPXADKpm6XKEGNEBb4cWmz77p7PB+Ds4euDALb7e/43np2gJwTzb27IasDhJDaUnlIH79qifWbx39/E/Iormiw9fhEmGX5ic7Pk5vWVjv/Dw9el7KYaXDBL1sKhREmQxYQOywDX5BtrTxXzproe5ndaz1gXnBN3xUv30JenZ44Njhp0q4XWGr7VYc8dY80mQZev6K29v73QRU63zxxkDL7N9EyHSTwzGWgWX6YG4c0N95DIKhLolmZQXHt5fyynBLgGPRoA45Ut057GQSmHWk4x5gyAG+f/SmWVceCqbNMTm70W0Gn+XYCKWFFyDLQB9B4AkQDIMQK7rEa6fuqTK5jD2gL4/uPxB/cLvr48fCXghr+x4Qu79AaIFDOusvxSbZdzVGXyzvJby4pYC2/aADg7mFnrppinuJAbN2B+GXyB/SSHms5TSrpcOoNnZDMGMrLghNm2lq6as/dmA2WfZx9G/20GU3kOCSuLsdasrhMBdI55BSk7y7NEA4FB1XVZQby0oJh08BlBfUI7h2GSKCvr4MastzACZwkQUykA5hBoRp8OCZPBXOMZaYdcXapk38JcSxl7AvbOFipLDL07ge4P7gw6unDX4HWzEzFmFbQn1IoTqz0R2+USUwdy1E0zQFUeVAUUZq4FSPXnwr5zH7tDYcqkk3TJ59GeuxyrwI/R1CidnNUxWWcL9//drezx6+v28PUrZSVgSybbubp4M0iWPD/YVmLZgaSjZB66lMLOYUzAAqOfAUAGLDh/MyHEIEJ2owBl/t5gGNhrp41MNeqsGWB7en4hwMMmB9Biw/n8+sauoafDNZlbYLalcybYb/NMyNnJ8lxrrrEDaAAzak26NPQaQY3KQgWuoawOrxXAFs3LaIeRrV0dFgVCJvC/u8UZp+5tfOaca2EZYW+4MQ7GHW9WYxGD1WStIZkmBnqBDMYKoGsqoPG1tObUtRG7Rh5XykJZLovrZKwvsFro4M9gTA4X2YRoaIASYp4ptkvxUWPPK6FImxA32DCnO4rSLxrMtfiYtIkDXAtokzMjiY3YwgpcRrY7dogAon0eBXs4NzrwjUNPP9X3Et8TIyAbrXOe69TftY6Gbdd+pGepxAnPxdZcoy/q5gJ1OAFcoz+u72VPs/Ml/BYBa+xS76Y6BNlxxlKnLdIG7HYl5lPAOXy+GdkEZnxulsc0WGtZl22XcvaOcrUduKZgZwU1NEYBjTqgIUBMOyEgL2wi5GTEcu3KmDpxXAGgeUoMUuFjgQVpHiSmohNDQ3qAoPKr9G45+yy7m8SABHkBvXSd/VdikgYNGxwzHlaVPtyj8d2FGoVtUMCafFzt8U5GRhbA52mSELSrknthnHVB7mEPHk1ALKxQvLVjyvah4m8L4506cO2L18gPkCb7c8Y3l4C7uj7nXj6Pzkkz9T8F1zpubDTSkeTCcDXoyXnu6yYGPpvQYeNq7JTZl7+pm/ZH2o5N/wfMNYKdepZmrbWmWs+JfGR6TNSllmwPZR6cDMc5HwkAe7+cK8RyOKt1bo7yy/Kfhm9ZidkuV42/MxPbNR+j+sCu8zJMOQfK33Yzg/g7yxnuM72b/SD2gn8lmQYAa4gb8hWA8rN5WUDkvxJwLevCy2MBus8017Ao5nraPSx34CgP/wxc4+dNrbUxkPsut5eYa0Ws/P9Lc83SJDz3wpBM5cOQFcjZEzvYj7UDqb1fG6xsMHtZJ5cWVMWLh4BrDniL3aDAVoyxOPHS76KzSpHafk0WPg52tg5HidSdSiO54F+s7eX8bhyY9d7WrKJKS5/5+Qimo7slY9kgXIytWG1DfLT03gLKmZlFFpNLMu+kG4dFWdnQ0v+IWKLGQLXd0N3Bt0pNw6ypoJQnigyemhyI1fXj8ZHjgOeIM6rXKMBgJy6Cay8MOgGuff16L6CFAEh3TMVrNMGtcSc7HKPcYEMMLv5eosRmGirjGSah9FbiVDeAh4ylAhqUN6i87bA9Pj0SsMF95BkEIMTRbuHodL+ac85/s5zQQffQg6Oe1/WVGFcEgN4s2K8sdalsIItbnezuySLAe7798o3BG8AasIhw73gf2BK4Vwj8k0EBNprP/GTosulyr2TtIZB4VelkuQgugYHjJO0+MfcCWqAkJ+CarqXZSbfEBulSJigK0tP37wTYCEL4cGXb+wLX5CSXw8bgTQ0B8HuCDc7o4uDh3JENN5hrFAN/EbDGta9yLASp0AZSp1B1EiVjjWXE2EMAz/y8PmxZEmP2YYK+AqIxV8ygd4CN9wtgcxmcDR+c+K8P3+hAB4DBiu4mKNJBVACjvSVn4L4cxj07bQZJupYZqv7MKpsIMBMdKhrliMp39qt3mJ3A8hC0MFKaEmANz3T37asCuNPGUraXp0eD7GC0PWyvTwIJBHphChUMyKk1ADCCuXR/Ax5Om4AObgbeAugQYAq4RifqlWtLJVSygQymwEQwI5bgmtdSwDcjj2YPmDWc0rGUjNlZV6nr1ACTE4bPFbg29G+yrg2szTR/OeNFx552zeCqhWrJmjYAIMBVbKtitxrUK5bPKOVM4Bz2CM8vjJmZa9KSas0qOo2pcyZBwAGqy5PpYhsgVxDossvqli1bh9eg3Bg6Rtov2lMLCMex9XhxXN+H5uSqQSSNn5T3KqgKGFgGK+lJr/ucY2QpulGK7l82R//L54jhFmYi/h5he7zm9v6+bE9sgXQDFSwkw02ADdGtfRRcE58C28FuxtF3okSDAogXaEJCboIsc9hYNybhOfXKPaWGK9dMCICdS8aaHW+sbbFbGlyD461mNgZlyagXU4oAG5oZPD5uT8+v1P1il1A3OiCbCs1ArhpcY0ODo3TbopHVh0RYgs1SA1DGEvzoV5KVBoAQHRYDtoG5JlBNr2vdS2rDGvyU3EV0tATw8ndmcwX44PoIRzclYENbRfZCrB2VhOq8C7gma+fyscNBzDVLVbD8Dut6gItYI2TMu1sozn/7/ZVYlH3rUnX7/QYGUEB72N4AIvl5o+mascV+4d7xuVRAcnGRVY6SROoKrmmtYy1e30sqosutOtEmkGt05Y2HFT87bCY3cZLvoM6unBfLArDawZ3Y4UPhWVgiav01vA+VB/iCfyI/TMAwbE58TLL0cF0nFlji5s6eBRhF2zMAW+E2OtN4ury5SsH3ybMCpcIAVa23RgkIJIlv77YjGnhgH5mdSRtDWyo2b/n+g/VE/dTh3AfkDcjIsRoaeQGT9nFBAu5VkFtmpHTPCpSQVyUmodZfvmRf5YtU6Sz9Es09g5kAyAWwCZyY0JeeVaw5dVcWAz12l8ns0tW002cGoEpMZ0IE+6bBvxkLraBRA3LcJ/ahckZUUrj8kTKztd+0xye4lmRT/IEk4ySNQuAZydGh0ypf2edCzj2f5TPgXHUJx3t2Cc9/bHBtgm+9jgKuyacSiB38MTGdGdnMUDgeChvcCQHNh3zWAL0ZT3oOLhcXIWOmY2098778LQG//ZwVxDwvvVNZqAHyZFNqxY7P8LNxLXsdfwSupRrJZB/eN6quqFXmPZS1ldhYBBWtFcmUGJqb4xMg0eBh3Yv9WjQy4vtWvFV+ptew3Adnjeyb4j1J6kYLnPbdzZlih3Bfl8G1PYg9y3x3DM0C1+auPP/30bzZz18VhljWmV4998wEq7lNdoBQrn/5PX4Og+c/Df4Q88CYG+D2fJRFugCuLWBfQKwxrA2MJtkLvy+s9B6lNaGw2rdps/Hv1fYXsuyYWnuFWNXUuE4SYRAvYhP4fNUp+pyZu08ceLZ8W+eJkP1c9sI+bId/93d/K6hgUmXD5pqUbTsR2XAqtbOwOUW5xXDigCALi25lFBWGQ/vcwoNDkHAuyqbW6rd05F0eJ2dKwXH0l/ia6iISYUWV4VBEN843NbxcrurBpgYMNdSgJYGukdLmqMYLk7XmoLs6slU5jEANlgtVVsMOX/SwBoVWIOGtM7VaNHy/u0exsyPuhZk/ABookUvXv2hveDEx+ymNDtgpGJt0HZrloXOhBNkXiw0sBYArcGMVTik40uEaJxFjHQYX7k0x/6nEkOFIyNlXFkwOj5z5MAVTMlNjZCcmLEgZaQMwdTDJgZGQpdgeZEuZqi5nxixJ/l5Czvj8h4eH7f7LPR1VPucRIBqEeV3C62YVKolrvQSxQ+y4WRhTQGjfh4TpMU7aZBj/0iiCM+JyhXTRwz1w8/nQyI84k/g8Ccurw+fzjx/bG7rakVXlsjTrzlBTLXoIoESbJQbdscxzXUsWRIeRGYtaVyjlfKOuGn+6ZDCNC2hoCaADgEMp7GmDuDbANbAx0yE0oEllSlJayHInMU0oQO5Al+CH1wmB6JR7cD9qTz98eRCrKsy7dEq1GL907GRI0xjkltkps38Mngk00DEdEGUCT2FvTS0gMUFVzipwIo0CjBGNrFuE5/sAlL4JS0JQDsyybZUqU9PHICPLcL0Wyaa4vdueH58IrjWLUg6gDshkJVsrAXMo7a1+Nm2dKd6fEpYAOulAmjJA0adZ5sO5trYYnRsnEmLPKipWKovrxwBb9AylQRhnyI5eWAbEHUfSpDTDtOadUq5nLXCN72kHMc5YmgiwhCfl+y7jTocoOtkBKOcBM5DxOAl94NpumdzxwkBTiSRe14d3dNpwWZU7iq1ZB6yZfrMMKDYz3fQY5lpnMA09Cmx399nJHAy7M12xyCizo51grzp9GnjnGva5tDJEcn66XMbj7Dx3Oyy2WfTz3ClVzgs6bKKEE9pj0aMzszSAoAOUOPcBxfcOqJIu0fOUHeA5bTFpnE8ENwAuoSECfA2vv5TRC2CDGdN6Zhdkdg9t3bAAJAq4dfaRxW1AjKWOANFQGkrdNeitvVA7CWWgZK+9CGhDOShOTDDWyN4CsBYmH5xb+1Bt533O45xANt3lfAR7zFwTiKbOoGKtSRvqlr8DsCnWL99TyZRIWWBOzHQ8ieEtxmGXWU59KzDP4lwKSKX1rJKa6K3h/ErJOF8jj58duTk2YDixM1saGmD/yAbQFrIcUn/nmRT5BdqJ7qLbya1mcIA7AmANIGaSmEqc+hz1GdDJFHeuFC2pbEn+Hl02dfkW8iH/8LTdPaTBlJm5thsFvicQjGs9yus4JiWLqOtlrBwfVYVBAkP6d+y4LckIgoJIqjmJDH+hOrEz6SUJkCQNyDyYDHt3VucaSGKT/kp8lgD3CSRlaeKb8b7SvMs+GCLcJKIwhgDXkhAWlmKAwXYxyKnGDLsDaz4SA2LcNrjW1QHRskwMPmGsJIs7LzCYa7bvszysST7WBDXzr0ALMugVvIdJLQaG1jUlD5TWEruHMYolNgbriOBZdT8dFs3Ak/yzFdzSeNNbzCqqZkKykXvL6DN0MOIKyDFQjf3dTXcG+6k+oZxOXj/nauZPyaIGlXVGiTEp/VwxnhqIzLnuwJ9roD9sCbrnA7lKYSIpfOY8cjEf9ZvPgIEJnpWfYAMy45xcIz+ZbKvKFDPT4n+OhgbZs7m5npsBIKVQt4BCQk3FkNT+389nmJkaswIgagh3YFyNz1rO2yXFbefmmHUMqs+bQHUSfh0nqMKGLPP44Ez2rSzSQBn0dbJHKgZq1mX+Lr9ENiLM3Zw35WuFVWeWlfaH9/cydA2uNftQeopKVCIGUlIYcUkz144C11zFlTGKP7nOTk/WuobaARJ4Pt411q9Gr7/OYVXZAg/JwkzUfWWvz4v4Krt1NPeYAN7YYo/2wjA9W4TrY+ti1SApN5KnCbYomzifXe/L/3MnjxcMF9v3pyTKfk84vKnr1Fh4AyU+9hO2odltLT9G2bea6xrzdUbK78/fx/PFXuzBtfN7PxsVz0S8+MSM23b4t//Lf4sThRoOCSz7A+KsaDijVSOU+576WHAIcAPU8QAryIwmbkYLrMNZU/OA2xbKHUY4jrgQxZSlSl+L2W12jgwjTMF7OVxhQjAA6q6VBNfcoRPBrMrmlJ0nKIJ7N7iGoJE6MGA+HIA7iNUEp1aMJ4E7CQZwsKP0ENfFC5nppTgwGGff+DeUjv748X3705/+tN0ayKMGE8fMQbwXiwAs6c5gDKWFBaBSY67rq54YjKyv375tX7/+wv8Wq+x5+/XXXzn2AJdYqslyVVPGDQTh9XgGiBmDIUVRY5c00Gmz49ZUTxtp/17aOK0RMc/R0EgZ8Jl1g7EGTZ5ZH5cT5hCYWXIyG5yNToc3MSfTHVPBRICRXEPDJ7F/sMeko5dud51VDVIdkCXlRyjTm2Ax1iyzzBgf/y0dyTBuLJmhADe04OSAYM7ZFAOCyQaT2ek0WZ2hz5T5KDaNtQIAZOH77eWFwBfGIuLB1EKgyHiy2kfuB4CF0pxxqbGBlzirZB5UaY8sOeY3uj/sNelzA934tFnFMpLuGjSNJDx/d4MS1weyUckYehXLMln6aMVg/NAsg5BXruW1x7XvLqM0Qz4MCJxbE6+OjKHf1tkqacOBIViNQQ6wW2FzrMy0lBzg/fyMlLNam6tLmMNaVSAjsPxK1HjT6Bk4OPiIJpUEsgU4wB6glOzx8Yn7EnsUwROtJ9lFKQXVsyowUzdXrBPMIX6ljKB+l3HhmHhd4d+wQ6WjMkpK9sdpO1fRsOtXJBBqsXqXbIJFR0aggFTMJ4I9Bldv79udAX3cDxhHb0eLeCNpcHVNtkCYzdFCIvBux1klyyl7VPlMGCztHOYsFTgsNih0NG4pzF5AUK7JgLi1FgDt58RPgKC5Tpmb7plz4IXIIDNZ5MO2PaEBjDvmyZYKsBAgqVJ1CvWHWeNAuzL7zPCmlFYuAkE17HeAMa9Hddx10qCAxBE4N7vzyrZIbAICwCmR9z5SeVQ8NZx7LhUPwBbQ1KwnQZ46s+cZIXMqcFJnhUpu8Xg5b8lMckkuGEx55iANSYg4TVH2NWsuTEt5JGl4IfZI/mbTyfuAaDBBTHbWvCmHELZNZ5a01xTUb2KAP6tRT8rrwqoT00rf0QsDUMbOoGC+oXnBk/6tkk91En09ngSyWQvs5VXlosc3jYXYWc1gaR9Q44gRpV0s9q86gBI0M7hGbTUz1tLIAFps2O/UZPO5lpJ8LV0zJo3ySMduLbUqECOspzAKS6BdDaj4HGGbsaHOZFBUkaN8B7Lp4ZuFOSlQAd8pCwW4lrEplnB4kayubsYmrs75wjXft+14uN7ekUylvZG9rBK/KgEHqzIMS615fa32XBqhndku/+R02h6+ShM19oABWnW0NBAUO5OSm9k93YmdfG5AOXwG7SdBQSc+XIZdQAcXhuwCu6qThQEb2uW4ZGw64ZP5SEI518aZncRoybYMlrcapXSHetgs7W2I6aMhmaojsE6gQwufmB2Tvce5tJwAnGyxsLWKVRgpA4NTYdTT5jkZhH0XW91l5/J18N1+3QBKPav0mcyaw6/in5Wdyk5zObQSD90QIsB0GIlth1Kd02XUApkUwMdn9HYzaBF2iXRGw1zGGSLQus/aJMry/oy9l2qBIAGPAkbQ12FiIw1HfB5at7oC4exTR/HnwbDmMv5o26YGzfO7+AxqqrTakQa+NpO3AAAAIABJREFU/GwB7QYjbY8Uaq3n27vE48Vzg2dN/15jdM7cmvesbROQ+DKI0IGyXps5j19Ve8IXzn+HiRn/KveTz885s4wX7rm0C1ewZX/f+3FWorYrOco2XNBcPN8bOwCtmOmJjdNczSztk6tOvP9TqZSmRGpa8uIYoRnwOfezz0reI/uLyWEx3IuAkiSK/Y4GtNH4S9IdExyXfRrAYwGtc5717/JZ8bmReEIXbJa2g8iDSiXpyu7Hs9dWr+G4TWqypDWfkm/t/bUcfe7f9x3yIpBw/UoF0kdr4cPfr9vm7GUTBNJ9T7LRysqbb07CAW+o7uM7EC2r+MN790MmQcc9OT6k9qdTFvu/NyBnJq+BRu5PxDiIrQLihVo5rlU2oBJcuePfARU/GOw8Z+xD7fdRWprfyV9uG8U1UkxDrx/bsMO/+Z//OW1DtzXPYRzEtYVcQUMP4we7AQ5fyjV5GLPMSA86qcj4m8AR6Uvk0JvGNNRarqmxoMW06oCTmUgEO6aoZqAJ4FBA2uwXMujUDVTgWrevhiEI4wgBE94HoJABIeNebFxMMvTP1BGUGlZsYS+R+D/+8W+2b7/8gdprOOjxe9Z7I2BCsGnWF5wlgSlyprvUVkdwQKMCL9meHZ8vIAz3h89LUwOCOV8g2v/gwF5lm2T2WENFBlFOs4CB7rLHTkMMGADkPfk1yPaLxULnTSc85zEOW4SJ5ce3FlRR/UMjrcBVBycNVVql2xgJTBS7gI6dHVAYy6yPCaBl7RQ4FoeYpQUKzCa4lswr720RJm/ADs8mgKA7iirLCnBN2j1Zt5h/AasopZNuFrtJuSNoWHUBg6VnA90KlbKyhMLBDc1HAYfqrkZgDaA0MtssHUMzDGsDgVXJsigB0zwU344FrlFLIZs5eiwIgHcdZsMyA6iWbwbNQoD4ufaCRY+HocO6oU7QgQ0HsJcErqHk6rXYpGSKBbRG0AiDI2TdoIIBQuvfxAQmq8rAguBk65iEeZDfcS4MGoB1KrDjqQTYUypaoLsPaAEEYhmJGSMdtYwlxi57ULp+AlLI8rCTI6ANwDzAp2hWdakF2ZnuyHZ3B7H2O35WAYO0fzrwtTZ1chJIswNfYE8yY8lqE3mRIwXrxuCoWF3+G672UQp8d6AkkaFAVgwHHhi2FbBztIVmCTH4Yinx+3ZPQFfjB6ZtmpoA3MbdsUTMQC2BJ4IDDnq5F2XzeA9m6NFKlPZSstddUpjAH+WBBLA5dMqGNUCm90GIV/ZDdo/ni8G3LldJLrFLRcJUgNEFaBb9Mbxb+oGas9gA2YXooHSQLCdxCle3xlFAYM4TAHQGizqv5My3hijPBSgeutwiCY10KlUSTHYvjlUOfFrtNCSq0q84y+maiGcZWeBKJSrgCeioYHjVLsKYEEDhGeLSK01qlV0VpcdjP0EH2WQHoNyX2nNkj5gJFC1EvOrV7FoGAS7NYXl5sQi0L0Jcgt1GciTNFaL7pTkW0yylrUgWPbvsU+DakSA5wTVojaIr6Ds6iqozaNhr+nez1ujz1LpszSMCK05iiIXmMs/osJH5aObajsmGfVMAnAG2dHQmw6A5EOWIogMpbddIJ9MvouBU2LwbQSzNiRhnCj4HuGawrRzxoS2p8sGjgDBoPmItMCAxuAbAjaw2dzo2GNXr01q2Yc8YfIxPwW6sp8MGldArlBc6GUGb4YBDdtRBZDQ96ZBrx1djDDIGdQazU6QD+2izPDygoUEHYSwNL3AmjJT4aNcuFVcQl4qgONazK1nuQ76pmRkpK2/P3ft3Bb7iyynpIhuKMytnEfaIqh5cpmYfp3TymESQXTfe65K29jUDPInJKY09bCAmjpDACCDBBJufxudRgAudmW4UU2etWdesaOgGW1OrTAFUSwjgs3JujJ7WVdYWeYROvsh72McQ+7ipEhZmodHWjudSkOS0x0HahdGJjN8snzol/vpcHccJ+tXBmRqe2D/xi+tmBBI2MJV8Us4ga6gaMCq/mn5XEstJ4mlfVXCX0y30jYBrF/Cddg3Og88GIHxaTlpJBbj70V1C6ZoPrbkBiBg81rv793WLFzoSzrE6n1MnK8ZnTJAhr5/gWtieXRIqBv4EXmS6z0GUuo7XST9FA1t0nwOu/WRsH7t6bjt6vcgvCyuxfdQ5JhOIjK9QsZIZVxUbYk+6jB6vjW+Kl0nXEpJFThwO7XTho0oGT7C6NAexVl25NMGlnoP2o/H+gGvtE+ToHOM/GFEMI1ipI78K103pPD4vFXRMYVnupO1e9mw3INF9mU3lUkr8d8C4AteiIX9hXQSMQXOjxZzXGm9Wmvb/jgG2X9jLf3eS1Hn1s1dnve7Zo9rnAvj2AHTmo+bF5whfO2zGJMl8dJsFvi2eRr+614H8n+wb3Z9L6f3bjE18P4FrkrbRvRb83v+ufRaWZv70kxvQt6rbaW/pzwPXbNWYKOxmmn1On7bDv/mf/tkpgV90ebLQknhIQJbgQui1tZooehqdnwyIu9FU9t4ii657PwPXnO3Sw6mkMCBUtMII+rjrYLE/MnERfcdGoLOoTDIAiQmuCSCSHhhF+NFgwMCfQEKhkJhQOre30I6TDgwmIV22EHD+8W/+ZvvlD/+EovX5PbRasLiJ4lNQWkuL4IqZEtEfAviBL+rGOMvJRgNmLt3dyplDYKvsojIQAu/QREBt5OncopOnnZmwiAroSfdOfpjE5emAG0Qq3SwDdGGXwOvmQmHXMTHW4kxJ866dijDVtF+iy6Dgj8ZxINOZezmDujZBHjPXstbmxtbB0QdgsdhEtzQzTvOZzpl4DR0Rb1A5K2I5JZNLliDuw8GuAlUxBcnApB6WDG866KR0NllNHkxTKJ7PpEwwQCCVDks3LQFYa6gJXCPLDAAywbUTS4aYzTVKHpCuy3Dei52IiwZIKKNmjb2pX5aAl4AZmYJ2cp1xJrjmb2nruxmBCxrAFgOYnowX5k9j3WL3mEMGhCmCwN6yI825oW6Mx8HGNYCpQKMwMVSO1sw4LCDs5+6Uizl8ef6N94BsO1h1BK0MisXxqJyGwRCwWwU8Y97lrCYjriBMYs1xAniYkwWjtaolHvumQ/R4FPsMOmrX12JbCDxLExGBKQ2uyRjHiY9RL0CReKe6YUrPLM62tTd0RvFLy3tkUuxkT2dxOp0y/gLWwsYTA8gl50yagLWmJMXzk1mcx7ftC7obYz0frhZwjaVcyCoiMrYnn3JxgXFDg8HZpioXjPYSTbZ12tKF1rpn2CNkiqH0urCLlIZHi0RziU6fLOmcOm/OeukYHSWnTDxYawz3QT3Na5W9v1tT8g7dPdWxNsBdtP8ImJez1s18DgzWhAQcTuk2KhYS3TGLRsfrajsl1ygloHaTRnDWtlWMJDc1SXG/gQEdLK2JyjPJr1dW0F0duT6dKEnQi7POpRsRPta6F0NDS09gCu2T7WvstoJnjTNGQEwgsWsS8DLY9k3mrOSeObk8yw41WIgFBFGXzQxnO9WyvSr3olvlpALlAACOIYHkc1NlVGqUEO01dP1Geefj86uYay9HdgoFgw3stCP2Nr7fNzU4QFOD4zvLQwG44fnT4CFAr8pIujRH/swmu+izl5n1sNjIWEtZqAG1/DcAZQMpt7aHed854wE2COBoAGq5tErkpPQtJXpmnNmxDBsATFSdMb0nsr7j5tJuem8JZDUQ7uMDNqDGxeyf9gHcGTvMtWpw42AVWwPd2N8Aqm4FriUxFRIM7eiNS7KtgZgGKbxfX19JG4x7EhqxmVrH919U0ZBAZIJrkWXA6wRy3VTJJsFu6O/Zf8s5Fb+C696SFvRb7B8swIHlRdQYpTWw4O/RTx1JH4D+2Tvcy7X+zQquLq/RyrPkRdpMeD2GDZUzTb61zjYx0QTmca4NoCdp0yCGpQO4Ht3YoNiQaTokyZPSakxDG58NeyBDgGafZzPemEmHJM7kp82kv84NHn0DeAmI0ePeoEKS0UnK04+y1EDtB9jpYv6tTOTlTEWiwszL9oXPAz3ds99Zz9uA0RKYmRERPV3uoQLES0VxidqX9ZWPsRbgyi3RH/fAVMZUF+2IOzagffLxbH5ZZDbig+raKwi3zI3/VMPhgbn0DLnX3N9cP5f8nPhF9CdSIhn5iOw1v4hASaOP/YjjX/VME4QI0x2nYdh7Pxvb+zo852seGgiqclx3pWXiepb7G8ze32ySe7yuCSp7sJ4xHMA1+rNKjqVpDIkGBkiT/JtTGD+FP+0vcmyiGztZjL65uVcJksHPNzNWiVgtk8xjzf/YHzhj0iiGtssJMtlms/TdmT1+ZXxqTfMKrmk+J1guyZzcqwghZq3+BLh2CczK58pfmmfyxSW2+2WSdR+DcomJ7ZD5M3zmX2Bc5X4yvrjnSlBmrPV2J6E+vs82YfGo19fWPo8fWPtG9k8Yiz7M4YvjGP2OeEse7FNwTf6yQDLf/M8Mb16+A9ZiZ3KlS7YlSZkax4W5tq61w7/9V/9cnAuACAxeA0Bk0/gN0WbwpgToUoFxtZle7VSxyeowTNe4dFjpDAAPDlOeE4gGIOmy0FWYXBsowa5bRztTSkeBnTtVPpdrkX3CLoRqOIAvPDsDH4NruCbGAUEmwDVuOjN2coh8/apOgBJVT3vidxpaioYzAJETixIxGJWwfqT7IgouFkeCNy5sMpcO2xeW0Kprl4JwbbgJ1gRIwx8C5KzZhejMKNscY3R7p2CRTqLLCuLUianmEtGUq1K361hiyr1Rm3bP457Z5QSAMKIRXHb5jMtxqiTP7BXRsq3plOsM5yn7hSCchYrDCCN7AwemtUmKLRZau0vsip1UIOTBZczK3E7jzvtjUNbdLhNQSOxTTT2UAZGZpgE3WIPrYS/dWfBbQIMykHTmnXXHfVfJGj4P2ivujppSCazXAIKlYXM61ZqaTua8F95/dd4UYIyFugfXUPrJUi4ctAz6Ab65W53FtNNpFGMboXesMwDSKQsh4ABRZjyrPwfPIhuB/RWQsYOZjDnmBtfSwTkcdGssBvRSSaa+8d6np1/5Pqx9MDlj1HGPMX7R++E+Z/mlnL5ilbkcJcBWAGQAdmQFEiAwY7DKfZVJ1D4QqHR7e789fP1lI7BS4IWZvrQ5yrLNxEXAvYC7bAZxd6/1RIr7SwFwKgdz18idc0BQUik+scC8R/aHQxrBBFiLvZ0nnMB+2VKA348/HlWqDnDt/kuVi5JJS+1BBCVcOi4lM1DuMjityQ4g6AAaBAkwQ+ZknEwzMcgysu0LuBYh/IA8ydL2XMDOHCmEL5vZ+nXcJ+yw5+x/dXvzySzjwj2qhicqYYKtlE1p1nUct4Br/d8pX5fGp5hlBvXJXL4hoxNzy+RFWIO2dbSDZGd1llZBdrMk5ZMMvcmwR8i8sJ4Uuxh3gip2KjYQ00HmmseXtmt0XQ1A88qkipq/ZK7kw4gdFVHver/Zd/Gd8DOldhpPk2OTnHEiSvZN9lEZ6LxPTSbC1uW4UStEjCTpOF6LtWk7lnshm9yJqZzZLEch405scJZyA2B7ORJcwzfANbDWAKJRWB8gOcG1d4JrANlQDnok80/NDOD8z8CR/+ZZno7jJzYskKYNAgyBKdRXQ0LCYBrLP10uSg02MCatjaLgokG5dA+VFm3KI5WcrAAl500Yjj6nwjzMXAZMSPImdin2TXtH/qv8iy65LXCNx4dZjRgf+ywKVATqZe+p6ZNLQ5PQ9GcgHYMmEgDYrljmOhoZOZDD2aqgSkldjCW6zyo4GhqSBibZGCLl+CPQubvXPs3cfQSuqYPutRs+qYRRtq+TgmE887wzQyrNraZvUU55Mb9Q/ppzaWMydZ6BHqg6a2hPDPhQA9XapmKqu9PrLIGfesoG5cJUJHgeKZAkA7y3eZRUAJ3sfANracjC7tL0fXzWWW9XZaFJZGnM8uxkRXseVA4qu0tY3rawGci7xgS7YHdvz7X31rIo+WpOhFVXTFV6yD8ZLHTHN3MPBLToteL7TAJ6Ya61FIv81hFIBkAacg4zSKtnHxqqWrdAzF3l4Dgpe3LGkpeAKZ1NlqIYL86a379f12gW9foM83kMGFwACTOu5YMNUKp8Eh34HTr/BMCV8dERFJvXiFZ8u6wtsVgTYzZQqm621pnzurw0dvNzlMDpzyq/G6MVoPBnwLXRIblWxijB5XWzrtJp2Q2pLgX789yp9VyNjSxZVGC9/ZNRKksbZqB8gmvlm1NrbQWyc48cn1FllrU0x1I22ecHwDXbrKVZzB4Qr0Vp1ls1/QpzTTFY7l2yHdZKti2i/uMA++Y9JE6Kr6HnaPmSvxRcu7Snshb/vPLQ3wfX7IbpGZ27Zl5pxAb7+1nWuCthuA2HXtvUW5u2YbET/o+ppZq/z89UUv0cvJ7g2h5gk3yK41VZ7Xxa/3vuswVU+5kNqMvN+div18Qic2/lNX8WuPYPf/cvTtAYoxPvsqUS9nfGy7lqOVYM2COYGu2MkR0dJUszeOYDDQ2EPvCycbuLyGR5JMgic61qoCeyqQWVcincH1/HbKMAtATj2mASYibjxTomclSjvaHpJnONwe6tkFYG/gBhrrbrW+kg5OCR86XrhbEGxx5CtXDiEfin7C1gCqn4gyLP61vXC+YMwB6cJTkZCrCSQRULKiWO7iZZXV07kMU4kFWHDl8IkN8FsOGZ4pjyKQxqsDzRAFhYT1UW6hIgzYHYDTGcdNZSajJK++AsRZclYqlday/uggykgowCQN3VJwdYL/LZxVagWhgcmm8Fwskgzw2vjL87vPo10ghEOS/E+zuTJ9afQSczMNCmPpkbbjRv6mmc6hldwsjW1qMVNvdDnOo0gYhjiiD2+ZkgF7SFBK5J+ybvC9MJgx/Atp3RpuSHwTHF6mV0VarJTBiEoc1Qi8baHlxjJx52QIPuGgIdsSmTQYU2lxxTlTBzbRlcA4jA0tKwCMwYTEYs2fyAWhgrPMvsUifmwQ3HI8LOAqjkHD0+/crf470Yj6xHggHZoTlgXaoeQLoYGmyUMJoiGKxlwxDrUzB4cMlhacZUQkFgAMCBmxsJZCMntM9WzQC4avbLVtrBsYA1t6TL7LkO4Vy5FbvmLuWHObssvux1WeCag5hYqpTGcQ6pizgaITiFhOA8hx+YmwLXVD4NdiDPBpSAEryN1hTWwBXLw3joF81eVjIHk8AjATPQLpQ+lw7QyuLaHnEtpBstwDfv9Td2yIsezlrOIcZVA2hMyphZFZq55nFkXi1qTBtT4JqZbxCJh5i+y0K110b5ZmXnlUhJMglrQUmQBO8G2XCDsOfoPmxXvYIrr1cWPA5bzrm3ZqikE/LM1jmJ1on1a3g9Jspm6YvGWEm0bkpR9oRgluZCHUQRXhncJFAJ2xIHmaGX2Y8jubI0h+lsNlcZSweVSKpE1JL5FmNUq0Xrg6Acb6gZJdSDjC6Hm0nQETOwLLF8vZcduAmwhWmlsx/7Hqxk6OqBaU5AjeDakSw2AG4sCUXJI9Y0wDV0LyW4hgYH0lojo43NDPSdwEbZvjraNOaH03Z3A2BMunDyNwSUsWGMmxfc3Zwz1/B+aLCRwRaAjVptPsvIkk83XzHzU0qXZE5K4gRymW2XvYoEjxNGKuVsrcliGmZPJomUMlL4K2anFYutgEc1/tHH7MC1AD4WO87e5/1th+0H5uL4tl2hDD3SCmE3uCQ0AJu2rfTCdJtex94n6SY3S8EyO3f3kgvhfgsjM3pHs5mBAxad/7FnHdxXsOYUOlfxEEvv1dChgoBuzJ2STrL5ZitPwCtArXMn8lPkbwN8VVl5d3qvZCzKqStpoTsIIFvMLJ7ZWa/tz9LKJGALA49AVOvThQW3+IBDgoPn9ZX0YAWOKyEpX727ngJM1J7pM5PnbWkAWyPT7MuwMOWSj1K1NM8oGFjPI/saWET6bgECJ7gWBkWSqJlrmSDZpfzMGijt01FOrHZek2TQe0Dnx47FoohY5+TYX/lc+Top6R6agHNR5RTdAVR1ttAn2YNQ5xfIWXkZaIoweWuxtR9czlYH9yO53bc1NKxs1yt0vgCuLYG6AaF+Jj1P9q+e5izqJnKg++xy8dhD0K8DZOM1Wcv7kZF9WsvtdKLqTJRea5eXXZia/pWZOw0wrK+OP5+fwRYmiCWXtuej4yPvzwF6VQINey9yNEPyRP65APv4A7k3sbB1fxn3eX/4fRKbeYr92sm9KfaWDjp+N5nBcx7ruWs+7TNaC00kHEuM2Pbv472w1+b6qfuOlzESeb3HY1N+jrn2ZiSKMfEO0F9s/mBIfbo2NNL6f9dqDlz67K0hFgXDUqzYa+DSZ+mI0n6gP94TvMBYn91n7Vnb4L7rlQ37Ebim5Vs7aub2S0ZoBdWcd80eo830Hf4F4Frs7CU7l7N82pW5hmv9jQTInHvFirI5h//wr//2lEy9dGQC2kwxv7gejarHkc1hX6CL5y6lapUtT9bUh+x8MC5lZnMcjNc9dFMDLpwBgGiNtDg1mUGmjEoXyaWfBgXmRpNAMsp9bhmUF/ItpInXUScSa3YYnWcJGfTa2AgBbDCXx5pxAv01MZQ2Nhl4enraHp+eBPCZGZdNLr0irRE2UbCD9PLyTKcIjhNYAwI+VS/PMjwi/4MRYeAhgSgdmLRwB9PIDRF+PP6wdh0YRygtFXtNYAcpBgbWnP0086nYFQZWcf9ZI7Mroxw2d2GzE4o5Y9cwg6oCCtbgtNmCMlApQZ2GXQtdo5V75nw6IEZ5lErurPNhA55rsDtfxsRd1zCP1FaL5shYW+Xcjft9eZE+nb7CWLNoRGVbHWyGHYm5Crhm0KbBNes4RdcOWWeAa2CEXV03uAbn1pRlAk920NBog2ttpz8SMIOdgGJEnZXh3wCwurFBuVzck2+IFtfSK+oBWXzbeg0B1/C5Ya7JgRZYTEYJHHmHyWWsRpmngop0YdReBHBDNgwz8AL78V5pXnW5bxgI+Nvj468SOjdDNSWh7ILrw47sItukHOyYv4UVFQ0YazZKp6ibaGjPpqmBAukuL1ZgpJK2OOFiLcX2KRMj1krrgsF2iaUkcK8TFBjHyWrC5dmsxQEY/h2HQlOspEdsKgBRglEuZ6cBieZkmMcG17L/ZfoCHqlUFv+NstDXZ5XZofRKpT6H7e1VpWMaK2hMooGKS3MMmGstzhICOXKAZwDYQc+LTDv7cDxDcqpXGYzHHQ6hdXHWks8c6D7yCwRCefeL71GfoYNP4BoZG6VLJNA7NyLWjZ4vUgkSTO9ud7lN6Q2mDAxzLJAfyRY2qijQyBlCrG00+LHmmsAug5IjyTc1TQDaRltRPmGXh3aJuZEbO9ZXBNd0nClQFPAUrVLt2WaTTOczZcNh/wXgD+ilZisqK85YJvFAfzyliGPvcQnGjplRmywgwVjrhMZR41xxW1n01mtTLDWDsdw3esZev9YUJftM5f3FyDJrDf7Os7XV0JgAZaGPYKUZXEPZKME1MtCvDK5BAN7MNbDW3BWTySN3HiygZgHXxH5GY2M0LCBQNjTXAK4tZaEuF23mmgE5g2sEi8iC7EYuYsJhnLrzdhzg+AoBBngmjy6eSmi5SYX9GSaJipXToKrmRn9b2G4sDbX2GllrYvWl0QaZ/JaRkF/o9e6yUNlHfQFc+/585Hyg8gCJTDV8sT9qxtoeXGMZ/wKumQ3P8dL3GohvW8A1OxfFsiwdWadoVic8oFo3WNLnCv0SAD47QOtvdY06l3K+qLQSIyIbvmMNeWjUMMLMZPsf0NjTmWAgnA1lOjEgQH0kLjwO9BWrUsRnRQH6DRoQbLCGZrF2BstkBhUEw0fpXcpC8dxMFPpMT0kr7U90mn0+VdATmZjEBPFTzdLNuSobhvVopvLUJDPQWQvL0RhL0k0QCJhf4KqTDFn7Alt8vBuk8zFZpWb1AjfdkC1ooEzvH1IEe3BtBPt8/gLrk6RqiQH6BBPo6Ifz2u9QfK7Z7P3PALYJnnRgO0avEkljPOazRJA+bNnBQqyzMj4Ry5zdoCFgwgfg2ozb6ozxBRtUWpmKvsO6+dpTBmPCXKO9GWdgwLUzgMixQYCIuie7/5FH+AwImVNVYMxu/sqOeAEpUZKH7as3uDYIIQGAgzo4GUF9aNt7AtP2O7wqZVdtk1LJFPBjub0ARIOFhvdGzqWgxXnLuMAAQQhzR0LnLEnZZI0efwH60S+Wz95J4QIBbZP4cW4MhjmfwN9c370fspYbFFLs9+eDazlbJrw7x+8SkHNh+m07UAFmkO2jF/lZY5cTF1ZsasB+uYfYDp8jaWhg49H75cJnToBpgmtaovG916f/CFzTshjJisb7jPFgXe/XO97kpA9sbLIRda+KsX7mKwDYR6/dg6U/A65p7e0aGvzHv/+Xp+guCLBwjFHllgp3FtvK5KgE0Am2RPfKXT9mdiYZOi1aswaC7I1NEYMYkC4Ol1hEHQTsHzSvRxCEz8XmExsm5TwrkylMGRgFlIaivBPMF11Xjruyn9Z3YZZYzquCL01gukoh4gtrSowyDfDUxwKAg+uGQceNmAxG1YqrUyDBte2dQZ20Y1QmIOaaspwxDmLLCXiAwHg5MCzvFZOO93I8bgHXVM6nDlq4iTCDkrmQ3piYKgSTvBGL3RZ9siEKynIkd+RL9kPOloSgp7MeIxMmTwxgNiLBrleVaYbqGyAhP+eBy0DTGndhNUX8Mu3G49BFEFpdIa/ZtCCaftlotUEGSxPP9Pz8uFCRwd7puv1z2jTnmGC11l+C4M5YuzsNy4dbd60bGkQ7SqwdvK87iW3smJmgI4xQAlI+mGvPECh2SSEOniMYQ1hPag5Pt56C9i4NBWDtTjIwvgjmIGRP5pTBz8xhmgiEXYrPJtsTADQCvkj/+vBu9qC6cgYow0+UdmqNQWdQ5cr44j7FNcFiCFPRexDMNbIRDbBN25B9Xsw6gsIuoxmsqDBia73FADpTr/XZ7NqU+iQz38w9BZWKE9xdo7MCAAAgAElEQVTAxKXK0hAw24c6YgqApFnnphdEf9xAxMyquifWNpTHbuYagjJTwkemn2MWwXt0FvUexrWyTtLIAIdigWtu5AJHDDaHABGYr2DxeJ9Qu8j3KfBWtu8GenfXt85G6qTkXASUrDJql9OeTgS2Ba450K5EQxdf6MwwYO3ccA7yAoNG+bic6OjRgL30orPLWlcJGxNcqtxxBLNeVwiQci1pgqmTH7PgdlDajiWoZ17WdlqsR5VMF8zMku8r7C92XoXdFkAiMFVBX7HJiIVpbKIjSaBkgAQSeJcDmoDzAPQmZxnnQHpnAdi6JEtASRJWst8CHcGYRUlo2RB/Tuw8mNCUGSiws3XbeD/Wd+PesW/AJJIB64AzYsCbVTBBMjOJ+HlGXwm74tE4JgIxcu9hPbO7rUXa8SwUbOc3dNb8b+qpQV/thWfT0+vb9v1J7DU0NADAhtej7BOfQPba6UCwjQ0Nju/bK8bIZaESa1fpo5793MGEo3jLTqDQ09yY2IqNVJdQAWz8NktN4JoSX2Kt4e+ymep8aA2/6qKNj5ffoj1ge+H10X6LOq5RZoLLB3qiAsIy/8nO5icvFZat7QQ1pkbTAoGsuIZKQ2ELOTYG4CP8PgNkBXvRYMneOmzfi7kGhn0Sig2uyefBGRKgKwyKBrFaPmIF16ZDff/FpaRm08am7ME1vUfzGtZYa3WN+NFJEer4xuZX6XeYoWkEYL3EUQIe9ncc9b3DXoC7H6L3MpoidSMXNotJMw377rTbtsnFzoqWk9mvxq0VLAXAz4B5LjN/CSZz3QkgitWWJiXxha0jl9LUEiYXE17szwYi59pTGazlamxDVHLqNUttUq1HMWJ6fc/5lunoboBxbWl/R9OO2F3McZ9BvbbaJfY5Z5unoK0bYWTPZMxqD9mud+w02DkeF933BQA3bsB8MP97BvDrv7V+M2f7t54H/mZe7AC1z95HYDVladXUp98RH5bsW/glSNy9PO+6Eq+fsL/fPbg298mF4fB+dfLRrG+sJVUB6KvOcZ+hSRjx97Z5ug9rVA1wOTYVtpA246Ob2P0+nz3Za0tMk0R/gF37n+0EhrGXZigDWEiCzuCKbL0SnAUAjeYqC7iGWNMVKJ89Svs+8ot01qzcvTOALuOT+LmqFla20x4Eg/8EcC1xmlj0rcul89e21Ymr+HSXwLV1zaQM/T8PXMs1f4+99pPLw/Y3qHts4ufvjm0JNrBfT3m31nUIRPLnP7Ibuca8Fu38vBUv5oQn658ulYX6HC1wLYkI3VZ8ukBDhcvUhQ062g9UeWd21M+Ba3PfXxrVuSfmeqmzYOBXee28TjHX/s+/+29OJcgoc9OZxSEerbM51HDSZVyC0Avz8oTKKZJjkE6hbbz7PXH2zJ4LCmjjkNeRiTKYQglA4WwxeQjxw8rqngNreL80dMTeArhGBo5nUyy6BH0NsOlQkEYWnHPpZrlEzZT2csp8WGvgr6ptuMAEY3g+jCL4HvAR4BKd8bsbBrUEutx0QYF464Sk/EhAHMRs3dHQBxjLDSziHP0mzLBAPoBurwTaWB57BU04i/kjmEbgaaOcAHg6UAqc9Z2gKwGcHCNlWlM2khrndly8bhKE87PUiVJjYKfY9fQrsKZBzCZXdlvBrPS5rMM2uopGdDilofjvWRq4NzD472I3Uf/qmYAI98D43zwM5vjo9wJ0eG+DVRdQjGCVg1+sqwO+rXdGNinmE5o7fjbMCYHwtzdr7Jli7T1ib6FAGieEtxuUqRX7DeDakWwKfuNNbGTwtp0AmOAZR6dQBIHsmEshezEL88zULIQwv4FYPM891hIBaXf0s73jgRjGhUt9CjTlYSkWXjQA5awJjMlelYByHwavx6ex19NdUaAsNV/cVZjrk3soWeA0E1AJVGwIgz3Lo2vsLARuAEZMWWs0urNoNNaSBUdgKcKD7Yz1geJ4o9lFkgzUj7tWAIlxhANEttVRgI8YKe40a8KHnDwFLhNMnI5ngWsInK0dBjsk2ybR8kogOCESIAxzif2ne0MZ8Nt2fJFQNhlxvNFmaqH0Ht9gaEW/J+uubEQ+L6DbhiYQsC9hV2queZANZRPup1FyTrijSquj22P2lNkRVfI6y167qRMBJYFrYFPAXkb8u4/HBugAbJsV69LQOiEDNviexVSE7UmZVxotpIRXJYD6tsC9A8XoOKJjMME1AN1JBsIeuMSK+4WBsDZvgD6BbtpfBNcM5GKscq6IUSNh4Dgj1Vbg6ooSBrBxGJMCotgAKIk1lf3i7y+vz0r4kIGgQqgKOLn0DRyQoeqkkIEhMazMphuMOikudUZTLDk0FHDJZWmiKBEg4E8akbIrsrOwmTifCRLyWdDUQOcKQTWXi6KZAUA0lHr++vS8Pb68sVEBXvNq1hXzDTg/Aa5hb6JraAT7Da4pePF0GVybzidBRSSxrgSwAXOBthqTEBTbF6iGacPawN8BGwBIA7gWYA3zBsAt+7LAtYAgZAwKIlBwkSXUoJ+xBYFeYZmaVZYgLMBbQIJkxPucw3yrtFQMRmvvsaGBGl0IXOtupLLr9hVGINQ+pXYV18W2EVyDxh3PdXSYhr8S1oUbTcF3aymPlN51Ephsdevc5ezf+6f3D/eVLKVtHCUd8eXkXLs7b7L0YdvW2Bvg3nnqmIeWUVC2XaztlvLIuSHfYQrod6CQ+5psVt2XPjB2kh2fzVAl1B9y/5DwiO0La7SStukm61glZ2Ldhf3IBOr4zAosDMJk3cXvZaLZwBmBQ5+pAVd4L5BHSVlukilmYgdgC5AZUXOy3n2e8TVOHuT18b2WgCe+rIHiua4VMApgc/FfcEgBf9GL9AlVgaqZjUxsQFPZycGRjy6gj/Z3sH5yjXQFZVzjCh763jQio/R4NK25FMguwfMAjXoMbF135WvT712vMYPWSyFoA1NyIVdwbc+SqzksOZR3xUU+9y9/QnwwExpKeuCjV4+nHX6nwNsGd1e2fmvU4hxJU4vsq3kOT/CEtuQvZa75NgMkaC/3fg8IphUgOy7gfc58WGhrcy0m6Qw44H65zqMvWwmCGpwBZqBkGpVSrXH40ShPcI2M4cnMzbO0cZKN0oC2vf2AYCPwR9Fd/G9UavQ+bH9dvo2IHRlDsHk/A9fWM+A/D1xTek9fFRd6XXR2q230769avzYTX8DVoAN+cJGAa50E8rnv1xcAmv1m0gXHY7ASM1cfrc29vbCZ+gBY3oNrDawxF+nxi1+SWyu/YJxxM9bRUnIS/S8E12p/XxjPBvjOGbHzjNGcrzYqPjnPx3/4X//ZCc47DwfTsNfDaSDeVb7kjaJlZceoMztnIFt0LCyGKwOA0iM4LbpGgS4W7U1gEMCiA+DoDyio0u/Fbsl1IpBcYJYHMGwWBLNqO36zobwuwrCyB4Ol4s5nYQXAWUPg8f3xUYCUWWN4VwSiV6dFgYWaFzRrg4aCZZdyOBg0+R4J4EBP4/Z6g84XhcMNDOi+pX3V5R4KsuM0lRM8Fo2MUNB9GWMszudnlKxCs+qWulYBlKrDTA4zG+iUt6lrrDOFDpAU3AdlD5OhO4Uqs9PZoCIIpRzCzLeUaRJcM7upWBnJwttc81ldOkggxd0e83oehgRMzCIzIBGHRoa8x2aCiHielDMI1MI8qGxZlkTswwmuZcPG2cU4CVTrIGGWueD16dqDtRDVIdw3mIgstWRzDWXvycoo8CProBlJ3NC2jjkk8awIPNMx7UjtOAAlYgxwN8EhhwOJDDCcXXcNRaAGcO3BeyTsxiwt7AF8BYTEuAOI47Ut9jwNJVlOZqJJiLtRjzgUun8zedwhmMEzy5i7o48e883l1qsWjLQUNT4aY81lsz6H/mO0B4oBEgAJNkkZywkai4zjDkURCuceFlsUZdAq35F4a8pHGZJy32g/44vvuVZ5eso2oQOYUoXK1uNDJUAlhpJZdQWSDOcGH136QgckA6ynWWPtcozqZqdy1bAGA65Fj5KMAIA+BNes8eMgINqVAFOkr+gs6QhTtLwEnNf6tDOe32d8K3OVU6XAewepODOcOJFmZINHAeWxvhPQsoTedYMJnxjw2tn+f3l7t97I1iQ7bPOWZNXpHgP6Q4YwT5YAG4INwZYMQXoxJAiCLMCW9GxbL4bHNwi6/Eih+5xTReaFZArrFhF7Z7KquntmqpsgD5m5c+/vEl/EihUrquxxlKrl4OZ3CK+PEnu1nLejv3LsxFAFUJrkx7vbvOOZ5jxD2P4xbGi38KYtRfmiWcq0M4F5zeAVyJrAXCyulAjVAW9RX+4M2B7FUy5VS/LKe8gAHFfVzc3y65cvy/PLS2mShfHlnhVsVMMOoUwuISh6U0fdDbDGRF00Aa17qrMWJcViYsmGmiGeM9ZgQAKYAAoovyw6PRnzCsjVSdcNDmhXZGcBTNIeEQxDaSg0R6U7Ku3Ro1hrR4FuYKP9+nykxhdkRY+w9dSIUtMCAGxkqb0vywk/E2wTM4sAU7HAGslYg2sqC72/eRdr7U5aWQHYmq3W4BqsIktF2S0U+1msNfx3GjmkLJTjZTeMZClqDF2Ca0FiNK7yV7jfXBbabELop1rzyk53Oq3yrMT+ITNI578Yakmm6egIC07sdSdMSlQ+6zDJtRAt5XdhRp+PmJf35a6aiWgfE1QBK9qyFhNcq7PZJf5b5to1VkGBa1UyPp47QIjBtZRlx1ZVMsCMl8hO6IwSmEipD69TMfgaXFsnR5qxlfNCPlr7owHW4g8L3MrfvcfN2iKIldJ8l05jj6ehVjVn4mtaSqNcxsGGjV9KsDvSIPELueSj8RNdvXUgGN9TyRwHIng2xwDYr2G0CtiNb6kkA36XILtB0vYbwlJLQD1B0cyR/POcTU4O5Vzymg4gVnpcPluYXLLesJiplmewzlqkHXDWyGds6Y7yB+uzByBlsxYJm/hC8cGbWWr/NYmSxCfDv58/bv1R/e06sJb3fQywffAh/vV8X0CRAIITXNO8q/onPhzmCfb54hoboKnWzEZz7dt31sAzYyOvKe0Z6+tWklzgmpLyAtdmorLi0nRXHMw1QV1OLnzvhvz32k/2O+fz1c8FqupNstndnMkbyQ34lLzTGjdbeHT8lL2Qi9//1qCQYjH4b6ehg9uf/dGjcSxd4ptxmiSI1VrMoTgSArnuxAsC0s6/wQ+vediAw5O5hvfIzdVZco259lcBrglPMxBjm7gGHDv58yPLhEM1EsIFfn3jzQWuORsasK8pmlqrkd/CpSLxUknwzfWvld1ubUWmNY0Q1pe4Dq5JmqT/dTIivsEErfS6OW9a0386uJa9dW1YZzxawF7IHxtgeL52lZT73//hn5/FPpBmThZmguI4z3HgyzmOTpE7NAVZzkCkwQCDNgdWyQrEeOmm9Gj5bPyixWcnzb/F6ONgBFxT6RgCfZVfqTuoghHdf5ggLjHbqckB3gdHTQeqwQYfADYtzo5rcrFZoePyvH+p4D3ssGQ+K9vktEYj9tIboqGEqDJ0jMgOE5sgjoPOQTlOyCQoUNQzgSmE8rkJHIjg44DZFjToasp6avL9DHr9K5kKFIS3rpXmYRwucTxc/iFmT+uiUdTcDReyUONM8TpsHuHW7u6eOsuwyvhaA6M7o0r8moZ6HMgxlgFeudZub9nRVQCxyhFKE07wuDOm3qTZSQY1A7StN7uDCIpXWyzYIKIOKpeSjdKtMjrJvlqMPcwNBJcMMA368FnMBBNb5Y0shYBLYSJSuHj3SMFmsAEo0n08FKMpwOpku5C5ggPWJYpoRhDNPx2gKQsFuKbGA8h6nwH8gFGEdcmOhu983+eAawzEAgwJYMJ4AHjE82M/fXr6JBYcg/vWbcR6XjeU6I5NGbuUPHFsrH/CdWDGhkDTPmjv7tWFlGw2d9PFa7RHZAMEAou2r/WkYCDrPOw4AbNmGXH1rcGbsM34HAP0xQLL/oR+4wlaZBZdFYNWn6kOe9gvykoLYNB+kjaXnP5k8+c4U2+N5WEBJDvDXsvZIET2ugAJdfyUTeyOYXkWwTO4EWX/C7RwJ1gxgVSmi+tQRN0acXgIgmsPOzGMRkljxprzb/aCnG97eLSB0jxLMBW74DDA4UDYNwAzJEw/Ex05qxjU4D75BfBSpUY8gyye2+VCFpyOCLW1h3AtfradM53oDgrIlsHe1ZnCTDJZKW8LGFB4IUv02QTjnrAYuyjasQWbjfqe0AbEmePSv9x/xjigKgPjlHpWUJFmLl4DBvnKuZEBHtltBK0u0Uw+IFlwaxVhPYptuCy//+WX5evzc7GNj3w2lIcKRCF46vehDIYswgCXNFrSjeJ+EGrD9fHwCNv1yDMGjFaxBgK+Ex5t9hbOQfsEPEd4vyjNdCWD1wsb7+AerFEln8RBhlkwauSTMs8AbPjv4wDY0MRAZaFgrb2eJXjOLqAoK+WXO4MCNOJO0dzmNfw53f/MquRUeGNK8+q8YNUAXHu4UzdestDM8CWQRlabmI0FqLGhTMA1lTOhnBgAWxjaAY1ol6yzB9uralvfhQHP3FfYDWHqEAQjM0lghso5dcalIUX5XAHXqiRUyQTmY+xLC6jTF8HOyHrU7cxmAPa0XE4HMBVzAoYgwLXSUbWGJM4CJTbVaCQ+5Bq8ke8Qvwrjes13ePr8RB3H+C56joAwBrwqaNIZU/5L2CG8tvYkgbEK/lwiaC3adfDpBhRu8BEfG/cRcG1m6pO4nLY+8zH924wBbbOTWyq9lV9B/V2whWzzBPy3ZAXBIwYyYp4mCat7H5UKSdRuS3sM2K7vzVIrw8His5mdgjGPL54YAmfN1ESNTz3Btf6MTugKhLBeqRNc+VjNbUqPZVCyxnktR6EK/LQoBNJrPSixJT3N+J8pZc0ZDtAZ54+sWgOmM9CueMDnM86KSGQkDuI5PJpaJHDX842y0ytB5/TD8+xaS5eag3nt9H3X/kTvjWuvWf9OY4Z7bXLMOs3QMaXeKV70mgG3/Zzsg4z5NrhfgyV69/ydkqPtA+LvSki0vmtiDNiaCtzzEL4hj2DdHu/DvXRYhP2dstCGswx1bphqc64EjGgsDYn4u6vFMtJJvDGuVAydBGf85gY5PS9FgJAPqnNTn55GAH16fX/W+b4CG2JPOgle+3TYfo2bTp8Ae7Vui2WnecRzpRQ0wF3uSv8tO8V94ViNXoP19b71BL1Oe80ofjWPddOoIGuv2JZzDktXeXximM4/NoyrV82dw7HRAH14JbnXRuyzBxJPjvfP/SNfrDs0b68+wbWP9t/Hd5RbjVeY8zS6y/p79k1hAY6N2q+xXRljnTUV/dfe73OX/figb21KbEjtQ392+0CzbL6Za4ykBtHh5v/4h39+RqkJQZAxedHEmsYvBzaDd+uASVtCWkEIgHBDZGM8qBMTFgRBGB4KNnJ24DJedShWdk/sER1q6TAknQ0x1Izmu1wShx5L1HwoNrgmMCD6OQLTHtiQQJpJ1nHxPOC/4bDNjpN5L52Bm4XZ7xeAa2wTLybBXPSV+To7gHcJkg7g7goFlkJARjjNEm0XO4elS+8oW4GOGr6kuYa/I4BXB1ToqcnwCDxQkETgwB3BAnowME8JUpU7KvNPR5+BTwffE4yLDhC7Onnc0/I9Gm+9MVo3KBk8OCNgMzDzGfr+hkZMsMogCBd2OR4Gx5LxHFmLbCiypZ6eitk0S+lqe+fzvL5zH9Tysu5VZ1zaKVLWUgBbMloMPKJhRI2t4SCkVNalCmRLpVTVbCqWs1RJobJqygh3OSauKeaa3v/49LjsHh/pcAFc2+9fKluFZ6xSMuGyPigboAy4hrFR4wEDXwEUsHYQAGGfApxIIw0AFDc3ZKMhqMMakgPv0kuCa9rf+I6xRJk1y1PeXtkRj2vJJaLVjdg6dATeqcmHclg1L2AQHgd2ZODigE9w7f7BAJ/HAPcQcE177YbjxTUVUWsHDdl7mL4GyxyskRsmJzslewKkMB/Se9A9yvZhD8LmANQLuEZAqzrdOXv6rjllCRyBVUSkEYB3cwMD3AEFZegRiMveENwycH+ZHRbI0P/EaMU/BqIGx6dN1J4WuMuSVDeDoC26ubXuo8A1zK9AWpWbk8G3e2B5HYCMNHjhPAwhcaVOFfTYiGje0zjA2X4GhZVZbrFejrFFqxPkdbAnPZEKGMOkNfgVkJ9QTRxg10tVsMJgM/MyRs9oG8Fdr0uVNDW4BpCF+4Ean+ieKwa1AAp5NWSOGlx7gC2mYxlwMSxm3V9stVhecn5U0j9KxiJKPJ5DDA6BlQR0ANaQ6ZPyVH6iwXCU3UF3TJ2SAZr9/PMvy/N+v5xv7ijWjzl9gei/O2oW6EKASbR8jJkR/NEhF8wuzzNs1+MT9SHxJZ25Weqokkh0yUR37AfrjykgMtOZbIJ1GWllX7OunPqk6VPEYF01a6tBNxCMX5d9oiMomg3x2dg59I2MNDYvIPvEwBpBHv03y0MxsmCDAlBzox4y2AjsuwyDTo2Ca51lmNPzcsfSUANlAIjMXgT5T+BadNfWgJq6i6pbKJlr8RXMAlayQGCl2L1rVq6NX5eQWwVAjqLBy6osSImnmedVKummJAGVeV6YAUqdqwbWFOS1rhvH8oTki61V9nc0W5VlqPJBjP+eunbn5ZaVAWL/JwBGow7txfhpGvokLOq8MVArv+eymxue/5PBtQAhEvkPe61DzBk4J8kcwGMyNeSMt25xyvAVtI6s/Kqkv0wif5jgmgK9NFEJG2eWw6s0uoKN2Sm1mOPStUtCScmHblhRDLrScuyAFc+G1/PM0rL22dPPkjNI8y4fNHZWz5zgKoHPYHH4V9KmlL+sc0+JEvkG8mPah20/de3fGRQOAF/j1p9HP7TAhWZ46h5TRqWbgv2B/83mB/QrBKxJCsO6ypQ2MEvGlT8E/ccJvPIPK0LxOBpkDDuaZ7E7xgZc0yv1/HVebYCc/G09HltgqwXEJ3A7brV+nHHgKvDcRtIjlh1QVa3Ha9fmvfoPhmyvvWz1uwmWbQPhNZC2CcRNJmbicEinhO3LV0f+wyB5pfNGLFxB9nj+DvDVPbtX+vXHWYNrTSpZ3X/Or2hPGVLjr2+Le18fIF8p2obaf6koko+epFPkTbo8P6dTGIUcitEQR0PzHejEe4n73mu7GyJ2hVmXpTZbOeP+PXBNFWFJqjZTHveHiivopcPvhp0CK/35+Zm2CrHHZK5dX+dO2tlWagx+HFxLQ7+ww64Bvbnmdxf5By9YzcA3ANwJrmW9FmrahqFAf541oxJonnF5+Y+Aa95CF3e/hrkcI/tVppDwvya4tj4jZa8+Ys9NoEs40h8HrH00P3MM55UDnuHzM9+Fl2zBtX/zj/7chRm+xGCbxHHgQ9uB5c2QKXAsPSQZd21sscgAAj1a32WRHhiZGx1QzUMnpTq54QBUDNotuq0ApUG7DK7KB8VckwApNlaXkMU5UZMAlaew6x2DR1NhPVBgZsBBxYalxlQ0ZWyYMbAoiXk57CvYEuCg8SH4yLKtZBJEKQfTCK8h44wloI0WY+wCKpAdcQttG7znhZ+Vcid8BK6NYAXGBIc8rsnSDIIbAP9kUJJ9ZTlqns2gJP52OEAz55XGN2V6CpoV0M5scZg01H4juyUMFzlBc0PQuFvfhpphYD6hdBCae2bs5QBYH9p2rsf6mY7CiFTKee17vStwTffeOlVxOspJdYfAMOTEBNyJleJys+l4hBHD5zZgWcwiMm86m5s1wHVpsIxOaXSHrPPHLmf+meuryiPAxBBbDL+jbpDBtadPn/iM2D8C1/ZtmMJatE5THIbMO5sSEDxF2ZoYVAwjEZDxEE80pLLQN4C+dCpPvB/sEbElMEZihsqYhLkmcC3r+KfPP6nDrYGozBM/z9n9aM7hNQTe3YRk97BTEA4NRHdRpIEtncTWGePhcH/DscSzikWpZiaY14gRY6wAiGCew3paO6MGnmv9a3/SWSxWqBiasFO6l2gtymYq+FAQKMCoO52SMXYLRkwaVAikJgOUnZx08Myx0b6WTlRd6z4JAQFbBPvHydtZvbUbFwacwDUlE7jG+GazUxLQAFwz44sBz7KwhA6aa3BQMT9cBwAWWWqtQBevAVATJittnTWw+Py+2YjXy04oeFJW2d1hMw5VotuaBwKPRuBVgvtDr83lDTow35fnZ5Q5orRa3qoCb4nsB58UaJ57kIYX5yfDyG6o6mgrEfXu0AtQimBmZVBxpnQDAzITbU8xHgSo8R7ck8HaN5QRY096zRA04Ni5w+GCrrgvHFvdlx3mUca86u6JBBfOOgDPZk0uTpxRE+j9TN0xnGFfATBh3t7Oyy9fviwAnZa7BzK0INz/9Xm/fH3ZL88ve4KnWKoq+9R5D9kCls4a8E3ZAQNDBgQC156eHgnQPz3ulsfdg/TFDDA9PtwtT7v75QmOMpuhpKzOySJrGfEcD2t2xW4PM6EZJvhsrMk9vqAlB3DNOmr4Gb+HE/6yx2tOLvW8JXCGMSJD2IDx6SSgB8/+bgYYS05ZRgrWGvyeCa4Z3HYwLHANjqwBT/48wDWWilpjLaCbmY0wt2S9WYtNTRCUiJssX0+JtGPvWudKOnvNEqMiWyVfXB46gDWtj3S8HkylKsNQwBUAKg0QLPNlRmdUBQRKAIRU8xJtqrBZwzoIaBO/YAWu+axca67JX5Ikh4Cz7Fee3T5nuO8Ge61f18znJ2quCSzuZxc7SDZEXkieV9dsXdeAQhUkDDAJ8xA7NIPL+DUdiPWc5ByIs15+ywDmUi+kMwJ2U8BdtNaKget5J/7OINvP6OYy8p/9jJHPSDn30JITsP9qgG7NfqpnMLiajtVivK1lYqZfNX2/vDYJnwbXFCsUTl++w1pvNGMfn7eY6klaWmIiXdt7TJsBxtO4WB5my1B/WOch9g3Yxzjr6FtYQ5rAI88wsLj7fd+L8zQW+kxcX+y1bowjMGgAshtwrZo/bFha02fejsERwWkAACAASURBVH+YazlDPgoqc43t3+Xfzr9OoKSBu3VcN0HY9XvpwgxXZRUP+KUr4GkwV9ZX0n+tA135qZkHSglcAdeMNNT76XNWGNw3l7UxZWACKHGcrb32ERS18sgGmDefYwUNeG/W7yhPgY1sgM0xXfkCFW/KdiPmZLxYTeHM6q4qvdyptSJpH9xt2nzxH10fSWzmiklUr+Iod7JPTDLn6lvgWmxwg2vqOh2f9vPnT0zmf/7pN4xpn79+XX73u58JrD08XGdqrte3kkK1fmxnZxXdVk4g+wpvu3WH6tU8DpbT3I/X1uy3fjfH77vXCWM862IwirefEdYdnuMauJY54lnkZ8l5lDVxba9+tCe/99p5PxNLqD1nyaxpC3TetX8y//aHjvNH63xeM+NQZ813ykLzupv/7R/8l+dbs3dYyjHuLgwNOBT4x4DPneM0CQ4Kq0W2kUYfVCmVxGvDwgJwlAXKBzB1cpYwEtgCyGRNlQQoAUBmkFyaD+m6VAelkU8HIcl0EtyoTpfqWof//vTpqdgo0avC50o4150SqaHxRq0A6TfJOQGTqzSumDF111CyyhT0KzhQIBIGnYK1u0r7JlMARsDpFV1Ds4AyKQK+xOCDTpOzmDzcBehF9H52nuoF1IcdABAwoAq4GAFtjM3cVMUyMmsrXdmKHefAmE4fA5Mj2QJR1eVhGnYF2QACVZh5DRXYzKNmKaU0QbXiZDj5wAiIi3HYPQJofKdmEUW77xTUAVAhgwnrL5pGztziPvXs6qqar2IXGrBJuRkOUJaBHRQoJIOt0jYwzwxYGEQUC0VOk9iIyubzc8HshM6dNcsCpIiTpD0E7S0AbPisHYPTJzrQLHc6HsyCTLZXY0iDGDI5a3S6hDPBGEBxOBsU0yYTig8mnS+Ud9KhRbAvzSYwpcB8Q2mN1nsbtQZ0xK6K7oxiHIxvynPMHmCwk2yar2V2Gkt7ASqsghcxd/pzlG3O4Qfxdv7NemKyC91kBIO+clJH0JDXZn6S5Up8xNIYaj1gVCeDVqBF9Af519K6sI7RChCM7ptKFsHAwjMQiL8Ry2l74F/7b0wlng3AY7LvZL35mYpJZ6Ok4Etd68hucXm8DiWzuAwEpzxTotMCBsNEIMDHRhfdKIaluC77I7vBujTc0wZAyHJzR0xcLMB76cm5DEEMNgFHmOsqjx8l6gm8WL46Ok6HqZVygDBK6ROwzFaOr7ynEP4AlMiWpFxYtiDaUOlU7IAhzVEMvtPuG0wL20F2OIwSafXJTiOzqq6+ZByyVPt9uQNIW6xRZ5NTnjpKLMRYWGgLyI4cNprQqLOsYoRH2PtVovk7sZjIoltU7ogST4CgLwCX4IweDmRuAUh7NkMNZZAveM3htHx9ORB8wtcJTC0yuAa4Qnus4L0YLNEiwr2z42VkB+6WTwbXAKCFrQZg7dPjw/Jpt+N3MtgMLBLEM8ghmzuaj4zy0Ur6+Gxi+ZsbG6ADKHTX8OwBzDAG+71AN3azPt8QUGQDA3YClZZYShuBnUV/jWOZZgYDXPPJWkzdsFu0+AysESwTew1fYepBh43aawgK2NDAP1uQn3prBt4YvFQ5kHPAJnjjTGFp6IiDy0m3neG+NvMS61TSBNYXNWAdlmICpnJmHbDqGmapl9aqfaGsD45fs4kKyBnbsRIvLoknGHd+V1no+5ms2Gg/smTRa00JqrCHxdCgnTPbIjYxsgTR+ouNz5jcPbjjsnikeiYHtoIRTX0JY2CAXCnbThZ+Bo68Pink+roGTCiQaNvPyoSHB3e9jE1c+7BixCqBSd/YwXbZRFd6CMA0OO9zW/67fAd23maSQNfj3iodX2nmRfoioGTLnujcLqNaNijM5DBGGlyT/zlPtQCiBv1si1UKii/7LW4S0+yaZqMo2aVrVimomTvlb/sFeFmqBfIZTLrQvqazacDQLq0Lk5HjM7Qvww7XmjYLcLAwNP/rUrPpN02/uoAQ+zB83Uja0oKTeSkGslfUyg+Lvy7SpJ/DLGXltTRQGa9t4D7vJ2f/hXzLLDPP7JcGss9KbcDVvc1gvT9HzwHhmG/9m4H59wLoq39PGcfwWfN5ObHCCpzzde1azs+tqrtqLmqnXyz0Adr2k2Ycpmsiv7N1qVdzinkdjYomCKEsYcCx1v5Od1D5PgbRRhfXuR+zvyhZwqZRvXa5v0YzkEpSVhXR7DbZm1zrKOuuf78CUMzyXQEwm/WjMEal4/gKeAj7h5j9p59+Wn7zm98yjv/y5evyn/7T75eHh5tlt1MThFjZNEHhcFVznbCPth0z27zVHF0Bd1UTstZTm2O3AhiD4m0W/EeY8Ry/b24S3YL89SvgWq7DGdgw3wIcznmaZnqCStfAvo/uS0u5sYZ1hDPskS+wBeD4uaOktfbCuK4fu4za6njZvG57n7HlNFcDqLv2OvxujoOGMV3QxzmWZ8lFMBf/5h/9zfPdPTSroFkWRpVo/wQfRpkWwYX9ngc7gIsMmgJaHVJabC14L+E5ZZfZsph6IBY3HR1wlKXqshgysMbrAqg1wNZMK008Pa9irwX8EJAlOjd1OlwulhWJgBevgWi7BJpv3MnOLBg4rAT7UNplTRJ3rYvIq1gYYo8lQOQkjBJCHtRkIol99/T0iQALQcTBBsN9vS8YJwV5+dLhLBCjOrBF/8h8C1LZCchoqSmzq6AvTgUzZdRBAlC056Gt1039knaemloMvMUBXIAnd16DI8bsPFkqctYBruFL+jz2I106UIwwrAWytS5rmONUpww4TmUy0wLDwDprIDZMPbzn6RPKkVBC+yCmJdgLuB+Xt4bZpDI/lduKxZauswKy4riCuQaADhkSUq7TUt7lrHR2bUADtEr/zbpP1oWSxsjD8vj0xHJPzc0bA+hiP7oUDOOHsST1+TGv7W6OmEcxXwTaOR8qR4ygpX/ve8Xaf7UYOQS1Ba7dSmONJaHSW4MGGxgTeEYEdgDXZGBSpjKbiVizJWs1wuR26mvfGhjgf491jasi+AFjLZqENH4BUet9Js8a/aJjCzZInN7qSrhulEBDOLKW2U+0I2ZhKWMpxgfL0VCSdHNPBipfT3KSgziXG9kvKIcV84T1EQ2IgL/KzAtkZ5mJwTWsoYd7sOmSsQ4lPQLO2PudzSaL8UasvDg7ZS9dMq61hrmXmDb11tIyziw1BXrRDHRJUeoXwzDjPgWrMGCWonXZNtsKl5gK8tAYA0yXU75UmXvA7QLXzNLiuFiPqJtviEWYQ6+DrXQ37bUueyhQmwGZO9YSuCwmhllWAQVoW8UKlLaWxKfxD+eXymPB0nDjiGj01XfrOVpGAXMtoBdZJiRJModqQgJgDXZejOU7Atc3AKTe1bwkLB46Pe56xaDRpa0xm1hXAOaS5MFa5XhWRl7i31oXaNxxszzuxKjGF8AgdsZ8NWh2OCxf+XVcXtiZEbpjANzA5PLP+O89umsi0aMyydLRip6mjlw54xXUye3JHIBpFW2xx8eH5Ql2++5m2T3cLWCtCVh70HeDb49kJbkbZCn7KhAnw9M2JMBF2CqZVyYreM9gfwpcwzNWc4NjSmIBOEJrzR0uDUhTu8Y6ZADTpCmoceTPnCsx3NQ4wQ522JHWsZmBMOZE7F2VeKZJAUtCA66Bxca/N5NNoNsttfo4jgbXZCP7YMXYSBdQzL8EjQr0dTIUsBY9QL5dSUwB5GAxiuXBAIQ7w+VoSfSxYYLL10qfVTBSOoRL+yel2oMhNQInOq22pfFRBK6d2VziBNa7WeX0AXJmYHzcgVkaiGKjilVdLncFtWKvdYImn4XnIrgGu2/3MTp1F5o6Tljw97YX1FlzGWj7Zg3CwJZUiZkyyMWuiYPe4BrAQVV8xI6RLWY9ISUzNA+wsfBlMFey97L1Slo4acNn9tgY6FG1CUqn9vI9H8za4zwh4WdmM/yRyF7QV9F1whxt8NGjTZu3FoFvaYIZVGet6n0TwMj5OME1rg03KUklS4AasRzTUdOBZQG5jjFmMGv/B+skupwB19RVtiUepN3UzQ+mhk7YZp3QV/l/7CzBWWosSit4HVy3P6bAUdGTxrpLjCY4lTitdYfXjOsAcRnPaOvhc2ueUuYWrDcXrYt3gq7iqPLzBjgy9m6eS98HQ2iAa/FJ62PK52tNOxAtvsXy2wbd3wPY1o+WtXcJ7HC8RoJ8ztV2bcqk2BJuIvj853uYa5sMQpJj2/ue40fTswGU5j1EMxHHoPysdYm53OGAzlqPsA8EWgpkCEifOO+SWcp4O4lfl5FnPMvfnIw5r2/5t7YF9s3bvm0Xm4EtV6Plr9t5zroWaK7zI+QH2kDav1fGRQHY0KAIlQq/+90vy8MOOtzdvT6xaZI5IUJo36314S7veG2v5lwiEaQpX4OKAdi2+//y2l0e/NHn/tDvPwDX5udPwCvXDIiVCdy+5o8G1wziYVwumH8XwNclOKnP3UJyH48E18uVP2/X1bRFlARLQmTc77xMxi/jMAHKb4GH9Tl/8U/+1pmlLjdyxskCcEkaXoQFKf00lRsCoMCH/va3f0YnN0F9DEKX7kTbQfRrtVJXx6JpeBX8zs6TER5fdwhJplCaFC0gm2A5wJq6OtnJCajgclKVU8zSMgMSK+F1TWpAAYJO1SEOz+IK+8HiKeZSCb0aJXZgD/2saBmxFPHxafn06TOdRNy/nCVk7MAEwM3TVTWwFuchmUC3YCYYZlDgjNJbvR/3EmYcO6Fa+w5OFXVm9i4xSolbGBnF5lsbi7nYsqAUKAvkIVvMgF1YXzBeABIgHr0/7CuAjROC7wyIHEjKQmnOlLl8c/MGlWwKDNR7GFRgTY5yzuhhBTgEIMzywsFcK5FcdD20IxsgEteDw4n3JDuyBWT2pwOBNWRI6PRSB0uC+QThSMXWegp7ZzK7KO4clhbm//Pn5dOnTzQKeD+ufXKnSLyPjQtclpDy1YwbXq/MswTrM650deAsGmAJACG2pO6XJZtnNCowAwL3W1pramSAPD4DQOonSkS7wbVolYwuXqXXx4LnwnM6i2MGmxkp6XTHvWy2EuaToJAdWxl8saVUutz7PgHS6e1o4WWX6oxy8LlWpxGNnVIH1/vlziWoBcIRQMYzqHuUGEj4HmFom/HohzFQQICq0tTYpqnbqGAAZZMoM1HGHes4DILOhM9svx0md0rSmhL4FB1E/E4MBekm3rI7psC1aBiyvNgdiGs9RqdH3VCKhclxLU1Glxsx4uSoDRah9ejCsrJ9nGB0GIi5ZsaXgKBZo9y3LuelzR0aCwHgpfmjNStw1xqFLhOM7c16KWcUdrU0HkHxsy4KGsWMjnSExggSAewTuEYgJJ05yfwzW200xFCjFgVruAaSJir3VxKCDQ4edrIrLON/ULsdAHpgnuJZE2Qa9QgDYwWupSnF6H6VsYzUwmRqqHRZwvkESMnYUpnj4fV1eT6eCKp9eTksv+4Py1cy2V6X3/36Zfn1+WXZH8Vie9m/Li8HgE8AjwScsDQySR5ope1wlvb6mU41gTDaj2iJCVADYw2/w/enezCMVRL6CZ27H3f8GSBcOmPuHh4rSF0B9QzWtF9YRmVQqFlYBtde31kGK5baaGxwTFfQ9+UAG27AqQX9VWAXcI3Aoivoq1Oou4UGXKMsw9AFjdYozwUCPGauGVyDTabWGhlrt9ZkQ9dQ6ayluQH/zpJQ2XD8PJMU2p1nJZpcViu/qIXzFXBPtqNBL6yvaPW4pEj+WbmI6g5qVgXXmtk6Wne+jmPQKhmNDmKJ3AtrKm1YJ1X0HE5AkJ2O+XhfTihb2YX9KnCJIvtsCAG7rXMhfqUChU7SJUETYC3VChkXPN39TqAd2Qy5/8FA2vr3dc4WmxosQSVl+m+y7SnXDNCcc2cdA3Q5Xf6e66x9UMuMYC+DRQq/6/XExLcIsbKJSJqs9wj4sTqv6acwGXpYIDMBcI1rwpp5SjDJN2ajrSQdXCqXoF6/d+AzyszW2m8z2FQQ08DNegS4N+hLC/yLrEK6aEZCYoJOWEMYA/1D1/boka3Ph4q4KsFkv9O+55q55kZHg+WkMuouQWpwTcEf7jGxDH0zJzzSDGIVXI/SuBnkAaDXGMwxXbP+svYT6wjIHklVr2Ge7x7rKpsK+NfqCesJMDOu4ij/da5D2vUhNF/j7iB4vnf6+FvQYQJxHC/onPreL27qCvvkjwHXalhHmbL89D5/cw8T9Frdzw+Aaxc+ZsD0DQtsXpfjNsC1XKOC+uggouSYtk0xU/+z4bIGspioqhxKrKGEQED/D8A1J46lx6xGRStgZrAps5e1JuWjZp7nfM+f5zPn9zM2SrxUrzNglfMFz5R4D3ae1Tunk+JAMON3O/5uvz8uX77ul8fHO4JrExgP0SQ2T+u07dKP3Pt2/XVDDsXM2gfeHf5BZ8F6P19b63/S7/5IcK3syQAH5zj8ZYNrHIeLB13/JvZrtca/MzjXr6s3XVuHwRACPuf929fWPqwKip7HS9t2eZM3f/FP/vZZWSuBUupcJv0c/HfAtSDU6oazLNBWwuDrQ4zsV+fQ1tHJjas8SeDJBC40ADj8R/YrGeDUDtP/ma2c3XWssnMqfaK4IxFJI/UbcE1BfVqHJ8AVSJHyRjxnKKgSr7YDn4C0OsP0c2ej0skyQ602FJF2AFDafGAzAFwDU4rg2nJTwqkcb2imoCz0hI6QLUqZ9S9hdgEDE1zDM4i5JseIXSajXUUm1IGsQ4BdKGPF5E5dJJbHDY5qLXk71bWYIuaddYLPKy2cFrGEg3Y8HZavL890OvIvzkozNGz87RQAVMJchJkmhqSdnJQ+Wlfrgd3EBHCp9MYdnchKcot5Oxwq3RPDIwYZgJbKZ28IdGFOmD0OYObuhBjz/XG/HI4C1wp4cUlcss1hrmU8dGj3vePZcb8IuCe4hvWBezm8vFhnDULy2YMSyycDL6AkBD5Z7ipgrg6slINE1D5OgcVNmd0ns0f19mqM+C6dNZb/vS43BACh8yPwjcy1BwU3BG3MGNJhYiYlgV4eu15XAvNmBmc6/WKfdodc3AvKHfE8BAwoFCz9K2b0DYZGCzCHwtG6j7y2Nb5yaNe+9dpbG0NpaGWNZI7CgDm/QXw8gR1Akg5atW7DEpCDDSAmwqsp+1YSIA0PAMBqXYvREGYUXqOOeCkzrbJXoz4BbHJ4Y30GiMdaxlhQzwuacmB4BFyjHXpdXl72fD1sTcqtMecCtgwIEwhR4I7PwRoXIyv/lGlnls/8yOxjgTkKUBkYGdAKH582RSkfOXn+OSD0qkPm6F6kRI72AIBJBXcad4GVXSKKfUdQIwwVd5SlFIGbJkw5YOonmoVs3NDjL1Zf1qpANeu0uUSMIJyBC7joYJ0K9EzXaZVpUPz6fsdybjJsyf5cyBB9Ox3EXJOnWplrMdhSXi4wEf+a1R32ppvYmAW+Yldwf6qsm6X7cDqhM3Z6XV5OrwTTAK79uj8uPz+/LF/2x+Xr8XX5/ZcXAm6H1zMBtsMJgJw7PnLqWJQph4UAOpiXw5kcnnHyjhHiJzsYzCqARPcAlBaVhbKRAQA3sdigx4avJ5SHupwUwCR1NKssS+s0IvXa5womCIC5/BWlnWSvocQQjGM45HTKxWZj9tvg2B7rLGL2dro18irehSVqcE2MNZXJSnMN30VgbKa5aAMGbXQpERz9FeaaWGso+0xpqJlrYK9V59Aw2TRW1J5NUqyc+IDEug/tB/lJATYmcw17QHGXWXreU5EuYMloAWbqtoyvsCW5/10Or+ccGm61Pxt881HDcYoDHYBQIIUAUnVtPS9veAYkVKocW3IaKgm1LSNLL4FgGZdKwM0u7JIjWINZ94+q1ghW1GWhKCfv0r6cJX2GyM/QmZhy8kYvbPaVKPW/GZitgzTtFvnEABv0TJXc9T1T346SEAbX3l7JZodfjbJwstYI4uZcTTfuVJG4OdPrqZpihQFL39QMe57BlA2wVlvARtqaZu5NZsEcn9jn8sHTgbvYCNoY8z1awu54H+kMg66wwTY6AmYN2sruiqGpdZpy9U6+1F8BIpqNJXDYYGTFCU6e2MZ3sBXQNfc7GXc6E+dzYG+oiVV3JS+/13uF4zOOVuki6l+tp00w3uCamWvW2KsYw+8N4KGgsZnwNW3+oG1gmPeNA7+ted5jdvuIw8uuzPWcaycmysNFOmAG9JO5dg04m/dZ43PtJq/+rmPS7XqjLzXBtZVtWLMqywgaBNt+VKLAwAa8Z4/ZFrQbR6TY3bV6Lx+ANsAMSIH/1oYdTUuyB2UvVHUV5hqf0dqA9bwmZGwBn7B/4S/yvq6Ba1mT49n4uWYMz7maseIWTuF+LYa39u6H4Jr9Ibjw0UvHuZbEa3xUAmY+c3DeoyQUmmsEvj20s4qLa3NVkbxmSc199a3lBsZi7W/Lrn60TrdreV5Xe2oDMo1Y/LtL/o8F1yznUXOUDJM/8C8DXON+H37j5bPkucdZucpqfcRg699/q/HGtXEnCWUy1z4A4TKXduVWIHKum/W83tu25//XP/7b59aQUdY93XoCrrGsxYKbdPTPZwbDE/kzjuCDU85//nGA2bVMwXMCqvUC645v9b7op20yJFsHJGy2tBCvvxe4JmcsQtHKLsuIgt2FAw+MLjJBqvuknlklE60lpG0wBGRTgpEufy4RjcHA4Ot55fzes5Rxtzw4aKCDU38XKAEna3/4apHzUXYXTSk/ywTXUqIkEXRZDrFnpG8A8AbP+PLyrKwfuztiTMT6aS2hbAXrYcTADccqxg2gDBw+rBkyYApIUskSwA8IR4MpwnEroDLsJ1kF+aDWFzqiicNRZVUcKzjAsyRQgM4UNVaAnzICMw0jHGpHNZ+Pe0eZI3TapGUUcE2NIgJeVJcsO0oE1txgIqVxcN5ZThOmp5+lNp4NJP47OiITXOPaW9TwY4JrGMcCegjIaQ3QgeT+FDsR/x1wLQELGUPWTozDIkZbgFqtQwYbnts3MOQAaAFcox6USjXzHYFuhdUG0wvsXWmiCawDGCcNsAaHOT9cvw4cBluU4FqYa3B+Da4JMHVQVQzLiFjfVOYzLKPS6xrjriCwT9JohU3wlQd8gEushzeUNQJc0/qj7iIz+BKRhhMCR589RTHetyolFrNSAW2V8C3qdtTgWnd9FMgmbS69XqWSYYcoOAhU4e6c9w/uICyGp8pa3LDhAeCaNAYJAKLj4/6FmcyU96tMs0spmeE04xEOCJwOlT5nT65BNXJkXDLHewW70KWBVUJNkE16iokv10+igLS+HByEuab9kmAw4JpKtOlmOhANUxefoWB0aPKcUZoOcM2MXpfF4qnY0gNMCdhd/IJlvwBw5K52cKSEkJzbUV4nqhttVrrZEVzDGr1VmfqDmWuwYdIQdWMHjA1KuqK5Nr0zZ4gFYrcunqQUZCuznidbN8FgnU2vp+V0PKiMHc0LUDIBUM1fvx5OBNd+//WF378cXpdfX1AW+roc39DMIGWQAdW6dEhrUuxUMKqEqXegQCYbS4gFElGNzuMK1YUGkVQOKeYWMtAC2lg6+riTjQajDc2FnESLJESSZAwKZkdLJLJYEvpapbAC11QSitJQAmv47k6EAMrAsGZjgqBh2XPYjy4LZbdQMqsErrFb6AZcI76WDuQBXqzYOLaxun+yBFQsPrDWqKnG5gYCIsFeQ0koftZ/m73m7t44u/HVTDn4JGpWIxtn5hqTHGGamrkWeYasJ+4pgGzYk/JvCK45QCdzDeNjUDpsHXXEVTCp93RjgDCQGAAVw0nneEpWS0PQADIZ3AD84bOwm4OTprCnA1RjkoDAm84X7VpLjRgUi/4n18zQ+pw+J5hx7aQCVJJfV+QsA1vlt5AdJrvYSRzbsgBS9ivTKVsoVXyqK6GFQUzsZ/gB1V08DXbsN4V5jyoI2bT35fHTIwFIBfQC4wNCKxEyWJ1hd6Kcigx9AYsBFBVsyLazUQs7IOs8CpM2856gYz5Nzli9pjuKC4RsBmX7gbOUVIEVz6ycPOVXOMFtUE32z2f6iEfDmEziXglOAcxYEmGVaX5nB1btj8QMRT0pnzMAW5oAOagr8LmBwgbXLFljRrfGtUHYBP0TiJljug3u6/5yFkXqYo0QmN15CfoFaIsA6SrgdGItgMflCtXSCgAw3xvQfguuxTccvItiqP11g2ta131uZmxZIDSYxhNQugD6kqRe4x81VOkWGnuZP6Ti6fJ6ODIn+Hc56ltwLYAw/Q0vwfLvx/7CZVEJRcVIg07SY47NWpfDyZXR/qR/lSqzpvxxTwqQ2jAqKanT0iXtygSRvWQOTcAx938VXGMH6cybZDvSqBBX53nkai/Ywo5HIBsgKYDpFwkjcHKlynBly7f/ssa3wIxGsf9NcG1e40eA4vn62p/jl9on13bjld/9KeDa0MaTDfa6DGA/7HFst/xM/bt2ixl3fI+N0KuvbaBLcG39hNtPmP+dnz/YmN8AzVbg2sgYbGP3j+zyR+Baxo/v+z//p/+q1tAciNBKA2RoEwkI4iaswy60ZsR105A5s+QMqpzL1j/KwCtronIk/Et2SnKyGrxerB1oKnBP4K3gReLkYnQlsx22RhzzdrQCrj1yowJ0wveAH+q8ZQaRaeRxqHhYG2TkHVl/KCW1AFuUhXTnTTsuNCJ+Xjg3EVPXM6q8C04jat/3+2eV8rkVvV7bnSYzH3RoS1BdoGbGBVTazMnX5+fl65cvy69ffl32Ly8sGwNAykCFY3fL7GWxNkYteoLZDuzAdhLDMSyjsLXigMHRAHOETDkHhzrYXGJSmZDJXFPrd5U9pmve6KJk9h/GKg52RNOLbcjmAaJGZ+0E6MjBSjDiQVTilLSiJDRdQ2dgH92/13eVESFwa9F9aJilTAOUagFX6fwXAGyCaxSl3+2ouQYnN0AlmIVoFhI20iUoNBhw1goQuJbyCGtiuSw0rADunWILuFEiBXJ9wPOQZ0RQMAAAIABJREFUUiODBQ0owHokuCbwTaVdd5FrX9m9ZqZF74ZupFpkmzWptdgdXFNeGqAANweGHMafYH11AxLok30ep2zeAEBqPMi0BQFG8rpeswLqignh0vIChIc2G+wOytGwRwnI38ueKCsfTZcuyZTWJLJnTTOXToyCTiUrVN4ouyoAR6/HWhSoK22bazbSbAbsid0jwZmwi/PsZDGAucYGKVBmV/dZ6aABoDX7DrbIjgnuqbR60GXZ7GUEeRrvEXgUe9SlgQ4+AKZAn0+OQFhl0nvjtV0KPcE17ocAqMmEmrUWNrRsqcrlYQ/RCAIOZpUCmonKc2TDsqDjldJPvBdnlpMi+LiABFMPMs7XLB+ToJiBNRkTgWphA1lzLWxFrhc0SEliIKApS8cEeAa8rojFZbnyPcxci6C4A9UGW3tt6PxpiQWucweNBOufn8nWgqA/mGr8Op4WAGu/7I/LLy+H5ednlIaCzfa2PJ/OZK2dIO5PYf9+7jj6AXJgYanJiKEw0BZgNMystHjg+nBmVkw2l4saYJLAv4AkaKLCdhBcQ2k/OnsjAcQGADoLmRACeE+wXQwtZi5dcgBAFUCaOnoCYFXTgnwPsAaAjFl+lCGCVWpQRb7GAKQAoLrLKoE1suPc8MDMN5aJhtQz2GshMRBfKpGfaBcGaBSwtgNzDV8DWGNjB7KIAa5Jb43lodCQTffakaRgsxpEwmYUi8lphpUtOEtDCYr7e8reLOg/GWtx+rWXVA4qxlsL/0dzissXHSntiwT4Ttlosfh4e7LZPFfMslaDJDEMb6CF9nDHe5R9c9k/SkENrCkhGDZaynLk7aukUMmcdFaNxkrsPffbkAipLqjWCGYglYzx0IoN62hV/uuJDjCPdYm1XH6rstDe4gGS8t8KUci4PB2V6ExTHh9iTLRRl9esLPtOD4/QSkZ5OsNfJ0kcxuTzqtmSkzbQsrNdksacxi7gmtiJTgBFRsJ2aII+l4BKg0zxu3C2yZ9sFneukcqFgHHR6lQePUm5JJzWZ2IS1QFvqhQ5WnFp0mCQGfcgH3Q9fhqirCFrL42QsYPEBgkULDnVmODfY83PcIL+KmvUc1ElnYPCNv2bNbg27m8rTzMYbnl/5mUCBBmnEUMWC0PxV8dZ6/fnObfPrzXW4E4HvLp3L9zZDlRDXexR+gBDc+1HAIlrr1kH4vO/dBPfBNcCIATIHeOwuu73wDWfPR1I+znN0prXykgF3Jt+6vZZinXMTr/2rRxXbsef5dP20Zg0NLARfTHtmctyz/jL+C5wWz7/TAjkuVa23tVRAdfkvjTIkaTLxfxsWGv0GkfyezWDpWfY+3SyQlll54SZ5hqSAamiceLHF6xETthaSWQOjGHumfk8ARe9hGvdb8G1P2R9zrHSZ63H768LXKN0xdowjHix9zXvZxBkZhJkC3/NcQym5NMuhuHKtu21sx6bj8C1eW/fsALz2Xz/iZkyx/Pz8vOcy2s2dbWnZ/OOadPBXCudg0Hhxj2lzC6HsQJCZbKwGgp0If1SAVaCzzhXMQK3CFApGt2HcDZ7GZF0JrkiQl4HWoIxI/ESt1VpFQXK79QkYM146U6GxZ4xEQEBJQK3sDXCAgkgg83LUgmWqHWZhUp1BODw/iOUTR0yaQTh93AGUdqCZ40uGh6hytJc3qlgHECEgoW3NzlaBJkYeCcb1q3IE4ir45Ayegqk9R50mYwYMDTXXl5elq9fv1LbKwBgdH+Y4RvjFqech6AD1QAiKh0WuKYAWs0oGshwS+h3lOEc7dhEq2WKksuqCDL1Qe7DWfZdZWgKnrScp7OGMWQX2CGAnVIHgH/4WUGZmSPM5Bh8NMMnpTxcLwZrs+kofhvmCw84MR44vtbjIrg2OujyJglKybGP0ZwUZt4vG4V0qSeADpbjvQqUzVc5o4OWHTZTst0xfPiucs6UTaucKuAaD9xb7FProvHUEBBDQCaZKwNs+F3Ya56d1b3FSMWAijQgRmQaTdQ+nCVKVVoqOwI78+npkwJlgyZO9brcu52CadTA/uS/lKcyu2VHfjgSYQFGZ43AdlgJG0Yl19giJl1K/XSg0w0YWW+zdULfRyBB3cokaJJ5wv5JFzR3CvVnv54QxBhcgxg57SOGJB1RG1zkfcHG7XYE18gadZfNJEBYKqy2l24+oqYoWeNC+wTgSKdKwJM6xCbbGEfbbAOzXrCGos9Dx6nKl3BNgEbqHCkbIGCsu3dmxfbnB9gWID1KtrzOFUwCaFdzF5RFLDedteW+WDESdW3co4TZAbAkmHJTHYehLOUDWI5rExiUoLj2vztmB0gb44cSpSQ50l0vDQ1k6wWssaQdQBtYbLQ50sDDeABIhp7YuixeLRwZYOKsceOYsLxdN1oO9tSdSzld1jjOZNgRlAOriQGAs9PyZQ9g7bj8/HIguPbzC/77dfl6el9eXs/8AmstGmP4rtIZrWNqxFmHkYAaQXGwFgWOq8xbJY7UuUrZK0XWB3WJ7xNOWdLWBmcJnj2guQyYa+gyekchf+qRAVhiYyIw2qyDyH3ZGV6sCWp9HqEzKHBNXUMNsIFBypJOnekq9cRzv/J7crZihDvDb3YPWWpsYKD3YemRwRagLQ0ANqWHBLO0em2n5FcRMLtLuSdYadZfo9baQkafwDU3QCBzTePAMnnrUCZoYMMlamVZJHyUFypQcoe+oZuXcuIuhwxLR2ZVndrUPZX2YjDdpr9BANpH9EwORL8u08+jcYJrSIQ6Mcnzz7p4YJTd7u7FJDT4EeaaQDX5kvIFps6NX08wVjqdGasZBIrJspAdx4DBwHvA6cYGZJdka9L91F3fo4ckB9csZjecMPAnYH5k1WXcfUYEXGu/J4lRJaCUzFHTlzCBceZIuI82k+w++07WPhRIte7Abotekg4R8FcJsO5fCaKwM+3XmrmWBjgfBsHDp09Qn8RMN8SaiXc3RjJox6STG9GkvL/Zbo4ZbB/bj9LvmUjhWZZS+dCsrJvJhJqaowWgUPIlbPY+70IVyVoOYB8QLk6op7H93WLC2YIkMbUqifX56cSP4qheG1vgo/0ce8cDBMuzrEG4LnWqNet50X9HnmG9Ji/L9Ho9ypedfvkaIP4YTOjPuuC2OCbGlci0HbHz9wC2PwS8WLO71sw1PZc+OgncMNfmPNQcfAdci12s118BkPK3xDopuUvcE9uT2ENmxX6v7QjZxQbX9HwNiqbygXvYlVA6E8I8dW7QA5O1Ix9ePnPY8g3sZHJsL8t+2ao5vooN7TU7ANbhsNdqHzp0cw3HduQtxaJyEpPa7ekoj8oda4RGO5t/sxxNMx10tbYrYa+lpNshxGZc5jxMcC3X4vno4flD1uUYjjWoZVmnWid/Tcy1q+Bar6zanj8CrtU68BmneNNlLdl09LPqhB1bbJyTc5Dmplr9vAbXLtegXnwJYnbH+dUcb0C4OQ+1Hj94zervZvHTvvzf//S/PpMdwO6g3YEzTg1+F0YPWVBaaStwTdkn656k65RZEQrEFnbGhEZWo5q9qCe4NgEa3FcbGX32RHiZnSw9JpRv7VjKNan1dMrs8E9HVBl2ibcKCDTTjCUI3Z2Jxkk3UYE7a9mrVNRIf5pBIPAla0ogF8YOel5wFg6HozsGvvMzcL8ABJldGbXJ1OpA0GJHmm3EoSeXQNdLnsAfM55imsghs+4GxaLNiHF5K14HhhTuDwDby/MXBnK1rO20CaxUxhHZpeh9CLmGLp8AxAB0Kh1w0D7K2sJeezsr0JWzrcBfIETCmWaMquQSmcam7mfxMrgbmV052Ra7p6ZfO1wAqRjwumSuyu42HWhjGOM4Rt8L10VAwa6nxyPbuFFI9/VVbCY473f3Yq4ZXMs1MB74bOmIrUFDOuIDBBK+pXEBwIu5wTsCEuH+2MFtZKOwFjB26lCpBiM8JO3kB1yrMkkDPnK84dCAdWXHgsyfs7TW/HOxagC6ndXcQJm2ppAHwM7eLYDN4Fq6jBXQ7UBIoYDDGdsRrLXP0HAczNiAD3x/lYhMFqtKrOVsK6gi8OGxVTmIxkVlma9iooXx4Zr7MC2zB+JsqJOnNcboDERjbrgQFSiBBCGNLZVQRCyV5ptOpGyMWGQBjk8H2Desk8flnl2J1xT7mtcwpTAWaEfurq5zTXB9uwQm7D/8HUBuaUemu18y6O4uyXsDQF/dmhvMJ4yS8jCzfRjiFQvwdjmDMYNGAMwKKuChVpqbFehgthuZgAi2fVDQaWJdnstA3nOWElyWfdU5HfWvPkNkm9QpK4LfDNpUsNYBNMqwwSQkq+8kB8l2RWxZszDDWnGgVKXH7DAL1rG7FOcZrFkngA1sK5Rnd0kT7Cz3ElhKDw88P5SgadspUFQgXMZPXQMzrllHSabov9UBT91oMW4Al56htfd+pjg8tNZ+3YOxdlh+9wxwDT8DWDsve5QBv98QXDvhFs3U4z4wuJbOpilPBFeGwNryJsYZRebFqiKgwYYvKX1xsBumYTEZ2/nhmb9AAxTdye8pNL+DziRKRcnWuiHIRkYsOiczOeHmRARnzBheFpYCqxwYa1DJEJaFuoNodNZS4onA6GQ2demmCa23zpyOqSoFpWaTGzy4i6pYcA5aK+uv9we40jozqEh75tJPl8amRBagGvXp0DACpY+QdyBYJOAyP2utWrvSJS/UJFyVR7beGuZTTQkaCMNzifUTXdn+G4MHloG2FpaSjAbQA6jYHLZbaMCj/ICASTLTE1xjCXXZ6Gau3T/t2MyALDkHmUqiyr5zHF0CLj9lltCoA5z8wsiBWGu3EngCVt6juxIbMZ6pA8FOCBcbD1qX6VibCgr7GpIfAetOkOo1VkBTe2L1WgsuCQoC7GHfWv8Yc8gSc7OQxby1RpKDl5ncDoM+zcASTDCQNltO4ws/6YFjHdudZHJ8/dmwoGOcqcPaJcLTn22wQknSJEUCLklv2TILldwdZZo8f4Tc5qzG5yvRH8kFa3MiWZKS1pxPAQ4s5TL90IqV7Dubal7lZD13gWFss7IHssajk+mB0TP7GUajMJER2geOvxgfNAyylPH5dJMfwxJXd+Y2UDiBiQkKCUxbkxgUG1yNWlcMNL3XQelgnnXc1gDbx6DCery2n2rvr1i28+/ba87986MgRs7LxI66xkbnD+t+srkGIHbxOd8A17JnVkP7HXAt+5GRgd8YcG2u8boPAz+y1WkCMZMKBshGQxL6wy71zDUDpBaoUI0OnEgNajzW8ZybuaY4pga6rq+q9W8LoDLumjWae8ke5zMHgOVeliQAZRiMByRxEsZvNIJxjdIpZw5iAjBOSFRpaK/zC1DP8z3XHnGMAcby/Bgg4Y+MwbXXXHzG0CSdwPM3r/8nlIVuwbXcT0BnPnP2yTeYawMjr/hHWEQY3InT5Fe0JfVP3wGuYgsbje9PjMxX5mi7ZvPf9Wwbqajt3/Pf1+zNFqy7sG2TBPP//rO/c9bCxsK0eKiFEXOIpQRBGS87YGYFKMBTtkwHh0qgov3FAyTg2iM6P3qJbg7LPMgE13L48LBOYVpqv63HlGAZjDUAa3f4GowvOl8WRGb2nSVxclbxmQCbROVuHQ061lWXHVRBoEiCuKD8Qfz4/GYc5HoB/tAZFM9AsX46EgAGxFxCoJbPq2CLuiln1Y67bDO6eGFzybC4C9QrumuqqyaDMncklC6JndKo7BrFByj05ddfWN4ZJw7uYMCFgCJ0sB3Aic22LNT92JaEpmFAAnjTvk8oucGasNae1kjX7tPg26BgZahEVVp3cUQC9CqYkJ5XwAS2qLZKcq1NM93YWQ1MB4KuCob5z0FG2In4HJZkuiwYLCoAk7gxBGoHgGt36DKoLqhkh1GI/s4NQI5i6tjJSkAMR7hKmy0ITieosu5dTokgG91cxbiL5pdAXgB6uI/sRwTuAjnRPexwCa5RB8zsTexpxrcpaTSr0pluBcHAcg2uYQ2MxhxkrxkQEsjlEp0EO87OxpHBHEgPSLZEsWY6TVqk1cFlAiuM4+dPnwUYkhV5LMA7jMJiakSLBrp0ZwmZ5qDPa9U8xYHlANfSECF6cKuD3TebjDmCDToAXFsugSumhAw7WRpuxIK5ftx9MvNumFz1WVdZo9uo57kPezQ6WbQ+2e1TDU5q3DyHWbdyPMKk0Hxm87T91FwTYENXWHcQpV11wCaWVILetlt4D0Hh3WMJ5BIgSKlXmA5YL96DAERej3uy6WBTA66lGQH3VMSpBzNZjEoxQjqAczc3A2sqozUAReaaD+iRMVyVZ7HcVckGlMjxDHJ3Z5asGbyDLQLAxpJZbiqB9rK1vW7E+PNaStMMJkUCromZmrVfoHuuQc9bDEfYDHbo9eeQNUjNECW2eJ6YIQTgLTaWTTCoP6KzlSwNM0xjm9O5ORpz+8Np+Qrm2vvNcnw7Ly+nN2qrgbH2uxd8f1t+Pb4vL+/LcjzfLK/LzbJHV1DV4VUwx3MSNhlfFtdn2SKAMHzdvBkEEhD04LK9gGthn1YyzqWF4reG5Sj2GPX5Ao6zHFug2sPNQoBt93BLBjgaHgCcFNiCgHOdkQeghrLQAGsqA31l19PWSHNJqMs9AXGz9HMwpMn0cJcogmlkramMVEsWZ62Yayc+l/fTYK4FvELJKM8pR1MphSVYSdCs9eeoQXdzVqko9pj11tJ1lazAMLKzZrmupAnJkS3iiNZvDEq7twba/ItVh9QqE00pUmtchcFPW7JisVWerIH4Yo0q8cF94sQDujvCXglcc4dKA8RgEd6h3HH3wLFOKRkTjAbSCBGytL4TVbI9tOil8VVlxKORVRhhfCXYD35PykIrgCwPe4JrZt0DIDa4lgYCYsgreYOfj28H2vwtuCbYwf+zfUkgzA7gKf9i4tRl8W5cA3AlUgXYK9CBrU7QXlticslO4OFUrj01QDtBjQQD78YJdIwFS55pF5UcFmstTDit8xqaYAOrjpqYFwVUOcs0K0k6RUupO6zmHOM54bkavFa72A3qeEE7aYbkpsA1+NY1lvbPIr2iNSu5gAK4iq0adF4bZzaI0bna4GcS2AE6cq0ZuDltqTFIgs7syCS+2rf105jBafd0BYTJf7JEQTok0w41eHsNXIt/MwPSa8FhgXth81vGYHgxgxTxMbimazew9hEY9lcFrq0/L+t0vW7q+R1zqASyk7ZzHOv5/0RwbQJJ0Ydl7DEGeAKv1+aIDVbCxNmAOmSBe89hnWAf0L7eoTnbWi98VSFU8Z4kibqZ0hqFneM6ATa6To6pvgV8zucp3tKmlG61fzbgmprMyS7BF001DJ6bsRvlQ6RFjX/3D7DFm87d1c2z9yTPZzcyimxA75lL1tPcD3xdwsnBkJLkwfaV3/5v5Q7WdrX/88cuVoB4gPhRucM5i2FpPFdg/VZzbdj3Ylemq6rt/Hwa2flhYYKbeEzSFCwAN947wbVv2aPLUctYrL8nufqHgmsXgOD4wDxXfrVqGvaN6cz+oIvy///z/06NkbZOocVb8ftk40gdZ8DphQ4ApAy8TKaAGjkFyXZh9AkUPQxmHAXAO5OT+83NxdgoCwkHrFkdKUGUsyFBcGmYgQWWEtF0x7OQummWAdYErkFM/qgNaeaHJt/ZXDNislswFrwvGy9tIu7QYh9lsSijKqcGQA1+pnGgoy0niWAljJqFsWMI1VFwAn7KgqUzoYAvASxyplQuhc9mqZMzvgHWuiRCQTW5Q3ifATK2aAfrgVR5GC8BR3gGlsEYXAubCo0AwtaSNy3ASkwVlTDgl8g8n14PBa6FyTI7EdIYDVse/bcVzT8lwMOBVamegjRpKrm8dGjxIdhlZzVrjKSUhGvs3c6j3491gDHB6wmuPT1xvNX19Li83yKwApiFbqEaf1wfa4H6VyczIM3c5L65Qwga/KMDdYKeBk7mun9B8wewEJeFDA1oiuF1YKLgHnSYSXcI90+2yrGZa3gf2SZm0QSYRVAT4DvsBrLUMGYB1lkKKr01OtRVLgjQTeWhOrCl+xeAc7JOc7Ag+FUjCmd7UnoXR7/E5xMoao/ErgBcS+lbSnVVbpcSaQVkAddwywKFtSbmPYU9EsevXucT8MIp8OGkRILBNbMDWM5llgjtBMEc7Q/M9dMjwDVV2OaedGzKLnJfJ7t2c7cEXJv6i7LDzcxQ9+M+6PN3fYAWVzs8zfaMHSLQmNJEB0m0V1mY3rumdml9Pez07A6KVY7gjoj0n9PIQawRdL98fz1aRFbjoa6/0DREmbB0hPAkDNANYovJ4nv271kOSuZawGrZEurl+CvPGyCMDt5gxDHQIoPp6PeEkSUAhYxaNqp5E+DhM07g7ADUCKy5A7UDP9lUsQFZJopzyQ6GSsVVMs7D1Y7G/Y3L9F36i1mLtqTYv2aUJkEBMB0sZwjtu/xXQJzKXdMQKAmtsNbYHRVNLA6n5cvzfjm8LcsB4NrxlSWgvxxOy+8NrIG1djjfLEecPWBVEzjy3Fb5J4A1MNSW5QFjZDDo4ea87G7Oy+Mdvm6WR7DWHmSXMNfVUCVno9cakyoun+QJh880wEXnhVGCE0IEmfC55+XxXuAdykUfzVxrxtLIzHh9EVgjo1vloGSusgQULGCzsVjuaA01zIeF3KX56v2WgBbBZlheZq3NslCCa5g7b8oE5GK4iZXXHqhK8tPwQeCaQDaWglqXToDiHcc+AByZfbZvKr+1nqVBJ3V9E8BdH+i1SSfah432dZfuqMw15a4GzlbsnG42FfZbl5S2mHRAU4HxltNwwG3yiBDuYkxIcw2+TcqaccbeoDs12AopFcS5Dwaum0XIOZdMBzVpXZ2gx9Oz47VVFury0MyLBPcFrgWIDPhyAa6xW2xrgdKuWqOMAS3BTvl6KUHFPBxfG1ybgU0gpzy3gtOA+zjXY//EYGWiNFqzZDB6HNzBHInLDgRcUeJy0iy7JCB0djS7H3uBfiWTkLvypbBvZBOT5BSDPb5+gWaJIgO0OjALYJqQK88/A/MEW1oXDopT8lvNFeRXTlLDXLfR6ctZU2W1TC7KFifJtgbXpvZvzlHTSvWRBSZlzBJCKspJUN5gaz1jlqBpqj0WXp2RPUhXbTkKxWZX8n59D3UNNqIOy7TByfiQFcPZBFSg18VdDfbGRPjNM/6zC5jLrvyP+BVrMDFMt7oT03QFJG//hUsekHz+/RpIs/2siwuOZ+i/BVRbtYWsP8/wfH7mXxW4VnFSSduIqDHLQpMo7nmrByvLxvhtsLvyQKrwsF8MG7ooNmZstAFh40/mWvJ7DK5tWJhanpdabXNOro7ZmKSr4NoE3Gf7XGKdZq/5wGqb5fh1MI/omzLmSmn4eXnYKRlXZIoAPUkcGvAmQcEJv/iS2/X90VrjGBa41jYqQE/DTd+6Qk6slj2qV1dM/GPgWpICisGGFIwm28uvA21ufzIrlGjLvzlXf1ngmvCTWM5L5toWYFMFzOZfsWi3AFtXLSiUWQPDq7UXkPwDxmXeeW3EdX6sr/3RzMpHWJabf/s//91zOWWVbULZYxghYhMR9Ag91aWIYkglgNZDKssuByF4rJI/cjDhCGUzqvRl3VmUD1ElgU3xF0AUUfc0URCAASYBSrLYKY80UoBtcvYlbOuyORo2d0K0LkxottQmc88pbTgdAXF+cl8SUTy5EYBEywUouR16dQuMPpu6dsZAMONpfTgFzhCQNmOjhGMViCeQ1hDLLQtzCwF5stL4O0oKCRAZpWZG1ewS0YNdZsDyL3dF3e2K/YQsKIJNGKs0UcCYU+DWJVRkf7G8dc/gL0CQ7m6xDpTHwjT805uYawRcXfIkRuLI3tIAaGMk05iumMpqev7gBLJktQVyEbjMdRiwVZpZzdoLmFVAozMg+Ew59gCDxbpCF8/HxyeXp7pb7A060amrpwCagGsCAsLkkwg7WGY3BJi0lvV8LGHleh3Mu5FVQMMJgmXLws8PKAtwbe8Ojnh/rovPhWNJUC0HB7PVcPT1GQT4yLDCM6IbmfdiHHBqrYmdFnBNXUSjxfW23NC5T8dRBDrO0LPDZR+8OoiX5Wn3yBKuHB34roCydXLEgtMawM8ITDgXZvMEmA8FnM03rLEX8AyQXxyEBte0J+NAYP2qpO++7ArmJPcd9qLPoAKq0k0tgRiuqY5FU3fRei/Q4bsFuPY0OmuZART7YAYAheDdvOR0UjkZ3tvjqDKfAIVhqsUmVrdVA/cqtUm5oJz9/EswyQAyB0PKRVyOqLUT4N5NVbBmlDNQCZy7AlYD+yp7Uenf+Q0MPK2tlDSShUktP3WWlu2QcLeYvS7zn4mJ6OZEmLrOFjH/Xt/VQCX7fYJr0pFTc44kd8DkYhmQNyBo/LQX6BTqpAFAB4x3bErYmdUgJzp2EYe3NqUYbQLaxCYGCAJgTcCzC4q571mazg7F0N7UeUF2nZuhCGAU8KqSWIBrTmCgQ7E7KBNs2+wPjCU7FgN4A2McYNrhuPzyZb/sX8/8UiODN30dz8vXt2V5RlfQ5WYBlP96c7ucCA7J3W/GmoA1pAh2Bn5Yook9frcsv9ndLE8AvtggxiL7FKkP7pvuijohqvGOmWIEt5AQYgMFAJ/KpC43AOjAljsvDzfvAvDYSXTnZilq/sFS7fIy5IcICLbWGhm/AlGR78HzVTkoGWf4/PcFfBfdR5dA1glV+mt6qJSErsA1OPbcVwKkZYBGV13sUfs/iovSNKa7ghJgGx1C0eAA4Bq8EpDSojunDqNhtEujVQCP9WZGh8I42bIHKXNNaWhrzAVcy/mfSvsC0IbUA4GF2XgqTqfPAbH6ehxld9J51G/2eY8kXgJC7l82TDgv70iawZYwAJAfI5kBNysyYxe+JHT4uN9WVQVhN0D31I2R4nday4y3EHDN1RglND+DDZf2yv/rBF6zXCM/IDvK8wFs8zcliMKIC0KU8y7gWid7xJrlPbgsPl06da6GH6DDDaPKRhzvkk5JIqvkHgLEmko/AAAgAElEQVRq8CzvTpccQ88ZbPGN7RUkFnBNlZjL94SfAZsDv0EBf/xul+baLxM+NllUYeTXQVzMtSSDUj0Q35Fgs/21TgaF5dZhTAe/utcjEo+R5XAX9TDU5/rf6pRtG3E4immmpz9SgX6zeavUezDHAobwu5mt2XNZ3wn0M44hFmhrxlcw9Fr56rorzT+PzA/ANftXAV4S4Onz4g/1UuHfLxhQU4+qx1yrSzeV+GIinkzEkQ0/37P2C+dfSqghS3r88Rq4Fl/uo7/1/lh/isge3UV4BaIFU10/5oU/q63lebgSWwdo3Tx6XUdgi0XjR8lf/L3JJCvNR/toq+d190vaoAGuZT8kvsHfuK+d3A9Tc4JhGU/tvW4MSF3YEXtnXOteN+XGeOYCYH6ArsW1E5MwgBDOUQFpg0lYZ4me+RqIl70ngE1dvB8ebpeHnfCKjGFeR3tL1qASZtMfna/dLAtv0zXs8n7jJM1MfpettgWYjMNrF/3od4VF/Ri4Rjyn1kbbq/L9R8KA8+8EPvytPw1cSyTv571grkW/9mNwbbUeHRdeDIsxkNjVNXi5Bg2vAWrbz6gKlR+cExGu1kD9NXvU59N5ufkP/+vfc0MDaFQ5G+8DOJ/LA8JGRtln0fVzmFD3wYdEMlxg9JT7BnYDy6Le2UWJgaM1H4I6r8ziECrFAwQk0KGr4IQ7I6y6gGvQuCFi70AcIEZKq4beCUsr7JDGgOB1uN8AXbp3bcQAawID1Qk0nTbZ4c+abQkaBYC51jigrZFish4IeiGA1cJWdmGi8jfL3X3rJvDv1ilTp0wwIcDSiw5bg2sI2oLGB8xhScUQlFfWXGwKBHgAjBAMkxUBcI0Oq8ZQrBuU1KBLppwmvDbBHw2eD590MMR4yImCs4yg2F8unexFapaITm9Oqe5TgZgcEMx1G1wGvRPQse3hfUCnBsyG3SMBsnJonBlhhoY6Nm2wMrcC+9X8AFnclA7K4X6js48AFiCXHGS9NsFwOhuSMXMEi+eWWnsCFDW3mAcysAz8Fehppwxlusf9gWP8CQAfnwHlH0eOufbCPZ8xIAaZdHZyFT6Fudbgmjr7ik0KhgkCMgLC1Fp8Y0MDstPcHRTf6fyirMVaUQHwNIYOaIaeSKP+Z4KCj2Q/JeslQJtzVE6NJ9wHNEDNdkLcrYx6TtCwQbOSsP3sgKJjrw+yrG1l7/QJLV6M7qWPHMtkugFClF0hq1Egd5fUnM0a1DqswIUgjDV+BtCPdQoGE+ZWTkLWdXRm0sRDWncKIlAyrHJ3fG+jbODPCQHtPwAo1msD2OGOeZUQsG6NyoHEYk15a7QL6VTkoEcAYFF3ziu66rGsXvqPYt+5HKxKfqIjk9LUJKMogb/cspRdeoxYkwTX3H2WnXgxztBSdMlSbNpKyN/gkhz1AKC2B7Ajb5AbSMmwmL1xuASsQbcJfxeQH30dOpg+jXS3DuLJ8DW4VtoQmB+tb+p3wnbClm/KRRvwd+k3QDSz/lC+mC7MBNWj/figBibRhON3lqOLGUKbuQLXBLDxeaz9iCQInjHlyLTN3tvUkntflpfD6/Lz18PygmYFp7fly0Hg2pcDgDXorN0seyRkzovANdjXoVHIJib8QunnskCNSbpnNwK6bpfl8/3t8mdP9wLX7gEeuoNndP9S6im3lP+LbhmeFCBKmGMB2chE5etloQFE726XZQfttYc7dxFFckLyBFYgcumaLBCDHY6xWGsngmuYb3LB1UgXzQ5czglQEfDEifcjTc2UimjPiNkTDSUmw6x3mYYGYMmJudYAiACH5GuxCLAnEyx3Z0eVfQKAVXnoPVmDZ7LZMK7StzOzzbp2BIxcfhgGPu1Z6Vq6g3kAmYB9HpsE3Kp8FTudTT7SjdKBMp+hAAMzZF1yWva1Imoz41JW53Kb+rP11jroFws7IJPAFgPfLNF9J9BKH4ZMaDU/wD8mwjAuBNfEkmYzmLB43fGOds3rsvyxOvvPpbcYCy8fzLIVxfPrBANmM8EoE7fpgpnsWZ1H1loo1rKuWwFkXlfdmGXHdOy6pD+VI+VXG7Qcul2vZPIKlNS9+Wwh6C9fLV2XaYv99/h0eN40AmPCDtqCZuBz7Ha75XQ6UAqjwDWX3WoctN7j4qaiZIIs69Bww6AYiXmBw4kNxHBWlchkRipKSEfbCa5JUkXJWV1HZXea29YBTJyR8zZzXgDXKGkNMKwgqj0XBlpJUnndxo8UqaDwGFm+YhXp05WsciIsekaOifhZ2wDVpWap1MjzXJSFJqYZTThqr08GoK8/QZqwhVrXeUZkzUwLuFZgjddnfFxZe2dZw0JaX8q7YoJE7T3+AEazuVr8rctfZ83mL4o7dW8tyJLEo9ZmGnCsrlbo5Dqkz3lDmYZ68L4fnRneH/aptR9SOtj+SwO0BmysRiQEtM+1BlCyFwR6pkJBMbKuQdmaMCQneDUZPu5cD9+lgLWhd81zNiXwA1wLIPMRuHYNqBK4Vpm3qp6gj+31mTgu74c/e9i/0p4xdgEJJvtjJkFyJkNr+06J8I/BNeEP+Nh0YE4M4FG9WEyxAXN9ohnWBFPmm3L/3wbsvgGcddhxZb1vf9VNd7TeBnstZ/gwSgpRuNilsetx5O/HmNYzVFnoZJ15yW/KQvnbsl/NBs4dO7Xn/7yCVg/Adv2Uc6y2qPwaXMszzOfhz6WPbImvjbG5BpblHnIe5b+zr1c1wCbKlG38j//6fzwDXMGhisM05V7J7OCFZSCc2QW4pgx8wA9nGHmwaWKjB0PhZjLc5ACEtYPlzWYC1tcp8zqQXoE0g5ZqdHai9WJn6UslPAKexGYbQTmvq1K4sGYKqPEBXAfRMJQSXE1HIpU94jooT5GDpUyBsgVwksVMUrAu1hO1txy8xCFjZz9yhTKOYeyh2cHdsnvcDR27aF4oUKPzQD0MPVOEXWVIzWKJMR/aWxUgwqmytlL0ehjoFatEpRYK3jWXcGSkk7RQ54vZQpcqymF+V5MDz6naOksnCcAqWF/IMkoTzr3oCIjZCfLcirGDAH+2X8+B1NpIGPc4o/hsluyhdGj3RIYI5icAMNiRcd6wLgISqvRQVoxMtIBGZmTJ4MsRAvMATj1KzXgIu/SStgSByUlsFAS+AB7xHCgvDdCpAzBBu8vKXKKh8TsvX74IXMP1CFA9PnJdU6Sb5Z+Ye12DIGo1IjFwwuvIARDjSwEvGTFYi68nXhPBGcvSAEScTgzoAa6RpRJjyQw6yvrEPhIgDafVnRWr5KKZYtmrKg8ToMuEawV+KmWiSL07fKW0SSXnuveAEbJFDQx35zGth3fCa+7WW00PuowydkJj9rACsSeTUfeJNWch/rd3riGVXgcEbJ0faYjJ2HN9WBMHDDS9PgdBHIk+JjIeWm8AIMdaN0W9QUkFaXHc4zRN9lqJIJfm5cjU3t6W9mU1KUlZkFmksu8qaVJ31KyXgNvWmEoY5fKyBFJYWwAGFOSroQDtA5tzvHI9Agxm2T3BN2mdpexTSvANtKZ8IplyrSlaObK7qOFI9pZY03ldlZWRuZZukGIUpUze+gdi3pBZaw8mTDw7JVkvtBW476z1JCi8XgKKEoRhubb0HRnsV+DdeoP4HeZQCZB0XEYzCASG2ms8Lwmk4UyWjSW4yhJw6D/uaQuoM8JzSZ3v1KDhbTmdAa69LT8/B1x7J3Pt6+GdnUHZwAA2HCWhBNfA2jLQkYY2LAWFrhrsAUpAF5Zmovzz8f6OrLWfHu6W/+LT4/KUpgMD8EkZgJguBmhcggHdMzq1OC+g80bgC6CKmGUuVte5b3APwAg7h6LpB3VIsb9cX5henJ5LndX6EpgnZhxBtTOSfGhoIZ204+v7ckQjGYwDGxvIxqsrbvsJFaxbf48l+ZZjEGtQr48Wm+yC7UNYH01o81OmNDSdQ1UGq06r0VxD3+KAawsbRqDJAxtHpJmBQXPsEQUUsrkBncOio29pXyGlnXKyLf3ANbTu5F3g2ij7846rUiP5dXlWMFhsE9OoI5l8b/FictOJNghCXTjtR7FKsW/RwARnjTvD+jzBOUw76OfFXquSUYftOYcwbwWu5UynMZG3+RbmwdDYncCJQlpLgZhtH/8rzHCdA4Zw3Pm8GEFJQHv8igFTc7ZmVsgvsq/Dj3YiyXEBpTzsc3Mcq+lEN8qp+6IPZUkPl57rrDS7kq6C/J74zwQ3vQYI1sLPMBO4bGXhJrn30XGVQKzYt/rncsdic1wJpsKIr/M7AKobYKWCZrC5NH3yu2EH8ZXzQOe6ynUnFCLAXAmbOrcDHMPHCRAy5HEEPmkOAovjh9rr2dsey0hZTECrAPqZiPSZVPIoWmblN4wlGg7B2M8BWnqvVsA3kk0NYodxdgmQVZgTn8/PK7a8V3UBSwFG82m6aY5yyU7M+Q2ApHVW/8aPkoOcv6g76tfPny5QW/O+fP/10gTNYVuW72KIdPX6MO60hwOIZf3Oj5/yNWFeJj4ownKADY6LfeOwhgqEvw6uZV2uBwtsbp+G3l/JD1QyesbI9kln0pHgu9fYZMpVbM9yc/mhDfI12SPXugY+hMBQTNRRidOQqY1G4myOc+M4tGW+xVnCjud8ezsvx4OaZaFpklhnfq/B24xDktDtYw9N6wkauWIGv+qKkBXcemX92TJ7LrRyi4O5WsY2fbGAsjdXV/QH4FrArPHG6Q/3Ou/9wnkjLiPgMPHJ5Zrq+1YZ03p/hlQUEJr722eR4pBh2/3xfUrpzhqss91cgVgZiY5Vr29270CPd8D/DCZTSdMeDANTlqkWisd/JBi4bhOe+f5ykq8my69Rl3jhFjnfC2DzZ9feyR78j//675+/Pj8T+EDHPgSVqdUWUwtIsItczLKSsKAFmZ0RQyCCwB1sHYrr394sh/1+2e9flpeXZ26OaDHBMcTDIXCg2LDF2hWkKNDNP5X7uHsadaAgJtsaFSnrwmCrA+ejM50KchowaYYZBkHdHpXlwmfkHhjYszmANh5KICPOLeOrrPDT0yOvzxIAOy+4lrSyHhgMgb3x/Px1+e1v/4zsmWTE8WwlDO+sOEApdfM8Cpj5/Gks/KbudhnbTQu5vlp3w2yqGJsEoSmDEzNHIBA+4zc//YafkUNegJaYdBzjsInez1V+yNeTfZIvAXq5tpiIYvghGMbaIbj2KjYL1hnmPFofAD0SgOlz5ewJuLWxVxs3A4JgpgkE1mee2PkUe4WaPACPwDzzNUKLxusR+KZcFM+fecN6EGNNoKzGJC2sZUDT8TFOHDYZAUiCg2I4Ye5SMotrINiuAyzC6A7kHQGV04R19PL1K0EJsN9U7gKAWKWlCHy6HPZmeXl+kdbXKJkpQXSU3RkwQXAhAFbz/tNPnwmu4XOOh/3yejhwf0nbB4GbAjoxaMTSBJONQUrp3uhQSNcyMTs6C0fwmgwMZ+7I2lOgAxsQ1iPWEFg+XT4rw4vXhIGYjBF+P8t8OUdnAQ+rMZ4lFs4Ys2PgQfsKnwUWW8qDwzZVVlO6iBjX3dMnASvWmEy9Z4AtlGbVoW4avjKFLk+MCLWZLwnQA9ZhzT+49BgMwtkAAMZbCYAuo50ORDoVw2maY7LNkuGz2IGW60QMD5ZQOfAKaFOZFrMeBQI1uJ2sTfvZaycMIvNYrwTYDQIFFOLe8jhSqB/AkhmsAq/dSCNrxkEI3pfzB+uEnZPvMT+wH2qYQ40xJzZkLxx8mvkMJpdkxMTMypchtWK60L1AvB4txSRsbP/CamAiBwAamacqBz3sUSZ+S6YsyoJVrh/BeDvrvgc8ExMgr9bohK3E2fEmkBvada/5Arj2CoaaAmfYZrwX9nN/OJJBmy6YstkS7EcDg6/Ht+X3L8dlD801lIaeXslgg/4atNUAwJ2gPwamillktX8NrElnDWWZy/J4tyyfHu749bS7Xx5vb5afdvfL3/jpE8E2aoW5PI+yD5nDRRqgPBPMQFFZZYCvLtlkeS47YrfWn8ADSUnc75K4M9AKYP1GjX+Eb8i5lA0+WBAFQSLOH4BqKNVblhMAtdf35cDxwNf78hXZccwN/LU02xlNXErbLJ0Hvb5SgpqGACw9HayvAr7jEQ4mb7qVK/HQDSNkNwGkoYHD/WCuif0rhpukLtQ5VD/jfQDdktCYdjM+uvyPgAPSgpPeq0CtAF/CLrrpRCW6ors1QCw503aEqU0XH6JL1KnnQ1ZiS37gPGfnS7PvuTcMbqJUFwAGxo+sCXZJNmAygMPZQZRrQJG+WclKGOD8pJ+XSoLh/L/fAKAPiGBQ0M8jmyg7R7DefnBYxykLFSPb2Ei03DYC//NaBOem3qrBwgh267pOFtvpV7VI2+MEMDdkoKMZ00EBDZK7se9koQnEx2t4ljlRmrVRAOwABHLtAKtcF6Nrq+MpTjgDjeqGrjXAMwUNoCJVwTO4ZSu8tFzaJpAhVSQ5v6qaI92pDU6mfFn+qtaaxs1NCqJHFSa/F0W6bMrvNsMRa95nfXVgdMAWf/hhhzhGrPbkf+p7peq1+DVebv4QVpvLtJIwLsDDzKKAcPGdS0s6AN8I+mqurJPUDeSaPSMwMCXEvSf5eyev4y/NUjDur/GZZBZHCsJnT/kI4zMSXMo3+QhA6PsLo6XXQEZO9/q9f3N81gHuVpqkQYvct/zFqGLOT2rYY4UBmKnY52LYpXrQxHL0PW8NvZoJ3PtKn6N5bo08Aa6dgL0GWul96c4s3yTXyt3Pz5nPOa+X+daYr8dFXWllN7NG+n4v4SCdLZZzKYmXbvgiH8ws7lEm3ons6I531UGNJSVI3FBv+PCMvsZazHOwBN9yS7gnVUKoWmFWpW3HbM58jces6kgiZLMY5/gGUGSSp5HO1Tvm63MurbGggHWbtWogNpVTW7BzfVszOaPzVhIv67W6muMQAry2vMwvtp7W6AQcu5N0xm0CeNsLyB56XQ2919X4Jxk1fkn/Yfy+wdZ0Ps9+imSAGbCbG6DvcKUsuPw7v56vSZVQJcH0GXlO/F3a88KeyiYMkJ7zFNwgJJd//6/+h7MOrehdtZ6Vd3MbiFD9mRm2/g0p+mJsAZhDkMFuajc3BBr2Ly8E2LCvEdQzwKMuizpbprOokPUG15J9lVMRwEZZZfpQYXDZUSnnnGUEArgAsui7NDkSzOl+xeyBhhcPh1FrPmvfo9+Te0WQ9/gEVousUuyVjE5owJgM3TO+Hh8/qcTSuyuvDSuHxoHsBDG78A+GYxpGlXiKsab7XeuaqBwMQU53xkzAme+4PoMPlB7e3BD0C7grcCHlmGKF0CiacRJ2DjkDyCy7O1OXeVlXzUCBwDWVARNcOzkgBOuC3agCHKhjV0A9NlMI9dcbIIcAno8ALbusYjzFrgLTg8HFg0omVSbivzvoZmkxA2P9jeCuGzAQ6BhALA1DNJnMjknZCd/jstfWIlRbeAb9AA/tXOoejKOHHbMpL4sRw/0f9y8EvMR8M3uQIKHmmlp97h57gOadS5gCEnMtWrcPEJnKhwV6cD2eTstngt8C1wBK0hEmgCbWhJhrAtfQARJsGvhzYsG5NMeLnvp4xeqR0SEjywKpDDx8/HCvEVy7X44EWXX/FCgHy3AEPQGCsJZnhjCdZMk8hP14e9a5Ud3QtIYZMlZjC5Q+S5sF/wiyPqJRhDV8WBoTlh+AzHTZRIMUd0+OFqKZBbh2ym4EzLRNAvhfei4GVKMjGN3FGHh0OMYARWMnWmLJBqfLcY7fOGllF8iUdRmM71VAjMrMyTIleDNAuLyuuvp22U1rryHhkBKpdEJce8916JsJHIBDgaiZBKVtp5OWIEvuh2vDjrfoLnFTai2ku6lKqsQ3QxIitljAWgC1gGsuubGQvNgwEWlXsM4SSDMb5LxpzsAkjpZigHaVAWudk8lm4I1AEDTLnKhA8gT2J6AbH8KBdMoqMCVYi/sXsVMBqjL4BYgGhgiav5CxBtB7L+Ya9BsNWOB5sY6hwXg4oAkNOmPCoXQnTDKxlgLX2NAAQBISPad3AknoCApwDcAacpAcGwfCEdpHSSKE9VkCene7fMLX7m55erhfngBO390sn+5vl98+PrCTJ4X2rSMZcE28s7VQfhyuOCph3HG/cB9HVzW6XnC43V0ZNwUjlY6x/Fn7Dk+gMnd1T+Zef5eyGcC11zfYCjDWzsvxFV8B18DkA7j2RhYfwDWVDkRbS4G/ACyBNQzOB7hWgG6afpiIqfk3SyYueGVKjfPaqVf3UIBqZjmGuQYJDXZqReIDpaINrqW5Ae+Ntg6AHGQwBpujEKfBdomGYsqkDbYpmG6tWc2fHOTyI+iQp8B6k3WvqgK/fpTzYV6TQAtQQx8HWpNOpkbThF3FycpS2Yp8kIBrzjY7GExnyfgoGG+BrZ2MFHMN+zLaaNY/wlQbXOsSP/Mh+SwdDIc1EEc8DO6WHAm3yUmH4vQ0Y0OujNiQuY7Au1kZIWmWNEyScy+fbAaYAeu0FuU3JoGqoEwAkjqYq2pEIGY/uwKEDljm3xQo6FnUHVdB/goEyFYsq22Axcy1kKCSaNNzO5DPtfI7A5mTbabkplhFmZ/EKQKj3EQkEjKWqwkk0M/nJJgBYX6G5zcB+SW4JhoN/dBoGBYTNcy/sGw9s1UiNtYNGZbukO6gTH5OB4jxuQXWDIZRMebqiQqQpM9QHVwHeFXjqnsK04rzTAmajGlzyeJrVCCKxJDBtQS6XG99Gy513YADZu8lxm0goUGaFQBkosK8z018fPGf8TkEoHfgrjK4+fL5H2mdHM7tFjRqYKzvvX12xXi9VxQv2Z+wjyRwKteRb1H3M+b6GgAWhtDlwzajSCCFy7yHhpx830sgcYIKW3Atr5ef2OBaPj/+80dzwWvrg1fghZ027VUnAma8S5uMZIAlkCq+t2+TPRH92vlc+HmWYVfiOXq3+HtkQBAnxa74IVZAl3+3vb4YqmtQRXu1E8l8j7UNicPjjBsg7Byz7DCHf0pWVXbaczaYyTXbZlflvEqSQ/tvq2vY8y+tTmkZc6z18hXmEFOt9Sv2twxFDcrwwZtd2fuiO7LidwTXNm7A3P983rRzv7KgLEO7+ssFuOY1rnWXLJbnJfPl9TiZbJqrwZ7d7MPtOs76DUg21y7trbV8/yBw7d/9y//+jKAdizqCtgoerXEE4IeZIQVsQm3PzLR3eQ6CNwEbANion4SOSfuDADaAayjxcLAPJzHgBgMlM9cwUwVQuQtTHFkGbP6KUSnHi8G2vijQ6lKBYmvY8Z+5lYBrLON0uVuYHHDQk+XAZzA7SG2yPdkTYJWFrYV7SXC+dbzLYG2cmDh/cXjwuqD+0WyAw5gyTYyBdJbMOok2kTciPjdaS2twrbOdASj1HBLB/2zmGj6fwAnGkGWf0jWqzzWglwwXnRuCay0eLhBSayKaQmCuYc7B+gK4BkbBAWxFlCJa8pvdUhHY2GFiEAv2Bw+1ZgdlsWfeyDwyW2EBQ476e2ImpZwwhjHspAJR7IB2d1ZobElzCsEh7dIALzEoFOhnd1mXY8JhtTA9vvMZDKZiDPDfWQ+xQFrbXqfZ/BavB8sLgTVArwPBaGsNkrmmDC3ZhBbnZzk1SyKOVf4pDRQdBgDXyPahZqBASNwXGJcIzACq4YtloQDQrLPExKi7hSL4B6jBQM4gzqQSZz0yQKpASGw+aU51R6Q0GIE2k1hzYOacZDPcFTXzJTae5kO/kzEN+yuss+Pp1wLWZoOPBBphquHQYQc0dpgTwF9zAaaOm0QQzEvGpUr/SGfxGKoknLTrBLE6wXySxXH2mYX1OwBxOgkoizOYkwM+wWvK6No+uOyisuKT+eHyWdtUOV+5doRp1Q0JYzcdrtibrbNH5pa/lIhoEc/VYTOAUPw+5ehaZ2JlzRKoZNnZbAAox1lNDibjiMFsArk4reUcgGUA2yJ9MgJsLmGPppyYNxKzT2kXAiPa9JS8+RBmMO5gW2Oh5yRIa4HvqY0Y2wswVOCR9TQpYO+S8lG+TLvlxISE2APKyH7sn1Uyq68TwTUkCPAdwNoJbOnDCxkpLL13R01pDOnrgL3PrphhgUEvrMG1X/anZQ82LcsfAcK9k9VGthrLMqURZqU3MyWl7UVttfvb5QlstXt/gbEGYO3+3qDbzfIEHRQwqcwMCpMorFzFZNm/wq0acOvyTTnO8fK6M6fKRd3kgG3jVZ5PODA6uZw/gZRkMzK5AfsLhxxnd4A1gWsHgIz4wpi8AVw7Ly843xFQevMr4AyjJoyxwTgy+05ler2f9bP2vh6nPc8Z/BXw4CBMbDWVVlOFsTTW1BxCumwA18RWA6tNTQ3QPTTgGjqN6h4TMBNssvfLBJZLV/l9A65pD1ib0JXtatAg8D/BfwphVkALu4/LDgoISoJBc1pJhQAlrlFS+Z67hRrsj7Ykw9sAawTXOrHT46fkH2055UjCwoh8BtZnOluvKyK4728MJhpYFJAzg2fZTrLNrL3bQaXYhmJlAEBJIKbZL72lyp4HEGiAKbpbSZLJTgcEFHgvX6QBJtlh2WaWcrEjO9a7kqthzuJ9SXzmGbZnwLoEzus2weQVcG0b3N2gQwz/+buPwdrJ7orb7IOcix0U8kw0AJjAhcBuGKCDEVBdbcNW49+aLRm9vMQHAHUZrzCwdVmoz+2Ur8rPTbmoSo2iexdfZ0ahalgiNlsAaM5RaRetwTWOeZLuNgLxaWT0wopzwKtfVSAZnyjPFGiI+3eU8eXv83vOYDJQzCqd1+txaqAsqQU2aAmQdEXIe7uWpi9xDcxY/66TF6tSS6+mj77l3hsI1Dpa26LxbrUC9y8CQq67S2uvrj+x73UDrIXJMwBfrZ3MynXh/dz31t/Kp27v/9pYyoY2WLKdu2vXxnXnZ8+x2q6Dq+tnMxGrORwYZUCnCdwVqDdfR35L+6PcNwVe5awYZ9Ygo+S1LdeQ8m9VnJDwYUmkCa6txnJtrVbrZgW2jW6Vc48VuJZyylvaXJUAACAASURBVG+Aaxk6Pp9BqLqXsS7n5+bvtNepFpS1X9FCt744zzJXbcTWEviaoPgAYunXB1ybW2SbQLkC3iKeyL+rXT1rt2WtDj2MsZ4K+B+v54+DuaZbcwzkTTrXWNbE9nfX1vLcB1iSxdTdjAtfN+KbXCvJPyXw/KU/6gnGOZVExM2//V/+7vlhhy5mdyw1EdVRpVkBB+Cwkq0D5hCZP3fOqitgl4ERsCHdNjHT8D5mktnpEACcu1zBGTeVU6U/0YxoYyYqdZwLU7jHa3GPDa65JTqDH4lQi74v0fly+segSShd98lyzocHbk4ASyhjJZPv9oZlhhhMHML4PcZy9yj9JumNiA0jtpSDLh/4KjPq8sPc89bITYaZNhY6oz2KoTFArgiYp/QyTlOaG4R+20w1lQTIaWuqqDanxPGz6Agsmb32/PJiXR+UJwrkUImFxlWZQ829HLg1qJbfs6TwFsCZgDeMLTTLCK6pXQkD1SqvYemFwbWwn+oeVdJKR9fgTbj6FLp0k4oAawFg5oGc8RFAbFF/r/eUD6tLpP5N8O3xScALO/alrI2sAmWaabDMdsuYV6LC4qRZD0Hz898FWmK+WdbU4Npu96Tyh2LXKIvFQAAlvkeBa2LNuAOjWUAaK7xWlGmA2DuUGoHmyjI0AYU3oBOTtyNgDWAlWCDnt1e6JmCXVQl1OgK7QYP2qdkF1u26zlxTiQ7WEJhrAA6wDlQqDiaZgBA8a4C1aP5lPgSuRcvtZnnZ/yx9NrDRdo+eU2Xyw2YDeKf51gGU3wfEx+8CumKtp9zE7XSGtprK05vV4mAphtXgTuAwAWTS64rYLK7JMmVrQuVw0DpZa1xkTbSDJPCJ4JSztmuwuBkmsU0NWLQT02vzmqbGANdy0F10H+0TMoc89kR0xHKgJ7so22lbASAJJbTLzfIETbsSXjal3117JWJtaXvbLewJfFUSogTTBRTo8PMetMOGdSltr9bFktlJQN60d1z3/g6aaY/FTotNSPc5MTW1/hJkY02L4ZgMeTMpI7geQXzaFABiR+ijoZnBgQkolIKiJBRf3Bf7l+Wwf1bZ9lENTuDU6Dw9LUcCawLVIMjPawIsOr0tx/fz8vz6tnw9vLLUkUw1vBbMWnbkBLBmECEohQEd2AVoeoGh9mmHr53KQdFBeXfPpgVgqpGtNrpbFriWLs5xJnnnCX6UfRZII3tWrEMz14CZJYBg5068hgw7zzFbUYg9BcQpzm7KhCk5wG7N+AwA2ezVshzNWiOLj+DaG78ANh7P+FqWV3aSFQMhmfkwwoq55kRIOWqz6Ucx1wZTY+MQti/m7ssB16yFxc8bc8Gyz4BrHG+XghLUNDPZzDq4SitwjVmSUUrhpEHAVAFszUwj2Gr7S7CzykIvwbXYH1mCdMKL3lbAheDrG3DNc60eGl1CXLq2BFrSzczAFRo7lPbhtlpA4sSsTHByqYBRNzSIL5jOjXW+A6gNsMbvA1gbjAWdL7t1KRjnxUloZ8inY96Akp4/zVeyBuQvpGS6k3EZ0wornLuJwy+bG9vtoCrNbiwLkvNu+i9J2IQBo/u4pB3U2t6Aa0k2x3dUBOKRJLLkO08Fh2ENjoNjkHxcsY58D+rU3h28J+CkQLAbErSmIqxCAK7BRlydVwJUmXx28C3bLVaX4g4xtzk+vkExz8X27/i0P0tj2FEph4JD2eV/SU5dA9d8tHLAfMw1q0VbSgz8JLgMSGTdBijfAiRXQSb6gmb0N52sDvELwCWM1Q1baBvQXwPXVkDGlc8ankOviQG+9N+v/zSvr3G9DqxNEGNdTulFO5a9plw3McGo7MMKpN18JEF0A12cDb//+p7SfOszts9wbR9ee21AwmJ4YYWs2JA9kFkHeZ587kdATka7n9WwxgCDY3MmSBFmFLtVV6m77PPKz4zUQoDMMf6yg802rucM+40M5y6JnaWjiAUIXJcupstChz2uPWPwI+PdZK2ZADPIPMd1sPBqfPx3+uIX9K+2g72yJvgeY9GA9rzHzFVs+Pf2RP4ecI12LLZdh0at7fk5Ba7Rlb08Bz5al6UTaZ/lW/cXoD57yaZtBRTik7dgVq1HxqP97o/uc97DNTuVMc1ZgjFJ/Le9Zl4z92nmkWt/6tleefjgZ3zW/+9f/Ldn6Mgg4CAqmbpnLOhZygNRc2uKATxrls6JhxBuEn+fuj5i14hxoGAp7BPVBUvUXIHVHJS5yRV3SjQ8nRnz2mQUocfBch6URO4kRC4mjbXZ7JxNIxOABgErGS7onEk9MmiDvVTGMl0n8ZnH414BesVkHaD2s7vLpsspqHEGcJLUfDcjGOKmAmSi1SAgFGDDp8+fmZFEJhf/Ik4P4wJABUCVGFkacy2SPmwC9mwP4An8IGgU6+S9tOkwLtBGA7sNAXME9CNQz4CYKDnmTkGzmAP6b32PDpuAN3aqjKYctZLkTGIgYSCVMTY7i4ZRwCgZRWAvIZwiQ+PEzVZlgHavHh8NDI5OjKlZ3x5o2VT4/TwAwk5JFzCM52QUPewERBJccyMBGQvR/qcmyiW4ZgMXNlTpr7nsxQ4pSsNYJg3AjHvtcXn6BO09lQ2nFJTsRjezwOAJUFSzAWZa6GCaG8gMhsumrF2FohHqdhFAA9iB16Lqioid9qObDiCAQOfSlESF8RAWWMSDWaLjhhBg4RG0rpIKa9ohSDFzjcw5MNesg5fxxl4Icy3rOmu7moH4sD0cv1QjCrHOtIYwR7JH9yxTD+gtcE3Zfa0DgRZ6rdZb1gsCdFUmaVzpXMAJcKDQmQ/WmFT3xjjz/G62n3Rb3HUupYws1UxWfa2bEmCtNQ/MIrNeYgKlAIt5lrleEzBM5zJ7/cJJHRR/OuJcM7a7m6z1tYMsTFXMZ8aoSqZuU/4fHUatS7Kb+RHR6Wj7nudoxwDdkGGTZJfTIS/MKI1tA9Bir0XwWyCCWFPOAgodYDDeTBFpJD4AXCu2S5ppCIzj+kaJGbUHVSqKPYpr9NjLWRHgJNBbbNWAx3hmJJ6kz3h4EUPtDV9grgFcA7PzReAa/kbbRy27I0tCJeCdbptY7wDXJOwNcG0PcA0gE5oVvOPLelYELcBWM/tiMCrAhJJg/h2BtafdA8G1JzQwQEMB/M2gjkoYxahK2WScaybEAtq5hCLPX3MX4MyMQrEWPT+bv7FxgMHT17OaIwEwZTzvzcjnhl4pzxacp1gLAHXR4VmloCqPBXPtddmDxXcSMIkSWZSDgoTjptTFgEqZZjTN1vpaZuSVXpnYzinHpsU3yBgHvHxYVzd4CVYZC8fTzrE01dz0gAGGO4YaTAMIWoxizwcrAlISYr2yBlMkjF3lNdTfauCifg5TuE1AAdo811Je51KpgGvFPB3lfLHbbNxUwFVYfRie6KipizC0s/BV4B1LicBa095jksJ2W2OqBKjANVzLwETGMcw+Jzgm4IXpmRp7WpvrcpP4TjiHAK5VB0tq25gdF7agmUsZ3wokwnI2wJZlgWuHaYFnV/dx+Tr6fyZAFncm6sQGlc/YrGEFDGGu6TwNg3kyanQWfRNYK60nafGRxbTSIgq1MbhEs03E6k4/9sFQwkMNoK0CqNH0QfvDINZgThcjecUUtZxBAV3XgjSfZU7wSI9piMxvdKEyJvGdRRyQ79ZqXdJxLBCgoJmU0qYrbAe1W+Zah4vRePRo1Pik8+6oPBl6fgW0fgDWrGI+I9VhQc6/XQXInD4MZLQCU8a6mQDO9KVXn/3hf/zxzLVaNxtNpS2QVMCv+4JqHquWeaz/Zq7Na2SO2ob1nsmlLq+Z11wHrQNQ9dq/BHZmvLIO8IfmmrgR32TtXYzHB3PRQOTsML19jjUwWGvCZ3UlUg2y6UyYDM5mDTLJwGZ0sSke6SSjnXDtuFil9BkXPno1hAkbuT9PWERDXvN9Ne42wluArdb0bAyyYYdi3Ct58QPgGj/feBrHWo5B2Y+PAM+tff4esBRwrc44f/A12Ixjz72wupUf2roTM/8Ak6vr2AIOdlcnZAKq5XCbGPvqnrll59nx7T0z989HwBles/UFap1cYa7VHPI+7NddOUO3oPjN//PP/85ZTo6Cy4APcBRTsqkOEQhKzZBhKZ8c/tYJ0+EePSzS6CMyTVFV6T+sGBnuTCRa+CWTYv4uzhsAuzwEM5IEztR9EQw8iIR35x+JIYfhkQEMEIgAqDTcBsMCwTk+A/caAXy8V6wTOPjqXpJDJUE7AvzHxye+R2CcRPzxGfiXDpzKpLYOiaiWjd7j/QBVAq4JEGjWGMoroWUXJo4+T47hBCbngknwtw4C0VRCgBg0c8g8vH9Q0wF2vjS4lpLAGEQLV7IzKIE0MeQEKs3vCPj2ZoCBWaFrsqTLIBnANdH212LQmTOAL3J2JMgfnQCAgJgBsQsBlsh9CIApNtRlWekcnwmuBagIW0XdWAPAvUsvgB1RVdqm9yZ+EqglRpL+lsNZhiwHSJy9zqgy62Mw6r10DN/I6MJa+vzTT9ybWCPPz8/L/gUgA0TU5cR2dzA9P+eB3QetAxZTR70NlM+mfOcVC5rAkIjVVCiiDpT01vQdAeXnTw1Q9fM4qGFJjijaBBPAbHV9fEplWFpKzbUHgmti/4k1h4YGYMbheQLMBjDOHOowayCkHmlpEA2v1YEsfTV1FwK4Br1DMYvEfBS4NgE3nXgC4hWUoBHAkXNK1lJpKfb+SjaNJaNl52zf3JQjmkAEX9KpjwLvAn+oTenSnrDXmuXgzn92oDG3ErTXM0+ATePTjvj2b9pbvTannZhgsw46B0ojoJp2eHUI+aQNsI55jT1tHUCBa9HojGvB8MslOLT/Ked0soX7q3RozsvxBAF/CXfTHjjI1z275M0loGJFqdsc/6WZQbLyLomjHg4BCQGozZhMIxwlLfQlhiRtJKUP1PwEXxgGPWOzhCfrTbco4BfrDOw3lsij4c/LM8tAATZz/2NvHI7UXzztzWSzjiPH4KDkhLpfquMmmWxOWgAwglD/C+4Ha55dOFUC2oCPk0+RfoANBcgNEAF7Btpquwd+PQJABEjh0kWwqVrXyk44nVmzc6xFGuByZggZsKU00R1OZS/VUCJzK0abmh0c8awAIqAhheY1AJhx7hBwEyhWrD36IwAtYNrQwADdSDE+ANbepTv3+safURIKVh/BEAKCBtdWwJcbs9jZTrkJT37HagF1c/7qGeJDl/t+Gcz5T9XYYKN7J50122UDmWgcIa01NfcIwBa9NpyIwjbDarC+oJNuKV3jM0cQPvuumKAjGDCoU/aN4JrbIJQOkYDlvEas0w4i5OAaXPP8a/hsz23bo6UIoFT3L4ZR9Nakdaizpp1mN5gyi6/1UFzSG1ZflW6qnD+lHO+jW3fOtdx6nXOj2dEaXFPyqOVT4r9calTKHseOdAyjgEiJyHQbjn1VfmyWS+t9SSgQnCu/2izfrQ9f2oBKfseO0QZvIqMOdqfWnGyM1stg3YRNMLpi83rFANN5xER909v0+R2beCAiHN3hVgGxBmpr3AsMNsvS0WElkAy4tu9VjheTu9FWy30kCdkJsbVPH2kU+vmVnJGh0DwYJPAzVulpfWzYtTpnMu499iAYtObpBOEawMga8b4aTI8t4yNznDU0FozO9THnBSSM38V2cemFVe55T8x17X3ymfr+eoV/9NMEXTvg/v77OsbZgku4hxncygalWmcY7DE3Ih19D1xbi7prTDX/AcvWDQ0aOJnPo3u7oo837ycs4FpPrbG1ZuA1sJb5KJBs7O2soW+Na73GMjapFpvvufwM7VXMOZIhibvCYMtctE1JwuBdvvQKXItP7TJP2mR3OUasb/LLXOuyITMe6H3IPT3AtW+yoopKC7Cl5/maGH721NxDP8Jcyzjm7NW6+cPBtWs2e86RyCmOP7Kmsuy3ayLrMI98DYH7kc34ndcECJ0Jk2B6NS4jPq6Rmfp00QXMnNfcfwRgX2eHZv6Y/LxSFroFxvI6fkoAXyeIcu9zLcz9V2vlL/7Zf3OmdtTd6KLnkk51G3prB8Jd5qgz48xYNLbgHePDFKBI56IHUGwSBFhlnHUH7ZRtyhfx5xjsPgzV5jsPQnAhHfAAADHYeVSGzBsnrdqb3dXMArKbqO+QzaznTUlSglABNio9ENCjjFbKMycjJmCctM0Oy8vLCwGQlKfORgs5cCctFq/j7xk0CIjCs+h96hyJoAzXxefrb1OgPUZf3zOGAX0C/OAzpeFz/M+0vVuPpduSHbSyKm9V+7SxEP8FS8gPWGAZCfzERSCQufgBmVcsARKg5vKAzI/tPrvynlmJxi0i5lxfVtU+tPN0dtbOXOtb3zcvMSNGjBhBsIisxJsbldcVWi+wStTb1hTTeJmlZtB0AqSad43T6yuYF2IcVAAIUfNirknDCA9cQvDupipAxsAL3/9MwAf7o0Fa6MXFSrgLbECelHBtDkLWZ8Ym8xeADeMZ7TWBhsqmV6bY96DtLacyoNYKvMXo63UVNAygSIZcjAMwV7K+Ba6h++5XlhbCwbz79u10f4+SsUezY9QkoPZHdTZ7LXCNWSXTpClz/I4DSyAxSkDxDGQ84A7xfswNAlrrreEwvL2+ETW7uh8rQGkmwQW7uaV8JtpBfH1KPV16jecSsCYRZpQH3lyjyyLYsFojATJU0gnAS856BecGTW6upY8nsFrMwmgLBpxF92L8XkmA7BeAJAJfF1tiLT5cE+OM9Qj9OAZQZBsqeC3WGuMH6Q8mwOS6ZPMRlAvKYSjw2FqJAaLRWEGagwGkG2DXmkiDFO0oacepE5ts/mSqdjlWsT7d+Ta2ajrACvgE8jIuip6HQQM6RkPUezkMN+BNplydGjEWZFOGtRfWAEEzlRnrWVQeq/UoxrQTsppHsrWi66mExivsLoL7fH7OkKE5kVJDsZBfHKAj+aISAs6Fb6JZa2KQxmGDDUxjlLAlebaZwQLAltqiBv5ZdjrAtTBIou2n8VczBpm9z6cnl4RiL5f2IQBBJB9eAK5Bd+2JQBteQ51CM5YBQKRUCswuJUJQKooxAnD0dnpkp9QLgk/MJNOf83wzw5zElLQRf/v6ld1OwV4rbbWrz6dL+AYAd8xsZbBs31Clgw4ash4LRAjYpjHHV8YYtr8BtCGyTRKoykTUEOiFGp1hz7xAtgGadXhejLnLXMnOA5DGUlkAamLsqYFBg2pkrEGDzqDbq8GL0twdpLvSLnFZSrLh0jLpM5bA9WD1THCts7EzsA2Dwhl4l4Fqv6s0HwmQ0mDDv6upgfTWUhKKn58/j46hZivz3s1cq9JQr3kFGy4HNXsq98+yagNg6rDo1zp5oDUHWBMd8gJyWfMqidKAaz4bJULc4Fo5sTwDbRvdVZa+pG10Apyw0tAYiRUKLMF2TtzrEK9FUkf21k0h0kV1AKMBHhN8vUGSwiLvmlEzxgaAkXUr2YJmcM1GF2E0ppwwjrlsaJAoBXB8LtvAactoj9H4IRqFVUrl/TvAXNlKzwUkHMzIlp8atq1Bz8EgyZnRPztA0bodtjVAllmjss1d/slxcUAqX7v1VQW0aZFxRTmgmeBawAad37JLseuVqI2e4bD38QHe0HHZa8w0Hvn8CZjHGqf9LRDTvqLPN42FS5QHaya+f4LzYjVSy5F9o8yibsAkbMIAP+UnDGb4cm5DJsLxDM+iwST+CFzjuG3A13LNUVJadMeSSer5/iPgWieLV1B2BpdH4Nr8ezkt/IfAtRAUfjW2/6hbaJ7/HFzT3umvtshZOnPJrPeo984y6vxdOFnv4tSuHYGXclHyuSu4pusdlbauTFG8n37kuFZ8v4/AtR1Y24P/fhYDX9FT34fLyZq5xrSP3anYeumKbc6fZT47XYdRhjjvSQD3aNbnhoAR6S/7bMmb+Gr7/E67Mt+zz20AujwXyS6uTuHvzMLr+Z/7XPP5R8A1vL7OhV8A1+b9frSu5mviD5bfUjbYr5ql5jMxvWHBH62T873x89/IVNkmW5/4Xwu4Ft/GZ+26rvYzTh5rVx6dP4fcu7YV8XB9BP/8wTPk/+//8E/fWVJ5KXBNAeeJJSkpmUIAjEMbjgjE1sF2gvZas9esmQD2B0tnFGgHlIExFctJgVecI95DHDf/nJuY5W8DsUx56B4Qq2Qg4BrKwwJdIyAy28Clk1moDL6p/SYnRGWWrf0WQ4a/hQ2FYBj3DpAQr0e5JxxCOHUpZUvA3sL+r83mMxiIsUNgJodCwAy+wrbB9AuIchcoM+gQrOHZUR4ERlzANcwdQBj8DODXYJrFiEegjPnmdSwADdAhz0DdKcZPHXAKtDAAYGZU5lPZU2Vf26DbENHxc9lowDWX76DUgJklOhQCUKqe2yWuWkfoPDu6YlFEsmumBR7JjOLzWe5rcC0MpeUgYYmtyjwCPsbBKfaaAVuMA8tVGBSrHK3F2nOQGFxjl0R1Ssx8lsOoVbwEJHWo8lCS46runClT1HOAvYa1DeN5f3dPUBWBtsqEAdpqLuHx4f4I7mGflcOtJggqcQKoYWDrTV0IAbix5BN3gHmm6LzANfw3gLcbdNesVuAJ0gGuiQGDL7Iy3a11mROXprCbMJgw19fFWsN9w7bgG39X6RvANc+R7Q7nf+hqpasmdKByyEZjr9YBS9SlxUbRZ6w7dnFVaXoA6Wi9YE9gTUTnTYxTjE0HKw1SRlfCujlg+Xl/ickgFl/Aq4CS2Ud0EjHusEnWmmvnNBo9G7gWIG/okfUZIEAidlWNXNDYBWy+gFgdOMnWzP2t/ZOudCIdODhayoGaXVTP4kNI9kRAPcBbAZIC8Koc9btK3LHuuMYYkKvBgTLIU/dGNhllkQBUGIheeA+GTTHuLeyGI3ANYJbmw80IqmRuzX7mrEEpMfYdwO0wU7Aoud+urlhqDJY01orsrZosxH6lQYZK00cmFoEU9tnlZ2mn4fmoufZ8enuWBiKANjYCehCIzr/jdbDVT5IDgG5ls/NUEsrmJvgJNhsyyiydVDOAlGoqgIs+CvYrzkCd1xNcY1dfl4EGdIct4LcmkKDdd5aYjnVVjMpew2w8YP0uso199kzNNQEQQ9jbjB7Yg6fnxxM6SOK8AKAGYO3hGY1x3MyBzXAuTq/8BsCGJg7wN6C15lJQs9XULVU6dADWGCTDBhrU8rFT7K/YsS4hsCs/YrSFsea1XaCU7X7WlRd/OWfxO8kcdhADYA1jrLJQMddady0NJMBaw9ype2h1DE15f5hfAcBGnYxxwXr2NKqScx6otOlFepbugBzbOxOYsgX2ESwtooeM5z6AOi0f7QOz1mg7XBYKcK1tUzc1QCl2N8wYE3Ah8Wf4ZtyrGQ8Ajy4BzOMroKrhP70yWRx2iIWnB8DWr+x/te8pxjm7s/psLUDEL+e4uGqBgGQxZTswD6+d66iCg7azGUdee2gSio8qQKxsJ2269emGmHmfLWGJ5Xl0jk0WTl4bUEll2CnLUVCtZlPjOyBEmGk+8ALWecL9noTDXSpGxrgbh6V5BlnAg1XJGfcGJcDm6odaYylTdjKBsUIYzS6hTamB3MWAk7qCgJ40R5CvG2mRvo7WCsrO4bIXKF2sJM/FTHx5TOam76SYwDXshwALHYyaoV3A9mpnuR4OwJYAewXqxi3YcKXYpB2cie2ibR9JtFoxG+Mx79/BtYKQx35bQAIzxn4VWOOUDcB5ZxfxjBm+iGxMNuLZP8o8FXnp8EbOwbWOubsUmkXD2/vns66ARdub3MQOQgYg0rJy0tGAVl3rJ2WhWuLrpB8CJ1UKP5pexf/zsK0dEuM3aj7UnE5NvvYxmPZzXTbni1GJzq40il+Fe6YfPWxqysuPGGA9di28f/jcY1+yUZwb1sReTz+p19YKev5RcK327B8E11b/4Zx1LHOrsyY+dCc4Mol+HysZzDLNoI61ezRWWUY/KwPdz8sC1zJ7BzYoQNb807KV7LDozJFPEROfBadjQSQpncF9J8ve2llyBhzP7pu/2MA12pOuQjvyDfbfXQBck2AzAAeVuJAd9fTIxwDY8ttvvxFcQyb59z//mYysL19uDTRJY0sUa2ucERTpbqP4UHSMVKvplA30zYf1szDVXCaG99bmcoDZYFQaJAjIu0RwnI5/flIx18T6mgNNTSgzUnBQPz+r5AgTlUA9ASTeR6DjFqLpKAF6Pt3d3XGMsKABSjLgQlOEYjEIGIyzE5Za60mB2acD4fWl2Xhk8Hx/Oz2iVIglMdaEQ1fFlM+5I2fANczN3/t7/waDwQRtmKuU2altuT4jQCE+WxonCnJzKGtTAtkVuIOvlKOlPC7sILHXUhoqxt8sC8U2Zvhl8A3BH7Vx2I0U5QbaFDGs9BPttPW9XrJpQIAwlSgbeXbwUM1d/Hw7uLY7ENJQ0VzicyL8i9cpMFZnVpZGUyvu2TpPBgHsPDET7aCQY82GG84k8zWdsc9zBQwqA2DDgPCDYu/uihmDCsYN7gXve3gQgwXMr6ltSCc0Hd2olybhfa5xslKtYXdxwW6ECOYF5IHJJQCJJUUU+TVzDRRjdpFVabQ6TskRn51B+YyYDwR6BtcYcPDFraeFdY0SX4BrAlY0TtBzuzVDTXpzYrdizwLgEJMTWSXPlVmmGB9oElXAkrVg0Ej7TGuYewyBOhMGzQTFXlDWX2OE/RO2HPYR1iO7s1rLiHM3QkYBVypfk/2T7agAx2Kr7QQPnQmWPOm5Crjmokiw1uDaZHVlzSagzX83oCubTZs3gMyAjllXWYfaG9OR5+lbmZsjBy1B5GR+4t/ZAwGIo0tUQJy7woUpzFbmthnlFGDt+Axi59znp9Pj86ObQas0m+M1BNg5vtHqGl1EOS/EghV0qkxXQXqaDOj5dZxnLcGW4xusx+pGaDsVYDbAfWysGs/oGgBu1WBE+5Zjk3WLNYHSaOuRIlHyiiSNgbYnlH0/PJzuv307Pd4/kMFGNpeBZzHYnsxqlu0Nc44yolYzFAAAIABJREFUDViTEqascljpnLhFuxmnTC4h8WRtuK+3XwRyu1lM9Luod+Gyv4Br1O6CZUezGsxHygy8P8SckhM+/EjrF2bNp8us2FLlmZd4uc4mzD2fL4y85+fTPcpp2ZAAQKKANXQVBVsNumpgq4G9JnAN3VLfT09g+KWpA5sktK5RNCfxk/uCWmeD8VvlbC59G15UOYdLsKv1NCoahu/Rfo/ANcsZRAbQGEKVhZo1yGYTKQt1h9YG19RtNM0QMv56FtnneKTZzwIM5l6S/prubjCAzNguAM1dFx1O8bWyA+3g04/ydRKs09exWbG/rPPRQfEE16p5TkAKPHfANZT4JxnuNDiYTwTXLAES4JFgLvdCkn2zTPF0emG5aubD99eee81Z7N3uP+5zJ9vdiyOA43y/gMMk5lIupTOAenPbV4KFgG8TCBNjxj6JgbucP9Pn0fycl+3tAEDus4JAnJusOoB/aD/NmmrFqvbvlXwz4EZ7nEBndJczg54nDh9Erwm4pvMjmr1em6Ncmffr715z8rPy+7wmcUy6STeIovOOCR74Sd6kPV46x/B+xQzaPzpzAOSbWQuAzew+jVue06XKXruZznmO6uzVswCoo99g1s6ctzkfTOwmmXTAXFOs4WYNDDSzk3ftvjXCXYJPA8t4Rens+WzNcxyVDdIHMfC1X0/PqXdrazVzU72qf/1rAdc+YErFH6qrmmEW0GX5tGHmfGv8s14rv2B/njxJGP+K4Xrua5yGITgGLOY5sCJzeX3NdxhAO5j6k4YG81nnNfWs+kz+3rY7c9Ugv9dQsbgio9GlndElrGccwFyul8/CT1YqWL5onfkGMnnWUBpCax7nwfFXo0OrLZO9O9p78zrzvliVtjUvSOVJYvdZYYLrCIg7QKi2vT/vI7uyTsiDdXK0Xuacnf3bWtthMCuk3LqFDgYixzfdQmtj6i6P/X2vessbfHR/Z3PUjscYp/OZ7PhoXxEDr2XceQzFl83PmbOXks61vi6A5bz+yBLN83C1nh+9w+P1r/7Ff0TmWrrw4UIJkrCoEGwiAEaQgaD4/u5OXf5Q0jQQ0ww4wZvBihBWY+FZsjQ6EM2tJTBLl7gcPk6YKeihc9Zt3jtb15k6aOFc335ZnFo4ZdHKyeLJImRpazVUWA39svHckVDoNlqfP1PzjGVHpxMDMWik4XPyLHi/yuRuDHLJWaDTbmZfNqgEwQVOcZOzTMLaZCXCnpbyMjQzUwRDj89RaZx1fVzKKifjzQ0KJMaPL4Fs3RkTv6syVyLgmnvdIzqlPgqsYLdQOUBipMxvgSlqcoDnQQjTATSeEayL56dndrqDc9KOkUVibZzFWoyumOnC9sqxxaKPpedQZiNGmwHwtcqTWQ42MolcS2N9zrHUnAmIhaOuMjwIZT8paE2jgMpA655jlAOudRkE5tJhxqD860B2MDJKXNi50516s6FxT9EUBPCUbqUAwqO3ljUskNsOI9aSA0Qy11zSiNJTCaeLqUk9NDPbwp5jV0yvVTZWgDZYhINdkhsmEDMGGAWzNwUAC1gTsCqtN7Jh3LxA4Jo0qlQWes3nTudgrAkAQ2QOsYutyoc4VzObSu3DlPM1sC9gQ6BYDiKMo9ieWv8CPrQ3tG7A0FOpH1m6nGvoG2ntySU0uugimAQsKeXFK6qM0J+dEo42ww7AYAuzBgarVLYv5aA+TEbGNlqNuV6CrVlSXdpgV1cux29h5vVs6cMqQZww0X7Oj46PCQjKfukzoo2ZcY8WYkqqxewUW61fa5ejqOtqEEFbAeba6zNPWbBSpu5Ri7NL74hggfXsou2l+3BHW5dNieFiDacqjbW9dukn1jGBVrMqMieyHe42GvDCgTGegsLkADd9/TgOvB+W06G8Tc1zYA/f0HiArDR8PxFQe7y7P91/uzs93t+TvQYQEuPGbqFoggBm2/OjADYD1WESw07Rvoc5ztJBA2vjbP4MzS6ejWhUIHY37zmvCejqGijuEY8l1zQcOnQdrkqxgmWK1UKbUQHMor6kTKsbAGgNt7MvMFJswCeAjijxxRmGTt4A1wC6vryzecPr+6cqBSWgFj01/ltAG15XzQssTg5mhr7EyCMw5dvgGRGwawDqM1Pa7/ZVZsa0WBPNplj3Xf+XgBY1LqD9GOAatSvTLZTMSZWFohSUrG7qrxlY++TSXTc3yJrPBKSKaQ3Yu7StWDgaEoMV/o+haVhMRabL+9lnySR9QbpTmfMBrE1GSdjQYOpTLw8sTDe0cZmOfICL02d0BAd4RnDNNlTxL51usjCpifiZuoFY12wYk3zzYJ0HT3tZqBYBbojGO/j0LDf+Vs54AUSWVsh9BjjjvneH7/glVWoUSGzoVKVb6jzP1j3hxAzH1f9WFsS4UjNSGRR6bFP2mnPuI/vPq27l/ngGzItEwt0h2Q2clnPKshbCOhs4LHAg/leWFQevwbc8M/1Jd9IW8JsmNZNp0U2ABNSo7HhGSQFxc42Mf8oQ9aw6K3AOlV3j762JauZazm+ZQbPhcF8TXEtywc+UM28CGEujC9oXN7lhYlvVBStAoEUnP7AZMzlP6qcX84xXFkCIifLuFjrnOGf0/Jk9e9bcY4bHs/Q0VnRjSWU+KtD33Pc8yUf8I1/yJQfD6hfYWzbxNlXT+KzxfmMcYr5oDM9Br/w+MWrmaDJd1vE8Byz6PXr6D+d9AF8N8MRX+rVuof0MK+tq/8zE7wLAzgHYPK/OxkjEtOzQ3OtF+hmATuY54Nr0zfvz4gMIuEoZpeK7c2Clb7NZtDyWnEzYx3lfa3MMVEFi2SnPPH09N4pTzDZB9AmufQTCdkzae9lORiHOqw8+7fByvzPBlzUzxjf3XvOUczxApl9b+9+JKZ8my0clptC99PpVLNradD8F2X4RXMut2uDVvFfcrk1S4HxeJzjAbOzB1K61nPfNjFfJz/yYadnr1Xb4AHj8me26ALiGsrws9uhG4AbBGJLDcskNFUF3gkR02FfDIXPU2au+QYh3yzFSVkiU7yzuBtdaP6KDmWTMNJByyuVUBHxJ+dXlzfXp+ua2AA18/iwLzcIluOabIzPgHZ37uqZdAJQmLZ0FU+7JQxkHsIWW8ZrJIrK5VNBiMOERwtQWwg+4A/CHYIbLPOFYalwDIoiREBAtjLOABm0YDN4MSm30plR6qswy2Q5uKDDRdmrBWchd7B69Doc9AEP8FLj2UCBVaY+dNTBQx1A+q8V2T+8OpFlOKx2kyVyj08bIQkAV14IZdTlIKWZcJR4ux/A9q5Sz544BSpXpuhTMmcKAallD0frIOsXfo4kXcE06RwDXxCLMYSjgCmyuUUpQOlJx2JxxcfQUhyqGOoCAVvI7WWm4/1syJNvoAmBC4ItgWqXILxJUdwm2mGtizQHIUsfGLuMikyHaPgjxv7+q7NvsNZVHmzGEElg7nWCvEKi0NmEcC4J1Bi7lfCrAwe8A+hW4BsaAwfSAawCwormGNVINDcAiY9YandPAqlHpLkGwWd5Uoq+n0/sbGm60UypWEe5B6x5fWHPZO11Kre67eAlBYgQPZulGM1LJepRdgdPXgT+NOR3WBtzqMKoWz+3sxzGOXaCtsqgrwZURYE0HhvdvoIusrMG4y7WUWYWpEqMr5aa9/8/BtRw8Rw5UHaal3txlRIvDPsB9NX94rEYL5dCMsmQ5bAaI3MjCVs4Z9oB5+pnzgOvdHXRZXggwxyB3mgeU2HbYEgZsCGRVqUH08hpkE7swpWbqRAiQN6Wg6fbZDpbYbtnDvH8nUDCWAhflKLdNVaKkHBQ4cAajyQygMydW2hvKHAGePTwKYAOw9qDOodJcUxMQNkF4fGByh6A/mKZew+ngjFsj25XOYXeoLp0o/I7nk852rnEHTAQODV7EThbYal0otq4EeIxEELW58GbbPBvTrGVqlAUYh223R5wx0c/wb5r9BJCQrGGAim5s8AAN0ycBbM9vp9MLWGvvnwSguRsowBmWfeLvLgtluSjmCJ/jclY1MRDDFl2SwdpVYjTso2MGil6h/T+/8gyNv4f9cBxcNZNGJWk8Iga4JhaaQL6w2ACuySYPcM3ZZJaOckoCDHbzHHul54G6x31l4DR7LffYmmzdRiQAxmQ5BKAXyD4QqWKtyd8p++W9gN9ortFd/s36tGKOE1THsw3mmsqcvayCrbAhidY0NAO1By2sb/Z8gfl2sF9ZdJs593qIfTYgMeeYNpDT3lrBYol7TZghLl/RjQA8DrIjraE5kwRipen1xZQ26I9rl08+tHDJ5IdvZfZPfJtO7ujU4tyOyoU8zxF4UKDd0DgrcM0Dnm7SBTLU72kCDKwb1NyAn6xzHm3R2RwAixI2Lk+O5lskSZZr9TqS9Mw4bwebLKXONtXlu9VzWkqhfDmzkCJjkPkmVlzaii4LHf+dM17EgXQkFfM1wewRuIbrq8mNWOwtveECpJgQ7tMVYNtLNndwTf6DVvfnT9aWnmzvDwCUgGtln0dQWRbN/mSC2/nTJtSR4AiKByCgNbgCFYsx/eA/JrimOQ0DcAWofnStI0CgfZsJKh2BOQ1s6ZxIWfUKRuXeyhc6uKF5Hx8BXdO2hpXYwMG5xtkEyBpkse861s8cux1snfeuaD6hSOLM+m2tyTzn7lvuPqOqj5TMjt8u37ArOrgsDejwejzXxFaur0rqlDWrtUCt0Ohk+88/nvMOteR3No+eTR7tq3vJdgmsfWDd2I/BtYxpjY/fY4PUj1W+0VryPW32AlYXc9Fxs2MEJejYGryuXWdXkTqEv0BqZX5NMG1fvz8C1+T7bgv9D4BreSd9zmGbeh0fg9CS9dD4571H4Nr5bv65xen5ssXaEwg/ucTFv/oX//Q9QJZAK22eKoVyMBtQSBRuMdCC1vNvfkA1I+yDIDpVV9fQq4FGTesTzY2VDHxRG4GSWreI196ui8/oYFTBE0pCURo6KZcAscJCqAkwuAYHCOU3uBbYZ/hiKcpjOnGiE6V06PBFzSaU0bn8QAYiwrE6LKRfpwA/JW3o8ojugwDkEuhDEDsZOzF2Brhm0LK7cTaok8BtggrZEClDyGdEtB33ntJHPCvuEQ4E7gtgUsrvAHwBRMNPgDcoB45ot5h6eoYAfmupgcorWdqHjncOisGOYjkRgYx0mBVrib6zO/lxblCq6s53AJqyHsUEkfB2mCMBGQmuke03tesEuLXD2e/D79JRMmOZecA1I2ZOcA2gJILbp6fTG+jMPqC47sxSkWNs0Nc6IVmbOBQUeHb3tjilKWtrcOXda/H76bc//ak6VGI3BvCRJtkz7wdgG8tb0eTC7EvurXQKpUc4NeLUL/CaQPm7tBOf0RFTHUHpYFL3TWw26q2RfeNxtKHU2lKpKtg/BEQxvwTXpFvGboIEN5ydNLUbfwOY1t1CX/h6/I7PQQYQwDVrGBocztqInYpNQw/O6KLkwA64pjWv7poC3a7UuZfO74XuE2CNy7gxh9SN4zODuSZwBv/N2R42DXMvnaNVlzAJg2T5aQfdVKTABrKmNKZP0NmaupLVZCCHhTN4LpXBNbq8fYjwV2mWgKnsf9hbsUjNKluSE2tGKvfH9YxSlS0wKkf2gOEALUCsyQoerX+Q0uQkJggOsaz5ucSMiw1ooL5L2VPyaKaba94EIDUoqTFe9VY644lurO6EnWYG1U3bwPH1NVmSGFeA2mBSTmemkho4W5yImFl5AN85N3IYT/2c2DAGJp8/nV4guYCSY4OzXFvslvlOUFsMNuiuqVwUOmx/8zd/c3q4u1Np88PD6eHhnrIEzyiZhOYJgEsziAmYAyiqTqAC0sRIMwuI5dLYq9LmY9KL60SyAc6imHXq7DTNmEWHce7hG7IBHtfRhHFZOyUci5J0sJNcqivHbQBr/jfmTjqXANdUGoIGDU8vLywHvX96Pj2CwQvGmr+hv4bvx6dXMtRQIgofmd1CCbYBWEPH0ZM6g6peucSVP2HPGDCfHvzIKS9uVPyd1bcyGL5pfuwO6nxPcEf+pL6aZOHDYsPeQNID5e/RYAtbDT8xpyzfNVtN+muevtGgI+7zDH60b5hCdHmbWMZHXzmrxDQXwMTgfnR4zXPO81AmpFEw7lN2HNXnGtHVuR9wjc2VpCda/ugnJUPAtsRarY6hdWn5XuygCnCN+9lJQ57ZStooOG9ZklfKTfh8TrMBM1OLPTy7yPHZ9VnRJWXDKY8LS1fdyGVq0Grf4N5VJs4gwOXcSjY3W4bv/9QJz4xr+1zOpFdjLQRJaRYSPyfJhARdakDVPrO9/PFsDh+69NB2XuBa+58JJivabUpkJV9j76cd5flRwK/Pnq1cVc8oMFGBn8aqfCRq9GpXYtwVrLj83NH37CyaOKTXZif08zsGjPErXSbcFRkCk+PjhNAtvTWrJ9R5aGkONO0Z2nrZZ3UOVAJOyVmWAo9zv+91AjmenZzf28/yhw46ktJXgW4snq0aRKx7veOo4Xd4TXboLR+Xvs3y9TEjar42diOAi+bmvAz60AD5l78Krp2DOj1+uf4Eoo4+c15jB4247ALs/eiGf/C3HfBZx8V7fAi0x7ea9604RPZ4Xq98zWLghqHcpeE6w0CYyfy17e9naw1cPIr8qmglnj/c3G/Hj64ksXx1JRtC2tHatF5WgWfWqRxsKV63sIDYsWauBVzby+D38Zm2ST5664rP+S3/ZTxQ5krjoTnY19zR/PbvnJD0Ojo6n/2YxyzCsf6ih5fYmvMacK0yfufAFHCZJKkmcBnd4P3+hRuoOmjfQ1wbtNkbyP13CK7NeVjxpdZfT4Jqn+sfzWHs7dF6LR9pxELz2h+tqVo/ANcaeU3LcAUePMa2OmRuiuocOLrcQW/NSG9uOBkg7AaAa/iuDThE8hNQRbcohw27rTkDEwBjGpeAIuUIIeB3aaYOuM/USUsHT2XGAGIhQyinFMEKfh+wio4P0XUtlF5M+n0YOqWaNw0YxwrackJTqfFjvSgahKEVFho4QaEqsRQjL27vynrR9PczDyqsO22mVCsLReyM7sLS7eCltwZwLSyXdFvMXOAaBeBRi0tC+XE8Mg/KDpM+oxIuim8/+XUADZ8r2ArYQaDRGhYRxBftvtuS8/pBig2JI/DgvNmBFXi26pzgXtgxrFhoyGJfLQynACq6rFkDJQackhKz4QyOvLx150LOg3W63GdziLaL5h8GQzEN7fhofQ0SuahHnLKH+zuOAYDXlGhlby5ZTZZ8WuTT4vAptVSZg0qFWHrhOWO56PsbgTUWWNNDdElkxpreo4C1gIcEL81gYwY0wYdBtga+NOYIgNDw4/39lWsvoKiCBgWEXUYpAI+AmDsvimmmRhZVlgzQbZQJR8tKXfPcXXeUx8ys2AwYxS5SMELdLXcLDeOrgFuwNTmNKtdQCWMDVyyVNagivUY1YQA7b7KbYgvK2TbgwTXAoGEycdveTNCebD5r8bTtG2DxsD865EaAbJZFHKIEaPuB0jbZ2mUWWZ72ZpbZ4vUpBSXL15n19YBKgwJtY4yTWKtPBHDJqHLmLcEqgCHaFyt3B0iT7o9+r285YRX0p9mK2WrRvBPrWOCamEb5tlPkgFc2EAxN6Y7OBIaCZTUyQKIhTQpUgipNt9gDOrkLfVy2SAG87hfMLQA9Yepy7RlYa5ANDR9cMvr8evrz3/7t6e733wmqfUPH4G/fTg+P9+omys6ZYrWpI7c0NPERKXHH/lKXQjnHYEdjDat0HmAvEkQYX7F+IzQfRhPPM/5e8hEcTzDa2e1Wr8faj28g5rHuJ9l37C2xDHkKcswEpMmHoJZR2Crc79BNg4zA6+kZoOLLKxlrANaeUD74/YIMNfwMuPb8om6hANb4jbFmaRmANYNrmKN0jDUzjMBaHFLPpzLE5y5Xfi/APS6wzhHtq7xvLWSZzJVc9RxcU1OZIkgVuKbmBtgvZKfRLmEOVbZOO/sJ9kestmS3FSSZnWWB9wQdtCVC9Trja7Z+HmTur4AM9qBdAr6XBXXgo2fU2tee0E/aoAGuGULg/k6TCwWNDuINoEkn0UAxAzM1L1BwQU6EGG5hrRt8lH8gX0J2ru3jA+qIC/xL84TIjKSaQwCVkhZhynjPWnMz86kuzXrfrpEVgI1B2GBjya/VOmIAg+ZOsVdegDNo0BkgZ1LgRCRXkmwZWoeWBJFP1/qnM+mooLB9qCVwMdN0BoX9HBYgz7qfwOVIwNTZ58qDDs5ToidfA0+VeCHgWnZXWMoVpwTc5R61NIc/M2fcZD9kfjJ2e+Co4EtnRMBP6SuZRW29zIBqlTwz81FBGABT+LsA19ZudEvwbFC7LAsAQxuCxWKM0kv5C62PqK21lu/hNUeg0gKubWW/u3VbAKXsUb+o1p1na5I4+m/a8+VXD2ZNTKlhow9Bmo9AiumjLPftcdrBuwlWrfN/btOPxuEIXGu7PdIuG5sl7zt6jj0Yz3/Pucv601nifV5exgF44VvZ7zf7rvZ3IkuvgarGSMFssRrDpI7ciuAjbXPt1PkcaTZWdiPs2uYEV0IG96LYukHufl49SLyUev7tXNbZpJnAmaKt0POhf4f5uQK/R/OX3wXAr3U2AaxJHqIfpfGAf6J7ETGhQcncXydCeo3ZxthudvQXd2LskN1WlJehq9Vzjy7H5eWmjLLR8Xo97YkZzzzXh5/zETkra3Rd1/ajNz8pZJ/lmZPE+mD77Ta5XraVw851kX+ncWbiqo/mMLd5ZCf3z5dN73nM3M7X7ft5v7eL/+e//w+LuYZDI84BA7yU6ESk3RkyZfPlLEfUmwG9O3Bmw4g1IcBI4Bqy/O3oiIYpja7KKI4SvrA0+De3eM8kx0GoBc3yQjn6ZL+xXDCd3RBkpWudgDM6Qp8+MUBJqepcDAGx9NN/SYYZ1xr1/2EqYDwQ5CCw0H1qnNIefXVM4oxbV2JomJGLUUZzzZJM490GFBmwAF/t8OLvAc8CQhAYPYGxA4beI/+dbGt2WTs5dkS9/+hk8j47CyqGmEoDVR6GslLoeUlri0CLQRwE1wDWVJ6n7S3BZWco3e0kzuU8IDmenDcz2OzEaq0JMInBCZ03jEXp0dnpHd1pZ3Yjc5N1FYCG4/XpRP0nAQqZWzHKUDqNtT/HjKCN9UIC7AXISSCZwKbLi97JmMR1WJpqQDBzwlLEaMVZ9F3loN/JQGPHQWu2sWILoAvBtTStQAdROOPSwUupKIMOMu6khRhgbRppBHC8H4BH1FuwhhM7aXbHUAmnYyzQ5fbFgMWl3mtHK3hPxO4JuJlZhnvBvhJzTeBaAjJ2JfIYRGgY3UIDdhjWqDUwQegY29adcbZjHJQ8IA3I45lot9zNVqCHsn4AETQ/1/wd1jpYnVhzt27AEEA+JYy4KZXnNXMhItHK1Ova2a+xFwyKUOrrfYHr0LZl/KuELxpBzlBGww2y8wnQpiDydsAleFSZova4d1Nl4Y/ANWkAvpSQePTOtA9lt2gbbOdZ0vyCtSH2IMEY7181sxA4lABYe0XrF4LnbyzN9qEXens0Qp0R1Ti33qLWQZpD9DjFdgIkkv3DeWCQzQ1wwjyWDVWDCPzEs3HfWb8v5yYDHoPxOXhbvByi+yxWPb0zOZUyeOt8mC14gTWHMl+WiwKQhM7pt9Pdt7vT3bff2VDo27ffVRYKe8sGB7K7KBOlZlHK62xHoEOlL53FHHt3900GmWuVwFt3VCXWTkMg1g31D12mjX/ffLkVyA+xfX6WgAmCqLTzsGc427Xfys9L99/v7wTPMI7U4EzHYzaSEbj29Axw7Y0A2+Pz6+kJQBv+m8AamhbANkurC51CCa5RD8ngq8W56atgBAKANubpZgCrh0i/4gBg6xDASNqyl1ZnXyCZroOGDNNhS6wSgC32eLgafB/ANABrAddCvBPQBg02sLwEVF9fBbC2zzAy6nF4BfJFwwr2Wjqyubf4UwIW3Gmc61aDUWBGgrGRfA2joL11DbIaXqRsoxNLBDkdxNMGGUBwA8wGHXCewVYQPGztNZYzE2CT3RNbOr6dk71MLgaqG5HG6XS6e5ZmbhL8KqNWQ5qUV2rctDZj03gECjFUmZBiDB/pYoRg3xTQ7o9tWxybr1L+AmadtBNQ4JXgz5+BA6ciQDl9cgVsSQ5lSfI9ZvrG18aZkoRrzqmjoFC2V/ZqCZKiDxbdSdFmBECO8tMZ4IT9K1wxGrztryWBLhkUJb/z/PN85G5ysoLg5Qj6k2zpz03gt+5r/X1t7tB73VIfsZbovOwzWPcWhqFsJIHpAhIFXrI6ZfqiYy4bgDDAbDA1ydjyXwcrSvPuBAT8NAbDWzS7JHS2wx02BD6qEOgCRj4MZnN445oxUt4k/OwCNnov7dfKOhcJY7J6hkTCAIzmHe+BL68973u7B+2V4xhpD3a12ZflfD5Y8Xy2OdjvMTHu0TjOGG3uxcz/HqjnGj8CZ5KkmqLuGRtOWRad/UklunXua33LN9H/HYNO0v0W8WR2CO112eXeHYeP82OUHWec+dnx/Qe4drRmujKlS0WXOZvLnvO4syhjU2RS61ybnYUOwDru4XE+7/emuMDJi9FEAj6JwCiBa9JabIA+62+f96P7Xk+msASPJSWOFm3s0A6urSk+vVOnlteA050fboTtD+emR2D6GqsHGM7ZFnb40d34ngaqdwR+zevv9zr/NsvlF6xkzPvR9aetqHPbH5S1nj1/9vnDrCyA2//9z//JuwKnlNHJQaZhLHBN3f3wxgBrcLaZLzTgklLSCYgVcw2sDgjOXklwPwu5gjqj6bsBY+DMhW+0PKh7SlDHTx60NuaY7YBK6ORJgfqhqVbZvgsw1x4LNBFgJkBJ3QYVSMehy+CKdSL6Ubqi5W8sfUEAOYLlsElK52eIrU+AUQCZgsvWp2hEfAJ+M/uI6wKwAmtsCpuTdeTgsRk+GuXon8kpC4tHmyLsNWVrJSYJA6NgP/coZzNleRgMsdYEQjEn/cyRAAAgAElEQVRAphOj90TPDWVh0KBTpgClUiqtjcPA+2enyxaqz7pgZrrWacoBVPKKz8/hFJCCJYcQzIcwPoEgAa85LJrpF32mNqITnMHSIrhmAfFkXshosZ5F5lHgR3TYUELsQD+t5iPirbvwPWvcU44c3TeWJA7kvubfDm2y8Sgje0GJGMo8Kc7tOnQ6Ju5+xSBXPfLEXkOAYEfTTjHBt7DY7NRg3nEfZNJZey1BFoCJFnfXfMFxF0cEbFAz1wiImtlWJbVyZMMynM1AMC5ktFk7TWuyHeKA2b99QWl1NNdSthBQp0WpE3yspdGDSl6Avkq6cU3pBnpNhcVKhk4zmyIyD1AZz1JrjSAkSp3M4AG7i9lsM4IdIIRVEqo8VsS0xVWC/SaNisz/TDUpi3YeQOwZxj2gyJ7KwU+AD6CEg6T8PXsq9iavT1IEP3NYKbhSkMzsfbTy7LzEdqShga4pcLyZVwDfHOwbXMO+AzDFzpTV/KEP5ew9HoKj4QA5nLZvshsaQ9nztu/RzMww5r8FpHndulw4TN0ErZjzrEEG1DwbUuoll6kOfwaHn04X6EJXrAexgqVz6NwTSKWvBsmwhsDWenpkM6Fvv/9++vbtzywTBdP14f5eth/6a7S7YL29np4en21DlRwie4fMZwBrZgA5MYIlBICL4Br2uEuXAX7gTEX599XNraQOriVnACYfpBS0PtBVuP0GPA/OAnbnxVkIsBbnhxMb+TfPBOjMAYxDAq/09tAF9J2aaQDMUBZKTbUXg2tgs70LWONr3qSDhG6hEoYfzMaw4ewABfSYfjn1Jm2Pdx9EANsGvMlDra8FfnDmXNY9gQ3G14zL8QEZOyUaGkxJ11LYkALXABIxULbcncvZNO4C1a5QFkp5GrNGyzbo2ty7AwzgPbpJE//mcjzMT3e6bOANY6ezekhhJPFQTVd6NNKbU8xgM9cSnFsGIvdD1lrYT8SAtZc5Rp8NmA1gTSX8Ya8lCJFPIm3BrqSoxM5mKgWutVYLz7WtLDT7N8kxOc9h5SYh44ZKJRuhhiJiFwmYk91UEKc1mjJVM9asY9rlqGMcR2KkA3EBr9FHjC+h5Km+Chy1zUyFxCwZn3Z+PxMwHy1xoL/Gz0/SIuMH+yXbrPWi5GrbnGIYGvDrz1WSG1+RRiFwVuBiutHmWqp7hj6foU2t7QOAaR/LBkT6HJnPv+/1dHhOs4kJrp3od0RTUwBYNP2qjUcAmkpweR2EvVllls1C43mzsdEnwMb5Nyg952varcWGNa+mbEBswdF76qzqfiXLy3awa7+HaSsbXOtLxH/48H6PfJmAa05WxIefQW8AnHnd7NW+x3NwbbHt06aPzoRLwLyVg+5AzDL2B8/ys0D9aFzmmE0Arn6fTopDOiln9L6ms5b2+8Z14fOmqutXwDXcK3yfjPNHczvHuMF1DfYyh6ORzLxW63euIGISPWdjZl9HMegfAKgM8OSzCQ0lXhmAY2wspCoCrmnfWh5rkymZz2mv4HD5R2PUbuCyXz/aL7TJQ29sAde2pE7tg78QXJsg2r7OJ/C02oiRLjxgof2KDfvRs8+/ha2871eO0ebHHQFsed/RWfJD+zq6N0/bevHX/+zfe0+gEVAiQARfSIH5dH8U6CF2QINvKYMMoMXMHYN6g1Usw1LJmICyBtjqgQ74iGQPbUDC0aTqd9ZRcWDAe3GnUAFMCJqTRelDDhpfFFhn+Zx0ZzAOBNag14ZSoOh3GGBCMJCJDGthAdfcOY+INoPHZNGaGViHmMGsziwKKJrljtOg5n0J+vS3Twa2FFzp/D1nrVUQXAFq6pXlxDIws+OXch0GwKbMBySb7JJ0osMMtNZaNJ4ktA9WlYItsCwUTAVEEwvK32ASorzp9aXBXv6tWTAMjuN0F01ZgFbGJEBAg2u3VT4oY671G/AXv6vMhAGfMha2DWDOBPwMgCYW3WfqWUzmWpxLZILC+MJrY7Tlczaan8MJ7BP8W8DuFUt+Yjzl1G6ZEZdxvoAt6BIxTL5EsMGA0T6jJhsCfmSt6ZA7H519SOCqgTWdTQq2CK6BteM9pDWkexeLZXROrLFDYGQWgTM+rfkErTIDawMc1/hEUBTvbaArh1kHKTo1/v7f+6sKfOPHZB0kcK3xs+ZfAoD8vVlgYpYFhE6zAQBGlThwCSuf28EA7QfXq7rrEoAwu4eMK6x9MDlNhVdzDrH96JxHP8Vgc8BGgC8SSNbBMBuPZI+37exjU8bd81e6lOcOxrQ/Wa8qT0wiQxmu3d7m8CgHJA6Jmy6oMYvKlTjGsbkVcKmBBEpD67AmQyCNUATGhLUmHcfXAtbS5IUO9nBec6AXuEbx8LYr0jFSiXyXerpLZjQdzbyWvlPmKSBwgFEHgk42RZOT68rjpaygwYyca2Q94/MlXSDWQ/SXBjPbc1CMCZYEX7CrKMB3AGx3KA29uzOj7Vs1N8BYYczfIPD/AM3K6IioFANfKq2z3kma51AcHQEtzumr0yfoMgZkgy26vmZzm5tbfSfpRJ1SA/RiWSnhwS7Lr2CvSSaA52tY6gaZMKc4Bx4eH9kFlPqDZvsy8UPQDN0+Aa5Bd20D18hcAwCnEtCUbAFYw3XwNbOYWcl0nFQNydmaAFj5EV70cawPAzDa17x/d71638S1TNlr/lKf64oble32kiav0Z1AqyTUzQ2UZJLmYxj4ANWkzZay0lluFveyS08UOJg5nmYoBb6ZAVtllLnJ0f3ziLlWLKyi7nAfsPzdPlpUfQOeKNgDMNqSHQGZCeBYJzDrdmeusTSUdiBNrgQ+CmATGzVag629ort59H2V/fPZljMuPkBsRsAq7KVIHFRFgBtHqRwUDbyuFkCZ9pLrNCwkN6tKktH3GkBxgmR7ooT72Aw94lLlO2e1NTNl2mk+J5Ihpce3gcYbCCS/XmDqGrCECSxfoLS8AqixC3f7+FpnLt9NgsRbRgk2JXDLh6IDW9SpSqjEfgmc72cUFpvkmmHy8i26Y3iHEi7p32KOfZ+n+3QBv1YqgW9Cv9WszGJcsrpiCKJvrLUkQ2cQKB9gPZ/3xPJkGk07Vqf+QeyUv9FjjC7eBkAeBaF1zR+Ba3IvljWRa80xFLi2Jic+AmDqfseZnv2Xsz0kyikRVH7/pssVn/psjMZY2CQVc5T/HWJgEi4f6JnFD5qWX7FF76n57xnnLutsgCP7KXI0v/t759jIxhisdzVIzrC6lv36I8khVZqdM9c65oy/mkS3Eo8z0zTX1PH6TJfgLi9tn70T4rVOtnUWhp5PyyIoLPOQAyQlrDnoD47pYmPS3qzMzsU/2Bh4uNRkrjH2HPFM6NDn4+H4aZdSSdJpeN2r9/3R6mhwTW5/TlolQo6Sg38Jcy2++r7+6FnsfnjsTD2AbfIgAsyTp2zaD+zYx0+/+jTzdfyMCXCP66/n62bLDhI1+z7Pc2d851yVLfzf/6t/9B4NK5ZSugSmmF50iiNiL6dFgEsONGWoCHoAkJqiraPcCU4QyXADXDsyUPN3Kc0LBX/+bTfmeDhm5Fy+pgBJrBaVIHXgLCfDZZQug0qpo4CtCKoj+ELHQgVk+ILAK5gCWcJhQjQ4JcHtCAM2O2k99PfJWoNV3IMtvV84jfN6EMm5TFmoXhe2hQCKZpe1c4drTDZMyh8ijEg2DeJXitDKASLzJLpIzlIqg6l7DfgUJg6cUbCpnp8fC1gr0CKZXJ9wDIQp8i7GQ+5NjJMwyvQzxjjOCv8+qLuZE4EdYq5N5t65s9zg2mRCJWDGmJI5s5XE8nNcFjqZa3g9g8en59JpEtMzGVYxAKI3p7mHmL/AUa5dlvy1Uxv2oA5LZcTTsAAad2RLoiTBun7M1tvB5XxwPt8YgAmkA5ASB9/AmotA0kAGwBzuAc0G0lRC2SJCJ9KxcwZXc2INvAR4APGS0TEoGpCNgXgARmsJrntAc93AuMDJyVL6t/7Nv18aRwJS1vKABCUx/s2UbTA296w1Exvx2XpQKsvjXrmAWPb16cosXzISXttJx7oBGN+6a9qTBBlQrucSm260EcZdd5sNKJ7gTmW6eias5RwIE7hZndXo9/RhkTGZ9rL2z7AtxViTAucG+snaTeexHSIEV7IrZO0O9i0PoEGjlyMowB3ASvSlolcjwXt3GqbgtzRsyKoy44PsUZfQy7YHRMv6ix6TtZP8dwCeZK7ZloeJmQQMS5NRihymMgFQswjK/hgQHWUVsC+4jyktgM9JIEA2Hz12nE9heorVIo6ROwWmXN3sQdpJN7IAIIdzE0AVykEfH+5PD3f3BNnwDS02ZZ3RMAfdnb+rIYKbw2DMCNT6bFMpnQATjj0NvTVCocOGLr3QOyWwdnW6urk5ffntt9PXr7+dvnz56o7KLtu27hTX6kgm0f7BlptRza6fXB/S1kKS5fHp6XT3AOYdmsY8E2DB3KpDKDqAvp+eNnDt0fpr0lszsMYSUEkTVLfB4WieObhq91tH8Oowrr+fzilTEnFeDa5xXs88v3jK7XKxO+zAQbgvrU+UAGjE4mJgublBmhmQyebESZhZSjZZi+0TAqN0qnbyJtn3JEXGvfJzzRxl4iIMJ1d/LYCFb4422GMre5r35eFGptrrm0lWnxndyCBabAbX3PGWyc1ZZpOGDRHAju4aS5CtPbmAa2qu0+y1MPtaUysQ4bM1N8OYNFm7gu2sm3THlh+sM7NKyFkqrWuXD1DgGtanWVKlr9nC2ZPdFUZDJDEkYH4eUswgDg0c8JoqaaoKkAaa5tqfZ8VRQJTf5T24P/lDnQSSdxmNsgaGcn7wjGDDM5WJ0k8pZqbuK13X8XTxLZlAIHu1A/c8/SxbZtn6KMcsXcBDcG34ikauBUA46fhBA498rmQOPF/lr+LZEQu0biS6tjLZE1ajL1BjPLTO8KcG18wEpf1qlk2drZGtUKqzwawPmBL7aomvWFjDQdA4z/QlJvkZuHYWQK/+Aef27whcW3wPj1VApNiwxAV5bdZM4rJlbHaAzTHIfI3mQKZg7qH2nVbtscqh1aZt7Tn5obKPlWY4e90K7NB3on+su9r9t/m7GRuWNjCbs13r7Y2581q9x9Zn28tC55jyMlx3eI9ZqWf+9roC15i1fcj45ec+qaQyMmfyF7fxr6oPT05BSNl0mRedOMva2TZI2cMJvm1J0ezhuSczFpCoUB7gvApGVUGa87aruQETbspNaD+B//pg752fBvrNtNs1puncvIFfHI+/gLmW/bD6Sv3Zc5/t8xYgdK7n/Vk0VL8KJ56vs/nOI0BR697n4tCun/toXvVIs3N/bftt60EdkPMC4JpniIEHAgwIIKckhsCCNbawVsP+Wuid7kAZ7SRsygTCovenLpeRRDmoXeJzPqi4cQIsBhNy+5MSvExGggMAAQgOXC6R1+fe8JOBIBhS6NpWWh0ILsIs82dX4NaGJeBauhSF8ZSJCeNLz6b3zY6GcagWw2INOzkyXv4Wq52AQ8Z0Dah7ScjwNcAQJuEsiU0QjPvqzoO6RrPnLICbsjgDJHFM0tRADBXdL75TKhVwDdpbaBhBxhrLRd223vo7cKTZEc4lfxhLlQk9KzMcEXyyEduR5gaPk+bOM91J1J25fLgEYFvBNTMsHEzgCQLIMTD2RufzVCkTn9DlwFqvApmdwSzNEYFw1Jd7fCpRcYBTvG9/C9TRZ4VNRXF4iFhbF282E+HnpVTWRlt6hwIg0LgASycd5LqhgUt5qWv4dlJHueik4P0A1toxdJsELSQ712CokLlWmmvajaW35j0aUPd0IRZBP26XhEIfqMpBXW6cA0IGPLoOWlkC12CT1JWRa8YgpJhrclCbeagUVO+RcXANJ1d2rJ1vvT+sJoEwCPQxhyl9JIsVZcAIpAhWasOlq2q6wXEPk7Ehlha+fQr7IMxhHMZo9ryeWQeYGAH4F2xgwLXdHuwGX3/P9dZnX8e5tVDKrlhki/YiQcXQKIylYYDn/cmyALLWop+pxh9tG+LcdbkQ1iz01bJGuLPcIADgmronC2jDXAdkwjwAlGGZqBkYSXwEhI0uGM+O6pipMtAw1ghcuzQ05wSeg4klnjne1yOxwPVhsX86Eh6MMFK1d2UT2IgnpU5s0NDgWnR6uPbs9WZOOYbRUYwG55sCXLzmFdpiTFY8nZ4fn9jZOWWhpWWHwBNagM8YYzSQEHMyAGVar7fmBnTIoInqrqk36rgtgE2l2de3N6evANd+++305Ss6SKt7M8ahEi5g2MWRtGwCbCDBwCckVzSvKOfCvTw+PfP+v93fk732AOYtgTV8o0wUTLXvp8dnAGzdMfTxFZ1BX08v76fTK7TpGGzho112SHAyqa8cT+XieH8NuRaDXFnbAVg6iJrOq/enNpKywmGALS5MnLg4926isOT4u+SknbT8LtpGYg6zFJRsNTWqEZMt3V/xU2ytS4IYkgVQ6f5qZ44cZNoyAw4Flk0GW5owEe0zaFKNJ8KUQLA1kEMGhRaar26PDnVKukMldZHYaNH972Lk2b4IKDPTEv+OH4C9yLPMNjzdqQnou6GUr8GGPG4SUEEzEqVs5OFKCtjrACh28hMk6PPhN0qXlOyOaoIiDdiMY8A33CdmnyXi1bRAx0DsLdepoyn62UxmOWHghGExNYZ0gZKNSpAxWeFEp9b96kvPYCjnyh7cZu3nfJhnjOyUGjR0oNtnZ87krB3FCG6QskgE+FweIFEY4bpGNzTQuZDd1aw0rD+e9aMxUJpgpBS/z7iAk+g6eh6Ayu9ZAZI+e3uOcp7WVOlELgOixlwNrgk0374+ANfoLwUonNqFExAfF+N69DrgfW0BKWMZgzb1M5H6QSC/32YF6RWA76/YGB6NRp+/8C8E1+YczLVbsd4H4FpinPhDLYOxhd2OkfY1H3B7+jgruJYzpJmy5Wcx22DyRCX/DY55R04mZ63RIZsx73tuYdqrqn46BzMWYM3MNaxJAP7xmeez7q/nnvYHEgwfDPSjUtvcp8DkNXl6NF8zVg17foJePd99VvVZLPuIz6r1PMC1yV6rZ2Q359jBnvsP763kDHqUjkCePkt7g0OuIvywM38hwNrYy8GOcgbsTLl6bjqSB5mVg1320R6JL3YENBW4loVWRKn1A+ZZebTB5zPva0xYgRJl+V98puW1Z03ADk3J8ssdLZprjLHJKN2mr57qoGHvI0Xw80/TK44bUrla7iALhnu8+Ov/+t9/D0OH2iqX6NwH8XJ16pQj4MMjiB81u1z65wkiy2SwwwR+yJJJp2YE2zZFBeYgGPPKS9npZIQFYMthOEGm2pzU5gBzDZ3dupX5BNcQoMLg4HcsP0Qzg1doBimIV/c0lY+2sZsbVI0DyLow8yjsOr0+h3IcNg7xYJyMdr++bJ4zgR/LSAHisONiU2hzP0f3FcM+gd+ADdIZ0vOEuZNAcBrfWoBVttCZ7DiZDDztOE2ATcbIeksVjEuInMLbFNtWkBzniI4n2Aksq1O7dzqoLg2KwHh14HIDijCUAvSxRKPYiV2imCAXbCOW6jm4zmYKAJz1I6acwJWsrzwj7y0lVAMcjnPEBeSgOHp1EfUm44uA9VWVApIlkrJAM1dYKgftOHeahUdIh9vlZ7K3NlMGT6ihAqCJB913unwdSKA5qMrvBAQJRMPfuR7IxBN7U3/TgVQuLdmdKn+5vf2igNqdOSViLic3miwa1xyQvtYs5zWrLXOVUmMaQ09Kxl8GURkygh5kX15XRgtBOMbmy/XQ0LKmntZQa17J7nU5eO5zsjazJprFppJyfM7jg5pv4DpoYsD9jnKQylrh99ZlNHCvvdRlgkIA++jsjFZn6nr8+n6LDWQgXHtPZSfTAZBTrSu0DZCTkaC1n7HLp8uZHiVeeDYw+HZwLfYhQY8CvNEkxCB51lQSJ+ZGWXvINoIloNIHFDiq9aLzQPaAnS/JUlP3SwFuAq3JaAPo5M6AWptmV2KOvNdxVTF7PpOJJf1DdcgslmJphak7dkr9tGYC3PazJthPkIM3JWGB9+DaYLMRiHPjGNpddtwEmC5AqMC14Vzw+UuTKQLabgaA4J8afma0YYzI8n1m+aU0At/IBiS4DyYYQCg0inCzmxkISqzcB/GnT6cvKPv8cssOoOxWDJuJJBuYa9fXpy9fv5C1dovXEOiGRotKPjk3L25exDNLek9gfaKUFUzvx0doVro5xesbAbf7h0eCa/cA1x6f2LQC75EGm8C1h2f8fDs9vrydnl5f1BkU6wHjwVNH48kVBAYl8YaWYXeuagHCEh8vPlHjWYWYzQD/zAn7Ebg2nfsEte5QOs/octgD0A2SQTYy9dhSBmgtsdj4BtgMrhFUIizfUgpuOFGsYq/rfh6BaymBCyuhe2raWeWFo5s32Dylh/tjcK00pdPMA3baLIqpbQWbADkEJmEGqFZNjtg0xwxpl4QKkBpA50Uz0atRSUT/zQbBunisoCKMqgZyCrhIIyGXncUXUrdjA5zJItkuV7CaDo8LuKbkR4NR1tCy75jAgP5BCYFHv1JlwPLtLphQS/e9PVE9g8EA/UkmTV208p/HAg+gJDQt7NoGivucN3urWLfRsxUYF9AvzYuKhVPrU2OYhLSYM2nuszbpka3qpg1MOEDdlYxHNb7J2ahnj5h+8Mv49GLdVAO1A7ZEArIGm5M+ziC1HZdt12crEXZmKRYQL6AYDZb1QMs3t27dPKvtVmkqApqny/kEgcfHNrBmMCZMrR8AbDNI5/38QOh8Al1VVrc9dkChfX3NQHh5S8KsAYR+CK4NWRv6j0l82aB3fNil4vGvBGjsc9SJxl7bnsgFrDEbT56Wk7hobqQ4L/eyN2SLbU2zjvgVKs/ue6HPu7EpG1xrrejpt30ErmFM0Pl89xPLd9wYWhOoDVFhAvvlvQYoTgLLC/6jucr6MBS8gP+5t5yzDdas8XdpgTJxogil3nMOZXvlBmDzzI+BXsZsA9eOgLWs4dpXfuaPwLW4VYVdpcR4HJEKI2NT1wUZW3fwaAduSC+guS//OLimNb1iCOfGbPVfGuzNGGV/J8ahycr/BuhV6+kAyNdu+vgro1U/jTPlHn4FXOP5+oPP2P9Em7IZjqxXNuQ5+Lr4P/+7f/KeTS/mmnVoWN4pXbUG0hTg40vskXbBJrg2Nz8F1G1EEERFqwKvCcMH5XNhOkhTo0s4xQ5SN44YhoByCs5GxgCfQ4AtbdQVoOM1CKpQHojAAO9DUEAB/qenKru6RtbeZa2zy1I+hyU3AOZQfmf2w2pUNMIB2bLQOtD0hhrAGsa4xaBRiiSG1Ourgs+M8WqIeiYbiAhi7/GYHU5Gq96AP7henK59k+twcudAa+XA6KMbYsBJlCBNDTIexza8+QyskejuIGjC7wlIAYTAHEBHh00Q8rd0xBRTTQBIupla84iZVDvBBpW0xs6bEQTsxbwimJ7ZrYwgxi/sFwGl0gss4BdOG9YZnGtHanGwZYnsyBmMii5dwACtZQX+cpaHFhQDjG4KAnANwTHnxU7AAq6xlFIAQEob8HmmDZw+udOPWGvvp3eX8aq8UM4fghauGXYRi86gMvIyyGl0oPuKUD+BaYNIxfLiPkMJ3DQunB2VNc05CYvCzSqqlHcEqdGaE/Ap8DUgDpm0ZgNV0443lA+7e+dVl02mRK/3bTe/iAOUxgVxpCd4pE7Dl1yvKF2T43zBOaReGpxPd1aCZSrm2qdPBoOwZqRtQ8CQ5ek6McrxM0uMB4+ZihozM5qIfzbYWY1iDoIBHSrn1h2fBaaX9t1qM2STm4KvzKpLssLeTJnYYHjOfRMHpxoZzA6DdL7CVtN4FFhNkKjBNfkqcoYEIKnbJFlrKQklqAQ2m1i1eDZ1vFR5YvaYNA6vzDRRQxbub4JrSq7MhgUB4riOAexHL9O2LOO0/EzQf/GpysWx33kGXl7ynAmQxvv3M3CezbYSRV4BdHLHC4unnOxmcyoIbU08dgZlR000NEEnVrFTUYoPQIvgewJfAyhqsqFxDPiIhNTX374SQANLDeAaOyxbWgEgm5p1AHjTGYn1cnd/J1CPTXwis2C9PJfQPzwAWFMTGwTP6AAKew+m2r2ZawTXABLiTEbTArDtyFATc+3xWeDaI9jA7BT63T2PwbpzOaiItnJY4dD5jPW2q+IR7UN1mOQUcDN39z79MhvK++MDJ4z7J45gdbTvJMX0VLsz5roP4xAGf+f1EkhbPzNBe0pBr8x0VxAkYAnL6JLgmphrBa6EsbUwt+JLad8lK5syvnYkOzPLvW5wjetwsHEy5m2aOvghAJImPlpw7jb9iWefdPaypzUPAA9ZPl8Nb5ygrLkTm4O+qFl9OdfCepLfYGAdP8lGtaNvW3n/XWzTBJb66bK9keWeTaumQ63510Jbkji23WsDFrOpCQAnydo+W83Xpt2T5wyoH+1gPN8bEhBugNVBTYDVlc09WdqtHZd7n+DCABjTyTpN47OnBuO7gMJqaCBN24BrOAOajddggs5hJS1aTkB+l+awtdJqXbk6pRKTbh7TNq4BiCyMxT93gpmNtkaTtI9irAbXFHTWzqaPaFC6gB6Da9ZOTKySgOAc5NB+kk8KJrxs+YwVjgI8AnJgRQ7m2g4IVExUrBl0ju+mCcu9+TXzXA+j9AyDGjc0A/nDz/8BSHYEYETMvQGWNXA/AkQSw2RvlGRJdaTt+Em3no6p+8jGeVrL+/SWZkLNPdrsT3UOTxwQZi39xC3uapJKs1N3UGqK99fZ4NL92LYZXy/jYrYQE3noMH2JBoI9i0ucN8C1CawxHhqdMee6yLrh2tvAtX1N1X/PReQk6vH667FnemgATwu45nOIY3BY3muLXj6lZ/4n4NrRmpyrZFmXvwCu1bjZP4jUip69uAyHpZD/usE13oPXtQD7ftKWs+omS3O9Hf096zRXaR91Za6VXZpzMaDQeRbHtzqyzVyvcpt7/LxeeK78gLkWe0xg+y9iqrUAACAASURBVCPDf/D79on6j9MXOLPVmPf/65//B+8x1AlEmLEGe4HZYIFrMfoK/ro0KwNW7zUoJ4crrdHhKMkBYdt4l/uJoaDyOXV8hKAy2HMAI1R+xetWCU0zvwI61ANS/0n1EaTR6u75/3GAR2y8ysscZCDjjmvAmSOw5mBnB6EUOIH19s4yG+nnuBxgQb/XmnGMG7t4EijobKw6QUYYlsvTd6ycEYDIWXqboHwauEzoGm8f1H+bESbB+D7A56ZZF4cOIbLISpvu7XRzHXBS4sNyiqznY6BV92mGQjR/wBL0dwJjlvcZqKRIuSnJWkca2zTOmHpqaqAg0DezXJ3BnNXNmpAuiju+bsy1CbwEXOv5HCy86CQoLtaXPS1lmSq8koNkRkk6Xyl4V0lll+o0Y6myrm9vbkTQDRv6kOlONPx8Zl4DiFn3C+wzdhwEkGY9NWqthQ1nEewIC5slpODfgudmzWVcAyoBxEBJpMrBNDcpOSZ7zWCMjGx04sRYFViOpg8OQCwYSwjJZU5h5LVmY5fLav9qTSQbLabt6fT9+a7ml2wh38cZIDkyhLiG7l1sM6yVMDr5vBXA6TnAkgKAhkAvzD0y16KrCGaDATI8B15P4BMgYlhREdstR03L6PuLs/Qn3UcCDhl+6zuZBbMyZKfHsgZI8j362HiFLtyW6Z1OYhxABWfW/0Im9gDEO3Pk/BoI6M9urh3oSXNH4wugxwAMgXmV5MthDNNogGsQwo9tIeglcK2cIMyH5QsgYwBdsiRmAK4FPOWepl6T9mE0KKtpQXUBxRoVWJKGCgSXt9KNrEf+3kxCMcKSxHFiyAzHBrAjdI25dqMe4ms6GBPQvJqBkW7TXAsG2zPGCOwoNO5gESWgLP9Ekgp6ds9Pp8f7O2mr8FVKaGCuca8CudDBVsEt9jUBtdsbdgBlEorSCi0on/ORoMdngMhvBNd0T99Pby/ujGsmWwJmMOvyLd01gWv3Btd+B3PtQWWh+DtkAfgN1htANZSFAmQDuAamHhodIKjGs5MN1qWhVWYXEKD0ULxHFQLJZKesziFzmLu1EuPEy6jtvlP9d/4SV808H59P/TY5hPVXz8pa5tMnCYTR9d5ioQV0+oyy0CTkBFaQGcSy0ffTZ4Br1rrkPvf6nWLLsg9ppiHgnaUi0QULO9sMID6jx4BJN2dxJ6DTjBCNCD/D70G5ZTotspGBE0z4fbRMy2lP+avBQDK1nBBy5seBrEuS3AH3yvq6Da4JeEzjh07m9Jw8UHrDX7N7qSU92tYYlFu0FwWsxc8NIKQqAazJ1utaAlyPX4BygknuOh+fO+eAAnZV2MYXTiUCzxokKMjS7iS3fN5ONIaxOCOoJDny6AGr9N/u9JlSmjS4odtzXmpMfw9NRAzkh3mTUmOCn06QJsme9cHzH525wVA28zWlrRMMDLDVnVxlL7P+wgwWO0Zj1sxirccCkJ2QXUTxx+7ewQ6td5U9d2momtHMa5Jlb8AwZ2cDUOflp9ndZInjWk5ip4y49pATyZwZDERQ+AEKHxmnCmRp6qzvOoPRDywa/YEA7h9avZU5X/dW4Kts7GEwfVCKy/eH2ur3zXmYt1FxUD5r25O5lz12ynhria9AY++NY3AtcWStWy6wrL8dXHM1xdK1N3GXGY6DsRhbnOvVWG6gpxq2nGvY7uBZgC/uLVfhzGtmLGW3VqZuni9l7kEf9rnQnu8GST3mvmYoWzInNfQ6DhyZGxwuhlXOmnE2zfub99Bjtp7L5U+OxoW5t6P1FPuxgDQHa35/bxh9YK4JBOqTe+7bXGrB+Twedn21HDdf++8MXMvQHzHGEIsUStLxBDVPtxgi8QLuE+fW/NLf1kFLLKEYffzPL1xs7C+CawvQPzTpso7nLcj8rwmjuUaPkgaax/Ov3OtMJta8Jrm6DQCvj2f/6//mH7/PDkUJhnHo8TXUxXIA7npsMgysD5UPL4YAg+Cuc6VmCHWWdMjSSXc5EQKPlM8xA2eNpQRA+Pww1xJs5hBKwFhOB0p93OEsFHECWlU6ZHAgDRfSbCHwiEEHfOZOsQ8ohoNQ4Nqr9KeKSZMAtic1Y0Bwjcy8vpcqnzV1XUCWAu03MF7YCUqi9R2crkHyvEcBRd1pJWNy7iisLcjXwLqz3QUYQdfGc4+Ak/NCZyDlZirfAotNwITuOYxEAWpiuEngWiVEZJ9Yu6Qc9dFRTEHBSvem45K1VDor+N2JIvMCctx5yhsr4FqLlgswngY36zZBdA7vMrx2ZgiXOGhxettZ1s56YYzgJIKt14ePgn4yWRSlOCur90WTi+NrzSdm2Z35ouMdFiKzNQ6CDJoRDLBG1XeWiKZ5AToQCoAjs88ZKTY6gGFNd7aUhpLZ5gYEvDM3TeCeVwCO7wDjLNeEtpRLhfVcmjOBX61LQ6BjYXkY9GZQaGZqyvdcnjvnSIbSmcAhCHx6vS/mmsA1gZbKfmvckhnOARZHP+BaXi/mlltz4tkxRhWHu2TYQIdskZuzhPHlQJZ2zNn32SjG4aucC67lT9J8hK6hoEcfar2OOddOUsxSda/gHJ11GK6HosH66UCNQzyHz2ojBCy9PivRsR9QsTkzu06bZXBt7q0O0lZwrRnBXdLE/WSAjbYDzLVnJVxoV8BihNg1nJlq1oLyf7DUWgJApcoG0LheVcarhMuqqUcA3+8luzDNfNgQQCw7PFts/DycMy5c66XnAPsnMCoM2NjDgLeYemm7XSUGVrDkzpWzvEkdLV16bXCNbDPruyjJJdYWtNjYhZlJHJSLPp2eHh/IFlQTA+xVlHle8Yxl05pirikBQcD56lLloQTXJAshGpW1/8iQ0qYAA+3hSY198JzsEOqO0E/oXmxtPAF/OgfCTMP5CXDtDsw1dD8Fuw3vJZv8hf9+fAK4hm+ct9BdA3PttcE1Jq4bXBM7qp15MDXoZJWwr508B97ab07QWN9Ue9T7ZoBDqzO4JHptKTvFIkfaoPHw1TCfSQeNeOMsANU9b2WtvitorSE5qW8L+tM26spgrgFgSyJzAhRzv3Mkwq7aWK08/4bnHzZIr38t3UPmmkcjwUZKeMTINEhRdMFmrmkt2hE36Cmw0LYwZ4wbcAgfFfNJzLVPpyuK+yvorf1ZyVn7ErS7PSmP4D9mnhPUlf+XeexAusawunYfzLWvzxXgsZTvnaSrfo+utmELCzNZmzX1fMlBjW1XQlbzB7+Lkg4jmJ3znPMwnx+bLCkIAe+V8PXZOf3NAGc6OxOsrD4WmWvR2xyJ2ySYaN7CHib7vyeAgCeAevuIAOlSFppGClyn3pOx4WJQWjPN46wdpzU0QYF0pV3PLiFlM6gtL87rIGBH1jm7k9rGqMtzN+SIryiQO8BNX78B2BzZBqDDWgcLbmib5r52/73D4Z7xPTDP6s578UkEZH3IBJQcpunwnz8qC40tmG9MkBu/4S8G17RVPgyO+dmeu8QJ2TttmXsdrZU/2ZzxjRZLvPg8NfaDbbX6RD2/KQulDrf9QJ2T9teHfq1itWaj55pnAMvSedQanknGzXNlB2bsj9A+huF4kCjlJYohrb0TM1LJjPE5GY/Mc3xsvLbOhgP9sl6PDrT9wdkztEGpahkx7A58zb1Qa8z+z/TN8BAhZhRgKfN1/jWf/4Mx2j+3P/t0ev7+a+Ca8ne2YkLOznLXXBcBzPUhx/d8MCf5Va2h+XkDpF3syS+Ca2VHbNcCrsWMH42P3Ifozv4MXOvIyEtScjEeg0xbAWLb+WpzMY9A7ePt/fLFDeweAJoB5OYi2e1vN6LRdbiPx/jmHst+/6//5b/7rvKPyRZyuRcN2cp2Cqotpll3pmoASjTnbA7cgNhq0qfgvw2uAbhhYwF2OlNAHEYMfhKQitPhIDGMshyWxTq6RLc+dTmjc2+NLwJCLh2aOks6dCD6qMBfoF0z9GYA1UGmslVwjMikMbg2O3VmHDIxAQMxHnk2lZEJhCQLhmLeLkU0uIZOUHJ0Uk7VwNh+EAvYEqNrfv4eGO6gYRZcGbIKqBuoI6PMB38Wk5y0MNdUmqB7SFMEBVQsu3W5EPWSUNLD0h+BjYQVrD2GuUdwxKyqWSBTUJMHKEFHBcJ0GJwpvGbpZeu0ZL5WcK2ZSuUMhUkYkWXrFS3ArZspvLqEhOWhoV9XYMIt5vIolbRp7UZ897PKSp3hKIeega7n9+1VXTmxF9Oe3ozNGSwoshFDDkEY9hN1j56fWSaC4Jrgjr8Jrtnpw/7TQZaOWQIsolHGg2nQauUI9J5kJ8xxbwQ3zBiday/iwmCskYXKZ3JWkIbNJahy2fmZ6TIcx6ODhO4GyXkb4NrVhbQPcf2Aa3ifst8KvgCwKJhxM40qA7a9MxioQKemiM47gZIAMGRLpkzKZaYJLKglKFAlewFjWWAvy1zFblImH07YZ62TV4Ca3RW2AxE0FdA4ZR4Y7AxNjg64AsytHoSCtuH8zFKncmg6w6NACXpdGNcGS5OJCet1gmt4nRoOSGsrX3pNkgNaY0l6vFujBsHhHC88jxIuYDu5wyoZAZ8EFFMDUKxDahka3B3FWWRJkgF5dXW6uf0qcC0Mnip3sJ0sDUHZEqzVm6sr7q15vsROqtlA1pF1j+aBPYZ/jl+cPyzez5/EzK6xkumQfhD2NcpnMXZOLqRJBkE02ka5DrTt70LlwE5kgBpby46rKMN8Mch9SWbaze0txwbXQEm+spS5FpiWn05fbg2u8VxM+XnrNmoPinX89PYqcN0NMJBUYJOFNLEB+5CMNoB5r2xqIFbaC3XWvj3cn77dWXMNDDez1h7BvHt6OT08gcn2fnp+e1fnUDS0gE4nmIwLuIaklExePNIFXBt2tx0mrRrq/RFcU3LhZ+AaGYXDoconLkwzRykTyCHDLljMgYPcZ2uDa1l3AdzI0P58cbpiwlDNN/Q+8mhOl5/BXEOwkiZSCeJG0m84hbKL7pzsewootAf4HQxpkU+B37ZJKdUZJT5umCB2pwFQe44YD4AWWNfao2KaCTCSPmiXbVvOgAkuP09pkonN17hNz5EaGbh8ts4gGapndrVWENydu9XhM/hi5qDsmccpQIoaC+hMpV8We83qiYB98cvkG3P8nJQJo082IiDbxqDJ4gpw6NgLdlSBiEp7dB/r9wzay2904iA+aXz/snMGyVQmHB0erSXpSTXAxjWE/V0l+wbubOBw/ExwjZ8RIMzJUvpATJ7IJilAHnqunljZKtlzMsQXAOK8SqwDMvn3OT9L7N7snRqzAhA1yZnzlOvLpcJ45BlWBpRMeZcRNkAwDka8JqymEWjz3ka5anxfNTxolp5eF87JDAWP/417Uolil4b+DGDL/Kx3vV7/CAxqltLqj8Tmlg0Jo2UI9e/lkBOc259svlYM8pWl0vHMWhZaZ+4oJ+w15IM4+9sM1J+VhWrfrqBdgOiA2uv9NLimMfzRKOtm8jqaqnGozDnYx5jn0gAU5hj2Gdi/5T2OUs95vVwrr67XOjbgfZgg0vfb15aNDdbo1RVZgb8QXNPVA5L6PPIep6buJbSzZxOWn++VP/qKl8SpG3PtbKw9tuUecr2co30Frg2G6ker42gOa+yPwDWfDzWHA1yj/+nNMZlr+YzYR1WyGVD07X+0lsIGlB/m/bndA+93a2gQ/yP3GRky/n4MWWJBjaRArt0m5RrxrWpNRx5gTNSZTzeSQBnXXXMtKzD77Axc+5/+s3/nPVltBogOTqpjoXUNYoRkqJEtf/kQXAtgFMrn50t3cHSXo7BVmPFC0OWGBgS80rEN+kWjA1t0pia4pgBWwCCCKAQQEGSGlgtFnl9fVfICUeara5VI2OjkcxDU4zoEKAokkqj3LBtjeQ+CaDp8Es1OlioAEoCMKgXjwaG2xxyzpTwjGlCNy8aJSRAuxykBah+uu9HLglKHPqH2DSJOUdjZHGE4eFWyYUMfsW1nVyrcSMlYgWgp/WyGSWdGEUi5qx3YFA56qPeD4Jk6YXIy1JVW9ylHW6Vj2dDZ+HFVJ0OSYBEOVo4xrmXGlx1tBLIpC003wXKWHbRHfDQ6KOx+Z/0xaTXpGrgvHLQKai1ITCdVW4z3D8FulDk/PXHbopQS5WrqMsjVXVmrHDjqECj9M4r9LzXjsjy1ZgNaW8/o0zsacXw+vWHtAqB+fVGGJB1wo9ln9pMcrbAWBNwSXDPAFnCtDA2YNp8/UWuJ3ULDposDQnBCwbUcX5Xw5LBNmSd1sErzxwG770lsnguO1TSQvY6jn2gQurJj76ebS5UbqTOSdPVYlgrQwPuAZeAGbQW5WeuFIC32pbpyqhtaKAJg5rzwGuz8yFJXAU9x8PFM3P/fZQsxBjfX1yUsz0YbYVLaiaSzXmLbn0+vz5gzfW4LOcv2sEQ9TnUYdQbXsjeiaVd7JVl8z3uVYqVhwQDn9iBMXlwyTqMzbWWsotHngG4A+SgzVLAzygxS3sifKoeI+HZ0MNW8QLpq0WcrHc7nJzKvBEgpMMD/yPo1sAYGGPdVdJKwBksz1A1EqhQf5wQACf3UuaEkEgM5XluAxSwr5uvd3ThnD0uvHcQiicP1Hn0VltcBRBXYWk1ACBqAWQTH71qZBIVNHnppT6EsFKVyXGfWHsW1lNQB8KZpAjhLy8AueyrL7dJcgBNIZiDxgTPr8+n2yxd+A4RGOM7Pim4gtOO+oyz9guDa1e3N6RM0IrVxTu8oP3NjFM4lyqW/QxPtRXNBG36i3bu/vzvdfbuj5hvA49wXwDhqrwFEe3kha+33+8Fc8+9xbqBE9OEJDDY8w8Xp5Tv2I0C276cXSAm4LJScnZSFGpyQn2+7GfbacMTlaMUl0xxcuDXCdIpVvqhzcjqQuwOXE7wbYTh4msnnA9ba6oAHGHHIUOr/3pQkdmLtYI16nV5ag9QBPc7AyyuAU7hfJUkYdAZw8f3weXym8OnpM8T57aRogJ6MAZOs1oBMgiNj0QBMn4Vk43oMcS2t7YBPDU6gNBS/Z9KBJfufnCAyk9tyHZIfMFg1Omlyn2yMtASjOUsnOzosCdzpw+nFZ6tAI5u/Btd8XsS5VtMhJf/CqotMAu6M9sz+iwArwbXVndgJVTysyibT9EuAHvYKE2s8N4Z2TAU/5b7zvpGcKNav1/W067nviPcnyK8kKzVYYY/WxGOkQNYSIIFrPJedHKddcsl+OjwLmEzHXoG86fxK34l7KnZPZ7H0fVtLc4JrBUSlmZoZdmA3Z2/Sp8tWcSMhgZy9yxjEGcyo9RqQx2Ct1kbaKyFpIXZ15kY+YsC1Utsr61LxmBMQ8oMaCKvYsGxQwLoJntnfS+Opavek12DuYHt5rS0AnDalAsvBXNMY9WcdvR6/I2stAf4h5UeDnQBXB9h8zgmuBfjy/cfvsx9WNsQ2r8EuHW8z3ilWohy5Zf73Z5lzHdfGB63Y1meoxQp2xD/XdfvFbObFl/p5HS9pbNt+1vhrovo5BrsyYFbGIEmDvDdssgLhNkbfEbimqUiic90DAfumvxgbwXk/6AD6IYCXxFzIBluDhH0+Qghd96DuL/suTOeepy5d/RhMCrDWDRQvr+B3qTHdBA17Ts6BrY/2Qs3FNCb+JWrtpj9R18hy8XylgYpXgmI6D8h46XILrJw5vKlzn2S+rOYriQN9qJNI6wXrE34RXIv90Xrua+1zk3F3FqXYxNq/8r4KGK1Ui3dafHlf/kfgWvZmz0GkLeae7XM0Y46/kvk8vn4FXNuBv1pPw0JMn+jif/7P/+E70X9noFOSKdZTt1rncNj5wY0QXKtub2ZjJGA1HVbsJC1AlJyQ+RKHz5s5osu6vijM1drcpSu2ZTIaBCMEOhEMHOU+V+xydkXHngLPb68FrkgQPOCGgB2Vu0H0ESUtKFkEg04AijqOil3GUimXNiJgAgNAlN/uFBdWRwCGLg0CACL9mjD6ouOQQD+fw1iJmji4F7O7qnuSluRko83FIUdA3RWbveY5PDtQdS06vXFq7OByju0EKSfuLDDL7TorKeaayrcUICvoViCtrn4sCU1XWTrYDgK5sFUaV9p1zL3LoaHO1XBAdA8uTUrpJMEebZz3769itSFojkaRM3bFcvH6Zqc+L7Y2CqHl28HbgmMCWJUpNYDgZ5EDpcMzLEWAJhhH6Ratov/afF0CIgDWZWju9qdyFwVGdDY8WXRL6dyJTcjmB3bq6fQTtNTvMDZcoPwAMaC4fuLcRnyejKDotnRZaEwgnh2lYmJJ2M2wI0XA2CU70XYhi0XtEJuJ5z0txlaXTRBYG45HAh9p5YiBJGZjg8HJvuN5bq9VgioG6nWBmcx+myE2wTWNe9adbYHBtXIU7QxBk0p2S3aDQ2nWWPTX0mYFax/3CxB/BWcNooORZQYwyx9te5Kt5zzbVuIeCcoYsMRzCvizo+5SRe1xgwTD6Upio9gAoyRhZ5xpGwzHz8FzSpKdD6pgSXs83dzCkFATB4LPAffCdh6syJWFq4MttiLrGc9JzULYFXYTFZWQIPcF2GXq5iuATIzI6NMBDGGgDWY0g0VrWlpzrd+XslGUuAe4VUAVQJcZKsvbMJAcACOZa4MxAXuV0hMFdAIQUtbO4NuNWZRQgI0ycDUZCfz3dzU4cWBTgTIB66whsX94lrHUx7aL8xxHCp8vFlzKQq+sl4l7kUlQWRjuByDey/MTn+sL2G3XN6cLiCHD3oP9BqDZ6w9zBkYygDnaKJ+puHcy19AZ9EEdQgGuUWeN5wAaL5i59vxy+gZw7e7+9DvKQu8fTvcPTwTd0MwAABxKQqG19vJ2cXoB044Am8C1VyRhYPfwHA6sRVbFWNj8MICabpyBmXLwwnckVOTv6W1V9LaEl9PhLWBtcdIC4Xfsm/NGAf5wSu1jxrGr63n9lf22K4rkC5hrqQSgDdApwWjx8lJ/D7iW8kEBbGLV8CNH8wUGNwu4FhAi4KK12TbWbDnQI2NcgFxlqlfAimxJrnOV8+JumFDLWjSTicy172/0mRoMD1sKCZ+wahs8dIVogdyxl7H3siFiQccBfrwQQJOvKtsNMOPjMw0NwApvP09nVBpgMUFrDVq8hmXVPoNlq5OEEsBEX6n8su4eKoAx3YndtEGWtZJWPoycfOAhWgm48nH9UOUv1Jqyz+fzJk2EwvBtH86i/8uWWFlr+FSB50iSJEkOoFSJBNpJn+UqNYs/quRDEnL0hwlc6mzRuWTGepg6lXTUmsp5MwMmjlLAPV+n4UiFkjrnow3lcSu/YDAu7YtyvlFGb5CN4JrLupbi7SplylytP/O8AYjiXzHBEU1Uj7XiAgG+CUgDisFXJNNzC3CPmDA2L9LntPPW4MbxO5RuSGn4DIaXraLz22Clzn29LxZX9qYTFOUbeOwZ69mvkw/9AfMkRjGAxADVtE6OgZI858I2yWtXDffCzhbbbLbVBNbKjsaH9uISAOwO9yP5q/EYrDqXc9fIVyVBHworM01rSP+XfTGft6GZAGeapQmgnp9YLSHkV2evjAGYoGZmniB2XhPtZJINBJIVmFXrWP8ooDINvbxu9GMAVGMu1dQnRswfNuebcZ9849ai1TtIBLh0xcZe/p3PGOtqWdkOm85Xe41srVWw5wOcxtfY38dtlzJmjcYhuFbv833ZWm0jWTNxuO4nEBpHo+yNQoXlq0HYXl92Pev6M0bW0jp3YPYdKGbs+trV7pnJuMDWmu8J4OHjPgLXGsx3InFIkcWeePE1eKvFyA9iLDPgy+ztvGcfLtnFtlHLWI91uYDR/8d/+4/fUaoHB4cdAdl57ZKDKLAAgt4NfGmw3yuQx79pKFn6qYBFToyo22xa8PrKAB0dyXjIGiSYLLQctMkyxuGsDWvnvhZNDudhvMhgu0LTAbNyrAOmLqgRue4yKW5Edw9FKZICpcn+6o4vMVhkQl1fE1ASYw0lM6KzVxDs63Y5akACsPEQOCqIIIh3eXX6+vUr7wNjoFJKfAO0UuYsAELGSGs89PMdRV4p+3MsdscFrCrcC4BFBI1wsChafyVtMr7XgtVZbHG+BKyhS53ul4BgMaB6EeLgEUtCf5eh0XaMv5fgA0a/2CExK1UCImBGlF+vMzqt8MNfpOc3tVkYNHhNhn1Ep0zPSQaHxzD6b/rvBhyqBJUAq0qjChBIFr66fU8T045jd6UUE7NBUIv0m3kjgPeJAS0z7gVa0TpXeTYia3wSAg+AYghoNZAuWbPel0AB2dMAdAEJ4nDTUXT5aMBL7mUDn3gv7v/r1y+ySSxTRi9bAywGLsTKND1fCDHX8tcvXxe2GwEzdseS0Qzggfu5u/ud/42OtGCAUTjdLefrjPW+zj79eouSTwHKNze3py+3X6vpiBhF37ssFMGaP1/Ai+1syjGKpq41AEZFQFA12ND9ZDyhlUbbB/CnWKkK3PAaaj26+ywcYoEMzrabVcfXEnBZjyfu84Dc3CguCS/ae3e+ndpg6YKJOcUYoVFMHOViK3zgQHHtE4TVHtOSUhIjDsQE9nk2uGT9FWWI1pTEk+BvsAvoqBqWB88MrNeyGWAGah1nngXKw54oMVKHI+cN7Mc0BYktkOYa9fMAxBqQROCO+bq9FSiMyQ6wKyC2GxvEziHIYdMD2IrSdGxdPe1/Nwyp8qtamVUSJlB3AJYzo19svySZxGzOOCsxo3XGJAs1HF+kJYoOfGT2umNohKo/ea6c8btAXSAJbW+nqxt3Us0Z9/rKkk0GdKf309evv51ufvvT6eqv/nR6+v3Pp+/Pz9xHn2D/wcRF4oSSDW+nmy+33D9Yi7//+c+8xp++/onsS4BpT0+PxdpUggjsZXQEvT+xY+jTU3XYewS4dn9/+vO3u9Pf/v7t9Pu3ewJsZLVBTgCNcF5V/vn8/ULAGsE1NGIwuMY9qh0YoAYLSuxnN6LQyvUk5byUfSfwFF+rgG3t+fhgP2KGTJbBcXi3pDNPmBcFJ2ZNNEl2zQIP4CsHJO2JS4JY9snuTDA6LAAAIABJREFUl7IR3U1SOq0Ansiwhn0NaGAfrbk23TBhDwaKbabRMRAr34YlIzq56227k1kevA0sC1bZEVTMN/eCJACDQtw0NUoQTDCMHO90m9Y5geeStEjAp95jGp9mSGVPA6hPIgS+rRjIAMGUCHy9ajYQZQMM0BKAJuAjtmg6zVdpaEBs2wHYyPgtSUDcAFyDbq6FyLWozGBPYtZnDxkjbrSTtSnJC3c5naVgLidlYHSRzpoNZFSCKoHwAC5yrqhD+4tss5nAbLhEwKT1SukvVEAxA3mDg2GtGVyDncCuwngFLGGCwGdn/C2cA+kGLx3jyVqTY+jj14F59mrvoUhPaK+Gbebgv2+1AntVTWjeC3AbJd4Z72m71XTCcwvw0ABbUr0FKDh4DnC3An4GRSJJULpSes5I4sT31PPkvHIzm+Hvq/T4XFT8I3CN14sFnIFxbONZwO09Wlt8Lbmc9qKAynF/H4Fd830VT27AWGzJEhyPexfg2Df8o88q336u56HV3OPiqoGAMJVs1ADQR8tZsXBu2go267XPmLx3ASOwO0ZCtK8wAbAzi+z70O9XeztAuUqwzvh2v599FtbPSjJvt+nnNt4xUtbQAOfm/koML2BZh+1s/rSuzdHUwmv2bH6dMA+YSbthuaF5flTFyMSBCixdn3kFYvRck1EYYHCCjfk7RDeKh2WWfK7Oj65EQSdJgkcXMD/F+e2PEH/jurXtyA7mf2b9r/sAz4GxrbUahlgBunEselCUKNrZjb3fo/M8HmX4Uz8Dtud6nXruY0+Vnxw8QGcuz0M/5wTXdtvjTxBDvzrqaox6zTphwkH1s1FKRVhPYyLt98W32/26nIUTZMs9ZX3MNXvxv/2zf6QlQKaNSjzgRMfpxwI2DNnUVms+VQcT114DwAJqTLaQO5WkGxRLxK5DP9e6oVaPqfbFfDHtlkiiUfEAPDl08/BykPU/fLEk8xL3bnaPDWNArAiyx0hhYAkkMusY7akGV/bNTUYN9Z2uDIKJ7RaUdm4oAjMp68GkWug6+g0M5vi7SwpIK6OKzqIC1XRPEf22SKMP6Hn/tZntkEznIBlBbSJtJIGhCGgxHzfSw2HJT0orG/XH+6TjIx0vBaitq5ZMrUoCFBDHycyi/XSJoFDgQsp/5bHFcWswHOOdzVULfGQ48Xdp7LkLJRtlwAEGU6wD9RiDaJ4lOMXvEXhJo0taXKH6q0zDhxcPqlHKjHuw4D3AL+mlwMnJyd9lNTPTiGumwyauFzZfyl6bYUjI5vRqzbQATywPobF3d1ZrE5KxRlRRTB97smR1ktGZUhRbB7HcfHCkpNX6UQJUDNjNslQ/GrRsuD4rg2zn1Iel2GsNCjAAx1o5qcRsAjKcP4ABKpC1fh5CwBN1EvE3AGsAPxhQ0THvYJjzNcTmAa5hLrQurk5fvnw9XV1qXqWDCHAtQLHKn8IiiGGGKxk2Fn/yTETAbo08Bz3FJkuXPWeck3ljIETwQYsiLCgBR98FrrmUJSBKG+asIxn7Ca5l3KV9qflmZi5Akg+IlCAyWQCGDxqIANBwfuYjcC0HTB00QbztOFWib2SZOQ/WYWT3STQ0eRdoLRBNdoz7HUBHmIcAR0YX0LC7BDooiEmZKEuSCChIn05stCutHNtBsVIDrulskWI530jmJAE3Bt8utQK45lKzdOcLkPUJ59fNTUEymMmUTaMsUnvF3e/MHMw4xBmKjQpiIlDCXTvN9BIo4vKSUbpdawbAw7t1jNDN2gwG2BsFV7ZPZsUVCMJj/OJ0gfJ4ZG5NUUoQGICEGXU3cABr7XR5ydJyrF2ekWaMxqbDrge4xT0+A7R9+366vrzmvx8BoN3fm9GGsnoxvQGkUoPt8ZHJJGpqfn8/PTw9U2vtz7/fEWC7u3+kBhtAtSc3QKC2GkpBv78TWHt9F7j2+gbwDGwnFL7KAwnjCGsDrDY5mRrf6SCFscL14PL4gOUTMFrd74P/ssMaR3Z3sGYwInMg21PAnTG8APzTXZ7abbxuAQAGm0qzMeWQTmpQHB72TR9DfTaXSxKocsOQ6szrfe5caQMO/FClWhIAiIRk26Sb8q0dBJPce7oGGVpkVkMTz44zj34xad7eBa7R9zLbgj5RKhIMVGtf6BusPdnxTiry43Am4u/W5OI5AXDNCTZKNBiEiWP9dh2QSHutwLVqVKVzBH4tJEd07s+k5gqiB3zDhcIg1JnSE057non3SDao4D9Zh7RY1gEFOA9hlH332djxVrLvYYNrXAxWGYQCOInSa2oS45y2LYQf2owl3W8HV3spYQdDYq51A5gkpASuhYHmRkdO4Kg6pMvmyXqzrMC+2xKUc0XNcsoJMFnDaC2j85W8FhGHFFNwYfZouQaUFMDgPZBzztIdsvViDoedoS6iLQXAmKUYUimddNI2wWSje6UF52ny7lPsoxLEHmvtQT3H6jvsYeAPLNhRmep4eXQhxyf8hB1mT8qliBm7MQTLzUzi0JZTLJsysPsFTBJQ+wfANeqYGqDwe2ue/YCxzx1or2SFHVw7HGmWf09WizZerj0HIMDriivWgvhw4jLlKz56BK71HU7wwCZyu/76ND8DRneQjYnlsT71GWsZ9AI6gHBDWYkkbH07CkvXua79HsRJr2U8wX0EIobiTZ4fw++Wjw+5oPG4xaTs3x2BuMqeZ01Hk7MxgTmmz2wWt2IQZPjv4+C4Sn8IqUTn5NnMt9GO8Y4n7hev4Nq0DxkDhWbjfCzXY/00JQ/Ol1xA1kog5vzPeeIzvhOX6zVih3nD0x2o1JwZnQdaiYr/fV4O5tp+l73O4Ms6+1iMOc9fW9NlnghEDt3RtqVm+AeorufVGct4YMzv+b5eAceL/+W/+Ifv7JrGb5XTJCCs8jOvigrEDDAIjdBZEtYTApp0FszEi0qtAZCehOjOLKEy8JOAMoEYqdGs5xaDIoBGOUAWs29oTYGFyl4SUnYWiIFYwK6RaQmTZkcxZ9CZxSbATPXcYZhFF243THweH5DSrlBpbLTXuHzyGrIPMOEKSABG4bNmg4UZrCsYXR2eyWDpcW/Hpx2/AEcISgFOtLhunFhmvwcDRc0hXlWGGXH26m4kx0qlAdJQqgYP7hhJKjvnGkG4No5otKZSp8yQ5XHKkodpkvHKM4nVZV05BxME1xIwFbtoHV/tQG0OrHGCEE4uaCxXkeY4iQS61NCPpVEE1/izgRBlTrvUE/8OewMgXvYUmI4qP+5ujAFJ8HxvLAVG9lfNL9S0IU1F8F40LADYLZH3stQIg9Iem+CMdV5EN7OWgg4KdaLvbq8pc0tAQ82XZD1cek2QIgcWDzcbmzgsBpLDKLyA83y6ON3e3hZboEAjrHUyIJppoPvSnEv3qtmXzEI5qOI8WZ8F//56e1NGEnMA5hrKQzH+Kd/BfpVlHOLViqjtIK+6hrLHF6cLADkUE5YgcFh2tE9pfDHAb5aFXoI1G3AtpT1iSxBwMBtrgmvTyYqNi70JE5P7nSwBsd8CrmkvNpgXGwfgA/uQ2n9GGDqAmx7HdAhtT8A6ewHjo5mgsTcFqBUDQNz913fsa2nMBQBlkgBgMATTY295bfxOJbeKv+XNhCEQZmhAU3b6HOAa/p2AOcCaGmuYucbgRgEOzxn8TLDq3wVcw3v42Z5PaKFBb0xlP/KC0qUU90zWaDGbxaJJAkRJCwWkBXxa20GAWJc2TFuh5dQMxjQzSSOh2IruTmcnE/bB53XWKT8CNhGA4+2VWYAKpDHrZPdCm9CsUJUOi1ke5h9fY/AW94zyaKwlJahkN4WYqFbz2WWg93f3p8enR55f1QXc+pMAzgGckVX2+na6f3xiSeifv92fvn27p8Ya2Gxkq6GrKEtC39jA4AlAGsByfhzYfGKmEVyjzU4rAoFs+Axqg5U2znCmS+IgpQTc7N5D6744dzn7N3Ptlqs7NvICrnntJ6grR84xgxzhkY+mP+qA0H5XXjPL5vvf6VDnRIRBJ4JrAdjYqMaNAAKZRZtzBu9hqtkpJbhmtl2Cx3CEUgo9/aYZWJmqoILbgGsAVw2GClzDnKqpApO59pFZ/eBEnhhFSaqFvdbATwXxYHw7wZHzhE1/CNSpiUj8ztjhNyxlA9YN7rjBh/0f7P8w18RwD5vXtmUpjdYYyxaI5cqOvQk4fV7Sp4n0RhIPThzN9cFnD9s1jJpRdsbyWLrICxRS57fOKt8PWXaypWIHCwRPQjp+czTTEljpEu3vcG3HP7Cf02yDTpRqXbR0gM4wA1zURG3mehj9Z3uuzgf95Tj4TxONBoD3s45DwM7CAcXady7bmxh+fOZkpoUxJnDNJb1OxgZ8js5rJVa8VgLKKdBcdblmcMyZ2saMf/f66STgBFX+ALA2AKCP7FvWasRgPh73FQyJHYjvMq+f+ZjzJ0BzRq96x7Sd9d9+3L1xwfF66OswGB4l57w3S8k47l/YK0f3WX5rpdwORo5JhLkLV79qviP3vN77/x9wzWeF7cO87rTN69iuAM1yf4WGnD/ncq7Bx7ePmGvv+255Vh9yYI9S0zr3izcPvT2Od4FDzVi1AZANcKIqzf7ExJebX3HjwrHys0x7soF5med93WY9HzWSgH/CvzuerZ1Y+7XnJrhGwLUknowrau33BewD5K/6Q2JmW8PFJtLvDlNuB9d4aJ+vsQayVoJL/NhlBVR87IH+VeDLvs3R+NXYxgeJbf2LwDWfgwYvh0c1gLWuPFIp8ZQh8BhX7msDZz0/fwhc+5f/6T94B20b2klpDEAGRso9F4F16eRgIrlYrP+kzKzK3Aiu0TmXXlm+mDVHoEpdLJVbNpU+pafNQ1NmXawTHsrR+7EmWoCrfAI3B+MqddfhEhjgVQKGnfGRACyvzz03I6E7qrF00zoaKV9ik4MYbWc8p1HDEylTis6FYgVgDOSgh+YesEMgVMYzyDyuJ8aWvuc9xqAlG5tnpjNjAC6sFS1mfKxKiZ6fIMnIUM+Z4M4QZzMADEKgDGBH4Ys2ahvasFjS4ACNDLrsAI6y6uJVVslxTveiAtdsLkIb/i4WXYEQA0iMjkFAFyaqa747w9BrbzofAvQI8Ib5I1PusepDMRtfDi77OcYT1wgEJKxDrbu1prwVa0RsSZV10Yl02/m8X6CVHHUKFFOPruvIOY9uOoDraR/479oceYIC0ag/R5F2gUia/zaVLC9zN12CBtiXOCijjWbnmSw4d/IM1VrNGbpzmwDzzxY2V7kdNd9OZrzZAdf+ErsrwAUDdjR8cOlwDlUl97VWxcgSqN3AltItv325tcaZ5ub2y9fT9dVNldUJSFUZasgD+WwdRtPAWimeN/HpdAndKZTnWXCV+joUt5f2HAI3sjqh0wjWJ0qNAdgW6ComrQAwl//50M2cryzTkUDImmOw6LJJA6KY/9gy3Orc2wJkIQiO7pEq2w47LGD+7szPAxR/wxp9uH9QsgRgCksStT8SBAXIj90Lc41ZRQNVshkC5b1hqrSZpc+jhXs3PEjg2sC1wDWsOawTBMi2g0xyuGtokkLY0y7FbectJYDqNiyQyHM52H9kk+J6YLR633CNIPD3/mO5c2ne6boZC9nsgADWJ7SQe0ohAlBgPcx9X2xHi7rjulWOZJu5BjvSqkSzFSTEyHp2ogAs0ourz6eL2+vT69MDwS+UbGI8WHYN/UQ0D/n86fTy9MS/gV128+VLSSSooYbKacmAfJHtB4h5e3NDUA/r/OX3OzLXnh4eTvf3KP9UeSilBpxk4b+xFtkoBmVQb6e7x8fT79/uqhwUbDU0LADDCew0gGsA2x7BZAML0yWgYkk2cw2gG/JWAtj804DbeRBTXped90kw+TGwprN6cTXLv/hLwTW5qA3y1XUMrgVQy6cm4cHYwhnflLLFVkqLDM9lli7sGINJJDss32FjyKY3Bm/imPdPn4n031R2G/+IPsA8j0dpRfwNhQRhroWNLvYavlXGK3AtZbyaAe8hngtiHoalRju4lYVqDPU+lhp6bxPAiMalWauwFQHXcp8ruKZzl/DH6LAM/46dh29uS/ZCwH83JwrDKEGJ1h7OaX0HsApjNMzb6JXiCeJvqjpjDcqi+8h5NliG90xwrfyxCISHjVWgFNPVHAPKwESjlyC9ukniGl1umVIeBS3pZu8RWnx75yHKL1KpUZ5jY1/lfIyu6ufPda7sZ1H++2j/Lf7dEJKvNahykvJ72K0dzTKydqNzZm249m1lF8YwD//QiZhKLEvnslgzjqF0fKTkOM182sbM+EDnoD4wPpqe7bwccwaD59aofzNBkOzbGQ989F7el/84z5sffVb+lmeK3/zRe8ou2/510P/x/f9wXXzwQXmWM3AtvuUw+Rmvue+Wz7SdOWLq8D1m081TZJ+D+d8/G6MjIORj5trfIbiWB9hA7TnHWqeCEpEIVOWXk9XDds29W3MO20M/IHqtHtEfgGt7Ukr6CLL68pFEIJngWjDbxBO/sn75Gj/37EYb20Pfduxr/PsjcA2fu89/34Njfp+Ry5771wSuNYVvQnl64F5XLYk045J1f6sBS07dAgy3Ae5nSkLvuMvtvg8SO2k5aDB+6TOsI9HM5X6/0hn53w6uLTtWS+DvElz7H//jf1vHEEseVc45NYnI3Akt3UEWHjtln2qbrmBYAajK9s5EE3VeLF04w3iK3gVeEkeFqDiy5LM0xxzGlOzVxqtNDcdtINjWsAnzZAJp++bPROdnH44pO1OAjy+BXlPcdgIk0Slro5d292RXACRwUHcEgMVQFdurnCCxtRDgx1hVqZfFV1O6KUq53c6wwgKSRkz97fvp7u7RAGQLx8OvJGPG7CEEyGAePD0+uCxq36A0OUSBpUP3wq5wBILe36r8MqWlXOxm9C3MNa/zjHuAxLBz2FTC3VyZdWIgK6AMTBQjSQZlXE5pI4dx0pez0uUY25FOuQGtonaYMBYIRjtjSv6/SijbcKY8JfPf6z7MNYGh7obqg4D3M8A55zP14XDI8/dQUF0Wyq6K0VwzkIEx55rFe623xj2Lz/VB2ABAmIIoL7QAMYTJHeSx42rKETxiMLQs06Qgs+fOWXcaM7NRBRpbCw8sTZZ4osROh6ACD4BFaCAiT3IKQqssJ5l/TWfKOCFOmjJReb5aLH/6+rXKP/EZtzfqhsjScOvJZS9kr6WEYwXWslc99ygdvL4VUO+uSLFt6RaVsiOMY/Yd9maLE6v0TmLCPsiyCgv0T+cpHcbZzzlUqjTWYEsO/bLHtEUCW2OD+ZwsF1ZTEekRJBDctMC298m2vTW4hiY0tjf4DDJY3dyl7OUnaWu+oakIO7+phJmi9wQf3dGOZsJ07HQ/hXqfxaxnwNHOQHPKCa5Rdy3gmruGkpFs5lrKZYm4yxliSGmgNuVSBGvTNMLQPEsJMU5wFgMmELtWyQ9BbesT5uhOYN/AQDShdE4kWGXA6rAlpZ0NsPo+yQjRUqEZsvZEBQcGK5yeVaLFz64sqD0zIusXp9PlJwK/LO1EcseloOx+izn9jL8DIBYIi7M27JXYXlwyWoF4RjjS6ByM90NP7+Fvfz+9oMQs5Z9sZPBweiYLTTIBef8zO8q+kZl2//CoZgbf7slie35RF1SMDWQKEPwXuEbBezcwAGjMklA0NlCTAzLVDKjhHjm+HEonr3LQj+jV27Gqt/SSlXlQ/sEHmXzZ3P7qYN9XG9mMuKPra7RqlLzpeZ9rq4E7n15mvggkbh3BgGtY8o4B+HMpr3RZKBlsYbv6PJTtsa5aCUkHWOsyN96/QYtO2nj1B7TwrpN/jPPGnW45T2b8GLBbwDWvf5VCdgfQMNfEVk+yYTDXBCtzr1VXyjQg4dmWJGvYcOHenU4vl3pYBmlOGu/gGljA0NiFNMKuETwBNrrvuXcG2wLW0l23fAaDhAWwRS9sSyDi9QkOeW6awVaVGgRQZSx0ltkvqe57SQq25ozWn5N8riLgGeNOrNLGExiUcYMtTuVIGLgTTKwAbfhvBSaOICn2UGe/q0z8TLvObn32OC+PwG3v8goSJ7DW54mLcvmMAdfCQPRiL3TQD6HouOzIDKwj66J7TlMK788p22KbEtYa53OQDTIe8Q0muDbP8liYsOiOwKhhhg6D+vm5Hwf9g21Ve3hauPkp5//mOWn29gTQlleOczVn50fPc3ifP7G5+zjwPNiZaykPrPC9gdCy+ds85UzewbXe0/00H83FHwPXdB75JNFKqv21fEK9bsavvWaOyvZzwsyf/qQDf3Bey0u6bA32BZKvMyba563WglELMOHPmGs04eu9Cgto7WqNiE7SMLy4t9zgMBkzJXh1vT4/f2Ed76w2bkjHfhvYGD/8mcQGXVvd7G0HfglcGzsgTDf+SueZT18/dX/G9BT2fb0y1wbTt+pjV35l7ngmR5qxvI5Z7LbM90cFob024xMX8WXqhn6wzrhXzXH4S8G1uCc9Ex47t37inTMOadbavOu/U3DtX/4n/+AdegQYjHRgCxqtw90OYLr2+fCmltEICCPAHZ2oGATZKemBkDY9OgAmUCNrwIFQiYOPjUsx3Ggcue666Z9tGOTIfGfgoABBGfiIke+GbzdIAQB2lLqAAbCwqB8msfQcmAmUGEyx1EYBb94ng2MAZjJ/vMgW8IFlrei8ZoFoI/0EL4u51p1QIm7KAIoBYuj/3gAj66zsL5zMSxo4gGuzK2NlJGr8UELwoi5wD/fqHued2AF9md8qa0U5GpgreA0aWcBBS5leMnLMDrNrRxzDnh08K1lCi7g3SuKePbbSY0qmGgEfLreCOMnEWk9FJrAZlWQ6Nigm4FXIdrFeRq08GF4FetXB18a/dZQEmGCY4qS277bqETD4YPAucFKkSAQ6rxKDHyBb1puEnlU+ifl4enwsJ5wsNu9XsU9TUtoOc5w0HkpcM5hTC0ib8VZi2daxU0Bu5liVtiSYNwjpMtYAdDu4JmBNgEC6bvK1sAcXnxjgx4PQMwzmKct/XYYzuof+FcE1lSXjJ8pQr65ueM1iArD5g8CU/I6BFJ1B680lm2lGCBgF1wbXKOLtdTBLZovZ6rLHAuWrdMjlM2E2DoBLS2yWEbeDt9iUlAKl5JdsBXUIzNyG4ZRr8sA1MEPgrViABtm8zSaYN+0grof9m7khmG9nIeXe0QzkM4AB9frsktdmsaaUHLaQ8/r/UfeuO5Zuy5XQyqqszKryAfEw3VI3bjfNKyDRNth/eAQEtroNEk8Mojm78n5B4xYRc65vZdU+Pm7EPi7v2plrfZd5iRkxYsSIBShOuZT0gwr8HoxFBebO/mN9AlgjiBa73o0MZOfNCmYJMwIpzbfKj8XiDAGJ1zDTOkkInoEsHWpmZpVVWUSaDFLsyQFoTtFXzWmXlek8UMksVhtZhZ7L2B52Zi4TOoLkyf4YyQC6l+4+yHJYiIeHYaRj5qQ27nifzswlMK51Mu6rMic7Gz5nktQAIIa55P61rAIui0YGP/6fPxaAijWTLqFIxgBUI7hm1pqaFLyyI+j9wyM11wCwPTyoHJQAGVjeYKqFuQbWHIA1Mp7UjIa/t+4aALaI5AtUA5AjJkmXhXL11rnVLOehrWNT1qM1PYXzv/8MWKvpHADb0RXLtxqd8+SoTxHtfqoCWwa4Vtpy/Fkyr2LECWCTTqrsqZTUUiWSxGl0R5thpbNSaG9dVOCANb8ypguIwSAh39O/ySg0sMa58mew11ZwLUlR+S3FtOMjdIm6kn4NSCYIFcttJGG8z2JPOyHrRAMSkiwL7cYFepe1IzueHYxkaK7Fh6GfZS98hlT00dxkiaw1JA/e1Sghsyjmt5vj7EF8uoja3tCeGAANSzF+r9wZwgejKcpgH1DOYiRVwoSCzp0TwzQXPhtjb1X62qCkmhh1g7CMj84M+VgF/PglxQ6LX27QZtdUih/BZlG6x/wncUPs1Q6uJcBVgOnzcGgDyj/tgP29EoJ4nglGyv9KqDshdp0fnTjHs+DdWNrGP9IsWmEQb5ti1/QziBESJl+YbakqaBZJxuEjwP7InlwCznKdj4C11WZFc/FjOzh/W4x9vKP9m/351/eKT/CrVrfBvwWwOXjEvOcRuBbLNv99BAh1fOP3cXw6x7K+Z8fi0pvU83wAXh2PdF+x99O8i9b49P12wGW+W/99wkDD/Th4vrM1M/YYCTAG13CVn60/HEJHZaHBlHKWzPUTu5drR8EySZHya0b1GG3DANfKhmyD3PMnUo/ycd0UJWfH8nMnPnGpSw0NMrrH4xHm2gVwzazAkuY0+5Z+XwT5c8aO9+E5ZpvX4+dVznNC62Q2QynbuS3cHRfpMx6XOV47l9Zv7PBRWehctzmH9fm26b/CXGO3bMT/hcxNWzqSSwRA9fz/WcC1//A//OW7uqt9cmmXAhgE3QGKCkkNo8e11gnQFMCojDOMJ7xADhM6BHQqBBAlZZzrgxWQBRG2RhwlDoS12cIiKbArAYKDMLLJoFfGMjJpvwWgyeZfFoqz8Vx0pokHxNpZbtpoccZeq9xqXj9gIRgbfH8zzToTqHFIejnPgn/nfVla9v6u7mvViRPaIQqqUlJbz6wXa+26chMuBOzWMFJ5lVgfZCxA/NMaPJo7BFMC1/AsD3d3Vf7aZbq9abFG9P7SegIQhn/+8Ic/qAQYgBG1VYxpW+tNzRA6kyhdH+kChaUCZw+fA6gppk4zoa6v0f0PAaZKluNEsxzVGWnoi2SMA+ZgQMthTVbYem1xHKPxgLUJBggbBiwpxpThdECeo1i+9ycdJgDKWJ8f/TAxBfHQ+r2YkATXKPCs95QeGnM1vT8c/CJjhN9DTLyCPR4o7hTHckgzicL4c6BTmnHMFAymHMs5wzDD+Gu/AkhPMEGD6O4s0o5Rxr4YYmCt4TssEVdzgXT0DAiS8uDQyjEWZK86W9Ud4Qazq0rPu+PoNwY83c0LrDUCDp+gV2iRZZSzsbzxS2lrpbRdxt1ZdIOoKUAYAAAgAElEQVQiHEswcFE65+Ahpp4HcDEElL/JGpqJBmXU8D6ipESLZdqUefDuTmjsm7JwYg5EcJuMRJ9kk1Ewv8P7+DitEk7/LHYjoNwMaqbjmHLUCh7LxqwZH8y9WEpKOGTcaYu5twe4FiHoYoqMjkgTbKzARPYCAS7mFQ1YmCgpgM2AmjveCWBzGTbXlEqmi2nhYzvJEJY682S2rYRjVVpIBjEDOvE5tFfEYJPt4+EfcMbsGyUOzATCOvACkiZdJwEyZ5zOaq6SewzHuQBl38jAYIFdLAsVbIT5gAAD7C1LqX3ekvlrO8OgGnbEth9jCr00zBdLjl0mliAcc0DtSJcIP6Cz5x1KTtHdWAApQbSnB7KWyXR+fGI5Kbt/PvnfbHLwwoYGP+7v+efh8ZlgGYExsNHQyMDMtUewLxHMGpxhp1CCa2GwSbOrdNfSQbQyzpWbXTLjHMUiRdqZdinYDpwdO43rTy8FkT8LZgkSLWLq87q2+XZ8p/RBMbsinVByD0gYufzTjDglKw1WLRnxdNhUmX6aXaRszpEGYa6pDxZ5Dvnqs/wvDypoDGOi1jrqvCwtvIjKq9T0rCw07HrxE6QTR/1qg1bVzECM8hVYa32y2Ecd1R18dndVfRvgGu+UZ0syK0kN30I6u9c6o+z8ly1PdzluPmnCpYM5gTXn+QOmiyUmwKbsRnVGin8pwKzA1MFci//HHArZcSqlV9ZfNiOAUDPMmuMlvVV3nITfabavgFDZ2ujpcQ7ZIdNNnDyWs1SLcWwSJB4DBahay0vQlE7sZjHsgWwCsQRYAdjkewwmhqtZkqidwVjuufybECTTDbUeJuCRUtsOd/Xc1G5ctHR/Aq5hHwXqqzNB15rn8zxnI+ei0eqgcj7/JfuyWIufAPnzevJ7apc0oBC/wuzfQg1/wQjSz8taH0npvNbyDq60yHz/wuVrLR09+/79mtuNuTY/t4705ScooEFWrT4448hUS/Ucrteb50DWwq/M6dH8rmfKnxdcy/3q2QaQtuw//xyjMZODl867Wu/M+xoEMpYwK6xirwsc2kBa2pICm6y/HH98A9eYANnW+cVZthzHAuBvZ0c73R1Xox4gANXOXMu9zsfkMrim48Y2POWJg8hRB8awFfFw5CdXL+6VlR9b5Ni1ZbOc2DXOvbPW5hrle5zpmf1s5w58oLeObXBi5/5F5AR+N7hGl8OsvA811z4A17rauJLwS0MM44q/S3PtH//2r+DFMGgB/Z16aQhODWgAKCKY4Wxw6nF5MJqlcQauGQVutorKDKP/U1myNDRwR7kCtkp4GqLzEvIOGwzTGUArG5uGjmLHypazcQGyjRSTl0ZZgMAYxRjNsPSiQZHr5x4TAJvtcQM+EawxyEcACHoWANdcAovfawwlpE/nynpDAfQC/ISRRDDHzQ0AUqF0h4cKM7bOJMdIDfbbfNZ5bfk8AwhArfznL6fbr98JrokuL52mdD+liPy19DBQGopyn4xZ9NPoaNeOiyi5mjIEXPv+F9+tJ5a2v0bQ08bdc6vnPakZxs2NmWtwQsXkI3BHkEiAUwBbObOaX3a/ylp2aSDZE08aP5U43lSZM53ElEFWm26NVZwhBWJXp7ewvErHYxjWcsZ788aBVgMD/JGOHALamy9uGoLsBzXYpE1FWVQADy6/Y+bUOuhxaAU8hbn2Vsw1HlIut0tZKB6d5T4DXFO2NUGRSl3lmIvFFfF3ls1Vlzbrljkq5Tpk4G7Q3J0YY+hvDJACYMNk4fqYRwnufzFjTk0ZwiJKG2m8H8p8Vfam7ptkALjhgcA+6ExJw1BAlv5w3VCDStphAezCdpKgsjPzDgTUYc/6fiOzHEZQZchDP6Ct0aHx+Upl8NjjWH9xlJPpr+9aC0gC+vqH6zX6eaOcpJw571faLQO0sCl89zg90Y3ZnPeU+mAdcBzCtPB9o0dUTAw7KNMm7gFqNZXZdTWuAIgIXBOwpsYmARhTVplsYgLyYkcw1zD0CqNt4b0ggBzg2o1KFw2uMTlgbc+UR+L3KRGlTRuNM5oCPxoPsGGI7CJnlOnCT9KY4g8caA5AlRlRAwv8lmmqCnJH6QIZPnh2dfVL8kTbNE7H1NUZTR2SQLDNL6dq6DuiNDMNHZQVDLiG53dTGLJJDXC42UyB2AYoMY54h4eHB87dBNEAmsphuzrdfv9Gm4z1+Mf/9J9O97/90DnnscGcC0R75LUeoOf28EiWGv+OM+Hl9YTyUABuANjQyOCRjDYx19TwQOAaGG74rDqFujSUrHF0wo32moEbM9YQCkdCqQLysd9YczD+Kae/nNo16PyZ66ijYXiNB1/4KOBo5lqyq3KveV1ZiUqu9M9SSdBJkMpyE1ib4Jp1BrluAtYFhoXb1xqY1dV2sKxUWi1KnMps1T034IsQlLWcR1699jP2kbTwdDank6uac2iuOOcs3cqZm/SUgMKUzcqXjA/ZnyGYNID5zIYCq5SGa2LkAzkRhrM34Fq0FUeCdQcf8N9JRBRDzgmy9im7bPXNyQYYiwL10qQI/l/ZDe1VMALkpyp5kSw8feICUX1OcYzxGdnZAGzBV+o9w1zzu/M5XUaVICHVDJjr0iMLc9I6sALXAlKuOjhkI5p5xtyCk39eGmbVZY14nY8uceWzFsC4rSevi5xNCXK1DuOreZ2O/bfvuxf4kCzP738IdHib1X4z6E5QmMmZNGWQHdV5lCTSWhYqgMkZu9iUABEJ/iMT4QeZWskzqNyf/yM7c8nGTHP00fXKDho4VjwVFuqvWMGwE3UeTvB1NbgGeadz8TsQvLzDvjf3J8znOF8XQMdpJz56w4oFaAmPwDVLEZWBPobt6pnG3vq1kW1/MX7jWMF/VuZarjvBtSX5Okv7vF/TLfRX3oXzEfmFkUip9xqg3b6G5I45bpl/H3uuGl5E19EP9bMzus7xeZRv4Foxr0ZFUsA1lRpuZaF6qYNh+Rhcs+Mpwnh8gFp38wHjO+pn3VQmRIy8vNdPAWvDr5gVDzVWHf/WuNR4z1cKYre9Y/lD+XmfGxkMVQOt98k7aJ/0Hvol5hqDZFVsnAOAisnn/5LgXvZTaa3pKfkE26sBRP9d4Nr//nf/Fr4Ogwo41gjewvqJgHWXcYnOzmDEDklKOqN3UYdgytcQaN8IwOGh706UYmOYXeLAuUq/7CxBPBkDQW0YluXJkQqrqZgd3nQSUX5m0IH3AJMl1wy41iyybgWO30lPCCBYl5GlNKa/a3ZNdKYcWOceE1yLk4EA8OH+gYufY3tjZuBgyy2HBllscqjwTGCvCfBqJzKLYqfSx/gouF+p9nlGzQ9ADYj0fqN+DsGjgKnW8BKTUcEUxh+Bk64vFg0D6AJttKHDhmH5JsfynXOv523dMzqqFLAWm0LOmVYyGSruThngJe8VXRRszJT6Recp2dU4vmQq0QnCswNckyZLANfoL81xqU1VG9/adQSSkyVu509GW0amDXj+W8ARSmqjVYVy3LyfHGmtu4BrYimZyebS4gT/cpgDkLr0DHsIJVsB91xaMcE1gTgqacUsgSlXwKs1pFgSBlaeQRhq9TDwSklEvabASIBqzninc2uBQqfT6fbmhqw1gGvZO13O90XNFMDkw14zQ5FAooFzgI8CDvR9gavQ9FIZKeZQ+wvln/o9PpfOrNjDAdcmW6wDkYg1h2mguWoHHuAhyt5VVsv9mYM90fv7O8EG2hk3MmBXxpQyjmy/yprUrTjzjvUK4BUuLBm/B2WjDKGckcJ4YT6g/aNGMgJiYwvKCfQYBWAL0FXOiYHUAGuxE7FBeA6MI69bwGvKPaMVOB0dBBhgNyixUHbU9TJ5zmJ8+Z3I+opIeYLO1LU5MAnoy6YSFN5WCXHKqtTpzoAaSxaH/hrL68VaC9tjjpmC1ugwWceDwbsasAS01fxrDWSfsYOfmUHcOykbrexej1dYtlznAbuylobz1fNsUDgdk93sQzamy7xgt2FbYU9oe2yLwial7ppd7/fRxZnvUbqqYpggWKR9P72z/A3nPwAVdnb12Xz7F39QCcjb2+n//r/+z9OP335j6XrKgZIMYnnow8PpHn/uH8hOw98BqKFZAZln7gpaANrQUoNPgITDAq65NJT6bf4+tNeg0ybmmkAcyva7LFSl/bPMo/dwebx2BLtL14EvfAFAy3mcb0wHPnspv9v/O589A9eaBGmP2GlYIxXc4wGJ7CM0kwn7KU5rQCmXT5aum8tlzHCWH+Du6mE/JSaIFpgoC3UAiPUrW70Da0nisTbZ4JoCXK0xzD3KryNYHEAVAE3ANen1yp8IaMi9liRIAcyGk11RkOZXlb0PkDZYaBq/LtuG5prsMUDDZs9nP2WsA6hw71iIX0C/G/tUcqI1F9/RnIirUjaISenqgq0GJDmPAmBrLoYe2AAEVQo7tTMBROO8cTfSYUv6cwYXs843EDE2RSw6JxjsYydQrbJ2rpmNbeBS7fh9tLdku8fnMxNuAS2TkBsd76sDaq+puWem3eN8OWFnT8sg6toAYH4fY83E+wau1T5UbOaoSskE/K/96ylRYAYmfUuxZvd78RnDhh5nwux2KZ9irZgRGOydtSWxZly125Njq9U//ejz87ryJXy2D+Hyn10/Psi0iZcAjeV+o1xt3uNn7zevfXSffP8/H7im2GXav/08qGfyPr00Pj8b63VskqRroOLSfTNHXuRZ7Ge3y/zM9eldWfZOvqF80B1K3N9r3xvq2CsAWjZ+rPcA+IPNPdfWnM/42YV/THar99aEon7lnNZjrQBqxTUBFi+Ba+wY+it7rkGx+OTnc+7mjJD3KLCJT1cfXePNaB1bKzP4/hiAjBcvERCTJdzR4Q4I1kmufU86DFqe45Jvo+/2+pzyKf9/BNe0Zn8nuIayUKJxVycFxMz+d1CcTZaAPQFGgoGwa5JZrCGFU54SNgQAdJq6awS+D9Amgf5ygBqY+/b1G6eI4Bo7bja4lhJUARIKZniAGlxLeWEcoBlYp+NcWGe4bgKJOFB5ntrEduLKYTcFOuAC7hMnozTXDE4AXMN1VLZ2XcKqYa60AREDB+V4CHDJeIIouDs6tjMnsCpjh++HPcdxjTbQ0KcLE0/vJafr7a07gSnIlgAvfs+OetDVIySsawI0A1D1CqYKGWfQE0p9e0CQlDUqSKxNlU541gsKery8wxVKJgT+TYbkHB++q4MCsiENDOr5wQ4UACPdLQFLFHYncPOJIvs06Ep7VrASm5pMZTmzNkDR86PmTMwLNdpswTYGQxw/aU+5w6d15ACS5NkEGps15udKB0quRQfyNKam3pM9o0GRmD6DsmgFaI8wQPZnuB7MrAl9WOABguMItdu4RmS7MrbNEhRwaS28azEAuCaL+SXQgR2DDdJz/4B5ZPADoCcAY5XYhIWqjnLRGsraYzlqAUzuBmdQQetdjMtMCDuFRlvNrEoALrQNBqhlz1pvjyLZ1vYbJ1c1L5lBV0CtjH+Ypngnjb8YCGESAChgec8A17id3PmTYJxL06FRlwMzNodzHBFfdz6FXSgW2IWs7GRWdClWA3K0l8N+TFZaAMzsuQK4rI04gVmeAXhni2o/PVknEkzb0flSa8A6N6auR4OMDMmAi+7OqgN7qN8kQLbtmiVW7Jo5QLWw2chwox1RebkXkgImO0FMCFXTCQtTAcwyU3bRPcy+sK4TbDTmi8FngsccftX9T7o8SgYYwGVA7tKsCjoniDoYly7NF9vMTNkkR8gOVVms1o1YFLTvBC3l9uacTQMeSjN4L8oGRUNU9pBnooHmNJCBtRHoJiYqgLX7uzvqrmGNK6mEs0HloBNcu3tA6SdKRAGuCWABICaQ7JWsJTUp0JiQ3YZSUrLX1EX0BUG8tY74PYJ03TWUOQKDawx2izxitIqBgCeHQWvSkvo9TcJWdnbu8K4/mYHkkVO+O6b7Z5TP7ISJgJx27rNnRn1d/V6l6JO5hi8KXFsAKYNq8tl8fTIvO5us86vLO7XzzMCuwKddZZ1/On/4jCMjzn2bM5EAg9YgG1WQuSYWquaomWsUuDaIp46go8kDy0LNbi2AKbltPy3PHEgQWEfUfmK6Ks/st8ZZ/s/jJ8lL0I4NcG2yb/J7PmN1CpaEikr08R7yPWJ3rwGiJbBZkoqZ5IAYYlKTcU+fBn63myaFycX+JA2qaZxsHwmsbWX6XNICy44CXa71yHPwHJS/Vfa+usiqCzg7JY8zVsFmgzD6vUC0rPEGidZxxXfFOJa0QQGMB+Ba759mjgn0lN9zdL/MVd6l/EaAay5vXeulDEr4PDBs51uvgSf9JQNedaa6U6hYXrWB6924O4Z2Zj9/A3IJTjVXrb+5xB2c85+zZD+yWXsQnM+eg3YGEge49tF3c50K3gdAMf2Zaf/K15bI8PLYZ/cqNniz3v5UcG1ee4JCYeUejV/GR7DnCrzonaFtOpLPPp+1FnXm6HNxx3uf/OyMOfr9Oj7/fODa9P8yRRMcph819/wH865zwj7OJr/A8Z3lp37p4AxcIW6W0W+7sthseBp70s00W/GffzLYOrvmDOseBa6V7el7i7kWDU+vjSznMOoqVpxIFx/sA85mwDWtH/lxwyIusabsY7CHtsH9+V5/s3RS55Xmeb12bPyyf+1X9Tr+eED7Efvi+ZmHuskMvtSfXhZq5lpihrDvnTXl+xD89JlICZKuYtDcx//Sw3BLzz3r+f9dzLW///f/iqsQi+SGrCoFz9NoVqbek5FlosDLwbwZE8zGODiZ4JrRAOl3eKM1CNSLNL/DdyGGT/HkDVyLLgyf0+ySgGsIIqKR0SWbYmZlsyDgDoiI+3Xm7bKhl2NgfSkEVQb78P1mJTTABmdNjufJzKkT27lLA0dd2PL+WuQGCJ9f2OXr9uuNysEMlGnBjxLIwUDCM0wQcX5Hum8qXevGDmZNUTTfRq+C7bU7asAxrD+I50N/rYXNFVjSVaaBTGtkgZwtjJtyAQVuEdtvKqvLplyitG7bDoymsWPG3noyFfCDTWR9FDmqZseZ3YUAl6wnGuxG+e27DKAtpRgRHtYaBEOHz1BGWzvyDGCzQ6DyO2uh2LEkG9IaWgJ0AWYqUEI5JVaCxk7f47z6DgI/zUiklzxAOS7kPn4w5wmcBK45C+JgosDRgNZ2HnioeQLCZAPIpZI7aZdFNyYGCWMglqE6BQswESso+xnluATvAa5VYwqAoWL05IDFO6kkGeABmEp6Grx7ghcx1wCszcyv5haf6fWPPXdLAADrdjomupaBNQZDYBMk8FZnRPxTpZMDlKng1Jpr7K5rFlRAUAF6LslkNl+AL4EoN2ihjtoJpZ4ogxYYlPmN8U/ZDm1pykftPJxR54tB0aWuAsD8ZzRbCMhY4FkYemYPJlBJkK/yYq0/NYRoUWiyR0/RiXykbUyyJeO4A2zYSwFr2TTBLJDuNNcAaJgVEVenLUxzFpbaa22CMUGGGwXDtR7JjnNDA46FmXsMZQLSjxaL726MIi0/saXpqPmeBcjZ9hC0LVvS5X2VaKHWos7XMNcQyxZjt1hAOTd1LuB+SRSklFNYRTcGCniQMwz3VADn0hxH+HkW/FvJIAGSPKfBSoZ9HABzs1Zc/vT2ZkkD7ROW/T89np4Amj3pD/YXddbAXPOfO7DWWBKKsmF1CkWpJ9ZSSj3BPmMXSeutYVweHwGsPRFce0IJqBsaFDgHQBDXMMCWTqMEbEayo+zYYI+IgYohkjPNAD8HzpYguew+5hpxw0zu8r33ACjO5Jp5TqdQZ4oTPMdHR0BhHcoKwB2/y69SYmNlruGaXRYq4Fhn79qRtEub57MmCGIYOdhqM3AWyGtwZQHl1tI/O5XOXatRhcA1HVMYdzaxsN5Z0D+9E2ydAm+dje3ftM1rEXrYn6+3X7kPmbDwWUEmKztdmxFk0D7O9v275DvCIJLtmWwzjXGNi5Mykncw2/gEPdn4lpJroA9CgFrnVgCWWk/R7g3LOUljswi1RiUJEZAsSb8CM93MQDDleXDUc7gyqwh2ugOy5t5gWSWxlBRPAqOY21vwnDUxu6xqN5Q6YLGrJR7dfmUzuMFoPBifiubbtypgqnyTCeat8cpcr5o7s81GwiaBY41dge+2BgR0TTJgKW18ry4FVZ5OtoDnNSbc54JMTpJKHajPuCq+UQNc7S/lHVpa4hwsvWyfjn9zBlx5TicoqWcSoNHPenw9mUv7Z/ZFs55qXdVltNbsOiv5NsoM93HJElie+aCUbAJtGc+61lYWur+/q8k+BC4/AteqS6+j8AZiZtOKXiPz+fbn/tW5/L3gmhLy2TSltuUfTMtROE6BLvQrHMdyJ4754s/DXFtICus1ax0n5q8yTp9LY7IW/zzJ/UriaPkEpMtY1rsF/KoFrAvLZdre82CwBbCM2Mf3zffnNUIoec16tMZobxinhvNwJj+s++mDZ6KUQGjsvW8S/+6PL3BNsW721/K8S8k9B8hYSDffyzUnsLaDa3NoL+T169Hy+NVk4WAOgqnkS/8UcE1NvIKG/byhQZIzWUdxdwr4PwPXdBb/LnDtf/7v/sU7tIoQmAaMWoztaO2dgKw2gZ3W6CA1cCHGUIIX/ByHE0qHAq7hpSZzK4s4ARD+G93/8N9hb2VxSVenhc2nkDacmeg1TUZKglU4Swz0XQKbZygHtoL5Lq0Mm6PAuqt3l2sKXEoJG4X1DdYROHE2lEHNJ3QgvOUEvb4j2H8sbaJZLoZSMbz77Q0YN7Mtenct0hi5pNYOWsA1aZNFQD+C9CmXCjvGpRDOAHZA75LBtNQe2hh4LzwzADZpK4nlVuK3ASkNGhIgepfOmEBJOZ5kmrBhRkqnOjsgh7RLLRZ2zQAOAjSeG80wpLqkMELeAXrBqhITDxpnNsC2Y1mDCVoK+Pl0xe6tXCslYumsp8x3BbX01QtobF2QAJv4XZo+IBDFP1yT19en79+ga/SpG3jY6faJUmCrgF2Vo8VpFWDYQICErBUFpZEEnj3AOQJqauyBZeSSN4IRA8wi89AgN/fLzY2Yfwg4yMCCdLoMdTPTOvveIP376evtN+45AGxY49JMkQ6hQDt9Lzp+WAss8ywANYADykJRCodmESotj11IOXHYRHjOr1+/cZ9BM3DucZVNNrimA6pZAGSIEehE2bLAJJYUmREgtmFnyFSGfjPGDyycCZRIIyz2IXuISQ2Aay555M+37yURAFAvgByepcBMg0MFvNqhYKOSZNvDxnL5byXYDLhxbQckqtIr7ZDY5PlsM+hKcgBjnJJwngkp4fU+E2tM+x5i97GrKsl1d98CgpO0ELCrDqDO7J+BawKLqGlpxlozoYfdtFZOnEJ2UixxcZfy2CFPuafOvA7u5RBIUB2jo87RZlR73LBGJrhWv3dZKK7B5ixmbsuOBQAN41drE3MfdoqE5dOAIyzSwZgOGOPkQTF3zKpOABjduqxF6OWpvLQbi/B3YHRTEqDfMWAprgUGapWB3qPzJ5hr0lcDwIZyUDLWwFB7f2eZKH6OMk64gQJ9rZMGkILMNd0PbLeHJ7HXCMSR/SR2W7Hd3DlUAF1Am2mPtfA4h9WVOUG5nKWUqcys+IHv/dMfzbOoWHIXviVwJ6CXwCOt18FcczfnvkSX4GjNmgXkLs4ACwlC8RqSQECSTpqiAvJmrhy2hLZhZnDrPBylKz7LYkfCKKdNGF0XZ9Aj913zwJ9D+xFzVcw1g5rV6CCdlZXw6G6gAbXNnt7skq/Od/3+7S8Mrj1WIgaJnNnpepZ34xl/vDwVcw3vEwAlZ3KAS9ong2zZ/7PU/EySAsxts7PKT1vYWStfR1x4zX187GJejDkRg8FsmROA8oD5rf8aNsK6HhNMqWRzSRjpzkrqBNQLO9bvnKctQKq6hIp1F/ume2sfZ9+FpZ3kWKoK9K4q14yNndtlB9MyPvmMzvK8v9dawMpxjtc65TrscV98Rzls/FP+LOVn4JMIYEhzFwKF9KuavRdwTUxN2efshwms1vhZI1jXiP8bf8120clVNbbo6+5A2CXgYJ//ddx6pA/BKb/bpe/k52sA3+vg6JkmcCL/vSWC5rzHzuy0Ho7TFo/kOpeek4mTgQLMZ+D+SuMbbYFDEKae1cDxvNdFcG3RFIy0yDiLvOd+eqiMD8iX34FyvIBsRzG9BohRY+nr8L+5MSvyWR6h9rErguL3zfnO+iOQkxLylHiGfHPwDEnu4+ymQE3YRPajsl+0kwXS55zkvG3MobIvsZsTOB8cmV8F1/a5mOfZvAZ/TokdafRqrQ+CxYVJrT1Re+syuOb86MzFfbhUErvE7k4/Al/cgaSMXdb2+d50bOt5XO2zy0jHmjqz2wVqKulAGzaY1Fpn2nTxJ/Kcset5+ck6P7MT/AE0D+W96d9a373t+4xQ0wmN+xyTuq4TkzYHG3PtTwDX/td//6/fEQSpxESZ/gw+VtCyOAfAISDEpWoo7zJzjUARD1iAFwJ3br/eukGCNYnGKJUBKCdPg0FhcwBMr28GovTdgGPpBJpnVTCjEkp8Du8C1koWDq6p7ygbRXYNSwe7zXgAgmgO0dl/ltYYvi8QzNm2M6p8Jq07N+XeWTAUjw6bYJQL4J3gfFDc/umJpzbLR82kmRmiOFeTrVXzNRy0dnj0npVtHiyMT1foqtiOg4zGyHQks+USFLIUSkPMnVk97xRaN8Cmsh6AhwJutIZS2tFlqVoGozTGLK1kBOPweR96vZWp9/7DIa3APA4cg/bBvgQ4EnAtjCqOR+lpta4Wri5AUNlndnc9XbETXsqz+NRhEvrfYb8Zb7FmkzIJTaVNh5sGcchoMYsK+xDPqaB7AKvhoBGQFHAaBs50xrUmBPoE1KwOl8zeah1TYynzCJaR2UpgEDXbrJsIYB9hDwNYE/tKHdbyvzi5KVfS/a9OX799G9dLMIlOiu4AR/BAwJKCvA5xMefSbxE7I0yNOsy4D11OaseowVWNs5cAACAASURBVHQ7HFybX6psbTXq1o4rHRzZnexZMkyrvK87ROodNWcFegJgh527vQ0RoliTLCGxntx5SUqAn6FjiTlMVtA2B+OTLsIANARS9RjSZhu0Cnsp9q38DDv06oynDrYMsjYGLO1cbPt4/7BV9XkHIV7Y+p2DJDNbFlr/CMKnw6QGN2GHRjC6RWvFsBK4xrmokj5lUfN7NYoBaI/1q39Xp1ezKnNW0aYQSNR9Mp8MnrFHTPUP8p4MPgN+JHRSQjVByWK7dGfDOI8BPANeMqj4hPOxu/DFook5OdgzLkHlvk4AnkRFabhhnQ79ytIu1NpPmSftkMW4OX++nhxu6bAFwEzTHDwjwDHYfSWIxCjNGTqBtR8/fpzIVLsHg+3x9MAS0cfTE3XSoHcEcA2sticJghOcQSAK4EJJF9gnnIGQUbh/hG7b0+kBCQCAZ0jGce2muQGYa6Ok1ODaqFbR6eKgRJFJThw5ZcqER68tvx4lpMNPmX9NLF5ZTh9wCgjOv7QDT/lcBRBmcczvphFIzs4+9cJ069JQrTX4NNFYU4FZ1lrYa8kml08XcK2HpukLm49W909ywUmVrCXZzcGMcNCBn7JbqMuBM+8CVcOqFQDH5+W/DRJidlw6O53zBA+xMbBXSKKA9cyu3vTvtFZVohgGUbOnMAZ3r88LuFa+6JCwUId2nBXqPh6/agcQ1kSB1wGTReOsH2PaXVkFEtF/GZ2Jy38bjHed3WrsxAoN2iT5yjr70ryrg3CtgU4wpFogtr8juF64qbjQ42qfiEnhZF0YwGHD24/LXiv7sgGzqbzIc+rqYTyu+2Yf393H7WC1NYMmmDADRgG82t81xuN2fDd3ZW/2g8H36iSrEn+ugUvgmncP7coodZsxSK1jD3dpVzmpPCNqvk/8LCd5jkCgo7Fa7dXY4Jt9mt9NEK0VGb+1yxoTh8x4JDZrNumR3Z1PEBbOsL/e53X2ZS0lPt6oMTyr7atdMMtnPw64Nse/1sWIbduOnxvv+CsMyjegLmuXzcHH3Tmmg620rEV+8DKwMtf5fCHqKCZRVGw0+8uD0bdfue6dWL2AIH2yYtQ+YLSbJ7Di3+1rhT66n2ufx6xdSlX4l9iDtP8WHuDpOwHO3GcAmToLpFGZ8S7gep5RY1h5v6mjeGHBzLGZII58ohXIPJoxMNd+F7DmPbUAPzXugX10bzXLOraJx7bRLz327flrD53LA+qZbNOce10zyUL5K6oYWmxa5neMmc5yszYdE/Tuz25Jyb9+I/udbaaX38G1ZV3GhqLhXdcf+DztBV3JiY/ANR9vlUjCVcamrjUxvJyeOj1IbEXOyat/+Ju/fA9zJMYLH4JToFGVAkcokzn0AwTgogADsBIIpLk0q5kpn0/fvn+nUwCgKpRKLqAc1g54xBBQwKWysC90JNB1LCAXHAWxztQJtCdFbKT8QVCGstJQJXE9lGXi39TgstOB9xGLBF1GIfJ/y+8J8HqnjkzYbWERIJjUWMlxEbCTDkIIWBupVcDeC4fU2qlRZTAT96A+F0XRTc23gdM1dMilvHU6EpwDM4HCghPgEeF/gIgKpslG4v3FGIpmjoRrtZrk6CXbqaw63pesOOjgoIOpyz4Z+N/eqOTVjA2WBz1pzrAOkseOY1DraXGo6fKXUU85ZTmzyRLU4VsWn8+WUmSysMKSC9PFx1lK67TeASyarZPg38yalHBNkOH5+bFYVbWRzHyJwyTnJAwUrQmGPcU0bEdb7EoEqgIb8fYshWGmNOBaAwDB3MXu6pK13DM/D5stJYRhsHGdOzuNORe4pvkhMA4tM5R8lnBnZ7sB9CJ4AZOUrEOvd1uUAUrp/THOGLs//OEPYsScUBptnbU3rEmz1b58IWCHa+JZBKgZKCIz75XXQXloSj6z1mX2xQSrIDIsyTEv+H2adcQwN9Db5S9hfuYzS8YzWWSUGxkMrbJbjyubZRgEmjaJdsF6gDqQtIAx5+p66rKjrB2vQZ6tBoZiCzG2BNdSZmNx7kqI2AZNpq18OQHQsSPZxwHM6qBME5phV/H8Kcsvlq/Lj/O9RzLWnj2vAKWToBGQpdIoddOMzeSeSROHsCwpSN+OzQTX2HEwpfZ+bwI9/qMmBw2uYQzwvDO45Lz4rFFwKTvNIB0AvbtZzRLJMJ4zFwGfuQddUp1SLcxt1n6aJeCe3ejGgT/KaJ3Rm51c7coUyFx2JY5HwAaD8cW6K2mDMCVP3Ms4ozNGCeDDpszYZB64TNjExixBdpqVHhsANgY3WPsE9QSGq2kBALX70x9/++10d3fHvz+gRJSdQ59OTy/dyADloSkRlfYWkmBI6qET7A3PW6yju7t7AXW4PhJOCHANnqnjpEpCyYSKXpt/j/+WQL7c3nax2vlxWLGw1lIaWmf1Tp2YV2LQq0OlA6nNuarPKygoYDhC/cnMV2A0vmAgMBqU5bR5LwccI5OWmqAKZgWu4QydLLc4fmE3hMWWZbaCiTMQnE9U4xgRfwJW9kkCrFXJT2f0MUxg0gcYZSm/FQz4d/43+eCyi0ywqaNpGHexb3mGZLulz6ZEGti/YmmrDFs2MGeVdAHlG1xpjV9dnZ5wZxrIAAixzQb6oidKHUMB4rvfhf9OIiPM6Zw5THQNXaIECioXbIAbM9j+SwIXSaUwkeMkn9ja0h8G2xQWi8knSmF8KbmN+G96X1V44Pd4z0gV0C5vHTd19jU7TrbP4BqBOz1bxiGJnP5e/FyBORqr1rbRXpEns7OQ9rW2B/K1Lo38pNSXrLGAUAvYN5hIadZQiXH5ZuU7DCbpshZG2XISlwIO5dEKQLC/bDYLE4/Df577Kfa8bAY1O6U9G5+gfeCAHy2/wJjMa/uj8dp/V2stQIbN4h6ky5f0tz3X9EcvMNrP7nMhYG9AsGCWGvuMz9Smu3TdPwlcy7xsgJFW+srQmYH7HBvOm9AWPlo9c/lyBm/Lv+tg+9yG5s7rb3a7u6x36PLCf6u9mQRkVuI4h/bsjsuT+31ad0p2yizTjE8BIkfWfx0vJXAUu2RcSs83Gr3FzNQhheRl+dZeb7GLy5jLLCv5aX8yyZgzG8zNo6VbZ+XApi6dafE14yMu7+E9PEdBWFp7FdBc042PoLf+pvb9ynQNclYxiZ9dz9RxQq4S0KtjmL6nYmTNRcZmtzuxdUkQdQnmNqez9NdnV66ZSsTEM7gmfdABxGZuBYriGWPcLq+n+Rva86H3OH2f3V7xe5BxcUI63UK9swsL/yVwzT5UELUdoM3ak+Fa32XOSdYIP/b3f/1fF7gW5pqYZ2HHKKDMAqzLho1hYCfBBzp84uDTASxw5/v371wwooCHfu7sRsoD7bgI2FDW8fbrV5UQEQjQd3GfMMxWcE30Q3ZbBGBgcC3Gg8Afnu2zwLUsDPw7gsz4+wThsHBmIwWVxMi5+HzdJUVhJzS7o8G1gG+yyy7MyOSMMofFmQA7iRpfYqiUMU9JQEo6hjMREDEBuxxQgWJ4dwEyAhE1lwqSoi2U94xjsDMr5vyrA6GCZmq62bmL44Wyv5eXJ4OufmsMQAUSXd4lKn4o+dCfUgc8MWuaxRGnbJis5a/lnJp5FmZjHZhYr34GdLFE4Km1USo9eg7qFmnMUpLIMYlweWVd2ijNQ5mfNZCgB2wnKVonZZQMrGUMMI6wRxJSlyMfo8igyY5OtPiiiSYnb2qxKVRJRjsHX1rIY/7UmELNFAAEUCuGnWPbKQ4LDt8H4AyAjaXPFuXXYSajHgA1xhDX+/4XfyEAqcorzapzaTCBWZZ+fibjIO9azTpY4q2SWezdAGA5ID59vjUg26DNDpLFwZ+BANtc29Gfn59gBQJCfJf714wFAsUBvQKQk8UXQeqA/Rxxr892KHttKKAVw8qOmF6eJ3CVkkwB7cGky/MouDYrISyz0utSUMXAA2eQHRTcZparnx3Cy37ckgZhrFWWSesO9hlAk8qomyXBQOUNY9YBgnPiNddXo1OosmLJXikwBKOJQXIOcB/oAWjJWuO+6ZJy/d2By9Cj5E0dgIvBZjttFfgkPlSmqnlJt1V8PsxI7MVivkVjpwIQ7zs3SqBNpOB/ykAxHmagZqwHZT5GTY3j5AgzYUJmXXcuzV7R51PilxLpsBqvpX3ocmSsg2Jf+KxL6buab0jnTgCHmyG4+cXuoAKk++23H2xegD8/7n4QDCOwhtJQ/GFTAoBrAANU8okSUT6D1yWBNQNsGGOMEwC66LXdP71QX02dQcNUG4w1M9kAvmFPEcQRYfjsnwalAozJai2c2Zytx5cYgYStu7ypcrjoTk6GQwGj6wXxuaWUZ6RJBS4FHEw2uYOY3eG8CK45exzTotJQP3edTGFkrIHjhdev9SFAY+5r71t/USLfKf0TuFZlwIbPMO5ktcWJr+AIwYIbBIQlPB5IvohZzdb65J7kM72StRdQKmeJmkKl8sEddm9Ucs3zZJQSLg16aP/lu+ZzeZT4SjlntU8TWOcICHPf6bGKN9ZyQPlO8M1a1D5nVAV/lBTJ88JHwOcReMuXq0TvSH7F10s3VbKWnVhYAaboRCUZ6IoOa0IS4KwgqpOECq7E7s945HyWnZsJJfmkBNa8Zw4DpjHXM5CeOmD0/Stg7e6Fc27KL/MGQBlXdXee5axjX0xwTTZQwVt8/OBPE9QjG5C+pRJGPGP9nem/LzbbvjDnoBgS3vUDIJnBMt//Qvnieh6c797dfl8a9+lzHgFeAUX378uH39g+YXDtgE9s0KgUqHkebBGebMOW0lc70Gm7ZKuYLDO4tsRXAXwGwDbHb/eJymZuz1Znr223mFU5FzoCX8dqFaef63V/j7ne1fCqwWs947q3tKU+BnomeDv3Fu/t+QpAvI8/Pp936bPE9s4gXr5T66FiBNGRpbs5KoUMoGX8a6wcE9LHTbK2qhdWtmsSyLU3vBaPRmLfBxnzSlBvAOo+J3MuARQeltjWPPVawHml/eRZ26sClxv1vFYUsekN9nNkLOQnhBSjtZMk0QrECQDtMaQ/4T26d/Wc8xlwLfYu8dE/J7hW62KbiLLtV2F8g1EcsJPfipXpsnoz17S0klibF1YjiXw7AJvs+QCF51eGPQ6wVjHd3//1X76HHUKR1gQVOICtN5TDvVlRp9MLmCYuhcaBTVbQ5+sTwDVcLwcsDkEw15i9HcLqtcijCUWwxto1Fl3++u0rVyKy52BMJQumwEoOBSc/jIT3FnxnmZY12/D80q8R2w0sGvyTwBrORgTPEdB9/Xpbny1k3xlK3I26bi7LwbXlGCk7GqHqjFn0hLLQ06KbkxVApIR7LQJPfSQ3PDDA1Ea7Z7YPfLOkXPqq95KzlOckg8bPp82kz/Dno7toDG6AmBastQApWY3pINXdprixDeAFfMO1xMZaRRzmZs7Y5V3AgMO8UXcKgRiC8/qnQw57GfyNOm5p7gkqWa+LJVEoxfXaowPNEj6VTIl+EJ0ab0bSmA1a5LAJqDn0afJI+7sEQMkWzTxwnZo5xvGY2QyvA+q0VLlqO11cS/yFS7sMkorpmbKXDnZywku7Ru81y0EEJgsgxWcDJALkKuq1mTW5Fjr3fvv2XWBZNEPGvCSzoucUgwf7HsAYHE6xW0XxRjmyGluIvYX7RmtN4yRwkYAGPxMQToF/NA8+f/oqQ2hWo1iAyRKFjZDQOUCUhVnHgZLxrYYf0MRCMMaytWhddDkh7F5ArbANFfCux3lsANfgyPrr3d67Sybntx3HlITJ8dbxWiBgHM65TlPK7/Wdz+M7AjFsqG0sp02b6zdrtID26PCUndKEx0ZMm8LSa2exBOwXrCzwx8BcBQuw9aMpAUG20P/NRghzI0wyOlkGvlXy6I59BB6jc5NnbDbvMisDFBiesNl9nwnUVQdOa9wFYNM5MkXkIxXgDrG2Dwnusxdgx3I2QKQ+pZ9x/Kd9k1vlIIqL2/eggxmtivGNejnZWIE7svUBznAGJJuXucd101kVdhJnIgBlL5FyzNj9sWyIzgpqGD4+kq3GEtDHp9P9w72aGpCxJt21Yq65Kyi/Gxandu7p+vrG7DV1dwa49gBwDaw16K6lY+jrG5shoFOouowKcAOoln8HXGvy56x39D4KYyxMaJxbJiVQSWUECT3Kc4YOXPbGz3t/OGKWMz2jMidMbC1q/+lo6ySFwbUuHW0HOE5cnUEB6qK5Ns60jpcGsJakjcEs75jeOEcv7p8FfD0H12wXRloBgDj2O4BVOeRmrWGvwvfwuQSALUGHOUHSjTMzbTLXwnqPlEI6DbfEgxlvPvsE+EwN2jCGr06nAa6l0iLzUTbH4Br9CydcKgliH67sPM8fjUPOlN2+emubXZeGK5IFwf4rB710XMfsbEuPQKI7ESehwL0/Gtfw/m58UQCYfx9/icxmdyXHZ1YwyT6Sg3vZfwUmZCeUTqvKfBcwqGyt13WkNBws68wMZcALLOzHcc7kzAl4k/EOuCaNnePy0rJnolI4SNJZnn8m6CxwLSxra5aWPnAnBQKuya+y/+3ExDwjazzCcpo+gpOUeY73CwyYM+DpZ/jJ2L+7f/rB1j771RHgtYNriePq36MRQgPNxw9cAfKcuw/ANclINPj8s3dhbDHAuf3zMblnPtD4Tofo+vbChs65SNGC1covzKQC1HUFrY/zp19+lt/7hzPR32s9yXc/2wUQ8/xOa1fa+j1thUbFqZbez5Npm3jEm2uf3TNwMvHmJ/nV1ARPTOhkdRJNPUICzPk0BlQJlm4Dt+LSieEmtLICtJfWzFyLvR+b3JCf5XN4sCSF5t1abqPvlNhI8zbn3qzzMlJZRe2vl9DCGbim6/dYm+8WAI/j1OBavd9oYDjHogChMZkZ6tyD/i9itQHO/fMx1+ZKGIzE5aH1H1TxY9der4bZvteUxsleuwSuscmVbzvcMY3zBf1GjpvHbCaMaFP+4W/+zTtp4wasMsiVaUdjArMjmvb+fnqmGLuCaBzSpNtffyG4xqySDSYCIuphuBtmQDe+hj8jJkWDa8w6XqsBAEGbCFGbERTAaDI/ZlMDLIawYnAbZTElpI+/s6PU6NBEbZknCOGq8QBYMrg3ADxO3shyJTCSlk13k6qyTrKOXG4EECd6QNSWMdDhUjI8R/SKMEMpZYDpSyc3BGaz02mAMz1XdxMNipw5miUFGC88EwM8lsQ6u5ayjgEaYf7lkLppgnW8CnQZDlScIwaEDOjW58HcfclaGAF6DrPcK0AixhDA2rev32tcUoJQq96rP042/hNt1gPGaAwFxiT4DrhGLTOWQSpgZTCaLrBnWX2XrcmjK3bIPBWPDuV2LvXEAVfzriv4BkBSz473xHpTk7S2wHOsuF+s+xGwKqwUMZ62DPwwRAEvOUecp2hkRZ9Na1lr3dnxBGEAym4Brom5Njv+2sTTkJPCzWBEpTnY9wHkxbJziQvANQMxLFujwQ4LQuxTPS/KQtM51EDKYDB9vmpwjYezQZ3YmrxHQBHeE3vWOno5nBIIsaGDxasRwGPNV0artLrcxbXYnxC370M9aegEACrpEUMN1+Na9z4hS9O/KwZa9l+ahrgBQdmxCGs7MG7mgIPb0QW3mAwbIDYdhYB2GQuVjLpb7QSiwioxKJkS8zRfUMOHIjd4X5kaXomE0e2WdtkgK22pgPAE2Uq0NGNa2msAaiUZ0OCawNskKwDeZA8GFKNzICNVAJRRlPaL8Dy4LjtmiwVH2+KERMooVYYlbUKsI5RfYm6L1WK2cTmLZspp3wXQ7v3FZ619attbE2TWoUvxwtZJie90iITLyJ7BpgDoynkC+39FPo+HIGunStOVcGITnlkG5JKyMPnAOMPnAKyBWfYbwDWAaGCoGVijLic6ffrnKAvlGZeydJ/h0thSGSpE1nE+YwwDrqHLKBsaoIT95e30hHeilqc6jqrMEOck2DxpaCANRpU8ZMqHN5syEzMgyuHEmKVcZZmPYUATFv0sgPH3teY8t0QibBnKpsqLk33PxgnwFii0QfczkGY8mr5Ono0Aj1FqWuy4xu7skL/TbilTHaf0IOJbh0C2P52VF+baYFUYIkz+vcC1OKl0SLFnMXeSK5jgGpJeZ+Baxp1rXGcVfIskhFVeZwA1HUbZ3UtnohpdpZun7fEXlTfHd0gQEVtc5eHlDynZcXSWc/yJfyuTHj9tT4rQ73TSJowzfJdaak5A5TzywujGEfS3lYThdb1s1Fk1vmWDa/FDtXbOmWlhvieZqDWkZ+H5W9qfYD6vHTmzZlLVQn90+Au0a2a9ys/3Gs2zL6WYvchiDydoE/s9g7wKcu0Plm07CL455u72IQZC+0kCr/sY0D0CKMJHtCh3AEnvadnJbsrFsXayaAJ9aaJxcWdxbC4DLhmZHcTatuWH/5k1+HuvsY87lpjmewVEJwi3ACvF4uzEwPx9/JPEWEcvUWd3Eozjmpdeut5zMNf2z14C1vbxHkex95vmquwx49MXnh/KbNU3uiphNLDQOj0CG7MGJhuKn1YCvLrQzhL2Trat++Fnq+McXMseYYwaXVmTCuTbrEynMJwIgC3Mz+3MHJqPWDgA15AgyzWZiHcssJxxth9KKJpAMId33IZDvoAc+uWumfXRqJQvMOxHMIKaUd8jn1UDgYZfM61zjc/vap/omCqwx1M81x1FEgagmKTqHJ8kcbLg5N4mid0JHp0lYh2b92C7nNPZY/WBXzPt7iVwjX7nwpj+p5SFZlzXfXK0ztglFPYc//sAXNP2TAlvywKcr4lmmnMN+QOXwLXYAi04V0TFPvyH//HfvkswfG1mQE0talJJk2lqRGF1QCNJwTQcWjHXEPR823SZsHHARhKo4E01MhXqJpRgw6CUD6nZSaJBCzNtrNs0D44EQnhPMdWgHyNx+vl+AmyiuZAudaLkA+AAsJbvFiiRrCVRUoF3KaMNYMIgwuCaAnnf12BC6Ux4IaYclUBmytAcvHJc03nTWbaAFwn4AzqGcYDfqyy0NUMYlLoEsplrHThmw08jIOMRPRVl67BwCAYyAOsFyANygGsTiES3Mji0dGDxLgPE43x4QycrjPeAdgregUE+2Xut2aHt4Q0yDviUG+M5Aq6lw6LEc1trScCPRIBlPLUh8ixif2j88Oz8x+Ums7PaHON5sOn9O6MwBdsbQHJeyOBFynXhJGvouwlEnOL8XGyhzsQTvFoM61quU85dlV8ra6txdfkoGXN65zjVLEk2IwL2AXpr+ANQowCnKoGVMcT32UjCmoHQ4tNndZRgPwiMUJ0+/hdwTUBYssYIYrTPAmKIhWjhfy/W608A7ePoDEtodmnenQHn6AyqcvLOdkdUNRpf0N+SbpNp8KER206pdDjsRr/L8J7rd6WXY+aa9SlTliNwTWNfAd3o7Cgw2M0U/J4EOvz+sQcJirRnG2ThuoyQs9dNWKpz/Wbvx56UttBgznEtDGFsrtkCjNJIIw5YB/nZPwFLWy5AdhlgGQNkl4dqXip0q7EBCAPgK+Xs0RLT/pY+JgPUAmabkUsbVxqiE3xwGa6zznwGr7PsO55ZSRT5/XnvWf4a8DBaeAkkPbAs87bGkWywmNNnwaKdIBslfcY6Sfg7ziasGTA5sx/iZAlYVwZdiZ50Y9UZNBMqVRIQ9mb2fYl3u2yDYLhY4pgXlI4CREsnUABsANbU9EBstQVcA2BHvS1dL3PDnCqCNCf11JBC0gUE1x7EgHt4ejk9mrGGrqFgyOV+aHIgUXyAARZKNpNNGkNdfpMALSBUgPgqc+MeiY5NvKk9HI5I9XDHFGUe+GdDE0dZxGYC+NP81uKMrZehvdQHClAp1sQR7WHEF6rga/a1ADZHJvG9fKbn3OsQYXiT5RQM+NdrVCy/VassPlqYgHhBln66DJjON5MM+gM4HiCFmGtjjHj2gNmb7qHdZCt7BgEDNQXtt4aFlbPcld4FTOFuSiKnwdPV6cWJ2/Yt29egX+mSR9k9A+jT4TZwnsCFiWAHpDqX5Ddn6KU9KXAN10wZPc9dN5bKs3TwPhhhPo/ir6ez6lyBuH/AsYxpzgeVZFqXxwzSgK/pfir7YcDRvld8IfybQYYByQTWQRUC5lUZegXI2gMapwkMNqAwAZG5ExZA6CJCdb4P5/f4NS+ICa4lWJvnZ/xe+h5ufkaQcIJr0Qp01U2Ygny/VBJUIJ3EbG/86S/a3VsYLXtQv4/HUfB+boT6J/F38m7z7In/dHTN2M3lnCqNR8+dLuaE1vlTxL/m2JRp1V7POGTNX3wH+9Pakw3U5dmbDdaAQZ652JTbxZcS+QNgYVl33vMUSxhrOC8E/UP5y3wr+8J5v96dPcZH54bHc4Y746xoKeQuyQ7o0uMwzybdP3O4vv4xuIY9Ip9xfeb4q9l+M2GTe++n4O7biPGMrtHyB+gTSBnffmXbBS4p77mt6GJ5Nr7TiAPnc2eE5/vva3zuw4zPpb2VeY9Pjc9TAzGJpEmS33TrdNZ7hJqroccfNm3euzoOK7ouYLfvny92LBlJlSWZYdJObG/Yv0qE/DyZNtdNkjBVBu89nPWA589+U5IvJ9+xm3S0bvFY3clzXVWx14s9/AVwTZiBolDGFqOK5vwZekymjZijRet15B6OfcNn/Y9/+9+QuYbDVSuldXaocUYnx1o6cRTewYJ6FujmTpe4Lpzwr7dT9BzO/hVZRFyMQ9h7Gq/ZsY6HLx0mGQaG4D6w/HjlmDRLSxnr1hSL46LS0ZTHxNjkoBTAVia/hNY7cJFDtZZNKpAMuIZr53AImwOTl2BeB3SvYx4O1q8Im0zgmsWonUnDY1VA5tJIld62HpD00lw6yWyoHM5ahNQlESsRz5jnC+BRgtybkyygRGajNszJ4BobGbQYbJ6HrBwDi/hOgFcAbNEIY3bZB1CCUz5LGIyeD9w6Yy4jICBGxjAUAJeBsQsmpCWV4SCzxKDmZI3FFYjR5VoYOkm6rsCdGBFpoOl+b+hCvzxaUAAAIABJREFUVh0tm24bwGEe8BVkYB04IM/632u9Ob4uOVGZakKPZHpd6jj3JlhVBnjKec8cwnC4pLPW+cg8SdAd7xl9Jh9qNgwTAOQcmiWAPSzQGaXjyoTo2eWI4/3FJgAIJtAdn9We07uwaYJF/AOuAWzDnC3AY4A9H/Zi7PS6j+24/fJfzPO0hED1+xZjjgHlmvP6yHzTkOf5wBxMoO+QmDY0WTta/t7MXCc+4dOdr4LasOSGVs1SCv5m4LBYSSlpHePqhhvR3pjg1rzfPPh1kIxg2EL9YaRlj2ZMJlBa9sugb/YlPjvBP/xd4JrK4LVstXfa2Gkd63HCHkkSRWdFulOqGQGANhZU2hGxZmQ691qLsUpJ6zva0bT/LKdXyXqA2rALUI4ZJ6XYH0sSoTVzuvQFzyLHSEG7dTYNrIW1HdYa7aI1dMoGB0D3noW2ILsoj3+yZlSCido+39flGdJiCriG5IM0Iyu7afsh4NKdUE9iz4iNKYAb769z0vOQHYNg3wAcS/tTEu6zN2skjVDQCZSloOwG+kxAjKWgKON0l9DH50c1MYlWBRsk6IxLECo7LaYgxpbgKFlw0Gt7IUvt8eX99Pj8yq6hAPXAZgOYxw6iYa5Zd01skrDzDMjYbsr+e78WW8wuz9zrF5hri4NsYLSd85yX7Uvotr0PBdWvgbaOs1lopOfJVXLmae2NoPKwdLWTQrG/ZYtynifp48SFbp9nH/f2Yy+ubZVMdFC9B6B17skcFFlUzSjMhrcH8HZS17H8yegILJbtRoOGNOZRwkr7mgEZEqEGyrI+1SvKAbDSJ8XSw7YKuEb5AIDF3oN6jwGIxuOYYJDBtZwVzmjx7Gv7m/fsxC2BDQdbTFY7IEtjnDx7EiMTGOPvIsbvxAnuVSWxZLp7PrzWJpjA+Sg708CWSnqbxSu7piSkfK/4vNEd1fkbv5H6c0NKJGs9oFC6OyueaEOXwLBs4/Q5RjnhsgkWS5kJU2VHzcXYMfn4BGzEakAp8mBXltD6VXWAztprYEBtIAtYs0xCuuURGI5+nZwc2tEk9SqJsQViEyCiVXZAGXMxgYn99X8KRB2MV/nok9QwfYRtDdUlDBDagRsBvsGCmTgYCeX9bNPlmx6oW2u8ful9fO1ZFnpuezd7OwB77u4tIfEzcG1Z0xWBjKSFz2hc9/n1aWncofhpxCu+/wTXprbitPp6zKI511bQ3lyTGR+BawXC5KxY1uAxuBadzAk60ce3vzBJFfNMyjmynHedIZWf4soSgv9Jyg9faTa6EpkhJIF4Ll5Vu+ZejNYENvxRh7A19/9kcG0DdgWutRxJwV22M/s+sCtSNrGOVH9xlrwSXBvXCYb4c3BNB29iriIyJHHrvRRyUSf+jgztsN3lKyiRnWdVorI72f45wDXO0wG7c67LsvMA1yQ61sdN9pB3zywJzdjsmubjmNSMbglyHTGNOeRc67Ld9pbynFf/29/9O4JrKslxYD4OTgXJEXcXSy1giWj20osgUvnpU5WFpkwTj0QR9IiDpjuJjd3cvDIWBtcsSE0jVd3kNASd9esDvwN9ZCjNcmGJILR5BLDFkE9QIA6BGE9b6dnojKT7SlsHB2oBOAZgcs105smY4t8R5xd13B0KDRbgewk6Aj4FcEnnx7mQ2xnTwR5ttIwLmUPyEjhWec4GfJTBxYILNTcASYOOqzfA53FGdAbguI+AV5W8zrLQINcscbXe21zQGu8GwnLYIFBDUCZH2sdOglp2Q9G53M47GBEodUVZVzMUKyM/WEEQBWX2K4DZaBpQAF91U5U2i1pNAzgUk5OssuF0T2badOwylvlsrY8ENi7VkMENm0wAXpJHVa6RLN9gyCRTn3UtyzIyrC5jFBPNzRE8aJUVsoWYa2o6Owp65QCx+yAADpdxCjTTYa+SOQEP6JipBhcCyOOkiBV6TWZilfudrnhdvUOX87FTnMtHNF/HWc7vX/8rA66tr5YAVoGl/mj9vp0+IVizrcPBJqd2BYq5lrGHnOEHYDMDEXMnG8CyIxDgmyBUdLl8GGf/1Nh6Hta8TALdHleCufIMa91m/eK7XOPeqilRl7i0jkzcD5/HR8LqTcnnDNyzNgNo63BzwBnav4H9OOoKKlDK1N3OtGGb0RKFJTk1afQRXc2AaUk2RCdSZWfQENLecrc7lA9av6+ycM4S431zqIclVTyYYh28sqFJzqmsD+57g04Nf/RcFPvYNm4CmbgvtEDF8B6lRvNgrjPVbBACks8jWWDNwNLJNLhohk/YTZJdcEmsba7sjZqtRF4A6xl+fyVZfH5O+x9wLWOFIBHsciWCBK6ls7AtsEG5lxOa1QBQA8B1j2YFZq6hkQH/QCvt4f70ANYabCZzIwLeqZ2KTttOOETzjf/tJIyaraC0FOWfbwTXoLsGUI0NE3g/6La4ayhBNjUxSJdQ95osmErw6w5iuYzHEgzlGG9BGF2q6bgP5k/sfQVSEwBbfNUGblTGMJJtyfaMz5ddMMNJYMT586+P2uWS1U1zYwlN+6Mk0nmre7mQnVEfr84f1jiN503QUmss4FpprGl/sukEzqMw18g8NHPNIJ/GGl0RdQYQXKtS+e5UKXvrhh1JZJTEgx8gWX9+Vra/unOTZTaD4Abi9iBMawDrK2zu1lbjueLAkbY22fskJCLGDTsUvzrJx5RqjsY1YuvLrytfJZqaAwzFPSUjIV+vgByzHQPKyUIIXJi+SGy8EkTdhAbnYhK2AuvF0mZSzSx0NkUwUL6PFcE/J3jnFmiwYdkY/I8E7/vnY/sqWBkgkBLDbafDGJo+WJ6NZaAYAzML2ycxUElgMbtu+CHwN31+zGRvcmwEjAM8wG+jBER3U1cXuwS7Gf/WT1VM5AS2S9nzbNO2zHGZ/tn5SB7/5E8B12Z3TIIqWxlv/L/9jnM97PNWc+O/sJjrwN7Od1/GL8C55+oo2M74lU0a638+a8C1uS6PnoX7JjZxZ67Zz3p+eSrmmsCPDVwrQEPvG73rdew6pRJgoaqrbH9+L7hW2shnwOcFcM17ZAfXirnpuUqih3H4OPOWc2ArIw0rLnuQttSfmfZTsVnAtfihA6Mf4FqeM6DgYj+SThz7b1+rh2DNhfUoHGJlTR6Ba/aaz4lNsS8++wvw0YIViD8B70NwLRISser979h42gfbEgFrsu1Zk0rUj7PuAHg+siLlg7DKYYBrB91Ctcb/NOZaYvtOMX5s5ehPJWk5ykJ7KNtzuqqGBh2LnK8J5wHaPeRHAhBzfP2lYz9hgGz/+Hf/jt1CKWbuQDxlQRigdO5koMzOZ+4y+G6aPTq5AVxj2dfV6fZGmmswDOgORpaXs9Mp31nSWcVo60xUtC66dHPkchdgYzUSOnjUhS+OztTeEjtGumrRuZJxtRaUGXIzU4VxTIAnhg1KYx5dFpSSmzV7mMlQ0KDSGjyXNG100Ee3Cp9twEqODB0Od7LUh3nFZpaGDTFYdTkkMJfTiaZDaX2xOGBhCiggDFPRDRRm16zpzAw2FN/DjiY1c0z5hUh+gEJuLjrpLvUbzRswFtEPkn5S6+FRIPvhYaGGBsDiGvVBUbo6YFG+IWC7On0GCIy5T7bXByO1kVxGzPIHd8ML2BdHM0zBdAuL2D6vB3ZWMdccrKVjZJD7kaEKqJVJw1jvWenWK9EYoUkIAmXOdg7oGQARPBuNC8bv+mBTkJ8AegJrpMVG7HjM8w6uac27pMUgNzuKugxn6hcmsyuwAmVrKZmzno+dR/wuzLVk5jCuANu0ZqdTKx24AHQTyJvG8PbLf1kAHkGGoua709xnPRPBS4JrI4jwuTSNsJhtBtfSqMTgWgJRHlae5wIuzUKjXpeZVjnQeJClMYBvlmC/AN0l4cBcttaA18FnB2EZh3J0czCSedQsJc6zwSzaktFwBQB4ae14jU1wTQC/DvyAYrY+xV7Ic2i/dNcdltdWSocqVmRStb1vpzO4oPk2AtRc4qnypQBr0mIjEAM7FpuU+NmMDmOQBSrSUcl+MXMOz1F6VGn2YXCNDokmuTrcJVDkeZQgeWMh1DgNdqPGoU5gn6sq22x2n2yIN/v4d/SoulROGqPpTm1GXzGezBDkJOnhBDz0mRTGpOZ5ZL85lirRY9deNiKSBpZsVYL21j0FmAhwDeWZ9wDBALRBG+0RoBr+3FGPDQw2AHB+IF47GnhKrDSrfNpjdlZFt2nooL68nR6e8Qfg2svpHuCdddeeX9Ax9O308g7gWN1DJTAssfwwIAtELqhtzItznnGYOHobc01Hr2Yqf89+ydzNwHN2s8s+lKmh7K4cwdEgMImUadeauTBA3vUDh/+lc3LusfHcZe/iXEcjUXo2sTf17y1zS7HflD0e3H1x7jteqG6sBECT/Emi1WWhAWBlA/DOAcEBfuh9yk950TlB3xR2gedU+29VisLzRP4U9gLPEuwha1/qPcX+1FnbrKbdP5U/5W7co7mMlkvr6+JZaG+n/thg5tt5UVY8Z7xteDqxpZsnkjq0EKNUSzi19jX+de1EoexKl9rRjk7Wm1l/BLmjD2n7rml16THGgQ1CmrmmLqtKkFdihQn2MNbzTK40cZODNm153jUw1dhp3ekcXevhyv8ZAW32Gb4HH9TG5YwllGvv4Jr2X983IL86McZiR5pCsUSerX23JHI6ORd2NDU7r79sDSHsl9iPp580m8TYv6h81hbsFoAwAu+PAKkjwxCQdoIfH5mTgOvL5z8A17QfO6jM93Zwbb4LhiOx0NGznL13xUFzD/Q95zVmAFx+xgYwqSpjXZPzufcxzpmedRmfGVadEkqpOonfThCou24nJgu4pkZrnaPt548uVH4icK8zMg1IZsiXBIi/FjBIsU2v+env7mNWO3AOq/cAz7zEU6PaIuDaAqzFd4yvlOS42aMiahTFXNjBLPn9BXBtWW9+3nE7EyjWd49dmN/dAbY57/u6ztzHtqUjZ/ueTmSUDMRIaqQSj3S09v00t56JwbYUc81lvRULVFHH/FJNI5+DsUZ+3dUW8mFG4p7nlr6q2zvpt21GfcZ+hLESJjErrtOZmrENQKg5zfNvSNW4xz7+ulAWYF/3kr26BK61B94EhBVcq0FaL+2q6NHbQL8XWnjGtJ3rZX+XK4BrxR4Z4Jr0EwKuRbeqwTVMBjVgGBgrIMNg3tpJF7gmEAZBdco/xOaOM6fBk8CoUX2XgIVJ15O+ti6PcZtGy6MgsXozsxA0pEtoMnE4AMNASylhjF0aCaRMTSBDA0BwNhBITCO7HyKai2i0XJ1ub7/ReLBMJiU3g/mToIPBX7H0PEZLFkSbNcBgQDn8O2DIztBjKcQA3DIfdFjNaMI1c628d72DD/voSsDJCLiGJ8T8R2A7otgIjFKIFIdSQbeAgzjHYScVI8qdXAGuaV5Dw0aGVqyzOCGtzwWn/YXPAMHzYuXFeTR7r0C8wV7L2gnji6DUC0qw0lwiJUsoHfB2HcGXHKUOZgReDsAy1Lsw/1xOgfvKsYtTx5S+wLW3F9tuh94VRNv5dzkHx3A42xMMKYewGKj6LGAhrF8xbTIPM8uWHaQysclSyph8/qSSNNoMZqhdI2+WhTLcClYmgzv7CN+rUszTifaima0KYBg4uJFBgsWaqwE8fr76NhzrUIMNMFTQpeCRjsEMPOuE9OERlscs2yarohkeYlGIAh32LvS08GwYqy/UBBvZorHe6/ndLj0Ok/ZzA4vTwSNIktI+B25kCWbeK0sVMBEgVJy2ZnkEXMsel6PWazfPMLtiFnNtAIKyTd3EZVL3K2DMcc294DLF6obc4Cbf2T4jbaWBNe0JBYefPglY01o0+9jBcUD2XhehbHeQnCSJbE74Mt1dtufADAODq+xQbIcnupqgg7XNGaCHgXV5NEom5LtKLIQN7mAUe5+Qw9Q2iTaegDNsgJTRcZ9zTXZQJpvTXI3Y0c/XBuCsIQabQtZwdQecjnnupfulORDPAjBT+D3ZYL2DGNZkqr08k5kGcO3RP0NZ6MPDPYG1u/s76aY9S1tOpbxd+l0MPCdVCKamQQ87qwJcQxOD99P90+vp4emVZaIE16C79vTMjqHP1KlCWU46UmLoyXt1prZLrXfGqdaN4S7b9DiZS9o5+3XY4WYJOcsZZpnnpbw1Op2VVw2UV2wW7plV4sZfbecygN5xGLmy6mKvc3aXX5KNVoG7bf88P6zrMiDfwWwLGmSwITZhie68VirBJIdUQJPZhQHXuEWkl5ffC1gLmBRwrQXUBa6JKRQbyTPFf5QgNhBnYI16wfR/PtM3EJNa/hPP4Ct1vi7QJrar9qfGtxj9OM+r9DSJXe3P6KDh99xDKYeuwHbo5mD3C8l1NJbGSu7uzO8PsKk2Oy1//o+sEb2PNS855Nhr0jCkvlr5bypfxZjx89aHTKAH/lrWWCoZdF4EXLMupjvMJxnWSd8OpLp5wtgfBQqeB0xi9CXCTCwz/JKtUx6MkpqSNbAnf/w82V5Bn1I9y9YOq0Ni8fX2i53fwTWeAQGPzTZR4wZIwWCtCVzLmZq/y1/T3C3gmhNv8t/Ox+bPBa5lHC4FqfPnMzmU83XGODuQtoMQudfPvsNOngeG7RLgcRSIfwiO8OxJ2Z5Lof2iAYUilj/Hh7HRZBEZdC6rPEA5gGv0qcnHtV9QgHDK5don0VhZ/sEvr1sN9HAriVOZWsCAFVw7AtZi/0MwOYqR29PX37heswjGnCRO0CO69HnEPNw7/t700UO+mHEk2bRO0KQ0XdUE3uvW8+OtrBcw52EpW5Xp07MbP9l955Jzmc9XQFW/5L6eMwzzejU0scWZsq0sVLPUdqZYn8re8DIBefj3JO3iZ3kuAq4l2ae19TG4huuVLACOKvolZq6Zdcl5ruqpylVXvL3bB91TY8UzojShtQ5TdVBrqHwDJXk1hv+M4BpL/j3qLEfKqI7R9TppcK0rlpb3dVKvvjmPpAGuTVux24l5PYJrNy6dLMYWu5pZ/4llmgr0xYgBG01loNR+ccelTMLt7Q0DYyyvCPXD8fhyjZ/j4OlNESM2HV05Bwrs96ATn4/2Q76bz3R5l8o78Q/uDxF2Zd2uq0MiwDY6QK8vSwlpDkQaS2tazbJS3BO/e3pCp9T+J4vviAGET3379p33YfAapoQZa2lqkPfQs3ZQIHBB/93PJ6enu42i06SCz4W5VmWhzWZj1yxnTV4r+9cdUfMcMXjajAqsFKgdgGsuh0CABbaCygSlbwMAjyAB57Ud0qn5hTGOSLfKguA4hREj9lEckuzVYmCYE0CGpcG1LP4c+ioHMfBmB5Mg5OisyPdkmRucSTmhWWtw2m8wvjYyEfvXJuzsV1rYTwHcMjojG5znaodQ4Nrr6zNQG2UUdkermETx7Aw8TkdgZNipnTTKu7l3oJWF+fFchjkTQHcppR3gWh+UmguwzQRao2y2y4txD+nU6eTRdXWAZA5gA6L7hZ8DXMO1xCaVfSGoX+yWXvsc74Bg0HB6anZdH2nNekhmurq3+4TSodPEbO1ft3n3A0twW05HBXFgMCl6UlmMG5jw/dAIhSWvPoiGA3bkFOpdNJcVvI05znxxT7s0Es+CPZ+SBq1Z6RCpbFBNVmInYm/KrhvEo23bwLUEUnrf7gzXoG2zLcrOOcoooNZgYs4K7HGCxabUT9stbbQkEMxUc8dQgWsW4TeYp/0r5locmD4fNJgJJONAkKVngyF+1nROeKAVQw+fI/P1y42cZT9bEgdhf6XBCpmYYdwiqJvlIwmow1h0CW2VlZdD2XR9lcICXNiC4pGkKnuUhiAGsMUE01kMG4i9gKYJYdvIDpwDa5JbaJHzMDCoucTyvQYR1WxAZx9YaQDWqLmG5gn4gwYELgn9cfeDLDYkoWDGuGfZRETzLb9BJebUN033ao4T9hU01d4Jrt0RWBPARs01/knZ6OuJDLZRFloQaroqji6JXeqU0gmtJHHKOru/O5iyi4M5LqNeH+P+HuDb/n1mV+1FVwDiNaIzYPuGHcScwfv1dt+jLNlWNlWf8z516H5WilW3n+VfIwjJ8+E9aEuqGZS/GVBjSAUFY2ZDg7DWzIrS7z4G11gWarshxnW6Ya9JIa59M6YDOsNHkaTGqxJBWG83SQSpaQb2xudPav6Uf6btpt9laYLYU2mLDl03n72lr2u7qXeWr4S9xPMeZ0SY7liTsREGrusZAhAm6cygN8FJ6/UKQg47V43C8J+0EWg6ZI00TH2SK3gINrfCmVElqtqWHSJPjTF1MscHZH9lLy4FFBmfCXJpb7QdOdsbI0F0tM5rD2zSECkL1TnqpknjzJ2BPsegoO2+S2lo1vcaqNT3W1g95bq0o14zOj7McDO4luR2gtwqDR0v1/YE8YRZh054HaJNBVjnvDxApD6wX1nXHwWCeTyuVXdVnj+L7zX3SK43r/vhHPqXmZsjcG23efu1L/lSF21kyYKcg2tJFsZHyL32e0x/MYwW2kAnsQjWOzCPT5/3CFtoYYzzLCn6AS3t8p5/JnCNMfQgrvQ9CibsI2ImmDZwbRnb7EMD24mJ9rVyBq55j9GPGp25aXuGjZgsLm1An8szweBn4Pvg/0YDgfjrvOZk6dv7qNhrSSw1gDTn4WdrL2QPRTvd6X0H12rveJAC8gSMne8ZPyRliHI1su+PwTX+Pqzksqe8a+mHx65k72FdgNEdXCF2bN9HwXUSI6n6MJrGa6fX+Mh63z8RXKtK4GMbN58v0jdqv411kPWid9c/R2WhB+BaJTk91gRBx90qLtTP5vlyyfYYXJOTq8NEGXZ2YFwE3xWMqMwMTCl1poTjotbpWqBfv96KPeFAkPpkLgkD62XNUNndM5rKJeoum5hEsWzszCXItUZTUPliJ4SNwSDzC+8PoAfgGoJeGJocZDfsXirwIYczft+D1t0AZ3fEKiMcwpKY4MJ1B1WHgZ9bkYN1lcWp8iaxMTCWFIN+fBSYBw0qs19ggmKgJ60bn0NmP9pkKNNBEI3vATTMPCaQSUCmxdB6cWQikFkgBks7kGbR2PiEoQMWYgwI7p8Nre6P+j6CKbAaNOfW0XlW44sEUgLwBWxmPDMmmbdkMrPhl0yPAwVlEL36oQFOppNA2cxjgBiNgeagjG9a2Q8jS0YgAnJnkZLRxPjcuvw1YAM/w2STgWeXXE22TDY3gR+Da1mDcTh1GXf6AwPUTKlOasvaVHbLbIdixwx2VJ6NIBWbS8i5z97E+7yg5IrNGYYANstlxBzAP6TMG9CZjplsuHTV0NwgYBIDYpd1sMPbLGPzodoA5zV1qrj3oPV0c3O6vb0tpx+dl/AeXRaKzEuSZmEUqnvh04Mah6wBqgxtZXqGdlt+rn87YLZzngDZ9rj0mzB41BV0SSznxfsWHXBhn3AtvDPsYexxDs4AfGRIFC6qOfVPllJf2RMdetIcUoc7lkS7aQgDvxzm1vtKaXvANYwvyvIL8J0sqgEExXnB52FHsFYyr8lW1kHi4DvgGscM7BM/A0c1jCCypgSuKVsvgCV7qjsHu6shgDUEhWatqawvQZPsx2fY9XHIxcbOM1CMr2YO5JgluOYDlO9jNhtKvfPfnOMvX1iSqJ+108UuVwapBGRKg7Bh2vfTp5mgswMSm4I9orXyrkRDsSVGOpJgQouYpzED/k12DBqCpFOpQV5TX5wMQIJB4LZsaxpIhMZvZyOAQoJEs7y1BmQzCC46IZJEF87Th/uH093DvVhkaCwA9hjOJDc1AKgmcO2eQFhsdMA1rBn4DGqQ8sXdg900huVm5+Daw7OZaw9gxz0ZXAODzuDa60kAm2RclMDz+GYvZa+F+lyOM519l1IsvJbhmo3AvhzlBRELrVkbvPaNTiIBjNGfHL5DJ3QDUq28sQR1R+yOWtdbadNFR29ukvEhBRsjpB+M6NgwY4t8F4LwPqMKVCTb0gB3ksf+t1hrb2RyAWQjgKvUC6dCzLXUYmD94+EEhUgzPAGAfNPK/ttuB1xTgkaz3L7Fm8+qL6ebWyRc9fwAiClXcn1bgcsMrOlLjFJTNtqohJTAtZlIpY13Wb5mXG+gfSFpFCYzbMu59/GkAQzxDVd0qHOuzuIkM2Ur3XAlZzW2DPZ4gHsHmmJPqYRezDWXeTvhCZulxFtrsaY0NMsizLVOsHdDG010n3Jc1y4dC8stye1cr9dJJ7QcorRfo53SbJQdvPaCz7mXewn0zjmRXeF9p42opx0NDTJHpR1VCzysxjDJ5S/OChHGL9HDdCCooedpYcBlluHNUDvruc+VgK/tK54HlR3I6R4fAUw7IGATFEtU7LnYsWkvAlbgCbi+xxzMzycumQHm4X1Hcma3S1qXXkfjlSd4Fz8+1+446JKV65/TNYm/NXyCrBABq1o7uv6afJrJlA7PfX3OexUZa+4d4Jee8EjqJPaaCS4bzKQwzhIe8w3Fhtcz6jm9WhYm0zom8h+nzrjJCnUO9KBPXye4Xp+P21gPcA2/aa5of46xZD2zY6SAawG5vTdt1npd5/nykol9AqjFDniCWa8SYNA+bjFRvQDyfpMFlrjtaL3t667eLIlz/4DJ3pFnW54j68+fLahnKQkdibV6VtuScSgfz3cNlKpyTJ6ohDNpiIpxdtJPKqyQLJEb2SDm3PKJqxrwlu2pJmGWdwrx5RBcy5odvlVOgSMbpHgkI77awvhVi83y3tMezHfn90YZrg4Cz1n2U99L09uO0vKfE3AO4Bm7f+Bbccz+49/+FctCUbrJMN9lLM16Ib9Qj+TfBUwLc40b2Q0NAPJg0uAIsZMcM4RiIdCQuTvfDFxqMbt8SHpk6C727Ja9zv4BpHHHwYAoaRvO53MQh+Af14djg8AdQAA2AkGbd5SzCnyrrFJE/2I7CeSJJQfASqCMNOQwAby3fzbZQSpJ1GIVOKlRV6YU2T84eXie6Nsoi/r0iHLACMeqVEHglWNJzrqMf4LgEigHiALNR6/FAAAgAElEQVQwy3oPeLc2GAJDuhxCAW9AJoxPUPMsMRor67AFjGNgCRFuA1Tz3eDI6Xondox7fkbpa8C1T6erN8x/upYa4ILjaXCN721nNcaKztrIaIoD59XtPaGRZdrDgTuC98lkikM4RYxbFySlSAKSrJViACwbLJRXrH6CazyIpQ9CI+ZsNKmyDr4DMpUD4pKNBPDyH1vcNkAj1vonSz1rn7VIsYxfO2l12CerU5PXtfARHO5OngJqnh4fGQgrqIomYFgzyl8TqJl6cgnCGXiJGUrmGuYegbkdfF4ToPuNtEeUvdD6U7MQBA5mcCISfj85yAar1WLqBvUxLwUkBPTzOsnYPjyoHJr/7cCqDoJYxoDyBl05VA52xQBLtxsbXa8rib3LCQZgxdJ2lJtbmJql0dYvC8vxM+yO1wUuwzF0WZIC5aZtB1yjI7K3hrYDTVtDkFN6alzxBEvtYJc9VlIiem/FMLX9fCODrEsUK5D0FooOX2wDxO1zlsSBns5za5Vo/KZQNz9fa94aYw7eOVfZa+wa6bVGwChlxnhP73efGdyH/Mx11RozgGVw2k4xXqdo8RMo4boViMCDiqd3AqhuREDwD8yO2B+f9FgL1JKMziTPIKx/zTfn0nYpJRwqD4/2oYA5/Dcyvdcodw0buY5zs5/YLdRloS7ppFaU14ASCEpcyHXK+8sics+RdaPJXQOgBHW91hPQsgPnANYI8ZYN+EybDkYxSz/RWIAdPSVzgPMByZdHsNceH08/7u8MrrV2ZvYn5hKgms5lJIPSkdnlswRkUZaqcs8f0Fp7kuba3b3KQlUa+lKloSoLNbgGgM0Hp87BtYS2PLfYU5d+1/punMtZT7NuYjcSMBYdVr/IebQ78mVvLKWT/ZHl2YHyCJoNNoVJ3M7k6sV1VllBe86JPstXJ7X9w/6bHPMO9fKN6kYcf9T2NNpTSQ7pHDWoYD/AK1HgWZjvBD9t65zp706hFo3wWfF2QoKrG80IxG8kQ2eUQXnr5ULrV0lCJ5aYqHoXgHuD8ypSIGiI8cS9+OXmW2t9ehZ5XYJrSmrg7xHwzxpJ8DYDs5RtC7Q/nd4/CVR8fnZTACRg3Lmd/vDUPx1aqtSwZTIQNiDd4NENPQzQlH6riiIJngYgnAhawDXZHwLb11/ESqW/IjSa4+mEjYB5dzCv5koH0hFhXBqciL+B5SJwrQNHrY+sb8cScee4WLpgM4FXuoHKTxkr139X8mC1Z71PhjfrLVOgwYQGw6ibrNSh/ZqzuTTozBKvsOxdfq/OHbMZwso5f5iF1Z5M2wq4ZLOtX542XDb+CNIYVmIDxWJrkribYH32Lk8LB9nx2+RwBMkx8J/EpPdkAt4JjNaTeI3MYDr2UOe3fOj5zz7XWdf4d5hmx/ZQa6T8Fn+o/IFh72M/GjQIGMpddgZeth1u8Lf88fiZBNf8DNbVGykLA8fx9ZY3luWZA7HPnwEK4QdrHBA7vC83+cQCSBcf7oKeFd/cy4rr++wZdIdlfnxCLp/19xbphDoz8/QNEK4rvmO89j/1LBraPpzzHNyjlSzVeq3EpZ8lZ/Li98Z/2mzLXG9nY/ABuJYxm2N31vCyttJ6Etd/lQ0JLmY/rRK9Gf8slvI6nLyJJpjLakMhSPLL86oxA44hG631sc95r+X4GdkbC3PNlQ9CKJwA00KxLJAT2ctOXy3CXFMruJZV3VUp/ZMJCZSa7bAAY72Uwe77LnNbZAsavNUejR/twHPspZbZ7ptdna7+/q//1bs00YRyt0PewE6MUCAO5nrZMfOTaffqEMhrmBGAwBPXwkGA30kvA05TT2aum8BzLlCViIVZBqCtuwN9/fqNzhImGw4GnAQFfCrmiu4bXpkMg2vpron1pew8F8zUvSptDTkiKrURGyWsJ4JKbNwAfaUbTgJKYZgJfXtjwMAAGk0Pnp7ERLu+ZpYf749rpcGCglI7TyxfMjgYUWIPtha+QDEBeS4B8CGLEio4ayjZ0T0E3KkEszchBYkn484OXZhvLN0kQAeGn0G/p8cqa8C7hgWXuQErBc8tdg6eAVo4YNU9CVD5fH36xnF6Z4a1D11ROOW8NHME81notzeEMEbDSbV+w+yJTkscTzvcAxhKM4RklxWEKPAVKCynN//MNZf3xWduAAwZSHh8eOR74vsAIgDmhkmIIFVMSYE+D/f3KjU1I0jrSSLM+LcaZDyc7u5+UNeNY/W2Npc4BzjCNlRmPABhQEJ8nvuCwTLGvctc8Two4eq950DdY1FMK5eeTQabwEZ3eB36YwKqu9ECy3MJUiRjD7bb7Qngk8pxbXw/wX4I2I8TjSEgkIuyc3YXVTmK1p86t6Zs+OXVgbOBCurvWA8uGZmwsVR65uw/59yAhTuixjGaY51SJIG/YUVaXHvo2eV3ZKMGbPF+ImPvWvcuJ3msba13AySbE0E9isxdmE5Vyqw9sICgZhXQrhCgQMmexOEZFPuZufbDjiuQRgGs7LUycuWYeXPUmtmOEgB+Arpkm9SIxkF7dDTcnjX7mx0zrfUlxi1KmcCClqMJ/RmVIn0hm4yOInzFkZEucM06OMsh7WRPWBh5prBOkqUKu4slmwzuu4spjmzaNLKDkVyQ/iZkFLJuX2l33ewkICmDhsz3UPqBQ3P16fSFwbUB/ThUEboma0XaSxE3J0OO55NYtXh2BP7YG+oKqqY4YCLDLmGffvv+9czedwa0QSd7zKe7u3syvdlIgnpNYoeScQT9M3cGjRQB/vvx6YG2nuxrNDV4RrnooxobuHtoOpIKyNce/nr7lV3FcRbau+v1YoAQK/Tp9e3028PT6Q6dQh+fTr/9uD/dPzyyHPX5+a00157wd5SHvoAl5jJXQ49eyE4a+CyhM+Xzx+LKCVm0LyxFPYPv8p/aieJ68x/Fpd1Fi66dqFf+p8/xlJMVQJQSaMeytIUAYyy3ULajPM9+hrC1ApeuwWVAv/y0nfUOVKajbxZ+OcbTz2RZg9UKOuCesJyY7c0YMd9K6whMeTMiLRuq7qEG4JQEFOuZOkbcQ9ExMnzppBN9C7PhaR+vPtPnw8XCMuIYsrri+vTZZwj8FfxJ0vfm6/eGtiswVpDJZxnaQgWkJVDcgjMFLEm6ia0o8NAgobVvIIuA58U/8Ynp1zlhp+YM8h2U/EVCOJUUTiDSv7k6vT6noUwnGOTnRC9VNob+wJB5SUJY7HWt0+nrxC+D/RHwKvC04oAxLpw/A+yRKMi61p43WOHguMMbg29XSD4juYwEsXR1cVZXAwE8o0tlZ1JHzKEOCBW69DjsgXGDwlvXP7+fEj/R3xMIIMBQ2pMp8e0kVeO9nEvb8dJY87MtMY51MzUnYgdPDcElqjv8j3Uf//zz558o8GCwxiZITLu1lbgfAS0TlMPny7fZbjnffwGbqlpJ99t93PV7iRlld1YmTmFalo/RGEVndN4ze0GbInH4ClSEjJC4RL7zggTXGzaTTpYu5YkcQx2s+mydI/qPVLfoPD6Y07GOvfU8JysLcr6b5ixUtsvzfswMapAmTPP9Cotv5V8qfkqZoJOMo/wzdiRrCvJSxb7LHAS/HYwl3auBtkgE6ccT/NTT7uszcd38+dFn5jvO3x+9az47fzfnLzIil7etu6BqEfbHVkxGS5NnV/sOAQfXa59/keMzj+aBou/vxOVfw9x6qWdA+LhpqmPqvBryJhcTge7mKf87/kc/Z+0t2x36DwvoPtZCYY7ZVzqXps09HP91N3KMzua73aAxN2vi/iwT4DW8TKcxNJ6a//h3/0Z4eD5RFOcG18Lg6a51CqRVtuSSHTI7pKuSrqMMsGCcwGQb2kJBtWVAzTzxeDcTTEyvZPEEHgmIARMt2mIBnCSsiCXzanBN6BQC9+trlKCgFFTO1/OTu0uiFNbWD/8WcCXwLeAaWWZmZ1HLgygy2DkC1yTiL+YZQBYeFMhYvqibEe6PEhn8PmyHopNaoJfOE9vCK+BPCQm1YKq8SgBbAFA5MHBGJPr9+PDEd8O7qsuiA3pnPQKukZ0Y8e2rT+zMRkZe6WKpfDblqgE9KhvgpScnFuBaN5qgfhz0cl5euC6+XH8m44vgy/wsW/YpX6nsVQyFNCgABiRZo2zN5NhqFxQIROBDuoBirgkoFsBoZ63AtoB0o/OXM+A63APouiQP13J56/vr++nKzigYegJorxgoIviVVhzWwouy5SyZ/nK6v78jmKW1oPJUcivMNMKrISh+fLy3c+jSqAAhSybVZ3XYdsyMC6SQ4zmc6egXuVwzACjANTxnSj+zt5MVZFBhhhE/46BnAngR9R9xozJadqCpo0RA3d3aoInDPSugWmtY+lIE9g0y5j3ArMMSITOWjCWZfIFr2nNyrrvcGgsmOljN3oT2lErY45AV2yPrxgyU2KcINYtdoMAhwQJF321l1N1M75F1J3Ate1T6c5OFoDJGd4HjfDnIem0WbbRvuCcS/BhE49kpIjGBXr5XhMCZgopGjEAuBhQIVN9d6hdg3s+g+TVQPQ4grqMEK8vh2s5bZ6qxt2XzfWp5P8cRNJIot0H/34mTHNZkNWLNcG34Pd7FdoQ9g629+qzuSRHdVTDbbcfjwMmTdUBp7cw8G15LYGTW6tS7E0BIzfLRVCD2SMwPAQDsPIw/2MtBCjAx/Lsd7byrDJj+sbbRp3ezfZgKMghnEDXgngAGgeNkRBtcAwtRe0GJGwm529ZTD8vdWcMaGJlZ2Tg9SFgfAYjAnoZ2GmrxaKNYhiwAgM0FDK5RU5NNDJ5Ojw+wJWKwscszmxwA/EJXz0cmmEq7jnZF5zGSUNRatDZqxieNUPCEGBeAa3+8fzzdPT7xz487sOakufb8IrYaGxq84LzVvwkXgE0zHcuAAyYuBljlWeh1lOeU/x62W4Ltob+xZPQHuBZgbJ5mti26X85yrTMtD4P8O7g2SvblL1sbsA5FzaFjjfHvDjw8zeMb7dgOeHCcvD5bxvt3ci5713u5xEg6MLS50JopgM3gHrRqzVzrJhkAj8w0jZ9ohqrKdPVH7yjmKcETMuEFBvE8dadLluSDhWgWNUcXvik7iMMXwP0ilQBd1ffT9c1Xn51aGBlP/CX6bfiZkmGQOumtnN9zZAKssPzVWpLRYzLaKNuBRKjsnIJs+aNvL+3bie0srdIAaywrtfaxfBuBVq9Y7wFJGjlvNvci8O8u9bAj7vTJs43ncHzJlOC2Xcwa0LkpXz1NhvLuSrbap7J0RJfHmbWm0a1TwK4C/xtas7hGd3QFuOYxmeDaLKUvtkqzLhjAjfhlBkOVlI6fMoIpJdrFFpzGOoCn1i7ecXZb9ryn6YuD4rLnAyDpMUvjhK5K2LukjuP28K9tfo6iweNvr4BAEnnzYG+/8gxYCPtnu7TmbzBBDkCOnMkKvM+fdwI5R+BcALbcWmXKO7jmCI4+Und91fqZIEYfwmdgYWjnfKVOeue+TMzKEAss1+FZYu5VIspbnN+zGINxAyZ4NgGH3HDBXgwoegjPgc4wQe05jvN+mbLIFSjwOsAJGmDzJuoDwWdC5jPPkPnJPvGSUAxMP28ttYUNTpJTtsP3LBexz5MFiJ3zWH6NHq+usS3nALY/209Z71lbvwqs6d5aFItLkBsezcMoX734XBUKx0flHY7vcXCROYLz1/FreoV2kyK9S6KZy3YFY0OJkGjywjZ7bzN+XBec148md3kH+z5ZL1lXmc8j6bAJV9cc+YZVjvuzyZ6/9/nxEZi47INta9elljLWDbT7P/6n//Zd5SBiuHjJ1sbC2KVjHYyXAjo7It6icT5UIuihrEDSVEa/TDIKdAoS2I0Al9oWZjl9+/6dgBScDQBizCTxEBb7h0Gag1k4Wgy93gVuKOvbXR/RsZMBGTRiXgCuiT4fVJiwnJlhAI0SqItpJh2MGGz8myVi/g5Lflj+2l2HygifTtJUe8VzW8AZzhUZGglKDaxZk4N6GwB6wGAy4BdGSIEDBabgnij3A7gGkcKAS60lgJqlCa4F3MBnw8oIAw0LN5puYTiFmRNwE88Qx1DGUoeSGli8EBwDsMbgj9RkMR3L7hiVV6Y/2XA5w2QWslzVC3UB1wzKhHVjR5Rr8rp13SQ0rvJkllSldDClDF6bDQwmm5R9oANcpYwCWV4envDSYglaVw77ReWR6IApwW+sLdwfAST0B+/BFIO2Hde70JEGM5WpVynLMwFI6Zc1c01Gfz2kkjEiWAxWnK17DpQARUugYTCWzDUCcio17Iy1y02qvNA6bNmjaQSRcqiaH50GBWhGq42l4SlXFLhGcKp0IGQX6BC5rFYAHjLyEu3/8sUBlH0b7nGAke5CfEUWAPaRDu2ANel8KEACSYB0zDEQXMLfIc40sJpyEwDlcKqiOykbB/sm0H46GConlD3pzr9gzYZBINvSiQPZJZacs4Nra2MlA8TrBwRPwOsINiBkDjQBfgZpci0Lj7/T1DhYmg0uLCQbcK3cXwN0Cf6zRzjJpRs1DpGRfW9mAXc2g0OdK/GekgUWC6vYKm5kIJueJ4muGcC1W1C+Tu/V+StnTANTYeLpDJSdByN0ipBrDhW4ClgJ4KHrgOkJ+1Psmzy5QYDYL4T01MJL+bQhVzEN7R31awhusXN+hfejFrIAzFZuaQYwnlP2X9qnrSOpMcX1yAKrjrjYJyplw9mBMb9/uCtQIMCyWCYCfwMaJ8GlLtZifgWcErgmFsATkgfPT2SNAvx+Bnj2cEcpAJxvAdTAMLt/UqdQ2LmAeCmJQ2OYlJTjfIhjJQC8QU/oVT2+vJ5+e3g8/cA1Ca5B703gGojxLAV1t1CCa2RGyeldwDWzU4poxrsGKTHAlp8J9jfQEj9ngmvTgVrBNVyiC50aiJb/qbWWrpcclwJU0z2Oo+FS4wB7dk7Lg9d/x3dv8GntQhhfUKBhyioKKqk1Pv3NcswLXJwepRzk9iP0rPrEuL511LSH/HvrtGCuwITM/ASIqwSGdRm5RQpcS9mqmXMbuCbmmliumFL5YnpnJn/RQZc+AJ4xdtbdQsEwN9gu1pLdXjMbPRs62ywJkLcuRldAFQP99Nfs01RBjAF7+s+2dagbJYOFa1j+I56b93JZd+kmstQpPkmXhTKpkWWch3fgr1cx48zPyL2ebm/jLFAJT5d+8rlKrzGARncrTgmpAujoWyZpq7ONneX8TAHasg63GrhumkAtYvkdAcNyfuesyDXjt4utdt5tm+tyRL0TvMm8NHBoaQg/b302Zc0G12ALW5h+gmsqs2JSZzSiCPAZcI07vsqwJig40JS5IS/8Xa/1TwTXDq69g1nnQM76pR20O3rc/ZqXXq+Blh6Lo+fB51bm2jG4pjU8QImq0dvYKBzK3NNSKd4jgRsS14V1X2B3sbTU3OAirrV1wl3HVY7C5bHW8ybhcwSu6QxVYv0SOBSbyH0xGhEv87FVN/GINBh9aW3Ex66mVrQxtvu2ibI7ssfaq4lpdPc+2iYI23+f75xx8DeXx58++b7/f7Y2O7b9GFya11Hccb53P5oDufC/sN/HAS979AuGYViF/S0muKYz+58PXOP71X6I7x+Wofye/Z9p138VXOtd62v/2hB5zV3aBOcXGdj7+S8vgGtcp//4d3/1Lme7tQ3aSCRwdjDBjL3YQCqrCBNDwTVL3irrplLAQoR9HogSq8BGrIvWE2JA8SKAAoZMnZ7AalCHwQSnAT206DRIyITT8Xt7Zcc0TJ/u3YEsM2wUQVbpjPQt0IGumXUB2ASuKBCg4D5LXuG8SWMmhqwWhRl7OkjxXkLuyeZCBv/tnUwHsakkwNLJRnxHbIhQ47FcIO6OP9R3stO27jI44i4/QI0FM+HdFbOC2upkEzAhbByBARMQwHvheVX+88zrERR06SOAL2rqDSZiVlyBQmAXogSWmlyK0JrRIxDN4bfmCB8yaAuWRHX5875s5poPUmer1fxCyAt1sbxeBGIKgM1c5Bl9lFUJgebAJUIWLtYcaj2HuYZnQvCMOZQ+kQTKA5jiIQKgZO1g/SLwJFjrQwrjQCbblRxplJASVADo9vhwen0BSCpwLYGCjLGBxQlIm4kpIEYOZg6VUM8DymK94b3AVMQei7M6mWuzhFbvnUx1a7AJtG72kUoJr7g+OP4UnTeN33uPLB+C5AKn9EyaEd1TlOmABXg+/EisHDsttAcSxFdZD4A7XS9r0XGFr9lZzNgJgnkGW9V0IdnqzH+CrzfqYnEsR7aUmnHusNjP32U4YOuBVSdASc9/zZJQl+1FFLvKIW/5/FzvpkJPsIvzqdNYTg6DMZXAh2Goh/R4c5+1hhht7BdpeHWZjcHwI3CtmG8tftsBkk7L4qNNLQ87jwoM3ciEwJrAdgXPclwz5knmKPAKAK66Tzgt+JnYnzenL7e3LLl4JcV8ZYp0oKEjW78XAxX7TECUMm7sKOyulQkeY1fxnrBtT08qr1eHPtmBaICm9Bm/AvckIBuqHRpLG07L8BUJTFD3GE0fFHzSNGYcXcbK8wF7xMEt5k1JqMTKzY5L8xNkhKtbqAHe3/74Rzd5kf0O8D5B3jjMZNJYpFsC880+YhIF+mcG18BGYynok5hrYqw9sBT0jqWgj6cHgHBsdtB2BmcomGoqqRUjFYBgzksACmx6QGDllc0KHp5fWBLKPygPvVNZKJlrZK3hLD6Jtca/A5DMs7cDh7FbQOT6lUVw7Zs0G7NDVw273cGY4ey5+t5gAjhr3zUXCY7khVUJgxk+sbEJjmRzcs6dh9ABhhsYkB3Fc1YZY9bVAIdr34wstZ0YXcA2hGsiYH4lz/XiAtfEJOt/xEDrfakmBcN0uTNo9NbU5xJPHObaZA1cWVpEjEL4BoLuPrmsvJhrVRZqkPIqTEvTMuzcV6mhwbUwCDlm8REY/A3G4gDXeC65SQ/tsAPOjFMCY4IqAaUC9hQzX2C6kpTQW8TZ0sLQ8XcCwlQgnR6XbmiS5EAAQWqmVbc9L+phl9vn0UTyrLd0QTRi6zOj3Kp9hzR36o7Z6jC8Bs8J/jLn2i/eOcV4y0HuRelFpz0nH7DLQmfpnDWUfK5opUcwvRP58XsWkKbYOrbPadzlkkyBFt39NddgDODSbOW4BJ6J2dyBrvwg+w5yz2RHNwF9+jkDeenx+sWIeew23tPg8fjxh389AsF+DyiQi+/gxc/AtcV38EV2oOQccGywTN/fAcljcA2Xp2+RztN/BnAtRIZck35cSV9E20vzUefzUbm47fkxqDIBpSPgJePRU3wOzh2Da5eAuCNwLe+gJK0ZoAH1htbxsr98TsjnHCBgldH6fWJ72KQliYStTJCb7xxci99Cez32UJ+DBrUHgPkz8Gr1aTWuKc++BIwd/dyhwbL3Ln2/7NMGrvU54mM4Nusn4Jru07YoazUxw//n4JrtO30FPkxs3bred8MVLGr6F/r7ZdAzSY1ftqaz4YZLtg8NaHyiMoAfgddBiYff+Q9/86/f42Sv6HcQfjsXABvSqZOlj2l3LmZIwLXZgaK6yCXoT8moHQDR5K1l5HJKOOQUj0YZDg2mggOxO/RMaggAUEyThucPuEahWpanqmuUAm7piYm1JtCogrebrwI37NTGQUpABlAggRkBlHc78dV9SeLUMEgIKKQ1JiYLtWqgW4YIgBkXA5NMX2W9pRw0oukO5szQUZmlOnC2YQqIImaBmMrRGxv3MDqNBZ6Sm2TOYqzEWlRASacFgRQbE4hBla54EAWG1hjAAzEpmiKfjR3wE84IykFR1sfugRbQzT1wEqUklIbZG1CMDWn8IAj1/lyDGwc7As56rOQAGwg0GFoZ05GZoqPjrdrOggJyPIs0uprxqANb4A+6AeLvCjAFsAXIi25YDhoFdJ8I5JLVWKDqG7+P8cM7sMtZGmY8PrBEtDoMjoN8B9dWB9eASvTraBRGp8AC3iI+75IipxfkE8ppjoZX3jt7W3tVgBsP4GgoBlwzAIugORk+jWPWdbQLNccxmAL33PTAAAjYe3gmAFNaBXo/BOaY5wJqJ7hmgWY5CQFxtBcEVoKNOtmNZpuZDZfFJsdX0SINvctqBcwJXNMYuJzSbAuBvFcFruG7AIci2I77p7GJngO/Q7dJsTVTuthdrFIeaXDNQJ+AR4OdLJO1lkP0C2sN2MAA3AMwVfbaztoBuKayKzG4AinsjgiDyAmsVURlu2cmiNaftMqyz9IkhkAWGWJdUl57lftegBttD5ihNzcnsFkU6q0lNQo2+vDNuleAqDMkJdhlx82KIdBkZy/gOATI08yCASmbcMjOiHVkEXDYAwIan1iaFtCe6zXna8DAGHtqrn0+XX8SK5LMtZQ3UcszNq27N/P5FLNVN8TohbFsjO8o+y6mJDpyv5IxG+Af6zDO3cqgbLZcg2sKJCk+T1tszbVirknXDeDa0+MDmWsA1NhB1H8Haw1MN3b0M3DKRNUGrsFWlLQExph7SPd7RGfS55fTw+vb6R7gGphrv91VUwOWghJQUznoEzTXyIxqJlV8Itqhjb1WzpQD4vgS2vsp2/QukB9rgkOfS4GcynWU0S/bpssEDNWnBK7Vk7ksMd0OGyBZCJCXgorBvsMR1xUFAbgajC7Aq4CwLm3iIzrBFAboCrDZ3zBzbQY2YqE1uFZV0qM8lBZ8gp4uu8Y4sOQurHYzq2hjzDLDoKu5QuZFSVkC5QCNg2UTXHOw4cx5fDiAz2JT6MpJpqE7cYBr9RFJyWOD5fQXCPxKHJzWyVUDs9xN/qNZXNFfCzO2WIqR8XAjIIM19L8M5sSXKoZTQE1LXwRYoy6ZpTZyZgToCwuD9jVA6dANDXjGce8Mb5mtnN9i/bZ2Zs6+8j3sMwcs0jryJb3GFVtI6oSdoLOW/XsxnAWiwoeK7pnsuM7iSpJOUG8BEXve+SwJYP33jAHmK4ymgNyyq0OKxbIkGps2BbWu89z5Hc/MDh1b9Nodlw266VzIWR27cBjSfaf4sgwAACAASURBVPDDqW32QbC5XeESCHYOdF2+9Q5Y7MDZR2Dd9FVzDmlfjUZlYd57PSYm7cN0rd6oeNfrQP7ZANdKz9mf/ClzbQX1pm8iMon8QfqS3ud6Rtn1jqGbARqfMmSSKuFegKIVbDgGhpqpPMcvPrSW1jlz7ehakd2YM11xENUlWgdb1w3rbAPVPU+I32NPlHwZmmguo83P2KTFlVg9f+NJNnBN6yZN6AZoUeehTx6b9pkc+whg43U3UOVn5dm/Aq59BKxl3so2FRa/7uOCBYYfWfY1noXXXYghWQfG2wYVsMc29id3+1OZa4zRQ5AyIYvJ8S15oF0hpnv7C+0bXbI0fwq4Fvf/d4FrQUZ/Aq7pEPBOrrx5l+zWe+Rj4yGu/pf//l++i+2k7PZqCGXQoO+Ssg4egGBVoeMSDj4DEQwkIRzrkj/WYZvujiFNsDO7/HQJY2fWBX61GHsC4m5ZDRH5W5VU2ZHFM6MUlEEHSzYF/gTswe8F0Am4m+AaBOmrS2UyrnFKXAqWw53ZRtO+USKD9/r6Fd/HgntnJzXcS11UvzBz/3B37+xLaPUyUgngYxinKDp/T5FqlFiGWSbh7Ok4KQ4Qe00ZHgVnYtd0RIC/RiQXi12bVc6LSgdbgBvXR+AUgFMAgTpusXnD42PRsjtojk6BAB38UenPZ4JrU+OD32Gw35pC2egCObUBA64lCyoz698RBDKLKCWfXqMCseYYCGiKQx1nGVn+/JO/ktmIgNAHf7HfeD8wTuRAT3ANawdjBO01jDnHD904rZclsO7dzC6VmApkUZfUlJ1ir2BPoTwUjM9mrnXJw26Qpj6EWKLy+AIQ1Txjfn1oKgCTKH8Z/I72quNkykXFJrP2nFlbGbmsRVxHpbhiD072J+ZJmjfY45oX3dmsldgPMw9V0w9wTaA+RbQJzr6QDSmtRbGvKF5e3cpQ0ieWFFaKgJQA8wK2+HzemxS6jjZfdLjK/zXIxC65Bjd8zTDXAgbFqeOetR5cCWajpPyLAIQwRGVPMU5izTLALHAtAV7KWGOQbNwBJuA9zMicZeicazYVaAYjFiyFtdn23uVSsW0BqVMOpMVwgrZgscpGG+/YpDgHWU/TCQ3zMExE2QLpG8VRk0ON0l4FlCKIWXeTDmJKigxAYs5vvugdVGw6WLNTc63B/jA+Y/OynxM8KzGgvS6WgtZT9MWi4UC+SZja1lyi/UrTijcE/rILVjucfSOraYsCPr0rElTfbr41HBdwrQJ7zT3H1wB5ni+lk3Y5lRRhYiTal2tmLeBaGlQoOGgGeNay7ifYgUkP2grZ6BfqmaEkVHsI5x67g+LvKP80oHb/CHDtiVprKB0lADc6wk5wDfsYyRf8m5qt7vJMXSw2NAFr7fn0CNb3+xXBtR8Pj6fffvtxursTSw5gGsE1A2sE2HiOxSFvJgn9muHMtunX/tA4GExPsDb0tZqolU6zrU31/1L3bi2WrUt22MzKe9Xe57T8V/RgZMn4+uAXCxrUyJIFxgYLDAYZ2qDGAttggR8M/q3dfaoq18qrGbeImHPNlZV1+uwG1ybJ3JlrrTnnd4kvYsSIEdOhgyagfBJZSNpHr1fDVw3ca0fI5xrfE4AXuLZhkvltPgo6AaqSZP1LIFhAuM3ImmHmkv00skoglHup6zrAMrrYrLXB4BlloWH5TIySbaYKqFASgmA1wTU1mcqNi9UetlBEsrs0VMw1+6MG18jeyhqu4Fy2VGdPROw5Kwb738hcE7Aj3IPsSZ8FBVR6OhmPFZAnOYM+CzTyYR9zn7F5gkXreU+q0GBCkCBTwHowMK3ly9e1rSy7wUpta2yGRYJ94q7fDT553LZMEiaAfH3KNchHa596bTdi21W6H1Zf2+nY8AS+OXsa3Mu6bKBBAGD7ZQkM6YfaP0siKn5U9k60tGZsst5bPh9HYixsSJ5PBkQrMGTJfeRMDKg6lmBlimOQsFnca7p2V6apEztWcBCKZz1Ys8kHWOQPaJ28/OLD3/+04NpHL/secJZzPT5n/n/7PZ+R12Euex1t5i+gzvDRub/2xvIMuKbzs/Wl3YllFQfI5qzgDP3K11U8LCA/+xvxGP0Ly7wEYCtwLTYk+sf2Nbbsrpzxaxi/x2E9Nx8H1+b9b+et3PzRxnK+JgkIxe0NbMv2xC9RPKV9pbg6hJT2BW0PHXPkngSuxUfPs44nLXAtOMQpgLwGsAa4xglaM//21u1qfgfDLvbi3J74Ebj2I2At63cPXFtjLj4Bkkgo0NlHZAG6Z+40DsmI6eYrS3YmiTkPceXI32GIZc9OcK2Z9z1XObfwnXAQ/5Qba/9o7wl09kyvah+QW82twdKfAtfiL50usdPbqljZ5uIdQG6yQi/+6l/+47dkpMr418fLm2B2meikGBMYKLCbCFq5HDTgGgMXOt/PYrcRgOuyqB4UvRdBNwEG63gJWNMGZKmf2SJw8KExgX/s0IgyUG5WOWDsSEptL7GJeEBbCBbGEa9nuRBEoqm5prIj0fQD3fj7qtV1fueyKJatoNzziWODrmc6tMUWwKtTRonroJmBnqEdi5Q56nCWkSpH27pCYSxIJyS6EhHiVzosYBo111juB4bU1G9p2ju1R5y91QJ+WZ4fUW5qR8hYHJ8NII8NLIEVAydg4SG4pwNhx5HgAthJNLJifWD+yd7DvLqbFNYCWH/KKyrwmMyRBDk5bGYGXQL6Btb83CpBC3DziayHqcsxjV0CggqyXCaUjJMOeQXcVXJIQFKZVg5N2HcAwcD2s3OGss7buzuCrHgdHOWH79/5PgBuGDN2wrIAM5aaWDtx6sEme+a4cr8gQDTrJqBkgFCCH2WnRnAUUKWAlQQ+BiKGDhcDdINrW10Vlq6wdE4lygoENO4MNtLswPMxjdnUbHH+2geyyy8RUBic6/JTj6/LNdW84JIAIz4DwQ4PcpYKowur2JB18F+hpFZ7J3Mnh1hzF3AhwYIaD+j3BVT4sIqTlH1I5+dVIBDvISWs6SgZUCosBpetRPAd1wSw1sw1MUQZCFrDR4zXaD3Kjk3mmpz4AFAGv6AhN7qw1To3W1GgqeZfpdcJ8BxUFrimdZ0gUt6jwSrb2Qkgyus09yNBTDm8HUSRCVBjujlRBqsgSZZiyIWJal4p7o52B18QK4fdLQAkzQfyTO2oxa5g/MOwDUOD92bWLcZG3eDCXtOh3hpVEY0QG4kl6AFCaMCEFpDN6scEwCEmSMoNU0TbTAV0rr63kDpB7rBtNBnVoAIfofOsVdl0VqSjoxhRkWZAKaWAVTDJL83u7oYuce6S/GiHF6wNNbFhAOCmEQEaYauwpgmYsRu0MvePz09MJlFz7elR5aBgsxEU03d8yeFW+TdkAm6vb5a7m1uem/jCOaGzQgCX2HIvZK4d4Ue8DnDt2zc2NXh4OJ6Ca+hwbc01Bvlx52i+xDDgKVKOUTMh1FnbWfuKnO3MzkxkWDkGoKbLqP0RDTZdvEtAvR4CsvqNPsVHUhNAbSuS6O9drrjNtlfCKAFm1gavowNdgJrswQr4GkL99MkKXMt4eazq+jMDvX7ydAmNxtGWJfdqCQzpUlE93tpfKjmmr5E95DEUyBtwTcy1NDVAshfyDElMCaBXo5ywagOkq/w/TUwy59ZbIbCoxBsTXaVhKKaKls5gY4js5yYKkf/wGVYsRV0Dvk4xOvhwsSFuaGBwTd0om2U+bXdsLuedtiHfNTf0xczsSiKBwOQE1/hc0jJLUlclXM0Miy2ItY6tSAJwMg8KRHBCRDkDB0Rch3rWGdsFpIiPEPBZ8+Xxp0xGksLplKpVMcG1CeJMpkr2Ave9fdoCcgruNoDOxG77X1xHBa4pSZc4xFBn6wf6+YrV5oUb4LpA9JyN3sQnwbffN59njv/+z9rTGeMfv942bANSbd93DoTYrof5/xOA6vXi0RrgVNbWHriWtTTfPwG07d9z/TmWNccb5tqHwLV3xZS0juUnNnMN4JpIDv2sOVMCPvR3+0tjP04ASs96CjaczsfPg2v76ypIyhoIqXF1fPgRcA02Bs8ZvekkAOecqYzazensF9JPGUmEAPI6f0esPcZljsf8/MQZPuoKfM3zzPdtP2Nr897bA+eAMzU0OP9vruWscX73W3K2r/aZ/yevSYIh9rTjlDPXrTfuQ01/SnAN91Rx+rAxXdkCX3SCa/tA2fZJfnNwjbZ5q7nWmqtJ/NS+ME7D5z1nzzNv42Mv/upf/pO3ZOHkjI3a6WTTQZl3cV5KUhDssiMkMtA3YJJBV+nKmmlwxtVBk5oV7BbVYvEyW+lQZEq2nTsGOwYfUA4kgENdLcNKubu7X25upVUFQxAgjoHV8/NyfSNWE50DstYu+Xr8IwBkkWgJKs/scXSm5KgpKO/DjIG89dSe3aacHULZav55OTwc6GgIbLokiAJwBSy7UJbLOFRDA6PtRk0Y3Bj8kjeVAzUOUTcGEEgh1uHD9wMBzQmIYD4DIghc0wpQtz4AOs4iRLhSRzfHP8YygvO4jQSjceAw9mnjLiOrOa6GEdTSsrNXGUqdJ8l2CMRTU4Nkn+Usd9kdg/z5H0Eel4ACBAJDbtW0oDdxDr50uKrA3xmBHJ4BHMMqm4egxgwMPz2bDLNAKIC2YFJiD+A9WPdfv/6BQfKvv/xKYXE6we52qeyNs6YW1mf3vcdj1c4wSLbDXWzFjcOIa4XVWWw1O80rQ15luSqTY9ARcNTXiLlXuU1Ka7Vmsf6k0eYsXkDijPc4DBSkYc81AytMQjoq0VgkEy5sNge+3qf4PbS6BK5pD4OVhzEUc00l3xxP69XFWQ8LE3tWIJoYYgSFwDJyeU8ykWGr5MDidwcjaIhRwBeDvxa7FfOgs2tkSLjkFPcZzRZ1ftPruN4dRNL5sl1jIJZMKAOJ/lyNpwLfAi9Lv8WHwThMC4RdgWu2G5XVV7DoQrTOUyn6lt2rboWbUoNRzb52Vjpwk8PgEsaIhduuKOhzUFdca+9z61HmzjBpWiOX3N9i4DWzKgy9vg/bmlHWAEYUrsnEDEuc1ASAD+9xn5logQ+aZ4swlShysrelRRjQk2NlLaYpo8+BSCpBfiMOZmj5AZAXaC87xTE36ENHnk1gumMfAz+fCXJWo32lKkSt4wbllTjyNWaZRq5lT62YN2ZWAuhQeaiwQ2iY4UyBTVO3UHSDFuMQ///t4StZvOwWSp21Z4JuBNjY/MA+gLtBYv8CWPt8d798vr8nuJamN2lmgLFAgoINFJ5fluPrsjwcwVw7LN++fa+OoQDSwFarjqEG1yCYT7fD60v+7wTXcjYEftN8F/BQCQyDmIPB1k7gJiDKXGbxTxbcSEJxrsu1Tpa9/Q/ayAncyXu1A9sIgZz9NUNZJYuG1Cpok/kQ2zPl3NpHOsOscxdQfdxbnOasr+CG9iBGiEBo6uTzY7rQj7KAPZKKnfzjORgGe7NtufZrDfZaF/ahZyS4xuSazgKy3HmmTXDNXT4DrhFA5cpux5rasQJZUrIOm6FgOkmKrs7wSuqkRNg3mP/4b3HEiwFqPSKff/DXAGZjpiOBEYabfJCUlqottPK+BjrddMGJeibldE42eFb2JMH/ANe4t9gAac2qyro+DSJbS+o0wJWvLKaWZSLY3VX6wfkXP0qr2Kunrq+zQM0a1PFd99DgGnMOTvJpjyp5plhuCxI4qRTNsySOE5mWT4+urooNAoSERRVmbyo3tF91T1wRyZ8EaK8jWomS+M1eDjUOK3wr/1O+8X4g3Pamf2rQ8v3Afr73HDgw52j78957tmDBHsgVu7L3fQv4/JbgGuPYSpYFuLEFrij5/LhP/7/ANXTwXsmPbFlucz31GSHweXT2te39rcC1vXm1xfcGfB9cE3FCtc7xieMr5NxB0g9/Y0M2a6hrzt08xsne1jJTYiCst7k+y7acgGuxFw1HZd834L99zdwrPb9b8Gyu3Zz9e/vtvb1zDlzT3te1y3qkWm1zkd19Nk7XCa6tn33vbucb99f2ymwON8bu7LDSp58fW5k5lbvYjW5y9ghDMruRR8S8l/Z712ugVu0qMRPbO722k/XtA/HjVpQB/QA5U+Y5bOpIhEaRIjfGk+yM+V0x1/7yL/7Dt9ubWzGPhk5TaKBF1WbJpZBobD4Kjpu1BnCBbJDLyxI7JmPHugUIGJV1zemag7HvMFk+fVcg1HR3daJk04XlYvn8+TPZQiohkyGoUprXFwJ+2cgC1z4RXAuAAmpqgIkBw1ATIoCVUHeUYal7HG6ezBcE7GbP4HlkXMR4QhZf2knKduT3AAnV6VAARSn0JGM8Mxtkm3hT2rPFdTIu0ZsSuKIsKAARlMsAgFyzTRxIX2Ku1GSBxtFjrHK0BlPpxLkkQwFcnJ0AZDYYKS8C6DJ0rMoxYTfKgAopVRMDI8Y6GzHlatBdE1iqcgVtWmeNUjYWgM3AFkvrIEpcHUFnh6ocdE1pxudzLfLicrLLYBgYhFh3i7D3+mSvMYOSEg+/ITMNoCLLRy8ltI/S2b/5679mEP+73/1++fbta3UtzHqmQzwagGCfoNwWIBJYWqVTVwCbS0MLYFOmO7qBZcgNbm2dmLTKBkBY5UND1Jd7rXTmbiwkf6sOaQYMs6arfJl6d2N9mB3HvWVQXoGK9pQcYhlilZB2KboO5e5+CFAaBplACJ2kNbiWg/KKTUy6G2zAcIr+Dx3IgMGa63Qt6uCpAFh3lxVzT2B8OinH2SpAYrBbQ4+H7qMAvjRySXazg5minzta5T17vWctZtVFoxDGfZaCrg4lM6gauBqNLToZWMkCBeF9ZClmbVDN0XgFOatrZevYOdS89R6tZ7NOUWmcGQjoUmeLElunQJ8hOybtEN2hbIXml1qXZFY5XznKn2Nr5CR1aQBAVFyTXYzBQLTOoRyaLpEMa4s6Yzjbch9MCul8wUwWGzLMQVzLukXSvArY1UExfrnKVBaA0rYq7I88a+4vZyISV1yLsU3U+1Q32pRjB3yYZcFbhzLzle/TvnOds0mISvMJLLsDMgC0gGsAvuA84az7m69/S3CNgBq/BL51Z1E0c7Ge4NsbgbX7u/vly/3n5cu9ADaBJN3BNeAawLPHF5SHvlJvDV1Cv377Rs01dA6N3trL28XyDJ3Q0l9Dh1U0gbCZ9wLuDOt04mQDFFjPkiu9Jj7h9KMmmKt5atamUBp/TmmSijmasZ4O4AqwSGAygb40mZq+U23I3rPlyNrn0+rWXWc/CDAVVBAGWd3TOFfy8flbJaVso4stsPHjBTwYxKvrqswXQUg6rauUX36QgFCw1+yI4/fWrhQg12Whug+DawaMmGgJe4Av3TLXVNIlv+0UXEP34SQg07QgmmYE3QyMitHWSZ1qajDsYAa7khNp2lS+nZ45/iWcsZSt5fnxGWLSyuZwfW0E95MI058EfuVsmF36Mo9iQrdsBxqQ1A5opKYY6tMmiLXXZ1eDKz2HCUzbj1SVSPZGfJHJJuNzk2EuP4Z27Np6Wd5sPff2mcuflHecPTvPp/iUumaYgy2VIV8CXO4wlDuJK785frZAlACdHumxvmxbBlEZCGHip+09bf8/+li4z1znR+9Z/31ExR944wzg58/b8yFzVXZhrI+9y7z3WduzZq65CdLlM2qd+JrzTJ/zip8DhM7f4/UhMOD3DVifrJANc+r0yfBZYWb1fSiB1WzUjb6YbUH8IVVU9L+qEPKv5jlyChKf3vMEZ9fzputkTc13np7/ORRzNqzhiJSFFgDmPyexWHvdwCXnws3tci35xwNwr/LrgGtJarWftgXXcqbmWTIX89niI71ny+bzv+cLvbeF5hrfvg6M7L1/2+u+t59W9nZ8WGoeZiz3oX2cOfN5fO7Z7Lq0nxRf/BxqNNb3bOKyLQvtMzhnejc0KH9pc43ps2dP97O2bAb/tnkujnU2xxnAa3eORjcKnbOnb+ZnTxv4AfRuBa79mz//h29weHEgivLaLcGlHabSKw6a9crUNMCaRVVeqeyZ2D0qISF4QT0MC6UjMxWnjwK3Puz8nQtJkYao9czMKXiTnpLAtfuAa85cYvCoK+MBotPFUlSVpSAjpnKy6Oyo46W6EXbJoQRXBQYQXENHMuuBkKlkdt7ltUsSHKRF3H4eyPMAETOwnz3gGie9ygmU1eZ8RpNEUNgw6ukgmQBaWWBkQeE0QYw72URt2maRXF7p/3lAOOAhkBb2UkHXWmQCIeRQ4j0ch7GQw8RJQFhaWxSEfVZWmcLl6qqpDPEUx/Qcu5Qpm4RdrEw5DuBD59BBd8CUq0vpbzEgjxaYsyYBGBMY6MBrPRUFTSmx1RixTBbBIbUENb45KIohtkCP7slszZvl5vaWWXOtWzH7sBYAqOGa2Fffv30T6MqmBtbSMjAdQBoBOnTuqKGCwJkEMAVlKc/VRh9AiDO4q0M8pUhTd4uPmkAM2bMXdtTdHlQCHlNKeSNNMLPE8EwJDMJEo4NTGdguQwxoCd8iNgL7SnZFziy74rrcO0uq9HHcgCDdQhn+YM2Ckcoyy9ZcA7Ca9RCHi4L8WD8kSYhdmMyhgowAgikRasCXmpHuiMwyIzArRtfWdpzEps1BgHnBfQFcm4wjPbN4Irku7Wjm1kyu2LiUJelztSaZPTTjSgdZsqUNEmsvdpdQe1tizNmG9L0a8JuMnAoAna1cCcv2SuE7DW5lb2hMVH6ofwEb5nkVYFqM2ABVsX98fuxd637mIpUogP1Hl10kdiZo4n03HfE4dvhsjKcAInVbnuAa5iHsBO2xzLXKKsmgybnn6wSwvcJeod1dllfYRQByfIaUT3uOAqB6DgRkLiwlzbPVvHC9BqhU0K8y1RcyNvFRlEuIjmnZkMFaMbgu3SDpsHFGiv0ksHLrRsw1Gf6T1p9YZGRgEzhTWSh+hzLQv/n2BzHUCKjpb/ML+mzzrLm/vSNrDeDa5/u75f72VgFRL4TSmhO49rocnl/EXHs4LF+/fV++H6C5dlyenl8IqgFcY+dQA2z8PYTevRqVOZ4AWNZll+xOBuEMdCqEHU5VxjS2bJXMMuMqfkzJOUwQxjazSto2wWScVTK+04XOzLu5VuR0p0tbNHDWPiIBtj42xP6E/ck+9bh0YFtpvWZnpVS5tF7cQcmfMcc5vugsCw1zrcA1QEL27OnjpTogQD2CNTKXXFJkACnHDZlr1ulLQwMv+wL3aDPdfRwsN/h/Kv1NXUeJp63ANfkTPqM5tgJYErhn/9oMdvLRZzNXlMvykWjmcZ1GXDoFVIlBv8o6hwaxtU/VcRz7C0nH8uEKfA60pgCV2nPxqQzErQ72jKn9Ijarcqn29nX5/1WwV2LUDZzawsuXGwFJAi7YSDVQaQCI62sw7wVCNbuB7FVWH7RlUqJmNrzR3xKfnAtK+ZqQBMyS3tLNAq5NH32CPEqiuuTeh94srd7GXDnz6K9tWgi2vRgplkF8mLp35+Zk/r5jvY9HkueC8nzuvEf8PMd2D5TIWp1rZoIA83735ml+5hz3LZCwvY+8bwuu5X46Tpjg2mlEfFoS1nesa5rR6lMkZ2bAtdW6cXXOHIvczwoQ89kfG95jsN4np2tAe30L8qzf7125AQhO5s5nQevPra+mZHkzomdWcAJEmSeyVF0dUHPj5iXZ8xOkJI7geHaeZfo52Zqs68SrDcJpXGN9Z/ixAQlzxn4QHP7IGt/bm+x1ZkKKg+vmfocBb0t48vfxe4E76yts7cYKQzoHBI01prjpPTRIUgiVhPwJcE2JfJ1Fe+BakkWSFbD/Wc93nrm2Zyu57gabP4/4/rO9b0k5KnNszpnS6ffFkTr30QPH0Usulov/5c//4RvKLHEgwnlOQIjgGoAbtKTECntdnpGlNjsLbDcBRhLLF/MgAacyP8WSILgm3bZaRCkJCNPDDxttJzwLroVFiaA/YuV42d29wMBkrzABaGiQoIiODYE0PQ+z/Nf4nbqrqSzUmmsG13SoIPBQoMjuVggunuTkIOhml9JrdDVzd1KCfk8EtlIuSIeRAXnYcdclhLue02Qc1t91lqv8tLrM0FlIJi0C91kfcqCPRzQhQOc462RF/qVKHlSXxHFhacArdUsIhpoxlZIVHlLWpmLgxfKgR9Pp5FSVgXU5J7Wy6EjqPq8YEAr0C0DEjWIx4hjXdOsL60WOjUBClZw68+pyEnxmBOEDriEzPkGWZGoL0C6gUWw4520GRbnnjM9ppxQOX9Y1GjrgmcEww17B/6O8C6W1KJeK04cxfDyqGyicxsPDA/cV15DBnTAtA/ZQo/C4BtcCPFdW205PA2ydRZsHr8DSaEKgXC2WQyj8K/a4O/HmwMx4qXOvdK4AXkaLCOtDwEKDYrSaAwyfDgUBvOVNZZwGTMSek7WSXp7WadhZ0eiDTdH8e08LEeY9Y8wxJ1l7acLCjqQs8Q4oH12H1s3D3xoszfptlheetZqyoBPxq7KXWdMy5s6O8t5TY61r4pnUsTglfAI4JArtZzb7QSLe6R7q7ncjWYF7zT7IIUCA3p89ga0qH3b3TdwL/z4YXyn1D0NtBRqEAeamF83KWOvmcMzL73EjDrPWtH40Jrk3zYXWYtrXYyyFLkGrQyX5rV0icFdOyHSwxGYBaw0Am3C/CMv3SSfb0l2LtNJku5I0Ivt4MEqwd8NSxb3AfqoBicZPzodLzkZbeoLQBNgultcnd4JOqS2vEUTLAWEATnyGNdoKRPGa5eoykJFk1mR2qDJ0giiYAzFxtf8jY6DkCZIAPuOrVCMslrIIo0yKdp5fYTuJ4RR2DcYlJZ9gsaEz6B++f18OKAk1c41r2qXz/BkAn9cV7v8zwLX7++XL3f1yf3fH/aLGMk0BSRkEwbLXt+X43My1P3z9tnx7eCC4hpJRNDN4flv4OpawonNozjMvDY5rgYtmyE2UJO5wJSm7fC0ae1pJiUw6Kdjr3aW8o5NulUbk0I8DXQkJO78lrOuzaXTe6pK0qRPEcQAAIABJREFUU8dba2MNsDVHUs6doVUdGeMresEdSApoJOt+gH2RECi9Qa/BUVjqXeZreQwLXEuSwAASmKGVI/L9qIuonxR7h/Z9MejmbpXcG2GFoqskkibS6suDqZlLe8kC/SXGn5LDMLGKdOy1x+d0ApY6wNZgDcMfn6rknv7Rxqak0LqJSQjrnHgT6xvrYQWuyY/cA9fkH8jPZRMrJ8D4HPSrs8e9FhckuGWDjFWuF4n/j++fYGY6s45nmW+ML1G+E112BcVrOugmIHRCXL4ywMMu8cwWKx/JfkMCJHU5Hkxen38CFcKS6zO7NHm8r+f9xzdQd+xu8NPj0AzHaCKuHq2kYFKi6zn3vEdXcJw8xcTE38ia3ZSrxqbJhCTh4SqRlK7uzt7+L7VF/37Ataz3vTXCuxhAxl7AuwbX5j2PipmcgT6P8rk/C67Fp+S+C+P8BF9IUnV/bOW/WI7Ee3lKFsxKH/lZ0Eze6jdl82nv8N949ABPcw2dw0FiT7ZMuJ6X9pXmfOzNGz+L49G2bDWvA1yb75/xxQRA8GxIwKd6jLkLx3jZh5QYia1MGb59ldU9jvN3OzNzXc17mWtvb32+B8CcByvHrOyAWPM6z+SLpCrPiawxkXV926npQ2RNFHD0A3At193e99b2xdb+1uCabHCXhM65UMw6y0IbFDXasbv5lLRY789U+p3MlxYPP+c9CPGcWf15cC7yYOdscvuHNVf/9l/847fQacnAcnvvAGv39/c8LOFoAFh4PB7ovKMUlBNIYdDWfxKzxVo96d3FYEjMihLUG0LeAabgJXSQrZKegCkAMKLHhiB7RdNnIK4yNjguoqqq60/QU5XWJFv2wiAdn8PJJpAGxzIUdDPXyF4Tk4FgI3TemFl9Xe7uBTpCVwaNDPAMLFN14IxrM+C+vVO5nw/RKdYX53YypHw7dC4jdLtqiW5DpQNAbcCxzqH39vgoQK8dm25oAOdRbC2UrUmr4+byWhp5nHeX78zyJwiJGyxk2aIX83bs5chK34iv8XzAKUeZZH320LjQ3jCTcHZBTWkWAT4BOmJV4dDT2gq4loYUumQA3nWn0Mr1JmhASYEdb5XYWuPEoKv04nQN7AECeNSr+6Tur4eDhPLdjfJ4OBJAxHOzIx4bZ8joIvAFIw3jMkvkwOhQuZRAIIx/ykIxmd0EwkLH3q1Tdyvzgs/PocoA2eWtWs8+1x344/9eyCZ5lraPAZjMX0ASfVdTEMxl7r/KcLH2PH8xhgXQwVZkfRlcw9+o4+dMcspYeD9wTN4ERAZ8xNhw/G9vzCzV/gSArsYlMsAMrgx44d4E1q1LOvA76UIKjM95GRCSSQADG2mAoO7B0vDpDqRaY+lwPJlr0nP75O6Has6C+xNjSnp1BGSR0Tc7AfOGdQMHnx1nA67ZhkS7kMkBs7DoqBk8y3hzztPx14E61xoClqurYhrVoZVg3uQN2RA1jcB3Okwe1xkwFrjmPRw7H2c04KuaRcgWALiSCL506PAZBJBcEk1bFy2SAHNmPKyYQfi8C3UKxfjNw5SfyflzEOaED9YIy0FZ3oMywZSZwkaLjUW2qLuFIniWRib2kxm26RQKQM5zStcU59Sny+UaLBR3BU4+TqLjTjKFKRQdJdgBlrSnFNIwv534BIB6f4CTpteL3SlbVKWUY89nrdbeN8tRYLbfFyFyl6BpH4hNyDmLJl5lMvHsAh4xnofjgc0G0Bn02/GwPARce0KpplhtALqw3zH/nEesWcg53N0tX+7AXgOwdsuOoRGpF5ugnaVn2MXXZXl6eyvm2t9+/WrNNXQpxboC4PpGoA0sN+qv4RnIjlwDLTlr8ev2mb2SKuiQapnw2005QqXW28ZUB0Ssg4BFVZo4NHbM9oydjvOlYKdXcwUh8Z9Wzr07jFeQ73kbDCCxhvN5BaFbqUxXbSarBgIBKfe2wbXck84GM0rL56DDN2C6DYAXYNZ+79Ri47yU3mLWvXwXgG48anDNq0s1ObAdx5oo1hqZobL7Ba75odDlOGwpJWgT9MDm6NmJ3VsWQM8uDSBMHp41DCrZP9LHy29zS/byrNn8p4Ar/To2lslcaH3WHguQ4CSEbkTsZOtu8WyBvbYvJpCm2ay5MOxabAO6sYuQdya495u0jPbBmBks5xodyKjJQPx5PaPxzA0aoP2iv8tvd8Kz7E2v3xpEjZrYq25okvtJsjV7At/l3zipmOBtEwB3yVLr1uJ39Bmd3KKtm581AMeqHqmqgQ7eYiMzDn1vmtctuFYAg4HwrJH5/O8Fy+tx0hx28Pl3A9cSPyQps16/TkLtAAV74MZ87/ae5/yt12CC6DCUBmMq9newIzP3HIXN7/O7Ca4loXc6hu8zeuLXRH5H9qcTbFxfZpIlbq5O7LYBe9H+BGEkr7Rvq3O/6+A/VTTre9dr3gfXVp9TR8174Jr25B74MH+HnyPxIr9BMW6es9ZEwDWTKqrkdAWw2dyunqdnbl73TwGu5TPmZ8Xe/MzeRGJv77O245T1uR1TehiDrRsbN+3EyXveAfx0dusJ/t7BNT9HKoe6+ksJLiZKZsJlszHnObTGSKy3vmVKb2zTzwJsc77P2eAee+2z7dDPI3COfZ0P/8d//1/o93RopBcUSnrAggS+ZAJEmNsHKEuZyPDpwDXgBGVhDXIxKBzJLjoW6RiZwMtZr5SexSnAw4tBoq8EuPOaAVcoFF5ZMOdrCf4l8y/nEIAJ2S4GIbSwI8DvBcosskS1BfKY/bW8siRQYNobg2QEZTkAQjsm241C/y7bcikfEV+XXeagyHsZ7CNwu0WZrpgUClLkQMXZqe5YLl8t5tpgjxgbcWYzjCaBa9h8cDZQ1hQGRxZTuoMGLGSgX53funRJi9JY9NDm4H1SSP7CJZEyQpNxw4YKLjOOCCxZJUavy7FfNSrQPKRcmWDP5ZUYeyvgow+hlINOg4PbDsCWDQMwNPfUAJ6AAma/TX8GMJbgFqwsdvtyB71kQDHfGFsEkM2M8aG1NKOJB6zLDlH2SGBtaGhNgGWCCAqs1WgAzLhpgHVoBzDszC3XD4EM6a6x++9gOJUTZBYSGXsuC0YWnaw2j3eMUa5bwFradZu5Bj26vldpNWGCWRZaOjAyiwKXVLKGvYSfqavoQJMNDQyuhc2X9ZTmFgkCpuMyA4OsQWUBHcgPRhLB3DRsWBooz+dNAHeytCoQx7gaJMQzBdjhenP3XPyeds+dKgme0XfTnPKZfPCEvci5L8C2HSPOg3WOwmBbgW9ggWwCCQK6RU9SNMR5NMiFz4Tofg4IOVqdkRSjq3V8YgN0792dUro6KtFjOaPtF9/vkvwZLGwPXi0Vj4QPDmgkETjh1MGmB2y33Sg9SZ0TBPULFBGFiSVn3nNK2OTemjHHhi9MbsiuFIPN86KmBtaENEg5O1EygVRfsjxqaBC9OwXyWduxEViXAXjxdjWdcSMfn5+z1N0QhUvIuyx4HaCK/VEJASdlwq5OWRL3ySxrDKPI/toLgKsXNTc4ogs2GrccHgiukb0GcM2loQRGAHyBBVjjsyy3N9fL55u75cvnZq+BAVh+BfwPsstRLrgsgBee3y6WwyMaGhyXP3z9uvzBTQ0AruE+AKg9ofSX4Brmzayn8jMHUySBfsWlelFAAS+rcvuyr+PsiuliBGEFvjVix+DXgUM02wyH7GZYA+ThGrFncsZ1GwqmJwYnRy/XSMICsJmAytP3sAwzZeyBxkbiJXtdrBpdrFiUXucV0L5FHiIWtDveNvDSoFuxH8OMHEy1NItyElxBM1iqnssUsLLc2gw0gEkpC2UwnfJDY34aqyT5/D5rrqnsqeNRML8C6uL3AWDEWLc/aw+aQ7hC9ddBzDYAZPln2V5308zEUn4kvo60DekTXoq5VjqPlpOJDepATtemPJ0sfNm5BNx1lliOJOvy7CIcmKxssa4x12Q2hua5gekJ554D15JwqM3ldTrBtZNEaAVUOq8rEWCJkQBNMzDLnsHt1eup66YO6EzoVtnnAHRqv3n/jM7x6QSWrZ/reofa7Yv9bN3P6MZtcEgPQfb1Oiw8CfRW7Dzd5LqbXo1o2Yv1b/YBgLYtp2HpuWBz+7kf/f8ZJ2zudvW/e4DOFgAhgDO0fvMBXO8jcVRrQ6NSPnJ+vwfSyMZpvBR8N+uKrhZx7JYTyPXi2/hS/HYSiM8nNTuyf7UGyPbHYe2vrsdx/f7ep5u5rf+VEVxfx81z/FE/WgOKR8Sq3e7D1doy/hd71ODaZvWs7q3/tt5rgyk2s2QrxlOAkC34fAqO1P49g8y8vxfBmH8/qfGR/bG9xvZ55/o+t69X8x0jFaDXf1R+JWPSCFzsuHyfHjP5/HxTva3iPu4B/WMLpiSzxjzkvGEzA36O91LO6839tQ0/ecoiC51LJ5yZvvPDb19kvmBvvU9wzUOhLd5H3/41fD5e/Pt//V+9wREOkhcUWnpnosOrBA7sj2sG5XjN4fs3HrxgY9zeqhwKN6OymoW/x3sRyBwPBwuUd8lFwLVky+nQrcqMlA3qheNDz625xV4SuybAlBgH0m6IyL2CEUxtWEoRRBXAheuzGJSlpAYZKTCugOT62rowEOAN0wnZUzyfS9vIzkBwQQDKrCWzHtSZsUtAwiqj82XnAfcf4W0EhAjQP//yq5gfAaDMcqoyyejCsZW9O3wySzCCdH4+FadYEquASmw+AjlYKCnldMkW58D3hrEPmBp2g4KBDq5rfuyU14S56+kjmyyg3MMdIo1wPz1BIw6d5R71d4+3bIN0VXp8kq1ykOiSZbGVxDjRfGFOFKwpeyrnkGuR18VcuFmG12hKmQViiumyej4bBjH/ELgpYGdnTZbqCewgUMgS0ScyJrF20HgjDp4YMikfTYMC7zsALAFQuDFmmapAyAA8Af7UVfN5efj2rTr7zJ2ePUEmW1gk6BbqkhY4mgHFyMLKoWpwrRhaywWD5pReplNmhVYX6soZXcHY8Oyp2HM1z3D3XpaXik2TjEaXeS/L8fDAe0NJerFmHx8HuBbQRGDUBNe2RhJ/TwlmgFaB9w32Fuhrp43zTzvXulwJWrqhQzMlc4+Y/+g4yp6khHvdSn2Cf9n7OVQD3MY+ZA+y0QVbn1+NIGPooyQTj9clu2smSNiHXINhTG4ANoJszjISVLWWoObZ48ymNSoZr2C7YMrer7HJXIPReCwQU2CVgq3AQ+PEyu8S5/vzKXQOJqhZrhiXiPmrGU/AvE4QVXbKizBARWway0ADbr+9LteXYBfe0M5TmB8JE3kQ7nIoe8LmMHa0m7nWHV1XoDUbyajUhDYIiZbnF0kMWEYBZwfmBUwadh7Gebosso/HQzedaZl6b/V2KzTn+bWCiQnsq/HKVZ3JSdpkjDqh5XDdsg0Bb9LZMJ08vz8+Ln94+E6QDeDaAfZ8F1xzKezFstxcXrGpwa9fviy/fv68/PL5M9cz7pulrABi8UWQDeDaBb8Oj89savD167flD9++LV9RjnoUuEZQDeCaS0MBroUNVeVYHpwqMath0vhRN7NK0ToxQ1uStcPsvJIVSuR4/cahzDqRH6nPHQY5bNvJgNS5t046yX71vMZWrLK5YUYOzVTYmpTYihkR0XY9A8GclIr6bKZNm56pzzrZ8JSprr/z/LQWXDqxplSOYziCJG1hNDNASXkDA7k3lYm63IJjrUUsPT0xypQIUxdlmgAA0EyCKPFJOwQWGTTM3HCL553PaTSzuoR28A2qGsKuUlB0fT2lDdIEB/4C2OoG2Mh0dyIqz2a0k/fupHQc8djF0vZ8i37c9lnFusb4s5GKQdkeywYE8pkrpjmHE7beXMRR4h0/Os+gs8yNWXqCapFugQaNqf7Fx52B+Pbn2mde+zkr9TnNkOd8+pNpd3zPuU+9z3vSa7YCusHQFSAHLdVu9LUXlHLvOCFP+8dkKPwpNz0Zu7SaQXhNKrH5pNPPSZlAmbrWSGJ6Hyn2UBwxm8NlP81x1dnYWnR5zfxeP8c3c2A6bcEeELP9XcZwzvMWEMnfkozc+9zpX25/3gtO33s9l8o+6nj2belKOX2P9c86l+e9lN0drF5cd47J/LnXYMAmM97HibtvN/u2t/eQZw04l1dmn5xjlc6BmMzu9Vgrrtn7dzq+ft0KRNGe05joo7bj+95nb+c919T+1hxnb8UvXB86+fS1Lmo+RzZWyYeTe4PNL5tjJvfQDEx1yXZPndqyrIf9caxn3JShPxoj+dE63/v73n7JnqS2fMr9N+t5fladC0Omqdbmtrxy+zk8evJf5dRWoGvuYa6H9drv0v+tbcmaQqNCw9Ir5tp6Dt6zBb2+U/X4x4z3ai/Rd5cG/Ef+Ye+pakyMZ+3nVdFBAZHTrl38n//DfxlS1KB/t5A6Bg2HXyjzKIfBJz9CD81aQyrPU3CFA0mLwzoVcPKpOeXOQ8OhqgPRMOl2U5cGT42AmBoUHacIqkvXnM1hvJgsBa8HJoCaD4CpJqKHGFw5HMWoE1Ciza8DO2ACgi3qRrHUSV3IEOjxcDTzToFKd54UA8sACXXQxOqYJa/4O99nBgsfMYwQ3C9KMn0A5X6TTdFwWKOCgUEAvGmoyoQbXJP+k4yemGhgPenZI7RvBzgdq4aWAP4SjQqBMi2kXRtriDhioHAtMOoizCwQI12Zon/3Ih0262alrBEBfJzaAJIBvRIIhrkChkvmK2PfHWfFBimnYejK0IkmoyglrenCOYEXU8LVY6rGQNUxnX0MG0ZAVutsKTgK69LrbpTglM4Nsqtw4ulwJ0ur8jUxoAKAG4R2eSGA6zHrw1aMEgqzPgGwAgxQWVs6l7XWCR3JavzQ3TxpXIauVphDWrLWabP+BNYJyzCvFchnn1Bg3WNfTUSoUQIW5cXyyy+/iEkKrcXjocA16U+9LgBpb24FEGjvCuiQTpzKtqfTEtuSAx3/r2fYBrOjKzFBHwWiy1vKrlPO5Gs60Eq5cjn/ZvTiPliyZM2dHCx9cGoeU446nQh81mQBrg5gl9bhWQWS6yuv5/oOayM21to/7ADpNVXrLacDEwoufwqL11nN6lbq+2JCgSU81nW0fRKzQsH7ylE14B7GooL8ABYNADQjYWrsjK7KeA7qXV6JCTeExnNmcHzrfpRwOT4e3IlQK6PHOuxBgWgpi8fcAfxJeQ+TJUGtCghRcxyV6EqHlN1enYiiLTVLkUEjgVw1SGCihZqXL9x/Wpsqn8W9ocwUwBrKJWFrcV/H46FKowuKnI5TAhR2UnQgmC50blDEc9CNOuaeTDYRaydlu8poi00DBpHWqjo9q7OjdIUArv3196/LgUw2JEmeqHeGucGX9OtgbxREYzbvb25ZEqry0Ht+R2lbWCmaV7PXmMhQs4LDExooPC5fvz8sXx++U3eNzLWnZ3YUldYa2Gu4tpobEMDJnDuzWsyGpoXpvLcuXICsBNRcWwED7FckeTY1uCq4yfk3QRitPJdeDicyZZBVcrnJECcOcglR2E3CebsFRO+dSG68KWFWoF/2nMp7tUc2zuz8/wTyac4RmxTAxeeZ9rGtm5sktEkxc83Xk19m38KNMpRUTXfPZiSwBBkMRJYqx48UsEaA7VLapQLX0tBJ8BptXDT3wvRHhcI1ulE6wUbsUkHFFRNm8ZIbXJNvqQQMz42wYnzAlEs+wLWA1HUecF/KnlcSgddNEBkbCvBt4Z7CHqJNWEVQDRboI7NOcF+qBhHrVM+F++C6HZIPsX1JKuwFaP251mjzHlkx16Z/d/Jz3zUDaiOj+Y5rrs+z9tVnIDlfp99346D4r3hUVkZs2GwTq0lQHv+LfgKAr5QcF+skbMbBAvc4PkOz+cValkMWwKeJ9rUjLeFrOAPDxO25KFDAA5/Okafgh16wDbyz17Lhts8553Oec+UXei63AfD2+nO84z9vP/vc/8/Y7aPv+dnXpeS3EsGjVIw+SJKKI5n28+Ca/PWMeZ6rmfWZ8777FXMtubhN4F7+icHtHvvz4NgcnwmurcdN79+umb110OdUgwq6j/Pg2t56nJ+9ve4KXBs3uvLTzoCqvYbWZalznep642uwpRifktkoX2tvTM7tlY/sxd6H+hQmgD747/QZ1ns98UHO5tjE956h1uYkGA3fY3XNH4FrnNRm3Wbew+RcnWsjgZb52NqWPXCtUyvnwGDeRDHDPEInDQ0+OOTvviwg2cc+K771FlzrM2/9/L7z//2/+8/fIk6Xbkl4oYAUMS/CMonYK8/xlBfBSSln5NI6NwJyqrsdPVJv4uhu2MjIEZjip+2IprmBDKczsEsAM4FrYSRFeDmUei0OlZuxyye6EdH/UH24DmqVyJH1RHCwD/IwVFDWKaBHJUk01tD/MbsoXUxxvQn6BVyjnhw1vNOdVJpMYaqlkx1BLt7rNY0DypIawEoJbQS4Nalp667upmLd6QBOoCkHFaAKvlQ+oGAHAd3h+wMNUErhstAYIFncO8BOWEcCXwRokMXiYBnzUwaCDqsWYpXzpiysNvlk9dhhRpmqmS4KSONcxSEd5WijQ2gJ8TvoF5BghhqYJm5MwA3gw4QOmoG1diDlEOVfMbtQjvaKDnTKpifg5NxTq8potpkNcejaYI5Mp8IbjVW6Rfp9zmWrW6h1Opq54LLeyuR4DR2PvN04Rlrjup4yt+lOqXlHsIvXACTfMtfyGa111yCKMvG9PyZDMyXTGl+Ba2SkFEije0/nYI437pONMp54X1++fOH+4aHl0luweAJIAAQBgxafHVIyOzRaSyVgl8CBfc0I3F+YrDGGOTx4T+hmbNaa8+fcTxXAulsx2UvWeEtAly5xBDGsnxYRWtpRdwhNgMO5SdjlwFW20MzTleOoID+liLM7MUXtfU2OlTtYBoACYxSfy4PW48KjraNsrRFrLjIwMmttBowEMJFEoa7laLfOzGREgJ2TdPYz+6jANRtl3k+BNQaN7XDJMfLn+QPwfpThX9/eLs+vYnEWEBIg2raZgLwZYQ8HaWG2g60PlBaU2L5hzz49PlcpNwy0wKXuTpozCnN/c5Mu09AwlGh/mNdaY9JsFBDpc2WUEeo003zEViD5hLUDUBp7hwAV2NAokfaYlDwHDUSDBMkEzwCH6610NM2+4f5N6WAAc51L0afD+tfZ9lp6fQSCzQjDuKEcAuWgf/3tqxsaPBMYSJdDsj4AkLDzscJNsKp+uf9Cttrdzc1yfwMQEYkrikcIGMEcOoEBKwyQDKy1I8A1sNcOD+waiu8qC0UXU4BrKgvlz/5/+gMepvYx1mxxrgUCMi05UYLlyeCHPrVJHJX9KNZAoE8NVCUgkuk0ZML9ZWCq7VEAsLXDzfuzv6Quu7pG2WEmaXoNpeFJgnc5kClRnmW/PiO8v2QbhptpElm0y6qxAVn4aVQVcE3PmrFOnrpYPmHuZ9+Vtl+D67nNlFJTn82JvWDxK3AtzPkCvRRs6dzvTo94IjDX0uU9wuR52KuqsNd5ib8rUaOEW8azztaMy2CKsIS8NGMdvtq/S1I1SUUOsdBRJRkzN2SHYw+Bxe9kl5OQYWyEtaMgPcGw9KC4h6oxV/yXtZ5P1nkSfwrIHe4Mtkpf37c69a1sO2RDe83MEtHTQN+MkzBP5tiVLbKOVQGP8fVjrw0cpkVdmibYZuRsjd+bcy4NP7AmKIMRneIqC8p+qrSFl4bGt0p0WW5uf9WA7wmoYNZmAcxh7RR47mdJuWqAgA0IsxtMD8ZMSSXMvTu2bmza/NU8F+bvp5+0DtTlf54DHDaXG/7nftC89/o/5nd79zvX8fY56QtZ22w+T9ng8puzMfG9n7vO/FGefDLvWYMbwIj3kjkqnzxn78bYjj1xblzeB9d0/6cAx/bTkrH5OXBNZ856brM2Aq70lbrUer4m7z/nm+canfcqlOgUbAnAZgZePpN+YZLoO4Dy3tjmHt9b6/PZ58/PP9C63O61/P/28+Y9/DHgWj5XxBlnz0YyuY6dDG6WwWSueQ1uH2kXXNMBMNbcWHtJQjjWmMy1gLu9M/ZX+7rs3eznD7LMPmpXJrh2zmqNdJGB+/fAtbYhle/+d//qP31L+2h0P0xgyKyQAbYKGBCQE9QR8yUso5Ro4r0opXl+VolkWFEqoQjIE0aNOy45EMmCm4GsNlzal3fQBeenA1g5IywFoVbHizKe1ovga0vvyOUyBAYBjChoEHOqO91hsUs8Wu8N+IIDFtlxdE0TONIdhRJwo9wHbDeWYYSxxOBLYE4OP+mNPZK5hs8K+wbvhXsEDRuy5swKxFir/BTdN6O/BiaPSpnQOY1da3yoK0gwa8rAWuSMA8AguGQgoJuqdYmfAv6BOcFGFk+PLA3GtcLMELi3NtQTDGLmdgi0V2MGA58Zi5TGKMsbxzEOTwcUzZgz8MYDJV1fBzvN407DwDIudcAUY2pd8pIAp+nw6y6cARGRxcRIIViOFhq6gpKRxTJWd3MkGIPStLCTAvQ47IhhY0QSAMx6aGZ3ZX5mwJPAYTYs4Bw9qqxWhznf2cy3ETQWPRXMNe+NMAMbZNN8CXQ042YD8ghwUUAVkDXMQF9dzRLwPpdbCc7Q+ifYbRBUXQ1VEqfuw4p2CMy7nFd2QSxQ7IViIOiFvlex7FRKudYk4/tdplFnS6FLWvJaJ11Krr3r8mfqtDhoIwtVz40yE93CK59Ba6CZdCk91YbvNZXP2joe07mdB0Rs7wTXYGNRSogxid2YZbVhxMIWBgjLnEWyfQJsZF2y2yjWoQKuOCy0hWkiwlJGgUbZu2RKpPPrYHIGQEhJ6sp58ZoimGI7FZaHSr1UOor3wObC3kF/D19xoGJbxZJy6bSBCwKAFxcLwDUlLyKCXTBUzSnGEqxIdNekBAIZLp9og/HZWSDUTPM5ARmEakpAD96adQEIwxzBwmL7eY8nWJ2XV2pywzNIJaxYVGST5qzCeQaGnkvMC1xjYmPt6GaephNEUCQOfQB8O139+5pNAAAgAElEQVRkQTuBMM/tgGsCk7XfOC4cW6wNeVT4/vT2uhyenpa/+f6N35u55qZDYT4zqFWX8OtPl8vvf/11+d2XX5YbNH6B5ILLs401EVjT8+AnaZp8e4CemwC274fD8h1NFA5H6rA9uiz08flVDLanF7HZwAavc9DMnpGMwdqY6zvnuGQf3L1SBkAup1kRJ45b2dwBBoxSrw4k1mXhE1wrgG2co/M6E5RPaaWYtUmiDIA2ibVqqmBPKAiVy9viwK+c+nHRPiNPy0OZELJ/lPerpNGMuLBGbFipcWgfg8y50YFW2plm0SVgYiLLJbjVEEv6YgS/vAexrpSksWOP8ssAkWbX4Ra4p8hci2au1jH+XZdOsHxdfb40hLXn8touDduy2GJb+CwuZcW76FuxnFW+KiVOvNAJefJ5A6SpQzYlNErTcs0OFsNVHZMDyMNYy+/U2Yef57perSMn6wSuaV0XGLEHro2Aeh3wOpG4wz4JaEFm5cQPttfaANJTDF33FDZ9B+o5b3LPetYkITtR28/vbrperx5tnVurjcyRWG9tV8DE10pckcqNNMVYgRmxmylh8ycGfChwoXSrdSbF5zmxLbu/yH1uwZHN7e8BPWeC0zVIEuazxvVn/m3Bl59570dfuwVApt9ba3l8WINrvT7mOpKJasZwYo9axxvGc792Pf6zocF8lprzJHu3jGE5FyufNfe3HZOPgGs/HsffBlzLGs+9b4HZjAPj9FUjh9yxU9ljLuZc98+9/nUGOkb0+EajOMy1fPq5tTmvMUkVWRd7czn/BqThI//aD9Cr5/3EF+mx03mYtfbevpprfmX3R7OyGoNpg50cWZWFfgBcm37TLrjmc0QMU++5URb6Hrg298rfN7h2rtyUY8oBdMMla6j2XPX89zzJx+E8A1yDA43FhcCCQASDVH0oX+SuUdFIgmNze3PjLCG6ZIoZhvehXBSBH7tnEtjQ78UUk45bXZx6DI16rhxeZ5QJjtB5kIOSQC8AQE+KqPUIBFQGaocqzl6VxonNRbK+UVYFzO1A9WCq00WQVgR6cNwPj0eCWmHL8L5FaiJdHQCUOk0KoGCJCq6/06CAzvUoB8On5DpkBDrYE6CDQPBodhXKk3ANgXnHwyM1vzJrGuMwPGAGcFh2RzY4fdJvEmslZWoy9y4LgnD14WE5gClwOCx3d/cMcHHPJfyeLiEpg42GkcsTrm9uVWZkrSeMrRZzO2ksbbAgeuIAMRFVHpKsTNgz6lqJAFpOWOt9OWhyWRz/dqmAGeNIgX3rtUizrAXPYzgCnEVzkI42GXXWcHPraWaajwI68V4JlMshRjlXGH9tfFvTIJtArAQH2ABpDkeCrWB7mHPQwQOr0CSyrs92yejzk/Zoghsz2+QYas3F8YfBAzw+m0VUWWHKHUfXStmBtfBpH5zq7CtwF+xO83HY/VSMvswbPgOvpT7jzQ1BWjnHKKt70jOPUyqADsvvQnl+Q4dfzWPu6yV6fgZ/YiO4p8iuFBtUY+VrmMihg7Xp8DyorAUmm6LyvpSbYi3iucRGAHsJulgKitDQBHOWMvUEfPzMZIeGUzEPzByk0xHYdSLJftW1C0xCo4lRIp/gKqXmKa3KYWAUXeuldEbbNoWBeWktozgCAbUxlpxnM9fyuQkcyez1wZrnEfa06Y7l54jmAecrHS0pBI7yGgE86T5JNuQtbIn3hhcM5wVC+z5zyCS180AWc5XQCsgLmyf3JD0+6SXCWVOArUCYzhP7HAhUIlZ2+YnMq4DEBIrJ9HPH1QGwhYmTa+WM/XwvLUYG425ooaDdMhB4xrDOUKLiDqVswlNsuLVjKXuqs0Qgr/6+BdmYDGAZJES+FfhjjQtcky0LuKZkjsanO1e/LujkCb2zr49HgmtsaADA91ndxgNy4J4AJkJrDXv+97/8Kp01nOn+SuKKvnKANcgWgCH38rp8PwRcA3PtsHwnc+3IjqXUXGOnUJeFPgdc66YI3EtCz80YUjA9ga8APLlv/C3NC8KpGebJgFtnVFclcCstJc8xm29Yc2/DFuoGFaP8r0ojwujLus2MKmEwgQQ+pxlouv+15hrGIJprAbjiiAkYG46iLHf5RCvfyHZznfjphHmNl/0u7EaVFWtxrxocWIu2rmxQ+gRcc8fQCa5xPJ18VTLALMTBasVo4QxgZ3icJe5aRru/LMsdujfbY4J/JNarO9ZvGhrgZSk1SkMTAdFmrrm0OOsE/gPOE8kEwG7CpujKmh+NMc8Cg45pJCa/RkzD+Arpnqqya0ubGJy5QqMf2KGU/9vXHW8fz+kQZwBsKQmtdRzWR4KwzPncBCsmZ/8hyaf5Uk39qbagzkd1Io7EQRIrcWQrSJtNdTbJH5WDuYlTGBPFWMq+kPYjz6zVeh/gxtxTWRdsruIO5D5ZksiotdNE4uW1An5dSWd9yoOzRmWfZJs6vphswDo/d4Ay+CbrqTgN8lf7+WyJXHtdjb3JN9/6IKsL/on+5+96jYALtY927iuA6BbgyEsTb8zxnuCaEl+23WZ7rsFYdTaejQ60j9Y3I/u8sbNJKGxevDcuf9/gWo+P/YgBzm7Xll4rW5YzfG/94e9qoLQFbgOujTNwrPsGvuLT6Dx3imCdKNtA5e+BU++tv/m+7Wfk/z/KXDt3nW0coLH7OXCNI7+juRa/r+ZxA65hyYkNHwDJ/uRmamS3TzGaE3BtvqakvwCKpGrRvA/7FtutejoWfeftyZ5u8G18+jOmKVZzs1XXttXnQMQaWnNtbSP7/ge49r/9t/9JgWsBrAQS5ECU5trUScLfECSLkaGgMs4jmE7qvPgyNMaciX95Lg2Kk8EcXVjydMj+JcCFc/TpU4uwJ1OX11J83GKlBFLwdXMtg1bd+XQAE3RxljJtzGPnlFz0wLntvAI6OasUT35Rt1BpzV0pgGMZpTOJbPKAv0uvjcwZvA9BHNhqbP0ttlMFSz7wWUqJgBGOk4FJGSUEOhLLzzOg2YJAvuvl8HDg5zegMcsDVRaqbaTuhGTfwLnk+LgccpQcKFsnUW8wc3BtPDOeK4daAiO6EWQ7oHub9NwIir2pJX2cGbr3zObGObBAtB1XNaHQRg6wJsfcwAI6hcKR9Lj34dr7oYFba3K5nC2MQnWlvCSbQlp5Aqr4DC4FUKCpsQxAA+eb9w5wjZ2kkGl+ZEAjltWNnguaYY+YYwSZCvNlAH0EGbSO+DKZJG4q8Qx9OpcR5zDOPoyxjDMf8E56fGJxVVYomkujG2+uI+0RaxKkBC9lZ9gTZpZN8HpmdXIw4r6uKACPRidinQWsfn6y3tIo84CNIGNlgGu4ca4VPnMbqzjipVtGcAOsQYEBuCb3xKP2Av51p8oA8K3LWOBaAIfMQcokRxs4dYZ0swIDD/j8Ca4RmL65LnANICv+Abydhrr8kWKRrpu2hPXAPSjPqxZJ2cc4ZLFbAHqtwYdnb5ZhWH9rllz2XoGiZtbI5RciqxJC20aU3X8SqFnAazqoWlcz4FrZAQaOvWenBkkzVQRuxRkogG7qzJktKQKOgvKUGH4iyC0R6/oMaz7hekg6iNGn8kTaSGtjUp/uWcwPyQY0aCEA2mMmupOBe0iFv0F6z/ZLXgeCb+iyBVzjuWgGRbqw0ukrpEyS45lrzNft9W15Gkny6MxRN1919I2Qu9i2Kf8KS0Xrw8+RQC120ucbE1G2pwzo3dk4pX0pgYONps0CMxMBukH8AGvqqqoAGGMLRhmYYg/PT/wCy5rgGsde4BrnyHvi9kqgOpoYfL69E5sNwINLeGk7DK4pefBc5+wBTDQy0p5UEvrwsHw7HFwWqoYG+gLA9sbkF8pDcQuQVijWlMEdAWsTmNKe5DodAXoYkqfaHClzE7MV654zNNhtDLQS3JtFFQmL9jMidSDmRDHA03VbRsFgzLococDBMe8B1xJEZo0rejeAk2e3LxNzs+f8B9BVYlX32k2W12Wkjht7XOt6um9VE2hFcJx1XFnEf+0OY/2hHBhzV2cnE3KpmHCndZb5BZhYA6bcz36/1rgANo299hn+3d0gUUgjaL9I7GWUWUbAOOX+8gvTQEdVFDwXqqzYXZh9AGAdh1XGRku2nQLWcn8ZWycT3GRKYJcB1PiFo/xUa9P6sPA9zCiO38S/Eyj3Lizfo4OkveAxv1v75t2JdD1Ta6Agf8u5MV+bcyJJsQLUvRnUrR7jFSkQB3qDBdrnhv6m5ESXk9e6H1IYRjN0K24YNfeHT5ICwPi30gFUEjirkLaZN5ETKKy6lIsybcykXNuXdYIx/sC0M9s4aILWuu0tcPYxptN8b8Z/O3/8fdlF+wIarP/fgGsV72wfzv8fXyTjuAZ9+k0NRK8rZwIuNIt5c6HJdB5TxXkdzuDPgGun8z6rX05m8ZR5eWYs6oY+0NBg7ufsvfxuH1zbAXn8horT/khwLXs2+9VpCe41pw9XzPqcG9tnmMOye+YNAHFrv/Y+66Pg2t4+nvt+jmuedc8W701rxjbvq7hxL2E2QfYBrmnHJ5GzCkO6KspjU3MhY7hOHuQjkuCgdqE+PQmtgHJ7tmi1vjrjllV08vgZo/dA0rNb4af+0Db/p8C1f/vf/JO3VdDjQRRD7BODiGpY4EwdAxBmYlPO0gwTsDgETLRWGwAsdgF7ActNbK5iWRiY4oGT4MDMCNKmzXgheLEpVZs0eIJXbmMehovAI7AAxIIQm0ZGQIw6dYvK5Mf5wpGq8hmJK8tRtkYSspDXN3Ro0jEUJUX4gu4M/jH4rhJbCbvj4aTPJlp/6XuQkZeSBrOScM/ZCKXxla6RovVLwF/gHjo4Hg5Hsi8yth18RasL5YthrjVmGwbanA+Oo4EnLdypI7TuCjgXeFhfBKfMhqzOJ6VxBkAxzRjEmpPjLsfWfrkDnQ4qqIVlRiIZNBCn5Winm4wdKJcVBHQIM0PgmsCgiIkzGCTgqdJOAlcsLxI4XOVw7Ebo8q00s+C6RWdcaV4RbHkLkwkAsz4zGz/AogztaHLgDo4sDxvlZSUyP5wrfd4aPOHn2ZlO44uAuemURS0k6sOhI6HBtdGNNaWU3Bdm6qUcOmuz59kgA5x6dG01SzMOs8AUbSs6bl5qDKYNjrFBiPV7CBS9gDXQjmSAc3wffkDNB1ljeL/B9DCuGhASEJOmJ5pbNc5oR9MGv+aogy4EeGCg4ksNFOR0qxMyytwMTNvJB7iWksIEuZiX7hjnrLrZnAm6CtwdrFo+wyhFr9JzAsDpatxl7z3uvX4JLBlAD7gWuyMg1xphK4DNTqXBtWYId0Kj5mIFvKmMSg1foE2z1i3EOIRFUxpQtsE2xlV2P0G7CoKszQbwQiVmrYnCxgruBg22NM4efMEOA0RjcsWgn/a5ZAOahSXbFqdN4BMYkuosSIvPsk4zmcigEWsbjCycgQSqvOAZu6esKWWIbPQA9pvunWX4bioSZrdwMjAjAXBBRPuZNopMT3bdtpB76QuKUZoAM2Oiea98roBostNGGe/QYeN+NFMdzW2wHsm0jqB3dDfdXQ9jiLEFsIavw+sLS0IP6BIKcI1nvM63jAU0S/GF50BDAz3PslwN2QUxRlVOD3COXUcB5BFQuOC1oLGGRgbfvh/4/QHzTCANiSgkvaTRRu013oO6MOIzoFOU5gYheE2W2jzDBH6sv2Z8uwUlwp5OoKqpTGl+ziawBKMP6zkatkh7tb29ZJMrINTRVth7Be8DXMu5UmvCWXBTY4q9l+drQGw/kNY6Hh1w83N5wON+B3OH+9brXUy1N7ILyyl1x1JcH7ZihR2cMNeyMwWuRXdNzOvJHFRSLuMicG3oBZPBDN8CY6+9jH/31/cFuIVlJNtsP6RsmctC0tU83ZIDFlZyIv6lbB7LyF19MFngBYw5OCnfa+i9ziCmwRgzgwOqwyLSP74Zkgpi63IPRi7Ci4tnl0v634st1oDPeXBtfkb5OTvX6HO5pVd0DdneaNfSx3NjpAoWxxrn8zhBJhkDORcBG7m2x1la98cGC8vyyaXDpZHne+C9DJ3RgHarJJKQXH61H+aktUH8BYzvT93Nu8qbZtmtbyrn8skYbrC008Dx4+BaPns9nyPBFc3CTeAcduXPxJ9z/j/6vp8NiveusQdS7F1/Xiv+kV63BS/X7y5/cYAEsrVr32Hvo3hvA3BQ/rSv13tgpmSnXW0f9Qzu4z303vvn8+Rm+vW6n67gCMt0u3b21tDe+srYnD6nfKPpv80TDz8r9mtgvY6aEUdlE8bLyf+v57dJNO/tgZ7HdanmasR8P9tzn3brJ0un9z53/i5Jyb2x0/isq4jyu/x+nhn0Q+Za2zDXuMcHqSD+QEvCdMKvY6ZOSgYkyxpmeftqrZvDvkpGeMed2XKruX8HXNvu+Z+1Ix+1T9v1iX3yU+Da//oX/9Hb1FkrA+ZyzJsbBNAuxbIWF4EXdAAlkKTMmSZYDAKwqzD4DJL9e4ITKEsjC87lkhaVVodR6W9QSNYlQthtFAgHIIJg12V35TRUydjo3Dk66EELiJRe17XzZ6M3FVI5sAnwpD/DKRa4RiF7apapvOQSrIW7e5WZROycWX04VtKHoyPl7lXFCkNgHKFrB4TMqjsjyesTkbADMTOjLmsLaJnAF0w+6UNdWDMpDJ7WQks57utbGAVyAAU4GK+mczFKUDalFdzE1E9zV9GxUQkcejADTqUsUmCbWGGYM4IdcAaj2RTRbQaFFkbnOCdItSPhgDVjI+2W1popJhaDFIEqAoRbO0zXVnMLCRXLqYOTpjEKCySlbdGa0jOroYFp/sk+ExQSuIZ1jbkGMAf2Jn7O71iS6+goDCLsB2WYVRaKLzbPIOgklk1+38/azzwD6hbktoZg5XPM2qxSXWfXKTAuXasYRyW5e40iKGe3Qx+IbWC7E7CCd5eFlsg9PgfBvwJ6GWE7t+5Myz2e0g6zjAhU+KDP3HFtV9ZdQ4i5YKMD3LvtR4EKXifaHyolB7CgQNpaMwO0jlPRpa7JTqvkOl0xc2ihc1hsCEshCewKuE/DEnyWgIWUs2tviT2lgEANI8RAq4Yf1rJLYxONvRgNDZ4OYCkgnA//MItyQAfAC2VSfxfAqrJAd8ApgK39TOz12OgAnQwAGTRrWpvVxgxLBR1izAyqZuWsxALQOtKeKuBvOk8aPDNHtEYJrLGDJQJ1A/8uieJ9XKLDoEBystcM7GOccQ2WVLl7JbtYFvNP15K4+CeX7QNcMxMP69bSHgIN1iXgFW/ZM1G5ewDcLuuiVlZYEBj7F4Et3D+WYMBZE3BteX3hmQsgCmsdwLRYaN0Fi/fjsvmApdwfZvjwXGYyQXtAgadYxUkWNSNJpVkCudNRUgzqrE8ymQ2ugan2ACYZOoW+CGwrJu0Qwsb+ZKIJyYfLy+UezGfsKzRBsmSEpBOwhqBTBSYaklQA6gyCLpcEZ8JcC3vt4YhyUeiuvS5PZK2/LU9kSQlQw3Gs7+pwSjlBl+OVfa11N4ITt1vneAXUGuddAoQVeOESFQFsUV+QbYhfIcCGzsYAPQRgCTQYRAf4H8MDlGZfjhCXjlTpRb+yzhZ3Sw3YVBmrTbfQZrftu5sERSLZYLDNK9xvmEGa+V8B1+wUFLhWqbDuWBpwzW5PMew0Z93wBe8QoKaOoQ2uubrCTGP5Nc1AJJeITQqUKK6mWpzZZbm9BAvfrPJZqTG02FCejfdFx1D70Hpo9iPCFJOBIz9vebGtUEKwNdFmgBSwiLbQlRfNVpzMqBHUDDiAxHgCeGJy41/JUVSjmS5J5Hym8YEuVP/WK65/L7+gDvLVQtkLauoaAw2Y/voeGMLqBPiipbVmnsNgmMaH1J3oPM31cz7LxnXism7d7FJ47C2VgWY1ba8bXLOPFfZttJgvPXbuXq5S1PiOZkObuUaplVSDZKcE6Ax4kPGfuMj7OM/Yc2sw5UfB5R5gob1tfz4fV3qIe6V7+zZi77d7c/zxd59/ZeZ5+/nnrhe/UHZhO7gCleZ+nK+f642f7+oJ3Z3T+j731b25E8l5Ar3P197RW4vvXYBRgRNe5Vvga3dotIb3/p0+8wfANW+ajOkfM5dzXzKc2ysrXFsS/t85cG09f5FEyO7u5+/nXVfBnFtRK0DuzIvkjvb4zp8/qrm2N4Z7vytwbKzXc/NQOM0GdU1ib7vmV89Ry2C9J9IsRfdxHlzrLTD93S2QfAqu6Z5+bLv4zKtbO7/G9/f2n8LazM/IzfwMuPa2XPzlP/tHb3DgwQbRoArkYhkKnP8tuEaNmsfl8XCgJ4MABmVhyYgdjxaRJksmGUXV3dKHri6FCXpRYvdsMdh1pzWybCjy3JprAQF0OBhkKX0ui72W/VOQePlJIECy9PhztIEK/CMzBMGTtbEIfiBoABvNABEcJTDWbu99ePqQd5fO6E+xVDTdREF5R7nNxUWVxOGZMHYIApHxV6mnRNuKnSflanU3dWCM78pyu8nDBYImPQuLUy7WQvRiOSFIUZmjuoYqQIwTGidATL1siAZdak2AbTHANZm27m5Il9LXU6DmMiIyuJotGNFu+hYEl8Tmm+WGCDS6I2lE6kPRd3luyjnRSfBGWmoSBY/mndYkA7eRIQZoFHQ+TnGAxhiVbKsuX4Cen5l/sSE+LAUyyNkO6w0BPv4fDBeVeqVkszXwAvgoeAXg8bLc3d6yJE/BX49hftZ7hui3M+YUVHW2PvNSIo3WuwtzKXuNAcLQzgqFIADwNUSgXe5d7EIfkqp4C/vT3TE9zpxrgL6f0PlThhRBNssyvGc5L43I0lkhS80M0TuUjrnUsBMYYrZg7qD7x6AJgXCxUcOolF5NlbiPhhpT38jui7N2nZ3n9bxXw3riQWbAiJ0s5THJYfPaTtAVcI1sxmsFVWQl0W4C2DBoC8CDc2+WrDOhKUMmuw8P6IMWr836EpNUtk2Hb4N3CEq7692VbYj/DmaRNbf8wc0A8aIH+5KELQcVc30bNTQgFb2gFenbZ2JK0YZTWywKJVYIPNN2DYAx7GCzH3IPSJKkYU3AM7GsBL6FXQmx7y71pjz+qrxcDE51sgwIKdsgcC1lqArE1TGb4F58ZwOn6jwtIIXC6isWjRyBPo7FWgvIyeX12h11YY8wEByHJzX3AM8KINTtjcopWaZmYC3zlqRNGFjxRrQvpQEZpi6eR3qfYphVU4MEHARavVdn6SDLzwxYAFwzeAnN0W+Px+UPhwOBNYy7gJLx1AbVAaMDyAeYBnDt7uZa3UMNrtEeG6V8QiOkZzHACZYSYLkUG+0JmmtH6a4djmSugc2GElBqrlGuAcBaf5G5VntMOlcJfGlTi3Hip6/AVwF8tj23foJsMDQJ1MIvaPH1WgMcxxWVy/ZtCOQ76CrQwRUAATHiL8sPjQ0IcCTmM1kxm4AtZ7XARHdLzZzwmu72nOTaas4GamP/N8EO1rhst3OMFXAMcC3AVgBJ3BtZ96MslKZlNDWokqqxPSDXYFA0QxlwrZoalD5h7gs2oM+byDEwkUFwTQDbFly7voD2Z9uxAIlqwIUHwfp3Ext374zuZYAgrhE3UpijQevDIRdbTF9ibM+ASTZODL80twpzqIKtLTBg/TyVzl6QvRaQIMxF3H7sY4IVzuGgSK6CyxPwQUsvALwOug44ZiA4w5B5jfmc87kbDPMpLJxjrPUBXuwAI3g/wbURgfEzR+fc+WycM1s4spOtWyfnJCW48YnX7Dfu+9hf6o1aRZVxkhOj6QRO9ps0K3fBNay12s8dPX4IwODe2w8y/67gGu2vbUnro/5cQ4NtOPuhZ/rJGPjcc567VsCy/fdp/MUrWK+3LaDB/x/l5Lnt8v+qgccG5HIp+TnQRNdpgKJtvTaE7muwynbH62fWxG8Prs2xnP5xGKfxZ9eP0nORsT831x4ShysZ7z4j+/N/vL/6XhvMr/vKGfgOuPa6me73lvN2jf4MuHbutVq/m5sYMjJzDFfgmk3tZK5t/YwAz7nG7ry8DXLGprEh4yOlz0dp6Hqe9tfC5pm6XOb88Dqh95PmxDHdR95VB9QHmWtez3/5F//o7f7+nt36ptHAnCEAYhmdOy2SgRFw7XikU4GDi/piBDiuJH6Pko3joYJpAFZqMGA2S/OrNfzsstQlWwI1It6M7nRwTBsUCegRRyGfwXbZ1qPQYWFwjZlzCf9TA21o4KgczQAHRevlkC3oJvoKIWc40QKkPl1fQXRneb24xG/kfFtwH0H3zbV11lhK1h03UZaKz8T1qR3nBg8spTG4pky4wTWy9+SITYBN2mDK8AU0YvnLC5pRoFQJzqIdLdw1NXIQqIAZ2Ay8dnSkO4YuVWQ0GACJaDyuEfF0/J0OolkQybASbODGSjMBabU1PX8AtiW2jbnEuCvYBYBJ8AfMRpcjp5GAxNIHy4VBg1qjZ8zu7+/IjsgYAyhGRz6xi1rvCD+rU6W7hvqe9ZpkirUL2pg0MJbDblUK5HUbhw/AIkAU7Jn7O3QFTNMCA2YuNcZ8BPBitvX1VYE07tlgcZht2HMqKZ7gmgXf3Q0x5aJxUaMJg3mqksA0GzDrh8xOOnzOjKO7n7ulYZ1SQwwNGp6fpB/jZhAJtPCda8KBp9YAvHqVKiebR5NqwD7gHQLuAIAy/FqvcJBhj5Dtj/GFfeVa9BoVuPZpuRLG1UwQC0GT2WDQk6CdnXGte70+hr9Za85ieu6vb5VsAJjDfYFySTILu8Q7gGSYvwC7BERiH58H1yh07S6kKWklK3KUXwcYrntFl0ayIqXvxrEvcFT6ZAmsxOYScy4lSPgbGcJkar4S8IwdMPyszx3/6ToGdnCt0cyADmOJc0sY1ZTT0qKqIEoIpJMCV8sna9lxXqpBh7L/uacAv2LGdjdoda9sXa8cJUxA+LPwuXhGdHVWCZBAFjU4aGaqMd9MY2n4KBMtwVcAnDxvLkPJBxvLC896o9iztINlC2Rzou8mxm2faQS+mOyRNEG6hu67hiAAACAASURBVKqZCTpsLurM7O6hBGnd6TiIj5gTAlhKF8zsHnwu3n9j1hruiwkxnMvszqtklgJS2R6Vy4t9m3tXzJEzCKxcnBXH5eHxcfl+PC5fDw/q0plGFiXg3WQXqhCZsXoPu2zmcJWJR4tqgawDupPqSwALzhKBZWCvoUPo4fhIYO0BPxtcOxJgQxdv66+R+WTmGiUhXOapqlzvE88PleXbSQwBodeujJP2lDrl8sw8ukvz0JV078oVjyC2DXMqP9iQwGRnD3Atr+ErB7iGEVXA3uBabEfsQc4AgGsV4HtPcWd7XdNfKhZfByFJcNGEm10fWy9tQLCFbSXmmBkb0WcG1NP90w9K+YxBoWpqUODtuAc0iaHmWnmjHE8lZqNDiMTK8Bctk5HzR+tWH8CzgE0KBK6xKsHB9Ke3JCl1BuoaAaCEKidZ0uPR7NEEx0l4ITEhDEQsV3LvCLDJhhYLmCBn62+qu6b8g72gskenAwGcFrQvc143YGkz7FyqbHH26ef3J57+VLa44ve9Ozn/CXW+2Pb1dduPwdjJTwNjPz7YaanyLFWkfXJFhMxTN7JSonatm0WAUIu+NdUGNCdfSb7LPEfjD6dsHVkB+eTex4kbvI6t6lF7bwXwuWyqy67W9zhH8SRgTrncqlnCWAt7wOj4wBofv67mZZTh8omsN5fE73trY/u3PQBg73exVfHtfuYaf8xrzwNybV+24Nq8x4qVquvh6V2sAR/9ffvsewBe7EeS/38cuCYbu0K+zw7Unx5cyx6ZNqXARAM9PYbnbux9cC3rV2vGuavVMzfAGN9vgkPb+ZhrQn5sswvrDkeJ6haYytz+qcG1c2Whe/soz7C7x2zn9tZ+Yi4+9QqXPQW+MhZ9DsxGUHJQsoaDAXCuSkYroFQAti0Yuj5Pdp/pg+Daz9qGle80gMH5ObwfhjWdWPpxWWj247Jc/NW/+I/fwDyLSHgmi04VM35i/6RcTXoOKD9TmQm+397dLnd3d8vN7d0C7Zbv378t37994y4QA06dOyUGLw0zZRdVAplAOCWbMRVqqavgSgBAB9PtrDSwo0BKOlhhIyhYFDjHUjEz52KM4OSLKfSksh+2N8dBg88SMHVxYTbI9fWCPCYy5aDiAwCj9pczxQqOXRaaLPHbwrEJqEcHGF8EVEbmy+wtBtl0xNQRE8EX5kIMNI0dHQrcKQIFBg8AZu40h+4kxGDa+jVoooBnSYlKA3OdYauF7fJPBdW9mcJqCxgRRyiMjGwqBfFNlw+woYBeIIk6a3ozW8BaDQBQNixQIE4un73o6iMQcukGxgeMrzDXJLCPbq23Jc6NoDBOl5pIpExDgK2YPwG/tOFjpCmuTZZMZ5ynoxzDT4ev9D5UDoXgtgCywT7UXKpEj5p+fh/KQqlHN7thpSmBO2o1GGTwlkyU1vRyClI2wg7l/DvBKK/TZLb5mWbQhfVEcI3rSYE5mSYsrW2x5wC9YajqvpFJv27mmu0r2QcOUkvPzaOPMcRnRCvm8+cvBeJyXRqcwH3gWdC1VuCa1u88BLKvAwpN/TYdshmayVZziaTBbNwPOlNinh4eHoptRsCWJYpvy9PRoBtZbmgsIgAE5fJyOFCWp/0LwwVgEMAQ5oQi21gbLofpezYTg2ttahvqnrG+MAYx+vPQ86Kta8d2VxdNrqMuC43D0Iwbrwvc99W1NIsc7AhYcEm1WRIBemFjxO5ysFvlwd1Jr4LZlGkjcTDKQssJqJJdTVKuwRIxsAIcANSMp/HB60t1C02AiveifDEloNJZM7AxgpQ0NBArWAAK97RZb5+uHBRfKSAWA1OBCEvGwI5hIihdtm2vU7bO4NpsPWucpTw+pc0q/0YXT5QXW2oB1zUrDsxcJgWGCy32ZNayAr6UXwDIwbyqeYv0owKuCaB26fIA1THnZNBYd44MwAKeBDaGufb9eGCX0CMBzGex1waThOvSQK2aF4C5dqlS0JQaknkpRpFPApaEClx75vpjx1A0ojAbLY0NwFgj0IYvdu9W59Djk/TWwGBTaWGC5S4JbfaagVbal5RsxmSmW2iAMOsgev0ygYJmNgHW0knSwHSzfey/Yk634JqdnJwrIqoL/JfJTOa3zx01lxX4KUmJte2b4FoANu2toTU5yn6JzY7P4DlgY3oOXGsCU9uoPmo24FqeI0a3wDXZbd1jNzrR52zBNcIeBa5xzQxGVa01128LV4sTnxJ8sdfSgDMg4iV6Z1u6hP6uS6o74dRyAmwM4qA5yd1VMEzB/MHYDcBmYFG2pTXH9KQN3HLu2OjKbCo5eVoTgQprv2uNsP8KX9+CfQUIbfS04DvqozM2HUaETbX9e7223pJgqd+7fc8EtjimTnL1mAlUKsY+2YVKeE427jbQEnDbfg6bIDn5o3WzYa7ZVmYvMuAzyz1j7MG2tEp8vpRze7ALj8j/xwf1VSsxD/kB7M/4zNkVvfdyrjTDbg0iztirRngV5Hd5+HoGBkN8+wfPeQEetb8VW4UdXuM35FZ2PuqnfrW71oqt1UDqRz+0QJoPvkHx4ikDT/cVS9dzsAUjpn+1Ip/PLUS5ClV7DSLlT4Brffa8B67pkffA7TVg8f7Q/Dbg2t5arPjQf+SYj7W8fs/74Fpe2wBlfB97GV5TwZhDJtCvp3U7vWrHvbsbR6ZiYzezrj9aFjo/ee6J+fPcn3Mdnlvze0BUYtHEfYoT1gX/OnMyKROT3QfXtjHGyo6cA9dsp+VPSOddnz6SmGNQ9kDA+vNPgmtDRu7sVpCPMPaSB6W9Bu+1Uk5oIPKnwLV/96/+szeCX3SuN2L15fD5gDdzBqwHAAfR+QF4dI9OYPf3DEa/fv26/OFv/4bZOHzmzS06PApcU9lOSiUVuPBvBKpctrDJPPFRK2vrbp8Rtx+U+AAhYpJAW0ulR5S8IjlOJXxsjZ5sYkovERSj/JP6GtJcC7iGD2Bpwc0Ny18eHp+Xm9v75dqAFoEZCGY/qQSSgT8BIgVcv//9nxHwUTc7dVULe0RIssuCLAgNg3AFlp1Zg/g8srys8ZDFKGBNjsod7sfgWoJSXEelNmkykU6h0jCSHtpska75nxs34yQWmzqWBnjaHthxGmbjBoFOKhGFg0MNHgttkyFIRwtdUAOugS0Z8Wftj9nlj2XFmF+yXwRk3t567bJEFM0m1MFS2f5Xsgx0/XT2lBC/hPU7cNTaTNmlBOw1X49VIkkgqMo8Wih8AmtxWuCQp6Qz5WoCEa1/VZodGhuJpEvnLIZX4JzKZwMcxIHG/4NJkk6PAtEMGsWwDi05vE9l2d1UhIyxlOe6uQQbmVxfcYzwD9fAM3Pe0jHSwAZZWlWyJnDt8uqGX2xLb4BPDR2i6aZSMZVYyuEHeBC245cvX6RJlmexvhiYN3BkYG/CXFtn+xsMLnFkl3iCXdv/zKYEt8BgCf5G++OAADqSAAyQKKB+3uUlQT3MD/7/eDhw3PAe/B5jE3adGKbolLsuCwWwES02rFHYC+zheYBuD995uGUvFVPCrKAEMXm+vAcA2+F4EFspQL41aZiMSSMRlzUG+ENZLuYiTTn6njGvKidO8xICz1eflk/XXWYsHUgD1hQzt9B32BuY25qMYX9Y5tldT1NKC7CFvL5k2uv7xfLyJqaoGhlon6e05Qj9T+urSdg+AIaE1AL8h21K+YDSDxWrjgzaa9mZdIpjwxvsSbDonp5YchQNNZV+6fl5fDN5BMavNCCj/ZhgnYkdMOwQLJo5ij2mv8s5QvKA5ZNh62Te46wkARW2ETOX0o5TZ2awzsSSJjsujJ5KWr0ZvIN2p8qXn56keTYZTxhbjPPD8bAcYdMvLwWuUfvsqbqwal25TB/PjIQKxkXokHW8xBJSN1MFhwDXyLSGHcZpDObok8AXNDYA+xDXOz4JUAPAh+9hsYHBJhabNNfIWHN5pHtJcA1kfaSrZGnmOKlRbE/qrunMCGsN31me/QjN2QZclMLrMsXVnqbGXJ7TKz+OP+2N96K/i/ElMEH2QF9dbhZdqB+Da0k+tI24MKPMDLOfBtdSCu8EZgKbYrE2cy181tjVMFCTLCs9vynk/w64Vg0NOGYpx5YhKV+5SufkV0nDF/7YPrjG5khV9ppy+5wjKv3TfhFIrddOlqozvkxwC1xj6SASP/jPTCqth6lz2sE9Pjtsobb3fY2pg2i334xAlZzHh9E4RH6hgbzYOSZuN+Aarze4lueCPx7k70QueV+uNf3GkjrxtfOaBMGxmfFb488wHBvvmSzsLbhGeC2Mf8cPTOb5PGdDp2dpo9rp8Ge3zyvzZKDEgPmana0VzTEb+zll2rIxZu8nfh3rJfMjqZfR3X28dj4zfx6sCo6Fy073IsdzQWp8+gl8ijDx9w2utV+re/m50tOpyXc2cl794bS5Uo/veXAte2j6XpSqGX55LoPXwn/Q2Dfqtt1nDQwFSMpYBFzr9+q167LQfWCNT5PVU0++B7zoj789uFaxKSnWbY8y7hyXE3z/x+Baj58fc9h52b/+UOlOqgHdFhireQtbzb8oGZ3Nwso87tnFP7ahwfaztmtj7uPpR8xb274m48vfO+bKoXja8dwkg7gWY21sSbBzD7T9SpbnDHOt5MXSCFINiSbxYbt/z9muTpSdLJr+iDBy97DnM4Zi73pzXubfJ8vvY+Ca1/O//9f/1C6kyoVEnXfGqZxvOcXFJKzMtEo+4kj3ud10+kzICwArAFfMFA52joP/iDZXOZsdGh2YClQUpASEC5tLJYICadQVEYEug5hrl1YSYItIp53lEohWm3YAUzD2cOxR2kqdtGVx0Kw27mBAfbq6XG4Q3KPcDMDP84uAPIIB1lHD61z2hQAFTBywXlJWyYDHGyCGlIZIQLszFPPgWRvejMnMdCDowb03M0vjJOOvgImBJqIOl8I+vxyKIVYZcbDy3IEKQTaujHXBEtZ0nEQwzUAYwy6gCABZgCMdmnIyEKQhEME9KABVoJrmDJgjsSY/MQBEsAogKY0C1JxA3bDiJGh9Wo/P6yFNDrJBJlAcp4KOEwPY065ZAaXKwRslmAkGBJqqVDLjmtKsCRYROI2+SYFdnk8HvjKC7WDwM3NNO14FLpnFoG560vuhc2kW1ARdZMKK/lDMBKlKXSzPTyjnVkdEASXWPnRJT4IAzBF+xutQhpmDMgAe7l3dBgGOS/OOoMKifSL2oko+EFhTp0pInkpkqIsGtpr2roDhlIg3uyslynhvunxhn+PffRiINjx4TcpOuYvIosQ4qXObnk2bLJpKCZ615tUhFDaGWWiXOPEzDQpLJ1BzgDnEs6QrcTEPBnmibGk0m0awMI35ZBcm0OJDOmmSskM4AbOBRQ4BrXezCuN/EOAZupRkzfYJlDUYWwQXBQyj26tr18+9rYAj3c4QG8caBxsZIPIibSWBnZr3jCnZYGkswGBzIQBeQZ+Dod6naoTSTBqU5N8sF5dXdQ2tAWkV0e66628cXXwWbaLBNZ4N0MgpBkRYEG4sEibQq9ZempSUQ497NDusdUMdmJLFHZDUcgZxxLFHnWwRACsNwgrUzTWWz6nxBjMnwu0sn2RCCOC2yriTkJFDlSZAFm23/h6ARV1DDGQdKwIEGWg+mfmB6xsskF4Qum+qqyrALH6ZlcsGB7ShWINvy8uTdclw9lKjNGzcwCpqCEF2ukuluU5XHm4S8rJ/Krl8WnD/x+fjcnx9Xh5fX5YnsBMNngFAI2Pt6WU5PAlsAwgHlhvyRdq7aoChEsN8vRZolzsktvT2aVnIODFKk+9nHO24iQy2rPkX3wc+TvCwsB1gFVXS2AzZBLdr59/NQMzIEZtn6MTZHqURQZj8IU1wDvCEFiROQEX3h9t+KwbdJXXx0xLEJRlSwFOAW8Li3XVd2ejINoTFIbuTDr808fTzZFPrvvH/YU/69wRQ3GFYZXguUWXJpc4wgSZu8JGqCnfgpu8RAlkxVDQnArd1XsH2vr4enRiaScUphq3rd4l6gKiptQlfQr6WPlOgCcDmGaQHoN0GKz3uDSQF9OA8VpCd2Wxgx6NnVv06MT0D7FRyYOzFNJ4MOgXAOVOZbB3lgoZ1zZZeB/wzlqlzyHqnCaK3IEM9bzS+2IFNT1LnV9gmpaOm5CPXuddRxQWxSTnXHLynO7MAOTGMWwnzNOIK82junQTtOZcqcI38xeqcTUfpZn/uPbuev/ciY653/03wpEGIMqFb3UQDkucCxexX/b3BrgZzwoL70X31Tccf1nk0AKYTHaYaMP5Qoc7e81ciyeBx9LW9HzInEzDSmovkx7R+dqTOjPOMW+d+zMurumownCuR7fg1djx2fX5Okov8PK/7vv9UY0VX1WBb2PHxV4KL/WC17IEu772F95EKBWW5qjKCc+TKsi3Ik/vP7yMPlD0iRnI34OLvdSS4MqDZln3P+0BhdJXXz3H62tUs74J450ci65b++vig3Fts+Vzjfwy41s0z1yBrrp84QPMwwElL4+R1875kTpzUCV4y/HySWGaiYp65Gz5kYiReZ8hsZrTn+todzbU055pr6Q+ZY739DK2fFeqnbePnkWu2OnnqCfburc/b2B5975yi48JxI7nG9vN4Fu9gfFwbvqVKVGEc/q//8b9+QykeZA9SdogPUcbHxtfe0JbtEMednQdNXtemcvliAZzKAL9Ce81lpixrHJ0SE4RKR6hF6Gtgi2KOkiIZ0GY0yaHCiOFBA/YhY0l3yFZc36IOJI0jMp1QjsfgXwE5SlOQ5aKmXLH5PlmDRywEBJUM+Nn5TayEBHnQh4EDJ70wlY2BBRQdsQApWki6jxUwWQ5VG6dtN8uI9vqRWI6LwDJglFhZ0MsSsAZ2AcEOlDARdIRI/7FKRcUuQ+AExo261AFc40I0YyGlm1kX0i/BfIuNqEykdOH4aOyeCWaJgu4AawBVVIarwDCsSQIWBHFfq4nFZDRq/Tu7HGDF6ynZ/joQvV6mMaIjU4GtnNGM+xZUCxDHYMDbN8xHn0F6VvsgXHPZBc4eB0QEmKXrNgNUzEhRZpPlTVlkykTZUTTAA7LgDHYBXKVBxRtBKm6zGFV3oI3gNQ0kQCdncV89xpzD0eGTz1hj1lR1rGGyvoh82djbMWLXy2jkpXkEnRsxI2NZkz1OJjnRVYAqjN2XL7+oy5pLwghkku0a7UFdex5ygONSYkpzbMAcQFicxWS4a67LOIrBQbvj7p0CHFHufbk8O6glqO9ATqXdKocH2wj/ArgS3GdApRVYn12g3ijN8gFRDDRndeKkai+KqWgXWPthBHByiAb/y45fZeCSvWdnXunzSJcssIIPKRISdNN4pcTnr2hL8XuCPWZc8f6sRWbkRkkGgKRkR0mIHtfRe1SijdfgX4BhrOk00EmWMfYsDR4mI/ENz4axt40V01Llgjpvuqy7u1u+EKAhC4JwgF6rpgfWoeTftFBTio3XpFMqz49CTbTot/pJtZZRo0VwV+w0MbIEJLGpziWYoFc6phDgBiDg2vL+NHCmverOn2ZQCFxLciKMz9aIAktR96pAGcG9rpH7oNgYkxfoSvr8+KQyKWfc44sKAGnNuGjVpQkExfKpTSTbXkiGWTpatyrr5FkMzbp0a5w+UTkzxf8qtiSYxsfHx+XwBIAN3UhVegoQjay1YqhZZ+0ZrDd3DAXA9qxGDNFd4/rAF6AndwHleiBGAkAEw2CHrpIea7dPW3Qy1cI2i5/k16f8swAeAWrYAukuqwCsGZu2GBtygsEp66eVjtoOQCXbPYL7AmV0Xu6Da/rbDIzlTNrpjyZYWF074JrGww8KYJYMQzF/0omRZZ7UvNNSyxdtpIGGCRYS/GYxSbqGm20aYM3gD/dImq543bd2rsC0sIuyhdGxVZUSAtdeXg46P4r9FXAzGjENPnItx5bXVGtt6wwaLHYnwXJW8dwfgNYMVDP+M+CIbSjfdyxFfVbuKxq80+NXsiGBASVRiOibTeyu2Zy7AYSsgnI2x8rfqS5scEugIm3mptwo72fizLq//PxNKViCb57ltr5SiNF6n8C79CDdpGwV9GuvpvHT6lzLfQdk4xqTnZM+8q4RqnM7f+7Oee13xP/RvOhOA34KPOhnkrk4jcTWcaHA2OnTrK3O/D8lyYQf9efOIHte8+zcrmKrU3Ct10HGaX+8Vne2qXbJ305E7OsjY2POTodsre0L48Ho6tn/iC9obhIvqWcuGMC38ePnmLGXfl5rSyk23ZTBp/Qt4FpY8WUjDPJlvyTpHVay591bqbVtA+AZXMs5mqD+R7Ox2sc762+7vjiOA1yjBzHYzBjO2Nn53nmdJOcYl9PAuxpmgGs549S8SH7KBEp6X2z2zKr78/buz4AwBllPGXLv7C6PFdfcAIh6nfW+y976aXCtAJhC2JuEkdVq9u0EYWOLt11XV+cD7n/IOE25nL8LuKbdMHbVyoDtjOc5cG1M6zzrdtfUBlyba+1nwDWN28YOew5+FlzLWXWyf3Qg1lJbgWtgrt3eXS9XN5cSl6fQupg3paU0FgUcEYrJRnw7DB0HjGHVdCYM0YHEoeEAAmBK9hqBr77UTZOfHcH5laG0g2VNnARLKgHK4WSwBE8/ki5xRlSCqEWdEkX84v7unuLPyWrSEXFL7+jLlZPkDoaYmCt0PbsA4AbWzQ2DJ2UGFcCSqcZS2y4FSvdF3KKCSh36crbbkQOoou6eTVGf7KQEkDqY9UwPhwPHkWAhykkvr7kOUBKG0jAEvlgCuFd2pbxOqamCIQbGBBQR+KJ7rMC1sAmOx0Otq4CVAjDcNcndVdP5M6j785PGm0Fr9PtYLonnU/AVAE3dIK0XxGewpt0Q+JehV7CqbPAnrilO+9j4ZZB8SJcTkkxhCT3rscIWSqt2vL66jsUH2FD8tamstZLD04dBtMsQzIqlJwYL9k70Vfh7l1VSfN7jlM6f1fAgOn3W0StwDfu0dH9S5iaxX3xGDjp1zNW1iZ4myy+XJOkkBwDpQNlZE+rXjcNnshmybgNQYU/c3H1ebm4EzNKmBNDz/hY4pZI6gB8ADf7BP/gPOJZs8GEdL4xJAMBkeGknDHoAqphltLMUJYFsnNcTpzHOm3Ulw1Yiy+oTwDWJh2NNBVyLqLwacWhOBVabheWSaR56o1tbDretYY6GXNZ0gPzsR9pQX5+sOgQttrO8BgCwEcBUgU+yPGAXsjHEJzORnlfaWLwfZ1247xzAAmAz4iCbzPWjxjIMBrlsrLOG8UKTk4tF5YEoPQTzFEy/a4H0eB9u6Qkgif+O+xJII0B+BgkBuvVsCCYv2a+ZYV51OhYjN7Yl9ibaifgbwDXGPC73RfKI3SgfD6XRlsMX8y/dGSdUqklHgkmfQUOcHKCYtK9ElUIQkPJp2jpmQcWyxfPinMHgYe2IgaNAVJ0zB1DN95nlZO8br2GTAzYasQ4qyyrFWIvjRQAR4Jrtvf1Ydy1+WZ5RKvuorqEFrhlUCZArZrMYUwJ60RHUnW0NkOCMA9CF+SnWzpuBS4L/0pPMuUq9VSdweh/Qc3cgr26tKJUG45Dg2vGRICGeBddCIwWVgwJsU3fQpwLRsJYkdfDEUlJoUk3mWoA1q4CQLQOF1WV5rso+P7iTCNv9WmeKA7kkIKNPlm0R1yWAJZJQAHYSVxTzsZi0drZLC1AOV7FOOQ+jSUFeLkK+XsuKMcNSxQSVfXffC9n6DcB1GoT/HLimZ8b+NrgWWQWflZwH3nuDabpjnpwuf43+kvZawLUEkvENp30SiDObC6RxT1dgcH6GjAE7MdNfUMIGzDWULIf1O+c78RnPMK/b1oG13ZwSEZALGF3rBR7Fb+3ESs6zLZimcZyAQkcjc44CWPAoZ/f3BgJlzpVskD1NmXKzyukjbeLXBtI8AjM9zwROfIa1fs92f+QZuov1uqzRi7qSZIJyw3K0H+LgfOrAxk+Oe6f7VXfxarhlEK7G0M13BNIoaZ4mLgHY2ifo8LEAmhHU52wJEJEBXJcIOcHfUph7w+PfeQLMFN6Ca6d70kDeO+Danq3K79aAyyQunAfX2sffMkXeeawNoPghcC3O0ukDvAuuaa0HDO/ytKxBPXMnC86BqrHZtqIGOwJ6tg/cAJuBXfrR+nsl7bHfhjbzyp4M3cuUN7cuWeyDpVKqssLl/9yzAqp/S3AtTWKmL6bn1hkNf2UFJsdm5dk2Gt2TuVZnow/BWJIJXq1hHM/IAJtOV94aXIvNLcbEKbZ9dvGu7PFvDK6JUHN6NmQsakyGHyIcY11WXftbx2kD0BW7etlsEym1d5o4ks9aAVID9ynI+jcC16aNmqWgq99XQm7ugt7jW2D5BFgbtuaPAtc2CaX1/o5XE9u+LBf/9//0528UewVzbWScVQqlr8zdZKBQnN7ORQFSYH0hK+6ytTysBK8XdV6zgDGdd+tw4XUsq6tOTXa6hk5OHAWx1lKylYFNBrZRdz2iMg6VXDVlHwG/WEdv6nRKofbL5eYWQvgCp6SF88ySRhpPdk+FULucwhsGjdKJosNE3QxlDfHiW4iumzUS5hrBgiopVAASHbBkReEwYfwEZkUjow9XBk8Ut1dgKaDNtH5raqlxgxhNCFaiRYQRCZvk5galrHBIJdiPjqEalzfqDoFph68q1WGZkZxTzWv0vQJw4j4EzLJFuT36tzfrD7lbZChQDKjdhTUliConA3NGpXbU4kApo4NoPK+AiJQZyjHGvE3UvsDQOKszg0NGne69su4EKlTOMYV22+m5IOOFz10Zc5VqVaFIaaOli6nWHvYDGUgAZF1GKc0NdWjVnLgs2Wwk3YvWaNrG896s1SZwTQ4vDwWzBEv748UBPzeZMk8J4NX0aHRA5TZxsM71udU9/MQ9Eac1nyUWlaxVHPyUvvz6658tX778yn3w+HhkmTX1xtytVeCaACrYEOyP3//u95yTJ3QhxnOZuRYwJ0wmdtr0Prom2NTs2jgAAsqiW5USuOEb1AAAIABJREFU0BbQnXYpItPFqHWWn5pNzOo184+6Wy7rFfCl4KGalQzNO4JrZsRl+eXQzEEecA3/X2CxS7mly+drWNOLrLRxuM11LmuX8r8plNygK9Ywbdk4pJs3tCyfIqvDdaMoXMkUi/qHdWxgLe37oIGIzwQIkr3KZ6K2ogDSlCQBxBew7kBwCJpnXOY4cd1dXi5P7vgJo0XrA/0t7C03+ghDh+Aa7DbAW1zH3ZURL+LZ8R6sSe5LAKSRQWDixKevmSYd5MwysNapoY31OAWUQwlngNCA0DxHAa5BizBr1v7BLHELwMaA3+w1gqludEDNQ+qTpkOvGgL0XtS5qC6b2uP8ckfmF7PWUBoKYC2JDDjVBLpfoUmkFcExLnDNnYqFqnKuQdSD/pkYmurEKF0/AbhJTIkhKwddNsyNMgwesQMtnA/q+MF/eFoOh+NyAMAGcO0JupLWVnOX0CNAXLzWXSVRCoovATkuo/QSJlONrDX7DJbYFUMK5cwShneho/a3E1Z7nvgpwJbOmtJOS3AX8XyVV8rGp3lD/BwFLeMqvm6Ced7jhrnGYC4lI+lYXskflC20Zqg+xyBdJctnaejeExpck8vWgA/PUvL87JcYYHdeWyYjwWBrgWFOnp/7ngNMDOjYAWqXQL4HrqXLtPzFBH26T8kmKCnJtc1OoXmdNf6swaZ5tD8RBt4KHGgHPvZoPV/6e/vE8nN0ZtsnHAmpXhfrkswtsMX/p8Nqez58GNqjSBbRninl0EFW644FXNP9uWFASusGoyTBc8ayWTuWaCCwRgfDXBMllOq+t8yAEcBU4DCX2QgYOV4G18J01P5D8wGNZYNiJrwUSCHbS+Aftr4qAbQu+Tz8crmUKyJmMD/BNT1PA0/yO7vzaAW+otlVMkj+vn0LUxiycraBYYVf5RD058zgdgV+crwqtPXLfgSx7O3rukKBrrkffTegPwC8BqhOAbbts01woq606cLH9+wE7JMRmDUTkLN9dMdAYc5XkjFj49TQClCZftD5MWsbHEmklHd3pUSDa2Gzd9meqm1SgWQQbDyrjszeM2twbZwZlljK+NXr7MN8BFzjTNpHnCDtuRXBdW3mGvyOxKfz9SkTn+sySeu5brf+2xo40xpTx/n1utfr5vpsthFtxKoRSbbAGlBtG2jAcyeJ8O6u2GGube9/BcChA7u1ld/73NXfxtrPA5c/4etv7VMAfMU2Z9jGWcABNwuHmDaz70RuRmzWKWBbAJsn/LdiruVMrDUb8xA/88zAjpPZpmtHPmGPtTbOpt8KXCv0G7HU//M//7M3adGolANDnVKgOO4ZhFDxMdgUB2XmXIE5GWFgBoB5wiBLwAHfC3aIhaGFBSj4z6bBogHwkHIulvyw7Ccu70TtHSznsysQsijsswCH9aKN06GAVeWorfXEa0Ow/PZWnU/B2CLDDfovj+7QeUHQiZpvAOIsqq6g35n+GImLCzLXQHOHc3x//5kgHoAt/INhEghpEX87AdRTgoP4hKz9g8YuwYufNwFTxPf1PC18PAEhOQGzxbuCMQmtIyBSB0ExZaCXIyYcnpOlsijFMtMP95uMu9hqAtH0Zf2i+jkOPg4VMGcCDmp1CwRyRtRzpcAk7EWxNLQeAND0WEXLSQCLDDWATnzfspQmIFSL0UE9Qc1yphSQRWg2z4P3cG2jYyYALet+EGBimRbYiwG3xBgjYFxZs4vl6RHNJFq/DwEyxhSNJjDPeK1KebE2XG4xwDUECw2sKXgo4MXBAPZiWG9yyUNl0MHZZY0oXRW4VqUUZvZEN7D1c9qxoOadMyfaK+mCGYCky1MwNr/+7s+WX375HeeHzMmH7+6uJw1DddeVdhnZTTc37HaLEhAyLAGyYp2ifMdgU5iwK3DN7Mw6mQvwV6mOyvGsB+T5TVY/mkI47Cl6TTsWyjrKHK3n5YR0EglcGwYsbN3EyPQBFxYWDgCW2xMM3nYQ01qHjRRLWHqSYd61kxK6h4Pcjb7KiUObjNt4XXcXNKMBV3ZJsNb2wJSUtSCYw1JRl4UKUJXeZcYqNJw3tdjjh0TfrFiGFoLH8yXw7mYnKelcl7a2LXH47SCJ4BqDVjGEWfrIs0ZJBgxiyhmjv8bMqU87gU5KXKiDqpIbQk/NbvO2UTLGrLk6xKL1lEyu5pUsPwPWZDFeAlCUBuEE18hcu7q2XRWDLXTylEsLfFdyQYw2l5FTX04ah8Umt7i6NNga6OZ8855x9ki77pnjpMYsr7A5OC+Q0PL943oAHMEwHYVZLr31mWkdTT4TkkoX6Jr9AqkyjbDZtVg7ssMWcx8aOTr7BP6l0yFZhWSrXy5PKP1Eg4KHh+XhIHANLLTHR7AQn5bvx+NyeETJKHTYsB4A2iDxgfUAkAylYhYVpwMJKCj9qvRdoNoi7TVrb4CDWopMCf7PZGhXDrb6VbS4fkon7dhpewlcU5OeKYov1mEAE07ZAPYCRFaH0ABtAde8LtNFN4sJ1QHlOKsSWB9txqdppxOjr6OxlrrveZ1dL75OPVP2SLBIgUvDWaf/A7sgJqGG1MyPtjzVDTz3zUYAtXO1FzGUPMdcRh3pj4BRtDEFrknjjnvF4BobVbnsmnaPgKeB35yZBLY8Xp7/Io24PKoHyxrEM4GHhAwTjC9surS1z7zXAIKxvSNgat9NV5mMEb23S7+1XKavkaCywdUARtJDkh+T8vgJGE7GN+yGAu74aGDmd/k87ytAwdBjmv4V93+ijA2mkcA/3yO7EU9f95Xu5YNtFlmN0r3CXtcZEl9G9t6n8izjs85lgWDjfNT8dskfoU3GM25G5fK9CnptH2TzbMaHdMcsH9oH15yMKBZpwGzTAUJ3rXWYQymgiQ+Ok1370V8EhNqn9WgNdhXNKctvvT/6eBz3P+ZgdVceuwmHzXWTNdOgUM7gthmch5LNaYsl8kXsS34fcO19MPJH4Bo/1Wt9AhxJgpSRHeD8XC8FrvE8D1u3K0tgwxPnKSZJjNwdcov2/NFp/uDrVuCa/dgJ8FQM5VjLN0esYFYYFNg+7OcWnKLclO3xnMO2CadraAuuFRuS+3bdyCBHSjrDbxm67w3J6ly3H30OXIvf/NPgGtZHI++63Q0B5By4tpWRmHa0fIgkTwyW5vm3IOuPwLXcV2KashQ/Yq3ZJm7zhZmXra3YzgefafgIH1vCndiY9rbHdQ3U5oD4rcC1hP60WP/vv/nnb0eUyTxbAJklKmLlMGgEqy2i2qbQ4+BFtzw8QLSAMCoKeFR2wtKuLJ5LACA3y82dmgaQgeOsEAA7BNgEKpDdZicuddSMMxY0PeK3XpUttujAlGUlj8+j/FBU/Tj6s4tlyqFSqol7ZZBPgO1OCD4z6QBA5OjcAHi7u1vu7j+zLJSgC0CpwXpCphy/R7dP/IR7+uXLL+woqFIoOQTqHKoAL6w1Vq6SmYbSpWPrAa3S240687ouF4HRwj8Fm10qW8Gw5yIbBk7g4fittdIQ7fA10kADgELdNqPc6YDI/VPtx9MkwgdFW44qSwDLLEwIOUOtNeZjetVEIyg5WHNlxMyIwfMKGIRGnpxXrsHrKzrLnTlvh6WNvrd8Mkx+1giWZ14CDJSBsRMMcI3ggRlvZNix09gnBqqaCzmDtV49z2CKYApZ1oX7dvc+zjGCXIvp817HeiXwaQbT82uYimK05T5xHwIZpFcXfadLsEEY8yKQ1vq9JvNKzUkIzpoZSvDEoHEYQHEctB7EhMQ6VbdD2YY44SlhViD5abm7/8I9gjVEzb90KcRe5/Nbuwh77vaWjB6Wh1NPTmMFMB52IXpdBCjt4KSpBLo7RqRYhrnp1mrsoXI8/GvgtTVOGLSBTRvtHgcgzEFS30tgQOxYmEoVePiwqfcbHJcDKOZaWCrbwxDX7nHzMWLqfcDbJC3ULbbLyFVv1Aez9mR5+it2GxtLRFssQDbtur60SATCsukLXmtwjewPOq0CkzEn0qW7UrBuJ1D6VeuSofIhatt10J+9xT1TLAo50s3IVdMKPirOBXNmwFwjQAPdreORoDf2JQNHs7ZU4i5ds9gElTZKrzDgdPZRHPaIqYfZt3V8VsxtjwvODJV6A6xyEwfskZSsUW8rnXalQQcgOYQTrS1o3QlsobaaX59S7gC2xH4TyJWO4ybLSwDykmzQdHwFG5TJHGjQIelFm6AOllfWE3w8HtT5VAZfjCnaH609/NO6FBj2BqYZGG8Eyrw2ncH3oUFbQwah9zbFonBmpkmCqJ/YKPwCE+7h+Lh8+/59eXg4LIcDQFCUiht0gxYbS0RfWMqJL1wSoBqZpqWdphSh1o+7YzpGFYstGmwA2fTFtRztoP+PunfrsWxdsoNm3qtqn9P9cwBZCNkSwuIJCawGIVtIhheesLAsJBshGV54gj+K1ZddlfdMNG4R8c01V1buczFNnc7O3JlrzTXnd4kvYsSIET8B2NopNrjmrHKYUpVILiabEiitVdpArdZYu5FxrsMa1Lmk8lauZX+tDDDtfzICPgGuJRmY59g7sYrvd6UrXqfSeQTD3ECP95jNyMhz6AoNrjnBVhHPDJi7EoHPa2htyjwUAE15gytJk+TLDxCmN66hs8psQS3qGuf4QLdf7EPET50xuO0ZrxXNpZOyHJ13YXvSfpAxCnCt9RqnHQkgWYkNP8NRIMfzqXTl1k6j8WuD0ut82emtGTQSGHZpm21fxaBRrl/MbSeE5c9ArqU5hjnD6nl2eqI5h6YPNfWbZvBT5yEb3az3rTUf1prP9ZrvNI7QeRe/jd/NhNO+n1UfK2CUsZvxRUDaJFNxjdnRc57f/RxpgmLZGzbjMLiZM3m/uex3CgwSQMi9G5B1j3lVqfh5cO0keP4wCI6H3efGvMWe45y+p6y1g0eqX817mWWhOcz5rIHYh+Gba6Ovn2SnbcUhsJZXr6ye/Hbq0p6770+Ba7PEvC4ev2sFSLMP4pPFNp8AUNYvjS3nfj8HrgV03cWCH83FZ/4mH15rkL65G6vt93oaFmTPab8J2M5zMRngdR2Afdq1BVzzOdWsxV6X+/U4mWv/fwXXal90JoqPOc+GjFXsQWya1kWfd1lf+Z5rV9wZH8G2ZP/37OwQDY6g53wm7zGH+6cWVFazXlzXHnZtb696r/5pwLUe09XGZT/i8/79gGv/01+9Pz09kEkjBoWCaXY2c3CYO8H4wOHHxvnx/TvHJAwRJe/BPFG5TRxyPujltt19BWh1W4ENAyLrjQF0CFCB0pWHhwcG5KGzR8yS+TCDVwy0S8NLzgOALpRxilkjJkgDXynDdF7fWkLsUgin9A3BkYMbAjtt0CPozZJRf6VbKILXADQSUTb7C93tWA61MaACIBBBdBzaYmPpnspuBriy5pruvYGU3oxr++ZsSlwLzy8dIjn0+FyCFGZiMHBiV9Sn7f7hB0s5e9FlAw+RXzJ1ml7dYrYRh22RWH7E7MpI0dlszy7vxDOpu6ScXjljympQy4+sHwBX2pGTgkzQjwBbC91jnqnVUmUpR+Ca76PAtWms5CS1w6rXThFTNhJwKW4BWxHgtQXhvUdXzCCpyq3QSEKsLZbAmrkmlpYCgWY/KWKk7p6BNYJO1PJrYC1jRmYfNfXAsJT+H4BJsQ5Veo3vYodeKwtNdiSYqqJjp/Mq17R/h3WbbFrKjHOfYrS6aYABU2TReTGAcbd3283tF3VWNcAX0DFsyABhYvlA79GdBsdamJprmBEFAgqYVPqBNZJuhO2osiOpy4YIrgWQKKezOztKcF2MoLAKKKyc8kNbYWlniaGLTT11whIExTZWBjbZTtsS7d/FdRjgf7M9VdYqIIuANPY151fPpdXp+qC5bkc6nR8zOosSpDJzgnuH4NpgKbjMOAAbmSKGQdXIwyDrjRhsuF6BWQaB8zppnOk5py7NPFQFrA3AzUYwTAQAMuXgYS6wxxnIi1GQUvYwSlNCRxvoMnI+f3XYFXjLpj0RI6adFfiIjtPphimdt8FmGILGKePM969fvqgEn+Bad5UV+0w8sIC8ZK7d3HB/xlYQsPL1OcYFsAHElgaL2LBiv4bxCeAr5W9xJuQos+8e9wn/m2WyKPlXGTobmkDrEew1l0oJXGU9ZbHwVOLpTqpunBFwjc0lcLZdXrI0ImWg2dO0m3atYOP0hS6FKL29JIj2DPvo0sw3PON2sT08P5Ox9nc/vgtce8Q9o3ECui+ipFeNDdAVFKOBL2LC1PsyuJYeDYGHfO5Rk8yMNZYo+7wge41/Mwg3y0LLXsxN24FwSj4Dvsg+hYWQ7zocShfP21+gtc+Yk656PstQ3h/QwF1POafCP+24Tq9VjQ1iwwU82MkdzLUJrsUaLUGxTQv9wWGwVDMggfuz4FqFzmIOImeHBhOCfgxGGMg0UVsmNUk8Pp+YTxNcw/0xEQvbOLoim9tZ48Q9UX6sk8PWOY39LXDtTmxxASu2qi7HlO0x8FHMlSq87xLJAX4JlNbZ7cvp266Sos6ZwXSJnzPno88V6xQv6yR+V9+nICUvjiV56Laro7FLfKpz4FoSSGrM4gTMFCj3OOkY6g6NU2rDN2PAdfiQA/wRACs9RN36YF5ayzJjogBTZ0sH3C0+nzNJa8eyH3Xc+voVQ6ylaFr/9gm9GpKkXgCCHXCV/yywoc6Wfp554utzXCJoAC/BdMZyYdwU47NBrulDfBiozg+un1cQ4/j9nyunzNrOvM3/5s+7slAfCU6CTjDseKyY5PS8yOat95Wxn+DB/pGPQbv1VR+Ba8vcjYYmMg+6n2L47EkQjpt4D6PMO4nRxFVirvk8+Am4Fj/ucGr/gF9OcC3NXdZxNlPVrDvaqbHGGdsMTTbOhZs2LHvZpxVf64aE+8/p8mebzzCxoh8dm3NmLVdCN4nePVD9wfjMNRQy0bz/acf/EObabwHXcO7x9T77uWN34Np+z+Xv8al5dmIcRtl+7iE+xGfBtfh1n1pen2hosLcTuW5wiCQ9epqbUb7aUv1XkvT52/+X4JoWP2dnu/i//oWYawjeyikp1pprsJORZjc5HYb3P37wWdIpSWtBHfPSBTQbDfYCzLWbWzHXpp4QGTU3ZkkhE84ysnuCTxDljxi1FoQcLgZxLOdSqQVvHIAFnG+Ca+rehM+XgymNMjkUClAlBI1OiGKpkZll4IVC+tFtYpnPNUvUCACm4UJEstEtFCWMDDjRAVUaaChVZBDrIAeDTs2mlIW61DFi91xwlncVImW6u9k8WTh5tjxfNlkCzoBrWKAUv75RiWcMQpw/AEXPTw8uBQ7CG9qyDzJnL1UuOrJrZBzIqWvNDzvcAYrMAgKIk1KQiJnjHqSphqA0ZasqBaxyj+F49mYxg8bzLlBTl9+XOwg0OqjL5+YXCGYTrjO/QAppJxC8GWUcYPpxjAmwiaGmyTSQR3H9lNyCoShmTcpEU/pM0JZlbWLXBHQqVgMRMa1T6a1p7aY8tHQYSjftneBa9Ntub+7IjCGoxHKpF04TGWgG9gpcSyCe/W5tLOFHmW+BPAITunNQSmzKyOfAhY0AuOcmHwIP0t3QoqhVIyStRe7THKCJuEBocTmLQP5d2SSmqMrk9GwBophxNzg69dC6dCBAU2vy5PoKfAS0RaQbzyhwrZuiZF7pXLk0T3usC0MCZjGAMWDTh4Oy6bJP2esCfrr0GQCJSvBhnzGfsSE5bujoRKtvx97ja0p3SWCbymCVOJFOpMtcrQvITO/rWwnuM8Dzwc6yUH5dcb+RKQw7Ys0bjmEBlWa2LQ6xAjU8M94zG4bw3sw+lZZkNzmgDSWArq6n6MaM9S5dNQNkLjdkR1L/Do+ve7QWXCUqAmR63M3iRPkamFjqWmeH1yCbJBBsn0a3x29gJHvt5UzheWGgLPteZaE4R663G2tiskSfpRgGZdL0xCzTNDuINqm0El+toWbb4W7DGliMrVmOECHTGY9I1GfyywYWLQC2NwJt+m8A2ylBDdBWuo/utMfzKWVgAMnMXsN4YT5wX63DKvF+fDYSSEx64RzgHDa4RoAN5dF43dv79uPpafvx8LD9HZhrD5BGwLyhEYY7geJ7ykHJZLQCmME1lVBO4qaZD7AvZlpK6TPMNZeKZlt7bcY5yt5ZffRz4Br2VQNm0V+TI2l5AaWAZY8NkIs563PXE1ZnEfZ1NdtRaeVkiIoD0tPcgLY7dpp5yxPqJ+CaXmKIyZ1q49RPm6U2ECAadnBc92R9tzxd7OcLQUIvxQEKBuQTKGJbyDJtBQXU23JQzX1k4LkaGaR8hzIjsbvWiTTTVqX+SeBlLjTe1zcCoPfBS3wDBVcuWLRuUsY4QbuaJIxuoWHjUlN2rJUER9XAI2NtGHqXAKpg234qtRoLrAjI0InNCSJ0jG8QJ51MRwIyCUKClrsk9Qy4dbbJriznTC+KAs+yhnC+lF9QDK4GfQefQT5zlVU2gJTmA9Kz8oqqElr42d2peAbVYna6kmK5R5ebNpeikjdZr3l5dpWkQsY9nWGEBeyeGllHgFwDeA2uqZpm+tYHbIvhnypX0Pv+zweuja5wYxznj/OzlXTf3dsRuGYTSBtCIGkCZmOs+UF27pUpXJLfK2i2snrmPf4h4JrixtjQrK4GOPKsAgOs00aA3lmJ2OQJrvl3FcuY0KF1kmvLv9AQyabVWg5otQPkz0zNp3+9B9eEo/ecTFAn8fQCmlVDvnQlNtg+9uFim6y/fgqsLStruX9UKZz/pzWSz6jZ8nh9diD24Foo2Edj8ecE12gLrdkZcC12dS1JPl2Xc37aTxBLYt2rOWtTUnk6SjXvtnmfxinPgWvZzuOj8hl1VpQPsL741A+ZduZIXib24Ji5FnutW0lCpW/sFMj3ftxV5xyt2IIBMQ4B155YohYh2BaBDbMoBysDXjt8ZOmYTSKm12hSYC0hTqpLo7nem9Rg1N/6SAaeEDRBzJ8MNDBTDGKpRlsgSoJPBpoFVqCEU4EeJ208edV3OxuZTm0IBFHmSebTOJDxXACkyAIi60yMI/xjcPf8QvBAjClpfgFgw0SB4o5/KAMFyw3sGoAsKv9Mu3aJbqcEKka6b1pi9dFDa0cI4E2Aw2blpRQhQXoWzWTwKVBINhgHgjp1Vna2tCysi4OAPppG0YYzCCP7n4xpSkNVlhJ2k8rxLraH+8ccKyoZZjnwG8cdz4KfwT6Bs6S29m7GkFbVZCyJyRO2GgP+avfe2fpmwpxmi5u0ZDCMdPvOXsaRklEdJScG6AKuiZloAGznfIn5KGYd5uL5+bEoBjKMWZRiI6UBxAnjI6WhxV5zeeiuLb00lQQccPwuAFSbuQZAwuWfAddYIkwkEl353KgDoKDXN/ZD9AoCpqrT4c3CroyDR+As3dbstOJ9YK5hf2ArpFROdsPlh460MCYBta/JQnOphJ8f90JgjSyuBoh1kL5vl+7yS5ZXWHduloCRTsk5VysdWB38mgdFkMm6AWiKLYs+jQJbr5eATDRyXd6sceqmEbbXtYaqrMf6P71v5JQFXBbbVEyhDqxQxsubLyawGIOO0bNOXJYeO5JxxGyLqi/dueh20KYmg+jDnOOjgRK4ZnHdGXiqNPR6u7q5poA0u1I+PRXDhPdt0K6YssU8bacN85r3ZZ3FAQjrgMGTmQoA19jVkQ0J0tlYJYtarxLwT4KBIvYOcvkalzcSsMMYu4xxHXuV3r2YaVtcllGaFcZmWKYYozDXsKea+XxDAC2lofhZiQ6wl7HO3MQEpc8GruPUBnSZQEIasHDdeZ2wGYOBgTh7csghjfC0Pfz4IRCEx68ddTy/wTSAaygTlY1/ctfEAHRTSLxC1+b7s5TzcntHF1eXLLK5SrrNhsFFfyAg7CtZTJgbss8wlxhv/Pfb+/b48rp9f3zcvj88bN/v77cH6KyhJBTNCqDbxfJPlZDxe5hQ0JbjuWZ9MeiuFQLiMJ7gmsEdJ2K4Rsig0vmxSE44rLOZ8X7rsmfud9tzif53ySxASoJlBMzaAaZsQ/qRBFWy6D6BzYnGJcBxcBaGKM9vn7w54xXTmi3gQFUBmUm2BuiSAuLvI8ruz4m/9Dlwzb5DmjG4jEjjF6dYflGAiSNw7RRYa3CNMoY/AdfSsZ5gcM4Vl34q8SpfKf+QpKIJZPJP4HnUCXnX5ct2kBifSQ+WMsMAAH0uRDYhFRZKIIt5O0GynDUz2FlBsWZh6V7NGHYypPa57T7Z4mnF4SzjDBLbj5H95zqCDRjrMs+ezyodoxFUwVdslk2Aq8n8mqyqjLv8q0qgLEmWds6Tom3PqBO7BealdDIMjjqXG3zJTgMDeR+4Y0yUsFF34/0/nZv9DDwGK9k67jVjcnQN7yUCbH7d/j4y1kzeuWw9ussz0FwC4bqW7i++1wKqDcAtz1LjOQBBrTWfMAWk7xPQLaNzMlAHCe8ytaO8Ne87ZK7hGp6sAEkTYOOY7T44DDaNp2zbjFumv344t0cPMn43/XKOK22P7iL7k/MTIX4mOQQ2h5CR5Ok5wGC5halpZzut9/39A9d6zU7ffAVEGY+5umGuu6mrVs/vLSt9d/0rYKzOjwZFeOZV4n0/kdnLvaeL9fVHgGuVCdrZrGnLcSe/VXONayvIzrAlue4ELQOUxZZojBsk258b+2tM1rcynTubG+3WM4DRxFA8ZT/ZRZnMdhMzt9PGz+TAyV6x3dWZMRIIO0B5sX2ufJvrqYDBXSJC45v11mvnFC9aAWZbG63V/fHh642reVEbXKOg/cuTWTZhKWXhu7Ogu3zJYW8tCInGpoyQVsllhu18YJzAvMBnIHMf+ik3rsutWC5nmvQzQBh2Uozgb7upuKpYZdZ9QhaaYIG0XaS/04dlyhSzMBVAdrYA4Bk/O7RcB9nUxoH+2u2dwTexLahh9PbGbqAAMnDasbU7A42IwF5sX7/+wmAKv0eZKxgU5VwZhGSZnxl1Wbl0ZGi4JYybTRRwKfeKRULdtid0vwtbT5TbMK5eGQQ5AAAgAElEQVRg8IQDSWNLAJKZNgSNmmUjbSgBd3gP2VJP0H6TnheyB+mm2odRsxDp6FncOSVt+MX9j4fKzAA0jTD9t2/fuBbwrADd2DnySo0MAGwG/CFY4zJQgGvTEOvAkyEOq3H4EmO8tfTjeKQkJ8Ys49KOiV5fmx/rF+VUah1Z7DpekwGvxgHLLocMHHeMYYJl30Fl3zTH0pwK3ULgTja2/g49o7DXVNKWg02OsjQBtd6pM0ZNtGuCaJn3ZBSl4YQPUFc+lVYgg6/STMx9QIkYOPye3UJr/GwfzMS8iTaaSx9h1NFVF3sUQAj2N9euS+QwXuioGEAsYIFYOnodD1QCJq8Ea9RN1WC21ybXsUXCYwuY6bE+Wcpgb29RmoqSUYNW0TqZIUaYWWbIJcDgmhrMxGI78nMEhoXZEJvYayYsFgVIHF/rIqbTrg4QzWPAtZPAwKWZBc4W1qF1kO62YaBhTYplKEctrFWHh/rIsH1zIgywk7aRzWpWFinXfdggV1cC1tDV+OlJ5c7Wtot/NA9Olbc3ABYbcERLT/afzWx4OOJ8uaZtBSijDpIucUxAw06iKgeVLqJL32uOdEao1DFgm+xr7k12EnvG4Iz3mWyMu+1Sw8m6c2Y/43xAoE9wzXpp0VbkOgcLzQ1LbnH2XWMtoEQcwJquxVVglnA6j6VDawA6GiQzUcnCNuuVzpqWkUSGMQbPT9vj/b1F4K3TZoYiGKJcuwDZPI6QCAhblrakZAACyZi5UuCNAR2WTttW1jo1yzOi54aY8DrppaGz3/v2DPaivx5fX7f755ft1weBa2hc8Pjytj2/gtV2ub24vBCAWAA6dvh0OWFE/3HrClDMEKdZVCo1DQtUAirdNe6JcQZOh1Xx2/CkHNDpXDBO7Z9l47pz68JC9sEOtmc6WjNZVsCowLiIxM9gNaV7AdeSja7gM3pMLGnVGaDg/gy4FhZr2GP+HueygZn5fNObFGMdz69yQTEDdWY0uMY1YdAvupUB3/TordFI81rNieWPRKeaz+893sw1lE67TLJ8OZdDu7dKzgPKB/j9ODsZoFiLDT9HT3cmR2Kny4Gf8x7Qc8hPcCySdBxMZPkK8iHKX7afuQQ6uyBr2v8JrtHvc5AUkAEAnkC/BKMjKei5EZtG45AzdcIXHYg4uHfFgXxz7fsgtUdgUfZDP5PlE8ZYTZ9l+mcVP/lecw2+Pp2OmRCxz+M94w1dAZiWkFmeA9zK+sT4y3dHx/KVXaQF0sHUBG+qpHqH9uyDMS/3jpttJ0/OcgOgtdfZ1EgVNdPXTAJwYPD2+3SzM0DNGst6rc/0PS82rcA1R15VamZxSA9Gayr3g7dtmGvMBpDxTFe3VCxzhrmmsrsdm8bNKE5ssC9WYEMmpUCZUU65KxvU1t1DdXP35eIJ5bMzHD+Ol+6BgGZWdpxbPuBJmf/xZ8Zv17m1gms67tMorulAPO4PwN2DT/jUr7TXtL/2ZaGZi2kjJgBU8/xByeK8Bl/P89bn8gmwFqszbp0JNcVW8/P08ym4NoGcgc/8dCzm+v5zgWuxNTn7ZTvbXmq5DjZZkWEMie8YaEfjP+enhuzvEbiGew4Ra+6pfvYmNGR+GUOPNb+u/9/GXNP4rGvnM+CaLK8Y9Sf/PNAlOa8Xi7mmDJNYMFWyWQeEWFYFTNgRDGMl7BUEIAwAawXpFmKu0DEQ5adhgkV/LI9JYIeBP0pLBZRpY8qBGzGl2SwqFQszgc0BisEhKjkDcHcnYUlcmDEs69NxnMCwHTIFUAiaKLZ+e8trIaBBIIlgFg7812/fKBqtslVoxriZADU/Lslcg/A+/qUEqoxUgsJiqwg00aLB5GMunhwHC5yIkD9+DvjwyI5qD2TGsfyTAvAW2nd5G7WJ2HUtnQl7M8c5EyjWJZcYc7LgqGGX7q8v25evX7a7u1vNawx/6YAJaIADSAYHgEUw1x4eXY4rgBUBAjbX169o8CAwh+Da6wvvAQLhAdcEZL6egGt5fm1U1/BXnf9qhGfDggKhLNAe4FH0a0UHLgqV6U43t+2dHQbxfAKK3CHXGVSU7SGoZ2BshlQyawXqllComH5a2wZSrW2kVtjaNSnfjUiz9Nb6vXKA1PxCe0idewNkVSctU6r1d2lCUfMN2ojU2QKLBmWCKnleD0+tFXUylaPCObYzQPF1M3JULq3Mu/QIMfcCVtNcICBXdKcw13wmi6IGXMNHcf0ZYMH1Aq7hhsEcZfnkjXT3tHYNvBqkYNdGdCJFJ1myNdYuws1yVACH6yiAcVkog8ZZTqTOkAHnxRIVQNM2TMmAKlUf7APZl7BXZG+ZyDKbIHObADnzoGSGwTm9QXMUVstSUiqoQ4xi2VOWX1+i4YfYO1pgYfIEPJHdjv0F8FLr3J/JfZsSqGsx1zAPj0+PHGOwdMsmuFQg9k7i7Or4yNJwlIVbt60CbTsSWedcmxxYgVtkPLmJAcE1gN0+bfDKsJapt+a9gT0b1m9ANLHboEtp/TXvKdKr3wHsqhw4AWxYJphT2KvokSLAx/q/Q/mzx0jaalfbHbuCSk4A8wBQjYCbwTXgLADZyGJj0xjtq3QbxhynO6KYbtpbAMDwGmmoDY1CN3IgSIu/oakNZB4001ozBteK/UaQTSWh+M6OotBxC0qSAzfSfg5aM47UZLTupcrsxYpVwhi8DCfgLmwrL6+op3aPz3nfBKy9gbX2tt0TXHvevj88sjQUP5OxBmBt0xc11qzNFICN6yqlj7ThsjVgi8tcGcSxQ5TOpni0gGwyDl5JKQtdOGfR0PBytCfSgv/eb26MQp28JLh8FBG8Afgc8MUlzwJ1bL9m51D7LgKh9QxgbXJNlhLBGljo9wnGtHd0vmlcEqgbR0/+UWtkYbHopllNeRLInQPX0mghx4RXHru1OgHF+4lMR78+wsKyx/IryKi/TAdvnZOR8rhhN909uGZmL4EuNOfphlzxFQKu8Qy0cPfTE84nl3VZziJ2enH8Z6nLKOMP861s+9B/yftrLdg/PmStKbquJO4MSFVqbg1hnB8BjJlUBntVPleVsZuxkWDdMIaSj05YzQB9D5qIBdQyDpW02TNNBpCxD3z2QM9RQF5eWoC1AIR+vmp+Zb+KSQEDK3rW7hQYLebaA1n8Pjtgu9nkhgn7bMr+sVlrGqO+394349VVGTOfezlbq/LglOGjvWV7DptWtkAbbu65uWdjz4QyNKBD330yWhKgD53k3HvjTGvyWM9RmTZL96wlx/NZ43PPe9W45cj2tcYaWfhoaZBn0De+cuxb3e+YK/qWLpNMMJi9G4KG1u6Kp2Uvzfnb/9xx+zpfZUR34FGtj1H2Sb/P7LY9aFDBaw+x4uIkJLQhW1crAkHx9Wgfeub/fYJr81mO9rVctF5PvdZOQU3OofU05197juY6zFliH3ysrX7+g9dn/fPGPpr19W/LM+RQOsNcy5j8VubaBDGyd/ZrZYJr+Vl2YezZ3WMVruD4q95nS8Fxn2NhG6sk9ClTtMbiEL78yZjuy0J9/XInDzTg9uvqlc0VG3z/Kbi2kwGYyYd57djQBteOx5QWdjf3TUM6s66ilOXhoW36v//Ff41e2wZ0OpuvAA7OusoX8bAIDqBRhiBC3Txb9SO6QmJn6ROq1MlaVTDAYJKorObSf1dmbAZzAQZsqrlJoskhAxzx+uipid1DZ7XYIXYr4uhWJr3OJi5XaaPpoO5AXR0zqZ1D3bTO/KWbJh0QMzlSRobSJNlJB/uepOvrW167WRIOeJKh4wGrwwznDYIdAE4CLtSUIAfgdLx6sYj9EsdAjQzkkDEAfnygk51gWwLTANzQNALOpgCFMPr0GdrOYDkE7IRmHsZKYJjuGfeXcgUGvAQXL7a7L3e875dnlI7p8/B7MgK/3PFZBfzBwYWDKCAAn5mulwmE8Vz4jNtblfAK/OsuNWA3ZdHFmZ6HKjtlDUACguJf7r4sTpQnrtdAOmiacYVAPbp9AlYihu7AtbogafEnP5MmBgBmNP8GIZ1QFvNNQS72WwCK6KxVh1s7typlUxaWQBaAh2Q/qdkkgI2AMPWZ3MCDGlACBnGHZHm6Wy0dPuplad2kk2QcGqwXilhfiFmIOVQ3Vz+ry8kJsPs6mA+Aa7iPAHSIY9WBDM0VBGCn8yivZGelsvTOOIfplEx+7YHrlXHKbIFtn0AQiMcLGJzZYThB+6M/e1+Oo66bjn0aHzGQUL6qcQG4BJAH68IlRztgLcdQMddsG9kPr4DSbml+5Ag22OEA0wzfXHuCRrHHxVxzZ705rxSiJ/jUguG0m9YMwd5DST6AT8wzfg9WMEAxrGmA5gDTUNuIgxnstepmOfSEGqwHi+iC4PP9/T07QVJPM52pvFe0pzQW7B5nVif/G3uXc+amKAZeVXYgp5Ni989o0vJIwA8AnBIusotqXKA928Ca9xsTLfBeEVRi7h38OBWledFew3rF2uc+wFggqWHmNgE1d/qEvpq6YAtYU9MevB9MZ5VqzvOGpe9xsLMXDIhxbxggJqODHWDdhdOMbdlzNS5IENqME4H+HFOCc7A3GgeBbkpokdE2HHoFdw7m4iQtjD7YmS71FiAIEFqMPQSRDTRfbo8vKPV8oYbaAzqDvrzw+wNAU7DZCLbh+9v2DADubdse3wDEAWiDOL7WLFlng+1E34C2w6WIHK9ph90JVF4a//TmLohkYsFG2XiE6TO7ki1Omf0P2t6UIVpsX7p8ZrAB5HGpjJxb37u7IGo9NbAmRrqzo9Z+5TmXJEo1AGm2SPEt7CxzrVcE3WWZLKVFV/HKUHYwFzZuByx60TlwTUzxaT2dhAgoUhZYAIi6hWKfMVtVIB/n0eW8SnQmEpAPpBIs+VOyv9Jcw/7imeEOmAzXnKALi4w+pv0fdszFXgGwkkYHBoW5kjxemYsAB8VS9n1VbFLlNPbXSrNMr4gPdnMLvwjrP2fkSNQ4cSefRGWEsQWVPPE5pjM1um5iE6sag5+W3HMlk/HbCrbS/Tp7X05OudV5bdZ3zpQZiTVj2kmdUXJ/coj6nGRC2v8SpCy+b+6xAOXBJlNkY2Bc3auTgCsgip/jhlatVGzYqe+zgiTOi/3jqU9adzlZVF06pEqBPMgqNVNjN9kkkRCxL87koP/RBuRiFek6oVd/yz7ogFfmt9eQxlM+VF27NF/nWmugkPqq9u+Zbtk5P3uwBv8dPWSNW6/dPHeqcFQpY+3W6jDcnXJ7HTQLNSWX5XMkAZShriczcDOAAY6hz6UJUIQNuATGfK2bbQSUngBgBfrDMEY7jffQYJvsU3eg3Y9ZJcxz/dFZmPvRyGnWAc9ovjbJm37IPdwxluAYmT/ux6zFAhGQZA+zdgcszDU89zV+ZnXUMAQ/AzN1RsluTfvTYMoYh5FI7v3WQNM8/2LD+Pk8vMb+2DH95j3u42l+TubQ8fsc6TnvLyPhMH+/Xj/PueIOubsJ6gnbiM9VhqNB9zSOGQDWfh1mHOY972MdI/gFrJ38fYcf1b2eWXJ1D7VQ+4qzOmVh3B5cK3sj4NrRutNeWp9uyQ04qZgp1/rOXu73JYEkv/8UYNyv43qOA+JzXdWuMnEc/O///B//i3dk+nAOi7nW9F6WpRW4BtoowDWAUQ2uxVLTOXBwGUZGWHAF/JgpFoBEGjgyMgxcCWZZl4wOoQx7FpxQVqOtzmLooc0Ego5YlJS1dUu3IsaXU5MAYRMIJAFWN0qgIyNwLQDVNNxk4dzcGFwyu4md7JRpTRkTr+kAHWNGll0AMB+6fC4GN9a4sbMOsXuATio1ab2pgEQsbRolo9NISdtN4B5YFAhYCaJB0P5agfHjg9huCEbFdFMQJGCq6js4LwpI4ZxCZ06vQ5AcIC2NCXAP1FFCG/pLMPe+kM0CDgM+C18sMby73b58ueP78Xo0r7i4dOB6faOyYnS9vFbzCwEY0NG7JLCrJhZy6OMQM6AYrbIDsFWmsxxxOVFileD6el69zqyL6DwtFFwHptwbYL44SHeJsECNuf6b+RJwDXsjwb0AyHRTUokhAUwwbdgFUMBYNPno4Bh8DUDHwNiHfe1Rgm0KbPGPoAK62Ro4BjDEII4ZUwXYDYzgfWrcsYBrZFa9WKx8gGsGXlJCQOaKGZZ4OAROamZhVmSEWl/B/pM2HUCKKhctdo3KgCO4X50fR9AQw3eFks+yORfLoZgOjQTHw6hLV6Ohb7SCsM7am3mJ9Y+1JyfiQqwlN9OInl1YUAy2dxnkeTgEGFQA3Vl4lYi2I5y9nAOLh4NLLnIPM7YtJlG0AEtgFjsvAvyeV4CRAGMd0PX+cNY1pUNPz2Zaqcsw1juCU9gr6K0hIcGGDxcInJV8KUCnfAIDB9QU02eC+QvbgT2dTrC4Jlu6Q+PRXT4JshlUYMk/AFkAni5HJUCWZ3CQjmvy+g8P2z1sG9i67sY8wfDSuSwgO0LddoCpUze688XBM7hMZloBzDcbOoByraX8EzaugF0BbOoSqu6fANhublSarTPHZdO8huQV6AoMMJAlN2bFsrlB/kabYQ06J0yKQYuAJ80NyA4dzRsIsMmmxHaFNSfQqgPMcr49rwU0+r6ZFPL1uU9QZm6GbNjoPLcIlL9ab23bHl5ft4dnA2woMQYIA9DfzQ2eqMUGcA26bPq99NZaH81x+LhfB7CJW4YPRnDWrB7prMn/JmRrpiCDtQr4O0lYAZtrGHNuwNVAXofdXqvhi3VHDcQGrBFI7HYKZjcLjNNaAygn30wBHe6F+yZMqYBrNBDN2rHbaAasZQbK2zQDPeBaQCyfB1x7O623sGI+AtfCocj4F8NGK1quue8Bf4P9SNojWmzs7przt+h0imzyeNPlxRjj3BC4Zn3MnCnUN33ibLfvpuYq9GFdMh7bWkHkRdg5TqwO1mEoMD0XSdt4jjiH8ltm0gd6jnhP/KKcPVwzTsIwQPC4x/Zn7ZWjP/TaArApgZ0mBTpHZEOyOR2YGTTA2pKPKX8CP8f33rM6GvjRtQLApHlEgIZuqDT8xHExlsY7oRXbke/0YRZww4GSJSXC5smHl3QG2ej6SiMpPYfLfv38FZjSRoQd6eSnP1jli0ouaT0oTgggmXFYnhN/P6oHCqPE7DvNa5d64oyawbPISg72DKww9krydwD3M2BLF8XY3nzXPGkNyg9qkFB+QWRg0vRNz5r3Tf9kmMq6VuIqBf0CtebzFIjr2Ef+qMgFR+DTTNwU0zKYw0D8ZrDP64xoGj9m7vI0kmIZ+zPzG/DqgImyzEs5VGtjiQ7KdUc5K2XevA9NlQszNPg1qwAO2J0FIIAckAcT7bFs/5yL/My1vaIKRy/7Tb9bznayvsVY3QML+3XCCpQACGFLeX+de2+uwbjG3ZT3a6lkoMY98B4rKzQ60NbcjmYGAUmEutZYnK7FIziph26Ca3Ov7K8ji/rxv2U8BmjXO3EtedReKzOpfTTYXskmB1jef/q58V/u1ONTrLVz62rc77mXnIB7cQp8Yyu4lqTQ8Zhpb4SxPuZjzqXjwP6rtN4nmFZ7xjZF63z9TIHd3ne7Px6NYVh+vRfW63USRjIsnN//7b/7T98BdkD/qjtqvi8bLdnwBAIBYpbA1AFoP2QzMrpcUwy1cjhYlqbDgWwAlgQqGMPhcH8vjS46IEVhHFkdPYLHKCBbspF6QLLkzOahwYNhGBTzOwrrj/Iyd3yk+PR1tKhak0AC79cCfSojK6dSelPu0ImSUWu/kJHlA3QJQs0KiL5EQBfMw9PjfbHD5LCo7BP/wCwBK0ilfRL+hrB2QD+OCtlB6GCqwD3NGcDYIrBGcO1ZAr8G1+aiTFAPcEHMNQTEAj4fHgSu4bo9nyrvzO8AhAHIwxiCuYbPZPbZbDxcF4L/APqyzukwGZUHqwn/QYaVwTU8Q3WI5dwCLLpkUA0HVB1d3XhiMPnENhQDkI61AdZiytjpzbjRoCKoc7APAIoiyGna4fJjdQ11WZE1mNJwAuOHeVQ3XXVFEmNE7NA0f9BnqawFcyKhcmWzBSRnH40GCHWQjYAZz+CSZDpb1sHg+rDGRXTNsDaaOaW1EsaZupL1s3IdYX8MKn9K49qpf6tGDlijz9BwdDevgO4BB/C8ZEWho+jVdQGL0q1TsMCmFliTaLBAAebcowDglIzfff3Ce1XQsYqFJuCh/twBoyprXQypffnG5fb16zcBUVWeLucjrAm8v5i5AceT2Rz0bLyunV84XLJT2ifRBOpSlHZY7SgPZhBLe81K1IHRwJwyobJ5AflYqEfHE2zGm+0SewNzP5IUOeSroJ/l4GgmIwZkxW14NjdloL5aui/SUdL47bXjlGjI+ldZXzRmUpqFO6Ze2vNzs80M/ERrigkDly4DgONXNSlQh0/YMtiBBwL5T/xZwKd11QIupXMmdTw87tzDdWxWsKzsfZ/KZK4RXMNZZWYzy0PFCk0pKMA1Amo8C9QlFGA+wYEbJBjM+PKHEpxJ4Gx9QDZeIIgmJiH3cXTZXszEK9usbsIC2QE8iqkl5q8AONlx/XfGJIAH1pyAdjiyDZ0Uc81DwG8cDzS8AJPdIKGD39gI6sSRNem950CYjQwwD9uFmhi8vpG5BgANYBqYa/p62x5f/TO7iar8E/MctlMAwNxS+XTpIDmcKfnh7hjqGOzdjZX4n2BGF1PIJWc7p5brQAMgRisbWABIvNhQqpgYMKCUwKCAtGYRh2kUULVsl96foJl72bqJ9HuKqendGM3E6pKm/Re9wTiNuFvda5hrrTcSOxONy+kq4l7OgmuZ5CQ5yRrUu8Mu1Si14wpGv2BX8p/NOjRQyuTWmKxcn9UKzfzRWANcczm1xy4sFklc6N+U+EgAuT9HGEReWIcteruWEAmzWYGd1nrOE603A0sEV9P8qzvTRz5CjKFuUlDSBLl3328S2nMO4ovU2TGDeTtJbJpgBmTuSwCHzo40vyHAaT8xnTwrrp+BxbCBuRfZJe37Xp8z/Etw2ACV/J21tOajoG+JexKY6Ary/Yu9NpsV5GQyM8kBaQWnFTMYcLYPwbHelUxmvPLMWTOtv5ZTcj9D478L9GxwLYzEBMKxURnylDMua2SwpbypPJYGdwIkJnbIeA1iQ19vD5SMMRvzfhIge+xzKEa3OoDYOgqeozQ0YInyChjQDh2wkGbDgwmgrLaowTXO02iQFCZZfEwu06y7arCQtbiOxTlwLftu3kNsf/ZWwI5Ziq0YNZ2Fh4bmDqyi723/77eBaw26HM+XbfBP53V9XfalrLXu6Givll+608qrfb5bt3XdHWsMwNq063h/AH+Veve/jPuMmVdG+QqOZO7rMP5gu370pz24lmfcjzukJX72L+MQm5L4NhZl2p5puwotmsDaYNVNZnXuqz7jZzelRe4C3Q9A25+Aa0fAGvfI+PzPgmv9DAHPjwf31LY0uDbX7f7nbItel1lr6+ecO6c+C67xajb0F//6n/7Dd7KMbgAYqalByjRnB9CU12QxlCjnOAx1mysoED0rBXn2aF3ikk2DwCT6ZgxCzKKCXpcALAt32yhpzo2dp5SmOlh2aR3eFxZCdGuIjCJzb+bXl69fGfhg06bTI8t5ANSwuxvAwG5xGoYOtcgYBPpujLqSMQaQ8AaloG71zoM326lp+9Go04S2DhdeC2cSIBZAKfwd44N5guOIAIlNEhD4sxRQmSk62CzvkUNB58qbk80Z7r5sX+7uyOpgmSM6d3os6wCNM+iAqYQ76eRLr4i6SdabykGOv0Vcn5p1BtcwHtRDCpBnTRSytdzQYWqbsZHB6+v2lZp10s7BOhHII3CRBxnBCTGc4DhTdNylIEK/w8pSyWOVyl5ekoUDvbo4tXg9tVpcFplnYidOBKav1jUrQ2f9hz2AZ+aW7lNzwWyi75nBvsvodKisAAo+Kyw0rgl/HsYJ98D96fJnAhxoBvGIeVTwnZLcdKJKCZkMng98pdPE6nSJSRpZSDetW4ET+EZH3bsvLv9yR0CzCEpPbpNum8CEW64tlAtWcAlD7i6xuA/MLRuJXFyVpp+AbzlqYYySHWVHbYLyLFF8f9++fEOZsAJYgWujRJfBqXTO8kwz6IoxT/BaABuDk8vty7evavBgoIeOnNkkKWcoGCKlMi55LStYjo5Fyw2yxrkCUKO1lr0/bEMYNDbUcT6zlgTIN8AmR8QZEzuhyLYLgMY+gY1Dl8cG15J9lFulDCHWH2xbdNtSths9ujguASykjaRyZ3Wu9b4bgKiyvG2juH+d4i1wzZ9LgGAye713yIRkiZcYbs/YDwSLANioayk03QiuoUQSpegAkor1kJJQdQyddo3z6GCFc2wQMSB1wH+yiFkWqjLPlIFmjFgCCkYmgTXprwVwI2B8JaAaGmxypALMy61d5tbAmkB36V7yngHoj7+J9RqWK4Az6HOhyya+MFbu+uxmPNRjc0mwggMA6ZfSs0n3Y1rZWTo9qPMFrr1vtzdsm1INWYxbqRwyXyyxli4pgDUAZ7AisKjQW2NJ6Ks6hz6yaQUaGaCj6BvZau9mb7GTK7Xl3Bl0UPm17OV95B6WZGR1Cm3dwWKuYV+jksTVJI4MeZ7WmZ3KHQNsYTsDVL25Arimks6w4GjbcYYTXMbeBzCoFgrIt6VcdGlk4LUQ4FvPYsAmjHLekPbw3E9h70eTLr6tzkGMWWuv5W8zMNz74hNcW//mygAmCFK61ywnAe7xAvUzbQqQ0dy7y9KqLPQEXIsH6f0RAHqAa5IQabZtP2834yK4O84z+mk8U/U+/Hvdnqv5C88qM+Im2AFbTVs4NHtzhAocEYjFoHnocIaxOAOQBOcEvpLkI+snMgENM+397Ao+vE6UNHVDg8FYSnAQnU4eH5wDAbbwG5KenoGfxtAA2Qig46PmbNZ7eCobxBvvG4H0/tr7QCz2T987wKmf8jle+0lAxkb19cJcafCB58tIIAms1tm6B9cquDXLqAPUrPHeMb0X7OBg0loAACAASURBVDXzHnu9K2F6WQkk3EP5SGGI1jG9F/Rv8LJWwSQH2hZwb7Jyo8kLnAGz5oo9n2SjkwGaj1jHfpIjoEb+dTcA6WZn7UspyRCws1ly5V52Wq5YI8VMHPe72JcFZfVfRuxbFUSjUyfttIlKAdcKrOZ2dyVUSRx4pXut8vkHc61m23+vYHu8X+/xmPuBs26ynqqr+wCZJxM3PrkCGoNEe2B1DM5qDfcW+w//7wIbPgmu5Vyan3jenqxjTZtL9vY60VqD0VHcnTgB9Xur6QV15nv/JQ6ff/rksMTe19wPUOmjSwRcO7eH+lzq87KAl1q3bQdkC52UCEC9A9c0/ll78hHybwEhd6DmvJcMXzqon2VEHoBrHwG7SXTljo6e58xtNdPVNs+RzMnwn0JuZm5XcnJYaV5kZa01eHZqCz+ca58py/3Xgy4btQhCF//mn/2jd4jUR0ctOiykiNqBKTF1qhi3wHYGmgYli9vIdDkM0VGCsDYO9ug/kPUjA04w5vZOGjUpu4LmipsU0DkAnTROyHiWGDNhAgKpyEhIecVC3+3sIunh20ZhfTYCYFmPQDWUM4q55jK6Aa4Jl0CnKQAacebMiGMWUZ3zwBTB9ZXhbvZG3S8zizqM8TuRonQ80DG/uth+/PhOcA1jKXBN9wogJQAXFgvGL6wRshUICKlTYw782f209IieVc5VGRc7ihk7BHLZyLhPMNPwFUZIHK04lSqhw/1cqyyUAKPKylhaaOo6rpUyRzkLCk5wHZRGIlj8xoYHYfxFN0wNEPSsYs3xNV6rymrE8XCHmckgMAADAAEBaztSAofCbguLQCWp0m7SfTYVnNVQYcUwuy1nniDTjUpO88z6HJVYAyRDcOxlJKfISxdbiOVxBI/0GqwlHEi4D4Ct0j/cNujfIXwh2w1AJ/WSWseBK4l6buq2xYyJRWH52S7dilgySu44jnbiMreYG4JrvF43M1A2XywplhwXsHgtcONVpX+0I2TGvLjZwwWvR822iyveP+5xdiQN25S6OwY7WCpq0B1MSIzn3Zfu9EtwzuBanNqAhjGwC7gWdh8Ps+Ec+uBC8450T40YPMbRboCd5t6z3EcE1/rsTwCRDDWcVB2ecow/D67pPcl6VSe1RXy5Q5TADPAZ0blV4BrYZpiwZiZpDQ72HFhFYJA9PrHUjUAQ2J7uJpuDHw0DeG4hqLOjr3JLsaLoOHJPhrlhg51yEZSTIglghxU2koAZ7ZF0bgL2J5SDzXqg6D7AFwFneP2TQSP8DWy1dBOljXOiQQCbWGDaDyov6oM2IBdA/JR6qTuq7LX2jsqZBa4ROCOQJimD6grq0mHuh3xRYF2AUwTXC8/jD80MiZB3aQ0BcAKAjiYeOEt9blbXTzPypNv4Khbf6/v2+CyWGAFI2jE1XVFiaTKYoB1qoXRrlsU4OYQu9o1uFf8Ppf8A1wDjd+dLQT/pfqmyZKw5UfAvCawB+ANzDWkhlH2yA+yrmGoA1Aiukb0mtgN1uijeDtDQpYQVsCS2bRcztrRdhDTvoGfAOCZf2b0E1oab6lhHF1/7GdjGCKwCsCaATewefbb6kuJnne+ykyyFwdpyV9ElKeD3dfA52PneI+pOT0vCbr8JSAKsCawSC1dEMAS/DapFXiNxzVHpVsYsLLx8H+6qyq8uBcTnswJk5p7SmRXlbOkW2oG9fzdKQou5VrbTwYgTtQL7MNYCMrXfkkIKq1lJA8kqWDLCzYdSNSB7l0AOmn4PdW4HOA9DrXygaKmGGWQgSz7bkIJgww2XW4eZbsAj4xdwLcCfEkru8Gq/pudgFTiva1QAfh5cqwCfEisBOA2uXV2JsTDY2hVgjyA3fkk1mhvMtYzjUhrnsV3BqU4W9dj7fJzabYvOlZ80YGheFxtulmPYLto6CUoNzB6AawFExM6VP7YAawFTBqutz4dmYsUv6udMEiKJCjGGw4gvqRxXZeh+G7ifIGSu3ftNeHDKQjWGAtfqM4auW/mnTujGGUknT113DSqPgmXFbmowlq8kSicrsQA+g10TPFuf4QBMOQAN5nuOfk4cpbNbDMQKmxI9mUGm+ZFvyj3wx4JrBwy0jN2cQ9mFlc1KsDIJVINE2l8xeAGIfL4ePPyfC1zjR9mAu13XWeba0ZwcjcH+dXONIbU2tTRXm9zlxHPvTdCorr0D12IH+H1/Zn+wsPb3X+djwebn3/ynBtd0FowqmgHiHo1pYpFgPH8vwbVZqpsqw93D7G2Q8iqnMNrxTJiEYrrVWM4nwNpcI0mK9PePrU/NS25r2C+e6zFxw9Rd/O///T9+V1YO3S7dRQ1lOAXRtaPDAIOC5dKGaWConVsxmlx6EiowNNVubxmkUWDWpSk0jm5lLr01CIYr08CF5oOUoIMFSfclXElb6HZZnBnZv9IuYQa3wL+1+8i3b98IAlXp5a0E2wO2CPhpiDKHakrTUnZF8V5nRunMuRMQghsCTW5q0FMoUKxBCfwcphbYI9BFe6gSOHQmxXVwX/incsnWyKMBd8CohgUtbK1yJgts39zwvQxMEbRZ5FugmEvB4FG5HC1ZW7xfnUnRHGF2rUxTCc05xgqvZeMLdBW0PpnYZ3IOCPLYuUGZaNZfyibxLGKuyTlkSZSdt5SJAlxj8I9x+fqVF5a2Cthhcm7KiXV5VzrtMfCBk2kNHVw7r9VnCujLOGJNS0PFayGgQDTXzKzTNaR1h3+574BrZNMVM8dB2EBjqAP3+k5dKoLc0Ci8veHBjOf+cf+r2WsAWwFcokRYHREJSkSA12WgdCLDdgnTwF2dVCroxhco+3SXzOkoZFzI7GSU2ZnYDiwUYISNgXJOzAHA3Wj0scyb5a4qWcF+Y7kmugDy99v2yy+/aF28at4CmKa0QgC4xj977+Y6NsiH8tjjcgq1ngPIBkiseXRp4z7zhveSWRf9R5elBKikRlMFuLFVAdfkOAdEU9nOqsvTZaErcy3B1wTgJ/CigF3P0/p9O8c1ToEzQCptv6ZemZTCYSFHJ87SLRL4BHDt+fHJDSdumfTIeBG4d3MaefkXBGbk6LfuGu0NSuFty6XLJgATZwf+sZOngQCBzmKhVQBKsFeBC14HLbUfYOuCIZvSUIDk0PFi19KAayh3R3MD2biAfbxHs75S4lTOuXa8wOJLaT4lW5+EQLogl81m4wIAbAn23fAiNr3Aa+lpBWSugK4xtQL6oimkveySc7NOYBekb2aAbTwPbay1UQGuAVj78QR2HxIRXVZIxhX/u8s/mftkMFaFkQugtAYBKRlBMgFSA1gCOm/D8iO4NthBlZXHvjVzjeCaO4YGUKsyUGivEUQLP8YpM3bMdOfLZKcdbBZrLSQEbwljluVss4A5e3P4bupzmtRW9m63XZ87rAiibyhfv9huWCoO+2cQVnwtMeEMrJFpsr0S2L6CzTJDKs1lVqdvDeRNlnPAY7DSQvXcy2n8sQPX5A80G3GW0YZ1dN6xVIIvibXpswhcC9sqTVEM5/uAj65agWucyw4k44+pcYmDieljOcIpO2Um4BG4xo90UlDsWXWSZhLY53EC7ABr0Wd6ev2+JMXELhWDLf/i77HJkuUzsofF7u2AkMlBl2qjSdT+jDgB1/zegBQ51/Zu/hEAIvBUycyUn2YdnQb4Lgt1Ui1gVIKxDmRXQE/P6X0RACWBeCWG9/paU/w+OmBDn2owebJ290Av78dfYqy50Y2BU9yRqgMCSgzGh1nRAjQmSNvndOx/ALdpk4v1NMCU+nvde7PGF+aaWcBpntBJPvkzTdhZ11fm7Qhca2BI9x8fOuDaBCEmuDbX0ATXlExr4zfXVvt+8ic/C67hTOa/HYC1X8f574z7ub8f/V4+u/ZnkmOMKXqnOpge8/4nANf2tnneW8aO+8jPnrVSvuNk+A0NPO7ZxSbu+VzrKByBa0dzN98Ve/OpcY5vvyTXf/7On92D1uycJcJrC4AXu3ys1bc201im+4CJyfkq/7tP7jWBkL007ssHLcdssMM+GgFw8I5t83FpbZWjj9L9YppOu2gcQRt+Hb+5h5JIpIzBibTNMThVe/yML7Q875+CuWZwbZaAH+2h9XM7ATDt2/FcJP2usdqD6Pv3zLPOq+Dni7wSON6jR2zCI3Dt//gf/vN3lae505G1e7iZE7RbvDDMnAjF4q5ogFP2aDpxgq3WWtu261tpmE2GlbK8cjZVRhLKvhlmZpfF7RWYuTsY5AE6U4sA6rm6rqVUkqK2JdSfbLICbzHXbqWVVsw1sz2q25OuHyp0A1LtwIF+LCBADjDuE6UgCHz+8i/+ksAY7yfOsMEfgGvUU3NZHZ4Qemt/+7d/TcdNGm7SC0v2KGABSkPxBcBL4I/E/ie4No2KwAbp2SHwfLCmnYAvC7bftAA8mTguX8S1u9SydaPCWpsC+2H/IXgAyyiOQBhhuKcwsMjeMZgXUWKsAzCb8E9AgtrNB1hUcKAGB/jCP5SN4ZoKqBXo41nDEGApHsvIoCelzqRxZmTLmqGiA1XdC1NuifFn1m6UKWguZzneCqLkGbV7wxaxttgsBeRqudi+3n2lcfj+63d2ocQ9AJRGpIP7uH/4QZ26gH24Kl9XmTw7fcno2e4U08mBtg5d62EZUBVwpTLMhLU0/O4yKofdWbmwLg2wAzxQmZGeFMwijD86phGMN/ApSgWCUpVbg7kWwI0aey7nTYdeAmnQlXHH0ewBHSTbdn3pOUZ3x3JeFZXTLrGbr3TdVKIbDaTRXbZOqz5wCa5BL9As2uq0WN0VVSqkdRLNEWdSvY5qHJ1pjqOqNa39E9AqYNs8OGnpzDQMywrrFvuCAUB0mEbmOtaxLCQy5Azg1AxAqJHLUFPWQMafyqjBqIw2Hhhr0sVTaXsB1y45jwMDR4ljwYNNwCjGPaxV/B0sMmmtmdFGlgdsMso8EZDq7wHXyNABIEvHVIAeNdnAIgVrl8kB/XeAtAfoOpq5xsQBwDWWS2teBChZl64Qiw6NeJZd4QufLR0HPZcCTq59gCi2oQHMqK3l1xZTzWXKewA6di6JHq0fnQlcR9EdHEkpSVBdMjNWTFQ3NGDQyc6hszQUDLDX7f4JTNYixZX9IQGS4+HVFlmFMMzCThsuR6/1/BLnBdYvhkd7WktA4QKBJr+0xLhpFwSQIRSjhto7SkNdxgpQjSL3Zpjl/bxPOTUB3JLUFNHmgLXm5w47EJ/HtSReuwDbYD12pcO+CjuTY+funWMoxKrkLWnery9hh8Q8z3O37poZmETaAEBqfQlcc2Ig01Bldmv2vgCCAFQpsUYQlFLEE4BtgF/VECqx/Wl3uvl8edXPwDVVE/j8q3uXUxzmWlwuagAWEOLO79aCEwjoeayoJudlh5S4HzUNmQ0NOlmHNUpwyzaae5aSAGkS4n3spAtu5/nth/xPl5AmwVvJFw9MGnPJn2igiO/LfzOZlgZgr0wsRZYjjM/4YpX0G+AaxyG21YnSnC85CybII39Cepey8Ula7jXXUq3hQnxWDTRzbR+UxbcSqG7pCvtDqTqhrSRreQesFbii8lslJroJw3yeAi3dSCxBagU/ZqHL33IJpJsR4B5RGTLP3+xbAYcpWTb4G2bbAMemXxyWtM7BZjQTpN1pTNV9myUawAzrW0nBqyYC2MfP+WEPY8Qwo4NogXkNNhuyDs44tulODsK+AufMzEoBlO2f9PMqNjkCBTrw1D1kTaUjqOLElu/gOnJjOZ0RipNMnF3Nis+H8mtOtOXqncv7cp84ZtLoitqj/lrBNT1vr+8/nrlGHyyHw/pE9V9cE6Xx1us+J9f8e57/t4BrfH8edABVZ26n7vdn953359IqAV+BGq2DY6AmzzL3dX6e79mDa1gh0wf6c4Fr+/v66N7mfmlop4Gto3UQUaX9+Jwb9+hzc9zmnt3FEgUJJrMxAMp57V4SOtOj6Vnzupu3vLdsZfz2c9P7pwDX9otst2gP11aXDiyvPh5X+wh2zH6yVX1mzMueX9vzVcVk9+Tt7/uQufZv//k/flcQoBmfQSMyYyn1E/iiEiEcIhSZ96QTXNNtFwAjQCX0aGRsryiozdIUd/3RAR5DP5QXHLlNEVoGJlXiqSfkgu9IUtpTEN4vJ0hAkpwjl1VdCFgBYIUAEA0N2LVwlAWqBC2lnBriBmJSlqhsTWVHwShhUI/Mp5hAZGa8vW1/8Rd/SRAvGzTgXJwPlhklK/P+tj0+3G9/+zd/vX39+oXvQ0lo7qE2yPs7gbX7+x/b9+/fq+EBHMOUMspRyLy0ODB+g0AWnTpT2kq2CZhMNygf00YVq6jbxCsT38Y3gtnobpoy1MmSw+kcdty875lhliaWxpfgmjP+0SwI+wvgnthazUiC6DyYa9BZUplZOsyKKRNngKCYtScQiFJYnAzAWR4R8Ksh6IxdwJ3SwMka3u3kWSaRZ2xDNxkJKUszI89aXt++/o5B2/dfm6F2c3fLgAx3BRBVTSyeuZ8wRyjTVcmgwXAH6Al08T0AZTT29ITOUhsMkf6aWEXZkwkyFICYtYrSNtsLgr/Wp1LAqfUuQOyNnWHTmY2fzUyjGxagfNrAW2j0AQEJapm5RCaAkYA0GclhfA3NHOybUXZdwWGYayirraYY7tJmR3AB62lelGEmuAZ74H0ZFidKjsheA4gUPSSX89AJcaCQOX8HSDNKobUO2+FNI5XuXtaZttiKsA+1blU+Xw6+Hcz9URG7nEAXdhN2idE92XojA2NQMsAanVg+P3TDFMCA0Vxl6GY/EKgAo9L7SWyPsPTUUZnMGugCuiyRIH6x2WSTBZxBv1LgmlN1xUSFXWF5NrtMoczxeXt08wKCafwZYBq+64sajyivHrICcj5kC6FFNx0oW/gCPgQY+VYMGlegyH1gvScLv7NvnTWhCLo52RQJ9wquiM1L4qA+YAZAlhkQs8KhFUAcgKO4c2vikf1KUC0abAk+1ZQAANYj6F9Ke/pst0UIKUR1hgYODRg49TeDLA/DXGLWqMFc1koqlniBbGaRFXvMXUDJPhvg2uu7WGwAzgpYG04lmXphormkUwfv1HxqYK/LbTXfeBZdH6BeADatf1gjreOUKgaMtK5bh4paDvY1aA9jA/GdjFL1LgyDTWxegz8A1nCscgvaljKh2BpXXQlgv4Nse5d5LgCZV5VZt0xupbOuO+cm8CxmmAFFu/Q2kZ0cWCfXVqM0heZfVW6ZUnCet9VpO36cdhZBzBpXrWeOeVjf7M8h/4TzW0B2EWxdSmVJCIBrV5fbLZNBBicHs6p8FmvpcrWP8tmAaPTX3MDq+V3gWvY2/Z800ymdXDHQmZRLg4roW9EOGHBjAyElU/E9TPdp7yO/EQmJCYRkz9Xcubx+AYF2ovVK3qnUeB/M5nmTPsA8aZhVZp0zZIJJsUnTLxd4qMRJNx1yMrI0Y/tMK3/H4HHGp87EHcMiG2sf4ijYdafAlNVVMlMNmDK2eYborM2xrEDSBj1sufgJinlGsm0vtcB9sGcy2t4u/h/Wm1iP0h2NZEyzAXXDsajW7fLAtK8p28TxCGDV+dvyWeO7LuM9tJ05Xxm/il/yLKfg2hK0FzOj7XuSp/JL9CDC7wTiVTIqjzjHZuhLdTprMJI+YrzNpA33vsqcQ1LYn09/SnAttmGOzTl+WbGSApo44eyRWppozAYRWhOOqfaGeMyb8IZPAgEe+8+CaxnDRPHZV/P7OYBtDzpNe1Vrc9y3eWtnmWta9gMyHYmGZXjmPtqNG/f8GKpl/j4CC8M+9PXaj+7Exfyoz4BrASc5TmFpTy3G3bPGXg1n42Q8Ts5rGegqk/4IDK3ziGPkpPjfS3Btv7OP2YAVwzct+GAXnf5KW+Rz+6nOmXzGZ5lr/+af/kMy16RjIccFDgiDAJYMSt8IN8LM3o26eSJwqYVT964IRuUI0oDSYVatBqtBAR4rbDWd3gAcZIqSi44uWjVDMAI4M9Z04iLszXKal9HBCeCagjgE93KirsgiQ9kXdchYailWmDTW9LXf4HpEwxLWDMq4kPXjUg1oHAHwuf0izSZcJw0SItCfsdX4WcvLXeJSmovnQKkcwDWVV74wwMV7VMJ6w7HF71BGWKVyLvvsslUdpOksivdj3PEdwNfs1BV2DUABzpvBtTx3ykYFVAlkxOeLeYLOo1o7ASfxGdGMw+hNcEHNDwKAKeOVUlcwOALK4H0YNzC4MG89LxcuPb3Z/uZv/5b3Io0kB1QpDxkln7k/uf+d/Wth+LS2j0PULb7JqrHDVKWdxXiz3kYZSgBaAgVi2NO8QPcfEFqfp/KSq+3r3S9c+/c/BKJh/6AslCAXWry/qmw7ehi4/q+//p25sN53Zh/RQWbgd6FyPzv+WauVOSqHXWK1ep8DGIBcZASgTNxAmrXKcJ9gbKRMjk8V5uob9PW27Q5diBHIAKCBTpoZktJWROMSM8lwjxbCJ+MN+xF78fqKoIme+V3lpGEQQnfu4rVA6aLh2/GLzWDHUTOdKtgKyGXwgVl2Z+KrFIIaP9L0I2xkPR+MJQxVRIVfX8S8miB0WYoqg07X4hVcw/PE1sqWlDsia5OAxkwlzAU7Bg9AZjpAuYeAOdIaUlKCewNUo2poEOyls16YH6wXiPKz46OBWexxlB9jnMikvb2l8wLAK3qEon2HNeEyGFtMtV+PEy6G7w/bLGqBuSEHAkAKEHvtki0H0Mx7AeHhw9Pj9vD4sN0/PG73aF6ADqFPYrCFsZYmByqNV6jC4fUxFHAkAHSdyyQdd/e5dg7DbDUwknl1Z1ZWypmhGEAlRR8B8bivAq69ixEcB4oH/ch+K3oRw4AgLp4BrFMy1KSthnVnpEJ6D43L8u3Z3/jc6KeWShVfoERQdxD2NQLUF0qli083JO0o8MHs3nnC4PXdOxALwKbXij1GMM3AFkaDQBfvW3/n1qwzVw8np9lswgVcM+vYLL+8M40HpNcGkA3FmQHOwqC72J4N8OnzFTQyMbYOa/m71d3V5YoEV+fPg80IABJg7TX06SJ7aHA2zKe2OepsHi2uMP+VpPP9WDAuUx6Ai0C32aB5n8A17BoBWzx7Ip4dwPIg1eshPgagmYAwM84skcVuVUMcBIwDtDSbMBpsbLTAUmdDCWWDY0dk/zpZ0pprAbBV3pmFH8CoKJn2FRpE1FkleQz6RNs9b73Ya2awsQJgBD3yg18MrjU7qAB3J5eVxBKwgjMsLDedi2DqtrzFBOq4v+0H8qymz9oAjUzFZN4J8KJvTjkPnSsJdOMj8fOtNxUQlFUnYXYtLK2MY6cd8BOSkDzrLB/SoNHQlWKVi8vWDeBJ6/e4a+IK5Hwc4Mi2DaZdQB1Pc8Y2oFmBaaXDNsuOU0adex3nVQLNBVxr5lrGNJ8X8KrPiEhZnIJrmRud1WtQx5KugCgDZOLncXn3fDRw0cn+XDuJ5KyBxF5cW8s/Xe84vtELeWZQSkV6zAI6d+7J7rIB104D+1PgNz6LyBMxRLvbPLlrxT3c8z5vajxG1cSfA1ybt0JQehfIy64KaGRMZxajjcs6doIl63WVXDh4/AUcy/r8eJiWv/JeD+z70f7jqtjN6bl9ugfU8qFHnxW7lddwXUaWxOu+XxNm5PqQ2Nsn/3bgWj5bvy7nod62B9j216s59IQEWMt6ns+ca4H9fg7IOhqLPqpsd3wT07b0aTb883Gz58Z4gmufWSLtS/0Ju4X2Qqg1r/1yjGOdHbs4gJ95kCSKPgmu9Vjn4iuQe/SReQZVJvYrykbPvTP20MW/+qt/8K4ufy0+3gAAgnIJqJO5YnYVAxCjsNnAMsCpgW9HR7o6cMIFtrEluAG0CXZMXQAxWgQA2dr3JhkTFac993ChmhdT0TUKYe1Q74fAzw2ZYPhCcEt2jZlq+i7hdP6rzEypMpmpBp0hB24uYUpW+IbaaF+3b7/8wiAUzrLYfwqMtUmlzSGjoRI9aUugMxwaGIhdhc6eabYQ4CnXwf3jPskUenkpEAvPICF+NRAIIAaGk5owiAED9obAn9NMgYz/EP32ASunWwYwpWy4rp5FGg0CNZTdwr2l2yn+lmehYzs6X3K8cWY6eMT3AteqXFWgZfTiEGReW7sLYub4l4x0j680nAL4ARguMWSXKjb7TvMxHXrZ6WTqvB4UeY0a95STdrkI3kNWjjXxOkBI11gB19BII2AR1uDVreblKcLub9S0okNRJUoKq/BMYLL9zd/8tT02l5XYKW92Ra8RgA8EdKxDFr+LbC3rhSjjr6AbJbspt5kZ+tANyABEsEImQANQOKVhI2BTGKS45AXjks6K19hnaIQAEO3CDqnLeQmuEQzS7wW6oCxApc+Zly8sC40GpDLyAZ7SBRHjlDkuZhqCEVrJy8reMFAaHeGwBjHu0psT5YK2MIkGOJ/8nQAgfHC6xnHNONsf2xlbR7PiYEtaj8POjSCK7A+zblP6h3FUll0BYa41nSj8lmxCM/eELYGtcWM2oMst7STGqRCtRPYbPCk2qEmpkstQye51wxeVbKK5gJqnpItt7IPNpwERGe3ANNjDfwd2ZhoOuHMwHVPbX1wn5aCPz49irr29EliD9hrAOeiwib0G5lq02NQhU6CdmFzePLbpAqz4v/JkYt9dajfsvtaaEyAu/+MzGnCCDlRYTPnO19ufUBIpAblO4bdNZ2qCnAQv+i5wx3fI79SQZDOGlIFKlAx/U1kq9q/OTLGhuLL13cxJ3bNLXAwyhqlDFm9q+AKuGdjgrFUEoEArANgrAvxR3ld2zmW0+PwChgyiCESDP5AyTwBr0igNuNUVqwIkDavZJdfeimMzHbSMGdeaO2XyfIQtBhCMnwGwWYwfnsjzdrE9vQFgQ1mqmJYEssZzZg3Er6ox3YNq/m+VDAfUlI5fgWu0jdqjSmaKLSVpjCQbnNw0M1Ul1K2fFhaYjiLdL1mdKKE2wKZu3H6PH4AMnGLBnHcqtW7s0ZQ3GV/MMb9L69yscQAAIABJREFUe5YS54LjLPJucD+gadYOk53W/ysXb+hsqnN6A2u4BTBWWBYPLTOyArXOszbqrnxB2nPLHOhXss9M1NkPe71UslLP28mjJGoyQmGTyaaacbQDuwKCl4xEJAVi751oztlViSX70srzdAknfREyFjXuYdHIvsq4vFpzTez/7G/vHj+/zgg11uJ13EF+f3Z00Jan1glDnxgJNoNrqSTg+JYecUsj6LwbpbMjGtE0NDRRK3AELP28MJX6w1ipZYo0J/25BSYNzbXy3ys94E7Zu7lQUtEftJTMpulBM9foCrgiZ8KRrKoxM1z6ovo6Cs5jn8IGOw+u+cl34t5SJ0k5VLMIJc+TuEdn32kw3mBd1oAPo/qmuMEM98XX3b+y2STNxtKBqfXYZ1y/U+dxqno0hgbvDoH+XMWseFfVVNBun6kqrsq/yr75jQ0NxqTGhsynnuCabEeDhxWHeu8dgQf4XdZqgO+Dx9aozD9ERyxJktOpOH2PX/NTYMmvq2Tj/rM/+MxDEGnc21z/3DsDXNuDd3s9wFwmdpArKsZggGvL88nASmpo9xwFwJ1bZwG3RxObOb/TZvJZfgu4NkGXGu/jSZSf3IZvrqPPgmuxtfMTsiMVS/5hzLWs+Vz3aI0nia35TnLj9FmP3luuJs1E3fGZ1a5fM9l7ZhPtP2NZPh6IiSnvr1Nrxs/i5SXLNkFc+NTzQvj7//xf/gfvBJug7eSDnMBKtISgDeTSr3YI3AUuzl9E2qsDT2edlSRH5lidEhGI5R8DY9fwv700jRp6CgjCa3PtslBafCN/YJQtAU8NYNgAnAEw78REYYMBMNcAzrgraMTPle3rDnpTUwtzwY5x1+jOqTJEOCv4POb23y82gGtfv33bfvf73293d18J+IBZRsDIZVYMSlnepxIzBtju7EgwyqVWAsbScU+LNCAVgKaZGdX1BDaETYZnurXWHYCY/B6aV1i2AFtiPGj0o2XgDnAcZVKwlUkNu6ZZQhL9199a1BrTgfEJKwXDj3vBOkvXx/3z0xgOLQWsublO0skT44MvdjRkGavYP2yyAf02ghIuCavOYV0KnI5/7LgU7aYnjF2Ln8u5N+3du51gD4JAG94Y2mb+RZdJACNel4x3QNSUAcEYxEFLiQjWBkXLqcUc8Vt3GZIEqDLBKIkxuxRz+u/+3f+jjc6ylHRFjFaeQLMAsNC/u739wjUJ4CLPyHVkYDTgiEAwAe41twbKIiibDolYY10m+aLyuhxuFmcngEgdL629BAt3N1oTmItk/Turf8mgAOsJ62d2DMUzf7u2tlpp14SN2CAwAWjORfTALrVOpFpf4I9ARTvZ0IJ6emRQwUDMegbs/jq6l+LNBMSfnuicC2RsWlOD59ae8ZrOPsvzxFBz7M02SKBFBkM1gFFpe5WTDSHT2CmCY9bRu7q8VmdIgJoufcf1sZaklxTnX0CTADUANyo3xLMB8aDuHlgfbvQS9kPK0R6ewLREia4CXwxG7R+Mq8FM7gmybZ8JrlUpt8E7hH9h7uAzydZ9Bnj2xHJQfN0/PdKefv/xY3t4EHMNGmxPL+qMqWYHAtbEjPEBLG+CXwwvCCY62DOQonY4Kec3u2HorUVDTWeqGUlkXxqAc6kg3fkC2KLxKcYPtMreL1wWyoNKp0dAYSOQ3tPaJwTXwJylfRC4j9+DXYgGQOzoii/MO8u2t+0ammhD76/ORIsv4/3S+dSexHxvAPudoNLACYlhmMVyO4EeuAWUWgKMYsll6c2Y9WDNOQwCmeNmOSuwvxQAxDGPPpe4X5ySKhMUUsWz0ckewS09p5rIGZlXOFdi/gBk1WH2dXsi+KT/xtqFlQS4dg9wDV9OxhWY5XVhNLv8+nwixzflnwHaXBqK4BRljPiOx8bRz0q2CzfaKRkGzV35VrSxBiDpV8l28Swx6Pf+FrZLl45iPPGMANh07kgzNNiyHFUF1nv2TM6y6TgKQwqAVZ5Y+YhMhg3mWvm2RinoD7mxk5ecO4cC7NQz8ex0FAFWrc4hrRmK9duUcozZqRfdQiVLUMCaGb+TFR+fRuBan+ME17zm6e9cAVzTmk1ZbgFo9im54vxw8bfKXqf0kSxf67G6a/dMtFQFh8EWfB6ThylbNZhvSzCYWlrvshJhMimcUEih7sZaO5lbldrKDOPs7mQO45UBrmXeO+gcMYztJs8ost/dbbjYd9abm5IbSc4M37325zkEwSZQQPxgqFSxy9jfvj3GFF4/SYiGPcvvYTP0opSdrQYgg2WXc5/3MZOmGrfpH7fP1w29ct5La9mlz2nAsAPXerz90OngPu3/mAIFhnl+nal7aRbOnYP8Ca7p/NUeSxCo4V3H8zhYt90dQOO0ESMwW/giE0hRk5y1JFafpRWtxEAOZ//igH1S1wwrvgATs78Ccjc6WuxjDU1iuRWsWkCfIZjEe0xFipmXY0oK1JzjFqZx1i+eewLM8/2Js8RiNeNtF5SXtR17JviqMIfTPXE4P3M7n2Gx8SX+fGmureM0wZT95/4MWIudzG3g/eo03/iCjFuvlT6n9C65pG0X1nuIzdMDaF05DnUzrHVcRkxXtkTv5fnxAbhGf9z7NEy6z4JrPU45gQdGuACoBpMIwHpSfAYWonIWGLRvuHuuZe1NIg3dDJMAjpdTrYtphfbg2n6ObUbrY/8QcK0S4l7r527PS6fZtfNh7RqeA/+cOvQaayxpAWrn/hvgWj53D67JV+67vfiX/9V/+I6OmQA+oCkkZlBKQVUmk86ZEcxX4KcMDhlV1LahiEaxxor9xc8Scw0AG7JteoBQxrWD1OERG0Ni2Mjm5uDMpgngZ3+sWFRFf8f1XcqI1yZzhIMPgWaE9iGCj4AiGk7pAhXWWgLbEqwfBk2ixAIsuClZ9qbll9I1dK/85XcA174QvEtHx7DYEDA+PEDvTCAIwAkCCmiCgCASzLPnJznuVwDIVMKqDobSCgtjRkEkShZQzqosDYABBPzppgmtMuiz9e8l5v9w/1hsPs2XD2QvKpgTNQHAmkAJqYLCyUBLZ7syUO6SiWcUYy+ZNTQgABNPzMDHhweOCwELsyvKmbFVbcaRWJP43DDXMDe3d9KkuyGLD8LrBvWWbqmmk5cOn9khZvyJ5dedVYt67qC3yh0SBAw0naUe1fQAbATN1+wwqzJfsDZVlix8KuXSAK4FGqGb7P2P+w0gM0BfPQ9KZQFIa3+hA1lKswOiQpuPrjeua0FlNaKwUDOYW9inYPc8PRH8hU7ZOXBN+1JZ6XSy1b6XIoNKFcWkUWMIdGwVuMZ9/PYixtslGnM80DZgrlB+/eVOX/hd7hG6edARg+3hOKF5xXAqpWN4yfJYBKE8oA0MfrsZJQfOzqdsJUy7sNH4XAx2FWCpjFvZp9iV2Gb8N9Y7njdNNAJ+MzCCjbq9FaBp3Tt8HvZngUtkdjhhwKAmjM508XNX1GR5C8RRKTnHgMyxdIIE8KHyPJXzpQOZWTaJYHHP1g3Cd2iSgSVEliee20y5BCN1zaxrloMbzHGwVA1K3KkYz9Vi5htLNbFGWcprkJbzkAFlh9KNthllvmo2IC097iE3D5FN7dJZvAbA2iNYt9Bee0VX0Eex1u7vqbWIa6kMFOCaGhmgg6jKuEO6MqBg7FBgqeUEzIAQZnWhUkXgTEF5ApiROdNaazpCLVIfMM2vDbCmUtFucqLSHYCdsHkOiuw1y6nPl8A/v8RQtMBA/A5rjOLuVwLGYC/wBbDsGn+juP47wTVqgRHVceDovQP7oKYV6o79xj35oocPwlf342DSHYkJrr1t2xNAktGAoBIFKd/BeUZmowLzSCd0+aIAAGmpWhPQQbCAZvkfCpZbYoJne4JKMyK11JQgIthnwX2sMQJrbIQh8EksSPEHn94vtsf3C34nWEgQSwCQq3En3il2kcst2dCgSkDNVoRsg/X3rq+VCLm+BrgNzTUEut3FmuDmLeZtdKJ2GTBBtUhaUJvQe47PZlBy6rJtBtc81gHYxE5Oxr87BZbvfhKoOdiwPWjnNLvZ6wjr2MGM41Hvdrvintd0Di0moMeW4FrAb7OGs1cif4DbVgdfAGv6uqnOrIMtRbHzSEIYLDPwlfMbnx/JjyRBwFzLOZkEUwJMMUi17mWPh0aeAy36LZRTURKLsZdZTS2xEPamEmqRKxArfNX6YrLW05UzfeFtLR07ZSAEtsjG8Agund0OwsPEFBAzQ6WORhI4yqp1wK0k5ywLjbyKmJfFEPF+w1vZLd2BatZIHQU7cIA+n4dBAaXBzNi/HpC6WQXcg7WWpGx0xnblynpuJT117okFHN9UbMRKPywsiMy9j2OviX0SzwvVYEBKesW4N+Bf199VQuyAtQR3RyCCfGwBzRUbufxgAQH9WXWm5LNH2anSQwG1eh2QJmD/Q2tiID91HYMZRcBY0aFZDqwA1JpQVVKpMZjrLGfOR4F0JacHCBsQWcw1wdM5H7ScfFLXsxus9uvX7dDgagGVg53UIHSDghij+Gr0I72+uSeHbmPOJ8mJWHd1GYMjELnHdYJrc7Y++/P0cQMgtnumz46+Yu3dDwDx3NlH85X95aN5gNv2J+rmm+kYfcOs/3PgWiWK6gzSHcGGMMnrxPn06csH8sLTmMjgVnzDjHmvka46GAlj+7Y7QunhVBRmMZM4o0kG7XUg7xELMHao3GHbkD2gWXt1NOzqk3owSx0jEkdWdrg1136yiPbg2n7dLPOsHEX9K3Bt/xlnWH/ClWpEykbv19n0S6p0ffcZsg0D7Bp2sJOMelP27lwvC9A2XsPxOANwz/u8+Nf/7X/yjnI5Ohxm/RDUGOWg6abJBWsnF8E6nD+xTdxlzkJ9+4ACk/n6/iJwzaVfWtQ2ZmRtKeMmhgoyuWBdNDgzDadKvpIdCO0XAAK0gR5jx1Q2k9ILdgK1zhrANbIwJNhN8A0bkky61kAgU4uHv7tOwpkCwHF1pU50PDzdldDC6gB8UBYKIAnOHO176TgI/EHgjsAwwNJXMOnY7fOSjCw8B/4WcIOlc3ZkyuhAQ8ZgqDohNsMNoBVYaXgfgDU8K8A8ML4AJgH0w709P2PeuqNSDjhme6Obl850LvkNQDQPc+/VKnejgLzBEtSX4N6iaRfQ9Rn3Yr22+XdmZB3YCrztjli4Rha8WHkq76WuFkCO52exjHwo4D6YyaB2lliACjqwbi2UbvBLAJ+aOjCAMnCSNbB6Ap0BmSKVc0y0B66GVomeA/8rx4hZFnWtxeeieyv2AUsRrV2DPSBnDcGpwTsKOl9yjH98/97G2Vme6ILJKA5GIgJn7OF07/SpFzAwTit+TUCL5eK3HOPpQMTh0voUOBjQDWMu50prnc6zAVkC2mDouWsj7g3AGjUFA+ijfXp1pSIqpfHh/hDwxNIUdwvV0ajDWRpLcnxZdmX9xBhP7iOuA+jO2P7UT/pvBSIu6RglLnE4sk5gn/R6lWWT5YZ5S0lMmHsGJKscpqPaUTrh7J3ZBmFP4LnIGiVzzWXk73CCxPJotsY4RMmKUMt6gKgApNgp2d3zONc+KJR8ACgg0KiYarZZYLDhxWLCqXQtrDRmIOlMXmwPz4+0h5kfjJVKRcM6NCvJe1TSAF0aArAl4EGBIq9v7gYKMA66atBaA1NN35EsUOMCgG4C1sJaU8lZurLaNQAbSKoBZgm7zNJssNIBSzkhWc/GJVwmJ3DN4s2cMpTpWm/NwHlsYQ7gOGcp570E6HVF61IYVgBOWB1eD+dWSj4vLra7dJMuZpqaJmB/4m9gYuc1hF2w/nkWRwuum8aoKYecW5Zlew9Xp9hqRZ8AQvspNjOMbQKQDA7C1AyY7+6MZjaxIckA18imccD17oA3zRu42HLWgrFt/bto/4TxOZNssdMF3kSfjGtQ5aCPLwDXALq+8HvKJwEQohz08Q2loe5WSrBXbDyx8gAkRu9M+zQOILYDGblsYqEGBmpqoKYgYFqFuXYJYA2NDa60n2A3YS94LjEZEZW+nC1yY9T0w/vDbB1pmbX0AhmkSAhgD1jbK8wwbX3tW4nZZ1/YTToE17zOi7nWwEPOMJ1k9t/KqV2BNTmw6gzMMTMTkKXE9SzaBvJfNOeydZBMaPAIQKUA5XSUjzyD2bzFmp2Atu/bQW/7pTpH3i+fGzSzPeU9dG/TKmNUUsMAmxMzOQt0NgqomD6jY30/f5cJZv7zzDx5KuDuLPpsyCScWzaLfvcbKiGskezqhlxnD9AomG8w6QRgGyWGdojHjBqwMKBMtrPP20qghx1ncOw08Ehw6ERrMZuVnFRDhpxhDmxtfiYToGMnszurWZkA8aq8GKWnBQIQHBULf5aQJjAUCNSfoD3eY9YgWeNNskNuOpLgmclM3csMznpMOtEzA7l97Jn7qmAmnAizZUu2ZQTmAWszlrGTmifNo//PEaV2s10h38IEn0Z1UD5neZXfOlhRE4S2eynbY3bmCrrun3pE5QcDEuZ47M6cu7DH5OulmcOcT27QwgrbV98/vsHdSG9ECqcSFBnGBoG1bsykIxNyMNcG+BPgTXvZHqhuy/9maB4PdTzDfOnRgjnzuz0gs/x3bZBREeG5mve5rscex0gAzbGtp/EYLmBPWGuz8swLpZiOBV4YhK19yLuY3CCOHb3MumdJ0sh38O4ZTTjmnpsA7zwGba2MQaUMv6WwJqvsM9MQEC+xs04Yj2EA2XGv+FEsyHRqdSTnY2Y+w/x87bHdevE642drmXpQBsj2wUNkRZYHMK7X87xCX4ovvK/OMib3rPjehyfg2gGYJXuqDykSw3Ib6/XnmeRjyu9efYRzY5s5DDZ5NGQDxtPa+bf//D97Z8aaDKrbKgODo5asHcqBUgoIJg0YMGAe1eETZ2SULMWBUJCHUhAwDJ6UjXVGNt2HVGaGxQaj1J06yewyc25SbyPErA51OgQBWIEp8/R0XyCE2E7IDN+KDecsP8AllSiCVSbR+WJ+UQMjB6OiqwKG3EgALJr7h3sCVXBelf0XqBZgDQda6zHNhdaNAAIe/vINXS/FLEH3z3RiBTCWLCtFxQ0ECSyK2LxKM9WFVWBZmiKIudbXVce/1+13v/v99uXLNzqWCFTv7x+2F+qWaTOzbAwBkQGPMOhUGolOo2B6icWGZ0/pKgMpNjdQySyXPpwBl9JK86Wvzftkd1ex0hAkBqygHVj0L3S9zEVYhwA7wXqE/hLYLAhY8DcwOfC8uF7Yf61Hp3vkeGCd4zUuGeE6t2MFgCCUZGElKzDGErMIa5u5lbUjBqYYgsW6CBhdWXFpaAWQUUfNZA41ePLZ4xiUx8nNy3X/5LkA6OJ7l36fg+jRtYrPz/Ls6Jg5I0+gSCAw2Ybcx5dsXgLwC+zA/J1/Y8c1PZ/0vcS4pDB9Gp1YDDmljw02gFklgItdFa0DBVYl1p40iJTVF+gtkGiW0cTuvL6iHFPPgPkro0n2SABdNf7APGcviHmaMmd39PTBFSAgjDcGfukIt2iazHm1/lU0Bx08i02gMqeADASzfG/ca+Vk2VnjGjfDziW5AYIJVlo7MvckhkMOX/1c2pjQ1mNJPoBnM2HZrAJrXE01uO6t2wW9RzJC3YQijnCcCY41S5MFTtJOoGkJmLKvAvjF5nRZtu1AynyxhlSqpnJ6BdtiFk0QgUw0l4TCtuHvv/74zi9qrKEU9EmM0LCi8N9iw4mlsL0nu+8ybbB9yEhTp2Q0BAhbWk4WEkASvk/pI5g13PY7EI1smlmyRpCls6/TeU25VvYPhh66UboZMQPERlOnyQAIdzhrYEOuLrfff/tl+/b16/b1y526JWIe3tT0BazRX8j+lJ1HCTGAsg1np7VfGLw66ODZSzsdzU/p7HVJiBKb9d8+X2GrtcdlV/APoFIFUwQ3nOAxSJ35CZMDoBrWDpN1sB1kQjqTD9vHsbYOI1mWLhG0/mfYlgIw3PzAOq5aB5JKBmgnxpq+HsGAfH3eHsF8BLMRSSn8nY0OxMB7NogmJp4aLOB3eA06r6Z/BJMTBoqiq4ZxIJjG+TO4Zl0wmgB2VX1ht9Cr6zQ4ckKTYxjiTDeOkO271r6gXcbzBfx3uR/u2bY8DD36AQUwClQvdiD3p/S3ImeghGkCvQ6sM/8JQuP6otkRz8EhHeJ3ufxMTESJ5QnQVnMlucIhhOIe8TzFHqjSIGtaueSRTB3aSyWUtOYcKDhJE7+lZBMsYyLwyrFERU+tx0PAc7AFJjBQpfd+VvoR6UDtBkNx2NO9MLIZ3E8sjXT5vdlsXN5DBzcJ0chIpPkWx9Z+y2TCY6xSRYCzgP7hDbQ0R6OcIWCf8wXvI9vbvqxKTDUw8S20Hhg6LGPCv08/bBdV6O8TLNC50sCjdcBiUzzeXINuFFHB8JLAbW3MPYFGvgT8a5dLW4JEpdNO+jhBmttNQmr6lGHAy+z4HA1r632Tf58KlcFAFitR/hd1Qd3pmgnJm+vSGcpnZd5rvXio8VynQOQR26LP98moTAQbHyjrKWdNQEQlvVbduNrPC5tNPu7+3x6caaCxw0kmURcdvgYn5/MT3Kz4ag3K5zo6uYmA29RzbobZAnD7Tetn6JmOniF7f4UQvZbHuKhZQyczZ2wiaY2+22LtDc0vxrlpDMHTdlRcDCDi6Jnzu5wMH8OPfYW59vLbo7U2bX/s6lynYu/qCrGnfe00vuhqjPlZYQ4VMMEFr5hwAYH4AYO9lvGZrH5f+BTsadvDcymgnT9n3XvrejsHAIXFVuOQWHSnPwi7ewygr/OQe5jzG7t5POfupLto+ml8isEY1qjvKbIGtV7OMKvm58rmfbTq9LePXnLOFhSI/tkFO25D8caEqjopU89Xh0ISfErEfbTWe99OQu4nBqCwiA/Gaj5nEu3/6z/7R9XlVwGDD90ys/nvgiLVmOC5WSkKTbT946DQIWL3TVHHX98QJKncNEKbMoLR9Qoa3l0L8XeyieCEk/IO56K1v3CvKgMRaw3lBOpsKHF7lVKCpQZNOTUwIMCWn6+vt6dHi5Gn9M1iodn++Axm982coYPoshI8a5g9KLeLThW+43UJMnENOEEojaMe2NPT9v3H92oWgcYFLNmCo8tnAYD56DJKARjRrcmYhMUFJwsg0bRWZK4ZLEsgH6AJ0/sXf/GXLKl8enolA0QloyiRsGioFFM5z9LKuiaIhuA75aUItOAAwplg2RjZSw04cG4psjzZh8nuupX26III54e6f6lt15loR94HpJ3T0sdzxhYODu4fX2Es4X7gfGW8xAxMqbHuk2WpDhap9WQHSjo3AkQIIpoFoq3VGUkF3tGyUcYsQDHmByU/cUwrq1osRmuj+Bq8chhdKQv0wXuaqdM+xT1iPugk2hnP3UQXLeWMPByvLiVA/2a9wAKwrBXmcgsGB25oQBbUKCuLAxXGWoBVBQZiWKV0jWVq+KomBDKZAeTo5NchISZNxPhTVpP5lOi3OkmyoQTEyF8exSpNN0xxnQVYmImIeaDT/Qy9uTQvkaisgFN8rthyDEKcdb668X6s8vV0jm0ndTJpSC13QBnwUYFRNyYg486lHQKi1tKWBGcBkDm2tjcEtM3YU8CcsnozXrIO/dxk4V5dbY/WKsNaVvmx5kOlkd0FFoANWL8p942ODw/0HC4+W3TAW69he2fpJoBoAGZkZgLUICtVAM50+iNkTPaKHW2WCRJEEKOlyjvBRAa49vKyfX+4377f3w9wDZ8pFuoL9dYAtqkkUOAa9ocSNmx1Lyk5g2ou536RJpWxGt4PvlTqoRypSjutrcWMdIAnn4cunVVVlkEsjNgI2nWoC7wGq+nmmpDyhvCbJYQG0gBq3l1fbXfX19sXnBfXV+zc+vtfvm2/fP26fUOXazN03gFmsgRY5fZihV7L/lgzTyVvcaCy1pSEwZmpREC6waX0026NfQ7acXcaji6lNN/eCXSoHGfnNxSTZZQyem/htTh7bnHmUedVYCf8CYKu7kiL81ZJOZ332a8dzJsJheCWX2AwAlgSOEYNsjeUSr6xJPTh5Zl7AQAby4bZ3EBr4slr79llrupkeklWG4A3gGvPr2K2UafE+4D3amAtzDWU5BJs899YlkupOSR5wHyX1p2kNlQ+r4MuXwoWZENuCnQWkAD7pPJlMWvkY0QjrkqtY8fMLJUtlcbknxNcm0Beaa5FH8sVZtFpE3stTOOU7cV5dWlyMdec4Ay4ppSMh6zP+HSoDBB3GDyUj4trqsyuATYBQfQDvKZ53NCuKHmQr5NAtcTjZTsIHBuAoV/kVcN5TZfsAfh1Ak7JB/oc/rwktgOuKVGD5kRgYqsUv4hJ3kPZkwmEw1zLGVVRVYCKAiDMWqQBVKOtuv8dM0KzdQqu5bNz//He9gCH/H8AcVIDYDJfuQwDqGFzruCdAnHrFDuZk4qEAMdVbOX5PgXXxALMPZXeap13W8U4ItR2sy7NffwFazjiOSw9MeVk9uGYV64ByQkM9Cvn2spnNWOnwc4C11IaXMkNnTUpf+W9j8AzgWv816X000mzed9nwbXB5tJrmrHViWhdifvMAXMA0Mq+jw/bf9a8D60nJWNq3tI8ZzzfAq7hIQ/YMxzXBMHjOXKPc80HXIud0HmeTsxp4ic8IK9J0mLv92tv2B7Hn9qjx8uiSfzdcfl+TR3990fgGn26XUIF/30OKMlrw77PtWMr+d9mtuZeNA6Kj/R6JWPtLOTJ90vPGELWyg6FG5ALR6MgCSeHUhk0ALb1mY7Btcxn7NaH4zAYmGTHjbn7CLzc/+2jdZ7Et93IsoWKjWN148+NhNislilwqp9Z4XT7GUogfQye7dfW/nnPgmsTkOIHfw7EylmR453ryDdxOr4NsmdtnSbTJpDmqy/387n7qgq/3YCkPPnEzmNc/5f/5j9+J70cjlc1G7jozotwflPiV3XZ0iYp4159vLrESKCOu2BdIqiHKLVKNmmGK3PmJP7ohpUbxkSKxaHhzXsDAAAgAElEQVRuhGI1iRKfjJKMlwJ76FolixnWFpoKgBEFQI2iz3RqAbSIcYXSIvybenI9QbrP0py7vpLGEsoPLdAOVg8APJXGicGSZwuLA9cHuANtO+oIPd5vv/76q1lVCo5E3W7QSc6T7ldaEWJ36F5VVqLrC1yLAcOGIcuAWTd18BQQZ424y0t2Mr2+vmVZKETBVWIFaWeLQZY2mPTKqKt1c7s9QOvox3d+nrJ6L80QKhHb3uw43NHpLyVkvV4UoHIDWSuKOkJmNFUWsQyJg9OxgjVHPDktWC+9rhhIjWdvnJS2pVEC11KaMRAAUHYvoBWdtQJyFUwGRM4B4bBSazqHLYNWlaJSKHxmfZc276OkZrwG14puV/bKPCjpYDgAYFnoDzEdMY75W7kxHl8CiMywmUGKe3SXWh2Q0lQj88Qlgljf6torsEr/FKyHiaRyJpcUFrD4RmF8vI9C6wgAvH8zG3K05EQnM1ZgWNhh3oQUaL9UMCo2mYBf/Ht8kWagwFYxORuwi6ODDLeYOmzuYW1CAZkNrmXPx/EDs4ZC/OUMRQst5de697Ujl9a0AAIxxJLtqw5jIxuVNROGj8C+d4FgxQjV2gLDMzavfZSwhdpZw2vlTKtcHeWUTyxhfy3xerA76XCicYoBTTBvwnjFGE627lzfdNidgeSuuADIKeYsGkVkT8NGiu0kTcXsGXxPCXd1bXSHQzBZKD5PVumzGGpsZvCy3T8+sksoNdgeBaQLXBN7gWWlFnBXACNmg7Fx6jshmE+jg/x3Zy/d3yCMtNHxkeL0ZtCwWUdZFoyh7QK6QA5nTzYsrI22dSgLvTFId4Puh7Ct6GAN5i4BNQFrX29vty9gjuK/b2+3b1/w9WW7gY0E4MrkBgK6d5dvCzjlhBis1FlkKzm6gFY5Xxhh6ORtgF7jYWfVNk0loRpraiJijdFO4SuObRtrgbFypus7wHCeGe9MMt2yqdAd3wQ7S1Z2gEp3pSW49h5wTWdjKFBKcll7lA0trO1mgBTT8kKR/3cy1R5e8PXs0lADUgBgwVAhw01gHABegm4A19627ZHgGspKpTMnZpxOg4DyVRJqvTsx2bxmqNWHMxtngspEcZ4GXENpMXX4yukVEKOEgRJEAtUA8EQP0J1V/fz5O9l7DKrTsERl2woklZj4c4NrJaClFaJTk6X2mjolQ8WmTRl/dOEqILO4IG47Au7qrqrSUEMbQwKiRayjSRW7K/ud88tmyGWdBDt34FoYa8VcYxJL50fKvXI+L86+Gag6AACuebwXfSgDd7YL+yC3fAUDXaUb6vvF3+OLs5u1tYXyDHJEYmrbD+X5Yd+DpZHjdWL1dOBbwZLP+wkyVAAzAyW5YCfBOs9l35+CRZfqDR/ZGJVZPfBJYFviadh+DvZKAwKCmoRBKlFaIPPQJoSBKrCjWOcjIAtI426xYdRwnfqec56X3EPFLRqNPNcUs5+sTlvFwVBL1qL3wwQ28vr4sRkNAYrRMxJztwCmSK8wCap/AdZwf9r/hucGgWLGKvNz837eQ+b6IAbtsNf34nHkuq4qD01oaZj5/JevU2FzHR5nQYfqQG2xdx/cDWbJKmQ9KxljptQZcC3v3QME2Zd7EGnu96w7zd2y8Qqgn/5dftZn/hZwTbOQ6GM/T+f+e8YM+zXYsXef83MN7p+TT2e/Mj/n9QERT8A1Az01lr6GzIqBwgNQMbPYoMW68PYrZrE9AdfcMXiCnet+2gMuDZLNtXA0Tnn+XO/PAq7hOZyIz+fQ6/wEuNbgW4sbzDVSNsMSJBO8+tna2u/No30z10cAsiMQ/aefpQstzN5TcM3xoxaBCFh7/DZ4YizMYEm2bf3Z3VhKY7DC5zuO7ouWEw0NIjQf4X28GA4wQZlt2x4gTG79qpSOqmzUZS0DXEtwLsdTJaHYgE8vENl/YIaK7DZngmg46DTKiVTQqy2kkj6DdGGWuDNpMu5xSqO1xLw1AQAFqAC/2MDgFhpoEZtP0Ks6ahp/AzvtbHUWohs6oJRJwR+vf3tHwCxC62oEIQafAAVnt1yig3FGCRVKP79//85nw+8A/gnUeSHjg+M/SnEFKqrZBP6W4FsGW9phKRnlnFkYHn8XyGi9Khs8AYnq3AbmHgNVBGtZzMNhESgFoOia9wb2mj7L3TUNUvRBZG0Sd3lDJ0FmWs2UYODukkkEJXyfBXzC+AmgOA+F4O1LhtcOW8AmlQp0C3LR4cUcwndcH2MNT1+NDARKYRmHuaZ5EFBXDhNZkxGUd03/dLKKgSTQN+NIxlaAs9HxZhqg0udwYDkPfARxud48zAJCYh3++uvfGUgNuNbZdwTBWN9sRgFj7W49LZapfSaASgw1zjeBRjvnBGF6/Jrhl8xUA+UCzESpQGgFW4GAH4FGXa9KyGU7AhhhDwXgm+Nz5TJGAELTZuA1T68PFEIXEOT328JOdmwYOrwXr2fZDQFsyeDQ5ni+mrmG54u9aFZtMtcC9zt7P+dJAJvFVR087+cTr89aFMurwXyJdNthdEJB+yXBuPZS5iTBK8fa5ZvqpilwLeL3YTihcYG0oaT5J2036RFiPAnu30iXkk0MGLyLLZZaNqzR6KtVKS3L9GWTVDrfgDvX4NurNCe5f6VvJdaZS/me0bjg2Rprun+Vg6o76INZqgLKOkgnWAeZOGrrBFwTO0adi5OckZ6aXtvOm8ZMHR4ZyJdW41VpaBW4bR+Re4znYLPAuAbCqKwuvEokUHPNbCfY1C8ouwaQRjBNIBu+8LuvtwLcNiRari63by4Lxd56ZcOY5w0MtiRbMK8Mns1oEtAcANsM3AScOAu4lsI4bUZ426x0PHaiIbbNzCFouyUT6hleg8jYEBqGSyVxXl62uy9fyVxjUxDaW8yLu06nYQfWPjQyAeZKVaXBNQfWSV6lSYa0+8RkA58A4BrAMgBrLA01CMcyZKw5l3+CuUaA7Q1AnJo04G9PLAnF+9EMQdd6c3MOrHvZNJXzSisPXVpx9qtTKEBU6q7RH/G8G1wj64jnsE+2Xcc6ESvAurWuoxssqNmGwTUCxs1cC7iWZiO0FYaiyEJiki7sXPs9f2RZaGymaRvS04NqoDuFxr+jbUqJsYFw7Vclx7QPUyIrfbqAa/jbAq6VLmADDPTbOM5KDGRumtI/mBkDXKNfYHt5VBaK56OG7Iv8Mp1BawlhBXzDsSdTaLDwyyaX0Pla3rYP/uZ/K1GYZE401+JnhFXVAasCpr5XrAPadQcWslc9dvVZBl7y933IUYHZtJkHgTJep3PPzO2Aa2aKcT4jDYEE94tsmVZIQh6nLlVXUyBaJUNmY1E3MJA9aLYs15RZZ0fPwnN0CPjTVxxAYJIjlSQxGJTYI74Cp32AjOfBtRUa4LwwgbsDf8f49n3PsrmVQligb+k24ky1Dzv8zl63YQY2+DjHh3FFGnkMIPU4iAzAaVDZAN85cE0xi6Uh9s95Tp9plm6na59fq33VzUbiO7aQ+uqbZa3XfhxSH3m+xAy51vTJM06Kd8J8HJBG7tV2NXuv46PYua6A2M//fq1q/U9u8+krfstv5jzms+c9nPt72yHry1UJtW6ukr887r1/E+Ptqh8ytvO+OTJeE2GvamOdIrv12wnsG1yLBinB9WIgn15D224H3h3Ytv29npuvo/1xZDOPnn2dv5FIzP0fgmu993Q2TWbbz8G1JF5PR+bzq2numbk3+nw5gUM/f/Hxyo4f9cueg5GYNLiWvXb0QXqfzsacNOduaM6zwOO20+ds4bKe/+U/+Y/e79iJT6LiZOcgo47OdyjzATPBDB/scARbuHDKDOHJi6KvDZahlMNiZsWl2A1gr8lpnOi9DEey4go+OXx8GIFrreulv9uohdJo6iBlh31QCai5ZndCOPIE19gUgPLdugffbSaOpVQlbJv4sQX5wczgpOghOD4ZJ9wxWHByCAFGYfw0gdE6w8epjAlBp5w1BLC//PKLNe3e2TESY4ff5f0JIlrLQsy1lC4+gx0WxwXqLmg2Yc083B/ZdXe6n5SqIi66url19ni0RuaBH8AOOmzKHosV0fRfMekUiMv5VNkas+7OWuJ5wTQpIM6MJgAlGJ9oP6X0AGuHwNF162flMExWUc6PGh1INwsAooAABCvRBcJ4CHCBHpi0qjDeGFc8h/TWBIYJ1DCQ4UMiB0UcfLGcPPXeQdnEcRj6wM3rRpekdAJzAKGsfWuGYCypQZYW5nbOl4yvndKMEZ4LIG2X32lNV0bSwKW08/T8KXsTu6SNRTX+SHk0u+JZczAsNureOHChK6y9WPRll9EBcKB+FEsQMZ/i+iTDp33n8gYbrHPgmkpFVcpYnT9922/suhhwzU0/8CEMJqKpBUDDbM9y6KWHI1th4dDMqXKf6mzI4KhtVQdWaaKSgKf3xTxMozWYsh5cOTovShyoQUdpUjkLGrbpBPp9ooghaQAZv8PYpJtrrsV1anAtLBZ1FIaIOgL6CwKm0Ofi767ETOVaM0spwY+0gwQ6Si/TJXomSSR7z+cmYKMxCWAYcI17w74MmWvYfxNcM8CGkj2AJWCn3T8+bA+PYq8BYBOIYkYbEwICSdA9sco7eQxJSJ0aXNBWI3gjmyE7qZvfO+bRdgr7RR0Kvb6s+wQwkn93UI6/a15hB9smiU2ZxJC7CaIUlICLtKMwFwTV7gCs3VJPLTprdwDezGS7gHg5Ey43BNnwiSpnh10TOxn3pTJiJ3RAs7LjKTsp8Iz7iffl0n8y0mQfZOCKdsb9zzOGzYtcRh1NSAOK9ZZRbtcsCdMADZyog/QrfQgAayz9NJMmGkxznbyjBIhdKf2/8i/0jGIfar2wAy2SU+wc+yqAzKWhBNVe1diAJaRcxwgg1R32Mcw1MBsJyF2okyhYa69v28MzmGtitAFci9Wo4N1+CDhB2AIA1DBPYBniZ7Ee3/XzZK7R3wizKqWDSSMpfBCYhr0n9pf+2yWhbgTF9R0t0+rA60ZFXJ22Vz8B16Zj+FnNNdkGO7xEMgSuaSG5gQLKs82QCpDOEnBLgghcC2jl8SCjb89c075TEie+ZoOEXRYqUGcyStrvlF+qE8hJoyQjApyZ7cdXsSxU/s0MsuvnMOlwjWhoOfKbcg7yo9yIawT0Wu8tqVL+Tlz/Eey1v+GSP+vedqCwhgnF0l90rtzVdIAT08fCc9EW2HYkiDgJvgcTqj51lkwFsCxgzIANWdFpNqTkO5Lu8ofLseIes7yfk9ROEjCxFN+lw8L4SVUWOhI69UzDb9szv7SXOxmONZ1kfMrhGJVwD9r3TdfAJuP43pqll7GteKPE1XWx+O1z5o4Dt8QrqaJoJpp0eyNLoSvFr10AjzDYAmCMKps9oDLBtaMAWmOhvTfXRgEwB8y1PCN9oBJrt+2QQ7ouYB8u3PGcau3aWp/+zSzbzP0EXHNusipI8gHNQh1g+fh0ni/V7f0UhMzfGRfYnaXnMcC+ydBijFPXHx1jd+N3OgB67j8VuLZfW58F16Zdih2KDVyukYeciE1Y7PEZxzwnLuH145PFtnAwjsG1/EVZN6/DnzDX8gy9XnsePgOW7Odmrvs5PvN1Mx44+v3xfPugH+tFe8DgmZu/tB1srGLAvAtwWL+PXSzpkyPo8viujn77oW1IiFXz+PnrfvRZ+3EkM93rTWtzAP5+8X4eWoOyF+p+PpfP2YFrP3sS7o1/9Vf/4F0BhDQMyqEB82oE+DJoCjrxs0o8XBqakpO0sNXROLKHpimzbLPnnBNj/RAxENYyK3wOAwcGhHKY8C/sD+zGAsaClNtY4fdkXLmjZMC1AlECsKU23GhmAltq8noEYzAZcIL9coNOpimzTDmhAELerxsppCYbHUABLoaZguvp0NP9g/0mcOiKjSLwuWg4MEsbNPGrE4o5eAKb4xEMHov3IjgguCZ9O2jCff2KZgtfuAPhxAiQeaX2DXSSKjNHAob0kgDYqdxUzB6yyaIp5KxNCbWToaJmCZwzO1YEZqGDx6ypADyy1qAtZCahMh4W8ncbd4xD9DC0kvT/GNSMUiV93hvnODp6GI+AwXh2jKG6r6pD4e9+9zveX5iAAdj0AS3MGackgsoKgqrGqlhXYUwebsxijaS9cxx+GHVlWEskHEDH1GLxZy2HfDpnWk8L44YmDmq8IEZdOY1hOBkwwbOxq2rK+pJJspOtdSuQXRprKtfCvy6nFNCg+FsgZ8DuZMrJ0rCYN/XTmMEur1lrOM6SbQrGnuDZwpjTmSlwzWWf/nvGGn0YJPxtxp0bIRAUIJgiJhbsW5ig2d+VBxzsmxjMlH2JQNvOV+j82S9lxAdQGseD7zSIISamrt5AucC1/C6fPYPAsC6W0iVrOaojrBiyYXris7MH5TyK/YN/sD9ayyj1RcD4upG5BmYryhJv7zSXXi/JBod9Ea0kznvmP5197fAGaEvwkfEnu6Y0SnQWABDRXhYIwlIx6GMRPAO49qgmJY+yQ2IkvQhIYbkomKc+LxDE8xzRl0AIJAnEZErzAunyOBhPd+BrN83g+gcggvVvAAydcAmQ6Hy8NmCW7pBYS0w6IKGBtQa7a5ukBIM6QnZ5sFhMLO201hpBNGiDAnACQAbAdLugthqYbSgLRfMC/B6ADXXO8InWIksJdtiXFYCzoa4yoAJvu3Scz2JQkMABJAGIhaTk1dBD9tGzgskkQQjh0RRGBiH2eZQfZY8bWMMrWdKGRIaZpjnXE9RKgFt2hesF93+lbmCzJC0AIsA1XBNJLYBrKA0FuCYGl5hm1Fx7AzgWdpobBAB8h+SFddWkzybWGn6HklC85+H1dbt/eqH+Gv72DvmMcGwaDSjNWZb9cnwvt1uuHzPYClzDmlECCX9LYwz4MpJukHMoc9HNEya4pg6c2MPN+ORZ4vJqrv10zMNlsC98h2KKhnGxlg5Oh/Fz4BovbnAtjr9KshMUySalW6hsOu+VYx1HuKsEeFTQWT4F13BP0CyMH6IxCjDlkkuzTgO00XUIxlsMF/lK0FGb/qN+NvPbvg5eF9mRGUhUED3BNXm9fHQCOqPxg+7DPnG6CRZYoOGaZXofB8HW24E/Tbk6jcgJmOf1GZ+J64qyCqestfg2wdazDs8FEfX6oYnjnPh4yyg5DXa/a+gwwbX4CXWGstQ2a1Q+k5qgNXM7wFnAlDAhZ/Iwr5k+WipWOC+eD57FXq/UG7ZPEvAq573sqW2iLVOBkDu/KoNBXz4Bcke6/y9z76IkSdpkhUXdq7p7RoYeSBeEoUW8AZgEBoveQSYMhLGGXhftPzNdt66SnZu7f5GR1T2zs0D/21vTWZmREd/FP/fjx4/Xs3wc3DfAwMoAB8ZZU91wyTvCPh19DWvBdcLDa9Q+9SztLP/H53nW40cB9N7vnewmAZ6Ok2azG9iDPbj2UcnVAGq4NnbvzfzlWXTumV01fOJ5r0fg2lwn0+9e9q4ts+KZZo/SEkXrNwxXg/VzPQcoC5s/nzu3z/T6nwOuHa2xBRizjZr3soyZ7Ume5xBcO3gQYQfxuHOStw3idbwnUo5fwbeZq0fjw2VxBK7FXwjDeK51A6ETx5VdnGjgx7NR+2QHBn80vufs+fE3BZWaSGVsvD6RZFVihJAXzoFrPVR6Bz0Ch7O//8n7rs/ZhqzrJLL/bhCed8FujgoTcSJtruUjgG3c9Vph8QMAd3oD/NjK8P3+X//sf6Drxe6AYWYl82GsnQG1WVgBJQK2cZojjhwKsp2mORY4RGHQ9pRpGcFkWppuGqMSJllYI3i9M0fqShRDGTF0BAEJ9in27LLQiKtHYyoZzAxYvkvBkLOW1QbYzpvBtTAyBOK5cYPZbCpLULe6Hi8F0yrBValV2B24L3R+IgCGiUbQ8PLqsiSJ1qbtOq/rEq3Hx68EV1BmSgDEAFjE7KO51mWkbwxa//Zv/5aaRmD0kRXocjkaNAQZ1ZnUZagIEG5ueE9hN845KL2eITTKYh4GSz5gvZER3Cegx3g3SCNQLmwnigi7BLiMSdlS6ysZoASIxhJEdgh9KlAl7MFoP+E6YK7hvZg3dNrMHBRz0o0M4JQQkDJAhOC3usPMtu/FpBzOswHbBl+k/zCNmIBkdZpK9z4E3XOdiyERJoOihNnMAWOnrokq0aZu4hD45bwwsBFjBUwRBKMIPqcjgc9gXUnwHmw/d4Ulk3VzZ10xpPAdxY7h9yroVgdfMWIEAjQTQYa22ZEFIHnjca+6VJwgemX2XVqONeMyawbidq5u77TPtG/NOg1zzeAa5hfAGtib0UjqTH/Yc2bgmYJH8Js4pZxaHSAps7GOlh0e2SM5/QG2pvMBnaXY1YDqAnlsu5wtn3YuewLzGgA+oCfeJ+Zag2sBb6JBFSePupA3EtampiIYfA4wA0Cms+4dmGsGx3NIpZtndbqqKLXLZ6IDqSBa4BJLUsYeqcYDvm8BAWIXBWBLSZ9YayoJBbiGUkKyXw0chL3Gde8yUHQGhaYUSkEDrKkEFHvLdmQkb2izAW7dAOgA6/Wa6xVAF1ncBEbcqAWJEoIhLhMNS6zKPrUe2SUZovxOJBDEdQdi6fyJ8amSwStyejAXbGLAZgTunou9iKQIWM1ubgBwjWc0wGbDJIAv0q3Sap0FpMluiRUpkFE2opr9uPQbWXcx7l4KEMA1JXouABYgtYDqCaRrHbFToR3Xct68pxNotyvXJdcXBCt1rtEv8P4KsMb1gqZJOEMuUIppdk8JnYdBAlBTMg0E2Ki7hn8LaALQBtYatdSQdAKb0SAUwVrrq6krqEA1gFYvsKvWWkNJ6Few4vA7bSCBa1WZZZ+lQB6BazfXAkf53wRUL7abSzWguC5At0FKgRldZoQxueSaTlfUZq4dgWvqvqmEDYHJAa7pHBLwrN81OFFn2g5wmeBa/CPlQnUeySboN5O51l3tkgjVHIV50ey7BtdgmPS86eSJUw9nSjcciN06BdcM48G/IEiivV0sMZeLdiVFA2iv7jbdZaFt7yOlr+NEfgyXOr+nEy4CTVJm1643upjX2TC0VmcJ39ShCiBwFKzsA+DcRzPekvRzotIsYTyXQAIlXTBS2HcV7BrFrbEfDjvPsO8EHQUWjoiD10In6NJCnk0DXAVSSTQNKEpuAf4nQSwAxcAFwbXonKqMspLr9qjyjLrnAUQ4stsDBDmfqzN7gWtKzETXTs8i32Legxqa9X0wATwb/0QKZCcSHzuXQHMPTB0GbmkPmDqbilbT5Xwm/9rDrPPXvt9H4IHGrXlVuS/Ob5EkdO0CEfOMAeJGKbJsgvZMrrWI4Y9y3DzzHjBrmxPWmpx/nWmjfHgA1su9+Tvo6x0wWb4Hrp0r7c2YrOBaQE0xYeVfDL3V7CMzdOXznI734fxr1P8U5tpH4E98xmWOmcRbx1q+/EFZaM79A/ah3u/PjZUWcKxsnoHujCEvafLN+bERc436zfN/Msq1ZvkdM8dvwltuN/HQ/J4jYHGOz1yH8/Va02Ms9mP/8d4fMZ/nX9dMJdRCSluGpr/SGSXHzBzKYc//KLh2zo7Mc2s+W/Cdc+DaR2sya43+wQ747RhF0mGsxhll5XPNHa+dLIa1KcXR3Ok+pB37e/5c/Nv//X+m+aajz1JQlzIyoAEzSGL8ccIAziBoqT9DyFxt17SR9CdO3CZh82t0a9ShpGtL+2aPMpaz4mBOh79L5sz6Crijt6TURQwWAApZ7ARdDLwoyEkZlYJxsT7EJAurReLpzm7yWqNlO4IkNkJQKQ31bhgcGZRw8ArjifdAJwhBCr6DXTXBUPN3dlchM/TYPAAd1C7Igshzl2Cts5s6uFQO8wLB8pdn3QcZc+kI2KyYMObgJM5SwutbNFJwqazLAAESqIwyJZe6JoAqMOSguYZdiqwvy0Gtv0ZNr+zgMMzIznK3UDu+7EIJtg0ZUBj3WZqJgERjySCdZVzqIjcdgD3FNWUGLG12h0IsKpYaohTSDCbc3v39Q61nMgqtvQYWAJ0Ba9iIldlZTazfMBHTkS86cslCKevSoFLWNfWYAjwuWUXNo0rx3sxksAHtHTRS71rrAeAwJgApBLQIIGfpnst6U+LH/e21hfUIBlALG8v5VrmYhfSLufbK66oBiBk8KZ8ter4OAgFrAtjC2Mj+D1gkg5fW5Q6mcgBu6aI2Nd+6WUH2TIA9DM/dnUSj4wAqWJEZD9iF9QAb8Onh08JykJNkBoAz0bEZDJ7YSq51C2iKMfYD+Mv80lmiqL7WTGf93f3QumtiFmq8a794nqsMk4CzQI/ScLTtSJlPAg98VGWh2Otd0jKfgyXWLBUXcy17T4zRN4nhG1SNBiHtYcqvA5KRtaz1jXGJdhODNmeT2djA2llyddyExoB1uhkSXHPwj6WrEjEwiyRsH721x68oC4V9Q8MEdLkVyBMwheQ9nl5Uu2JgpaYFKgMF4CKmgx19Ho4uzQT4cSs9Stqcqys1Eri7NciGck0wYm8NtAmASydClHDHtmSfTdAzc7AAv24GAnAluoRhVVIPkDSZb9vFN3cVBfMazDiA2Bhn1gOqiQETEbSlLnHj2KiLIBmN2MPF8hWwxgYI0a9iWajKgCkhYBZ4QIzYZrH+BFLKzqgMhoki+Atm6CSBrFkfaYQw18gA0m+lxWoWbMqvB2uYpV0bmGVv2wuaLRBqKfWwKhMTaIBzFow1/AUjSn/BWCuNNbLYpKMWHTa+P+y29wuCawDQxHgD2+2d5aDQa/v68k3AG2wGWNXjWQxBJMzvslCDayz1BbCGLrHWBMOcxSFsn19rU05j/A0x1wqYYqfQtSy0NAcPwDXa3QoisKe9r/8guKYDUcyyj8C1QSaw3mHANZdv5xmqVHwIzzMWls/V4BrOBp0XAtf27DWztxxPpAlCEmP6d9vuBG/oYF+JnjD/R0mo5ga7zSXRZqTt/dHyewoc3bbrW3cLTSOQNBQg2NddR3OeBDQowGrHEtkzFPS+lLY3Y53+hKergugAACAASURBVBeM80yVjNXWtNbMiBP6O4dbP5g45wIKnaHrH7J5b27th+BMtDbzZO6NUlF1X5dNmY0ZkugBcy2sL9yyfEL5mgXuemxLU26AbmHz1TP6u0vw3nrL8qmQnBELGfahqxfk2yzg3wCpY/MCKOneOvZZ51Srd/6ZjKvlFzVHAlcM4fjBT8G1+dmsJ9zbBHFzb/O9YZcV6GqgbY7ZAnjk+UxHEqS5lk6StRlwjZrGBkjdTbyYa6OUeL/OFkCkAKqdttc5cC174CPmWnz1XUlt5i7jkvsKQBgfNExjEk+c0OC57xLwKlcosNW/JJ1l7LUDQGodiz8HXItPsl8nWRMTIMl79kDmXNv7NbFf97XWClizVzhArqz9NeYPiOsVP/QVj2wRgUEbhALYDsC13nVuEFHjrrtYkgkz2WQ7W361/qPs0LKXh90+ej2vfR9c4wP57QFvT58+c1bXmzbDLOqKl6fR/IPMtR8B16aN+QhcO3ctxfoy8PEmD0E4+0vysTODzYgMwHYyapUY7TPkaE/IvHn0+GN/2q1X3s/pxb//l//onY46SygbXEMQjmARHyAAZWQw4FqcQHh70l1ydxYPipDg1k8DAAWAQl3HrFkwjc6YeDkvDuTkcurfdEqv3H1KjASs5YBiCe7D6sB10h20S0udNWfmHAHCnbSo0H2JOm3WS3NGnSCL/xB4xHNdILul19UwQGy0JcMGLZgndeIkeMHOcLcOUOUwkMGAUj1qB4lqnvJVfkmNjwIblqKO1+I4iHnUAc/D/T2ZcHguBqsAxHJgQv/uWSVZV9c3zvRZGJnaaWA79bhizsTuuGHJKphhWGII4hCwA3BjGSaaLVQGVyUKZB+wCUNE8w3AgCHp8gSUJeUQzhjhu8KaqO5YI7s2nRVuOjIabJDphYwM6QDwMF8po8N3pespGCeTXjwzbvwuZ7+VODDlvEAHZ+eKEh4mhhZNOVnplrVjvZUhQukXyzuctZ2mdej8LUbAnVKzzxjsO1juhg1qEY/nxv5GcxKVCHZnKWWtVnCNc4yy0LD3wsRh6eVaxlMBuwE26kJdSbOtnLzKZGqtLnOI0ks6JAa+R8MTlpBxr0qfSXZFo3B3Z2PnAJR2I1lkZ78RfGI9QXuR+pD+SJIIKYOUw24hegT+2M8AupYjbmTRnUVKicpkoy3zHg1CHwC5fzlm+oP1VuClO/sKHHqqUgMmOMxaixGneqQZeycJCowFAwI3I4i+mvdzHMSUPWKMVeqvJEMSIGGM8Tu5keVEp3yGJWbsIon7lTA1xzKgywhWwCxKiShsA/WXRklowLXSXANrzSX11OtiWaHKzKS3xhAcRcUspgTQBrYS9beebcvCGjFzFPoMALdubsAixrq4JVvt9uq6mggAYENnTrAdAbBR64wAs7XN0rF3A/sVrAsAX6MUxYd+5kRr3QE1dQsvBK6CVQDGHL4f1+dksRsB1zG7iQIcJQP1dXsDWAiALExU3w8de9tjsljRrdiRNeZNSQA3ZOEUOmANs5i/Y3cHgT6iKJmRqfLhWaZPgNLNeMopdTmjnCGhHMLVrFFaCReVS6fZkQoU0lFSGX0yhS7QcOBte/72QgZb1nyuTXDYADF11lgOqnJDAGRPZrJRZ41grjqAsuwT4NkBuAZATY0N1NzgieCa/kpvDW0/xR1kB2xZePtccvBRFqry4nSC1X/jpAWmSrYhmGsBWFKyWI60jVsl0uIAptw54Jp12EZTgD1z7e8HXNPzfgiupQQo5dnu4qt4V/bbPYz01PM8oZOMtShbHUZvNY0woKNutTLmtPuuNKBFKBabQUzuudmMxob3otnDYSjPIC//rfN17USes6iCG5fT873o4Ht7y+dissvJM4Gm1seq+W9WlpwQs/iGILquGYbeBCKtH5dj0N1jVyd/dFNvumV9T86gABl7oEf7bQ0iPGWHpVTUG767Kz+fCZsFSvBer6Qq/G6cVd2IIkkBsf0lZaBzMw1WrCc5/CsmUMxcy7Y0XG2pEtlfnrdOHK3NzJBkn+Caqhrwh/YyyQAnC3TGR3e2E0nSt5RdKJsVAIhrt4Xss3ZXJtuEXZKrG+DajrmmWOnY50xCev/78jk9rXlfgWt2sGpN5P69NvNc+VytoSEUHr+PAJX167JXNFdieeU7T1bYADTqd4OBdjK29kvq2RwYJz6YYCfHfekS3OXxAQkZA+zmcGGa1jwIFCaYSC05/Yltyv00W1i7pzWfGgw43WU9skmwrKvj/Cc++s0EKua4/Fng2jIHk00Uw5FSavrQbdfmvGRvrIyhY3CjwLX4XbE4zlxVrDEGRedQJwLF8hXWoDU5SUIpve+4BZcKBrAf61rX4xd7cOh74FrilHmPewz28Jp7cA2WaAxbf2/kFL4HGfVDZByP7v1o7VSsfAaY2t9/vkl2pfcFv/dgQWeueH54rvf3dnKvwzeJDZ+Xnu9fbdPHwNq899q1/+Ff/WNqrkW4OQ+sICiNA+RC53BjZseBWFHP4Di0X9j20CuCDjVLJc1cs6hlZ2T8kUEBpJi2dauYLUemHgyiiAq7w6IEqKHZpMBgGt4wQmbnH5XWSasIWTbFNDL2KtG8I8iG6+2vhX8TdITjZ0AyujpNxYahfWOZEILCPGOCVgwTGQtutAAHDEAPQDCMNJhC6HDKA6pYH+puWdk03CvKmdiR0F1ZPXZgY7AjIMsG0Z30q8C925vt4dND0dxJyUcwgfsEAw7aRmDMOXNOsHEeWqNEluDa8zNLUnHf+CydELMIMZs4QAHS8rBxeWXrY6FBgsSCi3llJiFLF6qsYAVis8GnjpF0hRTgh8HHcriRfcg8Zp5xnTDX2NZ+dPfL4UCj7U2rDpsOp7ymczDx2pM+zSfOgW3WnfUECVrsyu80btAdUIYcgbAcxWSm4ZAb2E23JbI7HOi4mQWugesThDCQEVo3y7iub7enF4HmZDvBKbOxiZMWEJrMFTOxtAa0txQU6n4r8HGg0L+zrrXLdttJaddgBdhkGwQUgdHYgZDWC9Z5dwuNmbu+znykk6Dwn6LkO2gnaw/7wZqSCsYc1DgoCrjGpiYow4ZduLoofTFZJ7Hk+CWkCTd4inFHtjvX5fo3kJp7kk0R4BU/IzZV4OLKpGWTEHcQBbiG99JGeL3I2esy3azHmhewbPA/amepzJzs2eubytSlKyZsK0FyttDs44ZLmwBNK19h1FvjBk0DIHqPskhpoxEAYsdOAezUhmQTlxeOJwE1X5OAyOjyyPe6oQE7hJpd+vxq3UrajHSWZhS9XVygzP6KYNvz8zd+Bl2QY1c0awBOBW4QWLu93u7vUYp/V2y1++vr7QF/7+62Tw/32+dPnwSu3d229hpsYthfAcwC8AdgGhp8nfnVmtN8uwEMEzfvG0pyURpKZqLZsxdo5nMJ7TUw5mAb3rc3dgcVEMb14oCbZyrLN8U4ZrMDsMtTiu25CxQJgJFT7ABBYssGh3yGYn2LFaXS8kQN9AQc+LApAhEIr+YZRHKDd/MfvKnLiwUwhEVz6tSKqQZQjeAagFiWfsQC60vxOWn1AVzDOvJ/v4G1BpDVTQxc/kmAjXpqZkkSSNu214tLNi54Qokptf10LbyGLqHQXkszA9CppLk2w5w4qgJ2WBZP5hpYay6TByDpZgfyV9xJ2J1GfcwIaFqy6CoHVZAhgI16a25wEEF07qt04Rxi3OeZa5q38nF+oCxUkdB3wDWfJ8FxhBUnySr2HP0aay0mYOhgF+Z1dgsVKPIRuCa7Kbuqc97lWQQy3VikuoO1bWPDdIMlMziYJbF4nYk+67PFtsZfSCBFW2//DOv85vZGIKT9mNiByTyPL5NAkvNROkHtc4uJ5qThbo9pix0w10aePWWh6Xg2n/kkwIntjy8//L/4RXW/BwEPzqScVUlSzoBOjGez9S2pQYaidSAr/kCSN82O0mTJTcOwnvTM4jhqjM2UClNzmKUJ+OcZEocQ7qJUiZJpGCs2X0sTNwMlzTZMB28N1NLkJ/Z0AAoZqwrwizmoz2tsVshk6nHJhzWIrE84STiA5XPg2izZNMP/YMrqPqZ/m5LZCXzvQ1wFwcOn24Fr8XPxBZFFSFzQHc/P3NERuBYwdde1j2Nr3cFKgE8kYlcWWmt+Jnnt9EwAgXYqXVN55ishnc9n7lLVFb892d/EqWlmEP8s2r158iOwYh2VP8Zc2193D4DkfrIOe422A/hHmGu1rk/Kca0Lvedk0aFwrOMDsMcY6x/+R+7pFOSY9iVz0hhTM3z3YyotUrMudwzHOTa6pSQ9GoiFr3D0J2fC/N3ezn4859JD6/Wh/5pLel4v37cHg1YholwjI9PfMb/rnH3I6/N7Kz4ee2L/+T/KXDs3rnPPNCu5KoC/d/tVJdkJjTnObctOS0B73lc4spMo+y+/+I9//VdkrgWU0kAjUyPHGV+XzJtKuiCm+0bARqVN7l4zEOhk/NYvcwnWLNHZ7ZO5+fHfYHrp+1VaqO57AtcwSmoq4OzW6PTJ9ybgZxmogtAYxgmu0Xky4JHg9u7+vhoM5DN4H8sO0XXs6Uli1bc3LDPE6/hDcColiJW1ndlRGRAGtNfSSKNhZlAAtoU+j2cmWBhxXTJo5LXOA41AksE1/MQbcI2I8OO9YM4BAMP3Ikj8/OWzG0SAjXhFBoiC2Gagaex0nwnM4WyEGYjhJ8D6/LShdAuMlYV9A70fd9DDOiHz0PMhJqFKhGkUSj9K71kzOl3SFUcNn6GzbR2jAEq4Pzy7NKRumD1N974AXVi/CLyjLwZmIZs/AGwy6yrBBh02ZtyVsQZIkUBShlb7hKAzWSutKYZxJxB1JbHzGOp0xJM4uDYyM6IEMS+3d3dcJeAYXQMLoxNo5t5roX7em9lq1D1j5z23Oq99JsAu65cBM+fD7MEJRqephwEbApHvYmcmhhao5hIdazeF7cK54ZCIyRqQliNVmcIYwhx6FpA2sMY1X9/WGnMC16xJZ0fo6srlIQZXxVqwplWVrzrzjLHxOHAP2l7QjnA+dK3LaEEBnHVra81fHS+a9+xFl7rhGtgTcSJpJ0szUOXj2q9KAsgZlG1l+afvjWXjDgTlnIrBgdcxd9jLAr1VPluHxNQ3SYluROvBIMX+LfC6kxYBLyHkj6AiDrE6J6tkPOCaWBgAOrQnlKBXyenrs8C1iKXTrnpsoZmGJAPARzaLIKhvppGBDgEkaVigpgW0S9B/dLCDnwxF0jERejyQ/79EKT06IW/bI/TaHp8InKeRV9YruzVeX7Ac9O7uenu4F4iGn/c319uX+/vtZ/wbGn3399unhwfaTJxDsK9sJsAGGwj29RPjxnKmIJJMiKQ7qco0lVzRmRqQXN2KpVkI1hrAX5SdMqlAkAyloSj9FDgjcA3loS7NJOqpIFWdQ/XfLGKDbX58rH04nc8MoBxWB3ZLFj5lpm56Ybb0UvbD5W/tGwf3WtMpWW+2GhmMoeFbxzBnmEzgdH6jEaU1BlDt5e3VJcQurdcpXtckE82loGxgAFANrPHXt+2JP9XpM/pq1egAepdv79sz1u8mcO2RyTCBawLh8BdnszuFyrFYAffBPMN+htukrqAG167RARaMx227Jphl3cOUhlYy0ezrHCuDlRNsxVMhcM3+RQTcm0nqsnMDqx+BawlK45RPh38CTMP9HOBaO5WL5hrZPAYDzS4UuKYTJEBhdUAdTqISLsJcLy9TFmrGp33UlIWStWugKYlDJkmdoMLB1Qk9n6824gEvbm5a768CyyS0RrY8YPhMWszmQxHa767oANdUOTC1mbjWB2OmHt0ECu4hOZzVoEAsru6GlgRyri02XAM1zZxq9oyYWgKgiI8O+YoEjrLnK1Ai3LGd9HPBel5PsBUQIr5zfkruoLV0m70NpvNGG1i+vX0k+moLuIYqCfs6BlP7+brZgUgp1vAL+OhDK7IqbApEVr/BNegp0oboHMyasJUqWQSNdxKZKn1V0tZg9fD5JmDB/66UiGaf85WFMPyM+Ps+Yp3Y0wOwqcG+VG1ZM4OB42vHftt89nk19l+ABiWA9PwnoMfIvO3BNZpHx1kC0Jtx/GeBaxyBNCsY93eiXzgBznOlpwcAXs05bZd1/7xvw6Cc+40+Z5hr9rmxZ3OdMHAWsOa/EHPt3H4dU17kkcQsmvOx593lNHZJ6zE6o9HInFeU8U9p+vrckRZJWSwmZgDHlVhYAcx6jkOA7VSGas+U1VyMg7X2m+6DuzkdpGe5t8+LPHvOm+yL/9bBNfpJJ1OzgmtHw7L7yPLPde3rV3ktP5f1ZU39FZBaP3f0fT+6dmUnm9ldid4zD9HXzZnZb+x1dsAmTSXlfkAHw25+JbfR3/z1P3kX7V1OOgcL1G6UiLKRgRg+EU1HcIiN88svf5EBlqs7gu8jgU2V8nR3QR/yu6yYbk7LHcaYpVykX1rY2xnfGNiZGRHgItAlwbN0plDO40PbJ0u3AodGl3SCADLhGmCyUZfLDQJ4YDhowLUQFP3y66+8LkC4T58/VxnV49ev/H1KTBMEJJDH5EGnBt+BcZSzEf0IGSwxNRCMvjKowzyg0QF+6jM5tNxG3oH6za3YXr/+8ouYI3ZwxVz7jeOKz6PUiQE1y3TvCAiENSfRa5WohYX08iRGHZonAOBgMwYH6wCzcP2wwdRUAODAFdcLrvvb198kqF/gmq5RpcZDi4zAVg4oA6jzkBbQIGc7IF3ANdwjylZxD2AEYm7ArMv4ai7eDU6oiyzWdXSK1EVRwJ0ARYEldErxvVddHiqWldhcETuOtlN11PPa05LWnDFjOzRDVIop3SSOGUBKA2wTpACTCmAkgWYEhdagyrjnPvfGrUA9slgEqKWsT86OsrDJTsk5NrhFm6XGINgL0rFWtkPMnWiwad/10QWgUQyaBAKd7TfAMLLvMc4C+6z/x6+SUHwaOET3DfecP9dXKucNOI7XCUi4QUd1H7VZ4foxgMg9aSeCTqDBLYKdcPJRjjdKGz2NA1hLANlgpva9mqGs4FpYabFHsqsBqZ8en2R7mVDw3si8eMwFrr2y02/GhHMYJojLLzgGAWzdmAXPBhsXYDqJFILK7mjJhiVMDGi9YwyiD5kOgyzNpGh8uj4rwIWNANBOMLs6aCkJI8DsyZ0cXwucwOvpbkj9K4KTBvqfG1wjKMf1buCP+zhdptXIAMw1NDMACPL4CHAN2pDPXBtiW6b7J8osLwmsgbX26dPd9vnTgwC2m5vtH3z5vP33P/9s7bW70lwj8OVyzgbXGhQvton3CAI0AI7UoHsRuJaEFYJuNNiBvUrHbTQuYDMTA8AE3Xy2snuotfrIWgNQYe2zb2YL4mc0irD+AdI/ff1K8K10ULNpzKRJt9HsWzkWDtTxnykxM3iM66qDLGyI1jzYhHQiRpmn7IrLr2L7vEflT2CewASSzEH2Y8A5MuaQQPDfFwC6bI7jktHBTCHARP/ArDUwF19fVRKK+wPzrP4aYEPw7KYGaFzArqDvFwTiAK6hFJTllRT/B9MNTRDURZSQshmZ8rHccctsM5SEcq15vUn/1A0NWAoqzbCpCRbG2vw53L0cH2R6iSDdjQ34/NFwBAPPYL4ALDc1KKBr1VzTd+hM24NrSY6eJknFXJNihUfAgIBXj0vlYhsNsKOhgb3E+QxgHfI+/cAZAwJrWGal0yrWNPeyWQQsC3VARF/x/p6MtwAnOldgC6NvJmeaSSsHjLADAUpmgLAHFiWxIGY+bas7aidJIkaYgW4nRAiu7USWA2YuAUoYgwZmeu7HKjB6GWAu55b0aM3i8nqcSciZqKQf5G6hBa7tS+nGl/Os2JdKHd1cna29HuZYzgqDMLmZQE7gitLZbyi/VOdqgWuQpHBSwo2WkMzAnzSN0bMpeNSca+6V0HLAHZtVjbNmgl+JIvyJdAzsGOaS4NqbutCfBpMrqydJIdwvkifY82FUBGzUWHZyn9GSg7RoT8tUJgtxGtwZT1PsOBsluBP7ke+X6eqxdklxVVXYCgwwJf4gYq4C5PzIC0AXkCUPEoD4R8E1P+s+iK4ldoa5lqRm3pc9tS/ZDPC3XH/Hzg1IUt/pZ8DrAfAyh/FhC3yroNpsrGre5qT5AIrih+s3WT/+GeDv3N4KfcXr5SC2P/vJHwUosvYW8GiAaIc2Sei1ta527yhgMmu6OJHyjb1mJxOrrzAZQnp1ncPd+FXpbsCSdNz2aHttHwI/ldxbv3PGQ8s6G3PKqq8hGTVHgOtn93Af7c919OZ9x6ZmHMYo7fZsgZi1QEKH2F292P/dLXTg5R+swrYVR3v2HMD2R5hr8yam7Tq9uWHPB8P0uw8x9uFCcB3/mMw13EP80wOi8dmvu/i3//x/ShUqF0SMhzpUXm9XYHD4T4JYOBsAWxAMUTfGAYwOkDCsWlOojEsdqGlQIAFy/D7AThszBERqpCDgzLoLIyu0f6qUBErzBxlkMBQETOF3zSSJ9pZey1/pUt1tDw+fCvwBaEIw5wYB2T2Dxb/85S+VpYeWXMrQ9jT4OG64TxlnlaflWfK9/Nx4GHafY+Cb0lWVxBF8e5YOExz1PBvLQ2+u2fXt//vP/1laEe/v6pDIz30j0xCgHa/rctjb+3trb0nEtQHQOIoK5MCkAlCW4JwsKzgz314ZJCJwxz3h+1hydnGx/frbrwS7AiLEEM+yCDwynr2YOCwDNlgRjS6XPGZ4lI0WA4ilINuF1qJL2gh6QkeJGlvqLhXAs7K3Lt8iGODuhjJFzqIkC5iDD2UqWIfW/BNTS/MhxxvZVDcWcBlB9o86FgKQaG05BpQG8uq4xd6Lpl6AOJboOail1o9KbHgtsodU9iLGo8rgAtgF+COjyiXcKo6DM4CSZIDnYkcGgBQoDZaaALfnRwGn2D90zGlk0MUwTTPweQXiyiDAfkBbyOyx6Dc5Q8tnxe+8B7APxMpIplT7nCCb4foGksx0ZIApXZNPD2NPo/GK2aBhfuF5wioluDicyrJJg5lDW8OGJSinpAqvG5vIMZYznlUiEBZ/1YlTLLtZ4rE/UGNbI7CNucP6wx7KPgC4Rq03jP8LACI1iwDgD3AQ4No8cFIaaja9ACUzIfFTtCk3nDCbb99ERPMhdiLejsBCICMjXJcaN2MywEhASXakNYuYrC03YyCAhrXKUlC/boYaBaOxHsk2UadDnCfqECqtSrDWpLWmxiYIRHTIYd2h7EodQmHuX17eWBL6+qKgifeWZjRILJhJhHLQz5/uti+f77cvP33afvryefsCgO32dvsMZi9Ya/hLLba76l6cDoRkkhFsA5NN+p/ZwwlaZ/Y+5erct96fl9c3tONhzCIgI9sjDQMSeLAk0wms0JfI6LDOHfa87UuaKaC0HAPyDjkCgNwGsjI/xXwo7c50/uoDSLZd5yLPY6wpMxnDjiXI/4Yy3zT8Gcy1KsGzLpi7WCqYsXbYLHu3jZMjjb8A39Ss5REJhxStOibVGtW1+T42doFG2wXBNYBkKOMs8IxA2zubFFBTDYw2/sVrb9vXYrfhd2qSAFCNoHK03SoL7Gyw2cliqxSpuZhrKg3FOoEtvGBjChUDmHXCviDNAhaQ1YUc054QkKrS0G5qIACtmWJpGKLXxewXKJlmEtY7q6keeloj8Ny75Ysdc+fWzn+nE5wsX+41+lf8bjTDSLmoWXd8nzeOAJWwZDAQOMd0lmgcxKIXYzRj3fqaODN4ng3dNa0la2wu5V+9zm/v1LVdfxQsBlRKCMexrFJ3z1eqJKyfxseo8dNZyMoP+zdLgJCYetd5LIngCO1PnbXcl4nyBZwqGPbdu0RPgeGqF1SgTZW29efy5HkP/YMwAs3QCkt1gj/FaBqsuYzkLJ+b4BRBsNjmCmRY48DagJzbWCzypbVACGgGTKOsjJ+vwOUG16KBWpfP/dn3STJO5z/GyglO6kqL+R+QGt+bpCxton1TnrlOrgbQAyBHTU7INzghW/Ne7I4WUp+SElWadpYl2KCYtK1b/y8+1VjIy5KegXA6M3N+l6YSrSUVYCAxVN57DE50WehJwG2AJYFNgOHcXJIq8cOizTafI+OStSZ/Y4WXslYD2MztnLWsVdSg6NGzlBVIqau/Zr53DyDomQVSxP/N3c3ERPmato9Y2MKmzHgPeDn2Up6TnzWzqpqRxGIdo1OyZtaGnvv0CBSxCS4QubDS4R/UnBVQFXNprauyoI0A5r7rXoJK7LGx/cIdJaKGEqZL7Xf3XPL+a9+kY6Q0Mo/mbv2605s5N0bLukxiySDh/nd7cG3awMQ7YdJJiF/PMHGSVcXge4O2sgnrvNCVl0futfj7wLU5lhkj/VzLbvd7i/aYYWw/55GtOnd9fseQCtuPdbOfV77iOXul9biumbn3s17r57ADalyyAqcffc/F//3P/scC14o6SYfRAMatOgXiIilhCtMpXSWZkXWpkpg73bo8kxkjqIXUHQ/1EHh/64mVwXSmMKwVvLedD2UM1MGFYaF1mxQM4hrST7sn8wZBWToNKaMp4Er6D7pffA+ABIBrLMOzqDuuhUAT4BoOWAR+AksENuxLPBV0R9hUi08Aobtkuj00g1Rnm+VEdsMG6A6FVQImVoFrT4/WNBK4hsBM2m+QTH7ffvvlF4IpGHdqx1nUnMEqun0CnGOJ0tV2e4/g0ULpNQ4KogMK8VAy+EmmBQXiHQxCAwONL8jw+ladODFuv/76C8dJrKYBWtkhjEZG9JmiuUFn1oeonLl0RRJTbI4TwYML3IOYlZgb6krd3lSjCtwvyj+loaF1wfnBuDuLrbbY3fFIzDRrWTkYApu/wTWAPwIGyax5VkMHn5cMlCWAe8lMa9hxKsvYO6+d3cGKo0tuEXLpXLmksvSa1JUS9x7QlwCfu7am5DnrRY0nBEzwUHe3vgjkY0wnu286lOhYizlgsw4aGYE0HGOUT6aMxc4ezgk0MkjQKB0cRUPV/auaLsbDRgAAIABJREFUjKjEk3vanXUDDAJcE0AhsE9lGwL5WU7koP/zp5sF1ATTlc812Hgsw7Rhh4MeY5h9p1I6lTNQE41dQiF8/safeE1ApeabhtlBGBlK3iu4LhipyXoJR0gXGzNJHPgEaCZ4xWz8C8cI95DnJHvnGftYJTAEOLfNQJyAXMxNQPsZEKlkNLZEgWoxCCDGbt1LfF4MVZfbjvkgTd7NW6ad4t5xk4KUwHP8zAhM2TIaZ6jLJ8perL0GVhEBsxcCTWAGwmHEKsfehPYjgDUBbI8byknxWpq90FbwXlGKibIrdMdF0xaUe6MsHOxrAaBcrWRGWQcLjDUkSO5uti9f7refvnzafv7pM39++fxp+3R3u92DAXN5QXDt/hZaa3fWIm29Qa1/dw41eBkft1lYHk+uQ5RpGlgksw/n86W1ON/dLEalwikHDbhBvU0At9EzRWAFIJMNDpT0iM4TXxOKsl2CefgOlpvKRbPWxdyMA5ysqMs7NWLeYw6Cuc/koLEkxmtCbCmUbcLm4pn0vux1skoMhFEfz2Xb+r0DzDg56o7iMrjeJ7w+2XEqBZZ+W8AbgWnqCgqWmwA2AGFgoLGJAcpFWdopUK3+4ncpF8Xr396239j0QKWfAuykaxYAiCzaAa7xdpxoCMDBdVZloQBgo2Mr5iT017S9zOEy4CPgyKkEmkrNQfZ1nEHJBKT5g8E2rC2Oo14nuOazocA1JmomuOZrrD73wpr5CFxDV9m1gNBssAGsBfTDfcleuyu87Td1suh1GjQgM3MHrlnVLh1DA64hcVNHskEglmfDDyLw3lVNcrzDBFgBBIzr7R3OFPmOuGfZUO11Dk9KhOzTavmu3T7LV53hu0FBgkmj0VcFWZaS4EQ7sFJjLJ0f8R/92zony3exf81OwQnKRtJ5DX60p+p8oKZpT74A0Yh4a2abwTKS39Mn8z33fre9Zdc+gWF5rjwjvkONVU7tjcA1f6/vh+eog7dIWOCMaf/QtqKSsUnKBuy1fdOd+EhYA9jYrErelwSCzleup7D33NGasQUZn2Lsiz0qZnhka1J9EUmRGotEWmHhngGKtPQmiNS+LzU5zZip8a/ny2j3T8792GdheC2gludzsr8wVzPZfHrl9ZVaQ7YO8t3He4a9oQ/vZGT2x+lYaR6F78pOVDfuKtm2zfjg+TP2fJahnTXvfo71LMfN++dKWp7JZ2Zjoivwt/+O3mvek9QW3pXejv0oO6q9KVmY1gD/7nx4n+3L0Jdn3cUiNWfje+0AxFDJjgy7dQSKzD2ftRw2Z394XaNlC4UG5hvE1RlMzaPn5h6dNq3s9fcA1T7pzoFqZbNHmXFkBUC42P/56DoN/E973Kw5zbf9+pE4aYBsd2iPLy+cxaQE3ffp+/m+IkL0MH9vPe3nWd+XqWqArd5nYkoSIZO5e24O57rJOGKsA1Sf3EOd23WK16Xne7UGxzlnDMqLermdeXZOG5Zz30N39num7b74f/6P/yW9GcoR0WK+tLB3M61wsMwyQrJlUAoVged0ODK4ZNtTpYbJ5sXg6Q6VQcpDTfptsZpCF4dTNphM9d6dWG3o+9TfImtN5ZStYYRSN5VZhnGE3yPrhFJMlBQKnBANncaNDQHA9hGD6CuZeyqjBch1d6+OoRwfC/wnAA5A0BT5GazLIEcPCWAXrvGXX35hiRgAvS9ffiJ4hnsAOJagtsCJ97ft/kHAAjOow0HTuHYzCrDXEOAi4AErMRpQ3NgG+lJmGB0v3B9+99uvvzK4p6YZO6Rq/KQ18lqlq7gvlmkOVhuukfvFf4e1R8DOWQaOeUTgU77nYDZjt9+YAttQwqMgEv9W59s7lTWkRMuBfmciWyONzvpw1Kv5hXcEDYmFnNWYQ0aLrLAItbvEAIdZwGi67T7k4jRzrRvMyz4Ik42izbYEBYAYpKH2lZsVULvKpbZYk2QIsZMgGEdmf6UUghonCrqyjiM2H+PSjpYNpsFXggjWCpvMNYlLSx+G+h8Apg2AQc8KDEp8Z5qCBOjrRhmjocDCXEtnMEI1nJOrK5VJBnQq5xpMyXt8V5eYYK9ErD/PG3CN6+JS7Df8XcC1lBy5ey9L1/Bc7GLW2WvZHo8am7MIHMd+IdCJ7rtLINMHZ947wbeULO07V+UZ+X1Dyy9O6WTbdtDkTrxmx5Jd6Cy6ADofLsNxTzCZa9RhswAgAkdiy3J4UOPQwCJtlwE6BhoosQu4hoAfLCewXJ9ftsdngW6U5Lf+GkFKACVgHT3KbrBJir9D350OY4iesTZg0zGPG3Wynp/QZEeJkmqIAZCJyQ8Da2jocn9D1tpPXx62n38SsPbl06ft4e5muwMrc9tYForyfYC11FpzCTEDApdCCHpXUqkPVIMFM3kUgMEAE5s3sPRIZTfRiIQNi/aeQEF1621w7V36lAbXxMwTs01logbu3982FCbdoVsv9N5s07kfwow748DHDvBngmCDa7GJhIbMXnolsGbw06DO9Ofw3iRRyIYUUiIHUkd/oqcaQ57TYVzF2cxa8UcoOk4GpDTV0uFTTQi+8S/10sxeE7AGDbbBXEPzAoB3b9v2hJ9mqQEIqk6WnXYcgK2ZUyxRlMYk4yMy2ZRcIGuN5dYqEacO2zVAbD20McZKuqnkMdft69NuBigOcy1gmktEGwA0uGZ7Mdml0mcDCBDmzEEHsREXfh9cW+E1sdQa+CyW3Q+Da8oIa5oxPkoIiHmi8lCeQ7Qz0h9UQiT7DXtciZyMrdGxE3Atgbr8tpYLabt9Cq6lMcgE1+R3DAkUs9HLp1Vx4JoMPsNM4tn0B8A1lovHrodNMUCZGegl2Jq+zfSlaE/8gsZ1AHe0vZ30LL8lZVKO4TiGBNdWLbvYR5Vv7thHmGeC/rYP9n/az5dPIMAz4JoBujDX4u8WKNBn3TzTyvcbgXLOPmlhRmLCAa5JBQLYVJae++LnEAuwrFn3k0YlE1zLHMxgtwK9SKJMsNJzsAbpp+DaBGUyj+eAjkoW70oVMx+Zz31pZa57BBisPsMauFYAv3fW/e8ANPiZZN18hglozPfGJ86c7gPoo6+jr70wV9tmZF3mfmMDAgTM56/CxgO2mDRXc6AdP7S+o0HTZs/0/dRVJgu1ysYvJVNy8P2Hz+0z/EjjcX+NAi8q79Y60fvxm9+1XwNH6yU+hUbHIvpdFT18J8/qBNYCirAR2Xlgyadq35pj3v29no7Tnw+u7b9j7v/vgWuywTPRU7siO+cALpuPHUA7ccc6Zuu8Cxfgn4+HVm+ZrMpFg1qXmAy8bAXNvb5l7qn9/p57f+5J/PfvAdc+eo4/C1yz3PTJUprPVM/zN//6r6y51rXKNSBkbkDvaW2FLTF7CU0juMXcpGyGJWLWQAioUyCZWVRzAJNdlLPSnS/xbzCCGGAXe0SHWwLUsMECZiTjF1ANTJL5u1AIyYQxsJRuW1hhAghu1EbdGxsBThDafA73A3YFgBX8QckW2WVXApWivSYwQ6ybaNEs2TAvPgXm1wT2BNB9Y/kXHEZc9/PnTwSLrq4vC1hLZim09FwDQSHL+r69shRUAKDYR2RHuBkFgl120mJTBZQ3dfMAAg8OxtS9UU4H9NxQ6qnSyzuCaXhGBIAAFLUJBaIFdADbJJuzwEUDP2D/sWQxApkAPcIEchAb4faIhhcQlO6cCGigj2XgCd+Fz2Aswz4TGKGyVxkCs3pGxraK/XYOsO7tTToBJuERNCNYqy6MKmnWIR7Al+wz7I1Qv0f3SLEak1FXuQuCBkRABKvA5KnSAlqmYtyp5E7gGhxCzIW6JyrbOp1+OvcG17JvCMBeXjqQN0vC5Zn4Tq0XOfsPbNZxIxammxsESL9OYHMCrt1YH0saJCzpcFlHAp/MIW16xtsAZ0o3NW6yPwD5SjcRB7PBydvbK9kCA1rq6qjyxgDE/G4DPwRJAgLZjoS5piYXYOdID425dLIULJ5O8LnBtTjqAg/UHVMNLBxsly6fmBG9HwQU5UDC2s3e5GEyRIDpfKJEzd2ZcR0A2yk1nKB01l3sAJiFsHEAWFLWVHazmr9obxfQ4ZunnbBTh9K8AMPzkMUaJMD28qLAF0BCmhgArHh+IoAkbTXorr1uj2iAYtAN41ydQw2U8P3UW8N1/VnrHipUTbmTeEIYRuisAVTDX7LW3qVfyL0PoInloNdkpn26Byv5dvvy6V5lofgbzTV0WEaQC8bvDWwx/ko/MmXgtG0+wY21D52guN9y2MLOLhZdGty4NJF6Y2A7IsnjNfv0/FhNWHD9zDubJhCod0dCNjEwsFalm/JiAMcAXLvRBUoLKmejNDCcWAhLxImnnIUdbJg8wghe60SMIwcs12JB8i/maVyX52eYZi6pmsy3cnb4Rl1zESbntaTnJiacPMCwnqh1ZAYagTaUZ79t26PLQgGsBVQTiAaAbatuoOkIKnDNrDVqWmqNBSBSRzGufA1A7JQBMWrRYV0EXIu+nwE2gG34PRpp6DHCxO6EToKzFWDbZfBnWaqBtsyFcVUz1wSErOCamXezvFSzaD9nxzJJgsC/j+NIe+Su2bMII0GjWDwB2cyo49r6HnPtGFxDplDn2TG4xt+lbNS+pUrJTFZy0NCAm17I8wBcS85br5sZP9gZ0mfTxBcQM0C9ABIBAWL/CUDbd0hgLQaRcfBBgQnbi3rGBRQZME8iaxfc0Pbzy8w6G4G7p235IYBIL+k5YsnGGqj5btCwffhmVWh4J+NGHwyjY4JzM+goMKeAXDdq4HnoDq+xSU6iQ1O0dExTymh7El2s6NPGj8zZ5af1j2FDdgmrukefvzjzcG02FXOjFpqpwZoXUADAI88ueRz4PKqK6DilxtysEq4mA2sr+LbOxQR8a74ImkTztNdy+ZkD6MwCmOBaXlMSw1ImSS67EmgP0hVYtqyfU5Aq/gXHyiBBvi/rpdaOf58zA69z3bhipByTSjoIiMt4neeI9bIvjCXgWhh8O6Am/qjmtPXxJhgxATg+X4JkS25ozH6MuTaZSGVTjiRLUprpK08y4HdBtjC+HDuE2FDjN0C6YCv8OeQB+hl7nU2jcg5cq/FZwETbULOLT8f20GrxRfn75xEgzs2c08RWZc/OfXZNIx2N6R40iS3nOjZz7btz4fuodTb2UUCpjBneQ9tegK12zHz+D7GwWoL7FNl+fH8/uDbvf2+31ueoB67koPb/5Ez3/Uz/Yo5DzpQCf3exeQORsh3TJzl5Wq7rlRyxnA9jjqaNXJiTPLzjE6/fcAiu/ad/87/JtY1jPLu8jK5zqWmfjI/oTbEzYARQl86JMoYwit1sQDs4QWnANepouVQzJZkBbBBgVzC7Y65dXRq4uoTxFXuJgvYEfyBIamcvnUURQAFYM0slA4wJTOBNppsNTWiNnGC3fL++vS7NHKyZlGfivQCfpEf3KvBjdjm08zYdHR4qZJtA6F/gGsYEJZwMvsBee7Bu3PXUjZPBESMGpYdibaHLHdymiJ8HXAOrJ4KxKLkCuAbjIPD0WiUQ1vIJ0ymaQFzk7lSIOQFggbElkEcQ9JmAIpkXZvnFsQwAmaA/YAvuXmCOxGPjSKTrXQ7hrKuUp2Y91YHPDo8SThZQImcsjRU01t1FCtcVkHlToB4jggRPMucmghhwBPOnuuf2Xgmolesnsw1nhiwzlAoMkCVskLCqNPfWkgHgiMYdBg0TINGIybosc53xwng2K64Pdz33KrSM++WeAAMSWkYR9MWaM8sEgLnG6Gb7BO3Bq2s1rQAjCGWE7N6l0jgC6lwc0ktJ+WZKxXAPnG9rtCn7LKApXbKiPScmnMujRiY3+5sg8Kz52dBBU+OM+YJxv71RGR8mL01KeE/+20LUGrN0eeU8RG8u7JqEVOlIRrs2tWwadNNcqJSY63awGmT00z2yu3HmnvfgWunfmT3IdQShdYDXLtENQKL1IwbFwqLgs4g9I30ulSYHjKNOJOfvynvAbIJiLCgjj797cC3PB3vDkliULfIeBEpmf1LM380PcA2U9z0i8QBGGmzjFUo6wVZTl1BcLz/x3wDK8vnZUU2l3JoHlu9Rq01/8drVhViOYNJhXUJQ/v7udvvycL99fkB30Lvt88Nt//enu+oWCnDt6n1j0wOtGWkrToYMD9FsSa5BlCFLq6f91TANVmCITDsmAWSPsA+ZBLCQ9tMTbKjlEQzOY3zvsK6ZGHFDlOisEWBL91DZLdzJVcpCrdk2NfZoa80M41wZNZM+nvWMfPbRYQ1YUvpddmFAQrvRPvr2Jmas7LjE63mJAAlmlFR5jx34nst0uExzkDTGUHOOgHL0AWCnKIKuklD9fdte2FnU4NrzK/XWxFbD69ZbSzMD6gKqwYHepxJSAupmw6i7pQCiRqEUfIhpFr005Vz4l81eYDtRNh8GsTTZcEYFXEv32uk08uzwNSoQ5YJKSZuZRKNT6szG4p2vL2KNBlj75jNd42a2fD3fcEX3AVUCXfuPe3CNJVwJ4h1AJfCbrL8C2gCuBZx1KetaFnoeXJudqbEHJEVg/cywSIstbge6knxdaqqTxwCZjNiG5Mz8UyWhO3AtLLg5Dgksk8Dbg2umoHfJpb8zIfgMyOSzyIbHflLGwSDWPFc6wLGmsfQa1u8ZD9VAicFp6z7Gr9JbO1xT/HLE7hFoO4OqgIUBKAmuZck6qbgH13L/uUXOSrqL2z8giM/krkA8js0Qytc1GqAqeY/BoIwtjkeULs3ZMxMIyv3jugVKk/WsxHMlxA2uFciTTWsfQTI1ikPOMbLEvhtlSntA5qR8qc8S+hKsfOi1UaysAc5kPdQYRz5nrAvdn30g+5jRkgsYN4GYqYlWgNAAmTMm9Zk9uDaSzIrJXCZcCJgT00O6Y9mc/kdf38b66E1Zzk6MaEnLuzwChBJL0I/7YBzn+3gfDhKbqem9GLs57k2fDXMtCbi+p/hVtZfH+PWZVKmDH2KwJUbI+s3tzHmtWxw+zf73E2xd7WVXZuyn4eg7sHZ1nrs822s/Y7Nft7FNutaAlAaGKYjoGNRkAnSCbrUups1boappl/dzsh8/UtJ36/JwOY7ESNhrufZZcC22ZbHPDU6dBdj+nsE1SSg1A1P7aR3n2Ocei7nej0ZoTRLMM+JHmGtqILcvpV+/R+dqzq9pB87Pf61h4wOJqc88QVZC/foC4Fqvv3Q17KwLtQVY3iDnbhrRMNhg7FPyRS2Y0hwLlRzd58TgkqOQMkVl1vEQZHe5/CvvYUBpDYfSPToA1+KY5FBDiWbANd1v6xMx6DQTTp/rZ1sWA8sUpkFW5ouIMkhGdjAFjlxxg6vRAzrVPXGs2LkSOm0Qg0l3q4Vur28sfTuWwFmnKsb1Ui3KAQjifWQspYSRjCOBFWCpgT0AkI6sqRJK10EccA3GjWWlMFgoV2HXUAv7mp2DgE7ghMpeuTDTPdNMiQBULKF7ft6+/vYbAQCWZtIZkiMA0A1jswfXCBZRyLy19vBdKN3DPWJNLZkqe+oRc52G7+WbS0utDSSQB0y91fgH9Eh3KG5i6q+tcHQ7sJ2tRbdQjcXoelvZx8lo0pziuilTTXCu78sG14ERJ5elrdDegmg7GHzupldaFGYNTBYRzpQ4PfOeCyhPFnzoLl2T0XdFICPGA/NPMX6WS8ppJ4B6IxYkgF5oOwGERHADYBJi7+pw2KWsMrLWvblsrQjsa3xGgYh0yqTBpsM25aeVQSs8MVnrth1hF/Aer2WPwgbBPXHtUL9L61eaiNfb7fXN0uVNwJop2CzpkS1gNoplxgIeyKjJPC8ZtJnvW3UTlsDL+yAlxLFH2vcK0EPdH37mCLZUfkzQhSWPrUEgjRcxA2ufGjwR00Ll5hzz6Lqxi61K5TEfYfhRPxKOj53/2EKBvC1ur9fBqJOdD2hHRy7gGrq2uSlH1jHAfGh1QqAegAiegiX0sJloyEFtQoE7ZA8ROOsmCmFLpTSHP82KEeMKa+9qu72+5bolyPoGe3i1fbq/2376hPLP++0z2Gt3Kg+F/hr+G+DbHQBgjCeSL2Ylqfy7A8YAwTW/0MKzZqUcZ40NmaYua05XOx7MTHpEMLulBvA7PCu1PM3UwzeTxfvyovJUNk8wQ3WAa2EYM7vL5gNv28Xb63aBDnxmnBYbZjRK4Wtmi+G+1TQCXTKbHUiNF7PVolfKc4Nnh5CkMDSKaUsGr8vVnHFXWaLsSsapysyqs5jZuhWYAjRM1ajPYfoOKEtNswGAvyrvlO7aRr21R2qoga3W4BqBNAJqei9BToJrYrjhs1XO6DWuGzbjJ9nw97bZh2WhbPiiklBpYpnNfY29LuaawAKtrbIicVINbMmeh81j34Ofaf03TUVAD7B1sT6y9zSXGneDa97b0szr8pMEitOpTd57BqP0/1yeXeCa14vAsiQyx1iO8lWupd8BrslvkCYdz4kz4Bp8OnYxTxlmyUwE0MzZPfwwnx8z+PoIXFtitAEqFNAwykI556QhTsA9FlXrYRBH6hedEBPwIWsicCn+js5s+xDBXf3vDt77u/Jfurb2oe45a/DUR5ogYj4//QveyxnAZganGZu8ls6YuZaCX/hKOA/E/GqmnG06mGtLUtqMQGOLq6/WIO4cX5llNVzR+buCkRl3+tJk4uo9jA0WcE32t77T5j6QSgJN+Yjah5m3uU5CFMDvwvZbxnmUi+rzjlO8cKBPPedoDwidzv7pKxNYCwgjn6QbyE2A5Ah0mLZhZZU1CDu/ucGtU3Ct/eDWxZ32KOPY45TT5Hit69WyYgvIcg4s2n/f/so97+vzyb/X/fA9/iDHx/+d1zWOx+BaPdsOmDwC135kjjOve0DxcF6dNOIOPDJOThrvv/fcWM71rP/W2BCILHDNvxnA4/F3T1/bLhnZan03y7gnOT8wN97nAq5xtS/JgjkuufJ8vpPfH2iufTQv+PzvBdf4jH7QkA9O5mC+8B1wrZ9nxKFnkTrvoh04uOzpUXLNWfbaaRurfdj273iE9uso1/k94Nr8/mVIkoxZkkOrFvzpeh3PMuK+o/V5tEb41ALX2jjEEechYrYWy/mmeKrLBgKuwdiL/QMQxl0nLWTNRQ9mC8ufENBZaycaaAbXplYUbxa6KiyrU8kkgxRqeIQaLAdBgtwZKIkF396JAcaSNrXl4eRGuwnOWhzBWZKlyZmLwcwFH7JxLlHmBLClQT0duuraqCw+s9c3KjFVV1Ud1hMcmDZsHqAMuqnnoAxxOmMSOIjAv59bgsEqFSTrpZiDCTi1sFWSaeccwS8FoL/x/jBeoZ1LowxC4ijPehaw5iA3gvAA3nJNAIv43mew4dyVsjJ96G7KBgxdBifgzZ0vcR9k1DS4lc6FaYxR3YGSKUqQYwcPs/X08kQvjWN+LS29AJ7xYnl4u6lENgMDjJQZ2yjVgeiDUcElIZbSfRLrScFfs9x2ZSAJDL3Q4hTrM9lv3sB2mNEtlDMEZoaBMcyRTdxCtU8pb9idOTna2bReV4Hd3jcO8iu49UFEJlO6RrpRAe/ZQBcZha8A/rbt5upmu8Pa5jhLhyqOMveiqRx05K1bBtCXByuYawD26OS7sYj1dBwC1XcKzFAp5yzvjGC6ktmyO5g3gNkA6qAzhbXbWmjqbiq2lthEfDZPIXW0JriGNttwkAt8MBDnpheaP9mcBCox7NP4BtzVoToBqgR5YbUF6LS+zLjHzCcDAO5N2MQw7VyyWJ3pAEaZFehOeQA1xXrSXKgjshinGIJ00sUdYf5xgIcFSyZF9BEBrpNNMDwWH6ZiqX2TFlcCi9GaXp1CwTRSqSfANdwPgDXoP359VAlpQDJRngT4pGEE94BFjbM3BNrIYZF9vSabFiArQa8LlXgCXPsZ4NrDPUtD726gwXa13aHs/vaa77m5udpur7BOrjap7AkImWD4DDy4Jp1YkePmIJWBoMGQ4dzL+9bYovRVwIlBAT7XG9nQtJXu+JqGBgJI2VbV7GKV7WdPRisTP1Va/o1/0320zvQCPN1RdYAsKNsV60ki+dzEttMC33TG4fdVIYlbwi5JmdYoGZXpCGCWJIV2a4E71AFrXarSZEo5XfTJ4iwLtUhLAJUVY0+wYQaYZxfbE8qPUVKcDqEsGRVLTU0QBMhVl1H4GQByR9lr7G3b1IEKBvCYemtmnLXmGpIBAdewLt6ZCBCYPrTCHIYpoDEIlyAm5SFVTtFrjF6Oxzf2AdNCcM1rRCCBQLTz4FoyxgEs7HDXGdtZ6T4zMePpBK99ugBrE2zL78w0FbjWpb28s+wXHYscK3YL9XdgK7HqwY10AmiG5yydK+nhKhHiDrc8W9zV0eyG2GYleZSckVkJwGR77v3PX3Jics6sGfYKGMxkLCZXMvkH2fQJihw56ppPAab2FBZwrQOIaPcJkCpW2cKQWcIg/kPgWspfZ/mnV70DqTzbYSBeieI1qdS+x6lGUs7A+B3xnTS0amiQsdF7oyPZ4Npyxg72F58rJXQD5K2AyWcHm+eMktAenfI85O9yDNn2S/cUZHVU9eQU1Dtl6+K7Zf7i98510tz8ch8X5o3ipfiS8RMUNxT4mLLQsXaPC67OMBodTNf6KzTIrPvvsMeyZ+bqqnEdbKT5+9pnxcTtCpC8r5IOARETDHsv5Pw98rVyDY711OAmMHGMHhwBQzmDzo5nkm0yDrYfvdL2IM+yBgt8aHAte3xcwWan/awKfWwR9uN69O/pN8ZHDag/q9Tqs+JaHP6Z4zT36NE6OHcvel3JEvqeWfXDXsXmTbuo72v73HOfKx7z1vgp45jFBF8NwuG6OAb3+qnm798PuoV+NDd1VlNDbp47fhav91SY0M/agWvz+jvIMQPit6zrvnZAxbUyoElaf3Tf58Cjuef2n9ezxv7knD+3q3YMwwHS/V5wLetj3s96L9mzWe2n7Mt55nnZ1rPUEqpmDnplvy/42mSuYcJjJFm65SvthcnxchhQAJSUPRcThV0LyUyn0fvYAAAgAElEQVTJp5VdpYPEbnz9MBUUWAx0adfMsh+IhIa14m6BZIFp1+jA6UyHmBoqpaSemBllWFgAq6RpJhHbZJaizdWbZtCwzWwTMKXyFDCtnl+frFUmF4/BpZkyGBs6fP5+fKbYQOiCWBoOKaEaByDZculAapYaxZAl6r6CaxpHPAeANQXL7+ow6Gx1wER852Qv4B4B2iCgvQFr4x7dSM2Y24FrHCcL5t+je971dQFmBNjMqFAn0Sma7/tB0wsDRbXgzVrjtf2Z0BRKuFa7pEgSQe2jtxXDCeOAkjPObzr8uQFG1hfGRcAawIg0t5BOGtc7S6t6k+QQr4CCpYzujDfKnrsswuy+6v4qDS5qqBhIYOBbQfvsWulmA2/fCIKkDCYZVDloPkBsGFWerGYSX3/7tTVUKr0eRl4L4suQmqFidkn2AH6q4+zddgedNY/R87NKEcGcYddBs9dwn9T0IigmcA1Bj7qkIhoCuwT7V/ptGEeBWwpqqMOXbqcu2eQ5FZDV2lYYX+lnGUQioOHvwHXxPaUwqe64Ba69DHDN7LhoccVg6uQysEagHp1CLzYcmgCEGAgkGxkPZ+hpaX2smdaZwZVTI6diOvV4XU6GmJsoIycrjV1Bey9KWy8lr9A3VGfcMF5qnVY5prQFpXOoBQ2wCfMkIFPrn6XnFsxncxOvTTDa8EYwUANo4l7DIAt7Tln9dEK9YIkxy4yx/tFYBOwjgwMpbxZTSNl8ivqDtQYm2xO6gwpcI4OUaxyJFDP2hgYjFk/KD2VTElSK4YH5oyTA7d12j6TBzRU7f34Gc+3hgT+hvXZztW23V2hwcbHdXoOhqdJhAmwsP+6cd4LdaUME3oeFbSfJZ4VKGLvcrEokXfJMcO0JY6USdth24maw48/oGuskAEp2MU6enwLzo5kGuwUg1fpr0ZUEsEyeEoFBlYxGgoEltOhCa6BX4It+D/YgADYxNukGC4Q2zCFGlIFMry72ga09svp2CVKKEVfMNZfwx5GsORwAgUvFAnB2fCtwzSiM9dekj2jVJmn7EVxT8wJ0Aw1rLaAagTUkpXBesvRZnyemW0eBnXofWsp/6DzivnYShHcTdhqTWGKukVFqMC1ADvXXXDrWeVNBXxhHXdMOqFlpCQxnkJ/OpfRZDLJheAmAFrgm9lPKL6XGZ5/DpaFyCpXE2wf10RRUsDp8tslcc0Z9D64VA/C74NqanChwDbNx0eX+e801yZ/KI9iDa7B/AWrUMMbg0xDsV4IFPtoE14YfKZPtkNz+5ojP+Z879lqVjidxdiamn+BaAgHOfbEDLKUScG1oQHWQY1b4mJcGtlY9xQ4yulOmyv/ad96DDPMec90ZtAQsCqNuPkf86H1AVqChG7vkM6p4SQfdDPLQN639pt/V+boD1wJqlFZi7dv2nZScaeAyY5MAnveUZj5OnNorrMZCcxwSiRDUtQYe1hvPptGkLeOlvZ2FMQGfZkKJpdTlmg2MTHBtdsHt6pqea3uMAeB3jRNmKeked0r4K7Cw9/1+jazj0GDg98CJ9TqGJXddK3PtBkzly0RSRv7bCkBqS9qeFLi2aiSd3BvP+TW4lk+ss/nomecYr+DaGIP1Tcu/dA8ruLbM22RcDJDBp0Ox4j74Cg9PM5NFdujGS+fAtSOTlTHdf9/RPv/onvR+VTc0Vq3zq3zs8bzTbjV5pl/NftexvCZ8J+h0AqzZtreHd3rX31vDBb78ncC1TlzlDgp8i8a3fZLJXNvf7cmc1VD0b6al2Z8hvxdcOzfHe3tPv4QxQBKHnbg6usZ+r2WMfy+4djR3vxdcW2yb1xZdrUEsSDJ0PUPWtXjx//6f/7QaGvQBb+0Tf5IdEkc2gMHyza2CLgZVElfGT4A7Km2ByxvnSSuah6hLofAKKZIFvATdWBF7ai6R9SJQTES0OLnRwxETBc5r6SulY1EEcc0ki+4Y2Q9kmAVsi3iuAtAuF9Wzk9mCkkqKcz8LRGDGTJpIcOpwfylvxbMymEHjAAMExY5h5jT6Gsruv6NLmVvHi2EC5oA6KJGRM8C16YypZOylRNEBuGBhU9TfnVJV/iXxcfyV7g9AwmeBa3cqp6MhcoOCvFfzBCHtb9vnT2iscMsS1LDUCJYYeKljY3S1mcDeNMjJ9vE1eascP34vAYTWYJBotO6NzlEaLiRAQ+ksShXv77ZbPwufw4E5WVIDXONqtANE3TQKoZcVGMKq4UVZ/JUOkxwfwirWU9MDtGg95kRlsBCff5VIeYTHneXOBg4wiw6bYINJv8Fjnr3hAIeDUgw8MQbRwTUMr4jKYx45Zx6ncoYvLlWCB5DsSp/H92PMITAPYOfTp88usdlY0ou19NOXn9QwAgAqtP0s3l1aQxv0ztRp9+b2hgAVDkwALZrfAAburlid9QRoYX7pDoZlmrE14KXSa5VGFNANsOgWzRYUVuMPQBUEtbhXrvNv6uKZphjt3CqI1qrr34t1p0hZDQ1aJyNZGDlds5y8qeUBkbPOwxTVs40yL9sk7G/c59evvxW4Bv1GluhuF8UcxXXQNAXrDXMXVmcxJz12YY3hORV0qrwa36+mA9Ij0+sqTyRgZudWeo8byxMDxOFaBHkMsKOsUXszSQiBa08v6EBsphkAPgcc/CzOCQJvLVoPMA3AngA2NMcJK64DEIF6sm8J8lmeuO8O50wgSiexBtTp82776fPD9ununoAaWWvoFgq9TSQsgAFDM+0aQHFrrOEMCcsXa05na7oW9hpMYofrj5iPm8OYnRwfrrLONHM4v962N58XApgFxKljKtarStphB7DX2DU15fbjohfpQkxGqUpqA6wKXIvWpMs9DahpLqRVVtpcb+/bb1+/bo/Pai5TgAyYHi5DZP4h2UiL66u5QPaIAjo5VGY7076YEYcL2I7r+jrDFUDNYLAeknbwmsm4TqjhRVpfZ7TVFCPMswvpr5FlGXDNpaNkrAkcBAAVYI0MbvzbgGEAqwB45YSn3Gc48qk0KXCNwvtiUKvLsh1o7D92CwWQb33GAHScfYMLefR4bAvoIjvqvOs6Zh7HAkDJSg9I46tTf8ilgWGEuDwwZ9qUGCDb36WOs+OcgHNrrv2dwDU9S8ADG2PPNa2HmQ5mrrkslAkog2tKrCpxGq3agGuxf4wpwzhyWMsyevqwXW45KwqcD3HFgyalnXYnAIrtZg0+l/pWMOrY5lyATlZwOe7T5zWbYFlnfZ9aGn8MXJPP0cLxs9wy/kiW3owFJsAmFyR+/QBdd414ToItJ5gEPImdpfM3tlVHb/4w6UpDYfDIv2Azn8E+yzDF7hgDLxCihtH2Ivq+8aEbPNCXSyPHZe1hXgSY9b6psSkWru6JaxG+T7qiDtCIZ3IRAbq5RD+xZ3YwedtfFjhC5pr9iAZ2Zui8Xu0cSHAK9p1+rs61XUONNk0TENSare/zuM2rRrN7rgu5fcVh4roSO09nzZwrvBaygGz098A1X6dYgH0+1Rqf5Wr+3oBrWef7+dn/m6uFMhC/D1wL2DXHs649x8/T+z1w7QicWNd4yzFlPy/rwxsnCZ5pBybA9tGaOjdW62dylvd67xVQHIdhb1MWv67zgGorrKZ1k2c4uzP4oRWWIrZwYI8/mn9ov/6eP7RRkaLZaZXl+wuUz7xzj0y4UN+4AojjLs6Aa4ZzbeO4w1zCXFmks4+y7tl+6BnPzw/Hh2p/UXes+Ov4z36N5dq/B1w7tzZjT2ZJ7p4Nud/v81p5jgCGJzagSC0H4BocEjhYKefDh1O6kS+NccyGBcgi5pGDPYNrLI20KHOzhcDeUrCripk2oLxxAx2OZApswX8gMJYmVINrEtXTZE3mGjLFKcegVkLE5A1WJbCMY5NnoSH/pudnt9ChSUThaTuhCLbgtAKU8vIs8VLcu4JXdc4DaANAC53vAnIV045ApdgZxb4YWlwYI8VcEtLH/UhDTKLWc1EzKHt9VckbADk6TwIM8LnMaYCmFwbBAddetpvba5aGBryCQ0NgwuWttSbe3qnbhvI+aQMJRFUzBWgDvZbQcwJyAR/WHxtdHS/c4lwp/3bW8F0B1zK3FJpPmaIFZXlv1UVw2y4gQI5uf/h7fcNnCXgqlpSaUbRmkgDTMNfIKnOQtzcS2lgqhcl/83phapV+jlk17EoqlhoCZeoAVofbOJRCwQU8SFdJenkOyAJoxpmjLtcQz7QuD+4bAEXGSIL9yumX+Hk1eRBzD0whBNaoT2Jw7VI97jWUDJr9hX9jLnBtgKpg90ETjk0jAAoIKnAF6ADX7m4NrrlkjALnioVVRqeGCPpvOVOInSNqjDGWYLgAj4jr5qe6N4plefNw3/tvA8NOzEppU0nLr4Dx8BD8XQLX8D1iw4HxFnCN2Wt6ynGyDRp8a1sQJitHYZSLxPHPYRHBUr3ebF5prWHNoFkBSqcVzGKfx/FiOblB5oBuWk/q3poMJNlJw+lOYIlxen5+VBLB4FrGjsCGQSrNj7qd4lkEZnWThDTumJ2Vpw2H5mF1BuX6b3BNTQvQMRSAh9ZCEgL6DEp4X/S7ZHWNc+d7AQjlTwVnca51cnp9AVxDWSh01e62nz9/Zknow+0NWWsA1u6vLwmqXaNUD+AagTWtNZ5NLEMLOOKghpnfBgKmsyFgUomXlDATBFHVcR1pdV7h/TgbWEL/TRvDgBaeLXqQ2B8Avh+/Puq9ZoILZ+LkLQB6NNG0zrpbHe1zymsNcmYuCIaa7fT1+cnMNZ1JAZxYesu/Q4jbbLb+XQcWKvtSeR6/138VrMnF6wBY/IgAmJXSphOmZNzVpX62221gzaW3bBKR8YNshO+V7EgAbGh24XJQPtMA1ySNICAKAB13Z50DdgSXe95lyHMr9na178BcM0u/dNQAbsPeYQhsO9MUod4jj8L69FruSY/a6V+BTA0JoU3+n0qOU9ar0jQnhzJ/Ba7Fe3GJjn2wBF1G7irYFdte70VyMYF3nP4/xlz7feBaJU1x7qYMczSWIEscz2zmGn1Pdn92Bj3McSdAeX6fYa5x7Av80VglgVOGKIFCEkcuRwuDLbHbEbh2LpBIgCU7mASyF5dBrQQKcmo6yKq5S5niwuZYg7P4QQH29z7P0b9nsDHBmbx3noHnfl++VDIOsgTJZy3gGjtzu5w4YKf8dPtTvgavaTAmVqITGtmvA4wfoMz+PsMIbWDdSdj4sR7Tc+Aa5gMuQwLkxBcBjdQJc4qgz5Hu/+ZYOomrV53IqsFemWv7q1Rwa4hRjaC8jL0Uwsw6BGUWMDls2lPNqirIGyXqslu2S76xsIcUXGctWl5g+EQFrlUzrvjcmsdJMJjg2pjlan4TH0od3juBs6zjA3CNaywNI0bQfDxTelV7/sfANc9mM8nGeNW9Dbvu6Xf6pW3B0f3MuYw9SOza4NEZlmEO5cBOfva5RwwhnjLFfmCcetz7LF8ADK/VzOU8afVcxgz84GVCzkzMCp0dvGlXLrzHJD6a7/zuzwLX9t+9NAz6HeDaNPlhyLblnzsPenX2GxaH4/Sp9/Zh3uv+3b3GDDKFXSwL5qqU899xNAc/Aq51ZcP5WQs5ooCysqsN9+33zzzbBKzplf1ZeGh/8cz/6d/803cAX3CGlbF344Kd6G1sIjM0CEqgcVHaCO5AFt0xd42UsDzKkK43gDrPL+iAqVtRTDGc8hF8dhZR4BqYa2FzVMc+ZLQGtR3XFHNNIt/pBpryJWWVWqxTDqPaZqfsCQAeACmASGLKARS0hocbKwRca2qtO6W6VC/Bq3TQxAoCIwjjUIdkSlsillyzEwFelUUgewunFowg6iGZuZI5YIMDB6s8mMzSUSdHMfC0YAQeFpsJbDt38EujCTmmKP0DG1GlnBhrAFZsRBEwyeyygHUoHQT7BCVN0sUScJLfyxlyc4J0x2SDDHWNofH2mpsstyDt+KlS0W6FTqaGr8m1BFbAjcVnfTAn68V1URojAkK0Lm+L6t+Oaa9JadmlqUJKM93lj06Uy0ytvYTnCNjculdrRjrbmGNbGkYqt8QYAWwS3mjmqHczAnfMk5geKaV1ySeE6NkC3rpkZCBCyx2sH5Qri1FJUOv6ZnvCmgRzzSyIgOhhkOQgiwYfPkexaKwfloVKeBhjih4PXHfoYulOv2yOAb1AjIcdDnlbKXdGcwGD0DQCeo7uGiaQieCwO4TqgNc8AgzD/sYo3f/0pUA07MeAa/g+rTkwRsTIzPrRHKkTGQDuAGvcM2Q0bNubjAXLTrE2ZefEmpTtcvMDG7PaW7vsfewN74dC7bAl8qbCuNDeVPknY2l39YshF+gl/cZoxfE6LvnrQOyoccv19vj1N66Dsu2DMdFzLeddB0fE50cCxEBwl0o0oIjSX7LSoHOH9UZGFAsG1XDAdkZsItlS7E2Vo1r7Kl0qWZInNKeB75HB9jUDOvRhqD2AZwT7EyWhANe+fHrYHu5uCa6BtXaPxhZgpsEGgE1EZhSYa9LHgsOB/cXzo1h+WhcBSTFGdW9JvHjvSWtNOnXaqwk/wn6+IKCH738hG02swRzW+EmdTs817Opvv/2m38/IkYxv2ybbEbFUVY5EVjLKog2qcV6qc+sozbWGGsCnZ4JwApnIaHxVN04wFQVeBRRrACug1gRqy544YRaBfbGy4yDnWkqSdWJ2JMwAqgkyErDB0rFmS3J/+h0F8vErsIevnEACG1B6fyz9/CaNtmiRBVhDaSjPP54x7SolFUKnccB7eUeRXAKyWecLLLXW+1ImnUxJx6dkXvm8FvgPkL9cufLiwiSXyeiOquUoLl4d5Ck0t/P3AXgBQvYcdjKczxZ5hLEW02ktZ0u0crC2GHwOp/+HwDXjVZEqzb0k+LOvW5prhqar7JPgWjprn4BrALfFClUFgdlu8JkArlmXlhbf55l8jtjzsa7iPHvPaV6yR/s8L9vpbs1k1w/2GmHjyTgfc5WANS+J9dTsfNrOnbblnOqy+WNVTod/vrfLohJchXm9VqNMG3R0rY/AtfhPlfit+XGH24URMlmABbULZCMDyEUEYe0Pu5dki/xYzcUJsKbTtWKLdq1tm81Cm8CXgsIGoqvOO6DdONd1/rf9ir3jeeyq9Vl2l3mN1mu+K2ftMleDdFAAXdmjMD8S5dk6nWFNME4y8M6YJCLyIwJvHTfdxcI+W2zL+X/EJxDIuc7t/tnaf+j3Zi1nnOjr20eZXa1xrYBrBPdTtTJslkCuJAJcWeQy4D3gmHnMz/kcaSby0RBkPzA+YaeawabzutkDE7pe9H3lJ4QNczR+c8/Fxjac3iSVj+5z+ngZ6ySAl8/twDUB94op8xzyEY8Zgz+4XMRIHnO2/1x8gTWNlXdJUkLDdo4DtWN18W279/L7V/jte+DaBI5yN1Kl7z/aiufvS+vZ7LrBXNt/9x8B13Lm6w6aWWxYSysv4JB2at1qgeS7yThav/tx6H3Q4Hv5q7bl2mOdVJjPO7/jaA5+GFz7eOjbJ6qzyCM17Oe8lwX4rUROD1DOj3Prnr//m7/+J+8pJ2lACkDBMJZeLwwynQkg+4vOqMA2abu8sYQlpUsS9Fe52MsrRPIhkO+sS4lmpVRI7KFiAaAkpbSyAO7EWCoIDVBV5ZsIWix+W80EAMqxy6MAJvwPBpjNDvD36oplUQHBcC2wzB4eHrarK3SfEnsnDCx8Bg4EBPTDQtkDdjE+TV3XwoqRq8ng5rawbMpOHdCjSOX1m7WVDK6lkx/uR98tsXc8WotuA1xU6Rd+7herQBZpx2EswMALsMXywGeAgWAe+pnft+3+4Z6lVvgcWIn5/gCrDa49c+zAHJMemBltZsDR8TJQxmcx3Lw4bcOQi5mjA8v+7YSOZSzs5LD8EC+gi6tBROn1mcHnLrW4jlhlPjRsCLlC/N0xHgFhAg6yHIaOmSxUwDWV/6hrZsZEYK2A1YAaPIC5T5J9FahbjKYwj7w/MqfJwF+aVcTAmTqHrzyY9d1yKApAgbYaGlI8oezuiU8ZrS2CHJkLN+oAcEuG0QtYVO74ilLP0X2T+9zAWgAMgV9i3oDN5kkRcq4IsvJRbGrCwEaC+uo0KhAQa2NqrgUowfXpdHn/cszx18L79z9/MUtWRV0qC7U2IwJAgGtgvfIeBRpRm4qllQrsUXaOBg2VFY2IaEBfNxEJQ9QP6Q6dmnPpXTV4pqWtADvzHk2sOIa4zvWN1w6bl7iMnKxfjWWae1RJPJ9BTMwKRnympSQUrKXsDTZFMXCXvYLfhUUkgXWJJWP6qA0J5qvvJwBzIo+U5Ao81xoHiDN11KK3RpCSpcFvXK8AeKQhtxGM4xrmfpJ0uUTxzRQwa6FZaq21lmdjmbd137j2wUghuHa73QNIw9+72+3+Bg0LVA56B11BJF82gWv4jIA1gWtvG4DB1yqfRYfmNMIAqKvt2+XfTEjxjIFNValZwsVQ0LnKXNIMcAD75B1jgXPStnyCODibcF7iWtiLv/76ixjI+H58lvYtzQzcPTTsWDIDwax+2b4+fRWb8EVAWxpJpEvm1B0DyIRySnXRxLnwzc0mBMSLcZiSQswF0z4EEquphBNtpZPjg05Bg7k/JbAfdkPE7cxgrrEKUxArQ+CaqrXdRCgsQSepBBy5fwPWE/VaDayZuUaQEACbS0InwCZwLWUSuTeba2dcc27LaqQbpKfcyUKBOpJ0SIm+woC39HhxWSiANttrs3hTDpVEhIKwBgnSNIKddEcpVewRBpmNQr75hJLJK82T0oevfsN+vuE/BCTBTzV5UWOlJCLx71dWICSskGN4BK6tumtmjrAhlQs+zbbbA1BqaNBsRdmo3qdM3jkwCUtM74EN077IWZjO69QCdkIJNgwSBuocqW7oCezjLyV5SVs4wLVDgKnANZ3BuacESHXul+PX35eXyLD2eqAPwbP0NIhtXMRs+qHrNS4/guGjIKvBtQnyzbnPf9PPsRYvASN/SdY/xysgR5V7OgHpxOmsLKk9ZKYxr0MdzVE5Y0+9mGsBGZPsjIZtXh95h+JzJRFgcInfmyZBQ3tvPn8YtwM+VcfXgxLHAin8u0qQWKgwv08AVhU0bt6RdZSAOEH5DO7CXGuQtZknhg/nlC//XfPn+4MPJL/WpeIG4PX8p5VEjBPo98jPmOt+XWfdEKPXzDEsongtZcSuBKgqHEvyhC3vTEP0lbPuxQ63TbQdFAhpKzhA98Rb8q+dtNPj1J8GjWTH4vufe96c/wF0czHYJMZhBRrNMevS6Xxx5E0UP++ZZOt453Zj9/fgzTlAp8e6v38Pri0AQYFrDdpOcK0qZ8IC9KCffn9/vkGbHvTcg5yp0yXcHUCTiMv4jPP4+KOaw2mjBtly/aZ0AM8tSFdU95TExry5OYc9P8b3D/G0PZlPa0PXr3G3PzPtYs72FfCaT7V/EqMbvu/ES8v874c5/sPAdY6MybRHGdzskQKFxySG2bjObe8t2YDDb6ozS1OQPZ2xXu2Up6ltU2KgeS+7L6qE4wm4lvtZ9+neBvhIPrSF+3HKZy/+47/+K2muwV0eJXo6l7oamjdXrA8LEw6Kb7TTwHxSJ0AZ6GRNWP72DYLN3lU71pqWucs8DXTQyTNzg05KaIZlTK2BM4Tg8TYxk8T2IMhEYMMCz+y+KXYAgicc4gHXcM/4ncA1Bfbpwol7wXURPD49P4oFB8fYQBEXVgUYg+HCDkW+8YmSlnZThPat9WaRdoCRPERdxiAnBx3BVJaB+ZjOgQIPC5an6+OOXo2Rj7MjwXl0+NOGl/6SACGIaMcAsBSUAMXl9vT4WDpQCeZTHgqnVuCamB4AMARcKviuBVcBfTKF3kCOWgIoqCxVjTGiCZNTlM/KUix15QMwmGzT6hhqbFny57FvcKOJs3LwV0chLD+BakL5BTYouOVYGtCSpl4DOOkMSdCoutlq3YsBpdJRMaESWhs4MatJzqWYKGFv4lnITDFwh9/j2eIYzCxTaew9P3PLYW1gHiMwjh0fthuAOwLj6N749CT9r8vL7f7ugd9d3T0DSFwLsCAYL6/CxV5akwQWLjZ2oQ0AjJJS/MG+vL0Rs1Jej/YKg2cbPrHsxFyrUuqwPabO3c2N1rBLKtM0gSM9AKowH5sNZX0UlJ5C09GMSzJw0qmNQDfsi8vR3fkwrCl1vA24pj0ZBkKC0gCfXDtkGImhGOD9+naw5dIdFmNv26BScLGJy7ZAbNdjoGy4HQI3MhBwZmYMEwvyOKL/RhBtYdiZsUZgRXYFzyZdnPw7wK1sEJasmKlgqrnssETyWzAapweBGzOnAOymwQHWWsCzlMYDGCgx53KeE5hbqiDl5Qi4i12mEmOAVwJ+xV5DF1D+vb4hyHYLBiDYzWSzCuAII4bj406Fse3aT9HkU9lwnIuwFRm4WJuNpejjDCin32AQADyWc748aU/Npj+eKAKGBnSR7Hh8etxub+8JJK7MjYBsAg6i64hEA8C03x5/M7j2YkahyiSpNYbumOygCXaaXn9mQkAAG/XwAMohmRKWsFnWej4BKgAUS3fNgVxcUjnJdpANsGX/lZM1tJuysDpwhy3BWhbwzhJy7kc3NRklVnKcBKrlZ4Nr0JczcD0017gOo1Xmpgw0GbvMuGCOGdiG9aXOn3SszFxjPsFgUJVSGm7FekujDEo74uygDmjKr099dLJYh0aVwOfplQUI1KiLze394n2aR1KAmdLeZuIdgirpXMoz1oCmEzjY85E90JzZfhDUFEAeTTvZ0wSdmZ+EDV2q59yHz0KPOJmKDVayAqKASAOcDojFdsG75WdoD2lsY5dxz1VJYRkMVGxUuUrHVpYo0HcQ4GRHXINLCSrDUiOglq7yARASzJ92zSwgz1IXCcrxPWzGYzAjuoVJ7MY/FqNE1592fB+yxEeaPmJGbeplzs9NMMXJevlNbEBlWYN6/sGccWyQAIYSBxmX4VcpKArUnjSE/B4yhq2FB39P/p/GXT6GkkKSIlGCyV1EecEAACAASURBVNiPwHv/ezJ8GoxUgoPP4bNvSahStzFdj31kMneQmEP7K+MjwCmgcoMjkbzJHOoslW8Z5lrGQOf5jsUXKqwnpfdmz1LSlYVMNLLkdeEAPmPtBGzAtZy55TN6fhn0+zOsHMBcJJUcBvYyoFN3L4wmOl4nmImOgjDvKhtYEjeKNVwREOaZx3sBHicYMOLHBn1HEJ5El+2hRtDvdKwxAYiMcPws3/KAa1xG54VgwRv5riXZMhIfDNB40nUGxp8Vu86aiwH+6tbMgPN7w9AK4L7fr0fgWoL9xIh9svgZxtjVPfLC7uZTOa/EREocGEFskMg3U3iJncMJ2GrUtecb9O1Wi3uspSGtwQ4lCBukzPcxB8KxHT9hQpZe8uiNEv6e55yd8lO4P4gR7FnKBl3qkBqVBvFvasU3JFZrvlZdxj7r8DTxEbRFANs8b/TMeyxyQm6xvf29+swJQFaGbDDX5r7OnO700bhlAsTvfL32meakxGAmcTrnb+xYkyeUp/H4VcVHjLyW3ppe8Dh6LwetmpaygMCcDwtj0lcbfqrAQVuKgzEJ/rSiwmcQXNi0//Cv/td3lDHgYIDjVIePjWFnWZQ1T7OCFheXAyNGCErbVMKG7CAN1TeUAD0paIXeiDsGEtAZrCaBEGJVVSqiRONb/ycgloxfSvNcduPMIR4e14NDxmYA1lMKbZ2i0RC2NqMJ9y9GFhyzK+lOmTVTrBQc9AC3yBx6UmdClExaGB7PgmBIBsQOqQNjAo5DaDFBWsA5gZAtNo77x1wEXEv2UMCFgqoqVzX6raYHavwQFk6XkcFZkdh4saUsBBzxVZpWOi8C2TAH6qAnYE2/c0OEwdSR86fDkV1a7TSiHJFdBM1QyeGq7FOYfGvWBmMEbSmMrUpNxZSrex6lwxkzjAnXJDqs2EENoFWO7DgEypiPjCTN0HBswiYLiIl7v7m747zyvtyJkuBvAiQbeIHMAEDU3ELrwSW5njeVCMqZS6ZbGIl0ibimWJ77TD2uAn0/fTIz652vMxs/LG4fqhpXNlOg5pocAKwNgiJVnmiL6QYIEYoXMC4GDQE9lyCGoZagQx6ty56wVsiYvNqe2A3xbfv55/+Oc4nvRhMMgIoYpnQNhfMsgOSKwJrmASLz6mhJZlxKgQDaOtOagOMvj09ybtI1eATzmXsGWnBmbIvjjASYoW3gwQ82lZibYIAAcORadblogNw4KjHcAVMSNGico9nVaz3JBwanFJ//RlYvpi+dNgXg69kx/srSRvTdpcJuwqI9juBbbA11bTYDwIEl584dmmjr6DB390+VL7dDkQN6aquR6cHOm9YyNHMySRTE1gDKXljimNLztdNqxggMKJ4V6RhKvUHorkmQP2dP4OY4OighY7Lj8tLMylfOpzqDYp1iDlF6p+6fKAlFOShYkgTb0OyEwTlKyy62a+wxghtqpqF9A5YjmscAetN6CIAGw089Qnabxp4QoI35gs3F/ab7KVhjLPN2drBYP17HmK/Xl6cqny/dI4NybILjsYiNuL65pWNRttAHf8Cq2EkmRlgSig6sYK4JHGNpJrTJMPfoKom/79v29AIW9isbGTw9o8GNmh9g/escAHCKMkCMRWeQy+FPc4EAUAE5HLApWIvtO83mk2G0JDWiJ9oAC4a65R7cpZX7ebC6HK9jncgJvVRHWjc3UElyykNTXpkOo617mpITHRduAJCA004Yz2DPVbpRCsgIaymGJoksgWoC8FX+KQCugbjEt/JpEsTIDdIcY4+2W6RAoJ1AZXrdHTRgXPml7YILXHMZaBpXDMae7LzWdcpAF7AQZ63P405IOVA0cId1grEHaBupAXL3nLkXKNvJrA52tOdyXuJGCH6j4chNny2UTkhCajKgTAzH/cqv07uoAexydNmxW7KZcf/Yp7MTapfHukzTDMWc6fGFcc/pPD19jGKu1T3aks2kqu1NfKB0z4umaIH3biAU7VCN91qmVeDaEONOgodneDrAe6/oXrvMK2O/B+AS5CS+oC9BnwF/tda4ZqtbaXRT64qlldranQFgAtJZasNMPdyDyuF13sG/QUKOjHfYfj8D/C9KXaTZjMH+AGxzzVUwZgAc78kZwzl007Ps6cw/96DBnhUUaHZSgKg8MatsnGxn3ON9VVqxBRy6c3g0MxeA7XxAHGAiPlL8DQFT2uMzkJ5x2/QLc19ls2a1yAg+1zVhgGTH4qu1P6oyCkAZcXZdayRTyOAeWrVaU70+Y7WSXERMmSqSuQ934Xz9M3Z0xsj8nJ+h99Po7F1nsNn/uzGd3zXPCgG3svuZl5qPHXpUPo11/PK+c3Pn0+QQJDkah4w1HpW+/w6w5fX2JefG/3LvAVGS5G2QpruvruvLJ6azR4k3gitWDITkz9gX+zVbZ8EODGFFhc/klBf2eK2sMhyU3r4FrvVZpcmY6yAl4MVcPwC8Q7zQ59qPSVf4BtPrVB5Jtz182DZSN9OQUena0059qy6qnaQ8Xu3LN1Q8eABCLh83oO3xmGup9vU4t2JnmmG/3kuV644Nt7/mPOsz931GJclympA6t8freoe6cT3XWn9tu2t9trWo9ZWz79x3/ojtqRn+9//yH72rdFLdymjk8D9nnsowksnQAXsADAEvXSoT0A2BDdKW1OJBR1FYtfSttxGjo2aggdezSHEWMNZJ6PIqARKTIOhs6V45+yugwhlHg2sKVHE4t9CoOrJJCw4BJ4EjHOR2msC4CXNtAjt0yKhpo+6cKE/Dd7IMkJ1TVfbEg2tk2NX1CNm81t6Jcc/4pkRLWRCNm67j8k9vglmClkA+QFM5bKZX62DygU0ARQe7nDKAhT7oaZACoCGoeuYhBOeD7JnSExMoAHBR5aNeLwbqmHmk3tcrmx5g3sUaHFmunYMYY5dFS/bbzW0BeWmOUY63eQRil6gcM8CoHIYArV4ntW2SQkjo3t1hCnjxW1rrIW3t+YCcWzG/5GTij/aBDCTH1ow7rC+w/nKwpGywPmvEPesa5Y5k+Vl4Ofp33YVWJdYEVAhMuyuvAweNX2i36RQotpQMmcaFAGvANR+8dC6LuaS1wHJJ6z+FZcZnTn2RYfzYNerhWBj+9UVB8pcvPxmcRYnbI8eM+24A12JvQBct/ZAErqm0WUwp3Y/YCClDxQJ9ouZVa98psyaGbdZTwDUBcFqHYY3kNdmbBp/BvLh0uV81LggIU7FqdwWbDntKlKoURGpyAsXZ2dGaZChZRfMHg8NxLhscl0ajHPUu50CyQpqSsF2kU/K66tos7TqOkx19sVPVbEWOSbQBZ9e1kAh1CGU96ECV2L80/7S+WQrKhIHAYLLXzD4Q+D9A8+wLr6/qUBmRfTY1iIZiGkaYLRHttW9iWYIpRRAR4PW2bff36gx6i/JaA2bQ8wOwBvYa1pHYazf8e5MmGiwHBsAmjcjoqV1fK5iPT6HzTmMPtbTo8iVpgdeV4Rd4gLEu+xymR7SYcn4RbBI4qLOqS4+UpLL25QJ6as4IlHGcG1HHWItxjHFUIgJ2BPst5aAAO8goeocgPcC1i+3lbSOY9ghw7QnlvWB4GfgkECWAjc8T9q5BLOehN5RTyhmJOL0z3Ek0DMcN95ytY1PF529QyqBJsedVGnh5ibl3MxRriRZYXk44LVywfmqLkZlH7Tjpx6mxwhvvWSWhBtfsdEm3LZlTHRq5Y73arIgE1r3Xm7Eklqw7JPtZ4pfwWQ2qsWkR10Y674bl4O8mCOZ7ol5cZ3uZqPK5JsceiRoHLsUQSIOG5F9U7+74oED7Kmk7cbKbmRegjf6PmfMCIKJxFBZvl+MKXHNfgAIklY+fwQ49z8qEJ3gR8MI9Ck1EAGw8D+ID+qyoboz0Onweo1GBZSfASDJQjdFVmbcaQ5HFlOCzB7PYFQkwleAwc200Vmtfq4O7CURq1JMw6vAnrGPcD2/D5UgcT9teTC7PY+/nCZjJV88aSXLM3zYYKbjeBNdiMzo4msyjGaAmKNE1tT5gF8AQN7jGst0IuVu2YRfUte7PlESxAdEhHW9LuXTYb8QMDizZIdmdsXEmhk1NsNQlvmESaP3ovqscmetqjDty9maQh18iiZR9ENaAaDPVEpDPBMPKOuO5SdA4oL/GT5UiTQ4QO2YkbpYo7ghcU2w2wTVR1LqqSNYv7LCsjQ4ow6ziNXZlsb2Ox5oyMy8go4yhrheGm76u/akCG8f77Hjq3qKvnFhABraSL7lelxG3LxLGcoPcy6Ad/iNJ1AVcsyyB/Jr2iSewFaJIxnT+bn5RncE5yDVLzoB4MxToaRuc8Qug7Dmr+RtfUNvJZ9LRfXwPXFMS+hTcOQLXYq/qtFiYhm7EYRvFe/M8i5lncp4DqbkW+REnfihp4QkpxvAYg2nXJgCmz9jOTDagByn3k33CM1ZfXGyrBngNsqh7UehY9rOnxJLuZnbKrvWfZ7BUyALAJ+1lLGKe1ScLdaf7lqmS3e3GhcVaa7fv/Ab4A+DaxFt6H/p89zdxPkY3Xy2BvqGeg/Us4rgPkHq+T7GYYhJdz83vvr+99X7//2kJs++9RH3dtoW59AoSOl03iHJHt3C03/La0f68+Hf/4h+6+7TAtRrcqQNm6h4mIaV6GI8qMXRZIRwZUqAZZF9zceM1gh9skKlAUwGEtM4SmDabKYtfQ1bgmku3JosrAF+yiNlUQSbTeW05XErQHl0yVXYVsALPjvemyyb+LZaRDjdlQxVEqdxVjkMCKjyXgEmVruS+KHZa7CGVyrZNmUj4Wh9fz1e6T2EOyjGJ6DYF55dMvpZdQDd2EnUWMyCK2G9im2icm4EobSSVV0wGH16Dw4PSQTk5yiwqQLCoMNaChbjB4oBuV+r1JyIeB1d+grcJBb3FOElDBOr3TRqzN+p0buls0ZEdAMpA3csQOHN1ctxQM0zbtRFuAxoj414BmIE1GV47j24IkQ6qGLdPnx4qOxfGYbHADPIwwDebDw4l90T0u+wIQW+JjE8+kx2tHYNx3eRx8BQc+5jg+hWTxYbbYAvBlJFFxFpSt1l1zqUGlJ3Cd17P9Os6KCPQLSaKdBgvu7wa+n7Qfru4IBjCfefmHAS6OIYysfib0mJqWXCjdKdRzruf6JvZrsVixB5gINoHE+0HwHSzSAOm5PBN4MT5CXMiXTujo7VjHuRGA1RrjBsYWtmIBtbSmdNlrNyfLink533QSPfSnUudEGDJc4J/ljeJtcaxrkYk3otm7UYriaAXSv4JYGqEw8gMIJuDSGXKYml1CV/TweV4ogMyWHIN8qjbYsA6g2s7YCV2J+CaShlfzZISO0o21mw/sKz4bDovYFPxFyCiGJ8B18Rca3DtylprN2SqgXEHdluYaynNo+aV917Ka9GZElMusNysQZfaITILQ5JgkkHEMHGDyBFIJUjlUuEALVO6gI0+WlOS2eyUwQ5x+bCWyLwyw0/AeMoqzM5ht2bpoxFcgxbeE7p/QuvOwOcbxhO6XBuBNYBsYK7twTWChNRfs56bmyTsHXK87zWgbyyMbaEcCv2hY5wAwXs5TioWNQGJsL7sFOvcg2NLN1MdXLPX8XN03IuBiECx1pn+AkwDgEgGm8E1NjGg7lq6oOr8adsep61/5lmSEOO/HUyHWcvzPcBgAacBzuTo1/Oy1NL7KmWkikjsF9iOBQTE9q/ypgbydF9hRquJSM46x3Fpelngo+K/ABEai5x7NWnjP8RQciAd5o+ZDylvwtpPyWnGfQHXqG+m5iVS7wsLawA5cdQLdHHptptUNbjWDEEmEhzEdLJL5cNxdmcTmlQqzLV5Gnp6RUU/TblON5Bp4KWCtUocKhDLetYWOC1Lmj5QMURcEoMxil8kX1s+GmUPEuyqUtGBo0T6FUc2WyrP10CFhcAzxhXwtOavxsvlUQla3U1XZ6M1Ram2KJRRzyoWaVEpq3ink6pZk3NnWWnT5ViMYq3zJeY//AWei2xKZHANepAG1zK/2lbSDFWSo/dzzjVtKs1P2U/7x3nuZk02c2IfTMUPjT0TADBKmcwuDHtONmGU1tl/ky+Y5lj7FSifsv+s4BofxfO9WCiDDgHEppYXWfcYppH00nXMhBzAV7FwvOYq4LfvPMdkAdeiFbhjt+V7cl8Ktm3DDK7lmkmM1/5Mow8nppI0PQpyj21XOlEnpoxsg8HhImwk7lIsJ9mXJKqd9BhfoDHCWxLea4466dV2Imsv+2PGOueAu/2zCAw8AMkmcjgADLwXv/phcM37uQE2bZjYJ2mDBwRpMJqsKzdhy1k0r+H8SwH0YoZ2XB97M5/Nx6RjvnUk+n2yVTMuTNwGf0EJe9nIuf54r/tmJz5367zcM9eyNwY7OL5QmGtH4FrutbTcTibVRukI/Ay41kZVJ8mfDa5pFOs8EYTZoPk6LyPx7WdZwLUJtA02/B5c67Pg9Ht+dF/PoZT30lro+zNsfp/Wiz6dhLoePiXIR1bEK3u31+Z186n9HiW4pvlVRzvmoUd5XRlgX6HKgcYkzCBT2VmVoHEzmblGIOrqcoMmDAMBlhdIvLu/Q05o6e4Y0EIAI9ZAd+nLZ8R4iy5IOzfRe2PWa3TIw2Pgd9FcU+leRFV1L7PsJ0yjfB8BJmhpUe9LRlvlQwI90qUz4t84MBBECgwD86jBlBzoKVedRpRzYP2y3H9APC0OlDC5YcTtrUp/dqWf0dlit9IK2MO0U3lrCaBbX4IsPJexhhmHe0lJKYM3dPpjVjXC8M4QOMuL36MMEEHe7f39gk4vxq5KsnpRl+aaSxqLOTgWdzu2p8YXxlMEyWamLeAcGRSd+ecVeBJ1dnAay9KD2teZF8OiD5tiJ7GUQWUOJ0H0AOZ4CFy7wyqaa7gUFvOSoIDgpkEmAW8K2rmf7KRUl67ak27+YQBOmW9l6sJuKWClukSmsUjrBV5fSZsQjQICroEpFQPcOYfKrfB3CTgJrPIwU9k1nvfh4Z5lhlxTL9C8iZOuOaH2DFgKdnzisBDoTYmmHY1v1cTB2o4DEDGRgc4ty5uz9wz+pwFLOrXSofIYYWxZinehbrxFGSf7VE5H2GgqmYsGX+v2yaSaKRqdNTPLag+QmafGMAHSM98Ynwn4xZjDpsqGuFlC5ph7UbVj0XnBvb68vRKkspehQLEO6W64IC1AvA925bbYyNo7Yc6J3Rf5AIJ0PtoIzhJgm/uog74G9cWOUgmjr0cwtJ39dBImsEY2KOZGaIRsqcAWNCwAcEYwFlqabP6ijqHUBLQGG8E1/1vgms84g2sCXjFjmEftXbKoXVoh3UdyTTSOJHAqQOL5YjvNpIntjnTmXqTlU4EMhNnV1CMAegl3j4OfX+EsO37/+PTE7qphknFPhOXtklTKErjrMH4iCH1CmTNeRykqwKa3bXt5xU+wugCuqSQUzDX8Nxhe1FAzEELAc2gUeRHV+if4meDSwC3tbuKAYYMXh6hKK5oBw5JJ7005xzrL395VSl4aTmag9vUCySsopW4c95saZwDkURMX/beAt+iCyV/VPss+7/CgA/ju/JiMJ/dsNVgQ4E8fYSQJ6t9OwAlcU3BMYALdiM1mK8FoXxf3z1JcbmmLLNsRXEoZR0ko7VIJa3upeusHfOj9H7blMbuhx1dzVDFAElQFxqgzdIKT74JrbsYUIKqz1g6EdCWfBQJfVRbc3UKrrHaU4gZc09imTCtmT2dHErM5LycDdDrIYRRqbhzU8La6lWySahVEeU67qUGu6MC4mCBCR7iOwm4ImylJ22reZZZzMfTa16CvedC0anY6pA2T4a9AlAzSMI4GoyoMggTmOW+SDFHiScw1MEqzBjuRNMapFssIgtO9Uu1rnEzLvWhTwKcOoMjmZzwvpUWn81AsXSVTa8a2C4BrlTjaA+VKXPB+r1pzDZ9WglZnthJOZil7fAROrH8qANwlfKssamoHFUtr1T4qIDQA1vIVDfRk7tbg/RRcOwrkPwLX5lrPGp/lwoppXFJoWy4gcWWr1DqCnT4497nywt6qEmLbSXvhc8wnuFZA5ogz52tZnycTNL5zf+bMWCL3XprZXgdZfwST/OwBCPSd8v34x+xBWax1bOaz7+/j3O+OnuWj1/ZA55zXgGsa/wGIGWRdxi/Ms0JvArM0ACLQogE2xqpMkqSSLH7fKBv33Os+9fvW9V2Zs22nBrlm2j3HW3Pfp4ybzR5q/aGyA/aebaJr/e3JO3n+OuMLkFwZqStzzWBqldWeyhsFATvak8tc+izvg7V/q5hjJst01V3Uerw0yrefh/bRW1sne66j+Df7GDvvyXMdremMKfep35C9Mz83rzW/5whcO/e9NW+pSEzAx+9dn30PAmI5/hFw7feCfxcoC03b+HRPElOkqfU1MGaihYmVgZHzJ+r4LMsTuAbn9kX0a5aloQRF2kY5vALixBmgQz/ak9fvsZEHc0XOSdMO8T5sqpSaKVPZz4Fh53sQvKfkzcKdMrxBuuPQSv9mlgAymMSm9WHRji/d7dI8mwwMgCYwxGGapWwhgWvYezG6Gdc9uJbDJc8ABhBLxNidU6BYuvjpcLT+Ezp40kEx6GJRfJQOBXhJeRO+A8w1BQLNsgOQBk05ACI+WQo8wLoRVV8OKK5JEIfO4nVxhrM4AyLuNzCum2duNmDry2l86lwTmODPVEOCAa4tmz0BXbIZMVVxkkZ30vm50qgApcU4/wLWDSuTe8PPAG25Zx9vnekcAXccVLIJERijqQDX/+V2YyAKa/DpEZ14wfYMe0mAcxybAGhxkFnOUSwulfiBnUpmVxmhBJgBR+xgUjdQ8w9gKs8mAqoYamGRadrVyATfifcTvEbnzlECjnWPUlmCa+5oqgBU5Y34ARYb9RDNYEo5We5DWWx5A68+cpJB5yORZaCDn2XjYK1Z0zBsLzLiuE413hkjBfFgYMI+AFy7FLjjtSGQxA4jG4JYa9JjLEdVZYbNjEtpodhnDP7ivA/KP+0FSzm9X8oR0WE/94qAe3cTJMjjOaXSvB0KRftif0mqdbAy4zQpWYE/YogJ5EISQODOLB1V8qWbdfh3ZvJGzL/2RvaFM9oLc83NU9jZlwDNcJlcakaQytl92mULHbPZhnX7yIJkmbG4TADXbtwwA+Wh0FYDcw0loiwLdYfaACFZGwJyEYBiDb8aXNMBre7Dcm3C0qDjWl2zMW8omzXb0F3Z0sThFXMTQIJdDy/JtGPZt0tAm1BSqFQxGzCuANeoBxjNzIBrduqxp1UWqrUcvTScs2CuhbUFYf/nV9hmMLreDK4BYHveng2uCWxqXTIGwva1u9RL/gvfWxn73Ht+15n/crRycpgtzfPY+yGMUrLeuRdUMgknM2BoAsCF0l+lFQrQWfrpxhkEFKEBRuaaNNfUJRXMPDfIMKhG/8XA81iOS4AVMK0c8yT2XK7uLVf6kWFVcR+yKiD7GCoDkXwYAUxKXoZ+WWX7U8bigF2JgHQA1D6ij3UArplgE3fXnroAF3aCTTnicIjrjI+vSsOqV7UzuhaI4JrHMR1nqa8Y0XcDIwIxZQRn0JLx1LXb6b9EWXAY3tGRdGdggW6dWGWX0RwAIxDDGEHigF2jnWRVl16tca7aUWZLOxvmZPxLI4cJEvWRZsfJNgcA1rwyvFCGpdhL+lwHlfENFHjKnkrqwoBP7C9BGB8+9lcI7FteIaCHnmkAgFkr+6qGHbjGc9x+NTX5bJAyRnUOaLdrjqobaHxwtofWDDS6XsBekuZ6UwBUzVmY2vgX9okSudL9Reiu6gkAb0rKsFy0jgwz56icaumT0SwgjHxVVuA8D5M/4FoAQI1/5miuyT7KFsugcQrAwqYo3iKjvCg2M0yg2PpzPmSYF/ugewWbAuQ0oylr0LS2AuTxOQGnx+BPfJbpX4ih/ncD12p6xpqPzYr9EONRvgn9NUu98F6dvMp1ZOv2pbjrfMQ4BYTYB/QB1+Rb5/usyes9UQSG2ISyydMiGmj0Kvz7BtcKSNixg+bYrP+9H6vvgGtc9FlLp2OqtTGZa82iqnVDNn4Ssd0cMTZOt+7zZhfb91ofyYMwyJIsOQBNI5ugWCsSR+/0B68tdZX9nD1wuJcdTwiQ/C8HrlXCa26Wso7NxrL7+F8NXJug0h5c2wNOe/8/+MzeHsyz8Jx9nZ/5CNxLhNPvPwWU12slQRGDzbv5kBhYtmeC67t5qz1IQ7ehocE/fkcwqyB9LW+aBjkHyewGmgFqkGiw0BgcuUQGjiUXsMS7Ca6hpNBBI7OSAcKcSYZnNkv/5AA4q3P0gP8/c2+iJNeaI2cGl2SSt6R5q9ZqsnmEkay1zFOMZNJImtcdafqSuY/B3T8A50QkeavUrRbLrpGVGXGWf8EPOByOCIpyLf4+O0Gw1gxMRX+DUlWCaB3OFtimGYHeNfoMxb7b2WOohQIjpA1CWZeNEN03BRyF5aAsc4zRPtQxVpQK7jGoZ7BenJl3BVaAwLqTnP+jo9ewQeyw2Ym0Q14OzPcfvycTiQNjJ5nMoEtbfTCX01PsiXJsXGbqgFSgmxoXFAsuTlO6S1lfxZT97Uww76yfvUZh9nHAd2kEoFhQHjrn1bXuv94321ABjQLhCfYAL9sQ0FEmN24tBwQ7+PkqtfhUAFOccxxhAuw24AoAfGhXGVfpzvkQj/OdA2achH2Q2dF3SYTBWDEPA67VO9T1KjCoz9TaZc9wcHEI4ogwhry358uducagpTyKssWwj+QppvTbHXenfEt7KKWs5MYFFgTkkQ5WNdhIyXU9b63JWvsC16ocUmLTZrPVXElbLoykKkVVeWTKiRwgFShRJcPs2cvlSZl0H806PNMqTDA3unGxKwCCrbHVpRkpdwHAioN39+WrBkAae0vnCv0hZ5fQmnR5+waku6Q14CLj7ecwUCOmUe6LrkiVPtafmqNpLDBsQHQGfWhRclpsxiqhQR9McKdDmLBZuuw3zoPBaI+x7lcgRPSJ0BTbjL1tq6zBh4531QAAIABJREFUQxktelYGbCmtnZMK/b+w0OK4V8JB63I5bmiWJJZdmXICXtsSs34+XgpAKzBN49mdbAsM9vqs0s/6TDHcpMEm7R4YRl5TAl61BgMQvz2PyH6yvH5MA5E1bwo648y1nk70H2sxqmQyzFuB2ZSAFgAoDalP1t7rzrFeHdj6sgT8TqWNarRhcE2srIwb41TNJMToqAYEajxjIKmYawLX9D2DauoC+lw6qK8qCa3PFHsN0X8cOc23nooyvElkac3E19ZYrCCjMZjOhmOHl61j00pXy+dIger6O00OtM9EHoR1OZnbSfYRyCdA1rgFRNMaTVfUAGwC3tKcQSBQOoZKA6kD8hNzLY8PsLYDHeZrlwIaTzFAtMvDBdBnnA7NDCgPbSYYwX5ATq0zZ+bbeYsv5V1O4wDAtex9gML+OwgpqGikAGrP+8+wa84ONCCR38vzoDOmOWaGTOgSWow7Sm+9nqLzSOnYYn3j77TzHHDNWNIwG5U0VeLU69GSFU7wWI+TwKwhDr2VG2y5sVXt1bLTdb6iqwrQvkGvAf5WDrzLrDJaGyTLWuca9snKaAQ86tLA6zG2m+KAzkzYkYDQHkySw2AmpX2wZsN8XiwqfLBbIM3ZTxCIh2bs6oxpW58Ec0AZ6+EArpk4y1kYj8vNBpvdlJVCRXTOKieqVefckU35VtY+3szoNGIS89wJp/K3ZOMiFRKrGXZKwLVmizOmBhwB12Bb40vPfqaZxiSyzmDO9lPHfwqowBxmm27Pzvtll3ruOT8G8xAGdP0GKY+aQcQOA9bvEj4/mZnVk5jbz847H9Z8syjRZP3LwDWbv0HhG1xcJfNYcsA1WZ8Gu+L/REt2B9U7kPf5dANcA8wLW2sDiwBngGu1z7Xf1v7c1UGAgTfnXQk//+aX4FrMwa3r/Opnt8CM98CO+ewG1yYO4nucJUdgZFVlLBBvnw2+fv7T0Ps++nnZOsA1mKmnREJ91vHHaFEOqMu5d82QtOkLYLHiOtmayGggoVH3KGCt4rBufHPjOXqdNrPSvuXfKriW+OnWOjWe4jG8AtJ9qvfS+F8BXGOe/77BNWxF21+IAwdbsNbSTzYY59wZ3P2pnT83A7n1YWxdgWvqfFnZ9GR1OPAx0n3ILObaBkh6054611AWqsAzpVSw1sSOaieJzH/pAkXfohyjq+wgmhDHOmGyH3K4ivUSsA42FiawGxlUoFUBfDJ/DZYsIXSj4cPc0GFcYvJhaqDrAaBhxoq7fuq+2vjTnUjAQZeE2uBdU9ETYORze964Poyg6qAlY6Xuc5UVx7lEJ26CcxuMOMUyUg7+fvz4mwE4w7yorKOy7GloIDF7CQPTabTE0UcIXEzExwcBPzh2yhAnc1tZSRutIwvmaNjnTRkjDHEfdl2SZ40RMTSeXCJZjvPuQgq4Bmq+16eMakA0ADjPta9lPadZZ4AS0seSgzRlb3ye46scfMr1CpRVp89Fh1ebcgDcXmvL9IZNVQGPgrk0lKj3qDlE66reZ5c7J9bubDpBhMFWMyYUJEejqwPWBF4u6ZvMz9aAqnsDFhvkSolOQAmMrbUY/V+t0SpZVoOL6NWYbffpcv/1qxsVFHD19GSmosDIx4BrKdkWEEIW3c++O4iKDZLW4X1AryBU7M5iLKQhh/ZvZ+wdADOX1ElqHvOZu/tvzYQBkOygC8B5MdfozFrAd72n3zGWJ6Cqs7MpBavujxEHL2THgTqMBcpJp5xT10wzCBwD660ZWFO5DgBhPD7dtlgUlK83oGhWpAMrN+oww3h17dSjY1OmNJSzwCL3L2LGaY92l0J/Vn8SHAh0CwMQwLfANetzFsBnGwOwb6DWz2i7Z0YfZZcE1GYpV7BtMKOuUj+T/a/fibn2+fLty/3lvrqHprQMhiR71VpqZRYd+BHAe+Bw/G3bm/0izbgpZ3WqCkc7gR2lsqu0VkBwAXAncG2czA3ahomszpc03LC+nYLNsIVU+lllqIBrAGnVAVSMtGpWYHF/gWvVvKD+XfqZjy4NtbRBBOj3wZPMsfb+KiPjPEfvYgKM9eWUSB78D/2MJJwF6wHYzepkn45A+Gwk9pODKoMPBPT17KWp5M6mAGdubOCMOeCa2Gxaj7DX9nzF6U022/fOno1NhikEq2pAhrErBtfCVAqjRlZYzCgYsBPQNCPWqQKDFPIfrsG1mCn7EHRwrDGN1hhOI+f+7MXs57xT/b6ACoKmc9Dd4+4LBGOjzYNDF8qC3TDDJXkuDa0x5TNZ04uNcGausUZgrhk/BFzzvm4gNoBagWtUKZRPIjZyymQ582E835VEgYDx12aG155qgDQg/5SrLjDTxI6ReFjMtRmzEb9ODymbhAXmnxO9nkfA0AHM8C2xtQdQoYPJl2au3Q6WufbYcdbxgCphn1OFcdJ9rLkVOBGGZK213Tii5xChjQ527W9MMM6+pfTSzRE4fxtck41zx2MDII4Bhl3tZPew8Xm37Jk0lvEZk30TG/wrcA1fnDm5ApgPRmwAJECeTiDjH2IKFhh9FUQfdG5zg2ZdLuQm1xrg9Ai0t/0Jg1SQ+wLXDu+0bNLCKfrmAs3/grJQj8Oyz6s5h/3sY2msngkgNr79uSxU70DjMJJaKzHMGdC24/RC9lfxLY7at4wJ2rRUTf0l4Jr3xxFC2etHY7qYv+/FPqcl9q7O2i1w7bhe/3bANe4z5wM6it53Pn+35Eh86gWuYV95t+PenbP1vDd6bkOk2eAa7wpARXzJuVcVoS7nHybq9q8O8eCfC67J56IKhaq4o6RQ2/UFrl01kejJfgdcC7ufBGdG6rxEDmtkALttF6++wi5t8HGvp1tloY3/bBbqBtHXLXps8/sdS5/36dnGbv/jKma/Anxja4IztN5sbOWvSmhZK74KkdoA0edR67P4zwHX/sO/KnCtRMYLXPNi7HrUzjZpqTu7VuyGZNxvPYAXln9jPZnQrWNgpA0TvZ0j4LRahCfJqoYANwxm3zcDHle7NVsoLSzHajsoFRyV3o2ANbH1ShduMr99OnCurQklA1OstQpk2ignKAb8ohzUwKIZcK0VlQYIOFQ+ANP2uUvKXLZaelVbZJUA0+CaGSf1HBWkFrjlwG8fJKP3JAYMJa9FOSiSz2uBP5u55vb0tdDEXGv9OIMEW+eC5xfNN/OpDqMt4OuSufqj90A/6g8AbATTWj8tqh1NqwAMdX9pv4Wt4bLmEef1hp7mBoAnrJsNrrE+VG5Z2llixqQrpbLxAQWTPRmwLOmo0EcaUMjBwrPPHkmnJgFshKLZ2gF00LIiI8lYUKqxD6baG3UV6VHF2d8sR5XhJSBnT5oJloYEy/nTOsRYkrEOsFxvCcOz2V+UXq/17LXqrnXq8lcZ5+raZtORUtZPlwLy5bDHlggwk4B+ZarNSDgz12ST6AoaRpt+VmyFzLNAj6W9YDAg+obJGie0dPh6KB2KeW1G7IfLp7svWs2UhWoMV6dbg+xeG3Q8FoCYclZ3OrWJH6cY1kc5ltF5Sf5VeyqsSzHiuizCrK1m5EojMh3HKAetoAdGV9kRQDFb7ZSroA1p4IrIz+OWgLi7Q6JVMUkASmNVCKgAOiWIdAltlsUG13xw6dwgawnAV4FtynXFTMh+R1On1i42z51RbfP0nQblAqypw3WVEAGueR0ZXEtZaJWQVrkvTCmukTEvYK2WJcCaySd+f617msLUHkp5kpIanc3l40GUOLfC3HBZrpGgAkGn7J3GBnEWMvcq76djZ1iMZlFSWmcgTFpidQ7QLbTApGKoPT4HSAu4pq6ZAdciH2AGm9lr0i0J2L7PdYNBdGH22HutxpHmb0rmT2yCdsyNUkJg1zUB6l3eNzncLgOt+1b3VmR3FwtLawqgIUwpATvo9GmN1vikDDSfAWArwM0JheyPxVKOVbaRyF5iDGT/hSwaGBPA1gErA+ixQfszMFGGFXAtvK8AbZOdzz3VLTR7JwDbYV7yf6zNYlacmfWrW2Hr+OWZEe7N0eUzyrbgFrDWDmr8IUFlyydSUBNATcw1jWf9DQMgsvWaC5fkGmCcEsp2FgfKN2PNb9Jl9MVE0J4OsxHm2kiAfEoZe7paZnxU+l1JCYFrHhsx19Rx28BisxJz7s/6nkOygQD4nIBxAcfqgTfIAaiGdJODu6XJSVCXv2seyyYA+POsO7DRURrbX+OOXhR6Q6yPPZes5bk/z5DS1pX84zqwNxpco2NqznjPX5i29j4grjSrd9+P5zKAlY6jr+40X++j8taPn9z1WozfdKFfDQHsQ7gSZioRfG+vebNYJ1F4Da7V/jho0rVkzCQW7StdA4N774VycihThOXdbG9E79n1OWc2iKAz4VSGZkD2FOx15UecqVOjDNiHOxnmxO/qzrjYO23D9GzHEkf4PrC7iDsHyDgCe9o/KoP2XkkesU0o++sWeELitf3dJG96na8yUPbDnj8+d173+/8DruFf4K8Rz8lnxqavmGPs8XHm+//t6qnew4FCnBkIw3e+j+k87+njHTz3V8An4capNPZ6r/tqt8CDBiwSCx5Bujmfj8+HvMOwLze4ZZmOcxZtxgGbuG0AOMMGNZzvuQFuNBM2S2p3V94xS2+N0XNkn25gjec4vKN8nDDXWj5o7sf32QM8f1V+EAvP9ebd8Z2u9vhhwv/+wDXv/dnP9VjNtl9zcV6vY5+u98ZeU/Xvw9gtW4id3VdoX7ETTsPq3dftOcxZ/NaSEEluh0g0c525XMsLCbA2VN5172z2qbyzuTyO2flLDQSX5ppKuO4qaHO2iCDdB9ZWxHWDgl2Sty98HNgY92jT4FW36L702Y6MDYyClht0/0wy194b5TzJLiWZRgD1exhTde3prhnWWh22Oax5Dx8WNrgbrOD35ZA9PBWYZfr+fGbKhtCHAISsUjjrVo0TCxiBo8B967o1H9++/ZZnd3nqBtesD/Smrp3Fjqr/7u7um4nHOJq55O8X0MdCEgOvMriP37ssFHFc2COU5Yp9FHCNUlU3orAz6H9HLwRQ8mLh2brW129mAMGMGsfotn4CY7TnDgNea7SAl3qOunc5yQUujrEz26t1/5qpNJvGBtJOzWauUUpb+xSApN7b5XkGVGtTwaBBc8xU6NCdUwrmPWPD0hnNlVGX0Vki9sx9gaQ1rnvdOYicTOmMj7XWpIGnAIFmH2b2Aa6NnlgEwtXFMJT/xA6ak97ICeiyduoXsMscBIcttBuJhMkl3RuNRc1JlQ+Hcl/3SckLzQxqfRUbspoliHmY4EPgWpoPGAxMlmiNF4/65d7dfgmwmiKugNHODdqRshVhqxk4HlYUvoHBwYx1OfspdYJxYgFyBycCrVqPDdH6cczFul3GEYCt3eZkdo8wqw+HBg0i/g3jFkYc+610aTw+ZR8iCK9uinPn6hYK0A3A1SyzgLLQ4cVe0jq1o4NDK3ZsmpzooFUZvcuA9fP8rwOMAOsz3DSpcakK+5VuzgWeeZ2bVSLNnVovYazJdgbUUdl92IEGwNQeVmWh9f8pHRNw8/HT5QsabNX1tr6XBhdiyAIU1WVenrshgkvLHXcYeDDDTsFsSjarpLn+cyc2N6XQmBlpyfP6HGmnMeCaymoDZFYJ525oA+AhYC26bHTuLKCI7s4COAsgqDF7euyy0fKbHx5fLt9/PF6Day8G1ygBrXsX663Ata5SWKA7DlCfTdlrdhozQGBBAXLPjkfbqw5aPRy7tM97kSo6Skaif1iMpAPw702lNRwbxThVbgRdtTruNrhWoJv1wIrB9nZ50pm1mVe721tOSsCqnbxQIOY/mwlrvHEAVIFrC0AR1AYQq3LH7PyUPtpgeTDtK9Yuto3X2dnnd9YZu05NqFJyuprTzLlDkGfNW+eCFvta1yWgm7+3b0XwJPNO7R9nRwA2AWual1TnN9gxrDWAD9hhjN8yk0nQHQXva4sBrLl0ONq6S19XsiZh8gLaaBQD4N99/qK9CKimv6uhDj4C4H37aEnZwn7wIpxTssGKtBOFcUln1dgCny1hPsre2KZsRkc9g32Mx+4cXmMzjb0GAOXdGlyLzIft8qzJI1MoycYwlTeA0ycFLHGSazoHrQFn/w3tYZpXwcr0+wF+GfwLcHcCIA3aDbiG3at7oG9aTGzrok0JMkxRyqMn2PPTk3y05OjoRQIwnDWSBUTLz6/7pvx1Va10DHBVyunpJybaQeeAayTrT9pNXYUzmnbbrs3C2uCa14p9zOUD5vnbPu+kfc+f/f5z3NTaxPGHti1Yi3uV+/HOAeFu7AHIGNiWvZ81lmsc8SliiKaJRK0i7e2x9+dnR/vvYC9WsHuOB7k3P8dvAjgkYbKvx2eQAGKM+cw5yJcvv+yq7fj4gedwvcHXmwyYa3ZfRr99zl8D6QOsAW5s0FVr7gyuNcN25pppPp4DLm3mZ/hslhzKi3ti91K6YlexL2fck/w5DZZ99gVsrHE9nhnce3wIYRnrOZTQz5+95vHblGSOid9jvBnWjh3pwlrj8BNwbXcZXT7v8bn3fK8YNbruU/icc/kE/pzXO8/ne1yDdsd770Tg/OaPgGvnPXGei71H9lrhcxsHOdsKn42Om2Hg6l8nUHkWWEwkQFvmcDPXth3xtcaWzljNGrpeWz+5/60P52duaKBgxVoyZssMSr0dFWn8LDYaL8wAzkAmuxQHmE2OE7EBJTYl5XJMXD0HZZsAGEQAuzxLE2V+SI+TtKjSfhpwqT5nRljpNlUZoYNkgQ9Lm6ADCQK4JQZaz12ZtQpmrHc2mchyhqf1Obo8PuCsM+UOif5vT9YYIq5X7J7ffvvTKqWcEimXuqLNVULXFVg9Xr58+ar3w+AxxlNDzjjZODpAruYEsBVdHlbzIGAs4BP3q4BXDDEJyxqgcSAYp+vNeiEGnYs9YT2pz9VpMo7br4A1NhFrQO/S2kYfBADX2BTAZebdw+Xx4TGZTr8XbC/YZzu464yjGE4O3j2Wo1Mn4CUlaI7d/Y6PTwV8vbXovINtdxQkWHZJQxhw6ICNRU/46fHZz+p/fxBIWs/SGelk1xFVFxtP2jNprpByPo9XdeMFMICNVIL96QAswLq6LRbwVeDaHMI9Lzk4jVfkuzWHxZbM+04Jl3fdjDfaTAWsPqjME8FpZ/EM0n29Ly0zH/AV3NwX6FHgWliqtYcErlWjjoAuBDUEKdidb78VC67eebSwmimb7EVrlGHw8o4A+ziGXrYG18wcc2mZ9a0CxMVmyN9NyQJlURJiz/7rU5oMs9+4jzz+79hLZ0N2ZhMwWqELZZF0UE3jCIKTCtQBC7Wmu7ynhNytsYdeYIOu0ZmyLfCBo3fV69J63SAGJYcqR0ws7kA2+yZdIzUWrcWGM551tkpS6/1rjwlca33KKfV2F+ICDFNi+/mujzC6PKspjMT2ZbSsuZZyANgt1TzAXQYNstFxsO7p9Zyy5Xr+5yeVnt0XozkACk4ggZiCsSo9KhZYutZZVNwBqM4U2kGaumLW1XIaAXIFTor1i/aaG+qwtgFAyw+2RmlYaw1kFpBUAbm1MKV7qTLjy+Xh+eXy+/cB14qh5m6iZqoZgEqZZAA2r8XdknySMfU7gxv+TzZVYG4AoeXHzbcGoOXMs53yXuhGBl3aaxvRLLCM39GfjNMV50jvkFJm6cypHBHNtSlPrOYFgGqtuyagzftbmmDs9aw02QXmr4FBWA7+kB3RMLH04tSojp6Ux1ULU3YkkI3twYcRdx8fzSKJsucpD6U0lL13csMthk8yh4QA+qEBOPDpCIBl80fW5Sprewyqwl7QoREgD8ZamH8AlTSFqBJdJQq0PcuWTtdlr6dparD9UwE66aDqBJUZYcU4HeB8Ejy1Z81odQOU2lce14A+STrBJK6f176pfUbnYa/nAOgNuM9ePEgdx0iPL7dZf2GvrcAKoXDZkAU2bd+xflfruPxKa436wPQcOcTSFluJZgNp6Vi/kmMDWG7A9ASukXs/ASXtQAew8hqNrIDuYXY679QVLomnXRGQkc+63+uo2e3pPNoLMLbH3YmngZiv5AqYDRS13ECDTpIbdWk74NJibdriWCNLgVY20JAIjsw1fBps4vilAK7XjArATY3SqtDAl52AEnDNZdPLNejh32PG7x04n8DdbZdIhiUQxT8XkIQchRKiUyGEHA7Pzj7s+3NYHZIb1wAzzLUOgOMjjO99AzSK07EbFzShIRMkv6UTx0607sD9FoPkEFS3zxUQdkm6MC/SUOXn7LXsMz6z7RP/PoBs7UNNDHqMO+YK9pG8Rmaek1RpgOpgEW3LkJw4jcG2Q5Se4rf4Gc/w3oBrcxfvCV573o3vTtx6BupmfSfpTILpsLBPuoKHZ1rA0fWj3hr6d36WZ+wNk7MYu8m1F1jHurf9dyWQfrbYpH8b4JrJLVOienyBG+XzfwBcu7IRa4+OHf/ZgP554BqgMDbZvtGv/3R8kTNqzsFJ3p/tzuGci827Ba752iOgznzaxA+x5Q88ZT5y+40Oe31d7Pzz85x8+A//6q/evLgyJQug2AivM0lvl7cT02sDZ3tQ7BiMxpTtxrEV9v78LnmT81Wi6dK5stM0WlVuz249noCAOB06/AsMsDaOnZZidxjMqCD+ClyLiPd+D7HEFrgGYGW2hgUZ6bA6B7ADqWa2BOGu59Y9JQp/ZMvsk3UbyXrv+/uv6SBlz6WFs8NKqsOzAip3VnoRgFcBK6WAG1T0M6VenkwPmfOUeXmchz1S/9ZGUAA6JRT6XJhZHhfKhK2pRfAlg1KG6ka2/GeL9XB4ymEyiFf3LZBH+oDVHbVYGMXc+2FAqg/LwxhjcOvvHHybuZYOWfV9daGSPlmVlrnxRI2YAUREdKfL0M56GQR0SQPgmlhTETlvxxhfajtJIE+XYiL6XaoDInvF3bEceBvQq2dzkK8d2RmwajUfdk0F+3FKRxTfbAmDa35Pz18A82S+WQdo2tXci9kqxpAbn+zgTmt+iZBXXFDgWrHXWAsAnWJkfv1mgKKaajw+ZW9Ud8oXlUoKVK9S0QAv2IiaPq+9YT799qevZuzlP37XDqVKUz/387LHXMq1OtYR8ibgrGcrhg9lTALoAi5i0Ht9x1kHuPdBanYvTLm5L6yTYUGMjR34Te/R7+k1PMxS2wM7UtmjFYBGY6w+W+CPQIcCqWJ3a234wCkAwoBOsZ6Git/yr8uG+bPqOkl355wPWl9JNgh8gyHb5awEp0uEO4kZ2eL70t4bO91zh+RAGnqw5kH1SsuP0njOpIqszG5BEH+xW2o9LXCognTWVssGCCR8VCfPb1/uGjRhf3gI3XlWzni0qmoMAbXd7dVsZu1LieVPgC43N2BMPafmQOCatdumDDjuSxztKqn/8eNBwJk6v3YpXnX8rID8SXqXNAp6eSstv9fL91UWKkBNZabWYFMnR5WNA7A9a89Rar4dGZ9pbqQzbE9+NrWc2qenoKTPNMDKrFmdtQFOWqDexKowcKMPqbJsWtKPE2r7YbslgLHfr/TV6j3d+VPMtWasAbytxhoB0AUsRz/Mo38GfgK0BYTRuuuSB3LEYUQjAtdZ84xLMTKawUFzA4LFCVh9NNS71lqLHmJs9MEJRUA6hd8puAyjdkridIYLFHWWXYBX9JhCUb0ZgO17eW6xvyn/T4JEoJqCAQMc3SE0zu2sV3+m5n606mByeXfr7FdjqgC3AVu1r9VFduuu5b3CXhMrTSxdJ45YewSDiPcLrImjLyBO9ttriyY6Yq0ELG1/ZDIfGpphni2AtUHnDSZMaQxzcf67rqd1/PiQbqG+ps8Yr5EB5uI19pIJQJznOzIPANjQ87T/6f1tn4n3G/8T8AWw3WfNaNnByl/L+QCumRE2zLkAG31P2J0jT+HkK+Brru+HW1UBadYTIC6/js8KU98+pwPB2NGc/rCrAWSYA9Y58Yq+FR/SfjPjfQTUGLf+u5Fv2ywANuIerZf4eqzz5LJW4wIIQKcyO5gW74BrXttJ5GxwLUkUWO2soWTAjyDgUJUM+pySG37mI+Oj/RqV22Z8xpSdGFwB6HF9FABPmS/++8iuJB4Ny7POasaUOfsjf+/YgLkn1uOe2g8L8HqPtbbvd45hrGs7n+Cs3yDEBm/2cx33Sq2YPYha6Yu5dgQY9xnL/Gyf8g+Ba0l4HcG1DaxxJi3PX+ef/aJtC2sQsFkeI+RwvC83Y/fIrr09m9qnKym1fZP9jR4HWzXoSSyiY2JiJTHbL+tGYn+34Bprbq2UPNspZfYLzTXioqs12UvH9vv9PwtcWxjse8y1ZlySXIpfqOv/BGjrmK2/N2cnv+MZO9Zrre0jY2zvOT57ANf6zPB6tTtx3ku3RmTW+vm3v/r+Pj/P31W30BwfOkR31oaAh8PAjokdEmiWGKq9aXpzBxTD6mirLSBkO3uAKPUs1tNIhyc6TS3BeW84Az+9yNSlDQ2HYZWZZQW4VsLW95fqFNolPjkIW5MsDITNgDKzycGqAl0x40DzJ5uOsQDIwjnooKQ0oALaNcsrGnd7YXFvxtGGw2Aic4JmD05SgXH1vQJjis1Wz1vPDfvj48cCGew0lm5c/aMEgWX8kuEQkFQB20OxtMh42Rmb8sLj5pCQewXXpUOX7juUwJabZDaFy+ZuLdRtJPxudr4EEpROToCAGlsJ5d9XJ8nPmgsz19yldA56AMxZGxwaPkMMetR832SuhWEFmGGgxEK+fVhcbdiAVG+h4qeNuUC6dtTG4WYOobk7I/cqcK3+rvGrPxVw1/sBkBnccpdQ1tiMaToqor23uvWOM73BtdEs2h1x676wm2ot1cR9q7Jmaf25JM82rMZw2torSE5X1NeXYj4+G/Ch0cfHjwKMf/vtN/2svl/MtS+fi7X28fL779+bTVjMUjcvqIA/2nk4yUsE+E//wECd3NY0fWDPoNHGWJoJlbXRDNI4fMsJMKj1dvlejMiI6kvPMMynytpr/nDi4wgsaqTCAAAgAElEQVS5icOXAbfVZITy32FUap3m2OuSbZV25qfdhY9sOozMyqx5P+C4wb7z2CcQKNaoShYfLw+lxVigSf1X4H42AgC8GBwwrDrwTzAUJ7iYUWVP6lr1ztg/rlXXUGl6fk8p/Dh4AZhgMccmfdM6yB49ZRM5LzT3q7lL3VP6oLU21HE2AKaaZbhUTEwWGm8A+iZI18/FjAxQXA4VwPhTgWufLt/uXaJsu3jsuNa6a9HL0/ylk6i6QNczsbajlwaDd0qRDPwZsHdTFmw141tZVJ0PYTv9/v27QDSYlGJhVVn/05Ns4PcfJQ3wkM9UF93L5enl4rLQ6hiaezQQJQDT61xAVJIz1Zl4zm67BT5rl0zD1qW6WEZCztWBxb3KYhaLBzvnRFk14HCHy5JOVEkvzSuS3CqbX6w8GAx0t9VeD7hWtlENG8Rgy7/rzFBzgw2whdGW0lBJJoS5RknjdpS2+LwdcJd1bnBCoCNsvGjpDdMfp85JEHUBzt42OI64e5CJwdsDTJTtLIb2lInjvHU3Sn3HQB3rS2c1TRASlCFzwJ51wiiM9QiFdxRyOqd38GZn2M8NgLHL8ADWDKIl+UPZaMa67gO4Zia87c0w7CuJVL6d92Dv5WZOo5E2bErAgyo5NLjms6jee4KC0VJlnkdH0uu1k4N0+1z+ajz19p/xybDFMqNrrS+cOWDFYta3HMqUh5YteCy5kbWPBlwrNt8OYuOxyz5NGaLGNiCO778A6fV99vhmAul7zWziXmWnai+l9D9zLygaLJ1lHoZincYw688BDklZn4tLOgOmEnICAd7tp7mEvsGqxbyiTNR+YkDzTmhkz2YMGiA8l1TuqorWnKbZz7GUrP2eXaLE/SKnU/62GjLErmp9LIkZj8l0JrXrcQyC3wuc5efa++qA3GsdfeEBTl02H0mZsCGPrLUw7KIB3LZvExYWc20DNzsYZq81YL8iTL3HjRJJx5NhJcLOXD4837OtSEOjqgroxN2tAPn6Z8QtPsiOzM9D3LGY/szVfsdbd9uxTG+BEy7Ge5QN057LhQDysLlz1rBfryVz/Lz2Sfa9t30+g2vEvWeQ5Upc/5gXO11/9sA5VqtHoslT4wHooMY2uRqEtXZdGcfzn8d4n8WqYMlZZ62sSVrio3T8J4rfgHp7/XFNVd+xb/FxwlyDWXjcD4tl9UcbGpz8Hphr1+vqmrlWzyyb22smSZIFlu258Ll8Brf/ILiW7805NrgGz9rxTvbq+d71WEhgnOeRZ1NVTPuTGzsZ8Ivr8h37Bcck0NX4ieg/19g5sP9RcO2MV+zn+pUF0nj+x7/+x28+WItVlgldhi52KYk8H+a1fu/jiDdTKoE24v3SxSqHNwGAnJewmPaD7SAM50Dt08WQ4dBZmwlh/oBrDQamE2ItSiYJUKEGWaUFnwsgcGCGho7YCxW05gDvBZByg73ANNgt4GmE3hkvZ8qUIVa5k7WgZA417wi8f1Z56DDrAJx2dtN6aAI2mu3AYjx2qzyU7CY4BoyiXXk9h4GRYmSUGPebWA4qCf3w2owkABWaGSjoVMbcHfHM8khQ1A5OOTUWoK37yskN8CkmQDHCtKZWsBVgA2fJAvt+PwUuCX52kIcjy1zXuJQTreA2JR69dqLfQRDk+6Ste2e+7YwoSIgT5HIE5iFdGxHYfX5eotUhaCxtlnFWA64VgBDWlBzEHAy9nmFawvxLOURpWAl8jgF3Bz9rYHkMIurueqysty+9nZbrpZ/5jOl8ndfjazE5LRjczilOC8/aQuE2bNL6CpPsUwmM591hf/lgdSakrv3y/CDg7evXe2to1GHxbADk/svXy5/+9Jv2gZwf2Qg7oxozNR2pMlR3h7T+ldfV3g/177svZmMl8dZZtNZ6CzPRjQ4M2PazZ63KViSrjoNYB4EYRQGdzUpySS6HUI7vDt6896eBSqEuwR3C/Fm0+SQd6loqOS4GX71z6Ql+/iygANFtr/lP+hlzMazdcZu6dIkxrS6+z8+XArE+B/RDg1Hghl2UZlmZeRI7G6ZsMW3KxvE82JTOVkbI+Id0Hx98vRXsGYCNIxO2lNl2Hy8F5JyBU6/ZOSgJdt3MYGzE1l0qsLcYJ18EmLmJgRpq1A5RW3avKbqHkt+vufGaihh3JRs+frh8KeZZwB8Hg+wzl5KKlYG4dhpDuPMqYFgaDUQvTTYKtzoOMplpOS1qjjAAmxezwSOXOJqJpbMmDQwEkomF9nR5qP8eHzRHvtfHy9PL6+V7uoIaYAvDWTbT9oRkBww2vRtNONDJWaLMrPuDTpaSbAnuos00c+i11AFWbLy3WxIcAdhsO1wOqHMAsC4NRXTNPItZRpFdoOQwYvnqDFrvK5Zerdsqi6Z7aPehNKhIp98u/w7rpZvNxFZQIg1jZmk0efV4J9m/iwWO22LJNjoAI+4P6zSgWAIBBww25QVMmTH4aXVDXRlYiC2t2zZJaicwm59zGP85p2ZuBNR1cH87093OdO5bzqzWLvpW3XX1zF7zXuhmGXnMsyO/973WjHBMr63Pn9KdWnqJYYnlOmK0af+nHHslwHSPRoAoyTwGMjDVYa7JHhCcQcoM63J3C7UPTMKEM9mAXmYwTJMjMwy7hWTJdtaZmx24WHPNZf22Cpxf+APpXh8Qhf3W/nOqFQgyan/X2SrJh9WUrO4pKZXYMMqiAB8NUNb+sL6fQGX5390e2evhRTCyzrAhjxyDJ4a4ADpVwoRlRvDlXRQAgbOjS7X8W0s32E+qdxsAejUpCWatuy/g81YpYX3kADRSJoz+l0o9B9g4dEjMjGsu82+XZJ58jiWc771jO4wemW0y7LDUa/caZu69nsZnXn71Zujl3D2UcjUIl1LifgY0tedM0N1o5gLDv73MaxvhOY01XMnPAwi0/S0l+R1bHAm+69qLdYLPtvfITTLH8h04dw4B8uQ7Oka0/4fdnZLhW4F1D8HpH7HoKbYenbC9l7HvyzJP3EOjk/j12z+wbQQMOpVHn+LDsx31cNyw6esomff0D1mDfkVYudGO5ROaG/TZ07hrzf+O6c//bv+h46cBPfew7rE7jiN7IPvfqSseV+sKTHihB/2Z2WP4ugbhi7kvO7CrDfBf1h7PEOivAvTn2SZJdnOdBHht0K6zLwNeevyZBVJmXK0jHc/Mzt7Eb9a1ey3DKNssaq7FhyLz0qzbFU+cr+/F1XhGP9WKy94Do9ZyS0w0sdz+TuMr695Xvz/NBcw19qCH70hkYV8Evgmr7QzqLTCyY/b95LfXaY9obM+eXzHXAHsQqcd5wIHoC6isx+DV/dd7DTbdIp3Fd0mbQazPZkE9Pl6+f//dhy6aXA7z+2C1UzAUU2fvKsiZTpp2lhLDZzHYsZ/GAkNfx/kbURGCX3WOCpNDgMGdO9UZlKKUKyyc3S1s2SgpnChDbF0q0FULjxvIginCM6vcLWw8OzLeVJPN8yjXz+X8Pw+4xmZiQ41Tlq24snXOSo+YKZ1HSzi+8uw1X99///3y8PhDzhJMEN/TLDNK6erdigVTz1jvBPMAlozGYIn426h5bvUcKo1iDo7sHUBAHNzKeMrpbIdpvofWG5ukGRAs6D5C4uBGTH4DeGYymbWCpplZdy7LsmvkZ+Q+lIPWZ9qhTIkKmV59dnWNBPCrQ6SC+qMosWayAZ76fwK0CebllKVRROt2DLDm+R+QptZYdWN1iLebJ0ypSKP3CeIc4kVUGMZQHME+CGE++MvdXESgFRo3aNREA66BFWVtH5WZrlJlz+mbtPHq8QtU+4f/8H+7fL23Ft+PYuU8lNaM9bdKH8sNFMI+pSwtgZJGIHNU4NogBc6iGQgscHuBWavz6S/BtQSNFZxrPORokslmDRNSD1uWNUNQZ/AGtoIBAe/bafRS49HgmkrW73XIw0jCHpRdqZ/B3nTTDjs+PlDnPwc5lCi/XH77B38So6rAekCcOQAo40on0TjGsv9559oVxao4AEAIckeXSuDO0+Nol+SQbwFiurgmoKj3wAbCYiFw5AAUoBqdJbqhMX5e7dbw+3JnhvO9mI5VuiilKgduZcs+fhRwWV2iFZwjSCtm7pw50gATIJeOdgFZADcJPg3KA0TChjErScwkmokkSQBrV8tXoJkbFeBkViBr1pWbOHjNecy1Dh7dsKR+pgYGaXRASejjcwFsBZ4Va+dNTESBa8VYq2vkDPbvVzBz6Co5gumMucW+Y6uWi47fM+damsgERAe063Xpw0tj3TZTtij6TdFYEvgdRgbz0gEb2ho20Z59zgmtWbpW1lhaV67GQOBaadrJh6y5KVCu5oDkjLXnyqFWyS0dLTMH+D9inS15ZOxkMo5xOgdYA1TfZViw5JwbpCzUINLB5e1qjemA2PhbnG+tBi230cpxjJjv5CxzvDPBIwCCGJJekA0w52S6HYytJ3SDDkoW7WwbZEOrcgA2/S5MOhI/48OMs5q4o89da3oVs9zA2t1d2XSDa0x8jYETWE5qmOkWB7Ejdlj2ozXFmuLs5dV8psAAQGbC5fayUaqg2CLx2Kd0pK5KBoJTgh9YDvn/s7fMMmYdeT7MDs0gdEJOzK3V4bvPr/gzsgsBy7Druzs9YGv5tjVOX+7vD+Aaa9w6xW4sgMZZ2RqNE0nAixn8ss3VvVW6xklOdelyzdndMEOynuU/dUd3pQ+S+BuQ1gBVgDySpqeAsX06GqXJpnZBQnev1dcaZA6rMJUfZ4Ct93MWA8mrXSaPz7lBOOYC/1xn70ooJStqOwojkQA+mojNaM3/VwyTs8fXtwyHr2GJnGLGcc9JOuIKHVk9ejfRq50kRadv9D1H+8vAnUfH4NSUwwM8D+HBe80uuCVL2D/M0QZq+ixpPdNqIpT4LmBeXdvzD9v9GADzc5LsB19dfvT6/NY93ODDBqQWWA2sMKzcY2DNeLcpXP9QsuGQGIyu3ukSGyjoue3GGifGUMDWthFte4Z1xTPtdYgf6sdDGP7WU2NqzuW+k+TpNRZgGPvqZ5rEO/fyva+v6/f2dXcM6zV2DVrcAo72O3qdBoCPT4Dpr+cywWPe+Qz68Bt8rQbXFgOMfXMAQw9yA5fL89PWzbsG1w5AS2zPOpoSCzpR2M9EJZmObX7Oy8xL/Qxc81qMzWj28nkN+HmlWfyLP7fuxVd+9TvW7/7ce9/hSd5jwV3NY4YDgG0SNMcmKm1PmqRin2W/w9QTTZLhfL/zc+9h47OHPf7v/+VfvblMskAd2EAu1+Dg9cJNLbKy9VVS6PKw+oPGwJRe2eEQOPH4ePnx8JBdR+nYEU0/LELpJ/ne9X09Q7q1dUByylBwcAFZm5Xj/7aBoDsdTC7AAr/eYllgBOR8OtPjwM5ZoyexvvwdgyncB+ZasoBZ2Ihnl4bK1nIbYzVU37pmHRr1jPXn1mGOoRmjtTKAZORTPlYBe3UeLSH5GrZimPy3//b/CvCsMoqa+xoXlwn5Pdy90QKiDz+qLNHBIBmUnTWiWyiZDI9lxl9BAA7ryrItKr7YMJuNCLB6g+22x4NnrZ/BGOpDPetjf0Zi5grGS8dvtNQKOCswAgfGeiGTIdzgobsRhsUVkE6fjS6bhMfDEtkgkBH/IzuRgNPPaEezymsBRvQucXbQzCMAsCNgYLlKKDtgCKND63Ktg5fuSFggaTFI9dQTSC0BTxqWwJqrT25nZpgqEYBOiZ3jnnrPWisOjArsqGerdyl2Wv27xr/WY2ln1c8LXKs5+O3bn1QGBfNR9ySj52Oo5wXr8fXblwbXasrR5zoAIdEXOjPXpjED7II5sCWOrPH3DjUzCRBhuoWSLemgFXZcnncA2QSAYdJ5qAxMu9y8WH1o2kU3MYxRO9XWG5HuV4B5VQzi0NHhsxl40VR7ebnc3d8raJIeYDpUmrm22CestawbsVcDZjp4q7J4WM2zj7UfBfgUMDQ6fod9StkJwYMG1YwTzzFs12mi0AymVSKVxKi7zbl9rhsUALBVWW51E5buo6GQct5rTQzw9lHgmr4vqQDAMZcvVynzS3UQ1Jz7OffaZ5/B+Kw152YcKbmttU6318XI0DIKGFpJkwIjB/z1+HaJcIIrsQXDOqvvKlFRgFHAtWIEWwvPenjuAFrMtcvlucDs59fLY7Eiwx7vhEvGn/OMM8Sgf0pwVhdsmKOwskyQxhXJ3wCL/tXpzwQN4yAnGi6QqRML9ivUexVReZg3uSKdbHEevYfSgTa20qCa9QSfn/17d7A0JNsgUK3pBCw1vlrH3XTDji2AuLvBxf6sF9TYBSzfZ7HeM+B66majA2cQyuuOfUQ5IUCFTZqAvufyCwDZYl+zNtkPA7ABrHlP8gzbIQTo5SxiuvozlKafp3D9f4NrU+bzPwquce4S6PjZppHB3edKiHmfi70a0NzgmhO2BbDpbATxTVCC7zjljj43eV8zgJgHSuoIHOmKaTas/aFd2cFeGeaaGWa2q7sTZd8DlifrWyDu+F17rghg8aXmuuinJVkdqQD8BflDJKbaz/I+kC0scC2Bqc+UlMPmXHFSG1H+gAYXM2hf38x43ww8PbN85wJLUmpcJVaHJCmxhP1/B08zVs2wCquVxhTeX0c2BoF1VcRQmqzGAGufJGzMqvW+nS7Lw3FgvHcAaBt1LMHF72fcjvGKr+9rzZmKz5dfHrSm5PPlfFDs0qDuGaQZZpufi+711+AaWxSQZwd7/JtKANm7TnQN+2aCUCcVsV1tt69sO1i3wTWfKZMgeteMxIA3ZABTetv55ZNqfAUseu76TE61TlcQrbVy1m7j3Wa/z9l13ncHFuUp1rx+J9EPFyjIJyapUT+5FajPWtsSNtNNdnf1LP8KgPcQwK9qDO7j33vP/Qo78R47vtUeK85ij6fuMCWIp6Ztvtf46U6ApVyR3bhYSRr3tabGP7h+nmvbONdl73E/miWdx/w8d/1sknq6W7Hq6K5d7fUFBr48/5q51nHfnwmu7VLHGaTjBrw1JiG/3gTX8Pk8Dk5A+58/B9j2fc5r+Ve/u7Xub9mF85pue/aLZwNYU8KvP3sE10ZyYnyu/yng2n/863/6pq5+KQt1xx5rKmDEMherscA4JTt7AJrNQaCMWok2P1YpGhoLc3Dtw20GnE3sjoV2oKz1REfB8wYnEPRmpYW5nW79KOWaxV6AVefDYIAzvUeMwYByW7g2BxuiudHl0AZV5tbZfzs2EeqO5Si2DofPZO9WiVnXp9upwQnCkZDwbv4wJ4eDLPf2R1xqhkZagS9fv36zkPyHDypB++///b9dfvz4rlplgD8tTHUK/HAplpsYdC+vEssuR2ZT4Z3F8gaVrkOLOGN8U3JYhrgbMAzQuefdQV+yazLW6cLZWaU4zgHtXNY0YKQc6KrJjy4eDMrgemFfmLXm0sYCz/LcurfB0QHXtg6Mmxk4Yx29vQbX3KXSLD0zDdG7qzUPmNOHeTLTDnpOtNVkdgyu+RBF4JyDko6VMNcA2HSItq5ZStNap9ABd5eAaJ2QfW4uAbbWB2GCVdh4Bq3QYxlw3GBTOj6qgQhphBeX4nEYdzY3oHExRwVIfBT4ofLHl1dpsSkgCahaAY3LAg3UU14KP6AeuoIql3zaKUVfsHTWAOe0hwKAb+0TnHwv41CwswcMKOXw7uytO9LhABicCgelmbdxtL0Ncmj54Op9v9hAHaxl3+JsGRoKOyqXoWTPgZuDRNvBafbi3R/WaNhrH0ufT8HOlLHLSVti2Y5h7FAblK1GCGGoFMun1kQCp+209TotrcEOLMehakebctO9z2FAAq4lIGTedhmw9xB+G8DMRUEvbNRipKojaDFZKEEp5loxX2rN0WwFcC2i+jpTVC5eGo8v6hoKm47fjb3yZPiw9mgLXFM5sKc8GKKnv0uFAGYul6fnx8uPH7+byYDoewBgNEOL5STQ7PFRf9d1VBKq7qDe0wWuVWmobI66iRZbq/SRrLn1VKXNfD6gvc+1wNQ4uVn7Yg7DBF/ahAbX8odSufxsZ/t6D3lYwlZzoGpgcQIv1qkP3NjzToTJwjXTw8kZtpPtPmNsXSFspVkjdEJFb82MMealgso0cojumNZt9BqLveaOg4BgU0bIXJrz5efrYHSxCnBUMwQNUut5+roDHqFLaQ1N2w0x6wokfDTIDcDGGDdz7eNiy7VW4ziZsNOYP+/xeAk9h8vV/UV5aM2DGGJ/Frjm98Y3YS+zp3we5k+NT/S2LDdYLKgC11zafQDXYnPFaEPCIz6JTTYlxi6rb12jZtc7CWjTi2i2wZwuw0ynUlr4ONj13scPm2qMYTELgGqNS7+7noduu6t81P5jF45nDSz2DiWSGUMSyU48ecFs0Ef+UMChHG3tT9TPy17tP7BJ8U+1eZsIHfBPNiV+kJJnlllBJkHAVtjv9e8a7z5TVpK0z9wkP+g8y37rd0mSH0kB7wuCdidH1KwndthlosHhsBVJQPKuLqvfpdhHFg1BsOfVZ8IeV0BOgxGddTuWF3IeUz61YtZmJSYZy150WShnuedzcSo6qThnUBjIbWbDLmMLBcg5g2v1fTQtZVOTUMNczzidGkLknDgH0XsN2SfBb072oAHHeTB8kBo/N6+CGU29uT/LOUj+d1jtC1w7dD0d/TgGzw0ewI2OgBC2wdc9Mqd81gwjb4AqLNgRELIbMHM2IAHgGmf/2MBA/C0ZQAx9HtMNThXjfYNr3KfBr8zTgFl/DFzz3sLs+B8HoKO1lMfebMDsOoZfgF6XEe432wDRko1YZaIHA5Xn+Tm4tuZwlYWeQcOr8V1NjNS4D5GH1fDg8Cw5O3gW9wPr03XtwNMbLHLOH2WuAa51/LdQyPf2om1T5nIsx8lGHSY8INs1+Hueg/P48/s/Cq79zH5wrQ1knn92fp7+vQJ9G8MNrhFnt4/WJjtJir+AuaatvsDhW+tp758P//nf/gtpWs8hbbCjbP4GcmCu0R0SVpkO5TgLHDymA5vlJecXUXuM8Kkl9B6ocQQLXHvWM7TeU4LsfdC1IYDGHGCBQeWwrPJPA2t0VPSM1OcMvKQzqRzbytClE18CjRofxF2Lqbe7hfYhrM22nLm8WIFVpk0vp+9AW56AeINrMLEAyur7MycEsejgHUVoFfhKB+2Tys3UTVQMmDex1ortUIcCzpXeN0yN+nwFVQbXvpuNFaCzGRcH+v50RhynKoFQjVuehfffgKzfcYNr49zsDKIz5CNsy/wYXPuke9RzMlb1LjjdQ/NfgtTdyMJAwy1wTc5ASjWd5XaGTgFR9MDsHJt11uVd6B9Je22Vw7Lu1670+vXOf61sLO/YgCsfNsDlzY2OT4F6L3p/lVQWqBTQGO06gFYbntfLq7qFVqOCBGY7edHs1CMt32uOgDfPE2CjmFRVyujAxwFLdV0sUWoYRsy7mWUJdOhaVyW3lw8uIVUW3LZS+z4aMdJJ7Mz6LkxIYKHl57UsJkPKQxWwZj8/P9U4TVkn7KhNi24XKTouCYsMDuymAZmx1mdINhU2b8xpCwrvpIM7m04WUGtTLN+AzCl3LIDewKjBgwLoa/6lHwi43WWcZlRonOW8p2RdDQuCTBF8w86BAbZwQIND1gFLjGUwAlZrmC11f+yLmiLUvaPDdCjryGFPabTPBOs8jFMYrUpAVOmaeYy20+ckScDLCOAr8UITFRoaxBmsxgUF8GoNqeQ4mk3aaLZXGhrYc5VZFIj4nOYIs1Y5MNEpFNE0o11lVp4XypsCBPmBgwri8Fxkd398/73HF3uJpg8M4tJSczOCJ92LklCJ9wtEc4BZ/25wrVhq6I9dLpcnEg59/k7558FJ2GeduqJOAox90m8MKKNSuQKYAjg2Y8EgrTPdYSMuJnqv38ZKAxCryU5YXQtcMyjngAeNL9tlzpUAYot96SWW8s8G1mjUMl1SKQnVksjaNJvN4Foyc3ou8rz+sc8oB4uwfGBUjhRFQ+0CR8NqxN6rgUM6Sqf0UEOZEtdqzlBsX8A1Aq2sLu235fIYvIw/I7u0g++8ASfJBJckAPKbd8E1gI2ysTiyMKtHp8bltueyUMC1Cao2+MVPCUHr2Q3c+D61FsVcQ3cR5lqCqDrj55xvLLPBNSc7j+Da2VHv8ViMerPnDEho/mO3+jReXcnZ3WaPpZu8mg7tdz7KYlikb5hOV75zQJwd6Gp/KHEwEgNmQK01t7W1Mr3YlHoeNYIhwbOE8Jvpk6QB+JHPhDqDClxz4k9js4JuEkkCHxe4Zrtpn9dASu2bbCunImYPNcvFNlh+3C79ir1te9Psu5SFn+yv983MtN4hNua8D+b/h40fFhYyKTNPRzF5/Brslt/Xc+H4Y+7fzHvAtXzm3GRgf8P/njPPdsoawjf3cp/lw+rpOCjJSnzIBtdaF9P3gQHp70Us5Z2Acu8j1no39WhW09iOuqaIAok1AHQPcEvA7R1od6CcU3eP2Yz1dKmsn3FubTbprWt6L8w4A57bX56Kk5mHc2HsCKr7KBwQ7UDLmhnr5DoJlZsAxQngLsb+LXDNe2sIAX8UXLsGxfLs2Yes6Z2Qtv91ZHWdr7PX/AptDuuVuPvgU9wo4+VLxHr7/8Ni7OdscC5+HXOx9uBer71u8kOz0wHojx1D917be17aqAtcm3zl6aZ/Ibimudw24BcA2wbXhnxxrDQ5jEES4oO5vD9Y/yuDay1VsWyunneBxpMP+bsB11hPhzX7X//P/12PMICVg6UJRMMcSsafErgSsZbLeYU4k9kh8HV2ucGQQ0elvTh7CSdItwZYGUnppEnHDOrxXLtNWagNOrI5lMNm0fdV+mpNpj0A9W+YYi4JHO2x+p07M5r2qzKuYha9vV5K2F0AizLYOUy75Ga1M397ExW/An7+jKPB++OgzzhR6uhA4twhxlcaQ+oSFlhfzs6HFaQ6lBKSv1eAXkw2Mniv5STlocYZL2c2JanpBFjsiLqeGUSISVPKZJYWANX5sBNAQPlNXP4G6B4tI1UAACAASURBVHg3ZQqmDJkDAyYSxtgARECI3XTjo9l6pQuFJuBurOEAbRhvAm+aGu9oAHBtr2ePrzOeZgskM4DWVYAMs7xGjwUWXTFPDMZFlyXACl7XzJ9GTUwuN2hIR7YWmPfhXwLXdo4c4ZQDUHOjdZ1GHWglTdC3RVCrQ+eDALaLDusAKZ1pxRodKe0AumQa87QGJgI0zsH7qrI86WRTdhLmKPuFsogahwJB6A48gVY6wUUf0ZpZEcBf2iV7b9Rhq2Ao4FoxBxALlt7Y41MSBru71jhKI0ccR2t179zgGnvYAawd6Jov3Tf6jUmkRLtmWKRyKrsM0hlnAfuliSbdLTf/KHZBvW+t5+qWWOBJdVqlEQvgmm127a+wjcNLMpvNAJv2n7oyZt+2ll9sDUDhYkBwMAvQWMw12K0Gur3/1WihE8+LcYFuyv77pJPB6KtjpLT2Rm+Pw5E9CLgG8KMGBTQoURDsNYd2Wv3uW41jgb91bcC1Zh7Y9gF29uFY+pJZ07vDKokOOzDDYCw9uwK7lUAgUWDad0DZAnij0Sc2WZWFlt7lNMNhr7Ke67x0uWeJ81uLjZLQYqt5Tg0uFRgk1lr9V40Ras6ld3kJ0OZ5aubxCjyy0u2+NdPHyQqBEgk84AB0AEXZY8A1GIpmhySoDCA9NuuD2L0k5RwwEYysUjwSSM12C5y0gCzGiXEB/G1Goc7rj2EOphRUHQXTMTQajAbRpvxezLVmEZYt9ByatcYcCuHopgoKGGGC0gX14MGmvCqlpTrLCRIDUEyyqRKKeYYXtJdWyRt6LBGVN0gVpkgCRMqS4yEsIN+Bkcad0rzs4wUBxSHd4e4GKWg2kCA/ICdgpEDgX4BrBCAb4PNen2BWvqdqu93R2+XfNCuJVlPAtWOJorEIrdsuwUzFQ0Cyc5DQ677FxG3PAQClKxb281m+gnOx/YQFrslvREMt+8uJzGNANmeYk4wE9LDZBhDwbnUSC9kUVxQADuA33SoL9XWOZe5qFJPqDTuU7MfN2PR4yO9NohHg0V8NeJIEqZOan+XP+c/YSjNjA2YsxqrWbKIfzrTuOn0A2HyycobWd5R8erZ9hHWq86kDKwPzBsJhKo692/4eyTnHCB+kI3pkrx1L3LCb7DX//wFYiAsY2z5jFgi29YVmbR4h58P39B5/HrjGc9Y+Yk1uVmAnbdvGDnvtJ9jE0crBcGs2Gtq4MKiGXSZfrWKrsDvnHPDY9TzFn2Fdb3Bs3xw/2mDEwBH1vZ+Da7eBBz/D8c2JD7z+iL+8tnRG5M4DrsFy8X6dP7OGPd/7d06Mer4T33WcN3EB79s2dMXgfwRcO4N5rK8jOOMndlIdAI+Vfht88r1tSHr4Dp1wTxU7+Ry+3W2QMFbkxMyzjuCW2gkLsa3OjOXeP44FZ24BsM7g2mYNHvf5Zi+dO6nafisxncRyTGCY++cSXCccDs9D2W1W1Hvg2vmZ+h371U7rbDM0sfMncG2P02Fznxhb12t8Pn3+3a09+x5Qx2eNqVxbnlvX2mWhrD+fdLOvZl16Pdefv6QsdI/JrT10GL9aBv/pX//zN4JmkPFaIA6aDSAhqomTIeCmgvRVXsRkQ6rQjRbokC3SgZgX3ZSo4Gzb0bSzVeCaA2a3pe9yqBWwObBbzsACnWp+YMsYXEsp6AGYukjsuoJXgLcKxp2hS2Y5k63Sv5diKD1adD0suDaGS8+mjebbpcE1ntMOLlOFMb19cJ8XIo7czlbaCJbDP+BjzZFEstWEojTyDFBU4F7Pre6w7ayPAfNchzYu3ZcK7iwWanHfCiRd7is9MjpcIsKa15Kjra6ndlAOWQq6vXWXys3481waiEl3vsxX6xIdBF8dvBDolwNoQNZsJ+YUx7DGr7aXQUJEMVOymi3JmM9YO6hox5dSjgYHV2vnHPA085CjK8AnAuFZ2zgRbUR0zWE/6N7pxjZ7J3orKxBQpl+gMY0avLAUeKthwwI3q1zFxX8C8sxqexVj53iwjkPAWMAO0P7Ebi0NGTOdDBCWDYjudTcocMbcY64mFgHWDPhSRj35ltZ/KgBF4HqaHATQFjASHQ4ZymbfFJBJp1ED6ZTrziG+usfpE1uMXPzNduLp9kdQigElS5nd23aXwFVBS+wU5Z/DyvMaL8evxhMgDQHp+6/ftE8fH58vlcQozcpik9YYbsaXsvGreYlMaoyRwDWVvMHACSBW4Ev00wggWYtifnYHzJSmVqCSrpXVDY71CjBbYA7B7IAs+dyy0wJdcl5oD95gdQigzJ6t8UvWx8FuWBsC1LKfDK5ZvJb1Jl3EDxc1Mvh2/9VdROvzMNQMmdjGdIkuB66bGQjAU6mZOz73nDcjKCX96UCtHSUNL8rhF2utO/bZ/TaAE5ZrNPcQEIfFW38bMLMNLxZbAWfSWxN4VuyYYVupPPQArtV9UoaIIHqcFQJTgOflggzwu0p0WT5eW/40gUYHhsgp0BSAjKvGN41JPnywbtPWuepd47GhUQXPWL/WOsPhbHYLJc7DXoNxYQdD1qGvqLEKuDZBOEBgrtFNaaLhJqsAzWay2lNi6jCu2XSdAJsEzNhtrwd9vplGMOMn4NAzttaaz0S0pDQWTQXIeZWumgoYANeyLpqZCUCqMTmBa3VN9GLHgq3uocG8VgrOy3m6Msp2rNJbjc8q0xM4H2AnLt8xkcUPJxpzYlfCoHQMNcBWe13ghVhktgmUcA+TKuyuMMvqLLDNHHYHr6puhZRRphO0V3fKdsWKd/fgOs/JhA9AuRkj6egbXbYC3QFNz0Fw+xe9rsPg6i7FxzI2D9GAVOzZ6vhOAgsAQgBR9m+OggOLavu0SA3oc5QJyuiOPw1wQFlo2cf6Y3ZhwAF8FXULrd9VInkAonm2BMAaYvs62rftHRrIA2DT79PdeKJ1B6S1HiTHUTbxyWeawbUNSgyrcoAXgyF7PPf4Mn71Geu6HfWQz0HfnGMEgztwt2/B0sbH4lzr+CcLcq41Y5fTZ13D64xn7mfnnOqExWZReZ+4ysj+IQnOeib7dDkDl9+58YFbwe7VM+SxeQ/AIwANVzT5ueyDz/l6OGM3SJb9+R4gxF4GVDpyfQJ+9T4LVNHn/p8Prh3iMdZtbCtAzREE2OBazs+2RRkwgOAenyOw5jVkbWbb2yNTlbXMGLYpf6ehwbtjuSqeAYnABpxImEQXHYXnXpvswblRA3Rcy6wJ5gtba2kbSk+P19rr7GCrFrnHY7D5WkkWZEz3c+5xYs42uHYG1viunn0cpsvlzXvpaANSehO2PRRy9gBniK/5dwuu7f1nt2g9PH4IFUzYjxug1tX4r8+c19L/KLj2/lo+z+D8/7ePC0MJMP0euMY6+TsH12p2//2//EdvdG5rsEHC7UOR1qL3iuxSJwMsFSQ8KQBgAtQWPcaLEtIxfGM0+rQIk4MD2J1CzZxBa2wYM9GD8OpPlnKEz+0IRP8hgV2XiimAh2k2GcJ67gJiil3mFuIG9VgkzVzLzwtUfHj64VLV6kDXbDqQ8uWYxGgW88YdOGdsXEZ17PxyNFRmwwAycSDCGHF5zWIcpPShx5pmC2QU1RTCnVILaCynsYIWZ9KnPKrGXh1QBcpRRuQnw1lUh1jNuwX4ZfijYRSTobmpZ5SmVoL82TjWN6JkcVh3ZgmOAwi4Fge+WTfGpllzZRgNrplhV99311o01igpNStT1xe1CrAgh277Rat2PXPUkjjMWYCvAsRuZTcFbj49NWutGFoEoxyQ+3sINVsZOC4C4BrPZXQoek2aEAWvsOPMvAyjLfuySosEskmj5OXytRpYfMr4R+D+tcXqSwtjjP52XBTcACbjRKVUVJmGOAACpSPmXXv5y+c7AUUuu64uiMXQcllqletVOWjtvbjp/fc+0HAM2QsApjXHgJBaf0t7bpcCuVPm09ovZiz5rMzgwngQ4O/g3DpUoxmlAzIOTnJUvWUNZj91aWqX1h3AfthSzgY6eXC5fL77km6RZqCWRmKBacVeKs3D7w8/AqxVd1TAMoNVZtpMF8gBg/w77fU0n9EzFqBTDM8lDFxjWOujmp3UODkr6INfKn3SzgwQiyOYAaCMS4LDMD2XWDL2SEFUGEME+Tg53vMe6wbXFATMoUkgLWAtAJs1fGCsVXa1gLWUgwpcu798UUlosV5Giw22pPek13utH51pVcrdYvM7QOwV2SVOsiOf76JVF9mAsHDFdmo9nYxNjXptsI+Xy+PjgxoblH302FLybpss7TCBaa+X79+/C2CrnxWwpmRH9rl0xtIUowA2lYsKWF2dGju5MYLiOm/b2Qo4nXJONJu6oYjxhv7DXKBrg+MIA08AEUBkGNU1t+hIZhG3szcdM1PSAatN4I/L7LbTZjB4l2T6fg46vHe9s0e7UIBPwCutwwX8bnb1oaun7No0MyjLpoAegDqOnBlz15lWjQsZd/T1Ah4woJypPt/NJFbXcrGMyr7BKMJ3EkQXDNGi/nKX0i0U0NWren7fZ2XKq3GK0RvNLsgc54IdqGOdvXbr2QEdNK45p3zvdNONi/ZHwLUOPHT3N1UFGLjx89c+dyfgdNnssm4ASkoP4w9RbhvGNH7f2T3XmQCbC922fGh0F12KLyCubZ/LIr2HyJLafsinU8Ovu+kQeSrd6nO1g2nKIwGWzpUKA8AybzW3LrFzgqb9pg5S6Xruu+2yGBjknG3aT52kmfO/fy8/sfah30/JM3ULTRWIqlp8jXJf8EO85iYRQfBsX6c+a3trv32NSrPavB/MxN7217GJG+3UeTbgmpNe/g+gjbXawIuW83SG3+uinpcYRLpuzaibs+i8jjwnZ4+Aced7AAZEf0c+E/vT39oR/HH+bPsiDcFuhaTAU5yYOR1b3aj80d3W+nGSInqvYD9Ln+jmu3fX4fNvWUvX71O/QctwfJatNThA2LkM1Ov5ej4GQN3PMbHeBr20XxZoffjGT5hrG0wY3Mi+yjnOBdyYc3a83K2xeTzbjuCwf+dSbPyrAaaOoHvvoJ7/2w0N2oZcsbg4axj7Zeca+CKpZG2Mbbv3cx2ZazP/jInfa8pur9hxpzP/MO7xM4nldkUNI3wYi+ujOTYxY5o9QDSgZ1vlsW15TuDa2+tmIWtV+r8DhmW5JbuYfwZz7dCBdqc1YyE2UJYHPF5/cIiOu4nb+HwSQQe88H8BcG2Y/MeJ2/t3nRaNqIJlGBqat/K6nHGrofufAq79X//HXwlccxniHOqUe7WexYmlU4drgQcVHBSoUS9gin4BIn4xmGs2ev5Dhhn0fYNqZI0wfHswvXCG9uvDyMCag4GwBZZ+iujHYdcAVPVhnwOxBrl+Byukrtu6XWR7YoQUZL4+X55en5xJ3fptcioN+tjgJKCKqLayNGtD+JCcbmmcqR2oVHcnACJAhAqcWs+r9NSmYxVU9qM+G6wBawI1Jgm1qNhrcgZd/qrrVdODB4NUlYKukjWyvxxqBSL4v8rmrrzjyj77s8Vcq7VBFymbPgfzFVCaWQW4Vg4pfyhv9CHkzcGaYZwZ63r3CnhqLdZz1e9VbrfKMRWApJTER36MYQx1b0W8s8Xq01wpoEXnhlaNfkcDnmZknZlErbkW0Kbu02VgYZVYq6QCiWPmRfumxdPj22uZj/ZaPa7KOz4uoLc6BkbgvIAUP5fBtfvSHixWgNZyAR4DpPbhqDHICMXRoDNjBT7tjAVck+1QyawDXIEOHz5KRF5syQKXZV8q0/zULIBac9XF9ssXN6TgYBydpwRN0dXzfA4bsYWgU7ELuAaLE6eGkj4fMiRp699TFt2/Mw/WupMNrh2bj2g9DI2h7Rrgmu2Y7RJ7hiw9UYKBOrMsbHs9v/V+BawJcCvAq8pCHx/FTqz3+PHjIXYkpS4Bd9tRxM5mXUoPr8C1gN3K9AfUA2y3XX6RvuLjQwE+BUQmq9bNMcLKysHVzmHewXYrTIR0L8WBAkQ2uDYAN2PD4a/AJpqGHTDmfWCreY+EW5i5lHZVtJncvODj5a5KQQusq5+nnB32msC1rNF27LPfxfaLk6RDmnLJFYB0XUg9h8r9DWhXEwzEuQXsNPtuuokJnPh00ViLlfjjR1jAy44g1K/xfLt8//FDQGuL9df4pqzdQJzLf623Vv+9uW1JADZKQgHUZJNiV3dgozW02KgKahZraS95X2u0beQ8RgdNDL4uD/XeQReThJkvC3M9dq8Twz5HZffTrKQPBgp/VjORLu1MUI3NROTcmp7FoPIz2q6Wr+PyRsA1SkJpguByUBhn7m8ocO3ZOneHUlFg+uWpznlvZmOXAmd9aXy7TNBJQbT7PNYBCZuxlzNLpaCwhKYs1B1Rd0MD5qeJKQHlJlHWPhYJ96bZYP89T3qc+h2FBUvjzs+d8WXdRZcQpt8kw5jrgFMJcNsBLh1YMdcCrmVvSytXNhXmWpiOsekA4pQxASC15toq0TSm9Sa7CkBGkjRZZP88e6E2EgmMs4M/c5xgMeU81j8dxhz2DJvX58LymeTdptHMZqdsBtzMV5LLy/5OBcfsFt/Hc4mv3Y1aSIispKWvnz2rMlbWf5Koteqjxyzd4STCa4yokvArcc+5lsbDp6U6MwPoOUkIwDYJT62JJHnt/9vgp6A8Zd5mrtmftN3gVMeVc8xBOfYw1xiTPSfadfHV0V7eo8n4H0eY/QVYsKwVNgmwQI84wM7Pr40xOZbTUerI89+Grgak2eAa70rVkWabssI0dtG4J+bRGJ7BNZL6WVMzJ/aHPe4DJGwgeoMx7ti9TpgFmDlmREbjyDrFT2UuJro8z0rs5d8Vc62n52fgWs65XrcDsOlpF4jTprcB4oA1GodrcG2DZOfY0rHR7fI6RukwFzrAF+MsZ5RlY8P01GumZDjsOTF7s9EcohPpB9hbtmD7U3sfNUmkz8L3k1Vev0NK2QQTrM72aQ4JkVP83TY4vi5+XT8b7LMM2B5jfff1DBomEFng79X+PuBFP2GumeWw/pxhQ/+KZzrEbv6Nf4evt0qHldyOz9+ZiHWnWzbuen0d78/Xj/M6Jbjnsbu5U5f27x+xud4+KcPtctrwrjiXMhd/G+Ca8YPznF+/SZ/R/+Ff/eM3OyK0Z86h3cBNqJoqrUhZR4EXnz8pSKsMvB3mKXPwwgvzKYATnM2tL7MDF5geaECQUbQBOhoWFg4OS2c29OKeUB8ei92WMh+DhSnRS4BSt2jnKpMxAR9gGSyvSs2Z2efSIbr9AEiMU8oBpsOrQTdvmt4MUH4zZzJ4ERAHvKsgWNniCFQ7WDWzDbaHs4VHYLAcPNg+ZMRbl6IO1c9hE7y9Xb6I0WTmWDFYXp5KW65+fh8xeTpjFsBn8A1xagf2MXpxZDCCxW68teGkFRXGxmauee5CVc+67UOnF3ey9dI+qoCwGhoYXNvNKLpsbAl+AvxmpXCHnHKcat62bTBUWmgGnhyFLSCauQIodHfRY2dUreWAAmQwmGPrIblEwqUvx3xeB4McXGEeqMxIAtL1TOmoSTODIPM0kmgntkreFBC/XT7kudkn7Wztzo44SGiZVcfedA6VkVnAtZhLWcsldC6wI00W1IwAseiUg9T3P38sJqXZhSVi3DZkZfopA0SXzUCig/6ab5hcHuMKBub3B+djHUTMre3kZJYGoPpweX2GPYLOndeasyML5M+hVesW4MAJrmEGYY+c2R8w2uXZMOPc2ECdTosRoOYjAUvUYMCM0tqbxwMVTcBxku3kRI8NJ7XYitFJa3CtOmzSufX19fLw8EPXf3h4TLbNDhcBP86R7W1KScBB6CCYrnFbg6RBtzDXzH44H1JoQRlwIHGA44/uplhOnRw0IF3g2pdPny5fqry/dNZq3akb7fPlc4G8Kiv+pH8XsFZ3TuGviThYgTxSCV9vEHBsbDS4WmerAs0CLgeAMWBj8XoEoX0mRfi4nOQPBZj9LkZagWyypRkbl3OHJRhGkMpC1ZQgZYM1tyn9NhtxdQVWGZ5L8Xz/cVR9pqWU7gSukdqbcV8s65zB242oeXB5ra8n9kmz5abjZgy05hONtJ0i87mIA+/Q2IGZEyrnBG2vm5PODUw0640CPKNXSlOECSA2a1hswCQbGpwUqBe9NrTEcjapqUSx22M9OuMNEMlZHifXtiEBPkH2WS+mO8cSmOLL5NkPiSv0ZpzsoeRDXphAxwErh6HLmTY+0elxLSn6HrhGoLGZaykHtXwBYO6whhrc7IXjgdFZCGj9HriW80Rs1ADn9hFlhBMFornjdSLQJ6WcG1yrPdrrZr1jNRcxuAYLC3R3rktDg3rBDuYzRrzDka1gv6ESGvIzVwOCbbfxAbefwfliBtxidazAaIKo0ja1/8l4TmI3QF8CW983NjWNmGy/46cvXV/vuVy3Bp8ywrDW7AOlCQ1gWTPXJgHjKR9GMnbFLNVipK0GCSnbbVCmI2L78PKnEkeQ1Kmz1ImisNaeo1m3Su6wRxtcA7DR090ItgGi6u9dwTLzta3g+d9oJu+g13sKvVLuu4FQgOsBi+a6geHmzA8Am+G9wXE7PlNds8cegJmqlhtrTIkI0kvs+RtxPvuGteW/Y3eJ1xJ/+bPTJMefrMpg+wFncHCDZ7PHjkDCLtfljQ9slfbf2Qvnc/A2c82g3gaJWMlz/97H3Hg19DuzrGeNeS/Y5RygpDHIRUCBmGHf1oP/4QOA0gaWBjS/Xsu+33vr9myLkuldYF9OtwbX/LIkAFirKt8/gXINrvfPJya+BbLgl+h3WUfbLp73KrHw+PEZh8xHr6e1bhvwOLH10NZT/EzTrz5rf7bXb4BrDYjdBgc34Lzt446P21+LzM5afVcPc57z4/UXuBaMouMhZjLnTNO6codb4Nqeg3M8vx/s7wNc251VbUuPyQjbk2VTkXhlvRyA79imE3Ny76MdV763QgTE/ad//c/e+DCgDQNpXYWg8mTTpZdkYEeC2SqhBEzwrVzy51bZCmTkZDho6oPmkEnDSRgkt/aYwJ5ki4dV59IpDPZRIHZosBrQZFx8YEaoebFf6ucwjfZC3TT7+vl2qiqj+vnOTtMh69wBXzSv1HnOTnsFdPwx8ILBZAPYbHkC82/1IZhOMLyPwJgwqGDjGRgcLQVNbAWVKlstwKx0QyrjHuZbSkHLAVRHpGq68PW+2Ws/vv+w3kR1KSwWTTqpOvAp/ZEqEbCRB5gtB7XZaKUF0gcsQpyzumtMYROpLKXLwgIopLSTTIgzIx5BzQ2ZTjJdYdeIFVWZziDzZmgcD0WXkiUTA1OsRWgdIWCqbezJcltjkEBmH04CLWocu7TrqImh/bQ2MhvVWi4VWLspxH0YXu1QVJDe7LUYbJDMGm9pM8H8G4fYuhoR4F76Gh8qKK+5eXm+1L9Zb2Z2hEWpdTsd+OpZAHzokJskV/aAGZwwBuTMFbgWXZRu/x6eCgGQgc+laVXafZnoBtSiwaUS3y6Rth2pP99//9FrxyzWYWqy3+qTsJ56l+0FddiL/la1iS/HrwOS2K+et2TBK7u7nT8f+tPljDkfcA2mqhf03b07gNa+sSbinRhrYkFRrl3vJH2ZgGW9XyjD9LqYNb3LM18u/9/vfyOWTe116925fLX+1LioHF42/iJgTUzkpyrb9aoVuBtGjZ10uu8tdm7KxBqwUCAabl9Ad6+p6Xi1nfJ9WDGezThOAIleZNcHpQy9lkIBaQLW7u4uX++/XO4LoCwG7vfvYqh9vUtpcl1LFD57fQUwt3Nfc1k2vRjZKrO0gDfAmpjNKYOqgE7NA2ofpRy/glBUw8o5Hm2uWYnlU79+qHl8vvzN9wLXfhegScMfwM/a0xqrOAWAbZRCdjODlPmqHDSAnEoXBQZhBcPY9aHe9vAgpL1sE0xbbHIfXMs7McBZJeQuT2pwbZdhphlGU0WrxJhmAegshe3ecx57PCxPs+E7Bs45sfecyiFz1nRZ6vN0qNbYEuR/cNm8fRCAAP97g5oqv41+k8Y6TT2q3NY6TwZAhyGz2DLa9BMu4vBqP6/KABIJLr+2Q9i41itMsQ2wLQmDD5wvZjQMuAaouxqndLJGCEimc8p9ev0njhv/YwKifi4bR52vZt1H06r+BtjT2BpYVqnuKcAikMJeoX/YDjDMNWnCVrdtg+fopyLngHwC16N7qqonaMghrd7yjUaLFgCgXgWNy73mvT7S0ACQH5cMf+OwF8aXIBDWnK4kHFULZ19yApHpvjnl4cyVfVf+uALBa8kdVKe0/RgwO+sxvlVs92ropdfCVncAsruaOoFcV/J+sU2EzeLmCslLqmM6TRnwuQyGcmZ4Ly9wTZq9KWutjstnABnfJyxT+/H2bco/lR0uWyl7XX6LpSG64Uj2q8vo539tkVdizLvWiVPKV+ss3AzCnoSb//CZJx3V5Rewrs02A1wmcRFmUZMHroEdM4zHz/D1tkrdESQ8P5p8AxKSMaT1M2spr0ZzDXKzl4/nxx4z7M3IBhztXZfh6nzl3FngmjPxOvdIRN4CChzHzLWPceqp8QFjnjE2SNYw4SIzLCZW3vl8793MgGfwaxyfxcAYa25A1FvghLj2BPHxrdpHPwTym/FF4qSufWxocF7D53ew7+pqEfzWwxxyEgTd03vKHx//UWdUQlcS0R3X5bqtg94Lb84N33iXph5hVF/zOKbEXIE4dImzj80euAny0OgOu2Sa8u0d24mu2vcG185j9bM9f8Vc+9sE13bWd6LHq8c5x6HzrkdwzaWpgE5JXq6y0D2Wt9bvXjs3x32vp/x7n3eZyHeTAVxzbLwv8rNn8RRHauXw2QGv6zPIdpztCe9kX3i+A7h+vPcZoBsA77018uG//Lt/8WanD2fzmH1hgAyqVBmf9dWK6QSK7ayhsxPW9Kly0QctamUFq6xRL+9SDA90OrXFEWIDsXnrI+U8aHCiuzAT7PJFa77MhghkxTxyG29O9Ji2aHYd6IvBw0aeLFs0PgC86rERcgXkULePWgAAIABJREFUOGR3GkJx+ab0pZ7FppChW/R7B20FTCC4a2ANx266i65s0D4MJaY9oIPFok+g3R4b+Wp5voBGdYgoMCtgB8H0Tx8v33//XaVh5Ui5S6PnwdoXLl/S1eoZVKbncUJPqzLCaLHpHA0wABOBMgddM8/lTWUdDRhAgBLEBBPcAx75gJWm2BobMtFZGd0tT5tLJbAWTkezyWuco66XZ9P360ti6yVA8mZdJXDJan9Yi5vf7/XssySbMk6SwTU3GBC4FpbXZJ0QG07GCq5VDgJVQvRKj0HKTygHkZOh93M5xqUc5PysD8t6hzBo3IHLQEjN7bevv8lB88FH6dto9QlcW5o1kpUiWxlmSj0S7DNpsOV6rBMxjZbjSGmlNAIDrPkgQe+nhtLdzrS3W9vpmqUAuHZ2DDwds2cYvQLXdH+BdQHsVnYS4zuMG5dXu8nHsHsNPAwYeM30Lv2mVwFad1+q2UiVg94J3Hp4fNJaEej25ctinRXgszMzjmoHoMgYZc/9eHKTglpX2islkP/wI9qE1cylhLfNSh3mZwCLaEAZNHOSBEBfgXXKoQGgzRCglC91YYBrS3OtPuegfthqdjztB8m0UlqbdSXgMbp99XtKEivYFrhWLLwC2ErjrxiBBRb+/rvWXGmvfYWBWysfPckw6BygxtbXOFTJe0qpVQ4dcK7ev0xsjZP10typ94OEopPgCKO0WTtxpLV2VYZfjIuny9/8+P3y4/vvKg0l81v71MCdmcEqU0xDCQMV/k+Az8vrpRoZFHBarNpKnGie0B1dPmUHCEkMM/bbKXASYpVwJYvMiXZ2NBTgd3OCnC1xUrpcUg6dXPTluK6yeEqS6CLYjIYwB5XoCHi0nMM+93MG976GzafugWb/1X/eG4DCZvwCVtd41vVqTAWaFRNGoGV078QWBFBzya3KbwWuhRmwS9GyiAm8dsbUoR5oU4qZOvhZQQhndTMPVtJtBYyd6I9fCLDqc9agJwCIHmuJYvu8XbpTXRbK4RFrSFlbHzOAa1PCqvFsjav175SIHrPGYU9mj+PScozVM1YC0wkUB+dipkbfdsC1MCt8pPqzSZzRjEvJ2S7Pn4lx4O3v+AwwiMQf7xePYWsA2wEyo7IjmAE9ei728MXv5BpTpkUlxjAcBApWJUFK5+3LbYBs/EOzzCMLAhu1u4hv/yUdldMc6sC4Z93Fb8I3ozRftiBAU72v95N9whJFiCsT22WghOYD02V5yZYgF6O5ihzFq5tlwYK2jVmsD50l02zJZ4IBACf2neSoTuAC16K5qFFTstesN5iA2X09zx4PxisxQtZCff/hx4+l47isZZjp18FXwDWdzyl1XcB/TJl/x9gulheAkEvhpyRyg6Qk8M6snW3Lz/8mIV1/YysB1/osXuev97PXnkOfQSe2nzFA5JGAANPQ8zDnysFHOYNr51iufcEj+KLVkzUBiHd4pp3YoCro3bLQBYyvWGnYZ6f3znl2YMhFpsXDdNTy7GjwELyPnqU9HQft+OgjVGKwF/SaGL1LIlNxcfT7JtGEduAhMZKFMSM6n8e/q+sNKzA2NjaG/cn41+WO8h0T/xIyx2QeluTYmsTvZ/biuAsrZB1gaMdWV+t++cKw38/MrLbzOQJUbZ4Yd1/vDOzAsuczL9JcY576BDu966whXe8A9PmdPEdzIhnoZO5laW/M3NxG18AXH+t20LvsZ++xts1G1unwDOt5Nvhpmz97nf//3pgNdjQlCMTA5wWxYCHL5MTuHIbrppEzi5+YrK35GtfWxM3CWxYl5xheyNzAdvJ6Xub6P09qaGz+y7/95291+KApoQyLyj6rO58DQ5et+D8znV5TKujF0bpsolJbh620ewSuVfBzdycmmzS6VomkD5lyAisw8SLCyNR6qoNUAIvKTnEYTWc3U4XF6Ux1EATghwb8bADIolnYH7aXAZwjjZMMVt3frJzpeNaBZIAmRJoN3LAhYGYZoPj29ZvuN6KxEdUXaJASq8yrnEsF1RmTVeOuQCAGrbWJ4tWpWxJB68qw2LiZydZC1clGor9U7y9QRw5mlYVaB6h/nkNZAUmEfRUr0lUvgSlMRspG6SxVzCwzGf2dfS+zCz2PCl4b7EzrbjVM8NoAXGPTOtBMN0x03XpNFUeF8qAYkQQQFajfF2uomWsYjGzlON9ZkpoZ75GAiwp86U5FM4eAAox9DsydiXYsSFmpnZZmrr28RJsMsNUHjwFs2pjj1k8GF0eyxmivRaWcMvcE16W19vL8aOZa2CcEmmauWePE8+y/C1QrcA22GLRlMrEf1PjEa8fgV9k6hPuToY2TJW3DAkHuC1wrRqVZrpTEtmMdJlbtDbPW6BRsB4a9/uX+W2fF6ZAmR30D3pRFFHNGe9bg3AA7A9KjG1ffR6tHZYRLO8fbdA5JpltlzsV2IhFwArz6ECYDqu6JBoXFXLurpg8OBgu0KR1LlYmGzWbgzoHC0Undh6+dWRxogeewA6qBicrKnfhAm9GsNa//5yp9vhhw07qIjiCBnsC1dL+tstl6fmkq5hF2hohzxGdkgskdKNFQIvvettyNMbD1tgkOfA3qJVgrPTWxUtzxs8E16a1Za62W99PDD/2+EkH3Nb5l9yXahC9jnT/sTxmo0e/yfq8/9d7F3lTDm2LEPbrRRAFsnz9/0TxZuH5KZe1HhT3aUYbtyJOa4kxDAw5y2TOBO3VWBlxLaSigjllWBtnUJTS6p2a3kekfp729uRi74FFJibercFhT22HuM+0AKsSuRg6C+fL7p3Q245owMTeyE0PAzLrpRFnA87ZFSfq1MwQ7YZXaeTcCVtgGkqBp/bKUMSO0TtLG4GWxkT8GXIMJY3DNDEGXmVanVjMKDboVwOYECKXCWVYLXIMBwXIb99m2vx3IttMxLQlsx5aN02ewMSFYgh7t+fpqBUaJhW0jUiqOzVng2vhTGd32f3OxFaQiucTzm7lmn8t7fgC1XR7K6tpBSpcBE5ixFVOqUdemGtG+jv3L3dBAyYRlJ7ylzd61jbD2r3y31SXUwc0q72xWxoCM2E/bhM1yycRi/5PWNYjCdlphKxutG3ZxPs5a5bxrIKU10GDlwNr03378gOg0FlCCIg16wlL03G+ts/Ffz0V49mmGFe8xrPMcVpyb+HRVQhoRMKfGw+JDtz7iSDR0dUVKZLNb3SAh/3GezTpJYBOAZTS/PLf1P51l3SnUFQs01uA6spPxnWB7sZY1PTACAaLxHRNou7nPMM7Ogd4VuIZvkcT/gCerJNEefDfFMb4yMQjsN/YO5yJjVD+fjstjF0hO8ZOZH5eFHsC8+ByAJPLbEnTDlu53PeEBByDrxNw/JC8JZA+fOe4hVTYFnOi5aH9hkoZ9Pm9fYrH9HA8mWXeIfbKPDiy2BYh34nfY0QBrZ2ClfZKO8TLSsCmTdD6cbSsmrITtZscAWgyoRjC/m3ucbQ57f3yktuNpANXxXuwrsdNcaa3i+Mn4H5IfaqmkYUrj12//nJjC4x4Hvy9tOwg2MXdc9XgHHGD7sPm0LsG/p4TX5gYW+PpMpqOBu4Ul3JpL7piRDHFg7Hd/h4q0fs/Zcy/IEnHvI3Lmn5LE0Ma9horsQxxZUfhFR2BrnS1r2/fQRzIEf9bu1zH5w5nWX98dzmfGFqi0xyMW6c8A165nZ67h51uh1Iq5Id/gH51e9/R/maDxrmDpZQJGZ3ctrb0mZ33PA7VvtuaW77DeB++ZpcrDaX/8p7/+R2+AIXVwsWm+/fabgv06HEuDx4y1YjdUlgjR+ApyHDAjbkpnvsqmyw8Uc+3T5akAtxLmbmHonSmc8cJ4cyBIJLlKK0PxR/wbsMUD8+Yg74M7vQHq1MI1u8ulkZnaBmnqHpX5qmvREMAlfs6m1XdrHAoc+3J/r+/V+BTbS/81awCdLXTnpkSvAsNv375FV4qAaRwkg4fU0Ts4dimEmT47WG6QJJ1K6//X2KiMKwckB5xCu9bOGMYJ419Oh3RjsmLKYLmd+WiGObC1g1p/ipFY99M12ph1pGpUO7pUBhsKOCl2xaOyi/WngtRiLlWgqgykAjRAWmu+CSgSe8pBpg2mHUaAgLq+2HrlZH6OfkhYARqDlE/UPeUwhglT66iYhCWkP87A6Bg0pf1GC3Y5aJkvM0usNaiszwxIGF+fxESqfVDzU2Nne+dSaztNYWWG7SSGVTohjsOZTlwJZOpL0/3MY2Wk3xpkKld6c7cy1ofAmwLJvn27PHz/m8vzY5VTAnh4DbWDjQVhDLMPfE6sQ10MTjvh3js2pQQwNRxbL23K/Irt6O9o78aojnJhgqSMgz/r8eL+BK1fvn71/tYevzNLRl0BZz4pf2MsACqbhaWmJAa4vR68NwlOHOAtZhwH1sqGSjPPUYZZV2tvAI7SRr0Dn48fLo9lez58XLbF2n4O+AsUKsarg/daQ8o0EfsGbOYgYf46q5gEhJhN6SLpvT3dbT2nCOmnhP3Tp8tvv/1Jb0CZogMTspQODGT7Hoth9zCdF31BJ0Q6aAuDLSy1el4HcHc9TmIJplx/H04cwJr7AAoFlNW4fClGbdnJ7O3SXKOJgdZSPDuzSd+8r8S8A9wvu2YGhPR/UsZf41P7VomGD5fLY519dCBOiXx958ePR5XR1mdrfgAapqRkRLpxeGEOPj7VmBV4Q9AaW5Y9bt2vgERio1UJ26vYjLZ5RkIUYL6+qOmFuwKnJMmT1+txnLW4q9shXgAC9sln6pSQLlfZeyS2wCC3/9ghCri2WAB8voMJDpyxGEmWESAdM4I6y/uQ2g0XPH/1rLvEs3UmOygE+XBQS+koHUPru091FgY86xLcAgrQtSxwrc/8OvuLNVisXoPhth0BuJoVFTDEvT0FzHneloB47xeX3fl4Qc4iAV+uC1gGKHAEfgZcM8g2zl43yQGI01jGPq6kokGvYcTCJtJ53CAxwFBsRrrCClBT7GAGYDCs2PejwAnBmNjNYeDyzICkpQkq4DwdKZvNvVh/cXe6LLLGTczo6JY2KN8SErClfL7Un6cPSVScgLRtgw5BZAJCgnmAjxMdIQlnB6rjjw1Qxz6b82wDZgmP1lz0JuszmJBwzmMSESMlchSB17qBSb2CLjM47WvxXPJDcq56rSThloTirsDAVgAc1LUqXuB8dUMsur7HR+juo762z9cNJOBrZC0FJNuAEX5zP3/rea5EZPu2nEdmFp3/9NiRHGyApg/btnucb9jA81oROHN1h+MP8KftC6YqJDafhhZ8o0HSw3oYn5s5I5Dme50IRiQ8SV35r0tjT7Z7XZsKkA0EbXCCQLQD0hPraM/ROdbDv8Kf6Gfv4TmSHBSXhdjgxPv4df2e00a2q5j2WYN2qnwzOekbXLtmn2hd3Vgj18/qkEv+eBLLVHJNXJH9GQ0o2dg0nenkSuz1nJOcGwO41O+6SeCKSzbQuVmJ8l9J5MeJcly11s1KvHstO46QvEV+1/58fN2e++6hcwR8IH94buZ3R/Aiv117bX6/933OmiXrc9xz7++yPZY+YheUsr6m+/Zj3gCviDuzR/Z16rovC8idRMlxr+9YgMoVzhTOkWuDkXOjL/U+sHbrrLpl3/bPuNo8/nEs5z2vwbVbtuB8Pu3xJ345j12/u4+Eq3Nyv9d5Do97cYlzkEA+nZ2OSbmHr3zrHWePrM/U9zp5ucvUj2WhXO8wx//53/yTtxKdJ4Bwu+03BeIqCfz0KYGdHREBBSolfOlMIaWBZaSdTapSFQNwgAnKyKtL3dGJ21kJO/R56GQ0cJZpRCADkGgB411DUYBfAQafPn8wGyYrFiBiWqaH9dbaQQBhsOQMNhhcu7t8/VbdDC3q38DGagNeDJMt8M+iENsCZtfSCMMxwSkgCNX/Dw2+4rq7akefMgcCdI1nSjHL+VEGucqDnp8MVgX862dA8DYlsTjoNc71jhWU9ULtxedMnZ1XAw46jOkqGWdoDrAJsDi89B2YPK8FkNX6Kq0+g5i1rlRmmAwka8AaAQnqEapt8A3NBgOOpvs7QFWUHS2Y3Q3ODCqXv7g00HNS65WyRBuYNoEpvTIAYdDJ89JmJo5Jdz7sDLoD+gFnfE9rXFmPrTe01jae3+SwXP4I2wvWy4BgfpvRMJGBV5BnLSExKwT0uPtrPXsFhQVQ1nt//Xp/eXr4fnl+egirD5aaS4o7Q5zT1gyvj2JVxSJlD9DMwzpUXVITQIOAuNd/svsNcqbzmwLTdvrHnUMDh0AJcK0Nbv5R4BqgTL1vA68B12ogat97PU7Wz86KWVhmpu4SDmfAORRYHZR3iv1JxhNnJdGkrruWk8uoa/8YIKjhcXBswKzAkALXKgBhr6nbbRxBB5Vmc2kNSYctK1FriAAK0XMDMm3oK3mA2H1YAmasjZOKIwjjrp6tdNhweDYFf/sS2PMqoWwttcwL12zEIesW6YAWN4Y3luyvSuHzev0OlLalHJ/GBlUGKsAMQfJyxIvFpvkJ6NaC286Q133diIY5h/WUecp+L+BOQc+Hi5JCtX/qj0r4C8h+LRD06fL4/OySeQE8K/uogMNaRfUeZn34v6dnJ5lKT8plni659RqNVtjq+lmfKZZU7W13DA2jTkxMf14AfphuClJrnShYBtgMIJa1SWjeSDAMwbDOOIMbCFHcm3K4rGMzlKJnZk+pAxeVo5+y4gNAAB6wmwMi7ZLVBNrLtQtoTw7JdhzN0x3MiGmWMmbBSIA9eoWl9UlX1bfXy0M01FTuqZJSny16R5U/V1lozd0GPX0+DlNv9iV2SHNfzwPLS47aam7jdITHikYyDa4ZSMTEDJiWgK79KJ2eWms1G4ZUc1IsZrbtUunkOcCyrccieS7CD1gg2zDxGcv6Chp1AofDVjKwtsd7caRyq8SisQYJbNnvOLA6a1+9hz+bwW8NNTPRWYeC/JoV5ucnMeVEbBhsSuLEsc4ZjG17/rh8nQ6656gbsG+YYHzXbEsDq8wNvtTOnFsg3nM8czhyI9wj8OjJ8WePXANzhqJG23X71dc+NvMbKZbV+bjPxjU2Gu9Ijry9uhS0zjD7PJt5F8Zc7EbZvNo3dLRWhUjO12YjYPNi/8qYDlN2wEICIO9tkjaw9yYJZj9twD+ft/OMDRTEfu3/H+f3MH89UqeAb4MFerZMzYIQ0qm5+4jP5J3+ZSDR35TvpqRg2YqzPnEqOsJC9NpLR8L4WrzD+Wbb3+l9YubBJL/ypZ0sdxwytvkmUrgAjw3Ij0vLej/Hejnnmnk05ddjLTJ3jG+kP/b62YG6A3lOtGVM8s8Nrs0uCNO0E6Vh+QRk+jU8etqXij/8ZQFzsGMzRwWotW1d66ahLmRg8x4karwHvNq2P7Z9o97rYeRzFuJX267Pnx67n4Jr+DKTLG/fldiQE6P9tTnLbi/8fe4PK3ji/83eYv96XtPs+Jeg9b5vfyfAGgBLA0s21u/uUd/4yPw+A0TPB120sVG3LmqpybwPWoJrH/V3CAu9jK7/nMBsPoCv6XD2+F6H+Z9FlY/duskRkJxY/7ju3xu8Da65vPVYSupHPD5jxwz4ITF1Ph/Pz8N5OLFzfYh3H5zDT9jnB75WfnZkuGULn/aK5rzBtazxFbf4l2sM1+b98F//7T99g9FQD2WtmRcxe6o8qIw/XXPKwAEW1Of0QhXQtDPj0iMHEUWpjtErJ5GuP2tgxwmYzmRQ7eQwJjApx9aBugNiL3KDFxjd0oNQZyl1wEwg2qVZMF9saigvdHmoS0TlEDeNvIT6q5PhnVgliOmW4fz48bOC4QaBqoQnJa9H1pczGuXoubzIY8VC6YA0zgpOQgGdlbm1xsiUBVDPr/EWKFBggvW4BHSmNA9AUwfqKocd42zDVQGjui0KlafUlvLMmQ/Nd+labObVAYzw9fYhewbXHEBWoBctqwICcTC0RHZZaIIblZ1ZrHbP2dayUGlmwLVitjRLKB0dW/srGW3WqYNGNGlGaLWD4So1rX0g3TEHsxtco7SQeRUbASFQrSEz2ryxlzMT8HTGA5AnJW5i1/hOOJX7MLRRqrnxuq+15L1hYJVOsPW52i8OvIs1Z1C7WD8vxZopILqc2+hyUQJqtt8c6GZwfbjc3d33Ec26Utm41lyVbKLJF3chuiyjNWNLaXAt+3aVnXSTidwFcG0z37bOGI7Y53uD/3V/g2t+drEhwxaua2CT1rnS7D8YdGQt2jk5Nc3AWTGwlg5tmo/YuATFS3t6ZfwBvOIkhXah4dY+9bMrXOqmGaNnof1aZdVyJOdEnz1nu9IOdQLeek51QgwIzVq+Zq8dy1Z2IxUHpkdgcicGOC8EaKyDSauYoDqsU9aOwDVd2PPFzw142x7YpszvxPb8POB4dQR1CWgSMgE2P6dTbYFsu7Se/Th2MbpOxDkCOF5VFu0GHhHObh29dDgNi9clR6MhWq+KvYUlLfAr4LoZrAV0FxD21OWnBlIN0niewyAOqF+Wpz5fLEfANTHGArqagYxGm7unKiEg5viAETg8k+fzZov57VKwGg6CXRg+3r2ZrAS7ADmaZoC1oHXHYHgc5Q1C4GBtR6g7ORNEpiwQe8ie1pkV8OR8rkmbDsAngTblYgbLApwBrhXTpuYo2mrotBkMBex0aWgDSQj5a512gaKcyE4wJfGh+S9AlE5kXU44dt5DO0GZ1r4AS+8hygZ5V/b9ZpzUmEgNK8Em9kqgcgdEGPec2dl7s23Jxu6sbLFGJ5MOCCggMhpD0npLl1rGflDyQSK0tkgwrOwymWFbECOaNaqVYCx/Dn1U25TIfxzAKksRwFxzYjO+xmI9M8aM48unDeYY9Bx3PWdhgEr8zAOIhVZjGHj9u3R+td08snH0mTC18Dess+sk4NnWnv05miPUZy3NcASk9hphjy2zrCU1Egpeg7LnC1yDjW4ZiZIQqLNnEnB2vz2bsLoBmmGutc9GsjDBlHxDGgJFE0vnPczKvS4SqPhMnmDM/mVK+GkK1bq+Y2920uJsJ6bU9Eagl7MLppTHb5W/dfwKYOD9QqMTjr497vvfO9EP61+xzuoSy9ztpgF6B92SZlTvB8ZX4FqzA0nkzHl9ANcWMNmoxulFvIbXux/gmwmEz2uRy+D/Ut6Kv8fvZ1/oVD0wLvsswGN6B1xjrJCnwI/2OUjyweO59zTJg/fm7tbPqwmSrDSsxbVuYbKkaLW/3usxJmfO5/j++uSUDFJVRmL0eH5mPhZgpt35DnjE2sfXZbxVFrp0+Rhr282M0+m6vMfhsz8ZvFv2ST/LOddrYAFRnA9/eE7iXwOS8vyAIBvW2Xbh6vp/JrjW97nxoD67iK+IA65tj76qI5C9fQLKbszpjl32fNwar44no2d63k/7O/NZnGT/9lf36LUgIoG/uwHr8/fnPl7712vqJ+Catp79GkZq4iI/7977s74A1I/je3h/4vA8vdchMDPjMMDhBlA1Tv/Pv/tnb0b3bbDNxHpW2U05NbBv6oErC1WBON3UpEcQyqpKe2jbHcCHcrP3NsWUilkMetZNnLmUhDa4FgYWE2DdMZeXlQPw8WN1xqnstAGRFvgPeDMGKTpRYa+1QyVHyE6ZutPdV/lgddPLPQDfukzRzlCNhzu2ueyqns/dSV3u1MGjdNQoe0zZZIxIPa9BrEcJzn9OIInosAOEKc/CyZrM505R7I5P4yjrAI8TZdCsShV3XTbgV/Q2Pn70uxVL4+HR7C8x5BYAtDLu2zD2WFzSEaidJt/PQXXAogAWngdfmxbrNSZsDju43NvAkthVdx9VNjYBIFdKCZrAtZSeoU0QdhIHOxuyto711AKwic0StkiM42RGE3Av2rCFJafzZV8XkA0mWwBXg7glxn6nhgJog1yVaTawZqe2rkuwKJArrD9Mcjll9Q4qyU33x9KtUUODN3f8BXSy7tlySrWtaWxSwU3p03ncKRWuexaz03vQLMoO5gWkIiQeg9xMAzOAzDhzaZfnIM5r9NYaYMu8OZgenUV9OhpcLisccE1dqHIIlE1i3fsdAo4tVid2wWCpjXEz19rZ9Mg6UM0zJyBoEAJAKBuhwcsuZwCgsVNXZWc+eFj3mb3F4jHgFiCnAOHSS+RjbTAB16b8RUs15YoOgheYqlLIaUyi90+AaDtULGBAUBy8YWCRbME5U2klGzrjnpE+sGFmDs1YZM31eHYnYDsYBjGzNtLJs/6/pQiqcYGbXQhgy9xU4kHloVpb9lSsmwNgHaZt7FGdF8NcdDnllASbkdb7BI2KMNMoB2X9APTSpau+V+eCu7A+uPFAyu6VXKkgKaVBBZjXtIohpRLP+r1D5x+PZrsVU87l6GaM1e8A8LqhSxIur9UR9lTaHuy8QVCAtfp7n6WANlrXyZQaeF82whusgTV2ucYZW7L/bcStE3LYxWHJxdlpX2ckFuIieR6z9s0cOlHzMx5mgJsxZjAte6hLoubnNW6P5dOks6XWP40Nwp5+fkn2VKXNBda7TFeANh0xO0EUoDQyCo+5htnV01U0C5JXO2S13/WXst8PY5cP69zqAA8toxU4xtJorVLmE1Z3368BjCO4xjokKNOYho0ntlrCfQFsDSZlIgHYcxOAvg0MSkrCqTHZunq+4n0WuObmQ2ZHO4S1z+l1kC7JWfPS9w2YZn/UPqtsedafl60TFC+RSPR4+mcHx74z3axbfNRTR02AXp1hOZsRXT+VsuELKjm2bBLsenzXzZrn3DX73mengm1kGFZaYwcq5yAG/gwdvN1V3MEJQJLPPvQtS0P54VIJX+tRTsmynTeYe2kIU+9UYL/kDm6wltb6BORgDrUe1jnEmhwgYOatfud9HT+/m0AcGdlbAxQ/V2d8AnmC4T1mfd9mzJ3AorZP12XUlPN7ZV4HhFx7g2ubNT+NFwzlbdCnA8agNX7mcxml59IA5sxpr7kNcK5k2B8C105stV3aqvk4lyueALejTTPz0LIqaX6VZOac05T8SNpQAAAgAElEQVRnTkwAkMtneq6WPfN6XtVPSdQ0qLtZJvgqq1wan4ZY6z1bfPg5iX1ssQ+G3ltq6ExJ+XlcmJNtLru0eCdSx39hvR7Wx5m5dgIpDnZtaX9tgM1s/Wl6we8wL36HAe12bLPn7WdjxnPs5znbqT2/WeWHxO3Pri8CjBpMHUvymQ9jMceExHk99fX/jsC1vv4t5lqMB1qm5zPpyqYvsO2WHTuP1QbX2plaH7p9jdmDv5q3g/0k9fPOe/7R5yVJst/Fay85nhvg2q01crxfQ3E3wcIG5DphOeWhc+0FzLGmetu/XT78l3/zT7pbaH0JoEhC2mGXiMGiduh30aiZMhdYPTgHBJrXAYkNjA80O6sO1K2Fs1v6elN7Zsj8At7R2c7Bn8t06t8qO4yb17pZKxjGgTIDZpoUyOii6RBx/XJe7u+/Xu6/3qtEys6ZAx8cdZebenCt27PBsmmtTkBZDmKNKeVf0juLkTMLyaVf7uRXzCJnYl3PP6VtAIvnrDWZPG1GDubVtUgOVDlIS5sClsg2LjqIF6DBPMJ+4n1sA0Yvbi9mgxnV+KIOT9P+DTJOp7YBzAywkKWBlSVwTWBjGDt9WHjMXUKVQPNT6eP4CQBVOARUCkaJSMAZAJ1tuDAaOEUGIwx2aQxWaSfMjEPWK4Gks8AB19bewxEakXgH+S6TvRPA9lq6WrDesv55q+NcBWAMaE+re6fhegU0g1SNRAQmFqJTrC7Pixz5LvddrLUDoOR91uzCWh8Cx9zZlHJkrYfWuavgbsRqZ16if8f6gr2WxdMwUwNuiFMPMErWXfdLcA1jCKrHa4TdzZQbZ2ECG69FHFvW/za+MBXayJK9W+BRZ9txEA+U7SldEfCBeLoXXf5b7dkPGSlEOr3LOlGgvQmIOBkU9p5L2MKWSDkSXSYLfJ7ALV1NU0Iq2ximh5kHVTY89plH035Lef/O6gtYzbrroEqPPsUeY39dVttj3jZwOvOxF3vvJpg0mOIu0hVkVmdQBd8pD63mEwBrBbI1Na6zoAYZD/Nc9jVAq16iGWkBU1fCyJqU1oiERd26Y1lrtRc552COChh7fFB5vErMP+TMiBNNF78aCjGKkV4om11dTwOsOakFuGb/XbYWSYFk7wTwV0AcMMtLF4AogV8WjQG26EAmebEBL2ZQY4ZgOWwBBfgLMFqORQeX0RHzfI8OHHtRf2v9xW6Nz5M1OGslWGnb+R2nEDPpTJLNBviaLqsNhrFPVHL7dnmsMUWUPwm9KrM109BMt7c3g2bVVczz+hxwM63eM45oldW9pEsYcK10Qc0A2wMPSMTPdvkPH5yTdQcmPUfrcmYTzvfMWvOhOGA3IGd+dqDa5lMHh91eVY9vAncDCWlssMC1XR5dicphboSFus/oFVjq2XXuvIqFVo8lcO3Omr5OduiQaR+yXg1QRt0zK98CuBZQnuZJhAed0CuJk2Tvu1riAAgZyqs/2LodWOAHCYhPgw2drx1E+9v67tImtK1FYwyMMGXrxUY7gEZISYxPRsIbn5HdfDinOE8XGMsqstbdaALHEB/AtQna6/mf1ACJygl8c3F/NsC2JAqU1OY86KW9wuSTX8TcnAFz3esgAj46cjCz7HtHwuMkd+AAddjFgpW3b3Oj3Gh2G14LuOzsq2Fh+EX8qh9dlj0qKQe2xr7uKpjuypsz+IMPj4/isbY/IIY1yUz8iXUDj9t0rmSfbJ9G6zLfocIAUG7ir3GqD2t/lanyc4BOP85hgr1E14+8s+yPYP95NvwCEtg74b7BNT7Ha3dpaAcCmZt+FkDHNUFrnzDeXLfn+MSoOq4P/z9b3cXNafDfJqRtzyIPtA/C8428n4FZXfkaXDsDqr1XF7gGwNr3ztrpeeGcZgVwDNGdukH/4/7Tvd5hrt2yP4c1f14Tt9bJjcH9Fbh2Bmjq89ozSl74RcEcgnjfmsLbP/t7Btf8UMe9dAuIfO+FGm+5+sAhuOzfvg92LadsXWv7I+dbyIYk2am32H5GPnzrfh2HN+noWCK87/mXg2t7TI8J2rYnxAxIiziceR/kHQe0naUP//df/6M3G1OzKmCltY5aZWrzuwLXAFsAg6yl5cCd73RwEdF3MUkSvDXtvYL9BNcwWJJTbSp9BVfKJD9bRJ+mBrZYDvqbVZaOlFUSijUXABcQbMT9y7GImHq0x/xOBp7qGcqBAVwrBhvvU89hsUtKUgmkCJ5BxMkYR8A4HTLRMiqHoQIokz0MWtYekg7aww91kzMTLwBAMq8wWBp5JNtXLKZo8ewFO07SUaxdgKjK/e56T+Cs1Pe5b2V9+7BbTJe9wXFW9qFqcM0llXXwWDfFHR8FigXQ0TiGzVdm21pXBj61DgOwne8Bkl0OfpW9Pb9VoBNAkyYOu/QzjnbtbwEuBWgV2wpthD7M2DzLKAfccDMHg1QInjrAMQBUfwysbXBtlyhMS3nGur4Dg6vAtZfq1iiQ2M0oqAlXiXSy6L6P1yBn+Gi/bA2uxbhpEKUiyAJ1F7gW4fmhLBOT7yBtGIOwxKTJovK5yhLtzqS1ttzxjcO4/055kt/ZgNkER9GPUbe4YajB3HTWPoyk2r8B11h3MA9qmLSOUhatsovMs+xBykixAeztvRbk1nRZqN0nb4R13Gnv/v/UvYuWZVmSXeXxzqzq7+E1QFIP4At4SGoEEv8AkhBiINAvd1dmuMeDYWutaWb73OORWd0tGHhVZHi433vPOXvbtseyZWbhnMUIWxcNM0TO6gqW+hrytpL5T+l221Bt7UTgvKcCWXReO7/bolV52koUuMG+m+HLlApcM6BKyTMsVoCOeubS9QWu1WcpOI/ertc00J7+bx10BqAaHQALcUXlYYzo8xKYOfCMG9l9vwja9hCS9MarwFlNjt8KUCv586AC/7t0/YcaWFDMC02NHX3cekxASRgO6AztAS0G3rjPmkqLM0VZfdU80MUDVtw2oPYbJ8LPHtgwa2XbZeav9EfZpshgTTl2QiS6JudajfUrqdBAmqeCqpfp+qO9zvISiIiV0YMoPECFRJbDmUX6QZxhp8EcWDalXRAJ0fRh0ffd8YljkfJIPc68liRZH6AAJ2ObAHYnGLK+OEEire92NfPrCcKS2SfUKT3N8yZACvmuGb/uZ1fgmplYZgJTylsgJ+CaXPYG14q1xpRc957j2gECmb6LDVNyMuBaO/tzNg5X7weZaOzugJ87TKfnmvd5DzLw2gHcTQmFAspk+C0rUxaKukO+kxNtVgyA7pW51j3urHT0sVZ3sEvxjfKb6CfDrmHTLnDtwwVc67KonkjtNRC4pimhKdkPaFvg3NgZg/MG6t48PYc5I30PsBagbPetaYAsGXj7bbsMfLGMco7q83zeUuq/2BKA+ey7QOdgJzCM0c1Q/ElQenK2fY4J54fBdOf/bd/MSbYp5/TiBdh8YNnV70rfTS8wM6I4m7ZhSjaoTF0rGcAoZwEgnnK8FegP7sF08WEcoa+bwd/VJ/O52Fa371h6HfZWP88JDhuXWj6e1v4CCElmGdQEa4h1XoyxBiasndCx2zT/6PsdTPqs+bO7HHRPRk7vQCVgVyP/K0tQn8Ozo2/SKqSD3tgKgSWLNQYD2no753cFxtbNJ6uunm+Da8fzZq31nGB12ngH+OiGXged5RSIJ9bijVdwDRl5XN+9l2NHWqauIbLd6X6u6+exL6/toxjobV/jc6z8qCVj9WBA/hqziLXDV+sLneAawNp9jLdiBABkTWMNI5TKoUcxz9VS/RB5Oc4Hfu8NuLbX5DVw5keA0O8BiwIlPyz/3fW0lWANF1t7rNvvOaD/H4Jr4+Pf6aVXN7Gf6hqjPz6uz9+Pvrxe98AaNuW1/WvbF50GeL4Bv2tc/4grOCFLvM+9ju/4yFz7kTydz9Of9hvMtfSRjTp8dcUIxles+eb//p//y+8oVPVpCgPLfS5sxEtx1hGtn/F7s5bMZNDEnyrXyYQh6sM1+IBJiGlMS0BmMM+sLJWTksXEeCewwdltBpgmI1ppUA5X31fA6ExxTSqi34Z7tEFz73IfXWuceYIgNwN3T4r3H6bsrYPkTAj79OnnTHykEfr0VDJqHocvrKfaxgITqn+bg1RPNy3ZrtfXz9VL7um7pu9RPiQhWqUv9K0TaEWkgFNoyxFgckYVI4g8L+W/9XP1JFolng2wRSkzBQejxLRQ1vF6MHdmDNp33SvsrHo9a+2g2mBH9yhaPYw8LXSYIjzHAKNPCoiqzOpvfvmbpwpW637dBD/TKNsopNdL7HuBmQIWdxazM0gYfhywZLwyTdDOno2/AZxhMAKu2dEwQ6wC5WK9lXzugDLbtTJ3ghfDAwm4lgxhOxFdeem1g4kRc97lbKzz7vdC2Oeea89HU/tG6ZZDhfIcxTbnReBY2Gvaj8UOK0e8/G36qHWJ2WINOrggEEqZcPrawQbbAWTJFcCaMvc4gz2lFFbsAIOw1uhpUnvToLGmB08guR0Jvt9y6ddG2uM963WZHqvkQvX4uoBrlGa4IfRkkvVRC1yDfcu+AV7US7gflaEFwGFPtrEQHNEA2zRlJ8pW2XRPp0x5YYCiBtfUZ8wgv3R7StwBQjGM3XdT04bdM4whDYQpXh9YytN4uz7fe1Mlyg48ff2UWqUU1D8LCPu2mMQfNeW3y4e64HSmAZvBZgBODdFhRobByzkSwEgwlsBfdijlyr/8UgmOYpF+U3sE9R6tXp5h7ZVuYs1wEHCGSB4BHLqUKkDnAvNgWClBIJtr+ai/3Tw/E6kLyKTMJ8MNtP7NTAAwm6Ed9Dxt5poe3PK7j3iXI4dNgyPeQZDeYfbRlXFV8lzDLCY7THg6jp/ld6wEvfbIOOodAeEFBsFEXQxQEnuwjfseA0YSVONXEMNINy4wkd5ogAMAmwWufdY0XZc00nNNQGbtt5JKXocqVlQfQw0R+pLseMrze2gKTf1TRs0+1fsP5lr6nmV5cArRS0dwc3kN4LTXcRTTt86s0gN1AZILsNQ7AhAdNnyVhfLzXX6sxEUnDCKvl7LQO3CNM2vAb4ZWceslIt0vTkNgrC8+ZKBBtTMQux19GMRWZzAJs4J2BEDJ98rPK+Gb/okbPKN9yZ+eP1vCCaxJ6lzKjUly9Zo0Ynxfume/zeA+55/9fGCN5VQCquyeSrxnfJ9LawTd+E1p4JKX9jkwX/h2qxTWevFxyI21Re2MBzuNjpMHvuBur7l2V7Y97OoGdiLr9LeKrsfHqHUy+HtIo6/30HaE65K4sp8IKxsdj8/uvwcMtF2KXb2UOs7VLwEl4PkC5CZQTyIhYCp+2Skr53Pd/YsyxIc9P4YZeJ+YUt/Jo5bb1WE9zJH6PLOtp5yvVoNEzBVcoz+l1+nPA9euYMdea+kp9j82F1qXPO69tuvftECx3r9nmTyudbxd7b2fvWXtgrvtAL++J9l9fZa7PQsUmnhgMdeILhdrzSz+3Nfyey6Ym5TRmMwfg2vbZpx6fMrmOyG8wLUrAIGNHpv5ik7J81Cdts/ascYX/dNrfwHu9j1f74l/S34B6H/7GMVHHiAXkGej3ti/EYwbtqUe7s8baIC8392mr3lhqv+gLBRdO+DWjx/+R6DS/t3WW78Frt3pw62f9r5e7+4Kru3Y9y7emnjMn7T96d8Drg2i86N1Qi8s/X+TVGl9wn0sv/kOXDt8NbW1SALx3/3zv/yuYKrArHc17tjKWH0uFMRGEasc5303T64bAFxj4k85MpVpFOMsgZz78xR76f3Th4/vF/hjgMCLetK9YTNo4mGMwwTGZgvU+2Ch1PsB16r0hrJGylqZGLo3kM2DfdDT+AR40XMChhsMpHL4Pj59+ukPB7PFjgllfmTuhr1lhlb1cfsgBVvXlnMuFkax5D6lvC7TWIupIJaDPT8rM6tmZesCWuKE0puoDq8yyrDGdrYUVoVOxIiPGoWv5u2wU7TGizHVzor6nARUFEV9FPF29A1UemorvdokM2lAa4GcoQv8DkXv+6hnsUaf/kvDogJc++tf/loOR7HgBK5lulgbFpzxPDoTB1vJ5vMbaIyzScAmYKaMXhlFpvWFXYZsyUgy1l6sF2ezntVvqSYO1sANsyZhW/LMnupXZcAZfJr7SS6tWWs7UN3gGtPxNtvqZCWF6VUB8ec/aVpoZz4bcd+JjNf3pe6ZZ/AQDcBRzkixNAyuKbsfJiF9XmClGZic3mV1Gx0odXmOhdWs2DDXMsXMH25WGllHFHrtkwMtA14o6x3YjM4ZR2wrScA1QJQO6tvhdxCocy/5oPS5YewORDVpLT0Tx81PCVHd4weDfT5jfq3Zi3NvZqJZHzyCaxPc1LMaIDCA5A7iFdifzDVKabZTtDPYTlS4TLnAtdJdgOcCb1K6KD0hcC1Z/o6Yw0pbCQZUTz2XBlCsLI/3y1MB0XdKjGRYzk8fA651bz6XISs4SB+2AtekmyLT6AFYH1rjZnZt5piDRTHhPrx/+vXXAtcMQH6qSdEfXQINqNhni3LLAO6sO8mPa6Ck6ycYVp+p2Ej3OY2MBDQqe1Q91jQYKAq7tp++PgJ9YN5mWimtCcR0C/B5lEasI67PXD3AHPysyEOCmsb6+n6BZmEqVD/H6U0zNkoytcrjYOXAPIhZ82u6Qprei8MiApyQrc95NqDCWbGciy0cOROoETYW+afg4c1Ys410WWOBay+ZeimATaDamgr61Yw2JzJcAgsAKplP70vti85dpsAykAIWTZIh7fpREkwCaDUIf3APeW2Yv6x0B6zZni5bCODU+aL8Hgcf5y+K0X/dZagTXA8DcPo5URYqxt9NWahtlX2W7rMGBEMfxcXusqeQz08/0vfvitVvHX6Aa5HGsRckuigtz79LL2gw1Ly/9fnT09Mvz58DDlu2d1ni9hUFvIelOjYbwCi7sUpKW29TwhfWp2V9/K3tL9kfpR/kSMAOSgZg8O/NwPPu7a8ddGO3sC/ozHk+zrU/A7DBuqvOQYH79uFDNjKmI+Eapjy+fBl/tW7Zfc0iYfJlFxO6n81oVx7h8T42SLP1kBK1SQSRGN7PsP23Br0o87P7+ZDw3J9v3/Y8jT8CXXQOAuTN+x4/Y38iFQnI/rbHlkmGi/k8Wc9VdcN8WW7PNhd7Hejf18nv18A1fNxmWwZcW6yz854G7PLgAPhbSXL6B/5qYG0lKpELzv0C2HjTPP91NOO5L/xr7xf+FOK6B7dx6S3v9T2+wu8B13zySv+Zzb4elUd+qkmhfnxnPgASp3Q6S6QevPH3+tEexlHeso0egBXivrmyv7vs47lfldqHge0buK4BAEaDhKvyZ+/Gg/7Jc4k+cGnLcfe+udcZarjmmTxufBb+4qYYG96l3xc2IR/0sC4tTP+BwbXX9iS+1x7ici/t508f5GD9escS2d1bWbq/zkBXvxtcW2WhjhEegfEH+Vr+558DrnFquuDn5sk2M9kxwEwXbTnIN22JqNaAXb/c49E3Y6/0s1WJ8+b//J/+0Xf3tfqmAIrSQ5qm1vPSV6acHAVVKl0zuFZ/SoArABO4lkmQBA5u7v5NAcrHjx9Pxsxij0XtdEloPUeVZNqATokk00JPcK0c3soyOyACYCFYnAAZsDD9kAQoOsvWNPyABxtw4v2eSljP8dPBtvJ7nSGh5G1YImZume2TQD89X3DaajIrTEFP4XKz61bWPfkzyqbKVdKfSwIqtkZKEGh63SCQxYCgZB+yYvkJkCpmxh5GQcASsMiOSwGuZvNttttQ8rdTRA+MAtZS/hdWDOwu3fZD9hTGltl9fq0/dzuZcjIyraz2/E+f/6T1cpP9sBWhTQQMIR+0GU1k0SlPJsCcJubTm8pMt6cBNsO8VI+XlBnbmcvwg9DwP//6i8rs6tyIgcUaRpGoRK/OSK1vNVdPNt7WTU/+YOR8VqYhcjmYOAb053NwbQdceybw7+vTL3/666eX51+f3qyyAgw/oLblfUBAGJ0nWODpvV47Jvgm4OhG0QOuwThrcA1gjaxrskSwZXcA6LP+1s3rw45VsFBrsADk7ShR/ms22R3DAKd1HBhnc+0MA8TtYEgBXuTJAEoYoilDNaNuzpv71GSQAA2Go5Ux6NqfVZ7NxGESCChx+hsZWPNPxfrK/L1rqbuZN1+6Pkz6ZA81uAw06DOW4MdN+J/V/xHmKSzAR+aa2YvbuGsvVPYZx7MdPoPzlKS3Q5u+jALUkgjYbGUPMQj4FmfVCQDvVZV5S+9XeVLQEPQ2U2cV9FHeChCefawz/07g2oeA4WaMabBP+o8a8Ddw9TgExCWgPs8zIKSTQjC3vxfr6UWOHyxeA5m+ngXIk+c8JfSlf1agkXtNVjk8PaoMbpIUUTmpSkr9eQ2uXbLGVi0M1NiO9NI3ASmblbKcnwKMC1zjzHVwbW2dxFn0NvZn9ZqyvDWB08kyyR7JpIDCSWy4LPx9l++1fa01X3YKnSTbkWSx9XmGP2SauVjRAdeKl68G/UnkGTwzmC1Q7VuxpO2Q1R9PBfz29EYNoP2sVc4rUI6eeM2KthofoG+i9e0M7ul728EFO3GvvoBVS8f0axWchf0XANpMjxgSk5xmd/JZnVDIWvkM5wKAiiTdF9MbGfwRuAbk32zTumZPBw5jOXK5wTV685U9ZBARzDOf+ZSsr8EyAtrChnZSJ0kZhu4IvDSi4sTPm6fPyO/SyZbJMxCwXzFtJAbImXD6amMAdjYTDX8HvbT32XaHgTdzD9KFYeNdX1/DWK4B1b73HeTan3Ay9BojXJ/XMmFb/qJpoQXwu2UKPglVJ77GTJc3ipJ+R5nOS/LL5VqTuLNPavk06DD9MFsuCeCvpZzxAZko38zVLJKBFYb4GLRs27kAMz37Cvyooqj3uyrHMvOwlgTGyE6ms9tXugRcN0AFewko81qgCUto/PYZBIDNvoJr8o0W8KES9kzTxa18YK6RYI/frZhvIxoXlh+gF8+x4wqeRazjVULaPoZkJhUglMIepaABo3rQABVCEwucZ+EEgvCPZP3UTsNJoh0P2n9MCSoJkHW/18+//ruftyKPnn47r5IWbX0bTbjBtYUC6j5G5VpW9V/7pvYFW2Jub81yO2zove43mEBIVPRUs4z71L/OZ8KUbMT5NRDyweeOHLxaPrxivC0ndT+Kby4JhF6ES9/E1/pidZywpp5ynVfJS/+hmWvL7vQ99POwa7N7r631nUBc7cLja6bE/bff/wiu9dpd9OC+R/s99kHv9OffFVyb1kPRt5dBHadu8jpaNw5zdz/7Q/wS/3da67x+NvpZUpEnnQy4phKYjwbXykGUIuqSwfToev++wbUJnoa1ocBXDqdZBcoqpUSuekqZofGoCDEGGECpFbEbPoS5RkmdszM8CKAVzDUAMjebnmCPRduAGcZ3GwXALrFxsuq1vnLsa6Ljx09y8N+8cWmaMv+ZCOeBCu4jR3kYTfGl6ORUhN2RhA5ZEgVwYQGpNKiI+AnM9ZkVeKocrtgeZq6VwSQjJYWYYFnshfxuOxx6nku5TX3O25pKGvCvHZIwAXYZqlgcnz5pDWyYQstP6eZ2JglC6/MKUO1mhu106GYOYUfIfS9mOE6POb++J8C0A1DlUV+enr9WAPqkZ6EnSRm2BkAK/MjBagYVvQgwuj2pcE8ITCCd8rDS7+q7JDCMnlQDQtmhMRBZe1b7+mv10KtS32eDFAOuTXDt+ywm4/eAXhf68HLuct67LKP2ApaKy6Q9NKKAEctOgboFrn1/+vry5enzr38j5tqUYaTsq7K0YSHa+fe91ud9LfbGQz8WwDUzA+Yr5lnMbAf+ApAWoxBWmaa5hVVQ8usA2yWjPpdxpgJUAqzVcxKojPOxmxVHJ+XccO3tcBLg+ExaFndpjHXFBA0ADEepI8wr6P+5b0ADrkfZ/cHyoWfPKpHh9dcSnbo3s5TCNkpGBXDNACA9wwpocUlbgTNi8YQtZQbdgGza7zhkfC8n9N1bT6d8du9H9F8BXwBC+pwAW+zSo3Eyq+/UQ+6HB+ALOKapubQiAFxbffMcwqWXHkNKwigR6Bpwzcy1YWDYqfYAAjM9MhyG8jYmzQXYqnWkD5oDcRgBlUxyYDPgmoMHObX01kuJZzM90hKA6xfkA/AFSAlzLW6I5LGCtGKgaQr1WmsVjouhPL0fXZbt8qgq1Sygp4ccLFDtkCv9fBzqKSGf/mrj3o2D53Pn9fV90b8uOj0JgQkGfJYpCRzw2cfOgWGSPwHW9G8dSGsV9AXgms/qOVQJGSs2WcmvmaIzzXOXg4p1JXZaALVKmjS4Ztaawbj8EaBZfpGfuf6uCaKw1ty7bUqxHcQPy4t7iQvogLM9vzAKLh7ufs1owik5CPHwfBfMhO5ruMmIZVsW2NnA2wqoFGOhC73+ckRfAde8Zhkjxd9Z93k84P+GXNvuS45yfmYYg+1H3YUTczPoJEo6jGgnbgTIOnN0gmv5OROtJbeijuT1ZTer/yiAYQd3/lyYNsgfCSQAmzvQbOyWp8jDQJa/ytrfMIwIivXcbUNuEkLtByT0ls9yFYG7UHpeM+08F8gbPWsQieSNOTmVgP1S/pWSceuzpaNP5hogFMAFzGRvOKy9x35dJBS3frocB8vipVLCZ9GtaTZzjfe6JQ1TsUeu2Y+5r/FF9xrU5/rrEVx7DF7tNzIBU6sL8yE2dj+Tfz/n0yKy9oTzuXx2fB3akujO8GN7KM9cpf2PJF8bRE25crYlsV4ArNfANV6cxFYDvpR6Jzk/em8GBxD/APj40ctmDmiyA21ilZanJGtap6wkz7GmDVhNgqiBqVRRkAREp1oWqLp4vcSatd73gO9UZAj2pEGEDa4pqbA0ui4ZwPdmkAFScM9cWshwP/w+82MjDIDOqQ1mbjWK39cgrOU35vsWDOmyxgUMPpzT9YMNqMjiJaF4ADA3U003CCrbegXXLgzJQwZums5bBnLGc+b6LOTNt8DV3zO4JpkjgLJoOcEAACAASURBVLuuUwMO+A7rwP1okV/53Y/BtQHWGnR85Uz5c34Mrt2fwQtQe2OWrve478V6hJjsxIzYO8A1HMVZ27CFOSpdEj1+l/3FufPROfF70N8NOE+i+qjwuMpP1N4PwTU9eBakbroch2IbVHkbwTyHTeVX3W/N1t6so+ltU06Se3idzqQfcKjTvqxpzlWCKQZcMTBWBoTDQlmo+sKthv4TEE3APcH0ZAPI3mBQ1aQ6zCdlIzJ5zyWtH59+/vlnAVzleNfP5ESof9qzgqBSmGKCqXfPlNTOwd2OhYM2MvI8S1GDZaQreCgHLVNDNb21QBKVrkyTbIIKN9JPr6SwF8SuAABYJ8D3k5C4nLndkH81GQcktYNSzDWXTUk2FHhMWc4GBmBRwIb050xGj6wnzkLk2E7zW4M1BHuWjwRoq7eXAt3vBtdqqEGhZz3ltNxoBUNmmKiJbxxISoUlY+t0UU60kW03f/calizWM6sf3suXnnS0ZXDAtWLRvROwWABFAWs1va/3OiVxsC0NrmWKpzKGa626uf8w1aapsEEwZL+YngLXasJgNaVPeWQxb0o1fKny1OdfdC9vNc3TBl+MfkCQ1QuPUkDAte3A6jwJEJ6hInZAfJ7ZW2eqDaJRpgfYVawEg9VPT1+e3YCd17SuT9aurlfgyw6WxPi6GFrOg1kMU0pKWU8H4TTQX5OKCYjqNQNWjZEb45js/+6pEZdFa5qS2HY0I/sN2kQHqvQ0E+J8PJNBbJDWpZX6nA5EzaQZoLCCRQaGmKVnAMzMojoTNVUVYM0TcLczmew+TDZN3DNDuRr71/tgXNYdAgjJJmTSrcGIcWBQNWaunY2maawOwxlwrf5dvRAFQmXzHXR5WIECz8VUq6EFLu+uhE4lHsxa81vpE2ZPqnW/WCA5R0oOuMeWe7BlymSSKci11goGRA/oSSlilcwqELeDfvRXW3rUZdLQOe3Y9nCC2FPKCaWZ1f/L/b5qvYthoyEdpTeUeUt5BYHOO/TdN00WfVEpF6DIAOMDrNpRkBxF6k5wbYCtByAIp0DyOP8jkERfIwMd/BEExqcAgIbNYgAOoM3vxqWj5Lr22P7BtD8gE96s2yuAGoBNIBG961TeH8CskmOLCcg0cJhmuxeby0UBNmERFrCG/AB4Tvmxy6+XY7YCYhg9D5nzm942ox+mvOfBH9aC2W8z0wtfK+DOWlN0vxvjRw7ibCKDG1yT7gI07PLkTGJVZy7ASJzi8fPe5nN1e5RJNXJrSh3z9qQBBXQHXIv9aN88gZImg8qupIxcOntYaTCkitEqPdsCOeDZV5VzBQRhbRaTaZx/O+VOcMCGmkAcUG0nZPCxrkDOblHSejL+GHEMwcMOAKc8jgNUbSTKfuzQ5vwev7ODFiWpwjJfzCb045V9XBpE4FqVIa7XdzKlT+hEtPYLuMYKii4lmLO29Ry0Ahhd1Xp8sQiti8d22X96HVw7mWvWJuzHEUxvzDC+rcQiZaEbJLCPc1YTNJAGaBFTPjb6LA2dUtAME8i26fWdUIR1eo1KgehjKBoUTp+/ONPbxlN5hC6WHU9fQ/xi9p6E+gNzbYvWhcVm3W1wTmuu2IlUUWIeQGOSUQ1ERpoAP/I8R/JdAcTok9eAgx1nHecvxmTOVfyES+w577k/U/u6/t7PSLKsTSO2Dr13AdcWjtJgFuCqZeDPH4xx2Z5OVF8BXBAFqz3Yg343vc223jnWujP7JzB/nKXL0l3XbM7E6Ibra1zdYn+pZOkA13ZZ98023THXwAtsHpMmX9Us9XsSIcdH/gcA17Chx34dCOgG1/CCXtfxd7957Xxc7c2BA/w9gGtbDizH44/8nvtsO5V7sU/6+kADWg9NcmqtHddPKlNLnARA3Yuwnw2urecHFoh6aC/XlSXxTS/rhV2Z8DfMNfcb+56yUJe37A2qNxY4VsF7ZbHKqC1fRdPZFOhUTzH6ocAIyNjozO5qVgqfvw9bfSaotQLj9y4jrbLVbeDYhGGuRakniOUzWEQOF6woD1wwKmpFYsMgUCy95nrC29fq5eW+aH/4wx8VyFbgauDBToTANVGvDapUCWwx9RRQdcmphYQyM6bNoUjaMasSn6fvTy8VXCWzU79T75+6poY3fFXgS9NtBXZk6cIkK0ByTxDVmjX7yM3da5CCgqxSYMWQyHu1JgFE2GeBd2t9bcPH0dlOh5WVm7jXdRS80vy8hwCY7XSwWsQqWQ5ZgDUBWBcQp65RgVX9ealx8WrBtUbcV+lOrUFR+795X2bapJX3BP8GL/S1Ds1Gt1XG9s2MsNrv2oNaJ4NBZsWMscr1YHpW76ovUx6s1ybrKhac0S0DbABtGIIAsAbNApzEoayTXnIE2F37CTuy+kaJ2ZRG7XWN6v/2/euzriEmiSa4hanX4GwYZMUkSp+t7iUkFipybHDNgPQMCMDpsHzUZ7lUaQA1g2wu8zM4Ul+//PKLgiqBnwKmwwkSVd/3KnZSms7Xv//wxz8eJbM4hrUPw44b4H9nsgkoDI7iGFJK4j6BW0cdRlEDDAw70KQdxuJmHuAsW5Hb2EwypfRpgSVPSlig02AeUvbGuQMU6obhYXaiT9S4+y1MwzTEf3l5ev+xyrjfPn39bkD4ykAEQHaZnMtia51VYq9SxZLlYil62I2mXz5PifOnn37yZMsvPg9bD7gMyeCVjY9XwHuZSbEKkiuR4iEje91ZW5V1phE6/T3rZxo2EHCNha3rOUN+9qDpf1vwzcjZ7LU6H5nSWc/0Ifq21qDYqqVvLT9+FiUuNOBm98SBrZAgUa93WQq8BCVfCnSvz8wf7wG9usKOSu+92pM//fInAW1ioAakk0xFT6N76jUqQa97qyxxAAEnurwPHXAmUN19ydrTjweh246c7xAPmv+bAvWCwDigmmb+B9sj53cAn2BAff876eSUP/5m3YMZSsMgrM0DVDsSSHHIAYcA0zom6CEwtjFKYn399vRL6XSt/zDdDGCmJFTsdJd9FmNNRUZv3+rfmu7aQycsW/KB0vuwzkVdY39ttt6t25xA8t0RxO+ABibQGXj3vgTclz/VQet6P6WZYn7argyTodNutsVh99m2DbCwS5O/0XcOgDlHHX0gcC1kbLHn8Llzb+oHGVgBebIvOKXC/QH025V/Qi8+VxD0kJxVfihwjZI3G6Xxy95MEgu9ZbtwMpWawU9p/2r+z/tI6G7WBT5S+8rd3oO+vP6N7bRZa/ur168nkO5qDCdB/J4VJcCOWL4Vfpp1ZlWnGPzwdX1N3T/s3r4JgANPY5+EZwCeUekNvMruxqZfA0ldawO+uddiHpccjm1i2NnZ+3Uz25zAHb91+5HbN93MNfeCBky9ZynZDq/Jjg32zM5gq0nOW5dkyM2aIN2xzQImtd8rqfvoZ5x7yWCMDlx3yTKJ82QqjpiKhNB6zY7puPffA67toPncQ1xm+0HI8jUJSzxxjSnLHuFu69wsoDCfvMhSTJF/HU2e+xxSBRVFZ1Ace3Ozt7f6OD90rHggsQbX1JvWk9kP8KaTCmdZKDEnO+1h3NGBMHYGO/3RLd3+jnWExc+ZAwDQ+VjMNT5ESdL4Z9uXG3UQJb5kCt+D12xZud4c2MBrr2V9fwSukUR7bVFeKwtlX2gvsPW9Q2NKwNcn//8EXDtk8mZhHvfkLAm9e//5M9KcJ4OMNbzaOYA14S6pgNw4z5atQ2fR+qJ76p7gGjjOttHKhSSuQK/iq2AWkSv+tl9ztt2aU/0IbCu2Q8dfJicfslzyQm/d8nP+j3/2D747e+9AmIacuxymbkZNxTVd0sBAOfF1aAtYIzNIdq804n4g2So5JAYYcCJ2sDvXM0tBwEF6WeHUXQ8lhqmuBVuq/qYP1hiunSvYRtLZUZdyvlcWUAdNAx4YUDClfAZSzNYxQOKpn+4rV0yOKWmrtRSIkH5XFsAxRq6Rj7JeaLxsfzl35WyEsSIg7MNHMaHKORKw9OWLGm/TMF9DEcrhr7LFTKg8eI9QLHvapW/GUwzDQIvT1Xu3J5WmB8U4FJQ9gEclqOim7HZca5CD9iY9wOqzKV+s64vWf6HvU4KHERKb8ADXJkMm9loGJ5CxN9j4zX3pCgR7MtOwAnizXFJeDNjYzacpCfKa6BC/CfiSrOcGGVtB+5sGD5AwDn47fonyOufVTpdgM+er6pyUPOVD9rlwsOfSNBsZB3kqi1hBg6jUL+6LSE+0YiAVQPC2HBr1iEhDIV0zziRRqd6JIzFNRcWeSYld7UfdtQCQ9F2z8SSQnD4RMCiGPWjGWoEp1Uer3ue+c84mmClV4FsBRgOycU/0B/zjH//iCEgGXDPAwvXq3NT5wOnbwKjYmLoHy6n6VX0xW+vhC+AXoOiHzLU0lMqHoKC3kakBLwafT3ZX67KUIToL7MxLrbWfo4AresMZ5HTYShAUB0q9mMLKYgBD35PZnXrm6uMohvCT2KleS/Tg6AqYAw6irN88VTHOyc4MRulNf7rplSQgTaVbBu5I0NBjCGBN1ymdoSmiVqI+l8Vk9KABseAyKRVdUjJd+25QmoDeoJvANZgonH3133KWtHpp9QRj9U8zUw1GaW7D5737ueCwu/xsl9RvUEsgviZwTz8ggB61UkhJb4GbYmWk7YBssGynS1vbFiZAleyGyaFy0gwpklPQZf5puL+vDXstAIicoaNPzgDdfVF8LZ1Nsnm2sQBZ/c1mULX9C3hGsG11M3kNran3zMCIkya5wiQxuuQrW9FNoSnRCljeAQuOU1oOpJyzQFX3sAsbjbLb6rUWENsloSmDVA+26b2mJE6YgjyI5EvnN3byjJkbYDIYd9E0ee2pgdCnef1mAgGvZNFCqmggm3XLMufaTjAZXEuirNlZwz4zCA0Y6fsEmFZZnpzOYa5hQo4gU2/iTx5uleqobL2z98MiaGYaDm30rnwrJZ3KTlg/4L/2RNKUhcKExheUTUgbg+dKNOXruN++nm/b+rYSyjd7lWcL3GTLmaTbNWgZn3j3KPMNkIS6AmXXwMBn0++Zae4nUHQFMZTgCOtX52md7y6TW0yO7LL+elEy3eDalLqusw6TLH9LL3/4aPBbrR7KD04CDrA/PZudwDVw7nse0M7POMkayx2/t/9rpvAkxOTLriTwvD6b3AmV6fflq6zaOfYziXCuSwCX3ToSb23TA3L5I7InC0jrjV7HfQeXh7+OXOKHTPAw776Aa+tjJ5l3SYDvdcSONqNjMXsdfJ6MMd//DFnwsgUwxT8Os7OZxFuujpZA3oPz3D2eix7InuE6vwUksD/sSQ3k6PPVNgS5Mtnh/AphAHlrBozPqBl66YOYg6jBT/Kp58uqeFhSnmHOTyAlVAJstQ/oFFykMvd2fWae7Q7I6vXkjCNHCkaW6FxKlRVTBnDYCWLeIWADPwqkMtVLXt/zrO73PYCz2Jt1NibOGa68iR9JVPYRvhjSy+7l+OqnTkTbd3YVxEyqnvuzQWMgR4Ow+YZ2QvsyPOvLapq6gcudJKHHpd7D824Cyd6fI0/iBPA+r4BLe733fV3l4bWzMrps9Ond8837XwfXbpa/71mf3nb9/pWH/ruexPhtr9nEU8acbO7Xhi3jZN2cd2zKVSaxiWuLlg416Gyw8Oqs+ayS/EsRi5m2//tf/RffCe7IsDq4deBnllcCmrdV6uYSs7/5m7+WqqjARiVXKrVwf5j6gp3iaYLl7KZpO+WUapbqEtO6vq9lNgOHQv2i8vO9CXM/k8mTcghIo4As/a2m0TcsqV2e6MyYGtYWiyR9xAqUqa9yXtRnLc9Y61Ov/fTpJy1oOVwuv6uNrQEMH/ozPGXPjLftKFggcE74O0ogfXQKWHv/6WNnc+vZ6x4KWCuQrda91uzz5191/c+//vr0F3/8o67/8tmMtnI+EBjvfSj19FwCUFtN17eC2Jke1t7MNrMckRkO+jSCHaBO4Ot7y4YBSBszSmqlABvQcDCp3gRtkKd0Vn300murBFf3UHN6qnxW33lfydQXq6TKIAWuFTgZZowYVJErKd44hWLvpZ+SaN6RSYFx6gEHjZTDRQASQEyaxMqKYGZnhvWslC7njIxBUsGC2WSaXGewVjLYjuca8pD+J5TXUn6NQQGAK15alx5WD6fnz0/v3mgMgAEDOnbrnkPFzmMACKJsaNJeWWkzPKvBs5WnexWavcbo8/Yzly4yrmDWkvpkpVG82WMORtWvTg76B7E1DdwPMxNDWbcpJmmYQ1rB7u8VtlscjDrDdQ5NH7aTLkcpes5gr9fXTemn18rVJMhpDCOL789kAmsSxy1BMM52U501sMXXxYAC/nk/ZwoiMlp6odhLJEMMrtHzb5igvmeXQLq8nFJQ+CGT7enhBAHX6j4LtIJq3QyhjLTnbEouA1ILBArzCn3gIM7C9H2Vp7vxeDHV3J/TDMNMBQ3bzMyesJVScmKAzUZMpr70SEqNi53iNcwEa13vScxcg6Q4uQbW9CnxdTpAg8m0GE0dVDMBSAAnjMU27T7zlBnn/Fi3eACCEwjWKZT64yJyzt2XK+WimRLqda2+NNU3j/LWdxlSsbPzXn8zec02+Vw24BhIs0ra6M+JLBcwmWcchh+MztV3kKg+gK3uPaAYyaJeFZhOON5xLnneYupgYxp5QVcUuJbeKLvPGgWMZB1pNUApVSDUACIwAJmqaskBLHEw4dcUa029w1SO65Ipl+SmdFj2LmWPGTbB7w3IzjUAbmtp6LVou0pwk7vdvV/U4issQAQZIDILuuL22MewJALOGXzfjh+0ogCXOYtOOiTwYwomAG2CkWbH5iMA2I6fqzT3+9OXlNQwMdQmIaGlmNH5N6hr/m7nNn67/N88C7bHAJoBGHSkJjOnzLp8C9vz2B3KxhfAD3hDlYP8yZSJ/vrlc59dacws8uTJbC+6dy4gb5efe3PmNWb+1hf+87Yf6E7ri32uspcXFtoOWB00J+EVLIj2A5PwvCS1VxDLZHkSTvjWd4NodH/5j3uumV3voD7PrAePDmqAzWBJJVzQeSrrVxIN/8A9J2udZAfSh5l1evSV+ze9lPiMZE0UewTU0dTly7CeuieJ3QbijjYls64tZzqfrkzxn2tbk0km13uaNcHiAcosAEH7eWU/sUfxCfshAYIekPclUTfg2l2w2noS9vwiP2BrsVcNSCiMewRMtv3H7m2dT0ko5ATJ7NJLBPb4YHzGFejjOUgi2qziX1/A0LUklJ0b5C+9bEa9/0zsPfJ2AubNzuyzs3rHxRex70OirioPzPAnScHKARNRMgvApqqE1cPYbYAiZ83sdGy6k9zolvbNVwP3XsceZuNnvQIsr4EZvxtcS7WL7NXqMXjqtvFpOU+cI+KZJhzEOzNz9ozndV4z2O+3IbURAvahZTkMqpL18iGvWAL+9VWerXMnMbtlpr4vcM26hcEQW497/UXSCANuAzpHrJ0Pnt7ktg/EKrwP3OPuPlnfq73Z/z6/H/bavq/zXLRDtjCL378T7eOOKnn9dlqJzDl/7cVXmUaWtp7Ra0Jakgr+wW17n8+hKS230SMCehWj0xB4s/iiJy14tpF19v7NP/3Pv48BIaPsaW4chDMY/SBp+9Of/kaCJXAtJXEqwUs2Qg34Q/cm6Bbg9N4Ifi0IU9KKVouzIUMVQ0N/JRhsbfhWMIMjN4wZb0kHO2G/cQj823Oly8Ewe8Xal+sD0pH1rEWrQNxN/V0GWCWCgGvlUGH4K5gS4+yjJ576muN0AoyMoIxCKuaEwDXoiN0fYbJ89eoOxr99e/qpmGvVK0l9tQxakuuvx7KRcrAmAWAd0juHdd89LQRWtSF5I4aUwdDHBrJbYXFfzlraQelhEwEz6+cCRALyDXsNRTUgG/tgoDaOtlgEYd0FhixFLAc5tE+x5VK+CXONyYElU7GGWgkZOPU5yoTQlEwA+u6AoQ8eIONiHjlGsBxtZTi9WlyS0QaYjI8Obt24++aRBxvQMiV2CU4k3wEcATYk43XlsFjqGhjoWovn51+f3teeSAcEcGGyYkrptrEYpUtPQ5dLGgx7N65OwGzLWRh/TM4cLDKZP4NrlHi6V6MnQdb1BK6p3PWdgGSmiZmdZ0dHMvn0pHNIWWfLbxzhdmi6FMeAHQxI9meC/SkPr8/apVytqNGa0Ip1pswA3M5FB/s4ShcHmbNHX8aWp5Vl7oa3BC72lJ6qYbsDF0/StY6eElYzjwkWagpiJpbmb3/uZKy05glGDOTYgBBQ6CxHVtCLetawzlQel/uBUoGjHO/iYHzt3oc6iwl23XfHYDrUfewPTlE5Rq7qzOvy2hSURLW7bK/lJOBv9zrafRfCMNMaRCcWe4lG2SR+3JQwbJkAiky1xGm3szRJktI7oyejL3HA65wce53hMBkCJNbamoLZ2iIloYeuXRMur+Ba95ILI9nna/Xxc05IdsLDh7z3nPGyQwY+fd51XWykeqE826pdkfSV7W+/6jLBzt7HtsXbA8oTx78g+Wlmr99D/6vtVO7Af3qn8VqDa2TCLdcZRMA0UJ17Dy7QUAh97z5rDCUoEK5KQw2omdnGcAlKbD0AYKa5Wm343rHJ+CGjN8Yn2S7t9lUa2ySAWoGC1mj1T20Pb/k7R6AQhrASRweolvL1AGsONmeogf0I2GoOCp3o8mssH2fZlbc5z39k7aOHBNa2/979bwDXSEAk2rAdqenR6W9b+kEtFTQ/eoIh6Y0MjNnVDCTgnr+V33kFrTol0EsvGVvMmatzz++3LFIu7n321xmAniWe7j2Y3pKAAZthFp27P2Ns2H1562FXkixUcnaxiXgWkoeAHzgoZq4VMwf9lqBib1j2d7OVzBiIH87AhAtL0wkugBLkf4Md50lgHeseYVnL02qmqfuveWInoIjXteU2TNIjuOcc5XLW5QFPOMsL/GLNdkzRpZ4Z9rX3/fr9w/sv+nLLy93ntF92Adeucsn+txwA6Cx5BFzDdgGgD+/qHqDZz7Dv0Xp1AZFdAeGgec7IMNc4G9j9YdKFURvGYauynUPY5wsohEqgTBWmr+deh+u55Hck2ybxc57d8e+j66rqgj62+0MF9APOJCHXAfwJrjWwlqQfscYG167gif69wDV8stYPyYjcycRrMoUPtJ9977M+e5ntZmdedNy5DPes2tY3qwx1iATsu/UuCavXztQGhzags9fMen700dYlJmtYX+z16vdcfs57v2QQE3thP2h9xt8BXNuTYnm+HU/+3n390euIAbee2Lpn3jvGea/1j3ScPnO94PdDchu0ur/C8UxgG5kL8JpsrxzHw0vwAVa216qmkxEmJXR12LYTcW2ab9nVTU9Pb/71P/7PBK75wzwRSE5JmGt7sWF61M3UFESxUKpHWaZm0v+kfi+Gixqeu3mke7V9ySRNo70qR0oQcozzjjNzx1w778cOP0bOPv45htoH9qQb+z3+JIFNaZ5rIMXgzdV4jMJzKVSBAvVFrbYdBQe+6temBvYGKeeQAxil1IWSl7CTBNjp4lUaylS7KR+SAkjj8Lp97rfeV6y22geBa5kWGrPQjCIZPsq3vONiQex1E7tCpVAOxLhG7SN92ejThELae8KzIlMlH3wmZYW7xFOO0SoLdQA4J7MdwTVli6yJALGw1mCuZfnCpHS/NclzAJ0O3DsAmPJHFUsy9W8pW9/DKUMoVN177l/hG1T5Da5xGBeThMltMGmKyZGuFZocOk7OGJpG6DXR0QFvlShvMLjkx+sNU3DO2vOvvzx9EKAhBG7kMn7oDvzGcFuxGhxND7eAnAT9TML12XsE1zbIC3NN4FpNEA6Dyb3XDFYh20zdtUwUKOxzSRnJu3fu0bXZXwQHMKIa+P/2rftCmmW3DHj0H8a99voBXMNaHCBKgNJrrwBeAxYhMGhKEsEirNTH4eyzo8DEXsw2rIYfPElSwE0mFlKqYB0+wW29v8A1T46kZ2JAyl2KfgP0DNPO5fydLc1a9bkM01itxfKM0pUAkdnP7dg46PW+iUWa6c4NrF2CSgFy8WVVKgabWQsU62alHXCOLFScqQDCBUxKRm/XnPI3M458hqZct+5f4F5AQOl76ZVzgA86tgDLdl6wrwGUGFpjuc616CEUtpoA1MUWsV2Y2kk/NvqK+3V5ePUAK0bzWXpqAZ4sLQw8g5rYt7Z9+RmgJP2YcCDrvp+/FLgWt0k6DkVni2AcbHhlI9/927w/HvuRYjRg7cSWmb0dUyGvl33M5XRdg2gpK0k2ccA165MGxipAgrlWwFl6qamn0wLYVBlc4JpAUKaRukRUwzF6QulismEchbzFIi+wfbYU5583sJqXRGD83Fob2bIsu3Rm+VqLCTvu7Urm4NugS5X8mmEP41BOOWjitMX+CbiWyeZyS9xogAdsP3LgEQdmSzIG5M97O+WX82JgzH/6q/yft27nQd9OV1cUQ2CVLuV89kCd6AzZjiRnXr67ZKzBQNbT3NbWvX7JCYvODc13JE3qJ2bBrb0kidZ/j5/Z4gAjbQFpJBy037DYl5+rlV/6m/OL/9q/S9/Zn1R1Mf4tvx/QffUHLPuhapRMQ8x12kkFSF3byueh7ycQSgIqvXz987FzVzDjXN+tV+LPFPtNNtK/w8e0P2Z7l50NuJb+gWtw0w4UsWfYXHEZ1FN59Oy+p72+uj7TVK/g2tJ/Oyi8Br3XoLXvhxOzosN+7Q+Ya/W262dSHszPW4dkDb13aI0FOt8I+/X++fePwDXdU+vs5eQv4LnZo9k91h97t+/9eluc0Lhf6mMov2vpkM3i4/37WbCZnJEG/DbjyYvbwTclYwMPR19025CsZcA22e11ZumNmkdeCYqxy26tMbYA8FpgTtiB7ZNZiJ34fQUY2mvXPib7s365/bwBEMZnvZ6D655sQOh6TV1X2bmp0HnQWwHXBLDdICRzFixblrET2Dn2GdAzKsUxywlU7tcDK13lvV5T4Fp/5Tmu690Jh+v538WxPQAAIABJREFUvUObOna05jL5ZOzQXsu7+3k4D8vPuNuXa6L9qt/mGq+Da3d7wudoSX5wDzdqpX3Gu9/dndf6GWfprmQTnXb/eRYCx2GPiP34Qhm3VA+0+tnuz74F1/7lf/efLHBt+nrsRpt1A2YPTflXlXQCWshM0rQ+N6tyOvXK8qSmopfXHwXMcW42NdaHeBrSW3/V/Uxjag4Cr/U9EkhNUL+ZVTglB8iW0p66RmXldB05bLDtEoRdGh36Xlwu455Bxd5JyBvnRw2/M1FSE1Y/fvS+okfWc7qsKiBJgLZSImWo1ZTai5DGy24wrvHgCebN+jHQpz5UYtK5JHSQ+Jla2uBaPlcslRgf1raBsLBZNrg2zLVpjn0IfBzQrRBqj+ozYYEQMG35Alxr4x7t2I5aDqhZdGY+dvBf5SkFsGmyqhkmOiYYlyhThg7s3x3gbTHZEqsbSJjsm3245dwS2GaaHyUQdiijF715R7baDuxjVg8/3EncmbDYjIIFygEwqeykyuHCMhJAXM8QZUOT/O4l9vLy9PwZcK0CnTjlekN2MQq/jZ5VT/cjq/vvcyrw14wDrw1nxo2lUarbSTRryeAIA1AoHxdzNAC/HNsEjxyeZsSGWeNrunR9DDLOxNMw494Z8C75g+XG3w8ObsMD0+/gcHID5NgYZ0jB6jXjDDnNLyPEYVr1NVNqL0PQnzfDQnxusbzJ3CFv2aZmrsFSW6xDP1N0YgVHlCKmb5DBnJkYip5tg5ikh68MGHOCazaohzchOaQFgO4BgJEpfoCia28BybovEk2NY+hYe9iLArgCyGlwRwKf7UTCmHbz6mFidb+y3eR/nUWctwJIrgEV51qaR8+GQq8hQCRZ3FdSfwDbAW0j90mdethAN0efUmSmg1Z5OnI0gbMNe0Qmf5/gHEAd4BpBZtuC4JAMKjAA7UmrxbBmkiB9wrb97UTOOyu40rfPNYijObbbo7WjgnMC6wV9Nm5wgq12h69ZbjNbANesjYLb8vlMpgPAjI80wFqC47yvQTclUerP09O3kpVMu9TQgoBrmg4qHV8tA8xoE7MRpkz1aNOUtTDYwnLDr/GZ8v27hDw/WVn0rFQcvMYKli84XngDcQn0zn4w1d+0+sYGtCC5w0VXjzM+HOAGMNJlOFmv3K7OQkBDf8/v3X+u10JmZBVudUnNMAbGRW9tI6HRngCwcWZq5Y6BBuD19lmkB4rxnOoI+UQBawAdtV5ruEGzY7N+NTQqW7TWfwcS5o8baFmlqQMpo6mWvVtbZ2fjkQ0BKNVAG4me2K+w2ADyJ4nKJGoCAevh0RGnv9FnMPaq/NuffzK4xu/wSdAd4zdadrUzSW7Bvm++62LYAXKpb+QXV20wBdT3R8P/3RbEidW3pVNWELYDtiN4o49Oyud3sNlJCk2I99m23jDgrGErKvMO8B27zVpsfwWWovuYpgXJpYx0r6FfQ0N7Nd041tiJpgAuB7A+enJJzeEz7p/bL1ufTuC9gB9f5gQiBkAA9Pf9NAAau+u15p7QXRN07ueyAM3d7fNBIo57wY6zl8NsO0suHeQOE9pJdGQVvXMCRvdB8eCuLiGf0tQNrrX/t/aEHtDyL/H5m/wwYAefA9urB6LtdWXb4bCRQ1rAp84WDJnZFAf7K+m1Y7qrrABO7fUuEgZ+ET/f77vKr7azXdJtc3abniRIFjC4fegd9z3c4+XiV1AGGRlffsBLnd+8/zXdQMzCcAiAnQdwJ4Ce5CxJm1rr7rnWCmG4my2Tl2c4wLX1u+OaAUSlq3JmfgRIzV793cC1h+de94f/Pn78IxB/xD0B+nT7dyD/nWARIfyZ4Nr1GteP1hpePvM1cA0//v72Rq8JQ7p5kf3XkUM9OzIjQlnis+ADx/7Wz/6X/+Y/+n5VfvswsklmrdHfx5Pj6hkV3IZ9REBvII7yMd94/e7LtxezTmgon40y8j4ZdGKzzcjZwtKAjwL6cXoccLs5+vRfoyfUTAXUZ2U1cRjqb/VeW1NP3YPJk2Dqy73CfD31YktWXccwoIFKesRcczBfQQtZT2zXMHkADg04qhyr1urr16fPL88p8zDg2Jm5lwBnTESsdS7WTxwogVhiTVAyZuWI87EPlhyeOHIYYF0nU0M5SF7XAAerr9U4YvQDMiMv5lB/1XsBN2gkvxmCdtwGXKBclp93vykcuTZ0DsxU2lN9pVK+1muLIqh1SON9yXkFBGpa/8WsqWZY1h4YYOOAj9M6EzK38vdahX2pPl3TsJ33biW1p13559MsvETS0JgjGLKMAKLIM3shWUxppksSzPLwvRvMxPmsv1UW+vnXp/clp1qHC7i2stKjlNhXA6RbHsyyjOFdzofP7vRT2g6T9EWzCKvnmvtuAa40yLiYS5NHDVuhe4zVtf28fOl5CyR/60mkNLuv3wPwwsCrs66BCplQWa/BsSpZqkEWp4HZmNeAa7Vd9dnoPNZJe7L6UUnmNQnVA10oXxZ4LjAlpZ4pbyIgQY7aee9zSPk6GWZKJaMT5Si5ZMFngwmLw7TkXk9jnxLuDV4kOJpzusuQorsz0Vf2oM+eAUimPcJC4jwSgAF8A6hi6PRk0OxTzgq7Tc58AwBhrJSN6jJGengGkF9DDIZtSpNyP4N7SfpnoOSUfx7l5vRC++ap0ciXGKz0VVzAmkvSMkSlkgEp90fHweBmMITuD7CIfUuSIOG0QZD0GroOR6jPKQaz7cCa7ksJnDVzbLR7Sv780886M9LV+YMdGWaPHRvp3f7vgGiOhOIUWhGl4f0Atf1cK8/cNgn9Z8ggB6506rDWGlZY5dK7Z4pLp9OfkgbdgLBdFjpluGKd6ecByRZz7QFcqwA9Qw6q11pZFr03ZbUFwql/W+yvmJQw60N720FEO3RSFW6W2/KeMzR+5B4CsXqZLbYTzLU9VIbo9C5AaHAtQwlgS5vBnR24gGvZ1qMk9ovkOey1iMDY4elz08E8/nHvT/TTYntbF+xSyrEplHuqnYASoprR5aRjICFsDQBbrTvgGjYJcM3+4JSyNksiNnHObmzbZiPZyXGCic+IIdvDPmYfz8RT3t5scxJT+Mgkj9grfKqWkxoGcQl2rwEv+olpoRwzl8DBnJ2EiwN722pyCT1puv2AxyoMX8eVG9wvvTeRew9EcmKu/BxNlK/qFw2ecQiNPdp/+4yPb3YC2LDLPJUefeh18NAcMUt1LgOEeWxoyG+zJ/gS9V5Xp0yv2+3TbZ+D9TXAMhOUr69h79ph2UEi4PeWocO7AYA9QRN8PGTw4hBpRQG+sE3oYM6Bfr8qgGxXgJVfB9ca0KjBZd1be9oO6HlpH5FnBcQQgEk0mjih9UP2zc8yYB/Brn+aErxLWBz8cTlrM7E+wjXtWm7WGh+wXtvgWmc1bNP2eVNigCB8tSxpv/cA1qwVLcfoVyxdpJ9nx1bn3/R16/NBP7Vsz/ZVt69yEaEf/hOAcGGmZ5Lct91rYJ3nc7vXZMcJW+avgM/d65p9uEANSA9bN+x1OACfJC5HT05lm2PkK7Bs/3mDa/s+rUHuGVivgWt7kWFr65xm/VirrWuuG0MP2/3aPuuv3M/v3Wv8rY2OnzHAtrvRaUv3/t7r+Pj+NuP7+nnXe3lcm62TXmeu/T5wbdn9dSHrmmWLYLJf+0d23iTPGV9TUvW//rf/8XexKihJXCUXXMvUek/NdBmMG8g2KJdywwdwLSwv3+j0Y9P7NtX/Avsnf5FeZglEY+hlLBd4N8p3siDfqqxOAWvGNysgnykvDYOn5wNghFg0anzvvhTleDzXxMlkwebn358+VaY/bBvHYi5xKmCvWH1lyAs4qKbazjaNczAZHwCWKV2tNS/n4PnrS/qdpVQVEKpLKBkygfMQJ0l977zjZnp5NR0YO4M4h7ptV543jWFvJi4BeF6Dfp+f1QMpQAu05Xq9m8RPo/hhGzkT5CDfjg/MwM6kJlDpoKR7k1g1VCDw5dsXNW3XPq1+LzScr+fv0qcATeWEaa8FwniqoFhxq6kmgCYgxDXwacAzQXXUUGcOLTfjuEHDFe7Sht3MQt0jrlmYRawLYCdyqLP44UMDAlYDA67RmL9WiLVWufLnzwoH39qztZykFECZrjaco1QM5tXwgs0qSSYfgHCBax4MYBahHYxRXjgcPmf+Y2DNTantkCdjaDcE/ZyhCS4Fqj+Wu91weM6DP9/AHU3z69pVKkfJdu19DWehb1v9HsfKYNkA931gsj6dPV7rR6LB62TX6QikV1KBpvjtqKUUmwBm2Ag+F2TbS1BK5/jM+Cwz3VkDKQIs4Ry4J5Sb6Cuo0Ovpl+jymTl/05yVoKPdvhtwjca/2oc8m1oJLCYx+Mh7TYRbU6XTFHfANXqtTfc0m08Hd7HRAlny02GaHMCuZQid5L6hBZiPnoFlSnm8A2eDnr0WfRVK7z2tVHu7BrDU9wCGOqvJFrfTuEr30cUanFLsipwndAhTagG2tnFnqISBrWEO6X7VsxIZCSivUsavTzXUpd7QwMIqaa1z6QSYwTW3Fcgk2i1zDUz5/Ot+1TvOYBCOtawKXrmMhX9ndpjvc84GjDVIgIbr/NUhdr5bU41LIi5O3nbqLYsy6m3vOvjRmaTnmp/F0z/DwMoE0GKnFYPQLMJKUswziOWmnmsuFx1wjZ8ZmPQgBCv0E1xz4pOf5XE7PMwg28XEnYnLMKCYnjy6JR5QEp3twQdsAu70mdjZWgAhJ/QaWIv+8roR0A97zeCB2TysXwGNB7jGtVr2bAcORlke3qA/U0fpa5JyUEqedN9JVlBFUdPrY0dg7VM67GCIuR/la4ZdvYcIVBIzPmwDaxvsWMk5hqv4vJ0AUINGi9lukPS0X/ip7MFDoCl7PD51l4Pms7Cl6ML+e7U3GL/uBIustxzcWX58b9gEQPod7Hb7DAEvBs1mEmedyc1oGfY4SSz5HjXMQHGD7bF8al0Xu+U9ddLpHlzb5ztuS87u2WfO/qKTG1fgTcFzne+AawbqzmQhCYS9huUjDLi2wMclJ6yZ9L+14vhWqMTF9riew/YtAJg20JvrcI3x104Z7M+8BLLGcOwD1pd092Zr55okxLQ/a6Lq9V59/aWh8+96nexgfL/HhDg+YJhf8T07BFwV1O0vg+oucM2PM9DP9q337+YltjsqD73ZM8ehZ7sXEm+AAn1Oef8u08v9ONGy/L0GC4lkc+a65+Ziw5DErL9bPU9yz9c3YeT0wbfk4CO11yTJW8MsH1988xNHBWdMuM9DJ2oAEBLzjm0fkO1OF7XN2sN78sIhnACmLtbQDaPu3O9hhT8w16I/JTfpF1rfA5gZWPaD43n0nndZ7yvg2pjTJmVcl/XwVwKq2jRvCPPu89dE+GVzXrMfv2uDj/PTu21LfDlX59l/nFz6e693tXO/533XtXlY032WXykLbQD7XOb1UWzeI7iGj73vAz8X5lqvGeAagD9J0bKy/+q//0+/13Q4KNDtQCfAL5EjGPZUPSujOuzJH9iRzUS0er/KIdWzjVKx+pkdX8CdvehMn+SQolCOyZHSxA62XGLlRuj+2gBNfT+KyK91YAcIBp2vDvSHTD8tthlTD4ttVvdQz/X8/OI+UG/eePpc/fzrV5fRrClW3FetC82oy6GoQQO77HHYFl49EGqe2U9ToFHAidUHTr9bLK8tdARp27CVw8LX4RhF+VegjpDggJ3ODMoSR8Tr74DevzP4MuWyZKqUbejpi16T7byhaL33A9yQJW5g6wKuNWC4GBQvC1zTRJ6AOqZufzuYa3IkVTrwVVMRXVb7wc4wfd0i4+WsAQwaEJuTyjo1m6efwWui+6+hEg2ieWd53/z8BNecXbEjNwCjB1EAaJc8F3CgaZA4S2GE4QxqoEUCLvcO+fb09eXl6XuVcql/WfZUil5NcywLMELIXAZcazlapaHV8Nz6wGvO3tW0Uzs1C1ijpE6OWKb5hrUmACzMgvfdW69TfP3ZboA/IGKBa5t9xfU9qc1MBUpQS3f9+uuvmpgqVmmxHpq5FlizDQzByRiVNoh5Dar5NUMw+2sHLtZ8qeAErg3IwN5cIEODWmYyafBKyhBbTwdYGYCbMw2w5iA50mfNEobWlt36nq8dGOKhGYwIMJczKVkGUdGAjUyYpixFLOrs9QLX6jrDXpt9kiwtY7Xvx6Ud6W0Tp76Hk6Q/qM+d9UntT+nrXeoogD+sVQPxbgUAg7Wu5yBpWAKS68gmMmB2cMB82B0EGsjHyoo3mKLeo1+VfNkOKaDuSw2MCSvOYIfPKEy2aN2AGwOMGsBK6a5QjnKsXZorEK3kBiCN0tuUctOLEmBda94JAZx834MAejF1v8g+CegVexjgDCQ0dkf9yQqISsCbIy25WQ5zQsXYB/+uJVZAXgXzgGwLxNuZxcgiSZLumxcWhrfHDLXWrWGrCSwLmHSCa2a71DMArAlcq7LRL1UGVs/v0lCxBcP4KxKzmavDaDLQ6b6aG1xrFy8p8msCZ/zItHBYDCmYRdkySINHcH/4//mw7aDX+WigNy2wNrAG6KbYJGXoBOD0rGvmWgIUAXpc66lAMLdycJJrmAACWQKu6e8w5qpMkCSLnq2TUQbNXE5eMp1WJRo1nQnREVlKZrWeC6CS7smiDBY8zLXtU+EbwWBhna6BCL9vW5hppsjwqVf9r4ego1nON0Dg2jdfmzsf/XvnWxksic9BYvVqv5au032lCmM/k8A1JlgniRCDEtBiJxCjr6qypSZiv/+gSd0fP9VwIjOpn4tVm5JcsdbSKxC9u/fg1h8VyH1hyxyTkdNzrQNm2wW5OR1gX5n4xBcBKA7m2vRWxudtDZX1HHBtmLxHcHYTvF5lDVtjwMe7MXowftpNYH4nX/v+CryUbSMxf7FRgGuWd/8BRL47Dxsc4BmZjutEoBNN7QMlccpnuT8dgNcjyLBjoVmDs/8UZ2ifI+6FpQbINQN2nqT3ZQPieYGTZOML/SjQR17lg2e7HHsked46zyx75wcGfOUk40ctD6yZ88S8O+a6no/rHiUPceH0Pbzq7m3d5oW9O+QcucFH+1uAa9Pf9Xfcj1jlKWW+vPy6L/p3/X/5FWAVLgt3YnSz3GU/VwubH63jHUhUTTGszO/BN/1qn1fu8QKs3Z9fQMZTbu/Ata37f2tVZ93uwbX9nHzv250D9KMzcafTfuuebnXMD950nPlXwbWT6XxNnvgZVoJoXe/PBdfi6vncp0+e7Oi//at/8J3ADAhX2ac1ftsME/cj48GmwXhl9EtoXdaE81NBoDKKXf8/gIwV40wy3ECCMwDpq9UKmtHH3uTdG80GwU343Utomq/qGkw8I8AlZo+Ai1mWslUDBBV0V580AyQFutmgvm0H4enb187EwS6qpyvQoAyYwTW/phyLYsuIJdKaaoL3s1F+gpI4hHq2hcbp/RzMxeRbNrgbq9pJ9/QpU+InIKyPkXNawxaYeLl6AG2FOmWzYyyvziXrdlXIzmIWi8+Bn/d9QBg/Tpg+S2HXz18D1w5lGArwl6dirqUUNrJTgk5ZlEYhh7WRyFnraFDZDKV2tFXCZTl3OeuLZEAsxWSjx4jf0KE3I0W9R07HE4CNtcAYa0+0IGGfrL5vBq8Nvmj96H1YJdBa1wRx6rnGAIOXnJUAyzD2Xn59+lYAW1g4zVxrxW8Zmz12n0W+jn3UwJLpe6jS6Oqxl6DJ7IFhE/EZBkUCfAWgq9cxRdQDC2IMI++wnCxj/qSPHz61XCHTsFqt6Kxz0BeASX7typDF2WMScJ1/v9bXacON53mYmnnN3bnoyVe79z7sEA0OGZDTRnr6TOWTvVcRELLQnJEK6ktOLU8zTto6vLoRDp8jSdAD5G1wMv0DLBdjeJ1ADmtpDcHYTgq9lg5AEYZxMRfSGw/miu71+/Q0IVhuZktcUBzLDpDlJA0zl9YDpcfUb1CJDwNNOt8wkJmoeemHVmtZOoDSYIJRJ0isxwVQUVIWIHn3bdkMCDmOfVLyzaKXi8klAMZuGfKCrhNrLQAbNhEAAhlg6IoAkLA1BkjK5NqaAlqOfNbYDJ/31ncB1+oG6uwCuoVuaR0HKBT77XX9KqaP5K2SGXU43hTra/eHIzCFg2swsd5X5ZK7p1ez8Lr8Y6BDwDYLdcrkdfbWWdHv1mIvtmihsHtNmGYpm97gWnqZfvv+9CLmVIHRZrdoSqjOjxlqTAY1bvlmwLWUhBb7za+tvQ14bYTJj6DDGuZQB14rbIxd4fyfjrxXI9uyJumG0d+l07L0k32/yuG+7gJrnHhhOANsJtiR6+wH27S/sAYa0H8uPevugswp95brCRdFdyjZp+ea/rb+a4becd/jP4wNocTePdcc2AbATJmtQUgAiwm0AR0IhruERUovUojuvQC5LC+AyCQYJ2DDX/D+nZrhCgpIdy6m49aljyoFX5pGywNQEFDy99YxDi7HD+t7WPgG1+0BPLGhZj3FXsUuIt2XY+gEcAZnlc6pIQo//fSTAtnSfZ9//VW/F2utSi836nojtwOwmYFto3yZ/Jtn28m2Bv2R3QDEm7k2PuvJ9pPOl99zbaly7uWxvkep3/hQvucNIl1XzFqiyxBvAn7W4Mp60fUXY+0qZ/X7zVwDlDzkd7Vy8K025N+70XzidS68D9YVZonTc3aAS8AUbKveQiIkvsVsqg/v+MQTJ9X67NYoABpURvTnBhx0zEZCYs48pdAOrcO634y/dU7t94WtegFE9DxZnV0W2uc2a0PALVDtCq5F31n/jvbWaxtcfSxZZlO2v3n4qHm2zda7vucqJy2hC3DiNSN7sUUrVru+5g542dc6wLUwk5GHh6PfrQZWEvdGP8yz+cGPkybDGV/LDUWH5IFefg0c+w3m2jNDUy6VeEccAKmu5DE3dt23u72Ydlf3D7zXfZ/lu+/3J8y1WYe9WvPK0z71p766+nf7fmf3frB9o2teAR/vnq3u/tBpK9nt49uR/bLB05PyOK+YlkvCyWcjYN0aYrFbFUTMTnDt3/2Pf/nd/TVKGXkyF+CaA2kz1xhlPkosYAtIfDJHYoy8K4BqWG4GvSbTLqMa48UmOlCw0+DBBnaQ2SCV+4TSPuUsi+5c4JHKQb+EnG2j09POQo3em1tKrAKz+jLTh/JX/6w2poAxKcU3b/xMGftOOdAGjgQsKAAxoOSea5/MVBDwOEaL3mIbXLMBigP5bjI1w+zC0R7EFa8bEMfCBNiSiaMb5FIgbjaN2HzpQQFISJnZ7DOshCkxtOHazzJj5DtrRAmR9sWf4fX1dXlWK27vylYYV3CN3+s1Ucr0/SkeBaape2UpoP6m0ij5bmIxuWk+Bk/TbCUXdqAMYNipsqOQya8vL2IMUfLYxmYJk9c9LLwuUTib+/t9k5/az6x7ijE3gDDrrveltKozy8pGOhNsBQEItsE1l9l6n9137evzr09fv5RMpxR3N9qmgWxnhXWHBwP1ANfe26HCEOjsZ4quBx08gmv1LJ4CZ3BNeqUCn+/V0/Dd08cGPM3S9Hol2IoTpJ8/PT394ec/tPKEtUZQYSPqYEJAcu6L19WaGfx91hmv19ZZ/fnnn58+ffpDHLkJsLZTq326BExykB7YXxMVA1BNoPD09LX6J0Y+ORtmbYTNSNCti3WR5nFOXE44U+/qvfTNenn58vTmbfXmE23Y50Y9emwuti7fQYISCu18DsCPEzRndj6DRuisS501l+Ya+GpgLSAuTjHAmvoAVmlrZ34te5ZtbiYM5QTRgEPOmlunADpZzoaZW2xVlU8CRKaUhZ6LZjhbp9Xzl0xYLvyMLl02U3MzUJFF7R9lZ8uJYkorOtA98MpG+Qu5cZmdk0SeoD2lnt6tmXw5PdYG2IIxILZ32ZCvsKSK4eOyzwIb6+xpXRV0GVxTyVaDNFns5WTXEvAcZtE50BZjWEk1MyvpeEWLiXpGMfVgdNEYn2enCT5nleA0AT1A8+6L6kEiIFZLPgA/Iixm8zFpm6JTy4eeJ4w2Tf6kRBRwrfaiBhukPFQlogHf6hkFuH2pjHqGG1DamIEGw/zaBuJJ5fgdbC0Gl5VJQKeYVWyhY6xMks5ZgNU1Z8NnxAy/Odvr6tFXzqwSvOHvbAfV4CPTQ2GyMNikwMeZwspAAweGLpltdGsx9Hwu8qtOUESfdWAZB1blxjPYasCysEHwIUjQ4EyLuRYfI8ESPtH0QvOK4LpgE3YJ2BlU+JT6bE0Qgi/jvRlbRonZOdDnuguPQJs/D4bdes4ucZ9goAPRLlE9GVhXcI2rw9xwgi4+ZvfHnXsk2ECP2w/ZCT+fny7j2o+34jSG5pTu+fTxk5LMdTn1fn3+vMC1d8028SQ2APoBoMZmDrhWtkJsR5i+a1gUrzcgyIAonzwTYFdZ6mIv4FdGShYoddp21gb9LRkRw3Z0+rb3thePcpBX5xdrEvWPwLWV7Ovr/wa4RoLvblqo7ZbXeuz6BrXmvrGFzVaPqqmfw1zDniGn2MWWQ3xLMdcGaNurIxnc+xKtyV53I/oG4s77J6guX8ftgE5wDVtc14S11+e+WdsBYm4C7QbeuemK207s3HdMXNNad5dkT1k2rQuYOjo0u1iLG2D+Cmb03rR/lYnFa2Gv77mCOrrdB3CNODSxeD5/Hv08p1cp37FifQ/Qu8/5nO/zkDhGdOuGLtncGbXLmreMIc85kbCJIuT+hAW8SN52m6o+kWsPL3tQLwFcM56R3u+QYR4XIuzF047crePol1U5c/m8HSvffcZ1b8+3Q2gxvnP3ddrBzem5X/SrbL32XK9pwf3z1z7rVuYWuCb3I6D0cR70xlOn8XvrmkvC5NCFiXHig2/x+01w7d//i//qe9G0ywkuUAG2k0o/whIADCEgbaWEYl4U7R6R/jGldmlyuid4Aq6Vs99B0eoFQMA+jIyzvwNMlJ2R8eCBCoZUXBCFSj399ISYQH1q7TEITAOtIB8F/eWFxvDpKyAAxcCZAIsWzM5MAAAgAElEQVTUwtealIEBkKl7FzPiw0f3vwm4ZKFlkMGU07H5vK4cNN1X+t9g/Dh4U1piy0FTWH5PsF7/NgNr+p5xDygvWCjdtHbt5xb6Bi6WsJ6HcPq6eU3P3hYAa+zbvGYy0odjlLHq+7BtpaKAs/73NvX5BQQLQHPmuXqVAV7Q20vgio+agk6vgYNArX2AmAKJBL68GHxxGabXkn5+OKJzT7vvXVgkXR6G87JZYXOoN7hWQADg2l7fBm8CpsGEGbn1mavn2NNC65nVK+rl2ay1Ys4sZpwCcpRP9Uq67P8woqY8omRY5bRhhPbaFTCpBsUBiW5AKGdo02C6XpcePlVKXo64+6RlnDiBRy0+ZZIpS/yLv/gLS+KlNFnOrJxqgw8b0KUEEF32/Pzr0+fnz9rXKvX+w89/fPr55wLXphRa8kefiWV4rwZhy6mdS3/N3+cI9i+fax9cHtFnQ8xJwHEMWZXK2cEvvQxAaHDQvQxxXEqfamLxly9Pnz+/PH34+EmAp3kdBoCvAO9+jvqsYha0IesKv1ejg2ZhUaJcawsj7MN7T6G0QxPZD6sKx/46xY+pnLiiLgf9KpbU4bQHODYwtnW8jan3zc8rhzrIAee2p5WmN6UAvjfFTCq2ak19XuBayXV+v3WUnqEDgYCDB8gHq9pBqsG1TIJejrtBQfbYgBWlntIBYemaUcX01unHp53N8JY3qlP8qvt6/8bgWcl2M9dqM767vE6JsAx1MdOcgGdk13ZosXQ1lKGG7nyWPJqtVaEBrDcY62GuVclkgcDdwH7OhIGZSSTQuchJtgLrYwdhpmcfcYjRTcirJXz6CwGMSBRSNgy4dvRcWxM/BaplaihstALhzFyrpJ8nhzIl1Mw29yBr8C46zViXs9YEXMOwWmBCZ0R9ztq2LDYWQSIsLEASWByHpnmI5lffofTLkh4R0xhm6u69NiCb5F22vNgjw8xzvzpYF4BrSX7BfkzpkANSoZoNTqMb9fkwewtkXIN+tBZpNYJe3GWhBgbcSgGWaTPf4p++Bq4xjGSv99aF+FwA9ocv1HY9dg5mfICricXOaaHXz2+/7lIWat149oPCHzztMxLvT95JJvysvkb2kfV4+P3NzSlZDUAVWe70JKCOlc/h42IzSWxpGrhahZQ+tH+jda9qD9gmu7/cAjnwz3lu+/AZUhCGMaw6nrVe28B/UVLVLsTvQZ7bxnGtg8GSvpFb712Savha9TkqdQwSbD/gpqrhZn13kLcTf9fg+NxzbNv5gT8OqGGjnvvk0rjpJ+rcPNUGPwZOjvOQUu0rcxA5bv2cmKbWR0SFBZwc+/H3BK5ZZ9yDa9t/50lZw644uOzZHjSG/lJZ8wYoJxfoM0k1jXyFGcCHXZWdX+zdueSAa3cx0Ku6ZDGu9rrfvf6Qmc6AbJB7komw2w/21wYjX5Fv7l0xwtKbx5o9xBy+B5/jAa73/eIXPcj98pfw23Vt7Go2bvRJsfiv/uPY69afl+c7mGsLfLvdK5JKcaP3a7bcn9//7cE16dYbQHA/gqv8fj+4xt699p67dfqte3hVhu9+kZ/tz9yJwbsnmXtdhKSQafYabYANX/pcmkRPuzXUGrLTR6fjjqenN//+X/zX36tpfzmRwwAoEAHGkZt7A+wSyFXAVk2e/aADpNiYpuF6HHUBTSl32oCZGUIBN9LHRoeg+4ztIHPYWDRhFmgQxkgxUEpYnC64ob4HcjTDx8EYLI9h47gkUMAZDnrdVxgpvtdiP1SAWwGjM2dSoO8KSPsQQMZDDRRkVolZgt+mPGvdmI6afkxLmMThaEcj2YT8Hmdd90fQXy9JYwFn+2dyoAV+gnBnLmH8rUaQu8xoTbzjQG3DPyiwDzACbLYFgd8CkeKEqXHtmhSrzGIGMJTqoxShJIqsI2vXB8cLkBIjN87/brRMfwjkKxgoZpBKlQv4VG8lD+4AfLsD1xRsViDajMYXDbWodXXzcIOUCtQBdZKZN/jhiVVlgJrmfwTlZ/86r6VvvwIPl1SkZ+BqkpqoN01zpRZ6Xw3M1PTL6hVoEKruefc3VFnXy3Md7JSeBqhIudI4QfZ0pWDiiPqM2/2wXvBuvANcSyBZr9ME0CoJDztR8rNkWwCAnDfYhIZQau2Ktab+LF1Sjr9q9pyMetg99TnFMrOC3AM1crX0/aDpvMBSzmp6l9lBdw+YAqRK/jzowKB/CnXn7iN7d8mebXg6GO1yymGd2Zl0nCk5aXAtDf/jDB4XjQNajKfnl+fWX96PKblGd6k31suXp1+fn58+/fSzBnY4O5rzCYNSjrSvxB7VGn1+fu5AdW19XgeTbN5osKImJc6E2o8fPj7pT4F7ZPVWrzaVLIahsqf4DbAGu8J6//nl89Pzl5qg7P2WvErnZQjC0nkE39iqcQYDXOC4N//Czw/gS2Ns60omWZc82M4BvgHIigGb1yEHlJNgn9TvJnr4RbYqAZjj0inNS3uFDgxzDzgRG3Sjtw1T6qT7a12+vXl6U3JVeg9w7YN1mstCvXeUYhe4ttlMyN6UA58TnUvnVhl+AWsC+zKR1oEZU1FdNqNeZAX2BoRz+T6DGcKQSjnjLoElUH333m0n3NOVsrQKZNMg/9KQWmoUtlEYR5BzBTAHAKukiwGz70/fqgXAKgstsOzlxQzC6q1WvfDoL1ZsNf8xi8tlo1V+zQCAgHswwr1x9p8CQkwgFxAN+62Ft1xYvhnOMYQw77FP7CO4Nu+33R93kyImAGsC6CrLG1ZkelJ1uRL/DtBGSWgGO9ReAii+xlxTU/v4U5T1din89mmMZehBHTTRM3DOphl7Tj7QfxNwrWymbUGGRkgfbIBq1toMpZQk5h6wU1fHvddQdK2xZYD57bPAtsP8XBjqywRevg0TzKqsg88eaHAJkBpkke85IBUfahsw9rAvthgnAzae4MkAOGGIySd0MrGdggZ+Z9I5cp0l6meYEr+UA2MyEjOYqyhaMNMnWu6PfehEbQAr6S73WzVzO61H1kQ++2rWGaWD7G8PkOzWB5aXTiwucA0s2PqbJHFs5QII0OPyxcM+3GCCk6Q+l9j9q371fSzm2jr7nOMNBEzi6CJKV1/Lb14iMOvXFRAx8G4/M1NCzcTxhv0omObeFQfgl8f36t/1EA3snOOzYlH77s6wmPPvfSHrcJaFwlDZ/uURFDdoZ6LFPgewUO3zzlCDvdaKE+SLnaCL+9ZlAntAHzG/V5sRrhVozHsrVv70gyZZBkNdE8QPhmwSVbYGQ9CIrZjzMUAY+6THpZdybub3gCiyN3uxwiD0QVnJ0a4yQ18B5HihuTfL7K7ACVNwnR/WfJfrcjnuZSdt9+dfwbVeE8C19Fmrz25gjefraiDL/bT9Oc9UYyk3INTnNdTxqq82kIh+fDiL61I26UtQ9/cX1Ahf7e5s7miLM3LREusoTBuJ/RqrhKmvRRfic+3X3snV8bN99l67kSNC/LG+eVinC3Pt9XtbBK0bcG3L1egB1Ge0FAcrFyGRSkyLLdHzlzn4v/55gWvPcpI9DTTlNZRkJWso4anAopyYogEX6+wCGpQRctawwDWXrTkgMYurlKmBKpzHKdtRyZqAFoM/aoxPwJSGuHZuXHpGIFkPYgNaAYsnwySBPkY+NsaBj8E1ADbYCQAIDSR0tp4+L1ngBKh6XVB1B2bpYbb6+wjsefd+9TA6yznFeWANg2i4uAagaQx/l0rk0HXQthra049sg4cIyg7CDcAUq6D2cuyvjAZBTGfpuMcd1J4Gh3uBIbKzV+1gySGe5rXqIaayGwNVdswqk27HUIZmgXzGAWKMGwg0uKa8RhxTPTt7I+ZagUlV6mknH/qu3sL0PHyQZNnfBRyqmzJzwSzOAjf0PWBpMqg42gJ+6nVfnEU/MpFxUtoAyqnbVOJvxoUD4G3qegfsWwGnD9LLy3PLtJigcUYo31LLojqDta8FuJWjDGuNcl0AqnYk4lSR5cW6JhvsgSDu2US/OoONZm8KYEuTeftOOLJTguASHoOhlAIWs0YMm3r/ZQokTpSBK59JBo/0PtJPKkJto2C9VqCZ2Hy5T/ps1e0JJABEj2PLpEkft+nX4/ZsD9auAT6RM5Z8Ahj4HITdQZYuYNP0WplyKOtvnGFK6t0Mf/fD2U635c1BR+3/85evTx8//axBA2Y8BRgOwNcOR8um2V0eVsPXDtAT/NZJvPQSFIMljKzaqw8F9r6vvcwkXgEbmVCaUYpdEoqepwwql7ZzbVerwLWSdT17nN6Yl7Q0QK8bRK/PPs5QgxEFLtn49e/TjsAtDdJDNHJmvetkiM5R2cBKRhVw/+2rAESXl59ME/YF51l7UmdbwWDAtQQAxL3CYVLKiB6mNQKBy1GGiRw28yLlnhW4lM4rsPuNmWm1D5L5jKSkD2XpxDp3tG6Qc0agEJajS1YnaUKTYd1jPVPkPdiRGGICXAsAKGZJyrOqPFSlmmsiHaDvBvKkI+PgMUXQPSdXj0IC4+6lldLIZsdRdkO5qoMU2ar6I+YZzKung4U24JqBNQ+a8FADlagAsMkfCrhGQiJ/6xmjp3gcifUR1F+Dk/ExmvnbgMRKNCyQ4gwwOKsX/dTeMTmoBEFirhW4FhsB2Bj9LlWXflWsWeZleA/pl1bv22WhsVPS7+VvpTwb5lonGKziHFo3tY9Mk9WsfKskZjewZoAtJR1hriWmsu8Y8N2gygCRtqXRrmJH+/sOtDdjKnqR320QoD/3cu6JE9CF13jigpVN/x/1B7Y/sIG1HbS10x/75uRBGFPxj0hMT2mqfXCx+hYbCN3fWn7ZLJIR1mG5RuyRQd0BHRx8IvytuLtdhF0x2FL0wgsbhgEWGWpwJp+t9/uZm12JbE9/Y7VdWa1HsMHSTxrAYnBtpouHxcztEuz3ZgH+TwP0DpiamQj4hI02+Mr+d/IEtjYQUnR2n9T4I8jYMLDRZ/gBkVner88lEM05aDC+Ed4wwwYYiSeWMzHkCABAEqcG9sN2P3oXrWqLqzBTHrsGlPUwkf1ZIT+IHHE9IGtPNjgr1dlDhAwCxTVYqcFUGFhoIncBhvO5438PWWOfsZGj2P32c4hlaTVQ9tAVM65qSaVFro1Osd8a3yDlofgtlIM6fqK1woALu++Wktp9hm38BjwB1FqLGfCoz/crK73BGLO3nJy3UvR/WGf8aXoW+hnTbsQGm/+vcwu4lo+M7vDnLzm9A3HT+lLxVu5n67BOxCxAj8+1659hCJd2DL0msXf1b5cPcz8NhT9MXG2s6M3T0+ceorMQpH1Wkuy0+s2a9l/XGGJ2ws86wLN17HWPo9dng30NkgX7HLVYnNe03b//cv5j4m3i72sfv1vQFpvgj3jlAvvHG8ibip/X3nrITuRmt224XnDc5E4tjt1FYWfdjvOSBeKOYNezaqN/x4+z4PvPm3/7z/7yO6VFhd7SV6Y7qNActm4iwFG908yeVXqzDocUSk8R5AwxIWaycyPkA2B5E/1VN1+Za8Z41880CS5BpIArOXkG1+xsfE3D9zBBDgOwALtFY7Ys04PpiwInyamYLGuIg4YSOAutIEFNmunH4R42S18sGRhFzoONMEyGWs/c/e8m0FLpWCYsKugHAFXz5QLEvhgsDGgIuOY1fOwFZcaf+8w5aCFDOSVjtR4zQdbXMRo/zD/WbEol15SdXLuCMjOr3nV2QO9L43GzEUb5+N7du45Ak5DAPZESIAFkqWH2F72k1sglhQBsMbKMS6QPzFJIdW8f3hnU0fPWRL/0sWrmy1M1vTbAtqf8XR1ynEgpnDgYcpbi9AwTLA405WMqf/3iMlWh6vTtcwCPIAGe1DlVT8KvX59+/fUX/drBxJzfDiJKsSuD48C02GvVc203ZUf+ARFwnmViKqBMyY2DZwLAZXz7jPnkirkqkK0GZkyfK/cg/BgGmoFcB/4fFOBLTjL11L3YTvVKQMDPXeZmwBYW6w4M9Fwp1y4QhDL3nVWqZ23gooHlb08fPn3M2Z8Sbs4njCGvW8BnnLACYRS8Ty8q7U8GqwhAyZk1mGoHDQD1AFLDU+wS4TBkXZoFpdsa8zRyUl5Pb0ofvfugQPhz9RALQ09Br/bITCYnKErvVS++GvRhNstMJl59fWKOCQJ0liMT79TU2AbMrfLsVHZvQ5UrG5wmgCTR0XYna9JliEx4ymiGHbzYhg/Qq75oy4a1vKB/0qcJxmzpeRx2SsmanSy2lJEFrfAq0SKkr8vXuvXAlPR9s53yHlk/T+8fg8olH/QCSjmlhSkAnhmyPTkUxl+BVT0tOkkoDQbZTOsXldF9rGnaxaYu8Oxdna+SZ5fB4/CLpSvG64enl+dif1SPvgDJ9q6STd+MR8trPd9z6RHdtx1sesb11FMFvHGw3r715NAvTkDwbJLlWmuckvQnkiOjYLX62bRHEMdlbO5OVtRNONFW9oCMPjVBjDchYDcIXmDZZ036NAtL5aD6jPxb92wGWzHdvJfGyOx7GHAzoL7Y5AS/K6jeZ1SgUc6KH5MzPEDE6ITE7WXjknhDZ29wzc3qyz9aZT3obEcbWL5mh9k2eW3cS8/P186LbHWmpla/NcWvnpBK3zoHmbENS2dvWdua3MHaJbAKRSDHv3WKgLWAa9Or08CxJ4+alfCuelVmz03iHxANf3QzyetNL/Ex5AinB6P1dBpHBBgi0dvlkV3eNL0xSf5QQYCf8MDK2f20EnSVXMj2ZXq7/YrHMiUDw+MrH73pWM9LkDDZU5K2sCFnR5BLAwuV5PPZb+BOL13BYd4q/XqJzgZIw+e1/4yc+pNShpzJkuUndP+7+P0jIimNSoSPnBVo7+Ej9n+xF0ouBtznd0oiw4ICdFkAEIdiy2jL8wqKsScDMK4zuxqpb2CtD9z6pv1EjlmS85zpdk8vSTzriDpn+Oy7xcgwwZF3PofE+vg9Bo46KbxK8tqWZ9CJbNkeJJP+UgMCnk+4k33Hni8ffEDICaT3p+g+IwCA2HU9D4r7Zr/wCLSmFL0/p/c5FRp5BgCUJm6kZQpJl1lyQKVriG9Q01/22z5UCyStkwE3vq5l3XnLmrxr363uRW1IKrakRFeT1kcv72N2C2hcAaY7sOpOGJcMqupn+fILa2qwEiAdWboCpAahWaMtn9rQBebM92YPLnudhXLsavJMyy7tZi6xwcQlsUXankfo6Kqv+uyvnmt+hg1yAmwBYvvfNQjpOKv487ruvMe38gqMhZ1az6OPyY0KUO1c49Kj+dm+PveNnkJy2dM+V9HmbulDIuHx/uae08c3Mnb3LCM3WXctwexFeXjX6gi/Z9oQQfShYuRH+nBfz2d3QP+ojq7QkE46FMyYsz7dD3bTb2jPM/4oPZaPo3RTnaX3/pv/4S+/izVWfcSS8efGbeTD8LEuMUW8mo9/GGBLbLQkrzrTz0GVnZYrpj/j+IzzE4sxDxNBw+moa7ERAtd0GA2e2cH1VEoPNBgw57GO2owwhhzU5zARrl5rxofZBVZ6HnigLE5YTHWTFfjLYMW4Xx2KQ9AikL5nHPsAXtlxeqjUZ5vZ5zXfrAeMgVl7LnmQDmCQxOo7tAPf1/Qp61aO82TYnZXh+rsfXq0vwu7efD7oDiDpo7FEGNCinLXFQrS4UmaE8l2MvgUImr2W0qw4Axtc037V9ascWDHegKc+tpbZDsC6HMyrQr+rDa4hE5anKM8C3Eq20htI/TWiP52VOvdV8pBpkypF3VMGAU8XoKvXqnSBgINsz9B2Kf3qQ4JjvrInLo8kSzbPqMxPepDprIstmEbFUfrez+lRuFKwIx+2EtE6y+A042iV86hfkks5ax3F7ExPNUEIoYwDxMFgq7XsQQew13JZgiOCKA0/KD0DIAALwim2iD6f56l4DhocaOzMF/JgR9IyO/JEI/tp7ionqi8RCr+cvhmygl4kcPJkPoNrNTVtZDR9eQgKc28AhYyu51yOs+xhD3zxfJyFGmbw/c07sXLU8yrAlhqkJ0GBblM/MJWpeq987cghVq9lJfnMZOpxfNBNOqMJuMU0XoC3J/hOyfR2cmHUYgzbUdd+4U3MurfRXKXwfa2SN1isOfewOWrISZcZRhYqOPeGDKgovRjDNkCH69dY9dJ9YoXYozkMuvXc9FJjEjANwjmDCgxjyXEoTxZxDkCGDQGwWdzcN4s7EnBZAKmAavdVq2mtxVwTmBr2rkuzHWDVGTKDOEN3moEx5aDuCxOdEZCvSo+jeBtcKwBNspbkiculDJAxgZO+cS5xTZ/OBoHCOEuZZY9+aLAszntkEjd2HEjr+x0koA0MgFEePRMvqxecgbNM/cwwA0pBxWQLe62YagYRffwPFp72epg6MT8DPF2Msf0r7IeVyZzhxV4HzOgBMae9JIgVGEL2OrYElubYqzihXQLnvXE+KGWeYaIBUAKuFcBYLnJ7c3lWAkrdezNKhvEAQ5vHfwxXW1XrGxgdORLyGQtY859K1GXd0kmyHvX96tclRtsduJbSTdmLp2IepKQefZQESLMY7KrETlhvEzzuwLnBo9ywQJBmHU+AeQWZtjhgHy0EBqA2q6R1fD5Xl9pO/QP7KvbfTqI+tO6Zlif72g5OYGmFQY+dlB30/XBv7Mt1H5FfBUfyx6Y8lWEPgCLY/9prlarfDByLcrkE5Tl3Cbo9LTstbFQtHkC+h4xkmrZ+HFZOWD2vBrxZnP49dq9beBDkWkAGf1sg89qny7FvNln7pZQn7gC7k5hed2TH9sHs3z2xe5iUSUpefNJhcYdJlb0xOyq9IlcVTFd43IFrsRnX52L/eS6z30YOez3bvlyh5ysY44FcxDPEqVMquuTyeh7iH9vXTE/Q1fNLfkdIIO2vNyhyJ9l3T2uM70P5ubLNpR/Q/0x9v1T5pK+qewTO0D38IvftdsLJg4Eo1T3X6jcBjr8FuKZ1PhhSex3m/OMTIZdRWR0bcG/Xe5R5WKWn4z5vTTfJ7q1P+gxchn1s4Igdsm/+Cph1v41nWe/dWwFfhpyqHrKHHn24bmKk9udPeW39Ft/R6+j/ictEFHMw7xZuQi3XDTPOR+zOgqwYLoPOjAleH3qDyL4RQLtb0HKDnYCTAIT9TAEn8U1aR82Z4fz0tRrdwvxQ5TbPRnkmGJFlJTFKnq2fbpR1+/C6xAUgexCTgGskcfh92+Clb1uvF7imoCvgGkoHA0p5gtyRBFx1M2aNpZdXMtRyFt+5tHRYT1DLCwAZcA3Fu/PJ14C3FA6BaYNr6ckGg2rAtUwKLaW0ykm3csdAEVjWv6vfkiYKhpJvRZuyVbHFAPbMUiDTQPBj5tcg2HcZHYA1OV3Q27th+snkA7UtYMJj74c1Us+iz2/n0ZnTWoOdhdrG+Ho/GGf74AWOAXQM4OHgZByx+rempiazAuhW14FhNiyvhSCnj4r9nRME6MBZzxS2GZMOU6IHuOgghF54/hyANb0mNHPAEl2rD5GDccAjgLD6lB528Lam234Qw6YW1KAeAw4Msii47N5Ay2FO9laBVk+nS8D4rRiedR4MiHo/DcoC8iBvZMXJho2sWpvX55s1kYEKAR2LvdWB/3YwAPgCJPh58lwB1rZscb7MDnx0ivZ+bfmadR0nAmaV5dQn0D3vamphlQkmoEzwb6aAr1qfV8ENzdYB0vT7lPgg0z+lxxyy5Ws9OkatqG9+O++drJDXulg5u7TXgcI2+JQzp8NjDLQ/x+uVZ0+5PcmAchJV3hmFbjbTDdjXGeU9EW7kbCt435d1kYEeM9e+dH+k+f0E8CSAxTVz4QZloQEij9WUzrgYYV6wMuHz/P4lAA4gEIBCy+1iGY1jFtdjgwS5Npds9i+BZSZVcz2Vawjom74fWifYcN+/uWxNEzPfxZFlYInZWpaogKeRrQ5q2iExaAPLDVl1MiU9DGM7v6VHUN9THGmAQlhh6JLpDeSn9lCEMIlpr0AvS03dpdeaG8HLVpd+q5LrAthqYmgANn1ithMbhhz6V4BrDmBd0pnmy+kvmV0K0FRMsDC/YCbTXqHOVCaiUiY60zyTuOuJ4g4oBNQxha9BKG565BAHR3YioLHXyndnACxtCMIm9D0YYKuzUgC0ALY1JVRloOop933ANZWCFhDtQFq91wIQAqTus89dsr+cWXToFVzDvZZjLD0ZcGcF2K03VgmjRfP0FXytx8x3g8x9mgOYNSMmwTsJtICOBa7Ji0u5iPvknGDiox571cXfSzHfZ3DH9EV6elL3y9VnDaCtQk+YoFunuOdYApulG7o3Z3RKNaQmWWyf1n6rWqOkzQRnbli8PlOUqF57Mk3GxGvv55hEz07obNsjcE0+dVhdYRluAGb7UNihqzwdr3Gkkuvfg2uwtpud1AGi76OmV5cc7tx/q/ybHcR+tF/Q/d+SBLsyRPoz1hodn7sihGYg2MYWsEbPNYMT1tZoCPuI9pmwNSTy25/5zRicZBzB6vgJrHXbrNX/B//uTshb13eyaliXvP4KUHD/tJzQ7zP1uHuQdsVQdmiV0l79/gY+6YcagJXrW6euslDA1pWUefXZ1nPtNTrAtZLKB1ftDlxLf+pirgVEnbB6g5nndEzWpyeSwr7DxwygS6zg9SE58Dqb51F/V1VCZI4yRNqmtO5hKhRne8d1Jns4JrAOuoJr23Zscd2AyFU33OmHe4U7P2Wg0yQUHn3pQz7XzTwCaRfgKSCHYscG2M6d5EwSE/W1SDSsOHI/L/5mv/6Glfpbz67PgCF0ffElfuXXxVjfXz0wSz8cLdm6B6AH4FwvW2hdA0Ee8EPchyNzjfP6KoBZnQRYiZdX3HXtV1U8/C7m2t8CXAMoDHtNDDzinR+AayO308rhKstNsKo1SosR4Rlr+jXX4r1XcG0zGPdrj/Odf9iseJ9IhBsjOcHCetkG3978b3/1j767P9PXsECmpMDBbgXG9EVyE3XYCOWYVJbawEr6jlV2/P0HMdv84OXAFCjlUekw13y/XlTnM84AACAASURBVB2o/fMzO2xVtlMPRMlQCxsDAVLeqICjm2n7czeotIEB2CjuLfdWpVJyIjIpjYPqhpYnwFTPafDD/R4EdCyQjPu/AlrahABi7Tyt5t47aNemvfW0vc5+LgCMa/QzhsUGI0z04gSTlJJuoNPsPKfdKatFUGCqUNs/92UQdT/fyUCbzFDvoRGNYXS0vT8NqJ/D4FqtqyYdVumi1geWyx404Q+6gmtXgrkkK4xK39PZ4FiBcAwaQGLTordzUAFOMRU1hdYZ3pWq9PFL5oB+SN4DH2eBdgWuhIlIHxABW7s3RUCAATCZGpkJfilBo29WXaMCCgEIcYR0/qNFxM5J/zdK3yoS6kr+Li/bQSrlMATyU75xbUJtmR7myy6b6zJj9UCsqazVg9EgI1Nbq2RNDAEUWPVFSRBlcGRlvaPEhmljZ+Xnj59aF+5A5QqwbSW4DR3MMH4GKF9C+/zyWXtda7qzp9tZhPVZQbpk/ZhYOcEdvSzNXKsA3iyyrfv0ucuIb501YJgBu/ndlJP6TExfLBuDd+q7VsBBAW0Iq4Gbea3YggE068w9//prs38OpjGr3ZmyBGBiZ/L5fpH16BwV9eHUVEr/7bM21gvn38ZQnzCgMXaiz2UfO45f69fNhKthCmIcq/zT7AazCR2Y1HNXQKuy5CphfipgqBirWRuBaw4ytvPVzMFv35JECggVnS42a8o1dyJCNu3L89PzZ69v2wL2g2BoJ1RInCz7Uc/ghJj1Y5fWxk4Xi+d9yaNKCgpsMwPbAyZ+arC/kCHbg6XTdtY0YG31mjTLzKWqTLBeScAwn9LHLEMOBEKlVEb9zQKuda+z1ZOs1Ko/N/eUfl5VemFHM84WIrPA39Z/3deT8hYYWbDN3D+TCaBKVsjemt0Jc83MOu7XrDZNENX9u3S0mGxK7KUcFKCwPsP7Otngds4uGWLZvmatxJBQiniUfwYEj36AX9DOdn6Ov9CBfeSpPlmavSc0wxRySTfwi3vrzTRQcaeKcShmepUBly4BiMsxWtfYtr/18Yk2tb5+9RtabsR5dVmo12nYawYdTTY1a7Rfl76J+Ec74Tb916x4Kn1icC3JxG5f4R6Kre7wLwM8ed/2pPfoIw4E/dN68m58npja3rfFtgNcQ0eJ2XIJ3vArSUI/JscmWz8acgA2WkecJIOZBByKZbPzZJ8KXFN+YPkJ1yTVJciuNR3ZTPlh2fqVFN7PNvaNmOCE7ySfISwDNLgtxh5oEJ+rGQuWbYCKsUmUrZ170rJ7y+IYj6KTswFO9nPsHlr/b4Fr2EniFda97UsS/yqBT5wGQWCXHqM7gDv0XIut02zKS8ky17led6+nbfoSkgigGiJsYeyKBr/Wn3mWr8onG69x6VllSUI2mL0FXNv70Xo3ANusFZ+B/zvnGvnHF4CMpPsU+Q9Zm/gGZtyGqJDf8Xd+H7h2B4LsNd3rSAx71bFXfXL9/QGu2QW77M/EOuzpb33mvobzWO59uHvx1WvwKYiLdrJvtzm43vPp9/t+qSq7rglio3u+6KzXXntnp3h/TTne8cBSUge4hk+6fb5OumWd9xlp5toNtrljGd6qvtpXW9FJaRwm/+2Eamx+MSPXQMJXn1Xv+TOYa32NAglJQv5+cI1zfOhsHuPynH/f4NqWA9ZUchsnQ/K5Fsqu6WzUAa7963/6D7/Tv6dZUXrzNNZnmhuKyuCayxapg5fCVuBkYE1ZuCjVAtfq+iaHde3W3KIUZn63FlFsKRrPB/xy0OhsBkrEiipTOy/jvP07U4PZLAl7sv3HIdZNBPAz/WPKLzN9qF5R7xc7ZzXc35/dAfwKHutjofnqnm6Ya22o1OvtvVdkUdjZ7O2c2eGaUdrNeKChfnq1kYWilLWerfZqvvzcp9KHqeN9HodpwJd9PT6rhU1oycnMezzABNHeT7KR9JWov2EjqLeQPb0Zs66yUDPBJlqPN7b6H+AQN/CZdXUkv0qFMeqbJViDOAytTZlYP4hZcjT9Vi+QlE7XNWnsr/4JATbrGfdQBBvsNPtd5Sx7rdwweoEiazAI+9JQVZ6NyUYFtDXgmoCEfSYQRPVelUv9vlmJK5AiePE5Cvh+OZdVWmug2ACG2aEuEzTIUuzMiqpTRpJ1eADWCCrj2Inp9ubN088fPj6IU5+9tT/cK04VBorzdj279dnKkqbcuCfCrdLZeo/7BjoYrfcIYGoQeW5tMyJYT/V1lM6i7BmWX9IxN04+LANn2BawliAOwB9gtzJTgGv0aSw5A2A3yJ7BEuq/ZfDvc/r4SQOGZcjajZq2ian/SsaTcb3K0QYZPNG2+n8ZZIN2i44eRqf18NY3B8N5MXYABnDAON8KVitBkQEEKh1aZV0CwAqcfm9grRimBte8L3bympOIWWgGlMs6vnXvUfeONPMPG9GDZdKTTEDfl5enz58/t66VPCRJ46lYw7LjLB4DauLEM5W43s9wHwOkbzQMpMpCYbEJXJNdNsAmkDuDLzRUpkrSsbuBWjy3IwC92F4GhD0h1Ow12xR/1d+USDJB1OwwBhoAULlfmocg2BfQZ/R0zQHX9P76VW5uwNiUTsTRMpNrgf2SrZkyR5BNOaoAtjUB1CWrHk6ggD0gmn6Wsl4BbBdwzU39p+zXjMJXwLW1TugbyckBrpXYJ7Ds4DInipLx9F3bek4uUWfACSzTzHnpVqoQSCzWJ2tAAz3Xos/E6NNlvfD1TAOumblm+XhkmnAfhx4OWP5o++9/Yoakk4yAaoBnAtjowRZQzQ7ulJrDXGPwCecIFjT/LuaaS2nDmE7fM5jmyBs9UBF2J4Fm+h9P4fXwgIEqka/ru6R//DiWdeup/Vk7yMQ3RV7azsf3nb5uyMhjNFY6wCcMubqL2Hx/DrwSfPE+Nfw5U5f2jK9AXvRAZMJr52sRV/hNvHte7x8NC8D7gyH1ZF7K42CXSN8E9KXyxnhQ7mxXiUjGY6+S8WnZXYDnlsZrsNrPvNmiF/GlrPpHwNopK76r7Zfs3yM3e/9P5pr1ntf3sRzUsYP9i/q+EgQ9jCqJwF3+aU3Amf/a4Apxi3f0poVLShiv934XqPZrUo2xX8O6nXHOCa5d98ivDbswB3bvrTHym4Q++8ghPwCKkT99VhupaywDCIgunAb66PatB/1ZA274fP8dwLXc17GGq7ztKsNbnu40ryeJn18NtqL8LqDUjz7z3NtooJxterLTV869y4ekoXuPXob4cjwP99F2cXq2NZmAR7mChNEn/UhHG4ltSy+LcXnfI7gWBdrqdum/i2zegWttJ2iy1lo7+r19goGXdSbzYX1uVgx7PMHq06blhbV2JwzrZ20b0A5XgOsCMEWz2z+o/sKxf8RdyAV/D2EgzwkwuECrvfdXuXZi1gmy3vLLOWixJUGfF7KSyP2DzHJmQ5C6gmvoZn0coCU28F/9k3/4XUGkKOC7Phz6O2PPo7xxaNN4EXBFBqKcdpg6i+JeDoecovKK6NuCY4YRX0oSIQNc28GxqW+ZarIcPE8KfexFAojQJT5htXkAgBlRj0ZgY5POQus5K8Of/j6Ug57gHIZu2H/1LN1naJWVmQXnryvLru5HZaFRMAiT/r44ITyzByws5so6iCgnrWuYAYBrW9C9tekHt94PiLrXFwNG9lQHcB2KdscWuHbuTwKzVT6ntVolXHzP/g8D70nsH8qjilFRAVh/PsBEHEUOgJ0YpodR5gwuNwyV7ey4QTGGIdop4uEs5pT6uoHu9PhQmSl9OtJri3t28D57X2pB7K44QmaK0IzVCur0Sw3Q1hkhaJAcRdkCpjVIEKcSkAJA8AyQBjRtRc9AjMW0abmlHE3gWgDvCu5VSv326fPzZ4HTAteq6WsmnFbg4SmF73u4ggCayPYG17x3drXJBJJxVVnojWHY5/kqO/Rt0+cuAGvLb9w1O2U7Yx8ADTmbwNrnUmWf6zPdi8jngl5gdVXrkkw4Lud3AVj7cU4n07R16RJC33b0YSBliAJl6pUESFnom0yC0h4EPAJco6+mAP3v38Ws4sxYth4DANgT0iMfPL15dNoMaRF4FF1X13bvL+9/AzoBKNDVTQBZ+hy53bIuGcUAc49ryqxKLHJGetKYVZyYPLBFPE22AJlicRRIlmEqMFuzKVvnATjDHLVeHapegz0Xm1TATrUi8G04+EFnTKLitGU9VbVAo8gX/fPqPQK3wzwUG6/WOcNBVE6n0leXZdfZRBYLdKcpeMcYCSaURlgOb4GCYhXX3wEpmeRpM0Xz5Qw2CKgmlpgmLX9/qmmhNTjAbJI4XZsIHB3jUi6zysQXbuDIpa5HsIQDvkpwbO+kMTqwhFWigQf5Q8mnWGlhqrlX3LDWmBAK0DZDD/IM6dUmwPp3gmttJ49EDgiiQaJx2iaAwzm9gkRmGLi/nuXDLQAIrq3rrv1m/doG11Le6rVPuazvohl9xdYrhp8TPYuZ1wDFBCYdVF7a31ydV/Tddpjr+vU/6+r5I1CtdKl8sGKuwfwzEEzpqPuczlThh/XO+gpcA0Cn12f1Hc5gKL8vw16Kabyy97shvJ/hZEm9j72DEeS9YKECzh3M7+j31Vpi2+btOwHGdeC/jMYBlpBQDrh23APvWX4Tz0cpqT/fjP1H5lp83O0q5zMf/OlmVrJSvespPXVfrSsrTNPqIj+yepJpy51bT/iPqxzColaANf63bAq+CyDL9mVeAdfQs2uZgg3uszkLz3WugOe259fve3//jJ5rG1yrwRPN7Ios7fOE71eJr1o3fGbt8w04jM6p+1IyPUSFLVN3MYCGli2yQ6/ZAhT2szewgMo7XrdarqxkZsnH9of4ftibgilx6jp2uoJrxnGvVQaRy07GPwLA12fakqx8f4D1zVzZerrvdwETM5n1t8tCIQ5s//JOth5j2R9J4Ml4MolmedQXRtQV1PjxJ19Yb/lY5dKXLw8gwvod8Qhxlia4b3B87tt7eRI0zFxjENwN+87q+mB7XX3tK2uv72vbvUv/t65ocq+J2OL4zkt+rVeXBF2CGGnbNeDHVvgEdtknxS2/Aa7VGun5LkMQQknJSKAf72aDTzcsOfTGecaTZGSowZ9RFrpxhOMztwwsW0Mc9ueAay3nY5IfWZq5hlo7ZK8B1/ZZuJ65lqV/+Y//AUO5AvJY8rRpODNRxEKZd1lcPzlZ43dPb7vhPqOqhejIGbKvAjo9Tds7/70Uz3HI0uPCzZvrgzLhamVOT0cEcST7Tl80C70zm2avdXAU5cjneIHmQPvnyXAmaBvFPoLfWbolFSpLolk0G7acuilHM/iluxdN8FGJMA2plrKdhmSotoIIAa/vQr9blHmDDhOs6QBqe+jbNEAlxpZDxGHdQNj1gGm9KpscwPYKrEnKsqaH4kTpLAdo3usec0yQUXmdAjdYi9nXbegvKDuZvjNL0+hZ8p6nQpaiI5HKZEcpOwYAnBNMGcKgslv65oWdQmCJdsWpNABjcKyCezH4aNS7+g5R1lzrUE5llTUfoCE7vnvpAfLos83MMfjmcguf9yj7pcAOeVr7wWthTV4zp/QpFLiW0lX3v3LfwgJWHOy/k8NX9/Pp4yc3Nk6Q2GfiDlwrQPzp6ck91yKnC9TaChlwzQrQrwVgw/lBFr03KUVuICPMNOeYzyyxgNVMCAzQg6LVzzMJsT7fU00zxTZ69PnzZwFdvscFyK+si8vh/Kfur0qmAez2sysoTj8vnLbSl9+7r0JDWVOSWL0l6dtFH7wKpxJI4qva35p7ZP2610umF1N2Ylku3ZKM+RoOQlmwnnkFQd6DR3kcQzvJni6PMurX6OvWMXvNmMxZ12imEBwHki30ByyArfsapoTIirizzujlut9ivDFxEdaHgOs4M4adhpVYuqpaKfjU2T7Bgvb6Wf58/5kYlobr0//TDJnu8XE0av+ugQbvaqhBSnDd1gG2d0q51Sx5ki1yUJnEXDZaEzzjIMG4/foygzEy9AMr2UGwWGmwv9J/jRJP6TQPMXCZqBMMsXhnmWx+r4mOTmE3yI79yYnO4BEHmiQz/Ld9BQISMeYYWhTAr9hxn58LONzTQOsZ6KdWAJQnaL5WFlrMrh+Ba+z11X2Vg9fJMovx7hXG640tnmUVcy7aj2/9iY8mGcExl09xnRJoINTTPzMtXYBrykasaVJ+57JQst134Fr7B5utfgHXrmtw9285y0/fDZ6FjTnloQbdyg10g36XiGqQ1TEMZwddSIqNidXZm6cXAelhrmUAioZ6reFQBtfM3GwmxU1Z6IBoPjtM5qWIRL5O7PD/w9u77li6LdlBK7PyUqctnsdCTUPLAgE/AdkNGIGAFwDUNFgWCHjm7rN33lGMS8SY8/tWZta229U+rtqZa32XOWPGZcSICOihqJ7wtN9Mpu3+r/UZNfHaQmBfQ77hoF5OTNQ13dtpZGuuhXXpqI86BsmGCocjAOxzB1RBfr0+4GDXCq59u/lgPBlvuPgPGUQmuGb/HAnY6oE4ZfFmY3l/JrA1sDalPAwypyR/vnOUROpi/txwSzMdAvBv/2HrW/aVrNvfBut9Y8TtPnHbMyc79VS3ZUV7OIHaF+j9DK5VMrP+oGJCft/pJEutfd27krbfAdfMNsLznaY6T9bVUG0CORKYBB6w5qGzfCbGxwpAe8XW5EhQV8h96X20nrJv1U+Y/ZviXfbged6IepKBus/LVhaqffV+dp9Y9bumCag2Qyc915QsAYHDAOQVP3c5zyeCl2DAmVzWG1gG+7MBnF/7fq7Nvv0tD7EBWekxNmwA67NY0Pbe5+wsLub5YDz27wpcgxHqmDoc2MXmXX83LK/0SMu0tKP7iHsLElzrf1tdR6zXaxqJu2W/5ZdC9yjmX5T7iXAYvIOUb/H0Nblre/gHwLU+n3oH3+Pavf8IuJZya821YZypFppgY/107VloX5g4v/m7v/mrj+nF4QBvThUnNYntY0DEvWuadSUGmCeXHXoP1d1KeSh4QPBiJcQGzAc9G5sM4NCTIMWKscOcTsgoXwbpPIyT4XLQ0teq8pkHlpaB2RBNLxX6RJBkAI3BydVhA8qK6O64TBmqHVzz5rjkkSw6DhiwRZ8NVPY2mHZwlDSp0+VUE/w7qzglsR2w2RALGGiF1WDXMNcQIEc5437uElzMA4H1RK+cj3YyU/Eat0xD2odUjuPOiGvn0lPNBD7B8RVrkUwUZUELVNjZVlIM9TlPpzTo4ub07URJgAhgyrlU7xE7EkuQr/Vzz6D6TDnYKBNVX0IYSU9R7FKmcazo3Cobq8bbdHAF8gaLCOGWyrL9PNDTPBjdN4Vrze/XWX57fQHAxs/4jKwlPn2m9AFP8uIahcMZvQ/tVBMoIhv0+YXAH5hrGLzA0laAa2rgXM9TP6vJnx50kEwdOh8q9pAe8vUfUN62Apz97gG6WXb6/KuJPe4jEK2+Z7Zg7RNKpgXkZna0m2KrHJthL9+rWC8OmKlTBphz6R7POfXT0++/I2jLtVvBgdE59Zkqr6+Swl4TORM8b27u/CoDqOCystblvGVT/954Xz/Na3gGEVnA+QIAJXCm3kP/BkQXTj9lgPtS58FlO2BZ9TOzwfYwQCIZsyka+q6EcRKM7glzDkzEKt6dbwyoaaaagCYqvsiG83xgoJzBtZZ3nxUBZQ4kK1GDCdvuIVKlmGZWEEQaZgyDYoBKBaK1Lxbsi2CqOnYDiK6yzQ76kY7XOxnwHYN3uSnA9v398oAy0BrUQqDTZ35h3SigcCbPwVLp1Cmlkny9FXON04YJygiE0Sj0kgGDZu6xxuRHgWkX9i3r0sMC2lxG0yqKdlU6r8CG5wqikdwIPWnd2UA5QRiULxnYhB0xc01sKzNdutE5GWq/Pz2BUQfGmnutGVwDo0u91vQ7Tg4tf4HyPQMNXBaarK7xpSJWObBgjBEvIHskFhpc0z4b8GbOwPp9eg7l4BHrvwngBdaLrcbzq7OqPWrQdAPX4A94kplkPf3t1k1OFvxBcM3MNZQ6ezrojQZ0uCy0J4fSf4PeUZLKPp4ja69X+ik1/7vLuGWvAf6L+SYajPysGW6S7PeuOsDxYplp2WsnFe2n2uE22unkkfsJl25ESXospu3V7ltdC2h2/8y+TCNmWzJ6uY59h9aLnhTNc045mztAnwpy2tcWjNZI0vW3rKNahnXBtPEdCOiGZq518pvJLINr7b/24TLbjcAa7R7BiQ7SvwWujR/MQMIA2yTBMiBGMk0Ay74P66rlb2cS5BFc403bBJv953fCZZSgki8Cxq7+wIfrnpwG1wqQNCC0DmhKWajvoidsM9a3cqtYS0+ZtWwkwLayHUd46PcLlQ2ZYlzK4FSvF/4BP+gzYR91jxP0oUaJCUSMD5mrj/2zLOqGnCbthNgAI7mu2pmW8arKAnN1izdW5hq/RV9e7yKGE8rHN3AN76m+jzu41jK/CdoCdG2/+w64Zj97Q78/BVQ+A9cW/aL1ta1cbKH24CC/jj+iL1iCFzgBWd0gJeXKDJ4QsRlPDuUZiGiZ97VzrfvePpSu9JPunOsJYAGzdHybfd/MyN/3zUzhlS8s8LNBszlpPgu+f8dLmaSn+K325QtwzUczm/9fk6PTd6h1qhgqyrYNDK7rO0SbXWbyutfu/Svg2mGNLCOreRs9SiGiWtkGFpyIlKoFKN03//u/+A8+6MAYlKDA4nBrI3u0uUtFMJr+RaUGzvTFNKAOoKwQOdTg432aRQNs6l4Xq+OcD21nmU7TD5SdwsFTqaYFy7RhKt8MuHdwbWiaKCO4K3YRe4px4Yc1ACdyYZix6T7Wp3utuLxzSqF2gZhhCytdvd4TQE9Nk1TQ7Sb3DXBoD/x7O3MIZDCGnP9zQMtJV+NIgI3jRts9TY/gR/cJCqOQgBl7s1AWuu9WbM7+jH5v0/VLgKockHHdZAth4BtcHWZOKtdr4JqD+FrTHqbRmWCCa2bHUJlNqWkHpAYIuiSYWftmgkQWke/C/hPtQIRCH4BtJklSjiivry8vaKgOmn0bC362gx5NgCXwNaWgi2LnLDgecmXBW1FoT/xzBNEuDRSSbifjvaZgVvAdRn5hQO6AZGQz6/Yw9PrD55/+h03PhpNX8vWKJat1KHANzLxoql3lauj3GP3jiq3QDdo1rCPXyUFJmZa7mwFTLaeWswTknHGxY4bSOUzwZKlcf1cTEOsdG1huB336evQzuDy9WBCvBL7yd5NA8DmfkqPSPfV5OrHrYAKzKxK85XmtksIC18TAE4DlM4H+l55yK5Df2SkCh2Kl9vRcs/7mbJYzQIZyuj+EEP1u1FkESGv/XcYHnb45PNYdXS7ty8ZE4ipVzKERaXj5b034VP/F3aHCaRMa1cFupXI6U/8hMJdMZYBhAqdnsAPZ1WXrUFYXAz9WmRJoeWHCiUM6bD/FBAZIQ7DT/Uy5LrecgonS3tGJret0Dmh7Z/1Lh1RfwrHRnoopfRdy8IHeb2+Xm7e3y8/HB4BrZNDaDmpqoPauA049D7K+6qk2vc7YHJwllSwLbSBaYBYDWU351GCCAtg8lRM91nqoQa2BrzHf8zqT8VlAXYFr1XaemYFkTDYALza718Zlri1mwS4d5hoZHC71fCr97Hvu4FpMDK3SUQCEr1XeWnraYKkHMTiZJWfsDGDYPDLbTIJqBrAnyTnJHsn4ks1N0CNlRtPOA3i1rp7ba08RbNufqtJdMSmdeLlU/0mCogUqaiIV+6h0xjyu6kC2fRB+7rPAb/f30gEuYA3nCzqP7wgbIV+m/jZzrf3VAuOc4A3HOIOOuickS4F0rb9LpulDzVPZB+jvJwO6J/WyvxplmKX+8FO3bP/s9yQW6llLV1QyKv/4s2drZ1t25uC3fbad1ns6cMT6Xinvse/gknDYdJjz0Udeh2EeD0ICPzTAtf190GupWdrDyHZbl5RPOjtK3LRfQr1JcHvtpYXXQh7fgPf4/mQKCvT7BXCtZVH93Gx79nXHsxAOW2xn7t0hAA2mWw4XWPy+ABjGxzHwWUNrpsTR/vPuC7mdStkRgztMUjkBtvb5RDGwYgqq3hVcS/ucfj0B8fms+w22r2tQSeDa2G0f0mAU2o8IVt7uk9DfPfYonfUbndg+w8mBmXNW/ihlhzI+sYm/5mfwWXfSjsDZOq15wLUBm2Hrdd2sUvpVcC1lZPeXPtMJu65NXdGneHX9DpdLvWQA8Hv31JCRLY5o+Yi4K2PL/V33e+1ncv/ud54NeyHbde3z1pstC9ZjG7jGBCs/1f3QN10VNPwT20j2P94j/EDoVsee2x4tsXj64P2wO7DmaBhPefrKXaZvX2B/h/jWqY1S+vXfBFw7e7DUA3XffyNwbQcgPxGWBNf2Z6CtSqxB4BqdOhofOq1C7A3soGSEARYYXupZYuFp9lUFLdHbh8bOzdQLhOJ33Qyaips93chamZ5vNlJ0bCqwYyCDKaTIUKsPmoJ9GhaVjtyo54ZKqZr90+CZ7odASqUiBa7JONBR54mhMuQfTrhTSWpPWuMEUa/FNUdoV4B0jnj4HKD5IPKzqfaGYYJdkAPntaFj4umScsfbXvmkOyCXMS5asoyTA3KDYnbcHLDUkxh8TKFKBy+Bse4hFOURjf7GgAkroJy81UGnmBGm7bthawMJarANQ2hGk5h9ZjNRKadSMfOE6+npoAQAxDLBhGIxMWOKjX2GdPwdsNCRX7OGVlku+XJjWR7C6dOGayhwBIsLJa6rI9tOW7PjZtJoO1I5BtwTEeETT5NagEzFWqvg2yn06BmXzZcTRDObkvs1acUuCzR7zAGVRDfXiuw19l5rqr5b2GH9OfQEwJcBUp1DK/nJ9vMMFrg2YNuS8Gyw2d9NgARnWYMYduZbg8tzAE/UrZ0u6asA13zdnJ6JBE73D5redGbLRi2OSs8pPZQvG2kCwG9vL/076ml+wKVLFfhDr0qfm0kE8KMn8Lp3lQP2aQOwv6wDVsaKXm/pTSiKDAAAIABJREFUajHZPNSmna4IKNPotyOuoJwMKoPhAdIu2Ugne9icy4GdlOfyuD5Lfo7si+nkDJhct+zvZ10CQFvFcbdFY5fNYmlne0lRgsx1r70xkA8doP/zdZPxyM8TiMSkyQDXeE6csXfZUr0vHSyUmcP+rKAB2Z81HEQJn7pKBUXFEPz4ALBWZ66eDfIh2Si9Vz+n7mCpNhNW6i/l3p1aXTZmt50UuKZBMmuZpfp1KRFQ10YpJcoqa13ZnLx7qjWTzFM3FQw3u62KI2ZaaDIBujl/2U8wjVgeBXDN6yvXdIA/MvDQUwz6kqw0gGsC28hSy5LQGHIgcK32D4y6YK7RHzkH1z7x16RPa1+Dna/emYK9Diw302hw8od8oeqASYrSGZdfYLBJiCme16W5l/Kn6KQewbVhHL68vmN6JLPRLilOm2CBMVPEydVZgTP/yL+1vfDfBLzUxqPLgjlxnrI//ioA5WbX6v7w78SG2UD/uueLBmkZtK02Bfswg5WpLW0biWcPxrJeanDF7L7Y/CVgD3+3fl46tNoo5J8MGj/zK8/ky+5jtlzxmYFO6TLV+LZBJzFuqyQUDDz5wvRLJzZIcG0CbtqeyaHYN1YJ9NYfiT7aCkrQTvg+8lM7sBu9TXBtAC2fQSYSzFqTbQNIuIJrO0Mn3486fPoim7nGtixixNjPEcOMQeQaxK6sPnuFPDO8h86r2OzNapJNGPOTLJhonP8uP8EDCjb2mn2ButdLDVESSOjEee0bEipuhyE/dgHGhpZ2OtCg7fo1cA093qZsFPfKkF5AFllrySY3cCgZ1O+QGGv7Kdlxz+dmcNebi7V4AjbQlR3ZtC9vcM2yYICtdVT37Ru9Al9CrMWMj+wTYPlk3vl7kR+iBdBn4FrrxSUy2OXsHCD53PaEXo718LnId8mz0WujCoV5vxXx6e9PyIBzbZBi13WndiC+e+3z195xef7NDnxnXfb397q0f2kw7gRcW9gYmz/cFpPO9QauSS9sOtE6xzHBXoKNZ015JnK9VgSGbiL7fKzEsrbcYJKfFvOwJzPWPuv7mpqB90fANV9rt3sZT/AzjqUZn+T3/Oz4jnW11mhnCn9HHqBRTtjf/YwJrpVMFHOtJxwhqOXEsXQEGAxz85DV3rJGRU5mMHd3ubWjq1IkMqeKWVUAGR35mebh/hkBrrnXmA2VJo6Z4VXgWo3yrcUatlkZ9BlMkCyIpupHvws7LeVsoMQFYCHLs8yyYXZNjVMl6CwlJMBmIGpldG29k7T5DJ75O+owCyl/5oDcQAkD8Qnc9aUOBpsZpmv5fRposUUOo5KMjlGUbG5OtgIbaxtUqWt50mV9niyM1QlqJYsySwq2r8OA26UaNI52TNoY21hGvfwo2LmXwSsAeMr2cXIdnxd7L+cpS186aNU+GCjgetaQDcoMDCqmxymI7abf5YyJ7SPqdx5uG2Q/Hw5ZU9uDnZeTHaUMDLrVo9jpfX15Vg+u7aiHo477iyEiT4mZWgfEPbFQTpsCfuxOXUfsOJxnOzXahzNwjQE3+9JgPV2i2TKqMsfQGc66wMnWtUvGHx8eLj9//qQtFoDBEhsF+ALbySrjRFGCOjw3lmHL2v0tAQL8Xg5vnm2XHdqR3RVoMlwtG6ZxG1TPSaEjm1LrrpXRlNun52cx4jhB1c8Sx3F5BDP5uvm4goUJmumVGdTkWs7UY64LP2OmFAAUJUuKlVtleUu5gsHt7Sy7dCKDCushBJ+hk/agz320DFQaXHJW2eC39ZOZq7h+7b960XE/JjBfmXtyhKl0eh0PZSTRksCl+8jCC1BlmWSBa+pv2GtaiEqxkSoAWcFr624/T+5nP2NDa2sZwGLsMYX2/fKsIMf74tdx7xayR9Qf5+2tS2Ez6VXvbfYOhkPoXALEr55rlw8AaLUnANDEcq57cHqv2iGoj5/BYA4soG6tfeTZiiSUfuey0PpssTY9JACBE4INOtFghzl5wc5h1LdihJrtBqALdvj98l5ll5Bb9ZpR34gGmp30s1y6R9Yt7TJ7hs2UKoBr0kME1uzAEkT7Hcw1gm5u5l/5iSpl5RRRDTzAJNHav7feQ/Zms04mwGb5ODjnpx6ck2y0+egHa53WZz31DYxXl+kN2GHdML0JbXPZ3N9TxRlUEuhkGWyVjU9ZaO2BQQt6LvXO1ZOuQMUC1wy2ooNFM9DXlxuwhQBXnoOzZci1st2utQC4ZgazErxMyFbVwe3lrnwyjrHviaGtFhWMtt0K0L6e4eX9tXsw1trb7kyiUOCHEgu4bgPhStRpz5B48IRKZewdRKa+zETi+GH0r5q5FgHlrmv3tftMxmgddDFMFS5WWU3oFssmpqmPQtUgE5XGJ7iWgY6BtaUHWd0PzPRi8IqFFD6q2RrzTh3+xO2JQvSjRZWggYm2L/JJfLb7HDrRSORNZa2jxzoQXbEAeoltWwzO6ezJ0uZ+5F4YrGbZ5XrhPAvrd2bIxbD5+Im0+UMasD8w+2ewDM8VLK/xVajD3Z6BLpyHTikxp+oMM0xhp8+Qx9a7QYIIFuAZc83ymcSJZn2FHadvQN3m76z+Nft9wyadgmvsz5Y50fFlxOSVLeP6RgIb7zUtBMq2pSwspYUB5o5Oc0w3MYvlxHsfaoO2uoD/L8A1gtRajxMW7PIO21ru73hqeuKH7VHpzJx9P89//Z72Smz9jbHJMyYAMo5DcwkN0utvv0vHV/t3Iw7YnyNlPe3MwaZ0nnRKRWd/ToDBE/2Q7LacFiq0l3KD7zkBmwmmkW28p+OW9GclKGeDUVqmFj2lNw7gefykY0msZY65C1uHFZjtWGh7/4x9LR9XdRu1mPywqfrJGDzPBq99lNLc68EN1s9NAuJ74Fo9Q5KBvjobi85e8Bue+35G2aPWXwWu1SSwUlwVjLHEZRw8B1ZYqDLKaro8gZIVkRgIKENhJtklGkVHvr+vkpyaisLmsOVI0yFiFpKCY/SRB7OuMQ0zeZDvqjG6AoYE11D6Iofd4NoE98xgrEqbwJYZH5h4oz5QYNeY1RYlMGUg7n7cox+T383gWl07exJZOdc7ucF4gg3zLAQGJ3Bj+VXdgz/j1rJh+awdSrC28jB8Ts/rTe8Su2gwzu8W6+JOwQj3owGaCs7UDNtCaHDN900llkq2fg/gqybLRa+5YhewNLD6uE0jbQ8j8PUA0qp3jjNZvZ/1XZcXqQSuvo9G3yo34KEfY9dsl71U+I29v+phMFFQ4GF9v56zyscwPENA0CiCGRdt429Gj/QJ1KrXwaCEAVTej03N61xQbshAKVYSyqfDYaGKErcpfFE6QOoVuEwcpGfasiGnv5zhikFenn+/VGnoCjRm9nel5jNYzT5rYkCqtxpB9ZV1VAF6yVIFK+57UutQ4Npf/MVfELAEw+QVQw08OZJB5SXKc6yHRoklSFwDDfIPnqX7srm3GQFZa26fuy7Fi2wPg7jpFwcHAuWPeT4HHLejyvPJUhWyUH90uamdRgbdXkvqop9/+onPGcA9BKqeGCSDa/02usWGm6VqGGiAUlw1Aq/1l4lrwywQI8863lNrV8/yrNJTr+WUgK5ZNsip+ytq2i0cUTVEdhLGQasbd/M9DJY5kTM72U61AL1mKTVTb0pwDPpiX7eea7AfFTgUk0nnrIAlTM00+Knb1ml6e3u+vL48LeBay1TIgB2LcQSdlm6tGOXBkShBkuL98qTyHOupOavCDZ3EKp30pmEfANAMjLBU3bbTfSYha2KtFcHIQ1vMWqtr1V4+PDxggEg9f9n+Kk/mYJ9byHAF+dD347Von1nqiuvV726rHPoFeh7f8c8rg6i9cmloAVREwFl6U9tP0MvnqRhS7hsoW1T+gcAcihU1YTvN7oMUvQDxCTlpln3fw+1M/RnK7uXy2/MzyjwTWDOrDcy7sg8oB2WZa4GjA5CadUfnMFqmLropfQ8zVVcfwGx6JqoWIKedaZ0Z+ZDt2BpvBhjHNYIuNTtK69MlKsEixPNuPddyWmj9juAiAcXbO+4tzjBARfab3GPxNQBanXfrLy9QBkE+W3VBgmv8n+IQlqcnuNbl6ZwAvAJrA/DweYa9Xx98KTvYQ7tKZ0+LE8saqyYcRMqO5JRR25zwW9wzMGGW9NXc83DetWSfPhPuu4GRCbz4Ovnda8GBrAPZB07wKajfA6WUpSkhf/PssG5d4L1r1loErAYNRs9Hv9hkD2zBYTPqZBMcaOVZDuvQbF5/zjHCgGzWFWsbFgMVXOPjOu/rmOx9p7HwjszkbedbPrp6Z+UvuS5RZ9y/nAETBIYiaSQlhpYZDQr3iUHi2kmqkWv7PEc7bX/UDGpOdBe4pmoiD+LyPu7Ag2OKlF/L4c58q58zQUkB+Qpcy/VKfcB+pvQDWfFE37b3MsD9I0BZ51+9EjeGUN5jLd+cAVXXztX+cxM48kzNOU0ZnBJ5lCh/A1zDOirJxPMwyiH/nbKz79t33sPyjc8mw+kM8dAFnZCgH7g+l/XYrtuFFggIJZt//ClPuL7CkIKuFnN0Oyu+D+QjhoP1z+O8Y31OSkD3z+7r6+/1KRRZxuvl00u3fVpTDRt1MAj7zvST+GfudywxbsBrAyWhjw34dNyXSYJNT1nHUpFru+cZWs/tCm4Dlfy8bTf6WstJ/rcGrvls2Wde34rP/13m2jVwzZjWtfPi39v3OfscntPn+l//d//sg31hCLiYSmhQgOAaDxyBsQLF3pkBi35EBBjUDBaBwNaDqpQclIQQbZUkUvFqaIIcFe8rQBY50zZQ7B8gYCH64qS1W5uOZzA8wIjEWaUxLIeBcKvUB+wGgCvuCcMZwlSaBYSIOVUlOxurI6+9l84RrEqKd51EA4sWEjaFNysjhzIke4xAg8tBud4Dkq0TNM0KoY5x6YjKhTSV0u9hY02wcw5eBVHYf/1ZHEY5D7WGfgb/7aAXBjYU3xm11e/cYMCBNrsqIhucQuLHqLS6UqZLBoOpFDrLft7unTcGIht+21lnhobZTEzxFOA0gfEwlazsyllOxo/3HsFlgqDSc1zpmVi5GFLReH14ffZ4dsUEU7CT71hMS1lLsGHeXp9RGop71cuJucPR9jNNih6+wRsH9fqpjByBW4JJ/tOOLhiFLA8BIFvgy90de0C1I8leWGQRDcg4YIxkD9lWNcA3mHe5wTTEDDbyHBqkbR2iUlkraQdboyAzk+nM7fTcSGeJ3xEdWUanZL2YHdMXawBHf5alKtSh9RyPjw8oaeMeJHigO5jFpUCZBk2lgjFUpg0sPyA3R8CXgVox+/Yy2QQZbTwK4KV4DGMty2cX89mlZcMsxGO4nL70qQdfZCOjKG9PULH3zUN0BLi6xxZE1obe7Ag7FXWuMWCAJYK4btiIkiYP0sA+ib2m3WRPUAXcrUHMjlA/NLPYrHdlMiQR4HB3ZppB2PSvq88WCFrgGnzWBg/1HegXjZGPad1g5xBtEWOaQGrpCpwrgLmVECBTDadObD1/xwbfwG/ZN/caLb3uNUXSSNNCmQWhHGF6scBbBHYGVj/IMiPrTH39EBBwn9g7jWWE8Am6R5/sqli4rRPBdJ+MJx7BHp8DTunxsUPcwZJXlntKd1lnCnDDRMxgbgJA+/jAFEyWhRIkd3nna00IVQ+yAtkAMmlSYbHXDKTNNfme2+NRqyPoHsef+kQf1lmzjmF/MTldEbTYFtku4/OWPGxV9dJkvy+Ca2vALvWg59MQg2ax1dq5VFTrIL1UiT0DbAbXyJ6ftbI5sd5YbfHYEv9+1yH538Qu1ApEPToJgtlXJJuN4FtNYfYqOA11ZCaMLYtaFw1I6JYjKgvN4JSAgtm0fZV+3PRT8EP7V2KdOLnkL1i/daAm/eLqCSkGfJygU72f9UOACidBb/pqfTacVI4k0h7wdrBpoLvLQt+BWFLuBOxG3x8DJl59B6xk8E3CbqR8cMMJlj56CFXbrhYXMWC70sPMUFcF8C0d7PjvYWrPnf087T9H0/peNx25fX10k05Ips+RQZ8ZsnwqT6ns1VnwZ4IPjUxupWHzXquO07uqIsT3Wf8++S8ZTYKFtElLbzRPSVffKctxgglek/F3V7DQAIvLKBtwCfDVe9VsrOXQO4PcbudSPUUEwbGL/VKD54FGL9dkQtN+jKsu5jnmw9SlLjddHyzB1FPZOCkJzbPoEmf77riXKrSsD31dJgSH6UMJ1nCDABX3ZIav05hIAGR+33259/9WZBqLEntyAuxNvBhXssseQHneH4mcBovTPkVSP7dTCVO/rxM5C7NyNS/Hs2QWXD5mxLUtDwHAXdWRAazD1rep0XnXNXi07bj4xpPs6Udx1uhEbnepdiS+6/me5mmXwbe2FpL9os6hPPH/6RxtgjAF3F9JjHRNAGsBsS6l0v65n51Q02ALjJGu34+/myoe66jWdn2t0bez6nHd9iH3My7sSz9OH4B3jtiqh2Ztz6vnb135//yP/ynKQv0/LT0BCINGuLDYJmKclWMDIKXLi5ShV2CToBJYbK+VDX9W4MPtMwuuVpWT+9bMSxoxKg8FTXKW62cukSSjagJaMg7WzBU/SwDBjaYrY19/zKYrA1n75Oa2w16aMj9TrEEf/lDfnWj+bwNez5/MMWdAzY6xYV4yZCFwfrcsG+M6OAM7jBoLAxkpE8D752ag7eKbTdBREluMrSjxpHNJJ+/l5RksBf+srjXMjgFT/f7OlsE4eEiG3s8AlplIuRalQM0WAkDjssVopu/71mahhGmzNn1w02FUiWeBN8XcwFppoiM/P4d9nAmBBj25hyXEANc87SdZXNobg1+pRPoe/Uw0/t5fZ+i7oXiXZfHgg+2hARVklM0wC8sFgv2SyQK6xbYhY+rt8o6ebjUplGVy/lPBMiaaopSXLDUGFMwYNpAUjCP0wxET0Q1z8UzVpySCW+okah0yDm4hYyhZazYOQaM7/Q7gmsCVLsNRWZ/7seFsRZlP6gobfQQmVvwAWmZYxADTw04kQ88j0dmrKsG4CaTUd7FLzcjsKAAig60pO11lmOdjGtSnjdmNep8vTyaCzvUgk9pLgWAujXNpkj/nRvY+x9JJq77Ykw40J5TdFWRbAgsDix6UsO+HeoQVOtIgQOsvllybVdUyIqZgg3myol6Hfa16f0pewI7loIr6PBjZGlSyy+CAa9NP9PLBs8GglnJvhjJZuEwsJKhsx91nZUqRebocXBuMAANIvc/qO1OKpum/lcCoYUGwQdTHfgdPEiZIXs9KwMaA2cP9A3usFQj3Wr35JoDjc87govpvAPzVnL+YpiqLL2DNHqOZTugT90yGGhi+SABId6n80mefk0FdXqnSTAV0lZSCvhYblr3XDNCoN6tIUCibqXJxgLTT93S3X/t/2/6ZJQe743JUMUwx2EOtLer+LyoHRRloTA01a82gGv4bPfNYIkl9PP2rhrWW4yjorNS+I+nhHmIn2XXrZPgtSrgFHNGsrAlw7d+whQX7jqn8T35YO5jKqLYDq1JQJFXEXKvfud9cvav7D/XfmoJZKBd10ABs6ZcAQ1VAP0mDNYGY+5Y6j/qGU3trPdiLt0Brg00X2Am2L9HfPwxgr4wH+xZ7otf+1o97Jk8BuEtvuBeV7Rafjdd1iwLblAwO9oDnFozk0dUHcCKSkfAVnLjWwuC8Zu9RJSbIWFqrMHLtl/OAxXfP42Pk0oFO+CwAuNRiovwwMkdpD3Cf+h9ig2GJ7+9uoL5dMgfcejj/3naQ7R9WsIbXJLJHhiR1Dr4TpdcJmraudal2VKsQ7ImG020P3X6FD5eJHpwzgRt+l2E5rQAPy0FzlY7sEcuAgTXmV/aeS59pOL5/xSq0h/T/+UdDuYK0wB9PgpDv0CF6+2UGwvL5eghJOop+3k8a/R9kISLm/T4EsxyROvK8viYN3IWvn7rj+G/GcvuepU40O3uuPZUvfa70vq0TgvAhqWlWta/NeEe/lWDYV/F1T8+tSfAGE3TBnj4MPb/qubynBwz0vbaAP989Jc1xCr2eK8yuhVk6YHu+jwH2BnICGOcyyBPsarU15ko96euyuoPv3fpvK2n3ey/+6WdoTehZXzv3ZzmFSkz3e+qRy8/h/RpKZzJyaQ2xnmfrvj4nPv/LOfP+foI29amn0mHMIzsYX8Pz7ew4x59JnojHPAPxzvalv9Lg2kThYzc9mGFdh5a3BRQbnXpNCy7xUb+nehh+vVy4LOztleSUdb73x6Ba9lrzNfIZLe+zJpfLzf/3P//nHzUBDAobTk02rZaT1wwBNpX2Zma/Lk9AKUvsDU2ADT0ykLhmNtzAy3sxxho04erUg9Y1erKb+zmJ9WXmGhYppsWQVTBsLv7bCs5Z/5kgVC/Cchh+yMZ+D3Cpa5wZn8mZtRSmxtqRc+8jB+llAFGGhMbSLjvgGiUIZWHszW8FupbpZfBOR5D7NaDhMFt254kKf1XMWUaa7+L1sEJhsMrShUUpb6y93JNShDUp0+BaGt5kh6XCT+XYAt5lkgQ+CP44ZSB2SBjp/WC2M+OmrSr/tVJ1iRq/twKy/FHKmc6Awd7FyfQwEDPCrhigri6ZSUcOlEsms/cZ7z8MGPe5MYMOU0gVOPf6omILxYEtZwCPAYzW1NJ3D31rRTNA40wDNdPOMmkHd2SC8lzOce1JPXddx3ur06xVNWPwB9hr1TuxynDoVH9c3qrkCH3+1GtN4FordTDf+DtP+MSwhnROM6ve/UemxN29HlE618Z9wLU8GwZoUhecBWsGPMHuALg2MsT9GOp7yjnv5TKuccTzjBwN2jigDvh4INZyAbOPDTwbpPdamV1XX81ycD/fPMMGsMWEyTxjBTajr9kJuGbQybKo1Wl923vSIP6U5hruRi8XsU2dMPHaWrhoc4q5JtD2crk8PxdLcxoeU24dmJPhxnMii4KJ1hysYXDZjbGdjKlrZNsBMmcox81as7MRLF6D4V2GJ1tVTjOnpQrsAju4BgwQRChZf356Apjm9fDz8txv2q5AAExU9GDHKUs1a8bxFcqIX1i+b+QmWWlIgOkdqhl29mLDWVdfNLNVPREUQaz0tBls8GXA5ilghuXRALl6wI2cUuwFGc51jfJN2AB7enLwWA3vebKa01vNDA3XtWH4gNorNOsKrLoPAGVmrjVT7Y3gUpeF+t/uP4bkCplvnm6a4FqfdRmsHjRyAq61UQsw28A2r1PMhdlngDuW2/5FJRdr7ycZ5PNovaa8gQJsTq5Fk3OBa+wfR4AN/ec8AdYAqMp0S+gmqRkl3j7/V8C1MWVHJzp1zgx3mHIys9bIBFfPNYH3NVF0fBv1ZXISr9l78vEc/NQ63VG/NZtVwz/S76CeZTLEdjbZ6IvOU1BKDIPTQ/fy+/z87AvvYdCvPxM9tHIv7TeOPTIYG4CPgfVPwDXb8bQ5O7h2e6cqi2+AawRPlOEPtkgzf6JvVPpkrZeCzWD9TtmkzzqMNMmcwKL8fbLW7K8Ml/sTcE3H6zTAFsDqaMhAR/tF/XwruLZp5v7PQ3xx7YOHnw+4ZhvuGCvBtaSA0E9OdNMyIs3STI5jKd7ZY0EOw0e2DH31TpSNuUdeIwG2zPou7WHyYRqPO4+mCQwaWOTrdx/LTrYqYRNBdq0l5Wf1p5bzEcniXU9MIoReDv9ovXuycviszYhdP2t2Ucb/TDatsWCuefvBWW30i+y18qf5xHqerXJppkPPuufaOCZb1sXMf8ed9om/ANdSNxVJgOefwLr/9vL6fksssDHtrh0xf7cTFlcAmgTvfC2Da73L1n8C16hLVl/F3x1caHpGzzMOTP/VufLQAfq/G7gWlS9932bW4cHoXVx758hk78+xxClagLyM8Qyf+339PwPXkmx0tm9rvG5WudnS31OmXVmz2Zz9rFvH59/7v/u/t3W8+X//p//s4+X1GQ49MoHqO0ElyqDDhhB9G+ICyQSDm9IobGRLpIjvqvmseme4VMfDDXBdrUkfoo+PzuqDhYPx6MxkEf0dQ2mDyMM1tc4JrnkBximkE+am/WYq2MkZRhd7HjC4Y/nblEYOM83OnUtn6tp0wn5cHh8fxQgbplm98NKIvse4D8B4tol2Otynwu/L51VpawCUuSa8ngEq7usOrmXgncF9vX9+NkUYTmf0lEjQEIEbsp0pE3Mg0mmsz5mh0o5ng4EWPP/tEglcvEGN5Wgtzp7BDDrsdkytXJxtGMdWTp1K+cBWU6869yG8ATsswICVVjOsf2eCbA2cOYiSDco9y7O9715/Z3xmTcSI0SAOgLbqTWHqLM5plLS9Axh9qYkGLOuukpgAAciIC+dHzDUq4HE4rDS5V/P+PJN0/pJGb4djes/V1NABnNHfsc6UWF9mIxj0qGuaPVUgRJ1XTjq8XOqdduNuWUznE/e4rX6PZhxOv8JxglbnkgDejFCfoGgtteqG7GDhDPgLmW9wbdWHltHaD8uUP78YrQCVZ901PU997gDGqh9jBl0AfH4IEI/m9HX9ZGc4+PN3/fvc5zGEHkyyIjocLLL2NtnXa3fIIcsq2xw9c9IzRmtgBzmZsnQodPZVcp76y+DaJIQErrXcElyjrNXz1BmvfoQzcZHBYmTVnbVvu2adrqSO7KB1rZlvZqYAbKzWBrJVZmvjDIBJRgZpGVpPA336/XeAzzhzaqGQTO96PyR1gvX2iMFCMYjCzqzYFdD9NbygwDX0PiRjuUs7GWH0ZM0CoPB86qND28GhNWSrqQdQrWNnMl2GqT42Zbs9QMaML2XqmXDzfzBxUuEPgFvoxTifW7bYv3M20iGCAUMMUdCkUoKCYsLUmhtcE2ON5Y8ciuABB/XfxW4zc6365mHwQkwI5TRU6UlsvhxX+U9wGFHiovN76MG0Tvn0t6kXmODhz5wpH/3CbGfJhnqtZcJL7JB+NgESJYe1b8/PBV6SUdBTUs1g6wEPEXB6inoAb3bTrafNXmh8x0xmv8uJ/9sBEvpcFjuUIJrmFFIjAAAgAElEQVTZzjz/YrMJVMbPxDLNtg0uHbItsA+kuIJZ66qWuGdzdCQVNT06qx1su+wT4noFzsdkRuu5Zl65dMvDnYItnTre/iKZWJNkW/RmttBI30Lr132skjkhO8zSn8+ZawebY6AlmGs1NKLw22zPQp151NXps2XCB3Jhpl7oHzNrva4WC9tNCL4mq7MMfc4YzlP7UQbf3AKGV+rEu/hRAP0j2WKblEH5omfoiXUfvDp//d7bcDL6b+fg2lcB8slxuPKjnbnmSp11Un367as/PIE0z8IWDQZode2Z+5wKZLMMnQXRBmnyd/lsBk0WcK2FgCDPlLCF/r8CBvirTubbXnJ/RwbtXwNINqAkX83JnmVpAmTC5ycEieU9e6jxk+zv7DqASZL0pyLxoD3qyh+egIVxuJ6ZIR3YB8/n/UwOcdcdXKO54R/LxkbO8Pv03yfgHs+GnvsKuNaxzgJ2rqxL9/Vr5p713jUQ6fsHq8/44Ux8wuRrcK3ubyBT4ITtLSqtIxE4Mqp/XWGuxYL3W+wSltM86QvnQL2QhR0ka9D1j4Fri/gLj8FDdl/c0S0ZR+R2nINrxnU+O+CTZB1VYaTqext+1PF89rEDeR5H/+fV97O06AVv7f/13//HHwC5Pt442tyZeDHMwCqTM8L1G6o0hdwUdWVIghEyD8DmtJhCGs6m2QBlGuywULmR+m7nCEF19ZNBM3xOP8tym92YtDINoM0Lg+9tUzFduukysMoyP788XV6enzXxUsMUKuBWJs3KJEEas/H2yaM/f/7pUkMSxnFSFhVO/JSpZoCbQbb13pyRtRdU/b4Cdfdy8rv62fw3t3EcuWZTqKyre3xsjn8CYAiu7Ax2NvNIbQebAU2gxaxaynRHeHcwwXtBVqTK1RTs7mW+VtoOogA0ricgHLI12+ISKZeMZHmoA976BtkdLywxU/baDd7NbsL6dhZgwNF6vgZYdj/GxsYOLUqHVrAlg8YuO5ATV69pWXbfswJU2uF03xT1d2MJWDFzCmArdtlk0DrwarZklvCEsY9sUH3HQAedJJoD6IR2gj3sZJxS72+x0ACyqZyxvodASkYi3BKsbDNAq1QOwNfN5fX5adOmCsjUgLqfT33hMIFRMtW5wpOgZQCoKXWuG/F6ZqJFRr3W2EFNA2LjmeS5T0e+yqwN1ENO1MvOZ6LWmIB2gT4DXpUuqcEu6JtlZlHpKukSrHExuO7uWPKnn3cgGL2YnGzwcyCJ4AlQAWz5/SdTPm6C9fXiYCk10/Kvdfa6MzgaR9UBsJnHffUuc1G5rtgcDZ66/E1OSoLzLgvFc9nJUVBo1hrLOCtYLLtT4CvBNeHhS7JmNeZ0Rslio3Gf/pc6My5jKJnzZOMfmtTZLD81a/deG1xz4/YfPy4vYq5hDwSuDRuaQxswQOapbNYTGEw/Hx8anEBiI/ST9UoPJ6ihCY+PeBeAa+qfRkYaQaayiZAV0LUp+2Ysvr2TudgOdP1e3hbttMrZgTlNhrF60VDuCeBbB3dS4OP98lKgnXrApUOTQV6yqOhkkiEHu+lm/WJluS8SbG2Ca/GePR30KnONQw7I7FJpaE8oVIySgaoDIgNBe9bezBg54ZanieJY699O+pnDDjB2ppVPA/HpmzelEJTVeoeacGzGmiekEjQUe03lbh4KAQca7OoBOvpcOLDy38Z3vgmu0eEmsEZwjT6j9S57/7I8k9pVZV+3rHKAPwCwdybdOimKREmzKbk5d/fF9POUVlYBNEBo6YG8amK4e1AGsGTb336MekI6EEy21e7/8XmpGyzb1n97c/bdp6MsCG7dgqcGM8yOjjLSPShIe2SLlWWhBa5VKbPZ9NRBK7i26GolTfgzyojPpBlUTsTxI0p0HUoN20IHSCYfAz78sHgaRBNwjMuGr0tgjnj3Cq45oJqE2THwOoJre8N07qPCcoEHfIZGJObfTrqd+B2bM3Pyn5Rv9PJVC53qqdtgpL5xpidXIPLYtH9hkokldPY86a+nDLbMxZfSj0kZsZ8APyNAm2vv3/7klXLI/J79KN6Dsup/uwdl73H7NyFr3ZNzjRccWGQQnff6au/8PZwH6TTTV9ZYLzxf+9IC1XSivgbXdJDruj0d8ho9SQ+e4FoCi7jG9t08I6k/vB79PgF+XwPXdrk47KXOi58hQfWzUlA/7/7M39qfTz60y319tNju7Yf4vDe4NkC/1yifqaXrCri2NZbouG5Zn+2sdfmn1v2wH/GMfJZfB9d4zvkHa70E3Py53zML5felPQPXzBjdmWlf7d2BJfqFrNf10p75+i3LB5KMvdk4mydnYs9V3Pyr//avS53AELIJrspIlPkyk2ZBSbNWXsaW0xqVSenyzSm1ZPNlG0T1q5LhxUQoNKLmJEmDPmwIfwtgDSWiKq2cXiBRVrcZFjpJNJorS2nKQ60kHFBWcFF/KlBAfzEEpjxA05eDxiwVjJ0kT9Ssa9TzPjw8Imip6WxoXB7sng4IDCAF6MXnITtn7POANmYSZQolA9wUliwdyPv7mbNsIdfsYES3MlYGWlFC6AEWbS0N/lQJntgyEeSdHZh6JjvSZkmgEbQz/ltQAmABQSmfo99Vjhr3SD06kpLe+1lsDU4MLeaUAV2zN1E2U5Pknp8BPoNhqe82Y20JXIcZSOVDcAZGtPsor6UTUkcNkuC8MdZsKrRLqNwPjT6kZVD9AcFUIX0azFAF86BRu99YBR1v1YfqlU3PoSukMBYK+eq0Hx3OUa7D6BxFnX1hHDuDWddnUaU4ZrBFny0zibwufkKzC9yjqtb05em3FqN24s0yjX41DdgKAMA0VRmH1bFZ38sXrzPooGt0ybxvA5+xbzYUeRbNOtFdBIYzyPfzDyOV+0ugQ2wmsDqqZ90Dmtc3uPZe+mpANDB9tbbPAIbJuqTYrPpwgIk5Qzu45u/twaH1SWf3+2Un0+l3nc9qZ8sx2QCvDiyjBm7OMAPQCbbJZEagE3phTXZw2Md0pVGvSgNxCxOl4jyBawAyJpPlCVVtPAUaDDVV58WsoiidoVMdGXKwsIu5FuUXYM1VwFjsUg8roIyawelrEFCgPTKQWCtq8LwAxQIfHh+rlygka3RJ9BqlnpA9RnuEAuN+aGgBhxSknXVvNAYHZHTCPnYPU9oDlnBGEGzQHWwo9WqTbizmb72DV8LM6E44lWdiMAdrJLaK38mJOus8g50FOjvAxt/qV9kTSlXmr/JVlIViWAFtfzHTajooG/mTscaBBmpnUT8Dc03stg70afOElW1OpvqIqVeYSzuXEi4FhKOTIsBTDzLhkK2/rCeZgPCEUCXfItVUV5o2Nfx9sfNKP+A9ot8aGWxmLbrEV66yGEQ7uHZgreHA29E+8cA3B4CBugJi+As3lzuAbJQR6kVaK/6vDyF+VwmHWksDvpDTS37/BwIBJ2br9g8PAtZVlbCvO9kuw2CH7uznPAJbzXST1ec5WIN0XkPtGgTakb3GT09blmPDeOtuD4Zy4Dx2as4z9Y4S382o3jJ8za42C5KHhslTfpfMtVrt8fXwHCd9txLASZuAvZWOblZrJOxt472+9G0MkK16qs91lJPThk0A5M8AsPf7KBBsIM7J+6h2sY1ycDggwYBkDULZbZIexXX1npDOSJ7i2yeMnC7X3M7C9f+cgTb0iUt+B1xLICQD+Y5XtEYGyvM9k8UHv0PJvLNnWWKDTmLsLLDzt8h75vTw/Xnz25OsnWScGW35OcqZy1b7VMjvuc5cm/fJgTd/DFxb3sMZugRe6EwN0WIpsV31ZCeqzViLGGb3p87An12e89n2deszKL29797+3UV2GsBkgnjOjQGm68y1fI/93O2++Vkc0oBI6LKzz30mXwffNM9q7OH+PDu4hjULcK2PvexGPkOCaysjhBfp9GSo7EV7b+AOdKf64FsP43n30l4ltPksvwaudZwiGcYQQf37bA1/BVzj62gK+dZP72v1OOB42sLPvofewo0Sujpgetjyu1O1Gaks/uY74Nrf/c1ffbABbUsGlZH/pwW089MChCebspNizSwAm8o/2LQac7rgynbwL+ZCXZfgWjHTyAByw26Aa7e3FzRqfghwTYDKZKy8SpNN5fsomOrgazJansjioJMOHA2VwT06+c6OsleP++2cMcCS/fHz589LMdbqbw9FyOsazGH9+DgulFWuxyook6mz8rimRHbF1wGMaJv+nplunc3TDc8UVj4L3iMa6+bnl2dWlMUsGxkeVlDXlLW/T4eJrAVffyYGqv+d6MbsA6cMt7PKOgB1n5YTZ1Lr09U8H6VQ3HMwMwSkmiVZ33t+eUbPo1Z23b9BWe529SeIrXcwQOrgto9XH9r16Ps5OVF3HEsGeGSToATRX2sHtFihHg7AJvE9iXSaAIn2/H75eH2uesp+n9QRqXDn6bh+xz92EDR51YBIB9Fs4G3AFiXhYPjxDwYiqH9aMdEwQMRlbJFtNLCFclEMPVEZXmmUl6dDFs8BSE8c7eCMDB+cL/ekc9Zoe7kMsrw+DTy7vFnTbRC02hggEJNa9tjA5donWUAxEJuSL8aGe9GNzqiSb4JrLI8lSAPH0xNsxVCo58cwi2I9beBaPc5eFmrZ8zmjvhjHyD/fz7nP8LnTNvTt/XP4b034dOn8BNEEuzNQILBUxlATrR3YWa97mt5JIqVBVGHJ6SCZtcIgpV74jT3XbgVUmMki08hAzRss26wNZwCVdnNYjg3UZUCabBOB4ex76IncCrYxDbSGFBjAG+AvwVo8hoLi2r5qw8Dg2k3npRdQ+upAyA5W9TpkGbT7qgEIA8jioQMsg8Q7qufW8/OTpoa6LIv9UPg/B/pmphWYo0E7OIRjSw0Ylf5tgK3urxJTgCJOzBkQ7H5tw5ire/64u8e7QMQErEncWMbpckaBgMUHNbhGhl6xAAtcUx82AWkG2AqQculoXZeloxwCg3M0mM+imzgodZi1Da7xoFEvNaArHeJ2GSqJ9GcwIETL6joCLil78NFXW22tti49u+65hj5rCKjda406zSDbrKWDJO/vKLcEozM5xE98E1xz8YOSaQWueYANfMN6P9lPBCBCMevnlWxgmw2yKK1zphJDQ2isby+Xy8+fdwcWFr+n/YAe0DCaSMiYDeO3H/0XpWueyBCBJ/WMEgIOJASwGeg2YJ4shExiekiR9WNOz0t/0H42/Ik28hNQjRuxgYSdDOA5riQNG2Wz7yFsd8jXHkjbbkwCWC1BzJbWevQ6DxK2AA60azpTkQQYcG1YaLPfjFqY4zLAJVltRqFsSe8nkxT5x/tJVuLKQOMZHHlm8lKJZoA7tF9e/zPbyKD3WO2xuSEn/yk9q2mhtMc5lXz0RspC+9zRC2pYrJNEss6gHpuhGWfPdQZ8KCSULjs/8xmbuJQaz5ogdAAaPu5LuZ7LJbcA12drhmNor6VbWYK5rVHHufyNJya3nd/ACeZ16OsbvDjITgbtfpf4nktBM0al3Ars0Fos57n6rf0iuHbQB9t6pSy3n4QDvO74uX+Xuj90yC+Aa77/mR/5HV/TMrj/fS0uzre6Kr8nwEknQjdZKHBtX0PKq2PBsX173CssycDLdsTOwbUzHdV6XKQorOU/EnOtwTWBdrAmGwM3ZYU24yhQBuRGQ4Q+XUgeu+b5xI/YKHR+1r6C8SCJ9wziNLDmd6FvxW0cPAm9bPELA5LrIfG6LzL2t//8Lz/ouJRiKaeEDJ7ukeSgVnXrXit8Rs4CjFAz15yl4khhgyT1XBU8s98aqfsVSNTq189dHlbXz2x4ORPF/Lp/eGB/tB8/OqNuo1ovxk0eAKqFLsqFaClN8+dnfY0xVLOA+2Fk4D6B3w6w+TnqOf/0pz9dfv7pLwCuDROPE9dYZkg2SRqbURIszToIam/2EWjbA+LFiF1pHplO6AjSlAsuToTWGIZ3A9dSwXjNAIp8uKRjJsHO78eJ3ZXrGPd1fShvk/XxAWKz6CnvcImxn3VAWJU16SEIrtHprv1gI1Q2RXcWoALIAtcYtKxhAtdsVwA8pLV/BQr3PoQTGWZp+TIBBKkjBYIE17LsijAfnGuxLGdqlJqiK0i3AwC5xbPXFMFq8l7gmnuWHNmRViz+u+Rk06F4TJ8ZA5SLQtKbuWcOWadUXDgnF4FrKvPk+RczINgBzRiLfbes34hNOAyJYWZ5gmIymWjqpo+PmVK788BnXFmxeNfsGwg9Qj8E8iXANiVkMTwOvqOxba1JLQgdWd7Pz2tZ51mgnkLIsJU/ugnm0UHhOUHpn1iZ1k8ru2smhSaIdlyTtWdi3u8z5yv1yuL0uAwYDEOCw5Sj6ZnpwzFN+8VesuHTObiJKdMtGw5q/Rm5rg6WsNY9AMd6nQBeBfXNCgtmgll+fN/QQ9bLarpjR5UA+zrEBmdErAmfBQNKnECc0/2I1BB45uRb679T+QSoaoCFgcWU18+E2RzO0AmoYtNhgIDK8Rsosvx56pMSG+9vl99+K+YoEXQzfMgkrj5pKglzU3ax4tBAH07X2toAPUs82VbAGa6hElMwXsxQ06TktkMN5FWpX7E6H7r/EYE1lW9uzDWk+8DAC6baFXDtRSw2AHAAAQU+qvE/z6mTIsnakr4TYGsW1h48jL9CYNe61N7IJD+ZfGtwrRXzlI2a3bg4gvVscjBnyAOnmM4Qg2LvCVTbwDVba7IPxy47+WEfIIMIn5MdvFh9gAju28bWu3xooIf7c1L+Zx08A9bTzDW9/gRcY7/eYq6tjnGDa2Ku8XmnlNFMwBLxTsy0kz2m298zT416lnoMbCaB/hxcMvotdaMBmuxl5t/TvhjYGsaqv5N6dfk3Etga8CDkYw+GDgEqBU9A8RvANfRciz0/gGtR/mU5SJuQtrMcEaxLMzyDHRBApHvgHuyH0oJOEGTlRfIaeY+YMEql/GVZKF9fLQjQBoatLk4dPdt+6a2iVv5jg2spn2mD0u+w39tsZ7UtsS/hRMAhRrLMirn2mV3fYyODwzmZcJe1s3O//+wsllieE/0zpy9xPsfeB7Cev1oWsOJkA0VdKuyyZVyIPl0n0T7p5ZXTVA86b4sJlmmNzcqZOLP9rgjcdyANCXcNNPhqzY46eICCPVrBvdtH0m/j+b+Sgdxj/PsXwbV8noPOkO7c9VvKw5m87M987R362TWMzaDi2efbXge+szDXArhl/7V+SkpWlNfifShufxhc2/fxbN0P+xEMSttmqfvD5fZ17WfmL76RLwuMYkNr9+QUbz7EhNOHOQHy5hwYEE6QbuueF2sNvVC+diQ1d4Yf18VsfVa/2O75dwfZ3c/9//Zf/fsfmNpXfRWQ1WagV04AmCX6H52CAkxm0ew0MGyXQIUzAUUlRxjTQmtcaFDhETCq1CdZSQ5iSonWfVFieV+llQLXdN012MErLwAbjeQ4N5YIGmb1k3H5XPcxITjYGcRuls/r+7sd9G8T9BBQ3dUQg59dEmpjV8AaygwFrtkpG5CCCreNY+zeHHgCOuMI8rk6c65+I+0MyrFLp87CUZ9J5biDfXaK/XMrGAc1PYlvoTbzodux1lCHKd3K3xtIWkHRUUT7GF9+3s06+4Rj7wjwGljbDcwAbHMCPG2V4AVLM8oQmkUDYKv27PUZZZTOlPfBayDMTAKVIceaBw3NVBftKvfa2SutSmc93MOL5TnuPefogwaxAr2SJQZjmrr5ylHtnpjUDgclS+DaCyaGQmbUWHwU1ayPZc7OpmWzs9LqmeTyVzt+Lv9yOTDBAWfsBYAJgCRrTaU/obcT6MkJkRmU3jvhbJRLLwHdpamRCTrTkRC4pgmPlJMBSX2uPVyC8RYBBLNN8J0IpFkKN/2jeM0VPMhgoplDBg4icOH9Y+qsS9+UJRvQveuMBbjZWo/S6P21/Ehed3DNzsvuDNfPM/jye1lWM/hLXZJ7lIaonSQBVgCLUBJM1rJBWutDX2cH1/Isg5q+6OvJosI+NSAl7leU60AaPHEQerxaIxTAOWWX0MXdG5OJJ6HbnYCyvv5Q2WDLi4J2vqOZN5Q3yLT0JK5fensJ4qQT1Xy/3gOMRfVE5Xdpw8bOGago4azrVXCpQQNiSLt9AO/nkuQpmXEvMR8pgMfFbAKYxHNS61rXeXr6nYCvMg8O3pAMMItSSbeSObChmoUb0xGbb2J/kyMl6ukK1Ho3kuSgX9dwgm58jwuYa/U//ox+Ce6b/dHAxlNZ5wcBRZR/apgB/56fVYlo/w7vwHJRB2KlhynnZswoIG87yGmfTlgyGbmxMxfgfAXXeFX7N0dwrX1dPIZt5KoPoMuRkBkmYf2sAgSCayx7dSksy4AVaHKX7V3J6bTPcR4fjL+yDjtKHTPO7WSL+S4G1zQ9unV5Tsc1uDb3d2+0ZFo309nlGRHkPD7S7lSfz/q7dXS1MLEfW6U2mm67JHockC5ZJ8lB+MJmKOE+KoP2/jsp5Ol363pkT09Py2VSyoFA/XtvcD422wZqwDXr1QweF/3uAKZ9/PfLbZWFNnNUTA2d1wxO7Y9C6iphmYFGghQbuAbd5UkAeDVLOjNXw7Idn9L+GsHFYdbTvI1f1fap3mcB1+Tr9R6ugKcf3m1i8G76X/oldTfYIk0wxL3dEicA/1YONs1/iLU2Z3sWNxNeW2AZNp8VA2bNS64itsiSUPveZkQquohPn/9zB9fsa52SViUbDn+5vuMW736I7+hyaga9x5iB9n7dy+pjnElJr1L3AOvbWh9bj48Ad1sIB9x+3mAJe51yoma/RwAy9ht522Ev9jk8OdM+7zu4dm1TKKMD6Dg2TN2Q535Oja64sYdSX+Cze6Z9/5nfdwPdeTzF2mw7NMzQXf/Z30xgf3/ns2dZdOAXkmt57yEJVz6fe+l/H5hrBipbD602mD5C2Ij4tZ+Dt+fUbwYZXx49ixL3Zds7/Owgf5NA+gzU2m21E2z7Nf25VU5+DVyzip2YeH3vz2ROOTGuWOuW9fu5JexVfg1cG/tj+1HXhI+g+DH30XdZdJh1yv/6X/5TgWvl/BY7YnrvlCNfwS+BL5k9Byc6UHRKXEYgp0TBTi0UHerqnaZSGwmNgTFOLiTw5r5Mfqly0tF4viYEds81Mo1sVPs6LYXDlnOGA2ykpQ8cQTKCRAIu4CAPEJcTSlN4GJwUkyeYUlF6hgmKd2QtVXkhp7AxY0Zwjew1Tva0rsnJSzTY9ZlBv3XQQl7md5SmBiSjXPN4fTdudTAg9qFo8bOWwwBy4FhBkYNy/4xO7KxbivMoSr/b3JvP7qM6CscBOtfbWmU9pOsB9n4xq137tzNXfBA6sLfgi1LP4MuBo3qeyPmBE4cprDUEgOGes4Fec2suO67NTLBG82F3aWVvnJzkUqPSf3RIBvDqRryd6QCS0DzWksOa9mbtWu+I4BVMvgjmPOihAu6358vHW2XzGMzbeT3T4btRPawlkI2gs6t8zxMHyR4rgJ7lNzb6Bq4x+VPAA2QrAsP+bJT67Y7tYzn+ensvK2DGbaCBn9vfz4lvNEjz9v7Mx2UmFHod7GQxqEGeQBl+gW/oGbmCO+lAWfkbhDDzwOfGPks6PqPgmX01uOasPG1nONlyrMbgCKx3v7noTWgZTqcm93iey07gVmomW8CBCxOQeg3r+7vhbedCU2UZdN4RIFvWjnrDtsfALVhXPq/WPc2OSi+Ca9WAhuU0wDWckZCVyv2UKuR35GzLPrBk02zGSTpa3xCclx7BZEh+fwmoNbBjGJr0Bjy4hRl27WUAb9VHrbKhHmLg96IM7gxL7OoFwzv8PzFiqXZp7wxMZe+sKZms0GVAmNLynHrK96ttqmtg+rCaylubp01FSX8DSXQX6/tkU075Hs6s9sdgZ+m5uu9zrTsFiZ6D2GtkrBDshKzDr3Rvzzv11xK4JmDNJZy2+ZxyqoENB3CNgFoBa8VsI9gmZpemiZL5Fmw1POH0i7LM1mp2P1v1Rmk907onWalraQKuGh7k6EEnKhRIiRW7noKxyrmntV4E1Vj2WyWgAyDWXk//OO6tjZQst5hHZzZidAjvnWD+6LZRu9b13uays2aulV/Ifrz2I3B1Jc8FOhJpHkad5MH+gBN7ZOzNn/v76F3YSZYJPCyLtJP0+ZCc6b5OY9NCRBvQdTAJe6d2FZO0DSc+2Mw8eQGUqB/jDiakbvV6H3R3RyzewVV/5zVS7+igcZ1/UBaHrah+pQYG7N+YqVp+vqsuNsCEQRnlaAJ+JSvEZvfuTIB8DL5Lh1QpN85+BqxWBMkAcgnhp+BavaOYhh3fkEXu5+T542Cmw0ADTz5uIRhd1dKWzvwJOLEI5tX/4DPQZUm/e/bVX0XPXelKnjnLlJ9Nnwz/IeUh/eWz/mb7I1o+0vZPeeb5CyVIJlOu95MPlUCrB0ppgjt9qK3yZyFSUE8UuFafRbwWoOYOrvW7KyGTem2Gw+Q5GN+mfn9oW6D9PgMFWqYiCesVqs8fwSEmsNgz8mu0pf1c94vcQa4taYp3DwkxUJD32n3EcbzPwbbUScu/I8lxPOuWb+tVtyc5L1E+W9tdF37vXGkQ2ydr2/cKZt7X4Nq5Jabc8w9DqFVflNfCNiWBFkVEfPpOAabugNzOnFz38jpjLNfXz2yQKn+3P3/bISHJG4es/fzefycm5UTu+2qgeH/vua8X55g4yHvQR1TMdg1ci71oHaE2Qhi2F7Yln+cquGb6ezk0UELK3DfAZPCzlZkaz8thYFDPwB5Bkkp9vMgoPxRwxyDa2W8NUlAfILIXpt9PAUz1p5koGmiADKwAvXGwBfTcTHac5WwT5NjIDLAWzVKTudbMI/bjWjdbNPaYtuiyJpYAscSpez7VtCU1mq+g4vWlmlZz+t8oQfdNoNPhgQpnyu2asugm0DH63UaF95mJSAa2EPwJGGRQsJaIOZvLpuo1YXKy7clyS6O8K8xjTwj3JRlF6vdcA3ReyY5EggxpXgjMVknT0aEZR35Vcs3H2msAACAASURBVHZwHUyyPJarYvmre/MdGagijQ8mJO++gnUrSwmNWrvXmxz/ranwPJsybZqYi/sqiMXz1f0ccKOjczdIRGDEM0KtMQCrAHKxBnEJOFp1Dp9rBKqC7wEVr+2hz6oB7QXsUQBuh8C/AzPz7ZWAuIYVZACF87H9zyU/VFKSDTB8BLKgr9ZaMvjz3s18JSsSPgZAa8P3PMeLo+X+BPquA8HShXSYFLxntr6Wu4cok+1ROq8meGZQ4Kca4zByWIFt9fNLoD6f0WuZyYP6PXsxumwn+Ocyrv38ncGnbEA/hMOXBtH38v0XxzocMZ4NumF8Tz1HTHe2HOXZ240lHONuKI3izEOCm7qJujQZzwSNxNbqc1GlS6tuqmez7HVg3oC3AujKSGGyKu+BKYUx0Tqd3NZ3Ym85q8h3C5B6mWg2wyN8jjAYx8w4OdLW3bV26C2oaa0G3l5fnlUyzHPTk1JlRxfdWKA5ZJZTZg18Wi9Tn1LP+3/1fYNHJcuteG/YP6hktYJZ932UW4h7DIAk/dOMDdvJICXIbhtYM3PdbFLIn9m8xXQLcA1FvAGAZCII+rgNIxMQmEoqUCgHDwBMqgSEEmsE2IK5JZaa2Wr13vz3m0A2DTGQHJBhDKlv7eNzn73toAPcUzJ6BPocDbvCvfqGebD2zfL2GAAeJrBL6Yg1nQRhCuawLi17BtfIYuMAh1qjKHOd7I+a27v3miRha0A8wAltl9nkoxvWgGx11AvAKL3PdiH8nwdlGZvxQJrGapbhSi1HmoCA6wNYmyQBztqPtf2J/SL7TQbnCC647FYM5k4uOwqKd3L5oeSPPrX6rXWSKcBi7VXq3d1etT2IdgW5bqmrOnjyc4fTaFudfqTvZR3VsJ8mGxay/z1wbcopl2DDAaQDF3pQDZR7v3JAw8jvCjbAP47kc0o5vzP2yc8AUOJLcG3ghTmTku9aBxDFJ/nugJX7Qp2KvxcgK1d5/n16Ns8/uv20Q/LcUenFlSHaun3pl3sE2XbbfCZT9nc/e8Qd6KrPGlzb7+HrtN06oed4rSUpkBUnquA/RKwytk37o2qj+lyVhfo8Z/yCe0tPzvPtMsArfwdcq88lAzX3+Oj/UD/z5wISTwDXuUaww79JZaLOmfLr1C2Hs28Gp37Rn91YUPs6fyYXV2Vc8cvx3I7Nan2kZMiQOI6fOZPJa+/6mfzuw2H8bqttGtZw/b76su6/x462PzD+fupdyx7ucQ1c2wFPx5zXXmID10a+6Hf0mYtEDuTaycATHHDXBa6moj3lFc98+zyzZ9S7Q8/SDVzbX5HyMD896JMOg1xBeQ5Auy1bs531MR9DvtdcI88BcIZfBdf+9l/85YedZJdxAeQq4MzG0CUkAm5qYatfVQU/bNbPkb8ImFS2wiCQIFg507hHNUjtIFlZd7GfzPjJJpcJrtV9GFSw8TIyry4zUYaeDqrANfd060C7WAwr640CSAEbZ2bNmlCAFNTD0atgjM3RCexNzw8DasVWw7/RDJblBiwt4jQ4MgQpmFSCnCTqIM3XbifV2cutyWg6MGPsAzCpC3zizKGpPAJLN2ElOyEdfT9LAYIW6nb09oaOyS5wpg9TT3UynEFxmYvOqI1cOjXO9E8JKCMoAh4+2HR4ekqmAS1P3qp3jx4nfg6wC3/86EEBFTjpiod3LKcJWcv6e2HbWdHLubKZTGq6FSKAGIM0EQZGNi2dCTY1Z9CDTLbfAcECS3vqKhNgig7czbWnHBpnBQ3T63/FgHm9VK8yghSastXraSVmTUatleyWVDi5tu0oRb8OnIGeCEj5rj+evPtwz99zUAEauzQTh5tMcA3sBQ8yCJD4ASUr4aDYIKEBuKcXR/+stjAyCgLyOhgxG1WNx8tK2nm2TzNngPvP8qlq/Hx3eUR/RQNO6u8Xa+vgzsbpqRrCo3clwR2WRSqzIsave2a5VL8ad/drRIn+8g7NBuSoez6nenmF3rEDkd/dr+3/9jrnegtm7n48bf903vHfYmMu1jHANWaC1E9rY0WXffHwBjJG/Q5Ewl0OWj3XvC+jl8mkw9q6JKv1kMHbG05VFcOS7GmX+gwzAq+RbBKUaq5JAqnv3hsHjP3ePeygYCICf+Rq0l7Vma/vOEGDR8UEUTdnt94TsCBWn9ne3ksw+y5koLP9wDP7SVoOg7xj+1HP8PT0fHl+faH8et8ArjGvUHbLg1UYworBlhMP1RmqGQIFMkT5Ds5S9GGt/16mDtIQ9MRRgF6YUzh9JgfEcpJjnC5m9sV/bT05E+BQ9qhBBe4tV1Oj0GcMJZFZGlqgGkHH53p392XT58pM6nEBPq4Bmqy57BUp6gSCWB7sJMHYEPsDw4wRWU+B+9Q7SHYB1KlVh5hU7Q84Mx6GkmdRiUux/FxeZ/balMZS53MAhDJcTjLKsXYwTdO4OrMLuGamV/ghmYnOxIN8WwFrpcNZ7dDvaYe+mWvyoXhA24bnxGX+fC9F4odvb8nGd19Q7ZoCX753B9Yu+ZEmWGPhAT16JQLItC6YoDGCnShxs3+TsoDnq55xumEnk5VgsO7ugE3Xm9VwSXF7OEtikJeNXqfW176O8ildmtWJL9tQyXDcF/7kXtHUAV4EQBqS4FgjS7MmOI/y2C4LLzbpq0zyGhU6N5e6DbqRTWen51qDTpkYncT+nkSllZI8NMtaZbkqC7Xe7JW27Mk4cOlGj6+fGz322b/oj6jnWCf8qFN28AgJIZXOjg1byQLH4FiAtRIhcyb47Nf+rA3Czb6mP3kIhjshQX8etn27MLFQs2r4e7M/EU+596N8ZOagdV/pQ8ZTZUGGNNJVB4eBDcFK6eejpeP57ZWIXk2UCiQdpaedhEv55XkeJWX9uPpURwYTVlx+sFsvfLYHyxIakAjWWoI61jFeZ+jDZvZGtdCm2ztOri9eAd+uAms2gqE8eSQMUMu2uVqlzqwSwykh/cy7bynddMZK/PJ0bQK43q8NT8tyrcNzxMR+ptZGRPP7tpRl+yz2nG1b4+mkwKSulqRzx8nXXuZkTxxr+Cu21XWb0RerVFHqW2ipvSLWMPt4dMo8UK4b9FSo5yUe2F4Zif/gCuQrUub8kxVo48PR7+M/Bx9Yz4PP78RXfcUu0phqDegY64hmrmWl1O7zbAavLvWv/uVff5QDXkrIQWwFNA3WCKR6B9tF/RvEKvCAAa8gwCqVRRaLoxgJBJYIKDFAzKbMBC04BW4HuPamc1OGiaahmXlFWRKvf3PjjLz64wgcy4bZmCqlzL2b2rtJMN9FG2Q2kyfyAIy6uzw83Kt3TDEDXApr4I1lcAmwVSmo2Wo5RAAsE09RssHQGlvYjLJ2YNllTWt2Gn233ChWtSpYUzA6hl7r9y7BKmANIKmazSMIF9Dk/UCZT2XtX57jBMVoZf20waGYSFq/AqusHUM15lU5rBW8lT57AFFoaUjV/y4AFBsb4YYybqxxwbtpqqaBmVzjAdcKsLmDg1ZBI8eOj/y1Y2bDVr8Va20Mh0G1AWCSPm9HwAZoAIxZxvb7BTCUsvMemL3mzAYMeGR9ePgloP5L0/1wrwQ0Ba4VoFbgWk0LreCbzpc1mmCOJWrwJEqDj2RpeH0suwaQDeIYnK0z4LI+jxWH3KncvIAi9sQSuAYQORu6k71A5ip7cxUIZ6fkR/Qp4v4pb90MGP4MrDI1bIeOaoVM/eO9aSCmgK4f1gNunksl7nvXOkwZXSUN7i4Pjxxg4SmLNEjhk2aAebkBc60+08MXkKhgsMqJyWQeUWeUnqkJt9R9NCVs7tv7KINoxvGUkOpsyHD3YIZmoB2ttY3paqAUYnSqh+vN/izDVCIgHnBU/lsX7Kb+ehMG6W6Wzg1KcI17tjri0On43wRFCa5hr5EkIjibTnJdb5JJBeJpGvRNMSPUe1SO5WKbNG0S8hwsL5el+/hQHxL8sNMwLNiytU72iFVY4FqByZJVlklG4Ir7jk3DmRBDutnekJtX7sdNgWvV3/P58vrM0hhsixJn9U7UH5TRAnpLHgHoI1ikCqGcV4JshiO0a6hysQ74FRAlINBOigPQBAU8wMNOt8B+TokWRGgqv9hTLfmSQQctPmY+l7SFZN25fJOTPgs0IwsPDK0E1FCyShDRJaAFOGFyqMC1+m8y3w2ucR0P4FpHY2LAqjR0mLEOckdBAAxWH0CeHzlwATong4r23QCTSyJ0Du37yciks8w78vMFLJatwTRU9ZLDz/R+U5LbypVJwAXYT09ZTqztk/yvnmIqRsWQ4cQGsP29LYaKGKRqYdXgWvj7DGaa9yElS33vCggGFpKYlpfx9m9/TLlYlow51JhgnTqEGtf6XAvMQyq3fhx42mslvVzqKaChS0uyb1RHNLwGZEFJAQ5ksG0Yxil7q2oim8EtsKc2H0PJzJbR+Gzfy60jLHcGht1vjZap33WCyHl/gshMaEjtSe+k7KzMgPoO2MJ1XhfWr24lHbi0gUHi0eXg8bJLMnPkkLQzgWsdMAk4kc2kbZhZtA2uRan16PTR7fbD8OykrDgylQvWjWEDWFsZOLNby6E9GuVei5jeLhIE7dysRQNrPTTthEBgB3S50wBKNrmMhyaYPEJhKqvTq08wvO7N6Qv55Ej++zjZT4j7uierfZOFKaYzNjGP/De0aBgChE+ok6AJes25nP2hSOd7HJP7PucE89akqt/ZfuOsaa7GJLW3W8kCILp3ZHptGZefNynBgHQzysNH1s06LjK4FoC/fX3rCZrq0WsGa3wNA8jnDzngRaCV0T8vdZ/iVieGQw4M2O5gjbDrnmD+rYX6xQ/5Pevvih/Tz03/kuqS/rJUTOTHApjB0Jt4CINrSmAuSWmZnuvgZei8uGTK7wB8mn4ZIPoB4F5AUMW7anmySu+6iL4OYxYuAY73SRzg8+CkiM/nesVZoANYv2Fai/zZfcrl1b87drZPIfvQ4HvbEt6gW8U04L0JzgnQfPN//w//yUf1lKpgbskUuseaWFN0x3yw2EidDgBCXAaV9RBimNXUrgR12GdFvavALHFJosG2yDyo3BQBQDl8r9WjjChoZ/ZValmZZwIRFXi8cBKiPKAMEBGoiUnjvi/lRD8+PDa7bBEYBWV20Ay61ftWoE+qqkpW7+8RvBuQrO/UcxZwVSAjApyXavLMvj353QExxWBwH7j6XE47EquHh9YSZbRXfWw0IMKKsEAzrhcZCKDTv7LnW+1nvXtOYoWDE0qsvkNw7RXf4XTXibpo3KaMKBuOusl7lQa6V0ACLIvBUubK6+J1JWuJrDo7a12qaaDgpsCaOzIetLYMqouV4imE7Ilgphcbxs8025KhYS8KvJEBoUPJ0lCCyxrt3n6QDEYZAckiAFfJRgNRkt06HwBCxeIwcFKfu7Vz16PnKZEMyKIktAFMOjWY+NblavQjEVQKGPWzVDD++vz75a0GNHgipkEC7TvVGJ1onCk1W8+JpFgDgMoqvawJvgKHwXAUIGbgmvcSaHp7eynGGs8iwfe6F0Ez9RZqLa991JAQDEZQoFH79V69qBS8tVMVHCPLGJhLmvw1AYYyZi5PhKyxsT76M96QwbmATG0FZ4ALfq9eUtU8noM1yFgdh2qYWV2aqTJsyKkSEtAFWsc3N6T3dGVNC52y5bTIsl4JQPjX2Weg9yDKJ1LppQMdzpjfsb2ErQ8epx8LwBFTZRqJ6911H1LRCSiNDahgLFhcXWbKvTDLq75Xcn7Qb3duRs4z7j3bHUOcAwe4CvLNcKwAT3CJsu0ewOHm3L42AWmX4LGFAtlvdrLBTJZTXoBw6lEnmgjmcUIqWKRir9UW1DWr16mHffz25z+rv9n0iAOwVsxPgYYAZEtPl61Etp562yWYWDOdIwfqry8FGr2ihBuglPqooTdo2Sux5mrFyTCbkvT67Iv62RA+Svst4Mjo3OaH7Nn9PmPpQJd+vqmea6+0H20ACOwYfHDbAZ5BNudP1hX6pXsoQ+lKJWEIrhF0LmYayj9fXy/P1bYBYFPJ0e3l/eMGfdkKXHMPNpRMgjFx1q/EbPHlYFFuMTCD6ziJo82NXDzc+Y84zictHuSSmvXq6Xgug4ReZVa3e8QJYCvbWu+D3nIvlWgSG7cYgAq+yRwUI9c6UVGwAxqbjTYf+oeDU5f9MwnY+EMHrn0uuxyU/Q8Njpth5n5n1AGCedEblQxPyAXKu9WjzROe7btGKv3+YQCzlCdeW2vafRATXEsQZVgpTDbxex1sBjCxl8k5MYKKD/mMyWAnSCHgSX7f6LZ3nm3omi0sGtTRLyE/ghO6F4Zce1eSQwGFxnXLpzEw76Wje01AEXrOHDIx8cuO4rdhQ2SoFTJ6ce1reKpprGUEffBjuk+kwUWX9W3KpfdXviwUkzWUnpk7pGCvN8zQkBdCa2ffhYZ0senxjvR3ccKW/ffnDeIs4IniprOG7cveB0Ai6bKQ0W+F7RKYpCSVJy/bX3fsNs9zlkzVnnl74wxn4vgMXBtwWkARWme4fcXeM2tnokQ/NE95VZ/DLnW3P6+4jz7J5p/FuWMgT/YJmazcb/qpbAMzvuOZDK1sKor8es4MxjVrL38NHTeKjseF13RSGu+gKhvvK5/TQKlPlpPllN/0bxLsybeg/JT9YoyGdg9WW1qL7HHr92twYkda9iWKMljLatKUBsTJxBPP3ZJ4FbjKMCDsXRyU9HQPj7H90qHxKQB1xqKUXVzi0ZN3PfvRtt3n3zKj6pP1PIBa2OMYHmPWuMp8faP0b63P+N5X2FvxhPKil2c+PEfYEZr7DcnStxfwLuyUjMMY0zifyztIH38OzH6+KW1v/RIZy/RX3Q83kgUN+MmXCDOYvg11xfkzNG4SMgxfpMA1uV1t/0yQLUPBDIiBhWF9oM8QmEUqHVEPtMqMk4lRjfxVhmlQQn2r6iHRVBxZdCnaDu7LOXKfpTsownL0AexIwYIxB1DPDXndwPnl8vGm6YkGIAyCmRFw+wPAQAUhlaVewbUJ3AwczCREChcBHwZMZdTAUhNYkJ81G6XW4bff/owpocmsavQ9MpJsGE0Hd4wHd4feCiTXKfNmi9RncX0h6Q7sm9mhOmIET2LC1JUK+Crwjyw7MjuMnVlhDnPN4BodQSp4giwMM0SP1u8AlN3cXO4fH6BP2VzVTs6WDdIo5Amy1J+mQAqVJln5G1wjEMe1uNMaNnsmMr9mrmnltIiCkIKObGM0vensnBFQM8PJgaFBEvbYoGy0EyhwreSEhpznhsCzwBs7nmLr0T3S4V+o2Ka6u9+VRo7Es7OEdKYY2qh6Mh8BnGI93V2eC1x7eaZD3Hs4DjqfQ06RGtXXHvNM8qz7XeuTLOfWWQTjg+XDBpfNVPVEw3qOYn7iDCNbTceryvMM7DFmyrOogScC18wKuAHAxwBs2FhyU+BU0/3hM3qSa7CJMivdfRY9vIXBcD+HwYV+yiZSkW1oIFNlPM6yDqt3SlJs+N1s3xMgDboSVBeQ2+XnksMwFHpTwYkT2LXhki/jKVMD7DlolYNtgxL9GPoaHdULRF6CR/5HAWsoPdSZNyjudU9Hyw4dwVlN85SdACjcw0UI3hpcg00SAITXki0gS2q1eja00BG7zmy247BDrOtIDp2gq+4/TrFAO/d7kxFnSRntnfUie4nxPCOYFfDD8kz1GVW5G0tK8GLhaNf3Rlc8/f4bwAMy7QqYZk9Pg2v1/bp2gWJPz7/jDHJKaCRz5KABZJY94JACsrjs6OM62s+6p/WdnSufffeDxDKETKSjPY7/6pTYkbYDuSRMBJaXvim/tMC1ggoZO045rkE1+xgslRerLBv1q3dYqVQwslTK3aWQAAkNsL1iQAyYbbBVFZzU/0rGZ6gBS0jnxceRt84aT8yJPrMECeJ4IvkW4AMHkGCZOTTLy0BaIOm2otTL1RsrwBzbZJ8O7J2SoNTy/F8Dhy8GMcrGFLhGa+BeKwTnxoYvQXbgFjvWU8+2gGtaugGi6LiyFUQlUG/Ql5ATVplY6oEALs+MI4/2ICgTnPIvsr40DXipipiVu9e46Tn/M7F4PgVDchTg+Ank3HZIARx0ucEX27Kl/YjB4Em2olergvKzoLn9I+0x3hlAui2B/9GUPqk/fgJtQKSPeu3zu81KN0NYZd1+1y7PEYMNSUmayARvkskeYhHM+4kw4N12P1vF3rHeBv3hu4LNPW1PuB7r1uhJ+ocdbDIFttlzg1LcqwHOtrOdSi7AO+p1tStQQIwzYYKO2PQN5B2is/GjZ29Fslt6JJfqU1LXWoCOTzy3yrPTr9S/CTRN8mOAxd0PN2AZZ1x66Bj4zpmYa3PduseT/PpOmjvGi75GfDb1Js2+qZ6grYAeiSElLVtFNnhLfzWD/B1cQ99WAUJj06Ynqs+q5WAALIvSUdYMmLb9lCwaVFtAhzwIHp5xGEakpKeT6dxd7bHiQJFdFvDoBDSib1W2i+cL77yoBzOnN9XmTx0Rn0UlngF8A/Csa7YDymdAVsr/os+usJ32U5//TRu1/TkD1qS7Ypk/u+zhdwe9e/iEzkiDLlfQmdZKHS1Mq5WuPjv57gJIKgmjw/E5UNWc+NGT31kvyLB8HH/+DHFq4HvLV7Q+5JfP/IRTUPSLXdnlqa8RQuB/unzUOmn9Lj/VIUNgidRxX4tHsq9v/vW//GcfP+7cDNNNW+sOPJBw1D3Zyz3XlobhA65VlsslIRNs0IlwHwyWNcwkQ/rMKgVLFol6gbmvWj00M++awAmmgMA1BAcVSJSzUawcAnZZe81MJgGkCuyewbZ4Bbjm8qmRFztlYgxJEPgeVaLGvm8VAOQEt+7NFpNE6/P/8Pd/f3l6Yn8lK+IGBbRjZlV1FsQU3aWUQLkSgSJdmvTxcXl+fgYAacaIGQ02Gl3G0S+p0ktPaTVA5cBVjDc+MwM3lHJp/6wMXUZal+3yJAFNANd+PnTz5DayG4LtayWjgcYx1j+MyiEYK9DTQUtk65OyDGaUeq15rfOo2IEftuUMNGDZ8mRivZacID8lMiwXIsiGUrS7O56fBpVZ7kKgZ3NIoywie9gY9GtWTDZPl1PLvl8O7BCRdLbK++MyspfnJzBIe/KpWDMEED21b5hrBnyHubaCawBAkrnW4FpN+HXZJ4dl1J9ykO4LXNMkR2ZDBK4pgHaAaYcJawBggYwwg3wPdZ7daySadtrZh0wqQGRQSzC/AQ2xXAzKQndCNwl4MZ4UA07Mc4bT7xLBHl6hHo45JES6w+BFOiUA4KXTeiqm+ry9Y+JjOXTujSfADaByI14Ot5tV1Prfdj0C7sWBV58dvLINsliMBsbxOwEBnPrIXpc2Xj6vObnR8loAkGUm31lLHKDV2JzdSBqcQ18xZOTXjBNZjGZ3DFhmOekSfG6WnjsAUwfduMZM43TQlntGtrCMb3gFxegiuCbQSj1CWIk0zc+t+3EG4Ogr4JX+B3QuVp/Cctyv9oZMOCd2OIBh7A6nfJd+Lhvw+++/XZ5fn7uUuBttY+EnmDDbvMEy92V0w3+wYVVmr0CngnkPK6mnL1sMediCt7SDvO3RK2HCaJgN01tOYHhNHKzSi/cXgGv+PL+mcybgxe4em/TzXIJ9hhJPNuf3VFCWbGsoAdjGxdri9MGaTFpriO8ZXMPE8xtdjwAb9a0l2efBkdUEeXzvkZkGNNoGJHtEQRTOI+0K3lNGijCA/i91nX6Pz4OhozJtJ5jcLxY/N/gI+kSXzdb7ciIqBxqwlJbAW8mM1zTvke/VHmmAELuTfATX6AdaPuATqsT1/q5KnnkmDaI6WHS5dNruulf5ctZXTug0wBZs1fwe7+HWGazCsM75zI1OPbr4jA2yERw32O61MIiXP8/G7AmoGXTgSzmPOPqvfuRWLYdn1XNMQKHkntjzXvcsIzRI5jPZ7+jyVukP7rWAKvSj1R6e+XRiUHQQCvCQ7FfXInBtejoQdcUcm2bUll9Mhj7BNfuSBupnHyYJ6XWn7+Hk1ERcA6YZaFjBNr6qI6zj7wBQu42LgDsCvGvC4Tq4Fuy+ffJlgGsGCAHkiZF0KBfTc/qzbJY4tnoF13iuRoPNHpKBN9/zv/fzvMhqCCD3b4Ab2tAoY5Wc1M89PMd20onwtEm+tEF2nh3+tP0K68qwM78CrnF/Yq1MHohEhe3OctYkxxO3jD47nMl2HwYQ9Xsufi70kaoeol6QMhVMvUSProBr5Ze4dLbPyzaNeJER+VKr3Avw1tr6PMzZ2h5kkyq/W+rJ/d95rZSzM7/hM73s352Ba1lV5s/tMv2da3/nM+tzC0Bn89LvfF3Ms2nBldOJ8wKjm3pF+x5fvlvL+PXHOqy/wLX2Sa6gTTiX1iFt5OfJbf/2xfjymT9ZPT/r6TWCj+Q9OAfX5gbULSvq+cvg2t/+879sWlSXuGDCpZu3yZAp+KZWq7HtxVDh5+yoo7yup/tp8ICy9vVgKLcSAuhA15krONdSwmD3AFy7IysEJVHFaPtxub9/IOslSh1pcCur9XJ5e31CU2o95pSj2SihDOKNUzvfXi8/H38uEyLbARI9V/F+Nyp3kN5lpgIB/XOvid+z/v7tt98u1XdtB4VsdMdQMHNMuyglLEfcJZd4HgXBCB7Vo8rgFwcpFLOPpVJmJqAPD7JKAgdvK2gYqjDRWtKPyYwgu6jBtWeClizLGIAlhTQPY08nrPtQXZzQfhVGxgSsRblWmeQm0a3cFZxhpdC3g3253PwX715TWUkxuNwqIC22XgFG7CGXmSLTsVkGhkBEvQLLqeEgDpFMnDGTg9AOX4AtBGHrXizdqH1q0CZo2SyNY1auyutsqKGd9O7MhDnIkXOpYL/WnKU+VN4u3QLoJ1YKZZFMmALWyimnHIndUoGJNInp/Qzqfa5Y7riDpxQX6wAHb2oSrfLp7B1FHeBJuupjo6aXBCcogwmu8dknCDIDrd71n/z8U9P9obADfPF7lFzYGTfo8iOHtSwMQgL9Jsru3QAAIABJREFUJQBsgk95b+abmAXs5aRANUY689mij6KYiCxVM1i2OvcMAMXiVclUn5U4F9NzZoZvUEuYZj9ObcQmLC13Vl3v6u9Fb/tTNqwnrOG91NssjVgnBDroMZOQvSk9OCSdZTtbbHrNUm6f+QwArE+5PmQb+yyPrrUT78y1+utJ/7FUjDquASvZT5eJ0KHndTgxlCX//T88n+RyB5EUIrrHXTt30qsVeCaLo3Ri3adAZzNaAZqJ6UnAmWMOXCZafxfT0yXUXD8x93pPyh4TYHOftWKfudzIASjBkXTEagu0Mnpn2wuw2jAhlOWhTrAQfCJL6Mf9PZHoYOQ4UOqm/WkIdWueZ9logYcEaKec/rbaLPy4ubzW1NNmcspV6eB8Al4GnQSEAK51macANpTG1Dn02dWUUDDaav2KwaayUIFr+Gyx1/R79ucUWBfOcge0AKPteQyouJiwCIRar+W6iKGJMyNmUJ+LDVxrkMa2VaXN5p3U99ZJdwYz60iU/ed7sxddvf9MQgVw0P9jmwHw4ho4GD3WNrtKSQNsSVt+KAttNMeguP+ukuiynUpAOcnmNEIwGeyzAJ5BZYPORYCX7OeVrJ1xoMsdJVtuGNhuO5DA0/hnA1hcCwQMDlVvzNwf61zvuYGBGQwRwFmAE0uAE2zG9vwD9KdzPX5DS6I2hW1fhuE8iSfpR+k5A0bwKJDAGqaDVoB9kuPeGTY26GEGCX7JKhcmaDS8CD9VBJOMiNYN9HXhg34Crs2O9gLQ/+8kiNhlMe2d3xmgQwu3sNdWIGEH4Ay88bSBmcqRosOOi8TeeUDpgPt6eaPfzcFeg2vN/HCViz7JQ7GAnnxVFzEeV2v9iUArvYX3MtfTMtyloFGB4N/t10w/3mvRRAM9X/t2UQZLcfbAK8cLYzsYyCfAo51VYqP7fLtC6GOGtiGmVNWD34+i6vuYwflZmR29rTMWTq6BA/XWj139czz3O7hW78hy+hNw7QojC/5MlNCyL+48EZNVCe6y9y/OegPKh11czpV9OZ+zASOGOZv6y//eQZv5/nEf13N8/jwH+d1RkFBO1+79vStf/9R+XYoRjaV12L9NcO18j9bzcfa09JHi/Iwa/HoJzFDWJ8/euffyE3Dt7EZL3P8JaPf1Qx4/MQmYdl46OXP2Dpa5q+Ca7PDp+0cMevO//Bf/9KNLVRpYYekJR6D7YVX6pyC2mh9DORlcqxll5Rwv4JoAAU8E1bUapJHCh4JUaQoCcAUNDEzIIGLwc3e5f3hEOYxL0QAgGASoyWgvT+rFsYI5DTzAEZvyyALX3JNsgnjVvANNIfW7QQ/3WUM/NfaO8kGaoI/MBH6PQJ4NyVzHYIgJEZNVpsGg1Lfj5ww0FCKDP4JHBG485dMTS1EaWPdGkMF+SFjDu3sEd7VPKPtR0G+QDP1+Hh5YMnp3P314nquU0EwgPYO+6/e3cWxQzz3j3CfA7sxWpoH3VQbQzEdq8T0kDuMw6SvITjHT8MzqfVTXY7kaS55cplufqXfl9NMBh7j31fVs6rIJrpExBPYMDA+fwew1Mrs02dOIfUw2agAUXIBpIuljTkCbAEs9r1kqy7vLOW1AxzTvbn8nJzH6fBnQmAEVylaq3BDgGdieb2CmovmkSkcAq8vBMSspnSY3gyWeN6XhlnlPvgQgObmUpv+jPLb0hFLUdW2caTlELgtt0MUgY7OU6Oj+e3/6JwwWxORIoMYMNQAzYuB6aqTLCxxALcGAwTU8o8E1TWvTc6DBe4EuyVSsstsa4gKh4gRiGNbuAcVgeXFwfCY1LVVDkAOIttM2TpXP6ZwE3md3XBx4Vu82BnA4UGLDRJlIq/dwyOVgQX+5jDL6ddk5NhsrwSg49rAj1Q9sQH5/1noIetOMvxzAEuwq65PS9e+lq9B3c0pJB+wlCEwn1L3MbmPSpt93AngDpm5BQN2tviwqP+LZ5R747PqZOsAwi7snbQ3bAdzbcNRrDXDeq2endAtAdw0nqLJtyK160lm/P/58JLgWoB8YlgYRxFRlI/4a0vKCv13KDn2sgQKWBZ4t6Q2HuApgkXiqXmxKQBlcY+kph2yUXCDBpYa87hPTetTJKZW5yZ1rm2bAg3pK5adu4eBgCn3XVKqIaeMW1tEqDs/xLvBFaK+LiVbPjx5q3UdMvSiRHHR/sZpIesOeYx5mAHCt9D57rqFHq4YheIpzrWccHQI7QZlFP7AMaL0OVxx9rJvA8p25xgBT5VNSEj7vDi5xrhSAoScdjXJMgBNAprJQgmu1TpVk9PsRgKwpreqwiydyWSg4Lb30J+AaAgmuCkLOiDivgWv9bta1NYn+vhIw9j2bryfcSAuYpT/yiXBfDczyWf4KXMO5R582MqKzV+SyxgKSvgoEKaRMUNJ9PAmeDfULQE37I69P7CcBInuwkUBUJBn9/tT0c+L8L+ow7Y/e2wEgfhzv6GfCGW+/Z+yRIvMlGUafLVgLLNSVTRxwjeX28YQdxWxnSsG/bQcHkLhVje3ZWMKRvABH+FDdxmQxwJJULu818CwTlxZ+SPdiUwnxdBZHcZNZ1efPwyNqP4Eg4+7zjI7h/cwm9Xb1u8UycC8nlIcNuiJDqVF5zYZPm31iWejPRhUA9FLFEo7f9KFD4LnowhncddQRHszCZ3FMRVuvRvoSkz43Z+CanqN83LaTGgDlWKk+MtOAdT+XtRrINgB1co8VnNUpiwRmSmaKu4xFJ4P9nnieniTNgTzek+l8c0JSCJuy7FGdM4FoJFesfxh3TWxrcO2UpRdfXfZMJA7uRefom4G6+6Uj83PBr3Rq3u/wEvs7zQKsvwm9t+7LOaD31X32338GriHmb3/hZLOWi42v7yN7xlzL6qb5+lkP2G0Z7I+a+YkN+cbbaplaA34BgDFP4y8N2Hp2p31/PwO8jjJ8VG08M0f5Cuflj4FruqTPFH2+eTe8R5TqNrjGyQ7ulSRwTb3PbJQbPKkmwM+cHgmQqxtFqo8OSgqnTAbBF5omq9igJyFpJL1K/nC9akbbZVWDrJdBLrDnoco4i+WSzCz0hikg6eny8vIkhD8FmhLUDCAZ6XqeBVyLDKadWTA/0MB4emPU7+o53PPGSj4NAQKactIBXMhgBePJZXJWnv7bPVFa4bqMTW/QtP0KAA3aCXz0/pnyzTVhQITAs8pY1WetjIqBEwRPBjBvby+PP39i0IGZVyg5enoSC4Rud5YzUA4U1ALUKydIoGc5kCcO5jCQ1uxJ3ffh8VE9gPy745HkmhtkZJ89s+1qHQigeUorMz8G2EoOLO8dJJuGz+kLTTk3GGpWUma16Oipjw3AQWYFjgwvcgA606fTz4mJGu4BJiGZNuxBIl/XsYSUFcC8npYlCFaATjsgyiRaZtNhc8kMy77Zb2nANTK2sCYCte3YGjSx4mpjKlAyFaKntXkdUEqsLfQZcVADptrt5fJw/yBwQ63O8PnRkN4nsxPqtwDXenooQXOfRffqKiCt3rEA5gTXulF+lENznfg/voN7BZFBWb9HmXqDHNMDytNCuQ4E1+xsLCXZYcjchNvvYB94noNrsBuf+e+0ivPvdJBZlkxWh/+Yk+w1bYMpplUBX3V+CUCInq5+XyyvXgcImFlgYJh6KIaJuB+hHPB6Dic0CF5xoEizJgN8NwhWOrjWq4PhHnZSYIrkOAC2+hx0qAPR6KlnhpqHvRhgG51CsAdOuETCctvnQ8+IXlABbrYtYFF7ly0TaKWs1xnEudP/zF4stosHPjBhwlYHpRPrOwDXPLSl9IknRcZ+sN8aS6AWHelyzwDoLO4OkOrzZS+q71jpe5SAomm6nsUlUPXf7gGkwNSNmFufRp9Dix7ksntrraxDgMZyTvg8qs++dV9VgqcZBDsj6YATel/91phUYnIJTfoBcsfvDaYJRHvxtMwCmwAyqjyyBhqI0UWWFxMp7l/Yh6rPV5Q7BjX0msPYZ9IJhM3XT2e22evh2GKPDZoHu6FBk/gs2WeNoYCtZvCRAJvZffU5scbNmLYe0gOl/+J3oDxxIQA/fAdcC3kwAFfgWv2PRlC+m8DFa3EA2obo2WzjoIe+YK61PpGv2+0PPiltu66PbeTEAtkmp7cNE6hiXeGEiZ1zvIbvf61XkNZY0EwodwXk4TI50UJoZsrw7S/Q1z0H16qHMs/VbodQp98MKftM2K0ejMXyY8ii+jO7zJePF6CX/LmWJWEBtLkbcw2ggK4QMgb1YiHY5M8EgpHVE9/C8LaTaFHZ4cBs3q2vRD3LtyGcKJ2Y+23/nn97ArnL2wdEOYJ/855SjwK+Z4N9f587/CbA/2wRM+t7BFuWiDTKxlI+x19230jJh5JFIXajGk8CcexrxEX+cK6vYyCz1+3EeMt9fs6Ya5YvJLSascm4oH2atuEEH/lZEUYWubp+h/ZnJW95TlJPDLjGYBzvGT1u2xeLnq+upuU6zHnJNYa8bzoi/f1r8m55NLhW797Dka4AhPu13Kolk8yOW6BbrjCGrSP26+169ezZz+Qrf2YPfv/c2Trlmfzqut/5/ZmNJ8nFVRffQbFmn52A9LMv77n05e7T8yWD0s9o8Evm9evXS3DtCgt20XEJ3inpdXaTsz0/W8ezz9n/49lZr07dcJCCRhKt0675Zf395RonQKzPcgBrff7+7m/+Csw1H+B2Nrr+mlG+ATY/TDn+ZI38UBCpKV4AqFj6pRoJsatm2iKdBzHU0AdJmZZSgg2uTfP0ejaUGGGC2gMy/3VtB/6emvT2ViUrzw26cAG98MoiNdJIh6L6PxkEMEWYvdnUM0NBVoJr9flid5kllobBwKB7xWHSqRpDt0Jzz7QAcfp3vlgE/cJHZS/E8nIGT8FWApLOqpkR0P24am9UbuvsIRSjQCowKO7uLj9//uzyW5QaPT9dfn+qKZMaLCGnKAXUpVEug2KQR0cOeJXhTRu0ZllNyVxdr9a1gslR+gN02UmcJp3RcBvBP4dNlIGE8nAzeA9dACuEIJsbnA7wLPC1z09maWEOOrCji6rruxQUu0PWEhqJCtxrh1kGvpks6meEs6V+M7JHzeIbp42BCt9bzqb2vfaWfcfM4LKj5gbsdPr4/8jscfaaDc/f2AxawDd/P+CaAdhDQCG68wS2GgQggL7Wt5VMNzweZWcdAL2C88TStw4spCPaEJ8Y6j89VEn3sLZ6vLrZpeqxRwedA1HqDnCgVM5qh2IcYQEAbF3Xf7jfCaROlq4+5BJIGsIB13iuw2WWM1Q/B6sQ8YcC0sWBcjATAGpnuiczk45m6xD0i+J+g2Xkkdgugz6UNyqYM7hmdmexoAIQQ8k1QBM5qSqd9vTJLnXEGZsGxCuzbabYUvZpL35EEmFU4Ay2abA5egMSeKNz2UywANPm1EZpsco/DdqZJZ37T9A+gsnunzby6WcEC7KnvmnVPbpbNoSyVv2cnOVStlgDB+wFdNl4M8poe3k+mRzB/Zz0knwaXPQwApxznD/qAK+/QWGzbakflfgRGxeg1MszgTUkb4It4nIdTV6GbCyBJHVQl1IbJOUhpl5T8NnBhDfJ80OwsApmyj//wYlnr+9cA2hpDZrguw3Lu84dgUACYP03W+4hKK2fs4T2FVNCn6vXGKaIFput+q8RqG1ADme+zupcz702rfLThXNs31nn1iEre2QBHAMoSYKEQQ/rxO+Ba1y/NR09gEsdD08MrXV4qomxYvYNoDgMGU9EndI3X38czcWJvRLdJHONKpJOn5NLzThD78Oy43IKw+7KAjdL16LjJ4IeDjsBH/MTcO1soEG2P/C+Dji1O+vX//tQxhWAWTr0Pp/W3U0OdACjwMGJ4dZpnTBfHf4ZaD3Gy8/PEnkmwPP8Uc7U80IZIQdfZqdm+aqlCTIuYaKfI1tl39W6gVkqsijdJ1HIPnwcMVfNesvsf4Nr1kN95seojvydB6/0Q1xSToPc31n8CtvhALu8vDrYlkpfj9ehz4Bn1QHegbXe3wO4low5A9LSyVt0yD1h1YSQi7YUi6dicETPvpMVqGKlNw8RaGsmfWx6CtsXc4zo8sWypWTn6O2PUe34UQbUwpdJYLaDfr2Dk/AY9jEp2n42+sgnQa+D+2KuhW9Rn9/BtQYcunezkoe5TrreHozXfztR2Ez8hb3pV9e6fszZy1YhkJc+I0pSaK9bfs8YeifgWvqBvfDBsvHUYoOTfg4DYvv527VcgncVi+/gmhNg13qF9YqYRbWBrDs4eA10O9O+aX6IaYxO+AyI/L5mj5NmfRfspf3dkFTtHpHn+ul473mL1iNxLJs5dfjivyPmWsQPq15Ln4DMfcew32HHWW1cIcU1U7jtsm5ncC3l5EwF8Weh21MHbWv5bXDNl9Sz+Ezhx//nf/PXUgUxWc2BrQ2mjBMdF/eeYqBucM09geBYa1roNIenAWV/MI9ML5aMGsjagVBpDlgjFcjVKgtUYPCqYQaiCINdgb4w6h31XoEkSzAJLE1g6kPWwZwy6ywDGKNq52rAtQhO0PuNYACnbJKd4QPAgK2eswBH9jtDwFOTPPXdVnwCtMyMsmBw/5kVGmGxsVWz43KSHPypNDOzDus12ztQ9pDBif/XwlABIXra3V0eHwtcu8d7PD8/4X9PT78j2GLj6WEIYT3U1L6beiOoJ+uFCptgVDp1kB3zhNzv5/0d01dRNtWNa8dpkxtDJwasDpZsEvnVkAw3vVdfj3J8TMtlWd4HSkfxrDTR8//be8FPonQOWa0I4vzcZpfV+TCoInCt3r9Kp0HfXejtorYL+EPjm5titV3QBBnDA8Gm0JSfBmcY7HeJMsC5YmRUto3nKJ2EVmp6RbIboOrFSidTjlkV9zus8lfzmsgEG1ZQjpjnyrGXGK9ruW8GI0pJuN4MiN3zY0AjbJtKckreAEKYydABgLLRoSOsB+9vq+yQIVf+qf9K5pqVL/SBdJrByNZB7r0lZXnrTs1y3axsebZ4NxTwmVFh5gnKA7Ohb5vb4S+7/DBA34HfAkx2UIAg1OAlS84jlhFDiRlxng3Jipo4szhnPX/+b6obscbUgwTnD71JhrnGz9Uh48ng5Db+r3She5VZZ3FAg7LaXcbMhas1rAEv9Yc9+KoFAdsQOFiBY9T96NgGoJ6TE/K4j6WvULorILcDvGRipEu+MOKml94wBwkMDbPA+yz7oAA0Deh9TcVGiZ0mbuqse02L18YzQVsBkKKAXrG12yaaIagz4fWr7/725z9jnUs3s1yf16It4T5VEqdK/AoYq3vA6TWwlr37VMpsZlzZUJQ9yo6itxEGGBFYaz3czfCpm0rvFDjjpIOz1FmqShB7Stt4dtSXT0mvCfKjJ5CD1JsP9PqrroHoWymGo+9pfWhdV2wrPj+fkcMLNCMQ/dOKhVa9xWpwwcvlyQBbsbYEsIFtLttjhlpdh2Cdp2U2oWrROzLdzaBKJ9G9MPsL7YeqVLt1CgPsBfzoszvtKhKcW5lrh0fSmVJCqMvU2W+tmWsA2AxCNsdJjA6xcmBAbAfTkfY5mYRDamTrmmFallw0PkBAzMNmkHStc2jbLEhNejbZ32NTxoqDARvJigTXrOu8Qg8PPEO0mzPsYwe/WoNf8/qPS949kpyAzGsk8GJdkn5Y62p9Kf0mPy+f2Hsw8EKBazsAMIAF/e9zcC0Y4wEO3GpQixOwdaAaOIYpUl8qT1G2nZAdnUBbw6m01pZZvLdjgw6y+eId/EffNfsb54HUSfDaZTohr7y4hHZNvuc+5T0sI7nVa9DPc1wDUs6ANb+Pdbb/O+MS8T37vXex6t7WmsrdftU2/AD2K1hR8K2C3azFpfTkOvA08NeWLTPMts8lsFbvkHLcwJ3lV38vnwlQyna7f28WmOIHAFh/AFyz729wrUTPzDWvLQFf+jTWu/QBlKDcgJ9dhxzANfntPnMSsmUl6BswaeR37hgy20vAfTbDL2GjkYwdMLIVZcXVsBPzc37njjk9hA1tXGIvnZTfQV6DSmgzNOAa91Ey9AlrLeXaspPnPc9gnpv9PFz7b6+U36/14ckzrWf4u3eQfgp84Qw8In6hGOkXykJ1dZ7GYDD3WpxjyQEcXX8PrHeexznyn798+Ce2u2ln0s71mv4CuDZ+/9F++cGu7ZWZwp/t5YjwPwK4FiuXscHN//Ff/0fitLA8pwV7qAJNJU8lNQ4gA6IyKhWkIyAq8EIKHVOp0KiYNPIqcyHoNRMeO6sp4XeADoaaep75uiw3ZW8V9JjxJFM47TT8rzXYAABbTu7yMAWOI+fUUfZLy8MMxbcw1wSueaKpdonsJwJBZkFUWWJmicwYqIEG1azeDLkOehSg5oaoEViXeqRywZqHkONcRG8FX9flkotTJiNip6aiZAZoEziCGXh/f3l8rNJbvhfAtSeCayi7U/nOIkQY8T5rUc+Fnj3okXRc3925TGbL6lANOGqmkVk+LJkKcE3Outcff2v6Xj3BDCdwj6MBkVKxs1TTzrZ71qiMC3sv5dSJ03D+Q24ArmGC6zRsNysMzDpl+pBJhhL96D4zMyFSw0TkzfaUUtGMqUxmylmzQ5y5lBG3EwXnr9ZN2WvLCYxwPwfMq0AaASwCVLmTZGCA7iyGTwWeZi7yDNDEQ+H6vDT4Fz0FxKTjMAr25zKFP1kaHDA2jan7vL4T4F/PLwPQLvss4FfgjYFENL/Wu+AcS2eNsRA3EYdtnKxU0ASOBtTE2YMzM/KQWRLLFBs6M0u5O+d8prUk2T+jXtLwiAhC/EwJqM/ZYBki6eUBroVxxY4GuMa9tYPVefgFuK19R68mnPFXlJEX47SZrNFbEGdPwJFBZoNrJSWYeqnJxGgxoKRDrU33zVNSpfaqGFUeVEI7oUEmkq9mXmpwDXSmnHW+a2CcMczA6+vBJYthEPUWuin7nl1UzowJ1C5bnHWmqypmngD94ja436Por1yfbOhfQw+ki+ud/+Ef/h7fwc8eHtrGUFdymrMTOWAMF4ykMhez8PKMlMyQ9e09fMfQnaenAuamnG90cdl3MsLq+mCH9eAdTQsN+TKjsMt8LW/qXxnkzUlMRQ8oBhQle+9gruEdYpreCq4R7K7nrrJPPmPtBXuF1c/cmL/cDk4Rfb08Pb1cnoq59vJ2eepm/i5BndJPJzMAPBmYlCDFMLdO0rR8tZx5GIuH85ghpJM9B7h1Es+J5MgapcsUp3y67ZbLQn12OzEwJaA0Fep1JDYehhhoeEP3pesW81YaGggT5afBw12OCc9ZE3n6d/bveMZK97ncfs4jEysE1W5upwyq/RP/3r1nJS9U47Sn1mXJGtzBNX+m/n58tP+39sbKoMF+bn4vf78sQOjVqsDg/oz9X3QtsmhK7AUjvc9pg35bUqSTObHYwd0xuIa98PMEUFW+hV2y9g83P7KBWwyCYnsXDmVyojDsiW2W+gsvvqz2pm2fEk84q7Zz7SMMU9hHgvpWvoj6Rp6DHv1Gq9ruYN929Wy3Ipg7ASZHpo7A3R7MsaXLypbJOzaYEXFWAgCWq1zDBSBQkrf0204CyO82g0p29wxcywmeBF4mIWi9IgFewL78rO9pOfJz7+uyvJcSx/Uzx1/L9zohpKRD93ebKbA7+2RimuP+1vmbuNVloSZ4GLTj99yrsp83zs2u80gcUR9rJ7qcFN/KKk0yyVirfazU3QL4daSmUiWSrLm2CbwQ8MgqDvruB/lyiaw+2wAfhrYxgdm21v3mPgHXkNhsIDe1F/+dsd4iVydHcdcdX+nZ89OswWrbM1Nu1+fZ5fTa9a79nK0ImkJ8/jGtITGPE/D/9Fv7JO25B575U3BtBY+uvtMvAF+WR+yn9zTsE86O7O+ypt+8B/MzV1/qV7flaAP6JwIJlnjgfE8oi2FEbefiOc/kE748zc3l5u/+5j/UW8WVunqFgJidPTpJZNfs7Aw49yoVBXMN4BoBDgY4aKG7ZPiR5XbAoxHBzny7XMfILw4pGn9PLzf0BFLGHdl6BVooxRQrx0oH3qoWBgGdpmpCXHo1qJzIalFT8vp1NH2kEBjUECtBkygJ7AyTzQJTzAMEVC5h6+BmWHetllQbuE+R4qES2NTt0qXAqsRMpafJr6Jim54XNCAMRriPYgf+/8S9+5Kd2bLdtSRVqXtvbJ4GY2zCgAmC/4zBBhxcAh6A2wFzD4K3Prul0o3IMcYvM+e3VknqPoewdnRsqWqt7zJnzryMHJkZRet1qb52z80c/PzpRSBRMSLUIwr6d4ygQNKAE55SmgbQgJ6S3QB4uxxhUYINhNoYkEVyWZbfz8H3Bu8czLqvm5t4u9zI+wfA1s1Ks3a7/HkHfj4kycAu5bWbnRYbAjo5Dp6fzusLIFuHo4wc7wP7wxnflEwhiwGZ3QelWDw+lYBrlCHmrBpwTc+vdjzTv0r3j5LTiHM5eZ6yRP8vlVdVaW/ANWUYybTV82UN+RnMpGEqRkrDfFTfJfUnMuOtANYK/r2cBtu1QgG7DEg5SDU3olgKlA+O4RNrZwVR3teAItsB/jIlLir5LDlMuSdAlFimpY/ePc3kXPV/9P3ow7aZf3aavCfN0+h+LjznlI7vbN8Jrk1imJPazqkmsI2M+zj0hIoGpHA4LDszsRV94TPCuO/0IIRxVI6lWCCLORjZA5jROhxO0JQujpUaAyTg46vBNTPbvtyeqkT++Xkyv8tR9+cTmC3DbCbvDIwAFNtAME4xzC8PYTGjikEAFTwbEMv+Byytf6vfJWzFfpkFXOQ5za4NyLhYL2M8S2gt07NuVk7vn95r/TYzGVauPqBzP3aiflSgVmvFpZvQEVUia11se1KJjbp+67U0GPe5XKWfBYDBiGbdY7+3XCJTKv388ll7+dtffrt9rD6qDVTBjkxZJD3bwmZUMm1xZ2oRmtm+m8rHVkm6MyxkSdOsAzqi7YJLSL81wD1ABGepcSkFtaVXPGgE4I8ea54gavaZAaX0lVNZ6Lfbi5hrbuSK1DWpAAAgAElEQVRPH835f5eDWo59nw1a+FnOMVrSVUepd7Erq01GHN9mnaPv6xLnsBPLfuwmancFUFeXsJkmsDCiT1YrO503sQ4zObUYegWuUQIrAHFgwtu3IPM9wMbQ6+lxrvVAhZkHwi7FSjIhO4kS6aQFdtOzzyw2699ZacCv6Hd8wQU4mg2ae+bmtqkPkjLZh0fg2msB3Q4Sr5/ZgQH+oXXKOQhLtpAkAAhgfE/J1qpukH5YehT9Zv/UazfAXc7GCvTuAALklKR5p4Em5KPvJffW/yfgZuL5GQssNrr8kl3VMNbDcp+Kl2CCPqPui4x9ByXHHbfOAFyboPkahO+k11LzfmOim/tIybqnkdhI7T5YiYevAAHPtd4w9yqd+PqfkZNpOXIHfnhnTyZYy0IlNK2P+pnwk9ZtiRVYp13V0s++g8QkKLdcH8EuJaRLD13fkqEJ7U/awWq7vPcSYE8lxyvQvX4GoJLE+uznCSB8H1xLv+W8IxVWjknHN6pr9yAYp5fbFk7MN2/NWkmyy3FX+JCKk8hsf4YBV8iaXsS+5bH/CxzT85DM6bYe9yAEMSVxbp976Xm3Hdn3kMyvvm7EFPWZrjzqM3f2Lb/quX0u8EMfSf8judrPyXcOmTvUx8+CUv6SdcuANfa574G+187xd47w+aufwcv+BuDayM/PgGv31TKvrWfEbzC67yzvvkaaB3QV0t7X18C13odX7uFtWmX631l8H59HF3r8/fv3/5uAa6tNzCuyib5F9MRcmwAuy57SLBu7YZ9Mw+lTUBVgZ9KWjH/ANfpfOWZMU/NkpOtOZDQHwJvJiV0WulDRAi56Qpn6oBS45pKRetbn90/q1yVwLYANzsw2yGLWVfDy/DwTKTvjhMJNY3cowrsHzzL69b5MDZ3GoZtqfhMroAK9HcCrKX0YBzA7vHZv3aMsQewRzB3gmo0wSeoCv2oPBlQISNjZbBsMHwKDbgydcJAbxmGAR5dKhYFWE9fS3FqDKQI2uhTKDbrFAMr4ecuDg++NiqCM+X/2hCC9/p/ncAmfDxNgKOymuifDGjQdT2CJp6VdQQgpgJRDHkFdM2NW1jrAGgzOcR3NeACwnX5MgM2UwHl6nv/4IBsMMCiJMZcjAuNQckdPw+R0m70zJYiADg6OzFiBVWH2Vd2bM/FFe00pda1Br1mYJ3L+sT8XZpFkL6zQKXeLkQ5gO/2NBlQvAKtYj3awXJpd8gnAdTp5dqqf0/+uZMYAWiaJrj4ZVuIDirR+XbTslt+UZXPW6rs67++eDMjmzNUzVsne7g3mdXJQV6BU7Yv/7b08g52VSQV4i/JP2NiO47Lzk5To0oMA5sv4a/2zB6ObB1wbozbGws5YyvhSzlv/Vp+ugE+8Hzpls9322VwuZIuzvzMBHSWjFSCptD6OMtOiyewaXE7Z8TeX6262oc7tBXRP6NhJji4FazZWykJXKRn2RLYnrFXphVfANZ3QyJjunx5Q8zwTCOuzoindZw2f3z3r55V44Jq7B4t+zlRYTdcEZIqWiHOhnTwAX69T6dYCwSSvd+zPgD6AfqXfGfJCv8nVlHs7tGIfVj/NMBCrTNeDbwCYUv6pCiOzMg3cWTYLXPNUSR+PbpS+AipAgClEyDuDwoR51+xW2MYCXmStLDsCus+AijMJYORBI5mKqoELGWAg0Gx+B3Pt5eWzJ4RWn7Xqt1ast/RW4xz5embs2R6f4BpOKrqJPJ3tEKbAf3FS0IlG2Y/dn4hgbFuOgI3n2pH8O0E3zqsBNt8baGqAMZ0Q7Z2nLgZoLJ0IMNm96YQCGbRnkEsn90jwTfBy6Lc10KCtYMuEfQWf94CxAdgk2wFl37xxqwSSmD5XYbZhHxi8Q9B8sDRGzn4OXPP1rzpwB6XorNa9Wx4bdJ+WBwq4kwxzOwqfk+7rG6AU2UfmrrHFVTcaaAi7OKXokwLqTHXrIultAAxksvdyAWvdV3LZuYCYdTGAM+kypqFnH510oHR7gKHtB5HclocTGZT9Uc/YTFXuxObJ6rY9THnV8r3Zn4eBPYqpAbaTQUgSF19iB4p9nuqmm/F97Pmseusmnu26ifn3Geyd6zS+BXruLBkkEaV1yNRs2ckAreN39s38l4Bc/U6dzMHvSFC+bPCOlV55lb42soVt2ix1Ep5H3LN8zeVcLL85gGoAEtkQGPspk0Rqe/8XSHV9Xuxm+R3153vg2t6fDc7cB+kLlE0Flm1BmO0XYKd1S/zIXRK9n7fPepKl3QKmfaQH4Fp8l/1d/Lzd0w2/Bh9lYxR6v2/V63JNdycGWY3z9zps3Wj5N/TSiacruLVedD+LRTTJgdNR7m88Opvfk0sSSP2ugOivMFMf7e935f73/PIPg2tgCJG1hJXs1f0jOBbd5/y19+o94sOvAl9j4zt/iJ5Iooh7fA9c6/2+3MeqaN3jO+tqf+rxgz66zuPrTmy+5ffRbYl3BoF8DK4hY1uGG1z7f//b//BbMZMKkNIHASiktGHzGGA7+13MIzEVUz1YAq6pZ1d6qlnBvbmZKZ8gGQc0BsD9VOjB8+T+O0roOhOtPwtcY2CA+0JJXYlxVcH9l5SF7sBNijWKXYG4hiM8RyDHcUdJjbPnccZa7JShVfCk8pvUtBuoQzFN8MS1YK4pCM0BMCvIZTkIJsDYTGjaU9+yuTgg7GD+/fLyMeyGKu00M29q68mS4BAwdKLe34qx2WcByWAZGcB003tPj/t0+9a9uPx82lsNSnAmSqU5Aji/dlnBBic2SFHratajQah67toX75W3fSYPTp8hT0E180LPKobOOMgobQt9yS7lgma91fcNrBhU7HO7ShG6bIMSZO3ZsC9ZNzcrT4ltgCwDW88GczIIAtp2Z+3tmSQw9RkxoJNBDRL7M4jRetGjLn3dtD5VUnfztD83QHcPPRvMKq92nySXhXo9tA/Cz4evoDvWmcuk23Kq63MNKEq5vtNZFEtEkzi9B3UvD6NI+bfKF25ik9XPYXbCYCl9UqVutQ8wfwA8OjBfCnUC1gT0iiLJQPr+BaIJXFk96CTbb98N27Geq5ruawJxploCQocJ9O6JHnYTsJ5ZExqV+lzq/Z+fBm1YvSvo/di2LC/i0rdxcjn/CibCFOLvrAsAZTNSYQSQbeyJkpYhM4DPko8G4dIDq43BJdO8zxD6j4yuJdPBh+Sx9DoTg8OI5WxrqEKBpwWuhd2r0uhmV80aKCFDP8yLwy+HN4kfzrP0FyX7TDwOey24VegLpxHHWNM7xqJkcLIb8i99wiCMA5BLRlrrGXDNetTlZnUOKikBI6WZZ+/c1+3oxwjYBzvJV+g1svmzjh0nwwGYmUg04o/uCLMFB72VabNbqyTyU3R6eqepbNLnuX4nZnhPJpblln1nOniBU9PAOwk3+RAAIQHFu+efARRj5bSJsD6qq5tFytRpy9enzy8CWk6bIU8lzAiXLXoNBgCjT5rLHT3981Ml4ur9pP/dyL+Atfrvi8C1sg32J2YwAoA17SFG9zRbLI9DIJ4YKjYlgFiBsA2u+ZoC2DrYnfXDzypgaP5M30R8CG575xwy0EfJNBqSywou5ppBNjHX1NbDzD5ZI7kEdtR7oEFKdYccde8Uw5DuxBFpiQu4NmWiJFiHQWK2XoFr2KQBe3zmwwLV2WSITzH3k2BLIkZr8wPmWg006MBQ5VI+W3fgP/0jCdKy4AAL7KP9OOyB985+TPY5VRHSb4AiuZZ0yCvMtQ6cw+hm/cpPaKd+C0FAL+BJ6W6Y/bAhw1gHpt2sBJIxzbTsUr0vooeKVZl94CwDrpFIaN2bKH4/i9lXZkweQX9E6hoY1RExcdgJHrfHGP/Qr77PSvra7tgwrFk+ig59PWCzv88fycS6BfZQ30/g1/JwdyBfCyJJdm+ywmNwzTIQgOgn+jf1+8WD9PPOlNJ+RJiQy9bRj9PvNi8NaAODG/9A/mR69dK6RPYKtv1hsyYO6wTD0hOyLwsAPIcmsCfXRIvfBjnfyy/frGXVJY+AuvU5fH/Hmqsf8YPS3fOIzbrUkdqAmeV0Jw3ja3cp5mK0RsS2HHWlyepV24D6Kjltm7imoW7bACsNkO2BWM66FTklvXPxOff39pncfz9BPWzGCZh9DxxDpjY4wXP+6Iy+9j5X5pptwWP22qP7vnbd68+/pzv6s3+L4NrWR4+epeKyE+T5Dmi5eq89JIMt0NNCknTmHwTXFEWRjMH9+4PA2nXdh+wyeuDxHqI35rff1f8YrSzA1S5tOT3XPRapwDUy2ATyyiqyGMmBnhyJAEihttohDQi2FKqZaz5wGRg04FpnvTLkIMyVd2/TtDlDAaAWt3H2SelSm9KBcoQDljw9n317rHDzsnknB5wJVBQEOwhwkmc1uj6mHi0FHgBGj1L9xlJiOgGjjRhBYoFrxQpAEaF8N3MNRe9JqFYEu+QHJp4csBgfaPy1xtU8n2AaZp5KcgnQ9jr0AIJiXQzbq0pCa2ojPRrqmYoRV+Br9V2j55rAojiSDQimEbhBw0yfrbV5fq+16CCvD9mmsTJu/UsDsuqtFLl6fn6vZ6r/97W+3D69fFI/uAoAn94/ufxxBePSBxgimCPqDReAroDS2EcH1pGwlCyabZnDWOugUuPJfhpyiXPegciUIdTvkP1+jv5+AKHaZmYhpBSRwhw7GPcqwkQcOxmeevfSQJIcz5TqobccKDAYRBCIL4tR572Te/L60iQ9oEjANTklCbgcKHpfa108JdBgVTngAtAKeA1w24DXmgjqUtICwsy4wyERuNE9mK4g13J4Q8fXWWNKaTXIB1y7BDEMaDBLzv02AOTIbHppHCTVZ6o0r4ebHI5Nmu+nxNuAvXtEeu0nS8IuthzU1SNzG1yz7rGmxcHZ3xllDqtpyroJ6pCN1h3dKxIYJLrwwgzkPtsJ7+fG0B4MvehDssGxvgQBwT3Xe5i9YdXWabgjc7V17yMmybAMCoSBmWtLXT3Lutxk6XBwnH2Y7oC1AD4+c+7JeA2y69mRyQYIa0paSlS7/waOXIBzAm+Mr1m+6dfSNjZruQZuSAqiz8pO1PfnvuPYW7/b9orFqz54A3g76HFPqh5gkgBD/baUpHCZap1lDUUIC11DLQJYFeNL7yDn4K1KQmvaJmWoSo4lyKSs2wGBCsK0dtCsW6temGvSH2JaeshQfe7z12LtXYutYFtYt3WpYw14ke4yq44hBHsapvq0pi9bAW71u5dirqUstIaBGHxOf8oG7QyGKv5qpuPiDKHI4xME+4tTX89ZyY8TUOasAnxK5gK69N+pCMFWoaf53AJ82sHLeVXPOSYHy5wUgJipp8UeqnWo9wwLsf5fR6DBuVJSDEIgYEy8HcCmdVKYC/o3tgV/a5WlE69bvofJpiFWtM0QsPYYXNtl/5Ng8F5hP+wi0obB53Z05/x9wLUT3Lj6Efu77RNMRgLHMP7G+D7WPQa2sAjox+EY8PUBPwA09FksSUB32YckvjlHA+okAatf5Ld0PcmPfM1o4LxD/zsvupnC1l9ryq/82nxjshe+G0sbOZJOWYNQtktj0NfnDB+SJvzNqLYTF+adxSpq9QKu7Zdc7374TytSelAidgceJLbx1SYw9yOBAl4wPZ6vpW329vKj/ufui2W5nXJwbPLIo+2S45Xz2kfgt2RzZDAR7SVoNuhAifa2K/tMzNNvP+HuncK451nqah0f5D79/WvpnvTmDOVi3yf4tQ+7fatrsDulnAtUWPq6+dAXNjfAy9ZlYpte1ni/LwxU74cTJWdfUOKH2D4MwopLto+/J2vy8w0a0CLg+s4tG5zJthNht9K/9BpP0D5gsW534m7rrf2cj/1Ra6lN5vje2v0IlNrv+OizXvP74Iif+NnzB3/zJ1hrj6752rndP9/PeKyVgoFTHx3PtkHl40bTc+3R/Y/75R57QCE66k6nrYv5sZZTsfyIreN6vzlHXXF4Juxf0wsHPjXqRU/y8+sdNj7xQ/eE3qvDmX/tultn+nuvyWE/23Ti6qTZz8iD3+vN7c3/89/8B98o8ZmFdLmhm4unxCGC0P2XAhT4O3qc5XwDfl2mgbZ5ZF9Do/3yyQyUmpj41uyXCnrr2rDMyp6o3FClg1WCCNji/lYFtJhF5UXjXdTcONN1XB5G+WIUeTmPl2yAQMGANe0oxvFT5vvlJUbQ1zqnt03Wwobl3e1DykK3ANbf9yRGBfv1bM/TQJY1FbMr5TuelrdYfmEziEm3QIN6/rq/7okjkz0s1h5ssODR+uz7X365/frrr80yqu9++PCbyloLIITt9PnlxZPb3r7RZ8n01h4AitX91b/tl18yjY4prifwyHe9Hv5dGZUqU6K09Jf3v4qRWI3T/fuvHrIgtt5n3UPltKvv2pYBhhRUQF5MKQ1fKPA2pYsAlwri6I0GUKfeWAbX9Hy7J18AJj075T6UF6uUqgJiM3FKtl2W+EVAgAILrmVVc7t98xTBrffOwxyHmWxISotHUaXkKAa1S4JWGanLqgMKdD/FKTdiH+i3VteotRx2CA3EyWpm/DNOmoJpSkc2SOZnl5yHCWAQzI4d5acy0wtcMytwhyKjRJ/fJ1MTx4FMKbLtclkPVDEzYFgEfo53hzzMWhfIUANI3ki2AGS75CEsIitns10A2X0PA2zjWBpM6f1Ib46JnObOXPPOYKevV+0L/RJPFlOMivV6r7Wn/HpasRhCmbKpc5BMJWeFPS/9hhA2EAbYExCVJ1amuvZvAdTtXGd9xtin1CXlQPXzaTXgtQSguWO6JqhEhgSmZnK19KRGQ07fqvp97dvVgNoZBSCBSZXgKf7GABsL5EyfG0BcGKGfXwJ8RUZbj2X4zJZdlUknON29RWECqIQ8fS33fWzbANcyda9Tid4JmGtq1v/ycvvtw4fb+/e/eLqo+g0WaFbDIEqPOeCXPf1cAL372AHKibFWKFKmt9bf6zOypWIoPgmA+ZTee7COzT7zuYKdYyaaGWkEIQ2uAdUnuGv7nHJYD3wmcBmWjmQDdmQBRgH46730PmoJUWuSPmtrEqaBNb+r+q99vannWpWHqsyVnm3pgdXMrwBuwhdzBqKJmsHZZyayapw83WZF/geomsmyZDrMak5xzQJV+nyIHjEBhS+9WV32g3roTQe6YZ8ltm4mH2W0KfFVTzrK78gs+4Ua0JDu0LuZlWlgN2eY52ngPOAZCYqYOL9D2NpaR1jzr4Nr1hMw1or9D0t97MK15xqqp/oXjk4ZvVh/e3qaAGEHbAY4mKju4JmWFSdDapKx6BkA7GZoRlH2fmV9LnHGXaBhECzPy9oREOgXYbrb8542ERsUiPzZzmStxEAYe+8d9h8Cw76v7H6m9GqKKyz/AB1MPI8eL+Z2fVcVLBFVJ77dOiL8uVXi7cQ4/thMLw+7KDLcQGGDa0x0xh9aYNdatTNIpw8i/tWZ3OWzRzB5MEfHRn/vbwN0/tzn7Xt6+JrkPC1WRp5mUAe+kMvLJ3m8n32zyn7uCR58ajHYr37IESvZGOuswMTtBCzAbSdJZ68AGPb+jJ5bANuSyfns+MCP3g8ywfgcTmTDLtw/v8Z2m/Xl9xhZ4V71HICG8r/SB1Z7uIaXoJvRXWBbd4BHRHeDazDrnMuK36wk2SulxBfgSHFz9KXXekra9PwA7Gt4wZUVBeC49SKf2TKw98DMyvNctV7JXu51sficmvCQ5aWXeh3W5x9+NvGDnhv9GXnee7if64+eE/n9IcLsa+y11HoryT/T26nE237m+QwDSV2xid1jr2U5fX1pO3HI+OXl9tlTK5TL2hz73dUwjhv283IGHq1p70v0gz7T8cEfXe0BzSa29886KdfA9eN7nKSH7z+HbeEG5GBL34O6j2RTr/x//9f/fjpSOfizcnYJDwBA3CtP+4TZox18oOBX4IKT7ZubFWBGCKcmwW6z1t6qJPB9BX1PbkB+3Sgdzh4ckL4gZMAnt6Xv7e8D0hGQosAMQJ0bt0uTDgNt/u+RNYOxAtsBwSawLoNowGl6lQ2AcZaFKuCv6UzdjymgQJhEmniZ0oFaQiY0VuBS96jDrvsGWGPTAX8s5DT8p5TRkl/rUqy1CsgAzOp7FZx/+PDh9vHDB4MiFVSpB5AVy6YSF3tOZVAqrTI7sIKg617I4FBqcRnjzdq4vNGAQDHWVC6apukAnABeG1zDQZQFXKCpAzc33VeD+yeXCQJwdpmWzcMwbEL5ds+RHIruvxXZOaal2EGCwSQWRkAAOVL5zyHXvhdBRw7WOvtXIwJ4Y4ZYDG6XLsMijcOdcgBN9NE1p/eEp/xUmUeJxTg12q8qM6tAPyj8Lr3CUYBF50E4K9BjWAEA4io5kIwf4JqnthIcDeg4vQ/32dpGsapd6Wdnh2LYaAIVngpYeBcQ4XNEwtkkfxaWzNWhc8/AOkcC+pmitJiLXQac3o+Sr+en9FMCYIdhFrr8zCsw2BZ2Rgfp33YgeD4T720AmqEra9T3JTNpgLKYp1XKbeAdWUFHUKaIqIlOn16VC6PraVAyYpfJqu6/lWEfy5k5nI0E1IDnPqOwN33NK4iHjrBcTVlQM2ZLZwWEETOFQwFr9lbAfw3VmSnRA0bEqWvqqp+W6+3AVmsWYOVNAobR7W/9YDCzYtwFgOZsy95kMQDXapou1zDoFOZuysc1rIFky7un1re2XcPkdPmeLw4AUOBSlXRW4sGTe5OsKVZbyuh9ps1gMrhmwK32v9honzUoRihSGmh/u728uEy0fqeprm/f3j6rjNQ2TH1PU37P+fY7vL09BWCDleUEXcYhdJIhyaWUhtqRsy5077XIr7TYAPv0oKR8FaadgDUGFRToRu81wDW9p3uu1bTQ+r3Z1e4vB9N6T1NDxDpAaMJM10z46bIvtr/2nupZEibf81vov+mNtJnOf5aTOR1XFlSX90f2GlwDIOuSOl+6ADSV86rvlUtD3c8q4JpncDTXqoMUgsBqWxB5w1Hn9BK0cfblgDf7t1oQTCoYBtsuwfbfa71Kll5hrmlI1j24ttmNzY5bA7P6mVZwtsG1ra+8v/RRDWgZub8Gg7JnYUpzjp2EO9mWHZhg8xPwA65eA9Z9nz0hfn5eQkMQNqW/pgcjhNqA2GbrGZrha88ugS0oqr+OzE2g5+E46ZlJaWYmZmBTruBas+Az2d3ngx6w9tFJTmv9aL2Rsk+X6gVQycmw/M2OtY/ewdAFdCNpkr6adoNfD+rxIRlKsmXjR3+f1frRJx1zmCWbqferlJLnw2ZKfmTLYK+h989gb8cr/QTLD5aKOV/9/kFzSfyuDrgXy4k11PTz/Ony6AtZYTMhdf+VBOC7PwOuLfVhm7fAr+0/WI2GMbocGa1pMyHPdeN88jwkoK6ygu0sGyi/8HeCazxb//8DcO2cvolfnTfegr+AJHQvQJrfJ+SKBa7dbfaK4a86sB2X3t94qhd5Gt26J7reyyeyeeg2wMOrLuKeOSOvARgP5T367/eAa9fr3OnGPM/+ecVH+vdr5ylrSzKcMlv6+bWeXQAX8gWx5u65umfpAqv/MLg2bRW2nO9403ZpFG6f08TwffYjl/1dgHH29XeAa8Scr4jEUmtUG25C1QN11mdmOcyvqOdjvX8ArnU80b1isalOyr/5v/6rfyy0qwGmKCWBa7HN6mnDf0H01UC9D+YO8tNzZQWuMgp6QbIwvrY3zuVjBLoVzLpf21v3fEmZS61FBQo1mU6BbY0Hp1Slm+sZLME13A6LG/iHBUNj7K/fxN5wcM+zrYA7IMlWHtbP5xQoNw2fKaEIKpmmzVDzIIOZjrkbrGNAXTJmg9vGN8FFOagqByXjm2CLAJqMRTPv8vB9oMOm25nZMhAGnJ4znMG92Oo9YaOJrWeL4L5rAdfqOwSwHqpgEFEBM02ROWg4bQ/KNzcrCCcQJ4cy3nomBkEQ0JVUFSiII2R2UIZwxLA6yDOo5pJZG8YTXAPcWmZaQUZkm74KfShzkMJGaGcjTlCJe71TybEC4pKx9NkzQAq4lvArLM1Olm4nYP39quyCIfZZUgatJ+allKl7+wBS0EMtYHdPTQIEMquS8ihP29v9jPz3nqgXAK57Lam7D2DXAEHItwDp/AfDBaOCk+My8pNBsPWhnaeAlbuX4lsD9IBrxdAyQydl2QluZCRSWri09eqd4Ub9BfQDro3inf4nDPeo9yg5pER+DMQEaa2MLSy3L1+L9TQZff04wMHZBNe/2Y5ZPnmAAFNeNs3BGcLRDu2F3anABfZZdPu1bFNrrQRI2CNyKlN2cLvdXj679+EArLux6tgGdGy9x2asCSC4eCisFYGidEIPeRjmrkuLfb5UVlQgeHphkiTgWgQLsG988uyi1zIUEFTyQih3sANgxV0HMARYq+dH94hBHAD0BNcMZBe4BgAlvcX06Aziqef3GbG+kk7NVGaXV85zO1k1vWTKJrq08/P0PK1ejJ/qZ2YwNlMu58K2I2BLQCed90zZLIZXgWsafqC+qjV0582tIMRPXYpa4LWfpcG12puU4kv39rRsyutdStq91ui116Xjxga0Rwe4NmwsM9TMRnPZvgcZqDRUpfOASOvf9FwTc62mhbo80uTHAGuAAe00kqxJIgFwBG8jE9R1SDcastbQuRkm0442wzeXzljJy5IhAF+SRQN7hTWViZ6yA+1TZfDCBVgrba81Salr/z239Z7nOksXRV1Z/+R/R8lSTi8BXvtLYeLMmfIalpzA6usWAEkIer9LJ34fXNtl49aL41vCUoHsumOfHRy9Bq5JP12YazrTa+jBtvc7SWH5MYul92qV3dHK4x4MsK/Xmp6gk+AbC7AYbV6jMAjjm+njBHwEbSkZE4CafqOAZ0cQmQQNIYj1ZuT5GBjViL7tAqwGjzs/JifjyxUoT4kydoyerbCA5VczjKeDugEKgZ2/D67Nbu9ASUvyk+Ca4prosu1z/OjvvwdY41oAa7YZMCHdukTeZ8cl9uPFfZEAACAASURBVDkAJv37x1H9FcTo3o4/A6yhQ3q6vW1rQ1EbOHvU43gl8fqM7HLPpaPs3xs83UDDZtN0DJcWJCcktnRo2Fj8xCWi6/AkYc7eth/dx2WDzakyuIB3JBWcRHLVUukJ2uTsUlLeXbpE7Xm8iOhoYme2sf2dXp+96OWrRiIuU6WnR/q10HwDDlOafpVhYqyH4NJVvC5A3Hm+NnDx+Az256+A54oL97qhJ/YZeHQGr8+O/vvd4Fp/Iafrgu5cATdXkfwAqY7Nr9gI0NS2xN9T7Bz5t4xQAWj53T4zn9+gP/tnNj9Ta4epuNerga/4+/p8Hn+/x/4ce9Asz5V4ucpsf3b5Is2k+klwDZ/byxP78x3FS5xlMPLxB3fc9joSyvnaWZtTjq/tSfT+e4jiAZLebm/+z//yH/czDRgVCqDsaj20SysJuOtFKoDVYmZyJOWiWpIMHlCAQP+jGAsHVT74FpwESsWcSkN0Dwd4o6Ci+n1Vf60yLM/v39/+9Kc/6/rlKNTvEL4Kpgv0eXn50MATABEbcDpMXsQqNQS04WDD/DLyPwcNlFoOA1MgVWZ1MmAAEQhGYRWo7Kr61ARcA3SDYVfX1bNUMFRDGQJwOCAy54igC1BCGxynicaiDUoQzKCnm+5Nw/fp3VRrrnLRVYbHRE4AzpoUKoBI4FoCqWYRmtEGQw9wzawmQwE7E7b3xg4GATy9AsguToNhZUHTJ4gyQjHxnlP+pdLhAJ8pwVKw12w1szgA11wWarCT98HpJOBF5t8+OaA0k8GW0kCIgYFmswTAq+uW3LJP9Q2vXYGPG1wLW1TlEdmXBUYKdLw4JDglOOqc2wFii3niMkiDlgAc9EijKbDdQZ/JAYHk5MYZVsAVP0XwOD0Ow3pxI/HK1BtEVDB4q15rAdcAyAIGczYaXFvTz3z+ANXSf2hNdER1oiw/f3a5HP+hb9Q7sPZcJcDDnGxw71qqkMbK1iW+nq6Vku+9LyhnBclxNigZEnMta+5rpfxmBWrIQ9m1TzrjLiuMlunvaD8UOFu+duCq/WnKdthmnQBxY+5h+/na+s6lrEAyudZPzxEmBsmPBr3jEOwkhYCet29uv338cPv4KbKuIJnBIwPSjm0hgEhT78gefX+ugYF1rpusuxG2y+Lrc2Lb5j+A/yq5ruEC9XuGaPS+L7ZsHV2yvFmh2J9KtiBTYTTvaO6StRV47ou1Xpf86Cy4LJnkg5hr1fogZZJdXhjdh00xA9lDZ+r70v8d8MMjH4dZ+KgAKPfRkk5LgkN7XD0qa3iB7GXAtQTBYqOJeUbj/0wJ7Wmbvmax4V4C2hV4JaCmwDX9rPR+DUQ6wTUBnwE/ndhwr7xhFEdHiFFs8K3lNm0i3NT/LIdhO5ggKGANtll6qDLEQCWtAtg81ED/pUytGFwqDQ0Ap+vtpMIDb80/ujjUTZUaBw1WhXRmMfxKJqXfZgo5chFHKi0cMkExrATY4iT1NmCD3j4caM761tsC2VLaz+TUTGys9dB70xc1vgLONucPsiBMvp8H107A2kBM8J/0l4JFbGZs2dhaK5Kku/TVZ2oD835OygTDuOrrD870yO3ePdeugSL7VHsEYHbtA9m2jKRtkrT1/O2fXIIREgnSneuP7hHGK37o/n2DD1gKJT9dslnTdNs2RjwlaxfWrnoqJiB8yFwLjjbgWlj40r3WQfXHCcMkyMNcq+9Ynl1KyjswnZEm48Hv2u/yYCn7ndOHjUEfYC8kFADaLMtXfyCTOO5/DoDys+DaI2H5iZ/5rD+O8F4Lwsd3mzXb9nPHVfycVh3ji3w/wO/ExLU13SvvpJguciIZfwVAILimV5r9Rie2tx0/eqnh2z4ADpCZ1jnrs847vB5A97O0bmYfZtI0e7D9J5YA+eW57Xf7GvbDaB9k/9++pm27kvQXVl+/SzNEvUf9OeT3Yf8/P9VuNeqE4LKDxKU9gHAY+vtcSL4GGr3bcccSU7nV6/EaI+sBwDayvQG2udXWrQBMrA+JkL33sLG1BqlA+x4IdH0pCEc/Da5JtqalCHH+PrMbSOJ++GX9Lg/Pk9ek4901xMXXpG93BmrAMmSvGeaYa+/y4d5nmGupgni0n6wle2H7QAXAuVd7v0aZ5m9dVoyttVz3dZf+c3TJg9/L2KPlapJXfkmvwb3G1+ezDn24+Jd2C4/lc3/zuPZB8b0HLEf/TayKzCgk/j/+i3/vWyubtZICaHAjE7jB9LkH1xzMNMJM1r0mSGa8L1MTpZAImMIwonRAoEd9PtMb6UFThlmDDt6/v/3yy69SdHWvcvhpMl/X1RTIL58UvOCks/AOmNMLJk6AgJdqQi7gY5qYa6pnJjPhTNuRiqNXwJ+AJL+3ejsli4HD3Asfhh0TKulr5OdKIJTrENwKmPliloEAtjAxqn9IrefTDp4VmLH2RrImgJ+D64x52Dod7HuyXYECLr10qSh7CbhGqZgmgKp0aQCBzdjrd8t4dTEcCChWYKvGouk7RfCOk6FgovqC+YsGfbqMIIGg1sWgrPGtQZDl9Idqj8Gk91b9f/3pslAo+Qo4J+hHWdAjrZ7x+Zf3ug+TOkcZ+8DqvJTcBVwr9kkFtA0oBlyraxa4ZmcZ1MqyoN4jcWROI38qr/pdO8DHVMrVtHz1GeuR3OqHQhlCpoTSEyCMxgP0TBm4p8jVM1TgkwEiej/3UlFJWMAggelhrtV0YDegnv3BWTP4EHA3a+czQyVL1vSS9dyKvMA1QE2Pax8ww/rrNB6AzgZE/Ic+ZPYxrKHrdzhOyA5y2AaxP2m2C7rEPde2Ip7gsAHm3ORznfEC10hpBqQxA9DMT0C26bNidgNGqJkSKVs2Ppbx9dGzPicG7ceZN4jS529lae3E5x14F+Gne0pcuBdv3tw+fProibGZGHwF13byYBvJDhjD7ATQa3uMU+/mn26kL13p3ogAtAI/syh17gpgqwUqnbZL5FtW4jgaXGPfv3rarSa+2i1o3X8wc2BcW1bqGXTrADwEQ5ZF/+fgxNnwt2+mR0T3igAoTU9G5Gn6poTRErk1yL16wqQvpKa8wbxKxlRFlRoAU0kqTwVnSptBuPQfEyvta/puGTyr8/5Zzu2324uYb/7P0yVr0iYDEFx6XBDNnDGzrqRrk3yiPNTltQZZzFindDQ9GMmmht1reUgQkHNHIOuhBX6PMpMOwqynGzgTgGZwTaWiYfcBuGl6qEUq8vWgt03OkG1XQ1yJb4M05Lnxp5R5Drgm8O/KejyC1riiQQ5JQLYtXz0NOUMDoGd5FgMV4FHrIXlh8MM37anLac1kc2l3ms8v1g76uJkkzaif/pH1LLssdAOP0qMZ+ASvYoNrwx4uWYHhXM97z1xrRn78gWuw0wkv6b4B1b7XNmuDa4gYat3JJvsfTo4a8AbMw4kmoYNvgb8mMGoxZ7bd0xmBioId0sThGXp1gDG5zgBstpNX5trACbFkka8BFXxuO1mzWHBjVKgqJQnu4Pzw+WAs6UxegtL4dk68uGKF0u0GFgL4l10o0NkJ3eV3btZazl0zIFJmfQeuNeh9sg3QHbaJWJYf/3+DDt8BJq5X+T649vie9EnagKR89U6ozhCtkjX1bQyrjDV5BNwdgIadBQ9R+vGr20dIzLHBteM+q/pk/xzfWz4q/seDShXpyMt03MPuoxsj+3mFYX7lw9xb+7uSHvFYp8VLo8HW7QOGWVfYh5/F2WWh06h/km70xvsRuGbbP0E99+2NwNYtW4Da2ODaq8y1xHTSw6u1y8jPT7DWQhS4A1VeGQIA+0/3QBZRnA/YlFdZ5N/0wtv73nEz9QNpUbP3eYvw9Znrc+4DPOXkj84H69PrtMB6yy3kDt/tam/qZ1dW2SG/xznz/utc/Q5wbYPUfbkHe+I9cOzp6+ut7k76BsAaXFuf3HFLn1+u0saFnn2/D1z7HsB77ucJwgGuHTrmgqQ9AtfuZPk78tmveEXoNrimc+pFwDYcexJ53Wrrzf/+L/7db61olnKxA2DHibJQM64+i81WTDEOF1k6ggIDUe5BJLCheoJV6dDnT8Nkk3eQ5vZpPu3yP2fF6gWKpSSlIRZJ9VByE26xBIJoV3Bv8GlKTbr8ZAWhJdwKlGEHRekZDJsgU0Gy+tTYuRpncdhJpeigAgu0U/N+GtefSK4YUAVSiOlDU/9paKz33OBaiP4AazQ8JTDXGqhcKMyZNa6ZA4HzhHNIr6Rydq7vVetZDI/qtcba1D56gIIBRO1vBTF6fvdU68l8BzNjjbmOYdV8SgEFw6ZRCZWyuwaVRhmkDEbvll4hKa9yQGlnrIBaKbaVAUf5DTAYwGP1ROGAKuhLuaCBp2EZKVhOdsZgrUs8fv3zn25v3k2pMiwxepl1qS5N9MVkqdIsxnCnCXSz5MxElIMc5koFn3rGdigmyLuqyj7rK2MG0NJr0AzJYa51+RSALODaYiCiQOwUh9kXRkg9GiyXCrjNAqmG/gbK6h2sN77dCqKh7McZmsViZKJjQOvaj4hMSuqSDVjsy6sS/Pq19ImHUzR7FGZIdKHhZv/ZYF605JFpRoYMECxQDMZn2HkKCrvvXurr85lTqfvO7RgcE2gr2P90+/rts/e/dTdBZnr1BWhz5pSyHl3V0gNAplKk9HrzTRuYVpCTrwDM9L7CalzP6f33A7VJSLbW773MYTGIq0dX9e4LuFYgcf1BHmHqshboPEDprWV924CcLRCAay6HVIBO9liDDVYiaNEsWyd34A4zys8vHCMHyeC2S8Y3uAaY2hMv8+oA3OqRmXKmrcdhANf/j9NPI/eFydT9pQJWv7sGYQw8WaambMXnOzYkGci9r2aAwPIwYFRDLQpcM9vbjF2CDCWqPlfZZ7oAipkWdlpN0gzbSyBUAWxhPdVAg2KzVcmpwTWX+xnEtC5/Xqw02y7rAX8OAC5l4p0UWxDNjjC6rCb+AU350yNOZZ3S3W/STy0A2+f8v4C4Yq4V2Ga2Xr1bvZdBpoCWK1vcIEpT/leD/xigxGbtzvocBrym5LKuvxzeaIboBwuVE8mUSF11lmUE/QLYxAG1TEzgCLjmd5phBdLdDC4IwDafDUu5S8fneVDO6n+37mW1kvPXgWSrG51NTVxeelhJW5X9nyxWg211JmulJtlpPUEiZjNeL75Wzib9JseeLH21/vr8NMlHqx0LmIEY9H/6FqUNBuAausz+4gzdOXq4Lj12DOmBlbzVKMy1DVosXYPGx476zbNO8ZcDz1qvreCS25AgA0xA1tpG8v7YAsWYZr4zsbiutZlrBtdYN3s0ahkSf6An5AYwc+AbnRR9UolzA0cn6OHjEr1Hg3KjikkuRI8f7e1eA9fOstB7idhGzb81C+v6yfvPSXa6F+FAnI+l7vzpsNFG3gHcHDTOmdfeB9z3upCDXs/UvsQKZ/Enfye4dq/7cq6TvOMM7P8HNCMWBJi/ghMbhNP6rWUBRG657WSGDfY1UH8ErI2eBCSOrPigH0yz/Z7cs0EwGOPRD/wcUL10lvycB8w1GLZXcK11TXTnFY+6B9dWU84rANA2Y9qc1PsAlOj/D7uTlhI5s1qnXOM61KD39bHIrwXNX7/TzA8g7Qrg7NPwGoDWsnTxUUc+RnoA15TIClr6PXCtAaefANe2nLd+eHDIz/uxeAbF9/sbJ0kmKIfAzzP9NB+BRMf1d1+3H4BryJ3twKwP/+612P73Nh45O+OjnD7plmvO9GjDn4H1kaNhou1hBY/2u9/pcvnXwTXt4kPVfPedC7gGLoWf8Pgeo8ve/G//+T/isyp748QYXPN/UvBiUPm/MrgnuHZO4QOg2owugTUFNsAKU3+G6s3EJKj0MQodUk5KUcafnsRWe34q5tDK6FjSlVFUycunFzlrT1W+dzDC7Cx1T7GAYCxMZxwZFLDAtRHiXd5lZe1AylZ9vyeHx43WPW5cYFJAigaGOjNlcK3Lr3Cu3rkciEyo1jTMNTM2CqXOJLU1+GFLTZcqVoBH4HKZamc24C9aY/YGYK0CMZ6Xe1kWtsE/D1gr9cTI5cibMTdswjkQp1LEAMs4UE8qJp7LPuvaBigDrjGVkqbP9NKjCeYanECWv9YZw7gNkBRdWH8G1wzmaW++fbv9+e/8nVuVhoq9UazFAKUDHBAAw8iyPB9lPV1CYdaGK6TiQNG7JAqMNbqWGeB4sEZm8lghN+BHo9wlV76PJ3m5hMrlR7WflpMMoFgUeJfhfdE7w5VTSZhAHjPXFKRqao4HaZhFVMCaS74USK1adAAbrXeXKScA68DSAZSCrw5yHunDrwHWBjTXe8TrFPy0nBH0GedaaxKWJQyRAd/93Z2dgkWmQG8FQbBVZbBWGazDTgfLbVRtyRQ8FnNNGWvpPDuO/f03sHiYWlf64KuAjH1OlPuQs2jG1pFN07mjZHrKK81wGtnmueWYPCqT3mW0eX6yavXdL0JKirlZLCWDnTgfc72JgOo71cNL903/tb277FnLjVh3wduZJAtbNCM6DLBFpuK0NrBNsHwM1iAA7XxUWFcGLXk/6Y3b2u9lmOv5KjEhfKyGr+yBFwF5/X321mzV+o8za+NrpkADZl12Yrne64EccdalH6IbGSzhMklPlUVPFNP606ePmsJcZf2yTwTht9vtY/VU088y3VIJLCZumvGqaaJieblXmaaFRj+UPqz3AFyjV9jTuzddGlolvGJHq/9phh2kRJbJwTDf2hNR6ZvtBHG8QX/rMRhqDnDsUZTFNYAGe82ln56IauYaSQY19e8eldYHB7i7+gPCNuoj0NnKgDxZT4FP6ODYQUov9S7LyR6GWgastIz6RDBptdZ1J7UoKcYuWlevcnHdv/bQjD6z09JXbk0GzeN0WegOxWyjzqlr1lwncw0dZ706sCFnu3siZgI9JJLut0ZDYCn80vm7Wb+d4Q2ubecevbETu4BqdsyHiXW1ICWbeuYIWzvCAawnEZlg5DL0B/20qyR2givwfetr7IZZyePgS+OEcb8DzAnL5skB1xTUpyxU9qM99+izh0CKzzZg2raDfa8VpHgdS1fZVngas1sm+N0N+NbPPADNVyn/DH8A3WQ/Jv77pSTdNtutXrZPhj30HvnZW97TLkOMkA6Mz6BpbH9KkU1vfhhYAYC0zw+A1/7Do904rFaSNSucvAAhj4KxSg5uf9ivCqD7AFyrdV+TbHb817YEoCd+B77KzzLXnOyddRqQaFjxExt5DbYsbT11BdfYP/ksK27Zfq7ZXuefehyYWVd86boLc45hiZ/XOmOUKRvlvvhBrECvHzqdtiEaVvYYXGsfTWsz7YV4z/a5dslgM2P8vA4vkzA98NMzbtL6r/LQw79d4Jr1Jq1t1h4vcG37Gqza1pF7r49VLdDzO/gJyWit/YP2JJyBfc1DP0UmrnL36DBjf/+m4Nr1Xa/3fnSejzXzyciPrKfwEbcPj90ET7Bs8NX7csTrO/vzjuGQ/e89G2AaxrFjk0u8dLxLq7XfyVwD7P8eQMsKZY/HBjgB23HAiqO2nO4WFY/kYdZi+ScPdMzdmkW57v3Y6/vaGnup3tze/Mv/9N9Oi9mYHf0mxihU2QNcq5I2Mdfc+Hkbw1YYYa41UyzZd5lXGte247PrVQdsoD9ZMav+9KcCfsyU00jvBBRlmGBZ1UTLcgSen4Z+aWDKr1oOgZucnwyzKh2qzXP99AjpUXKxeieRmduBVJWEElCK4SXGUyb01dCEJxtQWGAEwARId+Ba+u3sgQb1jF1KB0umSyCLWu8gfOGmBnACmgwr0KWaXrdPWhNNCP3FzLX6jthI6l/3EoZeenskEGy6ary0nZXAGHRZCtn9S/NTFNcAgOlfoOeC2Zes+CoNpPR0lNTNTchxkFf/tvphB2uLWaS1zJTYrUCUgUerydELCHW73d7/+qsABIPEBplVkpz7TQmIr+HgcvURamsJoJDAJWCl2YHubTjrSzlmjmszqOJkhk3oQ/5jcK1WE1nr3nStmAOw1bokWG9wraYJKmNox9xBW+Qk5XA27m4ur55r5YAArB1sp8B0DdgMe4FAk1JS7Z2YrGQfTw1d08s6QZ/zIfZcWHgAmwS6HZQtIwIjVMy3LhvHic/wkTCHfL2UbC7QcDv8ndFUk/1dqkBvCxgoAdfUyyb9+9AzKQm1M5ni/Azz+PTpcwea4/QYXMOpbaWvBSUzBs0z5V8pCZwmnV5jsZg0DXjtE8C4TUPLaGdrqyyx9TrT5AacvPYfqmt74vAabJCDeHXuCKwEEtDfUgxJl4IqgA+bouRGiQfA3D2FMUE0smSnPxeQWJVO8PP4/DmBoPszgG/1TyEI+qUG7GRvtpMCxOASyHEQ3EuN67t5ficuFmPKtrP6BnrarU2egb+6DwB5M0FKbwI4qbwzDdgVfJp5gk6HkYyjW2//KYMMatcNqnmqZJlF/i0gq+RDIBvDAMxerbIxlpPWDx7e4D5rxVgrPf1ctlLMYesKwCMnjAIuU+Ij3GN0IM6pwLHoYQNmaa+gpVa6TgMKiomn5wxzrX7WQw66lBTQaZh87HfbKIDSGBnL/XacLbzWwmGqhyHmfxcwPENhJngdvV5go/vOhb2fKwI6at9pdyDQi4FBBok1YCYMPN+ToTN+ZzH9A7LZNsPyY8jN9IvSMmYzG+TkfAbI2Q7tsFlH3yELtoWjCYOf6fo6p5kQqnPHPd9WVp0VHQaZkyPDBH/kSOt89zCcH4NrO4k9Qfk9e20HQ8c5X0mWeh4ScpxT+5TI9ZmUGSAntqH7WuadeUGYBO2H+vfFfJb+Vs81r5/FcgDDoRkP45I4aQDsMJQ3sMZlMpG0zjc+jsGGyHzpmZSakgioRLeDPdMTa70MKrDB9kOkT2riXnxEuZcNPM/u0tKk362v5zO4ya1bJib42eAalRL+pN9jAuC2t2HXPQrM8s11qyxcnY0N1B5giT9zDcicOHYvXHz318pCu0XEEtoQkNJa4qx04F4dy/wO5hoJAFbnAAPWhFAWYScYj4nj+HmPhhqs4QcbXLuPwy274w/dr2MflQXcyDfoenTHEnOkslbXAU/oubRCqX8CulmOxy/oSp+0Atlst9fAtQY2kgDkcx1HA/4GrDqZi480XqRxgRCdBFrP6/ew7uyplQzLSK9TWppc79LgBiw57PNKzolR6Je7g6+vVR74Hcjn9f85J1dwjX//COTC/v1tgGt7Lb4H7F391q0jGjw7ejujf8Y3tJrHJ3gFXFvta0aYrcikN6KKXgN+uIN+vxI8+/OvfbfnNDUJ4ieYaz8Jrj3a08A8TThALoybgOswSGwZr62ZD8T394JrbfIi6dOfEGtmGzJJutYx9bP/+Z//Q4NrUG+7tIjgyhA6Aw1cQvdNjaQdh5xGox2JNZWyA2QmY8A+OJxpr4iVDI3YDUx56puDDLNonA1QaV/KRz9+/E3gWjnsQf3cIDVTv+qlVZaS/3jOE1yzKTHIlJKBbBSAjEGMYYjUzwGu6sHcR2LYVfU+6v3TjXHN8qs/gG0KTlppT6kCmbx20Br8YdAENdxfNWCiAT6cMUrvxBigl52dHTs2LqsrgK0mHWIgxVb69El95TxJzgCAnU/LxXZE9TLLqVDpSMpsijlDSckWRNaTIHJYcwXq2WkkgOlMacChzRar67wXuAbD0hTtRKM+mMl8cuZQdn0o8gL6d7GH4qguO3d7++5JjtOAUzS/T1C1DrEBvTU1D2c0MLaMfphZLetfP/ewA52By9SlvXZHJq2BSJ+b/Xybeu9zGkeXvkxMoG1gyqPFd7aZZuYElALZEpiZ8eEgjgylAik53DXUIODHkSVYw1JW+aUBJisqg1xTInxmL8ZBeno2u5MSZcuUB6N4mIFZVLCndA908Cr/IaDlvshmrSeTFOv96now3JANnhmQv+5X97YOGXcOsMX7YCD085ePaRSd0unulzhstaOkQGCqJxT5TDDth4wYE+eme1x350vANQDAfGc7AgbXXlb52WLTmSZ3AMAwyr5eymjbgYpDsdlABofOPoePElvteNa5K4CoZCpl1wLXYEZ+K73/zgyp1fB8s5Da9FIhmyBcumDJof0N9xIi4PF1wkPsYNrBY02TFbuH9xzv3base9cwadUgXrFBNnv0ypgyC3Tkt661nc0NrrkPou0OQJP23VicwbUwzw2s0Z4g5SzVPj76utYJYOpjlXtqkqZPpwEag2s1YbP+o1RUUwNTBu7+WSpgygCeOjtVIlpn0y0NzCTPwIPVe/GKC3TQljPzpYCy9H7jfc1goxS2zsQ7s+sOcG2DTC4HnRJJ25oGTa5gxgXQsf6LexWH+DhX8aEKlIQJ5onLaWjd7Lg40pqo6qFIPTwl29c9apffYZu2BmWkJ5j7zqXsLgMqXMI/wJp7q9k8NsCG39UGcpgo463nXUoFBAy4BhQ7mXCAa5yZLn0d+yc5ibzgQ7x5dwXX7BP9CFzzWQ5gr2sC3j8OSmta6P5zBdd0rW6lcfqDmyGMjG6frtftCN4Drm2H3E5v/htHfduOcc5Tcq2saSW3qkWHh6TEeI6vZcNkzyb/756pl+AXv6UDgFmRmbbqyhXcPF8vfn/6x5Y8ViKgLlPgmhOblahLkkXXT6sPTcoO6xRwDRA6PYP0lGBWeUEl/fJ4G/T6eXDNPtL1D/6gkyC05qA6ZUORA8LdS5QzMLQZIJZJVHOAajt4nf6kVIPMAC+BOYm3vI9J7uWgNLC22EATQ80+K/FeSdOVen98Inpxj+qUve8MJ9i2SGzG+DvNqA4z2jYhVSsLlGswKf7EtULj/vkA1qd66dE7wIoi1dEsuGuvqiRI6vO0z0leTZe1/+1zxTVI0mKL3Zc3ya/0rmT98V18DHlmryS+kc/4sDF5drxG6ehUl3j/X9m19W7YBj5JXFn//qPgGjpkGKuXaiW9NGrsHuT4o+Dao3OK3B3yd/kgOu5vG1x7rDceA70DstS+hZnbPb7vvq//hAAAIABJREFUK794H+5hlXcPyN/F3cdDDXi0dcy+duM1c6gt7wcI9eCd0MXYrosNewiQbr/iNdnN81/ff/sWO05HJ/4MuHYPEu4kyv0D3a/BKExwqYi6cZCVWBsfZmzum7/6Z/+gwTUH0Omh0IExxp+ylXKiM2Ew3vtemH1DZWXSY0URxWrKC2NE5Tx8ZglKCZf7MGUSW8qVZGzkkEWx0Rfqc5WFFoDmDLjLcaYBfQUvypJnimAr/NUs30jplCHW3yeoMWAyxtJ9usZwMDEumfw4I/V5v4fLVfcGwsKiV4/kPb0nqkcdXpPjv4A+Ajpbk/XBqNJOeh11kND96gw2YAAloJm8Z6ZNTQp1b6D6XbHuNCE0wFo/d6z5Fsu+V4gxMhBy5l1i9PT03kyoHDRkBTCNMez8mxJfH55B9Xm2K7hV16sAV+7eopkfSjgZu1Ph0H/udJoniGaqW8CmxQaw4cbAJGN80K9h1NC7K0mCACsHuJYpvJ6CyCTEYSFpMtRSQAQZbVxSemxWh0up28EJs24UHxqVflhns1w5ejiyeV81/9bwjt1DKP2/YEKUAxD51BH5+rmaqqTk22bGesEvMoHSdiSLabMm4gZE2UzXkQe/x5t3cYCz75zFOgcbXKPRe4Nra3iFGWtnyXI9H1n4OgO1fma+vm/QrJQr4EjpnToztU4AIhUkb6Mwa+BFqDP16fNH97CUiM20VZxoO2ITe/l7KwALrwfFPwFfjPJKmsA6nGD/ZB2jehtQ5MbLiLr/5tDUCbEq3fFZDArrjzHWEzReHRPp1YMRPEHgVd7rul8KsG/ZMTsNcE3l8un3p72EwrEcBq2R9MAYxRJQHMZdooanaEOe8n6BRz7zBllTigyAusqi6l11BjMdmnd1IqGee4I8/w6zMo7pZvSaVb0yZN3PLuWH0tkB15SosR0xOzUlXdj2BdJ4SqgZJB4+Yz1doFQBa799/Hh7qaElOt/FR3WZ6Mtng2uUhTLBlXPtd/R5F3ut+6+5LBQmW9nj6skmu6zAMdaVgFL2fJVNreELlWRT/80AStWw34xbM2sp93wpMC691mBv1TsU+OYEUKboWmqPcqiWz5SzcYY1T6OnOIeJ6tZ5M8U32AB2z11hc357mx2Qi921Jo63LObnah+gpvKT1IMZbVvupMqAhWbWDbDmBEitw2atCZRtUCUGPEGc7AuZiDyvnuFNuqHBMFrMjlfBtZRGt917a5mYfy8QSBmZAteAAgbweA1cw0dr31P+3wBrVzcaHXWdFroDF7//6IedbN2O9vZR0BcGvE575/N7gmutEwclWYmThGdh0Dd7VuxpA5K2H4Br7kvp5+5a2O1Rxwcb2C+K2v+3yqHxEuZSFRNkqEqDdbCkzDwrcNj+Z02NL+YapZzDlJbtCkvNJcow15yGw5fUzq+yRDK3fxxcs28hYofe4woAIGNJakUjY/vjtYBgHms6/0i5W5h+o9LvIa3th1JBsQca7IFCG8RFBl0WGkAD9tACTa9BYk/z/IPgWp+vNbGaOAU/SL1HKZG8tJbYtmz7Ab3fJJMvQf4ZcMPmNIAwINokvaLBu+VC/btsLSz1awCPP7UHlUAiONcdn22qQ/ARTZqgrQcMzUhMM3yGPkcSp3R2s3DpkUYJKIBb/GvvJz2mv49S2AbP5I6/dXCN/rW0okicm9Cmk1T4K+235J3285xn5PQQtx+J/4Q+fuRL8jPJYM7CUXq/kMl9Pvo+h7653OEKzObX4AMGFu9BRec33cO9/lMSMD3MIYAYb6A6Z/Z2GMlLw+QZr89vuQakva7OyKLlfVVDrUzm47OxfPl/BeAaegf9Uc9PbMsaDGnpXP+H+0FcUGv1YNJRf6f3c+/Hg8QMPu7RbgZY9c3tzV/9J//Wt3Kcy/J0qaP6hNlGQ+MfaJoGpjG2nZW0QdfjQINfxr6aXddCUEpXp9CTwpzJ3qAcAcyf//xnPVOVfL68fJRwAqzpEDXTzQYsP+lecTvYqyfrMtXFSsN5nzJPG9o9AhZx9Ua6ZBKAxWWXA9BQLihnCLrgMhqWZ29aO8WXfm8V8Hz4WGWuw1AZMMVMHZyPuKUq01UftgS/GAf3gzvBNWeJLuCVPfjVG86DA5qxRlDKaOpYpp6aCbi2nH2Ba+9/0cFnqit+jQ5MAgpKCOodARxDT+wx2BhxA34Gn7w+N7FV9Jx7whEyFUPMlM9RwlMGOZR2+5DsmxmJmWS1AqetyLthrwKX7E3AZ5WrEqx4x9PRaBx/MSvFJPnkz9JAWMH5MJE2JdfAcZ6zyi5SElR9n1SOnD5oMNe2uq0syqmkGOawJuyuiVxiqgRcg6Wmt0jvtSn/tUhJHr98EsA2ICIg6VrbAFgqJ1VPwpK1MBpUIhbdEDnZ+qHfp8rrUk7BmTKzLM2vE4jEvFhHGJ1yML8CWp0vepVoAvBTA812pJ5uVQLI9GP6T9Ye1XvWmS1wTeB9gMFtsLo8eU1ae/n0wQMNpGetH51lpgl+KM9x3izvMIb9Vga+h+mLQcKwUwrmIH8Z1zjldlJxDih3W1NE4zRo/XXDkCQIsqpUuoDCo6nvDClBP22XUK4i57d15JRC8Vmcjrrx1/oPpyZJvfqcgDUG4mTqKOxasQeTAHL8engItyorHh3rgH9srtfC4Fr1s5t+ek8ZriMZSdNrncc1fKPOYrEMXf7q7wpwFbhVPYn4POWQyW6vvm0ypWsqldZj98xstlWBRRk2IP1ocE3MrmIfp6Srns/TTR0EKJGhQUNfJHPyAW43TQb98PLp9pffPghkq9LKW9mWsK/MWKuZjunhmDU6GLsrxhcL9c0bsdbqP0oFXR5qxqHkXvKFLLv9f61ZKPKxlwwGymRU2RtrTjHWVAbqISsaVqBy1wBLNPbPlMwK8HE23ffw7G+iLn44rpEk6aqU5c55GpCz+0ZFVgHXzP32GTSrz4/cICTsPQbCxPYXUOlnKLbn57Zxdjht9yivUy+0ZqTBWMv/h6nXv5fO8rrYZRsWRQebKcsleHC/NbfRH1Au+mCVCvX5RZ+rVUASTqtqgbYBDDYAFHrzllJHLxK6f4NrbQO2fiIJ2fcAltkWENb9t9v7X52UgyRlcG3W4wzmdikkete2ZE8TNAD6Je1HRuvtAIj3jgJHkTuJs3o19u8JFmGfRM98oWenDecAa/VKj2guIExLNjtZcgHXLBP2WQyskVC3rADqFqNNSe0CyqvFSoHznyox7L0zq5YzzT4YHPFQnQIZnIR3Xt9g8RX/IgVBy4ojwJRhuAcd5jM/A66RDBvm2mNw7fG9LEaVAMJKTbD3ONCLV7KS+5xDzrVW/xiukrm8BPJD7pukVoOfvYFdicETPYABrgfk8IXap4CFFnKD9GXsPslxgQcp+eWiDa41035u1wBbJyvOp7sCbHufWdf2DbdcR4DUzCS2lvU9X5Zk75RMTiw4e6T9XcPn6t9dFpqzs/2r0akG1RsgDlheNuQOXEuC3rrYJX60+8DxYj06HryAOrMWE2M2ELHKQkkMS3XE9ogQ8QrI1H7SA3DNe0hP1A0mj9/f4I+Y1Y8l8NE7SR/0wLlJwF73cP+7o9vd1/InwLV9Tu/ApgcAWzMdAba7XcT5nGpH9fxe/qDj20pqWseN/zlsQGFAi+TEu139k3le1nlA1dfXJ3tl4xK/CcxmdJuvvWIDbZn3TVoowBx2TXZksY3Z487dfW/D7lillnt8JRMsHLe6xUkRd/zs5avsMlHO6Wu3q7gVmb9+5nvgmqMHwMb5ZuNdVO7sZf2f/uO//+1WGSeaaNK0VI2XA66lxMMurB0QekNZiWxwbAFsq1To3bPLFgHX6kVgmKnhbWfk6MnyfPu7f/dflyD+9V//tQC2MsQKmBQgmC0iQ5zyEzdeNSBk8GEAFMoPDaSkhPDbN/UbK+egrk0p4gTy5/Ib/Pl8+/jxQ1LQyWxmSAMZN2/S9N4qZ0PB5M78pLGkHY+ZilqBWym53/7yF72nMtRpEF5P0/0M1ER+AlIC0TZWUbr1c6as6t1hl2SKl9fCQQVGhbLXTUmvNZ1pi0ywuzZ8j3OUMiSBa8/vJZIGZugndlLFnc3ss+tDhOIRo8LKZvdbs9wt8DfMjGYbaE8isTGKDfBlSIKNo/+bjBXBwltNuyXroN4h3TyXoz29bcxUMROk1q/WWuWqZYzaz6FIjx5byYQFEKMMA7BE12Sa6QqCoKmXfKgnkwA6B/MetOBSXpdET8BQf6XkeTIAMykV9hT6wUHkN08EzCAElR2V0Q8ravfuifarehWx8DysBABjghPkiP+XMUnpsTI9K9DEgdnZRexkTZWzog8w2Og+smS5NthWzrPX3X2vBsDDUDTj8quZaj7PNfDhnXsTFju0GJ4FQjD5V8D4G09kTJk1z1xAng2OyyYK/Lb+cnAtcK1AxdWjT2BunDE7rzQPT9/IzeQJEMFeYvzQC9aRDmIaXMvhorkxrFRAAAwPbD/p+QRKPk0wEeNAFIhTwE5kFfazA1WMNt8CYBi9gXxMymHAO4NJZinreRkAQvNvta+vfl4pp2sA0EaQcvGx+QOu7YbwthXWJZIzfIysP0EEclY6uoBzZyOrvBW5OpMsgFvWZe4xVjZKzA6x5jIEAh2k8tIMjHnQj8bAcRghMKPi2LnPZ127zr6ZpDUdVOX9YkF7yt+76pUaG/CS39f5hrlW57kAtY8vL7e/fPh4+/hicO1NDVaobopV9qVS0WIx0TvJPTKrBaLLGM1Ca+aLAFD3xjS4FrZW+iOqTLR1MC0obI8BLnyMXPZoHUvzfutl0z/f6v0/ClBkKijDC+5ZW90z0KcjbAhs/oBNaGsks86b/YUNqgHO7eywryUwGdcs/dJaL8axBJgUy4RhMNlvSpUd/NgpB1wDpFBriZTWwaBTb8ww+yiD3cy1Asiu4FonAcArMca8a0Du7i/UYCGZVVbJZ9PBw2IyAnytnpvIdMfeYpsActmdn/WyYMldWKzPCToNWvd6zmOllcUAqL/8Wom/7FCbybmv9GiSjtJn4DcBjJoFG2BY8hBwza1M6IE7gRNJCj3vDozjU5MY4r7tDAGAdpuL8gWLVW3JwobJv1tuKwGDZDhJIt7j8BXpMbWeyY/YsPDqoTogGOBaVT68f3rWGhWgDxjW4JrOS145LTx0jr6WT18tSVxS2vboAA288A2wpccgrzmVnifARoCob0pFsPc7SJrAdAOgtYi7omQ2PwfjEpnV9ZUs7/Was485uXyl/yn9QP+r+AL9bpspnuRR29acAX/2HDxiedjrcU7ZbBlJsnG0HmszbWDYCp3lAGuyISuh5kSWB111/1djz6lUuGfnkDTBv/d75UuvLdbxc97P/8/Z2h+Znms51/ERW18s8N6qzjJpnyESl3VsMDFgD1UVjpsmecn9t29DgNMA3CorIya7gmDyswNMb3DNjzPKaO8Pca/fZfrKYTPqvac/b8CS+Ntzr/vFRxeSvPZ5dHsP5JF3298ekMrnzIzvWFT8tbwOCfL9fQGafTa2l/hYQJBrV6Bfkxs5kxdAEj/7u+AaoPU6UtaPc17i6rcs8oTVN74SDwLVArDBfHc8QhuY2Vbab13XYvbVO4Ac4Jvud3i0Dw2a6ZeBi8LAIna26x6cBx1DAv5SDqn72xiPPtt/P3/1eNP2XnXCODE2ra12Unn13bcvOz3YWJ9HNzJe6Odtv3J98LvgWtQ+Z+qKD7f9bZ385vbmv/+P/p4bXAjEmD5rpu3bLawSL9gACkoTzBZTyIF8eqsAaAQocfBgBgo9YARWxGl0hsqHjb4ALp+sT7/VFMtyrKh/t6NW17KDXUGDM+/VcJ3sVDWdNwuogqA//flf03Xq7wZSvEoKQL58TcnmMLYAmDAKSVxP9keldwZQtND1TAH8TJVOvX73Grqll1YFCjTMN+29egh1liTZFTNmXIq3jZnPArRkg5uNmi7H66pQQMZh3LRRUf+bp84g1hTCYbsZAXcQ4bI4sQvHK4vinv4VDXgE5NL61nPVfiU7NwIJDd9aFcRb+57DRE31KBMDRdq9lPxKdtS7CAcwBoUprZFTSvwKKDIA8iyZsDxYsW0gw4baoGQ5jdVvreRHpVaqegx4dbBM6skcGJKdKEe7vk8/nW60royAON9WkBaa2+fPNZ21yjzSg4sJqSnT9btbhiqQrpXTtKkGYRKYp3yoS2jz79rP+rzZeGMltnPqPl7TI0INzNV7ydP5PIkwPY4kkqczr2xMlaqkF4uN/a5P5x0wlN5TDSfIH/17gWYGwrJXix1UznIPjnhn0EBaK4wjQGJ0vfstvrs967ONGY2bkqw5mbKSDwEpGYRSe+lMv1mF0ok50wWk1CTGCqrq8/VcXjOfq5JBAzIz+fbT5xdPzKIhf/VcqhLnBF4KmMuxKOLQAhwJLO3cwpYcJxagus7LDqot1xPouYdI+j2mX5YcvTUUhDOpwGw1JfYkZDtvH0sHf7Ws09ulkwACAvLOmZoMa20HmjEZM/E0U2zFun120CbmDCyIzvwVc9UlSerjVfYl78gES0laSrzcJ2Wm9VFOLUA8JYwTmE9QH19ksfwsPyr5r+u1bxFHH2G+OCO1XzWtUw7u6rMJqEE2e74+jKpxlhd4LD2NPbRtUologpx2PIi1EnzDmuazH15ecs7D9tI1ykYVl9bglQPlGnRQE4TL/nqS8iSzkEEYqAGxUybqYQYDrtFXsQeJLGe7Bxn00BjbShr1Ty8nl6q6NOfNTC/d00EzSZSk/NZZJVP4D+h9s+Mr4RJ9QkuAsMJc3mG/hYBCZ6GDTQKbdl8NCK3m/SGjDdAYBn8z+GDZBvhD/uxQT19W6bqAjsUglVoKu479ojyUPqg7IUKR3BkY+TRaR2ZqcwI6seN0DnHAJ6i1D0BSlr57vtYw9AjQA7xdki/WTxdcoAPnVWq5bMUkFbJjC8Azm3SCqt3L9P2vv7Tud2Bhf8Q6HVbBMMKUwJLts86Wk966pHxK6/u6R9kAJ0kcAPmdBnxva5eoHGDBSeZLq4qVpLI9XUNXwpTaUyNbd0xWQT9SAFY9iWEedADO5PDF3GwWIB5aowcTtMd/R19SjqbG6L6hZLXZnJRhJxiSf/nNPknpgPH1JrDDZm1wy3ag/G/2NUHTo4hqJTYnYJxA0IlddHYiqFznvhx/sUuWt0KsUOew7KD1tMF37tT79soz7h9TSbFtwPH71WJG129gOO/B+yR4cbuPpA+WntoBMcHhgE4E7j6/rDVVE7VmGxCccwXwerKAWYjBO6YcLruYVwQo9pkRYB2bP73R1j4hAxaeQyvUu7x/djzlig73ea21UGuHkCK4fv2epNsAVvVxx8Y8S4NgqY6ZgXQrmdgguKMm24dJKoogspiH7C8+rEGDXYYKjrIBle0zj57S/dZkSp63fb/odc6b722QYv8M348zCDO/QZj4Y/3s0aY7Bq3fwSzSmkbH5pY/Pg3pU8r5GWDRZ2vbLV/ajn0TNn58h2Gsj1pgSfKYWecLYFexp+UkL7a/v5jcsv0iEIwMXUGxAV/tT70G9M3P7x92Y4Z9jg+AnWdl7XINLy6717iCEzdLx9ZzqefILGpjAutnANPCyZuzPkCkn8LCf+IVyKHv2u+6ZeZIKHi7D4Dz7vd+sNNWOAb94R+MfJ5X/nouph1fbH9WFia43v2/+yf/hsA1+q04e09PjLqEpxiWhazHKSNopoCz9pWlUrAUFo3BCr8w4Fo12w+M0I3363cwbJSh7ol0ZYxr4avfigExUFmAEAUmcv4NrH2pXlXV1Pr56fb0y7Oua7bJL7dff/3VwZmwDKiGUWzfXHZSz2sgaUAzHLaYpA6qvVPJsAGEUq5T64hSk0cRQKwy/5qeGAcuDajJ3Ek46uBWEBKl63HmYXxEWUjB73G+Szp20Iwy7IA8RqSNdhzaCob1iBUwZR/ru+6/NuBa/2yh1wYFXwfXUHzOpGIMH2QJL+Canrma0HdwiKPlA0fmpN7XTbrdoDuL7eArDrCZQh7YAKBK6Z6BW7zumaRVCwIroIAYGeAYYhS32WGmv6NYG6xCNtUT6FMzpFQqKFaHlb/2HCafBOrr7fOnAtdcMman3fJUAHL9105sATefXgJq01CuLY0dOyboKSDws3JOBVatnmBW+lZAZvGZ4ai1TFPVAtkqmCaoVr+jsBlacWVF3xbbq2cQ+8DAPNM6wWrJYapdMCNsFKUHoJVq3iWeaWydLEY9qsESs4js+DHR1Mw9qO51OZgzKjXjIC+QrcFrlcW7F2FlnFwGaIDITEI70GSdBHZ+/ix2bembBtfE+DMQK9ZQgWt5RliJAFT+fQFwBtfKWaUEumUywEiTvzc4H3BMjLs4JAYA6pm9lw0yXdig+t2bNCUWyzQs3tWk9wquobvq/18EFn0TK6qCN1kNyVyBIdMUvJ4FRxT505me6Nc9A+MI19kr8Oq5WCDvsq97KmpsEsCU+6657FBGG/A6AIHl3gEmAaxkP3q/YmFKQx1gA65h0wDvp1ehkhZiFJy6DeCwVXRYjAK79A6ZwJwP6PurpHnr810Kb1Bz9G6tNUwqA2ulmwYAaEAOVRdHX9NXA8LVOf7twweVgn5msqb2zsBatY0oQEo9yypBIZamy1D1J44ZoIhC6jWQhEmgKgEtfbpAXrOaZj8AvXF9XNpu3WV9lCwl5VTKbPu5arvF3hMonWdNY/9r1ZuZPN7P0q3uceKkj4EwTx21HUspaHqWkWAg4DoAtlVabtyRJFOVlg9rFo9Pk24LuE55bDMn9eXpf4scDRjgFfKauEyzdLQGFiR5iP6mnL9Zx9H1blIwjics5+22z17ZmXSPust0Q/wa6dIkS3pIiK8PYKX36wEGAb35LNULi2027x1HfP0ubrNFkLiqBx/QDxdAZEBq60L7Of7uJD05d5tt5wBgWlaUTRmw1EzkegCzxX2uy/c4dUD0w5qcigwATOC39dkn9gGYxR9cjOj2Uy+xAkHAchH9PEd/n6ngaL2yUAWdxVS0AUyVz9LshwWst84dorx9ipzTPiPRX8it44SU/eSsADTuZ7eOYcenyiKoUYKe4xv9DwdSAYgWEwzBMVi5JQ1wnNY3m3V1LrRFI6ycsJ668mBFu4ADj59wfnr68X7u+oMe1znSBNYMoyGwojQe8HUFy91Lt6dHJgmb6/qe8x4+E5MQHQDjBBcbZKp2P+0P0w8NvZKFvcMCsJf5f92+BT5gtAFrx3uOETmLMTyzcAdQZfC5Pl/9mMtfY8gcgJGHTtlfkZ+YRKgTqmZRxrSF6Q3QF6bW6hVuHy9VCg3O238HPLAdMygsv5aEfvTvDtT5Dj4i5+2Kkwwwgf5aidO0itnAQwMuSjjEV+5SRgvSFag4dFIACZ4V+9cn5wI2ILcDrjWV8UfHoH9v+2RfGxCbX/pMnCDM66DS67fkbD36xAn+nGff4BqCvX93D8L3PdbzUilE0mWzdgcQBYACJOLA3z/tz4NrddiGaX8FI7ee1R7mVj+7TiND9cUh5QwQmWvekVTb68M0ov1+Ql7uZXfvnWWRF3ncc+3uJvo8fpYTQch0nwv57ZmUi56mjU8x1wys2XHK9Gw3nJWyczDp6X/uVfTurSfxbXBNgYv6qo0zo4CsSj7S0L/+bcDMn6k+U1LKgGsw4vJS0MUp78Tw+LCWAx1QpQLDUqS//nL75U+/SnlV0FMln6VA6/Mfqn/Mx+rbViV7DogUjKkJa3rr7H4vzcCqew1TSQBjgnM54K5xkRPR00kDrMlpk9flXk/jgJhOSzNpAVVhrgl8KAe5gJuAaq2gBYSlwOQ4pHOYd5bCe2K2jErVop1xLiUgASo2sEiZJOvsfTTgJgUcB6tZd50dzO9Revo0wNpkblEqgKVbWVKq2Y0fj54TDAgwvFDglSdmVUt1el+F4fDVrMTnp2ISuUSjDlcZWb+P5eJrBWUKwm1wNLEthpeeazDWbG1TmhvQijcEVAa51tkoQIxyjJQimkqOs2f2JH2d9B6UR8Yw1zO6tKsa388ETYHaYRUqA9CJrThjmpTroHSDa7xDly5Gbg0Y1xoslpG00dvb25rKK5DPZWfVg63YbHZIZuIgDn1JyjvZgPAiUgbmckwrox2I198L+PKfUZIyqHqmadJq59L7//RsJqubywdc65LKlG01rd7nlkB/sx3QR1OOa0YgGfW5NqC6IwieSyy1Atc+frj9+kvAtSqBF9Bh5hrP3WdQP5sybfSnQDyjry6vSTAA6F57ih6RG7tGw6Mf6ztqYP75i4Dh6pe1maA+C17nAiMA96XXkmiA8XQ2xB09Qx+d+r4AwgJQUwZdW6+fq3yzdLP7ZunnmW4rm7AyneqFVyyiyLX1tMueNUii1kVllcNg6tYEuzwMp/jmQSdk2um9QiBH+aJ0WmSVxNIqsMm5esUYx06xt5Yvy6JOOKV0zRx1rwjFcl32du+U7V4sde2PH18kX96zAfbYQ+yOAwiD3p1pD7NJr7iYAALL0xun/l7Amhiqq1+ZQBn5BWafGLDy96w7p8kyjj8OcMmogEoGFmggSOnjp2b5Ia878NzsaPahAbYG8ydrDTtLzxZwDcZnPV6ztjqIuPfTnJzLz0EUkhSycx9wbScaCrhepXTaixUES6xClVNwULr7nf2hAU88UbnWqtjNThx5ErhNDSlPnjlaPmCP/ZZy+tJDTyAbU0AnMeK1MdsMkFHvlDLSbX+vf3cglecB0LyCawtcbYufEmsDATBmUwottYcuCcBGC4yUZdfvJ3AZJhvy5XNrnaFVWd9jSBZguv2nsSv4P7b6AHNnsE/p8jyHy5MAeRtco8yfkvXoJ6Cg43RvcMvCEt+Tdhlr2MoSU4J06f32+84gaxgd88W9fpInVVnYdrZPCaMmPX76O7A0KgiLkiy5RK95+df6Zz/9UQKSsFa61Id8M+Vq/jegCUyo14K4/cx81m9rn3kHl/uIQkZyAAAgAElEQVSUb5aCgbsVkK+1mHfyt22347cuxvxx7Si+ejaB3ElMtZxc5Ote+9z/ZJ+NzSaqv28bj31pFsy3xYykHlLDbWZYme1H/sse4pP0fRN428+atjEk+TpGzXC5+lwnAi9BbGsusibrdUs/NhsqwHzLZuSvmN6KM+qzXIMHWLFFy0HkoSSw3qvsDYO+ym5xfSa617PDXBufw/12j2fHnodJPc/9xmxF8XmTSBBYfwHXNmMwz+bE6iQfJkEXgJJhZZchHI8AnxliYI2G3/9I3ryO1nd7eK5lLfHD5f1HNk620XWdeAedpehcCCGqPMq9KfH+mfMg+5lz1gSRZWsf7dXPXHd/5qorr3u/dSa/O8G16CHk74KEPgbXiLd8bh+Da48B7Ufv99o6bHk5SEMPZPxYkxgv/JqrfnykB/nMnAXAtdOe/2h/8KdmrUcGzu/an9Z9V99G3nm/O2etPrvl6PVnGevt9hrWH+efc3+MieRM/w//9N+UyRQmJyfIANs9uGbmlcG1jJYtRztOP4Z7nMcY8xozX9n9DoKnJA3WWT0QjKT6fmYGrlJOs9fGuE6j92I01IRQ3aMc93c1NMHZAU/ue5LRe/no/jMqu6uMdHafqX5b6LYzBtXfgXJ9d5VoidX09vatmuqpH1qaLH9xnycF8m/euQmxmGtRTExK+uJyO9MNw15jcoyMSQ7sAnSb2h7PcCvkZkQFEbZzWaWNsHqII6ckidLIDWYheARztR7NdDpAxz1SuI9BDFOy4oSnCQimPx915qdwWom/VXnT0FIn60xZb70J2SY52JnS5NIXG2MmwxaD0YBoav67LIGJj2ZsmSXzS/dTis+m91HWP4wyM10MWiE3Pi8dGq4m88VatPvjwH4cXN6hmp8XUMY7tDEJkOfJeJ97qlzJXIEQ9Ffb4Fqrg5Qn4zgw9dAlLbU2KbNU2fXQ/n32BmxXYFTgTJp416TAAtiK7WGGTJTJzloVYFNr08wh9zsRm4XpnGHxlVi4HM8lNG0gFkiyZRwnotb66Rkmm99l+uclE7sMcK0D5eg+VxMw7qbhKMdikBlkTpZvRUneJ3oJmd1UsvDy6eX2S8lP+ksyqXFPAlNwEvYp5eQoeyYGNjAT4KvWxODaN50Lysv3e2D85eQnS1q65d3Te+9f9gJ7ytkm46ozXkyONfHL7LTJzjXDjKA+PXNMtRw6omUl4FqYa7IxBfjlnYplfBeA1vekow1KNthdjDgSGUtPwjjxqUvqelGUBOQ0OOD9HpYbCQeXiDaoIQdzekNaBfsOOJiUpRN4i10puS57M81XxYTstTDb2qyzYnrDVIPJmr47kXsCzrrHhw8fmyVGQIsTYwAzLDRN/zRbsYy4gy+XcAuUzCADOwq23QbZPASgzrYHAcx/ADIGquo+BtjkKDdLwuAHTo7lM/qup/Ea7BzW6AI1mkXWx9KgiYQ1PdjC1CAgcdDnaZeUihpIiw1uYI0JnlFH4621j9TlndIJTpRZBwaMYohBM9fM3NMKSOwSsAM4dFyWQCW6pvRM+SoGTx2JJTfXyS+dMXrMLHDNPglnLO0nuqzb9ulzgYsJ2Fz6GfkLi28PoRFsl/U7ne84qgdSQQmHoSytC7o9TDKfDb+T5SL9Cxf4wM/c+nWDa8Pow4ZKx058eydf8YxaYCjjlB/KMIgupff9NmhTly5ZaWBhn+9mv+3vJVnDHifQV4Ik73M8cFjp6OWtn6VPBqGwzQvg82gv9ndJvLjaY0N3c/4eiLh+ZBGaaghHJMjvpYwvC+wG/QP2zrpPiEHJ7xFYy/8IIJlkj3VWrtbyfAH6DubnEoDcjn28A9d08XM9OJc+NgETYK5dktOzZnNPgw3x634CXCMA20A76/Uo2PM9z2fufSKVvdgSan3TYGBKzPS41g1e/wyG6YjT4CAgmfQpSZofgGvHmoUs7XLGaQmBTT0HhhHtniV6PtuzD/KfdxVDvrZtrZN7jleabX6whfb68fex1+XzVcLascJjcE12MjbUMROVDdmhrCWfow+tbHSBcwUAwibNcA2962KJonvwb+tJmTJqqzPgvo/laoHBpN6LqLRMZREn+khftQx4Q38cAFJ8GhIflg+f9UegfOuxVVL6SHyPPd7g2maMdjXT6JDv/Y14aGzG2KjXQLHr9X72c4+e47Wz+/8XuLZ126N3fm2tfh5kbOODVu1LbvtD+obi9m0/Wx6wK0uP8Rw+puPl/549uOrQfb/z/WlfMZPa9++P91kJmD8Crm2iwdzjO+DaX/2zf6AEq46VmtMaqGhwLT19AIeUmQ+llOz1wcwIM8fKxU4TJVFPalxanohvVmWdBBzdc6YYKHI+K/ihTxoNya1dhq3hcrKn53e35/fPCvAEpIXxQcBd3ylAgKEFUiRi9qRvWQTEAQJKbmjAFejBCijlo6x8gLUC9GgOriAmQIXBNa9VgSeVIugpG4s1ojIeyrDicUmow3Z5dJBaQfezGrSx44GTFcYP5bbLQLRxVS81A5eAhwCdY1htVTfzzcy11S/ueMgwM6J5Ya4RHMz/0/tjHAwOghyw1HaPUwyYNU6kgRCyi0lgNquOPoDulwb7qPberDIPw1A1UDVFr95a798LHDEYXCCtexnBBnHMmr5bqx9dycQMexgklHWGLkAAQva4wbWUk1TG3XTdaeRd5wPmmuQ550tTAIu59ykDPGAHoC7JFvekLjtVJW/1/wOuWWaahRFHTYFYGA8KwtJYv/otuTzUckuwK6cuZW1fXj4JJHGQmLIolR2Gybr6C+GYT+o53jesTUHhaWx/YbAVuGalO/emvxfKs9YchqXWzxpkgjIYhQlUrFtut/fPv0wvvu6dMuxTzhumg1L1YlkBrg0TbtHH6aNRZQ70aqTpN+W62UMZ2YO5ZnDNvc8GqDe4PM4ZgGqBJO9UZmpwdDt4/N1gDyVUMOkAKDKZByYNAXSGsRh8M1A0YE56SaYkdBy7TCeU/LkkK2GA9zAsiB7Iod6D6dkFqzH4Ag4wTMTO2iZlpCx3l5Cz1UlebIBtDZkoe1fyKjZ0B2Bn9po1xqmW3Omy6Uf3oF9Sr3PrpWIsGzg0k9P2sLO7+dzoydvtpc5T2ZCFIdoOBliLLtLaSW++Mds0Qa3Oaf0vSQUY0/RbA1zryZoLXPO5HwYY/RbZV3QasRzkAp3rDaZXkk3Jrr3rTM7MxnI0OaPpqeleZugacf8G/BIby+AS7wuoZGBwyts7sAcgyTlrZ3BpBphdFikYYWaE1hqUHgTPJUAmYbc81b5iXaO2+vnZ7FmDOoBrYSSTnMlZAKhS7JTgywc/wGlAethrn67Mtb02Wp/0o5SK/T64xjsY+IHNYNvbExu74TfP5291aejujxndYZkHUBmd1fq0E1Qna2/7ZZKtBTL4rgP2nuDagCM61z44+kYBs98D15wzAJSb/jNm4fpaZmMMRtJ+U3R3h/sXpt6Yob2+Z3b+GixJJ/gFpKscvOfdOYCHL3b/D19zkk8D7qDrNsJR595DE/DSON+c//r/SfawEGHkLHANMWqNSrJ8AQZXXYmOe/RK9+DaPUi1gW/iEcvzyVzb199rDlMM+3iHg3kp2/ZudsMORO+Dcz+rt+zBc68H8vMApGV4W8vkwJ56xoBoO6C0vNBIAuAkDOicheP5+nHGpzAIFIB9gWuK++oNBGBleNZISv5GGxDe2R6TdCrJ6ZWYQa7wb4j1Sv+r1LoHjLBIW4CyngD6MMTiXyMz9b4VN1IlU8/iWLZ6rqVH+OHzEHeSjPd5kB+w2lV4z308r+DalmV06mvMNZ/oK7gWgHud873P+AuAqPYN1nfwHY6kSZ/qxZyalhP7XFxBnl79rXdQHei6APf0GtMzEYf+QO6vZ3L7t1tnXQGf76m/3wPuXK/zCGD7Hri29eOATafu8TsNcahl/VKt9ehaj97zai8er8VOHvgTs4UXllzkcINrsL7tj5wsRu6HzwRwG2t9B9r+aK90lJa8Hnqtv3yCa/uc7XWLqmt28+Nr3e363EW+1VkWmtU7WeArkfTmX/5n/yjgmhWoy2cCrinLkZ5r9bsKitIfpQ9xHDycnQadVvmXy3uqb5HBNWjJU4pI2RTlXWl8XOWbaThvEMgla5gUMeyq7PS5ALYCuaoP11dNOhPLLCBYPesYY2d3DK590US1oX+PwOC01O+o1y9QodCY+p1791SpEiVPZLwTbNFHpsCcAvuKSbWo8zIu1QsgpTnOfkAtzl4sJtQI7ihMgk8YHpvt0KAUWfV2kHHgfA/ACKbKieGTMlIPAqDvxEz8srIkA/You7hyuGmOTwaQLBtnBmePgwDQY2DUa2xD/Fkgk8smq9LNQSn+iWOONfk006ksAwWwVUmSwdpa85qUp/dXKah7a1Uz+urFVnJWf+p+6ndWQFGYJpTH6pk02GAcnim1zFuKdp0SKjkiVwOZ/klZTysrO9uAQ5K/VRZKEKL94udcN1vRvn4MrA3QgGulIAVuREbH+BGiOP4QG+LLVwX3NMMW46UbO9O01w3AYUF++vBRTFH3lPNnzFyrMuW3mhio8tsuVa6z+KnT2g1i5Pn0PXrYdJByu719gmocIDll5TOo4sxWT0N+Ahor5m5yv0qRClwDiJ0pswZR+/M5lDhLdtpKz7kUG8OPEbbDk9Kiks8FiBkwMtu1Ff/VsNjavFoWSlBJeUqBAGrMXgD/nj55Pb9h2eq+BUYux6571mnS7JS04ZDK4ASYdE8ul7v73X09jK3lxlneXTq55ZX+WvScJJFhwMQMZw8J8Zl2L8PV32gxE7juthn0kukAXN9/uj2V7iiQqiZr4iEv476du9GzZibrd1sW7LIcgCf6rd7r5eVjA4fsNUCsbeKpW50Usl25Op0MJoDFC7hW07kbbBK4BottgFMB5WnOXyWhnz6H0aZzDwssPc0Crru3GXosIK8CrF6BRWR0Ekq9xno65CSvpMfpVwd4lHek5LlaR9CfzsGItShsDKYRqhQ2ZZqwJJ0wDKAECy06cjvlu03CTNN0oKRrdCN2wDX3NxvH7xE4yJoQHNtvKHANvQdrzSW0OVvInA1hb/cO1vC9tL9hD2vQBP3nYK0FXOtBBmt9YLHVuj0KHHBSe51gVgUw85p5MWFQHXFWeu7uawus2i0BgkrZj1kNzkmaNYCWIThhfuvz63cKRTPVGDnjfAN8bWeafTMDdWz1flaSPoBvsmEgS2viXslBsz1ga0qX2MYMCLjZeusUx69mvR895xEkNEo1JXUkV7jqa4EDgMZ9UE6ZzAquAniIoV5tYfC1klzmmbQXS34ttlMiJ10WPLN9voOu9Ji5dtWB17BnAyX4lFfdqH8vRiD+4ffANfbB/08Z5gwQOe6xShWdjD1Lh14LDK27Hgem1/ccH8IJBskUJcixM7z/6+DagEOcWfz6fb+W7ywcNo/2DnXmYdCTrOM9TuBi6cPc4E7mMo3VSNTJumz/r3vLuRLl9Kt8YQAk75eeZvynAP0AZ98D1/BniKn2Z3kePuNJjhmsJiWeRFf724/BtUOnUvGR57YPMc/e/bW7jNf69tHZnT30utsf9TOxp8SDW/b79xmQcw8WrSu/At4fz7N6svHNq/34m4JrjotGnnebjKv+O2Vy3uW1n1/P3t3ZuHzAk5SPTyHtDy+194Vz87Pg2veeba/1dQ1e+97ruml8TPwi2okgv/sejxIE7HnpjRnO88fKQl97zrWbbZv6eV8B5Fae8GeWM2ydyX8I8F44ii8yMSbrAyP1zf/6L/4dg2scxipZKZaJgnxPo6uSNWXKxGxLQLEyCEyulGKicbuAkcmQAa75XFhRwDzikDvArMC0mEbFEDIQJhAgE4XMGuC6BgJdYkMZh4MCK0kHuEzyc91+9X7x9dVU8ghkdlM8ejZ5AhS04hKm6o/idS1ADdpbPdcADMXEgB3nEjmaZY8ChflRNftiExwNEs9s8PUQjwFyeSVsDiai1u+hOtP3CSSZIHkO5dfbx48fxO6r7xTA5DVyvwIL+Ez8ambHBVmeQ5cd7sqOTXkm2MYYJpPa1OYIbDJIpmg7aPfwDJc1GhS0LKmXQvruyYhkVLumVsUBKlZagWcFmoh58OmlD4ZKQt8ZFKn/AARguBXbS6W1TBqM4zWBcEoOmyWIu8PkRWfFAJX3+rVD32wqO1AABsivJh8uJ+RTsVnSz6spFItxo9PAv8k8asqu+yRpSEOCC7NmkP2ZFKrANSVjsNi0JjQ0F5CS7ykT7f8+VQn2i8G1YZlSFuqGsfovwVLt4teAGj5OYfXk7Pc0wQ08VVBXzLVWpFMW0cDs9fOU5aa/AY7qDuy4XPXqqz+AQdZRLl/d5wewDBDI+osptE4EHBmpZEkpmSnpvwJrDuxWpndlYmtbJ+CDPeoMMu+tUxHWwB5WQ3mFBw0MGOEAKRM0E41u0AajRJNvnQ8aU5diC6HCiYKAQ8MlcXliyg9ZTzvpcQCXS6K12sH1KtMQZynNeJu9lsCcEjKAzrqkgLc14GAHiDg37sFXn0vzZPVkpIHuArN6D7I3AdS6PxpO7VLUUwI/+k9JgpePKc860oYutwn42usISLmDhmXgafYMw1Y2VXY4zLX0AYLNJQAxQCXAmgD06qWYUl76lO0pk8MMc1YdmfCamnHrRId4CZ3VNGAMcEIyZJhHsLkNl+z1iP+hfqfoETwH+wUKJFTeF9aamEnTpL/7iy1gTYBZszjDTg9b1c6TVQr+UJdX6jxZTwJasg6xWAcjyGvioLGeCIDi+dl9XmGfqglGMfyOxNs0jfe1s67dGmNNkgsIqvLeZq5VknE/65TGJkQL68pr9/vBNa9PsPj7DPYqDf094Bo+DXYDYEo/XwzjHjbAmUjyCPFBf+KaxQe2fC3HW21Elu7p+ze7NQXniz1MsAoL1CCr23r0NNhKIKck6wqunX5cGLsL8H0EjF0D71DNwyuwD7Sffd/jCtZRGueTdCYAdusVr5mZ7hUDsHYNmyzGlnXoTF23r5OvbKZKn630J1zJRoL/CczO3pLXdTsD5HO6Kr/rz4Rh5nd4hbW2yt028I6dOIGnE7SDvUYC6BSznXwmbjkBoOu77X9vcO3oidUfanh4gTOR6n7XnZQZ9tpDOemPnsw1/MPXwDV01D2b91HyPX2lA156jWlNkjgj552zVTZAEz7TSw5sv3Xw8gMBX9AH8tGStGI/DdRZZr1fAPTeG5Lmda2558lcEzhfU+6zZrJTSWCU5hiG+wY3Az6H5QbwvCcE77NAWewjMPRebiILp8gl+cegiWG0/Qy49kgf7bPH2mhdH0xgBFDiWUnJ/JGeawCfPwuuvXaufgSuPfr943X4SXAtDL7DR8XurLgJTORMHPwcCI8MPzrTP3pfzsSdjm2k5v4M89nX5IOEOqy17+m4R7qdO/4MuKbnD5N86+7rs43O+NmnSWCznISfAdfaN97gmi2ie8IUuOZs+ufb1+qrpqEGAdcUjJixJWWaMpx6ZGWqn0ytLXBNgVdN8kyTeIJUJvggFFAMC1gzw+0pSQ2zYpwB9yAFXTcARxl+Te8LqqiXD7BW3ylnooCI3377TQqzgJRfquk4jf5bWc8EomFl0Rx/2Ecq7dA0GaZ0pcdNgY6rEb7Gtn8yINSTVhs0GGVbzyuw4lsC02SrJ2h7IAhyxGmAPBnfASfNvCogqhhOVSbryZYOwF32OM/gSYd/Ualf7eWf/vQnAVG1D7AL4TR1AmM5qY9EFaPhoMLPSwP34D42aHbxpl9EPHZnuWGlOIs4TVMNkiID1evKgJHXxNkbT7dU0+2aFClW2q+a5lgiLjZaA3qzngx4wAlTsFvy+55+SrnvZbqsgY3sBYpTzs2U0AoMw8inR4O+JxBpPluKAoCm1giQD6ZeLX2Bg6KxdyPlOE1puNqsh850JyiOI17Bt532TIdMSbNYnfEWVFZFaUeVhmmkufehgFjKyshO2+i9FbBmcC3MvPRyoETcIKYdchgCehfdOdMDM1HO6+NSKgIIlOa79z6HGC0kSesZEF5AVITWOsT3bdBPQRHPMU6omVVmwqLgxYYIWCAHaLHQ6n7VsL3PZT+vpLSdt3GWPXCgHr/ZPYu9giOxgya7TjjOnjwF0wtwrZmV9PQIyNWlXJkSCTOAAEtZ7xUtG5hfZaHqvTclfdZ/maAjM+BATOul/oQdhnUfrOnRZ9PJWtCT0PtKCcoaApHeJq17NuMPPCaBBOBaXQtmG/0vvZYOsOnHA9OlACCzTNPTjola6z28k5cAvTPOszZ+jw3CjVyVPS02SC6kdXDgNoG8mIew/Ep/3mxrvToJ7JZMmcG0gU2X6QICuZk9fddWLy5YT1++3j4Wc03XyO9TCjollgBYVm7WDWcPIIJMbAUDTBrsjkggxy3PWcPDhYsn5Gw6DNlgI7Endqmq7HPeiZ/Jk0kAk/lCAc2yFgHJpF9XebvZbmGtrX5u1oMAViSPLoFzQBmyudavBhpdCly+g+2vpwb7yGliKIkAgCL5MduyYkOX75CBPPX8nzIptAYalKXXgHe91+zncM2mp+bvAdfskPkMYbnP/ml53ksyjqSebTrVAQQN/Hu1tih/LglSwClsOzZW/x9tiA3EPi4txQNxcg5XpdidOn/Ya84ik5f7TNoPNGPVdogyZfc49P/a/pcuEds0ZadHGet6hNguq6RVrdCKzp+VLch9RyRKFt3igT8/AtikswMG5soNrO538+/8TgL5aXQep07wdZf5prfwAtfk8+rB3a7BShdAhTM0Zd7oh20br3/f77htR+vZ87D0ulwDy810Ok7XZF4agGvw4VH5E8DVAhnRlYeQJRHhfbS07aAPIOX8zvzrBNcGmmD/5v83wOiBSPjglpkN8IwmQL6Og5D9x45Zbqh0ue+51r5KHvtuMvN3YoVZCz+Tzgz+GIO/wkylIoE9bQCXF+2XmFPism6S2z4rdU/86w2cbVnZjCjOPOenwY/d1iHMcDNWA1pHp9c95pnxb5Kg8lFrvXIFw63DHZP7fV8HOrzH+IeRjMh1y9nykyzfM4G1k/9LGF8HTwy+HuDaPkMQLy5AH+76HwXX5nnjU0MguDzzj84VOuTRuXsERv2NwbV1Bk5dPzaFnyNfyCp64zUdwc9fe+5HP79e6+H7YZdGfTx8hHsQa5e/buv6oze496uu9u3+CqPL9hnjc+d5OopSfvww26bkaG3GLrp3yxq+o3ye/+Wf/8NvCrzStFdlj2GvlWNbrDVNJUyPEVPAi3nyfhpM0rBN4FrKdqrsLKV7expoPRATA23QCRk4rNMjS2NcEyjDLCpGFd+pYE5DEb64DFS07OWklDKGvVVlalYGNUX0ffcQE9C0+jKdmzmawYtWoGP1C3JZaTkeFZAY0Kv3Nvup3utLBStVVlj3/ea8/IAJcVDjvA9zLT2MKpzapU73J8GATDfsHeVNSWd9RcBiyho5sF2OlwbyBm4+3T58+NDDKQDXYK4RiMc8X9yYexmVsAX8LMBOZxNWX09IJEjczuNkkdS8NbLmDNOiXkdRwdao5xegqsl0lA6bdUU2qeTml19/FXBYBsi/o9cCZVh9XAy4xGEUKFSNqAHvugEqE/yWY+0HJbWZv9pAqidSJvqRiWpwLcE92Ul6uNUTuZzOU04xnsV+qQBEZ6zZUGH9pBzTOnHYmFvh0GxVLI00wG9jy1CDGOKeFJihBuq5VgycaoieElGDLfXabzw8ROXWlSVzcOzs+jC/erBBgBI1pM7g5mYeUC4k8HGzHw0yPf/6vlmVA9Hmb/vzCQRgJpJ9pbnv9drWUYC046R0YLdAIJcSfpHeKxnbChfAFYcI40la303RZ4qpAG+mkK6zrX2PV6I9itGr4KrOr9c3/ckWW8+gp8vVAY0FJgjg9cCBDtoYDR+Hyc3rPQ326N3R97au8vAYT79sJqfOO/3bPKFXLKkGMcYxct/L6H7Ar9yD0q7OAJOf6iBl3ElMuPW39TagmpIO0j8bxE4PmQ5e62sGwqf0d3RJg+2LHVp3gXmlREBYdmoXkJ5W4zBNgsYJIbo2of+cRPIf9/UatrQWuANwByHoQxjW+bxKQA1vuTx4mk/LMWD/MuiAIQAvn7BlAc4asAqTi+uGfYIc4XcZIPSzc9atv2FVr7K/BWiYXTu2YLK7YQPRh/RworNWTPRcTDOXWlcZdFhoAdmacQZwxrqkzN2BMc4dgNQw4pgq7TU8UK858we4ltKgBNXfbgXapkds2xGYbfSey6VSangPro3+17Oq/5unwzLQwNNCmQx6AoLenZRq0/doMdceeZs6Tzs4vvjKxoWXbs5nARV1z8u0UL4z9gi2sgE22QxKr9aAgkqqdhILm5D19bTQKZymBYP1wS7hnbfczLXjWXoffT0G0xBMEiwD4BLTul+TfdoqL5feXOXQd25cjgv6nAELV5AMP1n/b82SioyaJj1N2h8BN9d7tg2KDiH4GF8cDeRkX4o6k8SaUled+zW05Cn6tb6jxJqynU4clm9MNQA+l21BBk9VrLAmWL8GrO13GT99AQrrAydQsvz49KHqj77SN6j0kAcIMN18wCmfiXWzdQ39eIGj2KMrvvQomH3t/M01ruCarFzrnw0T0wOt7mumeyC2Vl0nKDvPbNkqG0XJPkmK+jm+07UslFhk7OQwBHsvFmtQMp4Jv5aNNTiDMxNwrRNuetOLAjqYiOfv6h5VHWGSCEPwZqiR7HT2as6Ft69ZaGppMsAl15Efloop48b4NEX4PMG1u3tEGEYmAFxPsApgTUmsxD9b8O5BExjdhB+rlH2fja5Ssd4d4HX2YPThaev22Tz0/iPh3T+LjWjW+A+jyPmy45LT/7ddsQxf1+Fnz9ZjfXLe93yF61r8Duba7wbXBgh+/X3u9+ZH2/AaWPUqiNoe3TzP9+7RQNMdaxb98/1nxj/9+X39VwOuIZNei3mnA1z7q3/69wijOGcAACAASURBVL99KwVEvyGBGj7MN4FrBtg2c60CCYNcUU7JHJT8qAfakwcMQBM18j7OJhMTAaKsPI3Me2qjSxLr+rCXCswrtpnK9lJSWgMRisFjgC0NnwvYCi3dBxJgpp7NzLcCYKS4BBjeI+B2/sik7sPmdUlFU0qdXBpXv4C5JlCvJq8VuPbyaaZFkmnNJcW2u5khYuaaHQ4ZhTCLMHqHSCaTOeDaNG2fjWYCThkVB/EysVD4A37Vutd6FftLa/jtprJQg1QVpLgs1GCD++7d/UFxJEPLM5ciFUujy4Vp3mgwkKCKfVKZbva21kSug5h2DlxlxNZ+qWRB+x5GSoABZ8fPps/qufb83sy1DDXA0TvLIskibfDyze3ds6fcDrCRdc2774bMsMb02Riy2mmBD/nvaszt/rgUqvYENlWtAk3eVQqbrJ76zwUI6FI6stI9qQwgRqqq9QDrXT9wg256ZEXuwzI08FasCwMxsNg8YTD9AtOzqVhtXsfb7eOHl9vHjy92ngXOmFkKiKKeZdorOzpVEuUy7enNZPB4Jr8psImBRf6eaogJeqUd2hCRO6DLyXlT7FmXg3sicaK+/j4/cgBh/TOTt6aHD6Udi41WIFXkVEB77j293Pa1q+zXCpnydZUcL5YE78SaYLBw6gHblPzYzLoAGQTDgGt2Aov9BFAC0LOclkzzlJ4QMyNTIXu09JSPCViB2VYDAOJc9mTRnMOyKSUzni4bIJAMOn3dNEkZIN2ngK0U2Jp3aqObQIYy1paLPHdoB80ULGkQsCaZg9MySqzLEoUN+ezBsKQfJYae7D1nlx4p07/NPeAOcI3plUn+yNGP4qNR7Ok4JogL4M3+KuCBFdjMu4BlYYga3KzGq/45jLVOIgjlcEmfARhPEhXzKUMMBM7kHHdQ1WWVlE2eNtO42gbXAhol+FZZaM78nT1rsM46qrHRege1pzBw23aaUjaY8wKJ6BNoIwew2KWdXcq5QDPKmo+m634/kgle8/wszN5aEwJD9NCYv/QCQxZDmvUkSydgKId3Y25GMwBQ4cm6NUCTEFpc20q0/aTMWvv47Y0mhjaoCttulSCZnTpjXer99p8rCMDvGryOHbGeGIAFnbWR0k3A8jlNf7b2E2KSDn9L0z0a0NMbJxBvYC12ATBN105fvxM7sOMNOLHfU9dkKiCAYDPMALy9BRvkvgJfWr1khpwEcBAocC3MkKvdIsDRu63lr327fpZ1JQkX7dDgmks2I5OLFeVg6QxkrkH+DhBgoGxb46SxgQPsZfeNXaCmy+phhJe+38y1LbPeVk8bDuCxhiuhZ7ePd/U1D1soE36+I9e481EJwi8lWsaa76+h66yhWvsz+HSHPFESx6HIJfdn78GQ+6d8NcgdxTi+nL0fe45rHeSCLDbuWXKYe0414wEGcl7K70fW6SFkUY8EhhjAzyQ/QoAGi6eEavTkAvS6JNm/bXZkxymAKQNczS7xNwZ8tHjOy0VvaDr1MXwtLR9WJcT1+V4H18YnYumJcTtVlt6o0klh3O/rkzSYnwE6TGUGvwPI86RUt14YRuI9sLSBsi2/PrtLHRwqH/lxi6W7P7HtMP0fgWvoqIf73M5cym2J3/6WwLUzjnp8jnmu74Fuj87mj8/r2RPVuufyDFd9Ez00gOHJXDuZxdjY63vtf8/ff/S8+/f4+ceVLkmBgfIvQPwSkhNkukjPkZd7XAp/faarfB869qGejo2PkDv8ChDoaOLQCdbHPgvzu3uxn59E3+VsNDi8fIarnQXbePM//pO/5zFWCajCYdOP9Jjq6xSavhRWaOCZ5NkGOyCCwbWn2/tf3kc5r6knUXhliDXh8/nZzBuVMTjA1/XTd83AWoFhT7f3z1WmSKPwCu6LGWZgTeDa12KPPAngqsCfTaMcFdDO4FyxKcwqoyn9RsE7IyeDWf9RRuSNdCLOi05wUseM0lX1eiunPABb2hJ5Il7+k+MeUFGDDRJ0KUuhKWsp27sACigygX8JWDQOOuWGZmS5RAifqLOSW6ACqkE42I20a41wYpw1GSadAoKlg68HGoNME0T1Q1NwxbCKGQuOoBOkuiQRUJCMrMvtlBFOQOIyqAKr3I9HQG7Yhxg1TfWEpZGSDgYXWN7MXGuQr08TRh1j570ueaWUllI8swGHHj1nARA2Pf3EUqE81L0ddF/KCu0N3Uz09Pu3gc0wh9of5Kvew8573aeYa2asAcyl/gmewlaF4Dq9v7UHKp9t2n8AbfUrdKBdzjLMj89h+1Ei2gwbTWRyMPob4FqYa/Sbs+wmIEsgU+XnNSRFPf4i6812icMOcOkAY7lYYQnAMGwjijoNyEVwVUNPKAfQs+SB7LgYbMO4MfxC5wxHqe8ds7MyZwLX3nlYBgZH+wXglbOOZjezyfqungvArGSa7zd4zkAWsqhZRxzhDtYAtZZsaSkyGERnWoDqTPqlvFq6LKVMdtYBU4f5OMGZS4lhwDlFELkF/KqBDtGPBbSWDDkBkrKqBtfGtngf0a3T96x+Dhi0WRxdKkbJVPZQBlqMws8uM4aFutgtHbQDyGtvDQSrdxJ73niHy2A3GNHgWuRSOq57vMWuZXCOs9A0RC3BXEoUucLqg/uGILFLPg2wnUwcn9OwY7W3ehOBRGKu1fnOvQEpAWDMPpyhBbCgdJZhutHHbPXxsozaR8AmjaKh55rBlF7/w0dcwf/E7r6EH9L6Sy0gUnjXKJbLzdxmoJIoAY1lU52AcV+5MLj6uWErw+jyOg67b4NvU2qKHvQjhaUcv2WDUX6jgPvRc+i7/4+5N+mxfEu2vE40HhE38xVSSfUl6KQCqgoGDBCNgIJ6EgMmzBGFKFR0AwZ863p5I8KjQ7bW+pnZ/p/jkTfzNXo3FRke7sf/zd62rVm2zKyGOtQfD+CwTpletSR03INrlyTZhnlNgtuvvnL4Vn7XrwWurQmh7K2ef9m3VsJh9bHmvAsy0mdk6cr2W1YP1g3MbP/GvoBvTPn/gFO72TbvbwAu7uwRftHPzCBdbDSBuIbSeJLgkqrF2j6DRvSYwLW1gXq2ZaPq67oX4NqW89aF+QX9bvzC+hb+F6wX1vLwl4KfvhTgtD1brA2rDetkDfsIuOakBOuyWR7LXsIeuQxMwWcisWHdnyTAWlDuTZLMpsV+qPunmkVfTOUOb47Jlj6Puj76iDLAB6Vze61GbrwqttNRFz/xR5fzYzHPIepr/4S5ps8sZibXeglck0woeFgBb/uY9xUE12fb+/3oufFjNnsJcA09gT874FoNYXJS2/LrKz/qj4XyJeEOG/QA11ZrCMCz8cnWez/oQdrvl0TManTgRCw6n2qGNSQH0oFtrt4g+597ti92yvtTejZPEhJ7dQ9mbT/KMW9KteOX9Lng+8pT0O2pLeGUcS8Az/vi9g2jR6LpHpSF9udj1ytBJeyywan5+ryez77jizkY+91O2TJpYuz5+unlbOyz8+h63Pcqu62Xyo8D9P0zwDXec/zQSfL97Ozs53kJYDv0cn7h0ffOd7uCa7OfW1e8dJa9LqvVQOvlfd2XwP/Daoxue0Gp7HcBgHopkcNnG1y76MH++cV2Prp15wQu5fC9PusaktmfrP3jvZsEEL8vWT58sdkX5e0ug0Fe0sNuqE/ClkT2DJ3kh9s2cT71a2Ku1fHKgbThtAOpfHD60PDATBiciXwBMXJoDJy9vb1//y5gxJQLkfUtR6imZqk8820a1ivAd3kT4BpfF+OkWEf0KqEctMA1DxsoY+5AtQIcMaW6txj9x5j8Y5BEAcvXb3J2AWY2S8AKZ+jEDiRdmlfZ57pPORWeTGZHxGUBLg1V8FxKuEq/wjgox9lN9pO5E6CW8qp8zRoBcNlgn9tvB5O+UnbU6xnEJlKPtQId86yahGkQUzsKoCMw5GuXMl0Via/nQL/W8v27mqI5rKB9wK6K1o7mDJgguJ+SzfUcRZVox9DMEjv3yIInwapPVjMcB7CtlfnwwZMd5dSFWXCWh7q3VT1XyVZ9pva+/nOwPmO5PXHJz+C1ctldAXgqWZHjeWUMTcPu+t2SLcvfUzdn37R3B4MGADSJVqyer+rlV/4EAIuek/K8augq9t2Tpp6KbUb5kGsYXCKSSJMMsyVnG9lM78x5ryCaXnb1qzBF31TPw8jLTAt15q6AYE0N/erpjyV3MJNqmuDzc01E9F4I7JUcLTYCgaddpFsV0Zmd6MbyKjvvibUu9d1Nk3GuSj6nF89lAtcZKQo4cR/IOjdTDkBgYceAHmPftcZmj84ET4NTpGNWdmSVLrmPmhV+9/zqKbZM+yqGi0GB0hk+65a3Av0BV2GvCvbRlFwH5wBMgzOeTckFLAVc0ukquQ+AZ301YOr0LiQr6/eynKfUN+rHxs3KiDJ8XUvlQ9aVxjuY8mt23qdPnxtcc7moz7KukYm7BLJdKpLiOxjEAAsnuJZJnVEaMDi1VpkEDIvVMY+gtgTQU7Jomc+00JKp7gs1k04bEOc46VoT5KOhyYahK22cKeYiC29mKoxbH9kpYZfoSu2nxCxsV+sC97Wb9Jtf3qxRSm/N3hLAFGYp4Lj2VX8MqtX31ZQ9nxfQxu+s6qdhgU0JPckGEgxjpQK89fREB+D2Jfbgg3EsvUxxiQIgaA0SvNhxih5LT1VNdQYwTiKAacbqUkPZ/2Lddlma2DPR86tU9DoIwM4SAJefQCXt9T4EdHknTLWdrUkk1NdvC1jTlFv6Ry7UTD7PyNIGTwlsAfYCOTb+OKDt7faldHnWofZ0D6FoFkmC/+2o8n68a5uLuB49bCHT2BUIc56yx71/uRh2+DG4Zo91qZO07Ej5v2ThLL7FDwK76CA7gxU2MO+fTfn8BoC3I1xloRtcix89exdwjbOFXpwQQNXaltvDTZtPGKifQH77TQ3EtuzDYCQYmOCxn3s26/btR+xqBwv3ANt2HrmG99lAs+V0ziF20PrCQV6GPnc+YMs5fRVpeSL/55gQugaAADAsvYJ9OuXxDJo7OI8w2TYNuEYyiP05veUzON3Bz/Vz/fsbi/0JuIaMS24yTb579vKsq/yVdd+6zvKwExQvMzzsV5DUGMC94ej2K1lz6+ryefFrr+DaNWDFv1UbEiYDp48Y/nKfA1pYRAfLNbLBu1ta20POSZrrwwykX9lq6eMYx2wtSi7xA/f79r22no7/UtcAXEPeT11ASW285FV++FvBNdD8TkgEMNnx2fhT8ZESv03MNWWh7Ady6moA+67RCmsgzzXxCViTgVMrCXfIaoyTE7x2aPzztW2P5B5gbwHGW59ad4z/yLv0+f0bAtd4yn2v9r+6Au9eDK+yPudw9n8L7uzPI00hTdc/2L7xwosOgHM/99jHE1xzqXwqB2MjHz2349m2WNbT+8brkff328bTnuvY9PM9/xRwba/locthiv2Z4NqW273H86QB1xbw3J+LXSWP3X7cS9tZnz/ycJy4Tu86bj/W+ixXbvtSj1XgmhzUVffOiHj3qpj+F+YcTQNEGCMdxzJRr8Czd2+7jLM+J6ZYMWCk7F3qp/JDAQrODloIygl1Waju9np6sOl+HdgFVGNUcVzvomUa5CoAz8Fx/SfWBIGmjI0XReWGAQE6wFkACoyuAd4MuBSTiTLQ7eCPg+owq564mANK2dWmrCbomsRq/ppLURQk1fS9sz/NQWGEGZJ+FmRGn6uJfEo7eea6Hz3YpocbJaRmOsHQqM/CMGC9aLxd36fXHc3Ht8Hg8AJUKIPpWhizkRNs1zOQcRKgk55O0wSe8i36C/kUdJatEfQ5HXXPGlRQ4j8DD5LJjqKlXKqeU32YVF78lEySARU/A+XOvr+Ar/S0KnllSu0AlDDU3DwdpVKAAeCa2WQTGGK/FDRdwDVnp4bZRhDMdEf65fls4JCZhafAtRyi2BRIlwq948CNU+rmzPVtBeQBtuvfOGLuV5iAPY33zYRxb6YvxcpMzzVYM+4DdLt9+vx8+/SpmEoBDwOuSXYw2tpCgwT0I2RyY03jpT/aZn9txoLkT02kVy+8FaRgdrxMdhwGaDkVIsyL+hzA1vun6suYiaqUMQX0pV8eDuDOAHXGnx6LKRWCejIZFTtCdW+dCwnG6lum7EsC0OxTPX+Bfm28EtD53VZD4wAo6DyfIcqqyfrjUJ0lYuivDcb4OXx9GZYA+S4XHnAtCrZ7lFhevt8KnPVZmmBNTOkAx2ZdnmCE/p1NlBOYksFH4Bq6CHBN7Fo1j5+gwucFZooDXp83yr/T+FgDBHDMhjh+OC7pqSIJhmVqi3uY7R1MsDZoggELdiC9MtPrUvRpbL2TFgp+zp2Vc5JHoErKfJvlG7uj1gMphaQHntsaOFE0paQw7QZoHf0RiEe2dQeGgAMBBznrGfZi1h1sEHsTAJQGW2CmLuAl50J3QXnSKD3BAbJqBl6B/cNIo2+ggUcA42EsSweu/nKUv4u1FwxzpSa0jZKdNy55tlG3uaOM3dBm5FngSulVA2iTJEC2KM0eDsr4GgM4Og3he3UPTPY0571YaxpokHPH+/odB5isB+qzHNR6YTbz7Mu5x46YbV8v7Ge7z34Pxc5B1cla44DwMwBm9IvbLFm+7EIk8Mzez/W8rgtvPVlyfTRy7o9r+WKlE/UuZLrDQDXbuHwwy2cBDW7Sv6LPfNlVQNjY9UADus07jEbJe0Zv7CCVNULuWuzr5Ru8NBP+9iotV7B9Xfp+iZTzc7GA0z6i5LfZ0WL6e0EN6NJIfV6b/Z7hQvHPYl+xS9KJHYS4xQB6Ev1H+dSpMSdA3Pp2B+mj61Pe4530MVxAwaGILQLntx4FooBT62cGgAcY0n1Wzyqr4IBGq4VBjqrXYf1pOxQjc2Wp7iC937VLm0OMWxUcwT/PcrS8B2X9jpuC9rduQseuhYmfSlIZcK0ZHElQz3Ox/2OHDLDlfMU2jY5HXV7AUzFoaU0y/VdFCMChzb2d0OHP3vvopS4O8lOoLHQl5XniBnwWYLtlDhmWvu+hHFMWanmeZMuwFZm8fjLjbPvSU5tBAC388QpZr2Z72p65VUVY/bCNF8snzIFel/aX6Ou6SuXsZ40yJWkzejlfXcC18cHW3kXOHuuusY37fsjkieSdZ/Nn/+Jad8DaVpZXxckrvQAkXa/Z+jdg60vPQ7/L+Xlr6vlWL4ORZ/lQGNuArLt6hOmw7ftfYpr7Z5mz8Ahce/y9savXJTmAuMSOgGzEbpz/67M8BAHTBWcnnffv9T5ewMErSNs2wAp3XWKYa49KNuM+eu1bKb/EBryAa/kdu0huU9I2Zo7J6KPljwgU/Nd/+c9+FD2+FKlAhjaUjpRhnNT3Tfu2QzNGYCu6qK7Xzu5Wf6tfPny4ffjll9vz58+3jx9/TZ8h/7zANfVdUxbYuzA91yqINOBhpgk9tDL6XIKPk+/7KltbAVwz1/jdaQZdz11AUbHm3j09CVgQG6ABBp8GM+LMzDFKbMCrAKyPH/8gULAYVe/eFUD4Vo5asXc+qSTus35HLL7Xb28/qqm/WB0ehCAlq0EIKt5pGrmz7YOGPxJeFFmzV5IZ/as//NWtALbtiFwdFDGDxNTjfUSXabYXgEbdtwPf1WAdVHf3Xdj9ugSEFAMp7MGybgXaGgDx98upqudySa+neRpgCIia3yeQq30xaBamWYYW0M/KwN8777+Ya7zP0J0nwLLB/eV3v7/9g3/wD7QHNcjh1z/8KrkpOauBB7ASqpxtgBSDfMNeM8ha/9HMnrWHNVjB/d1/OeGAa5TWmd1lxg26A0VsXTz9sbofWYCZcvy/fnWJswI5+urJKZwyo3oXraUyYcWu9HW/fmEww4Br5cAAiIxj9kqBa02f/Sww1+XY8l0lVz6nf/jDx9uvv350r616NvVs9NrTV03v2OWsfjeflyqvLFmo8/XUZZWSe/RqPMrad/Zkg0vb2Pc9V6nG1Rm4GoV6xg/vP3QfuG1sAZPmuma26czEiT6NzwTPghPwFn+U47fAu7ClOHs4YwR/9X3JOqBwD4lwgEu5636XbaC24Tmd/YXQxWn1sBbKps1sYH0BeAysZjpoEgR2xg2sA2a4NC0M4GZEVbkffRfNumo7cyntYj32uSYgJGEgw3c06fUZKB1vMaPPWdzy1dvvlIU8x8TsDR6Q2JEUrr4anrD8QGdPy6yjlMOHYEApgwuTuW4HjDLSAjKf3Q8Tn/F0mCawNIhvxpbKt3HmYDImmQHr0CXedvbUky+AO2CMg2KvCcNhbLPsdeDiHLopwARiTuCpREt03ziTrKWvpH2FRUMZTEpCtU5J2NQ1ZfkLTFKvuAwzWu8D4/fLF9tw5Pnaz7zskUEouza8cwcBQfXugryAw9bXxZAwm42hJOojGHuhnnOvB3CzTxNgKjptn/MNrokhHx+IxBTvTPJHpbxKzhWQUQBpyrbZPyukDDMIWEDiCfrewoZLxrvf5RHolW9lX5JSffu69ioPfwMwJ/boRV8mQJ/1uwN+mM6VZIGZzLXr55Tad59KkpJxTumtuP2cPmPbMVdvtK+xuW5dUcF4T5JP+e7nz59unz5+PPQgcm1sDDZnzkbJchIm6FrWafe/0jslgeVnhQ05iQ+ficVmomxYSdjpkzTrhz5YkHC+xM+inUadbdqukGDC7+oyvRXH6PczFZsyX1j89m/t22lN/cIVNbT+8/fy/TWEBNloAO6apHgQFI+snUAL/lqv+/adlg9wlUfOnwHzLctnIk5HqSO1dZXIscDLPP+jwLbPS8zu+M/eJMvpyAG6wBUt04PYbWBsp4PrdgJsYPvGYvvaoNHTIi7ygo7oRPBuIk+P2nnf9iHiQyKnDdJTFbLKlfmd7s2ay+nMB/DFljg5nT7HCwBzovR+iEM/T8qOuU7pXv1HXFDPc5k8zz613g3zEnHdgw+ICe3f+LwXicNAICBZSqTzfpyp7Yc4htpgzL2czd47id/+71V4c7CSJ3n40+t54EP7qA3mBvjmRNL2kWARznpP1QTnu33QBVZbTxrl9tAh3+ORv/rIVszzbr12+Tr/bFD44Ur8/JuHDXvhOblCxVznf+z/KM0N3O3qAt597EF7U471GPbxR9/hxF/281/1z2A2J0O6M1QL4DrON9+/lAlf9+941N57Xx3m7KPXQTYePfuWk0dlrAK8oq8hNtTfh3ytBOIMG7kwhP0QW8F1xYKei6ElL5y9h2zd/+2f/4c/KtBR3640sZQzKCSFCSvfQ5dLHXdAMPe1msN3LMSbYhS9E4BWIFsppQJU5IxKcTr4KTCmzpn7Pnk6D72xnp7ey7H0u40RsEEH+GJa3vQ/E+Mt7LhiKFlJz3OaAeT+Sx9//YOYFdTCmy1H+R/vn0l8b94IdCtnSz20lJWdUlT1Pfk6TKhy1Oo+VRpqhs5ctx0cXSffPxpv3u/iVkTXr2WwMvlrB8+i9i+ZqbW24bGTaqfCwuiglYl1A/TxM8pbXZpGaR1lM2OM68l13wr6VU7pEig7cFYGRwCRoAojVp8DULJCSkP8gAgqIUx5HIG2WT8Arwa3DRDSmy0BYQdwlqcKzGq6ZX223omBB+WklbzW+tjQVz8/G3sbS8tf/cfPFfRJBtzQt8BML30cp9UvQsFOHGszJs08qzNnfwCZmPK8DhZyFtR4vfp8aaBHTfQtcM3fq8DEK73BNQ+YqOeGZu7nNfhVAu3yYTsvKnH8DgvQ5Xwl4wUoFLhWYK6GShwI/6vbx4+f9KfOQt2vru8NhcUQ0I8BDJTwZYgB4CDN4Wevw1aIFMmpEYslweDFaeKMNAPigWKcc5RMbgDA6vFopuVq4rvWcoNrh/OxHGsHPH5YOcbNgHslfUppvW6iD+7sFlM6Ow98SfaNM95gU/d384vW/eUALvBHuoGMFM7OzoKGQSQwQqVzqwFwGGR1VgxopDx6ASB4gQAaBVygj+i3E7wiDJyc2WRZ1+wqn5ysp4GEKlXx5E9KfNt5uYBrJRelJ7jGlFCfjJveo7A2jsBqTbu0E9RcK20YIA/sBAOPOW+wtNZaax0omc+1GlzjesshNcDzXfqp3n1iumgVFvK4h5lN7jkG6ywstMVYM9gEIGy2gcPK+V47990cewedU9tFICM7kSDDusrJFWSxHfw47L2amViG/eFMOzh3xhCWQGcRNWjlLE0v4B/7ArhWOqySbvTYXIPNWxvUrwG6Aaq1r3UB18y+NTDWEy2LIfG2kgJh3i3gW2XuKvms3wNgsy8SrNDPkQgZANLyldOwpi0a+J4S4GYi/ripJJR3EYMxpX+H35ge4OP0w5Yc3/IOXAsA6wEsHlB4gmu8AnYuznuAQ5IPW/2iM/U3ehugUWwNt+yQ33YkRta0v9anA4qjSmd9fU4Fem6QKj6KWN8w13LebW9iU5JkqgmY6Nk9PdBbF3Atjr6eoRMu438R9DV7La0h0HHe7+k1ydp0T6tmQFmnM8RB9qXtDGDC7Odcv96pfFhasBjQw76S+GSIFb4Lfze4pmSy3wIgFJ/SVSAeMmXv4wL2Aa5dpinX4/+p4NrEQhPMto7BnOZDXsuFFF58Aa9RbNVhS2AdLhbzstMwL9vI28FuG3s435vRlUeh1zQ6FF3J47WfHM1GXGN9FoAnilvsz1V+BdjiNeGKk7y1zJzsbLfXGdBjfJsZHqBLIYv5+tAn+KcXYIY9ZkosQav95hA58pj1vUmgn/oF27sZbI5jti6bGCc/4MoNFu0YasuN5BrEUqRuAIw95Cm2EEJg5HoYuLR9GGJH3+Pwt+qxpqXJ3j8AbsUg0l0rkMvbsBc+ayc+sEV8r88p+ufZMXi5gK/EuL2/AM8PWZ5hcILS5TPtg0XeeNbLEez7PgaFrjIwviHXJ879+w6uNYs8oJPXFnzDcmV7FSXWIOxVaWHtRhjmmO/mBf75JklYXCfmyepOWe/2KddtH+nQfY5ay0QY8UF/C7g2v3sv5/hc13tV5Z9XCULAkIXQRebWiwAAIABJREFUXch+O7iwUVsjrGz6egESBVz/fkX5cPbvYl5e/av/7j/8gQNcgBElD7ZD5ZQXMER9RHqGiXVRoImZKgAtVizDiqo+Ve/ePQlgsyFwyQ0lmwWueaBBmqYnO1/9noqVUuAaQIy6FIWpo34xAeuqD1op5lpISmKMlNb0Tvd1K6aayvbIkhZ8EAXw8ddfRfmn/4RAoGSODoUrJ8SUerGuxNoIayelabu5soxD9fIqgKWcjXKG1Hyehv1uxi9nvoAgAZkBknAI9lm6Gu1twOswZtpiK7JFP0VU/T4zkrqzOnHocgIPA219aAdDjsD3H8nsGpzk2NqJqN21clBD38rov38XpkaOdzJzKBSMEYfmABxWcIjRxxHsMtfOau4BBfY21A8szESVCwd40ve/fM3kWYNI9XmXhb7z8+t3A5KpxPjpAq6t0d4BuXRi1LOohg0YdNuGwoH8lPohXy5nC7jWitVMD5hCGUg7IHPGxFdA52yamW+1p+7rk4COUsdkJCmd1ZlNYCBQMtElmZS6t8HKAMiaVPpGqqzuV+w1gWvFYMrZrn5rFfhVj60qDT3Wn+vnDbRDAiA8eKNLPpkqt0omAQsbZEsa791bM13MbtiN01cWsJyDS4YMT3MbNYsRa7Z7mzkAaX8hThfG6Xzus9MdnyH46cygXn4mpHYQs8tHsl9jBC1LApja+ZmzSeC3n6c+1wMW1hq0c6w9mObSPsJexy4JTh9MZFcyjg6jvEgACObZwWYBHQO+4TzgQEyzeOS7GaI9kfgspylAt6ZD08vE5cLTO+/U1cgCEcyUZjvc2/Lh4OIwnCsga30TgENGvgMYABCvI++7+7XsIKSBTStVx2NBXuPOahEpG+CdKrA3kE/Pv1lrx3krKNTvG1yT/oiTRO8uhjK45HwBaUwJjQxu1pp+V8BBvHdYpMt51is1ay1AhsU8Z4eemTjvXrt5f9iRGVZAGXP2xmVq00uIvnDSMWtyMegPiRWBwBleo/e4+FFao/xpvyqG0LqbQGNyk51B1XAfv4/AtfJP2iH2e5u1doJrBOS2BnWL1DI1mOy1IbGoPcw59fMO45CvC1j7Wj3X9I6U4jGUYoLrY5iZfArYLfES8hcM4zpvXXYrP8vDRnkndCZ+h7XoJCRI4m1XZvsUD8G1H9+0ruj1Bp1ynGHJTLLCvuoGyQ5wLex+YhT0Z+un7plHL1vKXf0usq9f3Z9WYF/69I4fPuBan0zYlbCZE6QeYMxlOAl+lp89AOwq95c+oI+S2OcBDZePfwAGIdQCrui6r+0voFuGlTwDWHSP+HMNbMufCbs8LTAEQpT/HTuge1MCCrp+DfgDQgjM38yWo3TyKi33DJfxq2DErmC7RXmCNNb2BLvO+4w/FuZg9PT87mgInn0C1ElO7CTICRQQzE4U1owt0gIXAHg/k/fPcQ3gmsvXradIih4ywPlu3WINuD+jRAG6PQdY5m6DgXsa6frsFQixm+f3u2M9pdendZl9TuuTiRvQI7zrgPjnXkLq2I89ANLsaycw8uv4eeigLQEAnHXv8SfinWkdJ8YYHeZ2PpKrgCSc3wPMB1BbvtNYlPFHruAaQG3bicvR2OsPgDpA6vrwxVbPT0YWpzoAmwewTLJk/I/tb7X6wafZ4NpieUqnJGG0qzy2PRidet3vaNbLy/H+DaAQr/4ESL/XLvOdu3htA42XX/ytzLV+RnrAdnx/qVpoX4ehifuGF+SmF2p8asDF4yz3JfL73TZg2jVczwD/1h7Jt9QpS3Kqd1tf7PN0XVfryDrn/cGXlz5rYkzuMbjmGGRsgf3p+Z9ZvLC+L0xQnOG6QuIcVnSvLF8fuqTwmWb0Xl9hzsrdT/6Pv/ynP5ThTNBoAKuciPpoKZOUveTBq0yvbvz01qyy6olmoONksFVWzRNBq8TLTeRp9O6yzCdNFDUA4UbevrZL0zwts/o+1c/c0LGAjw/v30snKcB//hRQ4XsGI9CPZEpDBa4J5PP0UivjTFzTpMTq/eX6+a0kzCrakxsDMFVPl+of980MoFo79V5TeSv9kCbLU37z9y9m7tRUxM1ygB4tcI0m0wqi7keyI3AHm4Cpf9/9DFD7/Y5+n+2waQ9odC7nNQKYF2c8OsZhs/0U2Ku8tWjQ7on3aN8Rbj1nNXJ+96Qyse3gTbbUE0R53voMwyv29+q+HCScme0cMHRgr5GDK5eUllzZWPt+AGfVq20AwmkuX/JQv8dIeYE7mlQ7WfSXDrFl2Xu46f3sRQmvgN3DsQx7R8y1H+4TkTKqCg7Zc7PmwkapEm6dFbMpxTqtpv06v3aClekKy85rM8wT2IE65bBsAqTZuQDYs/P2WiWMLh0zY+RrD84Q+69KQNNXq0qjC1xjD3Dm3a/PQItlMf0c1fuFswm7Y8BQMUCrTLR65a1SyndvUiKUUuEGmNRcGOWa/OYy+JPG3dTgOQv1UcB3xwgG7yxzPlf985wxsvqHOVwgWOuXZFjrMp5IStkM02STiVllwPSiqvNZMjlnGuMGABinNkFgPSMlmT7TY3Cwl12y2c1v47wXm2cxlsgWswL+GaCVQRQM4wY8TNEuYNagCSglco3O6fM00b5lJDpLOvfrly4dJMDuXnAP9F3vF6VUYqhscGc7llfYxboTPUefIe99bJ0keVi2JJDEwHjgINQdYP1tR7z9pAcBJnrXrI7dMHgkjTVSaSxTQuUM+P26NdgqxUIfqxWBgJkp3906vBubtyfCORn2lnTLA9YowYrxwxN4tjwNk7kD2JSFJks3lH8xsQyUUebP15tF2c47LD19vkBp23MAFqw9MutjufXBGdB3UiR+onV42BEFrolRWXrXJ8QAk8Vd565F/wxslwQu1bFt1QyPIQvcLEN6K36vlhg/NNDAjEWDa5yfdliXFwlsiK63HRg2ooGr7HH6+NW1M48kA+ZPx7J9jj0d9JIl3j5W67ELc01MevppplE8+pP17PNv76HbN2Bnp/1AwM0VbKG7xWgUS84T0D2sC8AKhCbDk4rtjV5d4JrXOMBeV88NiNuBwoMeRmavG2Rw8hCWndm523drfwjdot7FsLEiU5f4a/pxOUDies2GKjd5TzRsJv0gEQbX7HOwNjAKLTMZ2JX+ve1j4GtfWReAa4vtPlUMc68tJ9umbl3pr2cy4lXlSv+vNfGRHT2/fUiuy7OMvzbrdr235CaZs9JlgP+955dA8bzfxBOc1auNxjdj/bV/tCZZe4VL8erHZahTr8/YZiexJjbYvsyss5MpDmbtr+WYPdqKlo+xNQOu7XXss9KDZqpahHeaNi4Tu2RQBLjAYv7jj+wN1u8F3OMaEIAe7fWjl8GH3CxKCAlOUMX/o/VK9d48Am+vV9uzS2JX9jzthu7AtcvvEfNMgu7eR9myZjlpEvTd610/6zWZA9K68FIOydoJBH3AWDvO6oPSwd4X3W6GAM401gUudow+a/1o765nbPY+dvuiC18U3PxgsIETB+h3J35YF/ot4Nq+L5VKMNeIs9kH9lt6Jf7CCTO99FITO5HlPvd6fo+SaqvhYa0+Wp8eaHPBE3q/w87+2dpOUvAeMOvrXACzzezbssXz2meJrQi4pjhi+c+O91OqvWIu5H1P0t2x3LFfHLeFz+yfj1yefmM/87/+F/+EzrF2CpeDWEyYAtf6xAKw/Hh1e/eugAkH3PrTmX0bbE3UqmD4yX0sYNfAWnv/7p16lpXMqglxGtzXy9fEzXIuzAJytqBAl+qD9Mvvfqdnd3nmx9s3TfC8ueF+yglBMOtzACP1HBgp0eL1J41Xewz0otIvAzBZqtiYOFTOWNxuNXXK4Jqb2gNMaAPL6a0ebNXTi4bNK9jT/qX8xYFm+nhtwYWlxpTRcsgIhuKgbWUO1dvBoctWdajCKHOPrQIspyRAhjFgnd4pLEEEWT8LsGqAwyUbGE8+3+WiEsjvt69h9yVFH4AiwUNdox1VByvTXyYgUq1JACYf9jmkHLB3PQkRBodZZQrg05uC8l0xCTPtUgM11AfO+1qGvgCckrnqF1bMLNbC3mmMPVSkBNqUrkhOwuJiXVp9tdFx9rIVLQ6+GFweMKHhCTJCsMfCIOty2e9i3lUAUs/rd6xzamaBy7ol7QMkqyPPrJ5pulsp+4d6F+9qmFJuSG+n422AUpdkmU3kRvUFfFR/ozrHv378ePv46XMCWp8zHNEu7w54V8w1Mq/QKByUB9yIHGpSas4ZgceHt6v/zgGwXcC1bRgTSHnHUYo7c9ikIkR2yoEanApgtzQtpeaPMuPu0ZIAUMrBAlfJAssjjgTj6PN0i+UpRZ7zO2d9IAJ6xVjuwuSLDI2zupy++KED1vv5ZJTevA1bxbo3KzXsvaUrZAhT/iddFh1SQy9cfuRsZZdSBWQp2aGshey9FfRiSfe05kzoXdFTG1qCG794M9vasCaZ4vTZvEu/jI1CgzitDLLXZq7ZvjlW43TkHMcAN4DRTJULkpGsJH1yfDqHNScZaHYSpWSwxXSSOR7+m3/XV7AP6dMmIMrg2pRlEWANUwmfQ0w3+pIFsKE/DAFRi/rKHlomVyJnBerz+XzFhM/0m9NzrUDA6xe9E6e//onTJFmJPCBXrCVsPD+rQSLKJ3uIQaZWzYk5LEnWdAB564Z1DtsBHODMiRKDZ2/jN3myJoD+Ati6p+J+gqVAWh+hl9yH1P3V6NGaLPKakKqfC1irvz3MQOV99CFphrsZctvFbT2ib6aMOADbgGthzJYvpsbaMNdeBh0MLM467KQfb7yBo2tZqE+GEy4Euxtck47aiUMrjnW+hwlN8N6BxAooPmtIQXy4qkw4wLVcM0lhEsN6nmbsx0cR04t+dNELBLoktBa41kEtzLULuObAIOBaH58VIHUi/HxvbJpV4iQ0x76YLa1zkl5dnRQX2zETixs0GjkqyXHLiSp/nmR6l/MJfLPtxGaY7DSBEE9bf08riWEoWxXfB2EvASN81MmMM5+h3zkCfcvHY4BhzuGsVX3+MUgynxn90P4SQV/O1L7fGah7P6XLgoI62D7vue26TRx2J8HlKv8HXPOTe+39O7snLD5GbOEeSpLkoeXDCWlkaofh1/1QjNDHhaC3eblHuV8TCug1qKqPMEJjI7HHvvcAxwMGDIB1oKctOiNzWMB7GdqlsrP/6JsO3le1zwbXOnaq8yTWrG0yNuxlmU3P7cu0W7/bhW2T82DW9rlvV8vh58Wft1p7dJb277UeyjcNKI5cjLzFT04AcZX/rdMRu+P92Rc9XuIakgr0FzvaBp1VC0dsm5v9TYNr1/Xc787XfIZ7V4XS+d/lvFywsG4D1KdqJ8Wjr6OjJu9YG7kv9BhgA6PYQDhnMkpg+a5+gGbgP3r5Lo1GItA3i632WwBMwFgd5ceFlQB9USEvym37/JeptN81aKD8w2Ec4/+7B27OQxi+9W/ingYZHwGN8UfruUxAu06HlWQcLGDkXmHRv/rn/8EPM69KSUDThd0FI2aCSbGAbq9u7z/8LiySCjxSnkPmLdP+1Nxe/bFMRa/+DAa7zGiDtVHlPjAZ6uGq5LSCTmWbv3nBanDAhw+/3H73u9/pOYvJ8OnjrypbLUCwgBLYOLAxdpC+qcceYOCSNDbMCsPb6/gumd+VreDnbkAXDzplAgaJMvWvHXyDYM+fPgmYqndyRjXXR1EUIwlnWEyPH5liOs/h50lj8O6HNDTIMaRs+ABklFDWNWBt1dcMMMD5vYJr9XOfiUwxTEOXzVhD0dQ13N8ujLYakPH9++3jp19dGtRgHGY/U/o6eLXBHAPm/djvTemYl20O0odf2HsbLpgczchSwsTOs9gz2dunKktWA1qzQtSn6anAKoNXn589mKJkxE5BgJeVYbYxHuB2AwUnm9Ostz58YdZ5cIYnp5ZcMCkTVscAxXZCAG6/Vv9CATRPAYqLYcpAErQJrDcDa3J845hPOdYCCzDunc3ykJPPnz4rogII9eANA9+1LjDZCjApUPKv/vCH28dfC/hO1p9u4XYf1r7GyZehnT01EOdWFLVnDZDDXNNY8le337+bXmvDuF2T3vLSfcajvQ8T2Fm6cWyOdrlpIkxjbUC/3QenLvtTcK3B9JTfhiX2Tj0lMyRGtGtLNiCOA4Tl1sbZJXDtcsCczy6tDCh3H9QCGORGyzH3ObaAqxQMkCWPtZ0l6QOGFARcA4loptlqIq/AI++iM14l28Vy3MkCQCmcyDj4WydZKlYwtrwHB6RM/jTzg/fXuvB+G4xbwdw0JR/nkiDXhjqJhIsM7VjwcCjjLBs0Op1FO+LjmVBugu44nNcwJ6OI+zVGN8Yu9J6Y7Wdwbe7j57j+yWfSAJ8SI1jUeg7WezlgLZ+bSbfBjgtjJFFupmu/Sabf4mZ2+AIIGxxysCK/YMtbQLZ+/2JYGmq0bhTI5HNm8I31X1n9+uyQyw9uzRkAL+ZZgILum9bMtGr/YMaa/nQvNQCgMHGZfJddOeSGtW3wlj5kxRKG6UAAR/bfurymNuuPWGvlBDqc7L1LwBdo4XCjpRfLJjWLKCVmIv6HRZWG9OyBcqgqC/3bA9fMLg17v/tInr2iGohYoCd+gX6W7z8C11iEj58/xS7W3lWZ+QBsFoowv5OkI6FYdhi/aNi99KOznRdAkax6I5qX/kUw11w5MVPRCXoHTFj7Afiii8oSr+TMyWDGpzVYQvlyJU72sBrr+/pvs5HlD2kwjZl5MserLJTgBd1qRmF2oAFdgJalA9GHnNd1EK4Bs20hANHPg8rx35MA2WBmQBt0/HEI1j3Y04Hdx1+72j8+O89nm1k27UhaLkBv7yvPoGFPWYOW6cUc2rZgnmEAyLEDVmrYm/ZPmiFMzDG2qJMAR1Jk2tbM+g/ws/ekv17JSxghj0Am+w1OphLcCkBPYpTnOexlYlKA0gENV1C7QLV4ULPFYsGeLOT7fZ6PW+/hASLP6W+Xc1rfPcG1ZSfvniXXXsCC3k++D9dPJcQC2LaMliaBVXaVXf79NwGunfHVMMCu4Nbs8cjhnVw8LMu0Pys73QD/ydite1mmzxK/6/X/XoNrCngfyNzqP8z7DHv/PJ8SQYkhQvJzgI01VbSw5Mqe0Xl+kZkG8s9tbBGb8Tyj1+/k7yfst71HnLlHt/pzwbX2TTNswLp32r5QTUQi2j1SwDOGyEB7icN/1wMTkDnJ6+tf93WDaxeg7X/+z//tH+9/+XAroEEPkebBpnsXm+abWUxyPNyIvlyXX375vcAUAwjDgtHEpUz6K6BC4FpKP+vAOADyQwht/FblZG56XpuhaaEpC023JN2vyjqrjO/9hw9i6RSrqKZ21nPW9Qpcg7lmZwKFlGzcymwadPHi6nkuEtOGwWo5P4XJU+ycZ0270zuEHfI9WXyCTHWTiSQ9fyzmWsoKYjilPEbK03fNGaPSLrXWgEAbVMNR2vR1K3ua7ce8JBgg+4tw73LHntZK890APgSqV3BNNN6aMLV6HUGfrusD1qmk93X1e/p6+8PHP0g+qjzUpb4B0OLAe0ooZcCvNWm1BkZcFbqfacomfBAybvsp4O6aaocB4F1wbKR70nS87l0y7+lWzhZXqXLtf33PU18NOJhy6oPp55hAnkO5gQAOYQf89IiK0SmHGqDTJdHVA+717SklqG6ITAaO9zaIV/epvn+lMqu82qzQL7fvX7/kzNIkvoAvM9zqGSv4K/Cr9mWUu7oZTo+XbjZuR73Wqs6aVHSiqmGMTO+fAiMlW1+/3v7NX/2b2x/+8Oty4hk/HQcwgg/4KQc+7DY9mNbcqA7N67s8T1lO7/e/9T7DDBQkzrQ+l6/gHGTtVna1T3Q7M3n/7lOnjh5Zo5r8du612CqwNnOG0ZF3CtovFAZhysyje2qSsMFeJtGGddZZvFFMJX/1RPRWxJ+FbTCyh7OyJ1YhR5OtlVx7Uw/tJ522QCd+yHtJ/wC2w3QFBEyJK0GGWMfdHyogSDK8BKXXslAHa9bN+kz6A8lBSLCH8z0Op/W4ZdwsMzd+rom4MDi2YVwmvgPByUodwc5iZaOP2yu2hEz5VvSC1ipZL+nu1X9OIHWB8Vl3HEls0qNeJOwBezYg2UwpPM5ksniUfFqPWO9Jf+Trbu7fLLeVVAow0KDryXnyuu7E0wvgWqBKvS963mU0A4YBIHUrhjRnhh1L24qjz1DWXs5SPl/vKRZ8GJMlSs1ky370Wi6xv8MCsfhhiQBm1wF00Gr26QbVumSuAbYA2XImvt9eZ3DT1eG0BF0ctgZmZ+qu+8XRwG4CeZfjV1n+t9v3AsXDVjS4Vv7hsHWQevLHrlIwk0lTK8OeNMZuuzDnx8w1vf4L4Bo+hj7y12CuMbGeoQK75yU2nzWb7Pu83fVnLqo4Hd961l8//aqdlv3TlGr3cZTvJcGKjxZ9rT6PSQYS/G1ASmtWTfcqGUe56Do3Bk+YKkjPUfun9lPMqmcdt2K2ffHzaV3kHnqwV/0NRrUTegNSmAFf94CZD3NtP8/BXMt6oae1Tj0ttNoZZD0B3pZN7PuKDbnkr/tNuVdxxK73hrNxPSOPbCqJdPtDjxlpsxa11maIPTx/Fxu49S1ys+3f42uY4WndZuUywBiyeTKTBDb9lLlGo/9o0X7OHaICRsSvzX2tp/b9AvguBhTnRO+2WPklU7SfGGZGCkS7suH0r+Lm5J3ba4gPNT3MANdYG+mgAtfoZ0h/owBQxKQDFrbG9E3WUrSPv9gkFedNK4g5UWPXDvdn46pdZeNnPfutqU1Ehq0EWrNsUZl6pGwi7Otxa+2njC2gOIm/6P/1tCKRPJK7/fSNUxfIus7d5Q37n7NeLfHHR1tnLqDoOKMXdtw+p4+Hh5zgWsvAYmsaF3gMrmnnN5CbF+537fjsHILz0vufa3cP+2yb8ei+7vd+nkXL5IAyx+8tcI21dxzhz0snQxpRyyZLVv/3EwZbg2sNsF/f2vfY50jvV3d/AVzbrV44ao9086O0BzEE92h9+GAz/jrgmsgiCqGIMX0AibtNSCF7iFkvctacp98Krl3LVWdv8S0usdS//C//vR9vikVWk9X0Mz1mpgC5VK3KsQScqNF1Gf/Xtw/vf7m9eWuGmW/iImExOJ7eCqw7+1Q5Czhnw1mMAtcKXACkMdhS13VJRIMe7957OMG7dwElnm/PmtppsKN+Vv/R+NmbaYDNrCNnMA4miCY6ZsJXNt1B3erLg7Oag1HAWoEuGsRQwaQc+kzmYrKeygsyQr2eqUr4auqiAkCFOp25kVxX0Ghy8QGuuTdcAnOQ/tCJG43d7zRnOu/pgJS+YgSsmt4Y1tNkIJlAZmaimWhmrgHyUEa7WSEb5ONaVpCSIjmZb6vH3vuavvjUe1TMQb16gam13+ml9fz8WQ3xYQjZuJ+HhfvA9/REzBjATFGqPQQE233VJjA30Fufc+2816kA3Hr+kj2DSpVBd7peYRJlcqumu56PbPAGGxXsBwyC0edpnBm+ocEKBtaKvenpslN2QZbHjvcw5OoedWbqXVxyHfZbnSNN7zQwLuVfvdm0fu7DZiCb82CQkP2Uo90GbKa7qhdi5Kz+Jhh2Vtt/Clwrh6xkq5hrv378NWWhsC2HoSJ71KzEsOBQdtFBZH5oYO9+eSkf0KSyV7d/+Pvqo8j0uEz07cmhE0xp7cI2sDSv/yVTufuqCV7SPl+yat2cfMo3ul7/Ul4xjivWJDLqxkmZztp80wRXzuISxPRvZo0xjnaG/bub8erPu9cfjoHXGjDjnm5/OuDWjwTmbSpWOaQDCE/h9cRcyqESNAac07TGMCRmuuFqsL6cy9Eh6LqARrlHlxmlof8+w/SQcUkFzoP3/l21CmA4TZwU24DZEzvDoXQRgHcslL4NO1ha5Qx9KcpRNS0yTndSNuhcgnBv3FmSzZpeHWLYpXYOyI6Ph+6gMiytZNY4j0wLBTIcNraDPp/dxBJ534EnIlcrIXVEMcmOAoi3wwUonPU9fLasi4YFrclmZq4xzKdkxgAw7NjnSjw0G5nnLkuZslJSLHmXBm0pA52jnH1P4LvkoAdzveD49UACwPegAs1WA1CrtgI9YTaMUwE0NdmRpms70A7LJiKpn9T/xUmKqmgda89BBZO2WxksY/Za3aX8CH9mss645+Om00dL9gnWNY5/hGLryHos2Iz2XB8z1+xzUTbr8yjP8EFvlg1aXMtCYQc6QcKgi3VmA1/gp8yONpTbuuAIEGPDuFLJln1S28Hyb2VvokcB+RGVsuG2Q5TyO0FmfelqAyVdK4lVzFzt/ZyCfmcUEAyWDLsqGbkGln5kbFsSz/IFak/KzrvFx5YddJCTATM1va7lHq2UfzKsaJh4MPS57wakkBdPa59+NgOGJuGMLwZjdwFNdT41SAIW7QLlj8Adz/MF4GtYyTBSzyD3kC/JL0CkP8e9fPn70p5HgT+/9wjksJ2h8fUokhPEuQd4VbWQAH18hgXAXgDBXo7FciW+B2RUbrLX1c/Ff7u88ADXcjbwZTWdmmskttPnF7gGILfVpuMVvuOTSTyAnes2IWHO4ptS2YHN9GAN+xf34FrI6OjM5bce+/kCc+20Z2t9KFddcsGaYzfrb/fRNFhUcU7LhB3lAfMv8jufS7J+lZL2ev8J4Bpr228QAAYiwN6bx18PIOAzsz51sD9XifgCtY6c274B8nngDdivOX+yF7npFcB6fM7mgltfAKBoby4Tpv/4GszzHK/wICGzf65WPEciGsdnvfRah52M9F6bmHQ9H1qTgGtyc/YBboDtBHI2uMaRqPYQx0m8sMx0nvnAFWBbPhz6qf3DtWeW9sf/1efPcws77/7z+xoAc/3sSz7QWcQosrxqS7NaHfQwpIXtUPGcuNN90f3f3cC7tSb7nRcd6gB5dwLikJ9/9d/8Y+2B9iGJUYNSLjMrN7eClCo/K1YNEwSrTFPlm2Ij0VOn+qwVuOYBAsryZRqob+qA1YatPUxzAAAgAElEQVTLxo5ebHrJLi2soOjN7fNngx7FZNP9CoSpSTlhpVm4PVWqDH4JbwX33fdLEyNd2lpGBeXRIBA9s5pFcD/EwMASPbIqo/Ms0GWDa90MWkIXlguCLF/UE+ZUlrhAPyPVt9sPwLVMQS0VZOZagkym68QZ64AwQIEUvMAU3jH9DnDK5PDRbRfq+ji9O1idEoABXUDZmRZKU3mDU9Ono2Wyx7Hfbu9+MduwQFExxQqIKTDpS+0LpaslRwZpN7NuDtcFXFuOneQp4OnuY4bSblDKSESvk8G3mf5a96rnK3BtQDfX1DMIocKGnr642EVHAJ09sPKMU1wZbwHUdszpp1bOQ4Fr6lumsmGzy6Z5vg+lZWqXuWUQh86nB4UUqCb2WuS9wbVidhYDLNlBNf9OvysD1+7tY5DZKL8VGAyxDjXaeXQfIJdr4dAVsMafj9Vz7fOnDM8IQ09MPbN46BFlTMNgTmcSIGcspxv9ogmocu6siv/RP6iySphpBq/3+HYcbMoO2BMrVJrSDwsRhkRlcuRcts6Is5Tg2iyVgOcr68b1te8X8LWVLkBJAfIFKAbIbwA5JRI00O+zeWTIEkRiAK/GbjkFO6vPtbaxPkuXfUEBxBi0C72fa9CUFwaEHG36J6qM2nrGmXlKiFNOGo8MI+prTk8R/m1ZCTgLczQL6TNnkLhlNmBj97Q7hthM4O2gYKAkHFEBmzVgZQHoWp/cE13XLMtEMfRK6f5s3aMtYT8svMXYCubZGeYJkDOVaQV8O4Fx+FkBac04CpiZklCzvQxSgR3ynt2jLQHu8iXaSpNomyBkgQT0Y1Rrhdjz5YjrIrv1QVgUMDrsTJohiXxOb7QAbQHx1buvB2usMtKQAc51jIcRwLSDTrsdOpNmf22CwgxTOaLQLAqArRqJo5vqvH3/rkRIndO3NbVR08HTfy3TmrX0ks/v3RJAjcJX+b2WZqGaHTAIIAu7p0s7vW7qkZdBTyrF/1psvUrwBVxLD9d4W6N6OHfpvebJ8G+CTpyDbQDX9uT0kikYxY/KQv2+f3Pg2qw9yQJQYL9ZJzAlaw0j22Z3gDvk3B28Sc9FRnHYzeCmGieAdpdEeq34AwiGfpPPJn+3hre8un0WKFxJqfPcNEOo3iDDCep8w7btM7r7u5SdlqwBrjHI4DFzzf5t7Dbl0RqUZZ/kANfCiGPv0CVoyy696YEG9rXtV0VAnX5t9rDWFvbxC8w1wLU8VAeYPMe21S3AfSbRyOjXu0/Y1wdwUfJzg2ub6XayybaMHP70ihF2UL9tPjqNwG+/C0+4r1+XJNG5rzNliRnCckEwOvG8QBiDqJPAcwJu2nDwLOxnJw4blGJxfZZKrgcMnsTZ9Qxdg2Jsja/2AriW8qrDh+qJymbrjn3PWV8tVVDgh0vUImB/rtcbIP4FkPYqOQJ/c1bYk/HHYSNGzyVuZrqu8yKC/D05OxUV3GP7XTr7sn+0asmK4U+2/U97ogfMtSsYFUjVF1qsstZBVwBl7VF9CWDezOaD+QgwcrbleASArcW/AyEYytP+5Uvg49qY01/9+weuzTl/AK7lGDQImn0Z8N/VSJaFyH35CwLXSqAurNzfCK5ZIw8AjT7c8t5a9KFcNFpzpljXobvqgutZqn/DLD9kf5VIX3/nJXkaXTRgvda91qf0OyzptCCSvdzgqJzN3E3x3WW6+IOHhwTi42TyEzrh/Dhx+qkNX/0f/+Kf/JDzmmEGzjYGlPrhAFPAWphrMgYaMFDMtOqxNayj6qslhluYa0wAVHaPgtfNMgogpLKJZAQ9ifJJCurXXz9KQavxt4A8JihRRsUkqOiTZPH1ubBbCrjAsLZRivaRAi8EM720rNBD1e60flhYmZBo0KbKs1zSVb2E3EhPKEw31FYJS4CMd2+exDASitvZygQNYZpUUz6BFZkW+tYoXCiN0OvddwUWw7a5BWyUM3c0RO0gn3KGyZ5znjpgpKlqFO6R+ZMT/vr2vYKpKlkN0IPCQClw2IyiV0Dx+va7v/j97d0HA6NlTEsWzHAqOQI0KwVzUpk3EIDjfDY4tsi7qX+VS0A5DgMvyLTeQwCBoxjKMes5mFRKSXJ9FgZk3b8+A7NOTd4DAsFO26w/N9meUmPWAnpqOd0Ml9hZV8mIQISwySJfO/snQy3ZSlmons192urvYqd1eUgDjZXRNoNNTYgDPLHfciDCuCmWKI6Oy6WtwBhYsp2YknWDJv4cvRMKdK59LeD587MnOwqEy9RVlaOqdLSAQEC59gPCWLnX8iOHKSdP5rSO0j/6C08AJvMpYJJ1XmXECoiKmZv/BBxeS0JXuU69mNiMG6yO3pQOUaAdYPLVgJ5SvA327R5g42SGmuCG6zoDrHfA2JqynFLpq/PUQPZKUljZkwXjIWPRFcDtshwvANn6/fVDQ7kcn4OeTiPmBr5CuFkTQZEL9+UzI0m6labZR1lE0I/OAq6y0NzDPTsZdw/7KuXPsJIXu7eeyG0LzslCBFz04EQm6rzXGfdka69ffXY7B2ZdTKmqfqcN+AxTMBt0ypcxyGUr6hoFGMnWBBxD152Oz6DM2sNELbtXW8yYA9nNIq2ynlovcJvMRwiu22Abpe5y7AA3F/A0zzP7YyfNJaHFPu6ATmXcK6B1N6gFLtDHD00c56+a8CMfGV5kMC1TTAMSer126dNkQRmg6AxrAu7xo44gr9mALJ72eNCt7R61rDQrNWfH2bbbU1jGAtfSg60cOpcXFrxj0HjKKQeknxSB7ZJlYFiFDRpmDwEj1Fft2w/1lavz4Emp7i1Hz7WVpI3c2ElvwtQDcE33T9uH+tssZst0A+p/1+Ba+6TW/WMtPN2T5JXdKusC+XLZcdsO9OPe2ejBSsjGx6qfaqBBhlS0nl4gl3oTp3RUvkTbQXvt1dbB4NrrW7HiNMxpG8+lp/U0+IIp2RQjrmVhWNPNLMe/RDVUOcSlH9Mw/QyIKHhPC4q6JT6Yz+0eXDX77ORBAPIEFi6vi60Vu3rth3yWgJ090TzT25ZSQ+fBLiUAHL9x7D/rxs/ugYTFXLrjTlyYaAq8sBWBnHtfXgbXfktQPz6FpW76HT5mw2AL+Fv+2yVgfQSuzXp4jeh/C2OOknrOcftNlUBO3+o5PxK++AKXcxHAWe1pIq9KL23/aIzmCfvpktbTtp/3ZbCOscxGU5zW8jGDCzqhBnMtPss1wdxs7L7G3BPfxvZqskiWo5GPwz9YTNINkHbFRJcsZspv7JvtTuxfM21h3L4MBrFX9F5DJli3vV8mYkzriu0rzHace+k37zrV/voEMOZ3aC10+CHbB2z2fGxFKjt0vRcAmpZ33SbAfvRQl6S3zJ1l24/0wtVP3XEigOLfNXPNqnx8j3MAAaSl+KEHuDZJkLoG1Q2lq1ThFHBt9rd+uSGxOTlLlw0gdP+5u33N7z0qC0X+d4Jub/F1H/TvB6DZ+Mdz996zi214JNNbvwIQtlzQumSBa9ItsBfTe1WSFxLHMU11+QrXe9NCBbmGfPZYzO99C93zf/9v//GPYhyI7VVOokApGF8FTH0VWCZw6OaeTfUC757MRnoKyKZeQAWu1WcFsFUJoNkFKmFr/HOXORpQqM+5p9Lqv3V7rUAccEMGJ6CNguk3b25P757Se6KYNF/cU6LKCwOu1eddMrezVmlOWcBemBE4DQA8lKNKX6YBfr0zIIyCCKdu81b2dlQmKxCtnv3r7cvnKl19vr1/KnDt7YBrTMCMsnKDqAQjKjv6dnu1m3B36RKZk7O8C0fPwN9W5hYZs2IMAujnsAzC3DL46d9F4ZGZtZF21hbnW9eJNMK+K4F2VtelE7bHr29v33vIARO2al2ev3y5/ahIIKWY9bdBTbMOd9kFpU91u1omy5nBEb1vyc7bYg9QNpkgPg3TjzVRTDRligWk1bupTEElyBVgw4z05zSl8sn9/OpZCkCCJgvYazkzQ8fPOYbV6z3jxsloaVMoI0gPwG8q6zQbrQ+3ek2FPpz+XO7jlGmM5Zx12bNVoYqC0ruqgkA3X3W5qc5jjwI3KKM9S9AMO1HyLEZbpqnCPgkoQG8RnKUC1b58qX55zz3kACC1vvfluYC3L7cvz54uCuPJ5V2TZXFwYSdtfKbIZabH2U6/uv3DD5UhnImhCmqb+TUMwGYU5PdwXgSQicFGGYbBgXoGTQIKeOJDlDRQAhtYH2974i3+1UwqtRxMCelcxpQi97Vkr63pmVjrvpPzXNrZTMAlkCT7iROM8THjhVJCpXcSZOLsXrtMntkgHHN2wYZ29sNBW4InASNesz0RVGy17ikDIzj92igNCiB0emYT/PTQBKYlMu0nAajBRmwIweo4vl3ydpGpzkTvcled/QHXNrACUxKm9TDJftye0ncUBzMw6ujS1WO0hFXDHOp9uqfcCvoOyz0g0dUZRv630+VzmBLtGkJSuiQf2A4XRwugjX+r39La44n3BnjCmBgYqL6UF3Ctz5dvrGfSNX1oXPIpSQG76MEonoiZPwCF6Q9Hm1pfc66NfAIUEKQknPLbtDmcQI/9zJMEbB7YMibyCA4bpOmH+HF7Vyx96dXSIlWsad1fDH/ANcnMjwSqSQDRimKeA7tEgi0lwMk+0zdOpaAqB/WEUJfUBnT88er2VQMNnKA1ODcloa3DlsPedj3CoCCcslDpRq9Zg34LXFP7zQdlM7bJYXCIBWY9fP2vg//4Ul5z9FR3reryK4AygMiEyN1qQ4z7Ro8DsK0yp3GL1rOoDHMy2EwLVcZ7CRv6D3CtdD59cJvJTpPz6q33xuAaw4hW2NXJFwPUU/7upA3DbSy3sNnoI4l+h1Pgdj0FrJYPENvfLHcnou1X2V+QTX/9pqev12/gb7nfW1gygKw5P8ra5/piweNHBjxOxnexuaefFDqD/W+7gUBmY7g3emPLy7ZHrVeydkCpD4O9dZG2mVGGo1PvwTWutZPGV3Dv1Mmxn+i1DrZfQhwG3Nm2xKCPfbJouSQv0KIAYt43WPz2DaY1SZ/B+I335Wh5rkuZmL+LDKS/YmICkk3o3N6na0DdOMuefDplx95nM+OLsNFMOkDsbrFyVsTUutBaRfemfcD2c4D01vAh657xhTbg92hP5wzQq9tDxhrYM4aQgQS23S+Ba6PjzriNfZbd6gnhMVXNXDs15irqxwCuD9h/3vbRugIfwpsya72B35+Da1IBvPMC/rmeQZXlwe1kAk/YpZFVmeQ4Sbq0q3FoSeQ19z0tP4qxU+F19XuQwdYdAFep/rkzOi9849Ej8wxXvbIvQVno6Kys5dEb7SfgGgzjbF6Da8VkfhsdsZCve+DsCuCzF9Pz99Er9ztdwLXWVlRYoA/OaKxZwX3tpUce6cVHa7gBNn6Hvx99Hnm4/ky2qYhJ8auJK2nl0b2z62GTZO54aLuHW1XD+sTXlDBMsul+TV8A1/6X/+Lf+fH+wy+3d+/fp1mr1adAqe8G14r1QT8m9aH6/uP2/v0vKtVUuebTuwwhKIaISzcroJXD/u3L7bmar3fJabL2NMNOCICRJ6B//bpAjTDjXnvCkRrAf/li0Oatm8/zrNUEv5Tvhw8fpr9SQA/ANYIx9Z0qpte3r13GeY4Xx9GbXk0uOXX/Nlg/2th48AVQPqV0tRzsL8/PmhL66eNnldUqCAfd7ZHnMZrqx5LNEwvh2+27+qKNw+8gaAxfl0DGqQR0ktO2Pjfg1ATYdTPRJsXScEBjAM5AC8qCvgv9/TAH7HDTK2eUYYFV757cFw+AzfwJa2gBlGKuVZN9OxEFIsAWLBC22Ca17/sdtA48X/f7KEd0SslmRHyaQEtWDAQf/7Vf4SEZ9ZzIlsCKVwbK7DQXuFbP866fv54dwI4ST51bDEAaE3vNkonG2YojaYMfw5eDXPf6+lzgWg0lSLkVGbbFjrEM2Flm6Aggo0patE5Z8mRrKQmtM8PwEE0+KeUa4NSyWQEzIOGr21OA0tqf7g3gzUzgOnLw/Pz5pj81BCL/K9ZoAWoFrhXI/Py5vjZrEeZbC3562hHItRMW2XHvNYBGr91fvC3G65TeapBK+taRhTO4Nc392+HBgK/yUJwe76d71Z0OGLKeEnbdK9NxKTHKXjVjMcDqziPZSNJ0hl50gLtTfqSERhpYG4D2ABgYbMouxwB2+SLDN1JKPmWfBuq6JD7PuQ2bxGE1prYlIKPmg7NLJGCnNQMKJd89msxytK6owN/6S43qvzz3v0+jGhe/m18HDA+rCd2k6+QMVD8diUnWVfdr6oWDzgZedvli768zvB6eUfovrBH6RcV5cP/OGYZTR/hDlZFruqonQx+DORK8ms1o+XU6wI33G2QmyGbBEY8O0lChI0WA9qBNfmc7/cVa+/TFQ0gAzwZlCliy7hHT0gyKBmba6zyDRCe6ZggJ4ENCv5bJ+nWD8Oh/y4Fo/AoGhwX79WvZhkpgheUoYG6SVxrAdQkG0evuB+brETxtWMlneINrYxHcL2qenHtw9nHodS44a/n1pwWuvRIQX8CDmWsVkCnoWOCaWhetiZToFu2d2LzD8JT86ixPKWytz5cAa1UGasDD71asyC9ihgJeJp2p67QJzhfj8Hcia7HW6ldmIMEG1+oHmSif/bj2VLHEDYPRNullcI3eRf7IYpplrbvsPwAdydi6zZTeT/CqUv5+gtHflqTzOb6p5IZJwhmeA+vUOUg/RaIas6I9VIDSOXqu1edkZ9+6JEwJrA68w55re25d1UFh+yi+I4EE93MykZYi9Fl0AFYXoiVInclOlmWidoNrsmc10OBJ1Rr4RbIveS+96+qBKD2QOM2ftz+qKoHsj9aPgQ8rqahwB/2xQNgJqnIN15Y2gNs/J/ADbDiSxtb9/ix7fN/PbE65mY0AR/M3Mje/O1UFYVhlP5Y0jJ48+kW5Jy/P1EDGfoh8DXgG+NmAcd5x6wXr9QDArf88+G0nBbc/rpYnvW4wElmn6Lrs4b6XZX1Y47YxBnl3rrNtcL/vJPW957TqmN6vLAPvU9e2nx+AKvJVn6MPp382uouBaayx7Hr31sx7aY0y2ZtnDwiM396VCxOUNpOcd7N/7YSTz3xYqdkj+2DxxeN/cHZhj/LvXq8MRah3V3y8Bj5xnli7q9igj0cfzSdwJ/0z1mvANX0/wBhnfK6zwTX85NPez+/nq1VyeoIdsLPufz+KLXHVrSeH03Be65kkQP02fj1+L297+ONL/iR3C1x7YHIenMT9rRcAkrsE0nzu+3e3Ddrr7n8E0O2PkqQaFBL/jaSGiBZKWPtPDcbxZ2K3es3P52wd6wVuBMhy8NjuPn7ovMeiUdoH4f1gZsaP+iOr2T9+wWfjuR07nKWvWyfx9SNwjVd0b3f6QDv6bP3HKuAM55fwK/R6p6PccoTOq2d0f8U7NZjXfEF2/uV/+e/+UInnk8v2uJN6rqWwA+ZLHVcb2VKM781ae/IUTw8bMEA3k0J46u8yyOXEFrulAqsKsAFYQKhhqbkM9UnX9jMFMKKxsYC/YaN5o0ylrGDXzr7/6yB3MdBclujm63WgK6AqcLEyKXJow5TQdSMcChQCDqlHFs9CnzVYWx5N5cxK6NjkoeqcuISnDlAYF2TSuqbXjXFrCmTE+gCyYCx1z6MYwwK13D+F31rSvwAcjII+uLIO3UcqzSAnIPEh1b+jxdlfgBAH5G8ChhbLsdYxj1KloJQpZZQ1gwb8IQdpO0tYe2blEEe+Apa3c31Pn6398DCM+tMBsUCalH+mhFlAV7IktacE0TLi6h/m4QAlj5I3sQinBl4r0HHtorvH6fU6puFnlFwBlwU8G6jzJE0rkjSAF5tj+tyUTCgzR9bt4mi5hMRDQAqAY4piBXUECAbWMkQhjhIl0fZCo8ADfiEhZLg4j3Y+yqHIdNdvgGt2INsZjtPiqafFXCuG2vPt67f6YxCoznkBkgbWnm+fPj3fvn4BXIsxYO40QXDo7J5eNopX5Zjde+PV7cPrYjoCrlXpq8s/6xzrT00rLhZlgBqX6mVQAwo9AaqVd3q2vXH5chk2y8M2KGFmMEE5gxYcIH9LyWjkLYxB1rfN3TI4tX/O/E2QZwBw9xl0cqPuIRYwQxFWI+sJTgFPYABOg3M0A4wIelPqd7fDpNIejF53GuiJxLUmnFeDZznr2T9p4zTYp1xaZaG5RxlCTchVueN9+Qw8Oe6hv3GiE/yR5DBjNOCaNNWw/UrP4+yPk4D8cpcEtBU0FliSUjEHqg64zzKDJY/p2Yl35TVjPbwo2znACS4AxP8R1I1xtpMYEKo/NyDZ+AHjwPYaUqZdctIlHDtrPn152IsQUgK6xtZenFZYzcagLCxuYeCGvkah/beTO95/28sBywScKaDIFE8BrXUdysvbxLQO1s/DYAv+sgwc2uiUX57R59bPLPuGo7xYUgYMqsyQqGRc0u3Q0WPMQJH3FuCo/w6LVr0fYSwmsKmK/l0y7vOWSbIM4dFlLQsuoQ4Lm5JqMdeqjJahMjk/gT2+pJz2TJwvlAhHM2qXnkCUlDVrIIACsjsMuQo0bWPmSQHSYKstlmxALn2e9V0yDYBpwH/YbtJ/PeFzhpQYkUqCI9fuPcLJwl7Ef9hAX560HaOvtzRtR4TTLsAs7onqtVyZrAprnkStAc45AuqRU994k56CKVUdH2Kx4uKnajVj3/25aTvAcAI/02KRyOFXUWhaRATMSuBuNnpKsVPKDqCxg1jptw2urYnr7tl46miegbMonynnST5+fPWOWFovjD+KvkKXMT251mC312j/ZAW4to3+42TTsODr816vYVy6bPaIrHLZqw6e50Pu5QPsIDUEgaUhSF/0L09Z6G7HsAakXaL+AYpGlZ5B8Zq4ysC0JGfldo4ZCFv9tKdeq/jEtKAgSRYGYtucI8gd3Wp1EcAs/pCsKD7CkcAeW8Y++bO2u/ye/JseMjVJ8vns+W74Qy6DXYzp9WyDBMwaAJaeYfECYi+ljnbLGerktUeeWvaaEeZ3cgUBMnbadLab91fiQj6oAXpaPux9RJgAIMZD2RNG0TtXRrZ3C8IA+oT3OsCSjgt9R5e/+m469Vfmc4M1eaIkawEZVwX9KnWu56Ry543jggKPLm0zII70WurXYqiWjPfzr1PcABP6tEUQHzj6mfgim+Lfm888AqN6/Vp8l692m+R2719y5i3r6POUyzcA2HrMLZHkU3Vv9eqXxOvv6Gx01D5TIzt5tn6Gedb9mw1QXlmnj3zx9RnsEktxBcVYK52TvDdYzH4Sq4J7/5VqrT3YZIOptjnnlRRrdF0ktkqI0UCL7TT7mHKFHZft718TCZLNBaxtcTx35PzXq//1v/r3f8xgAm+ys05pxvqqKJw0MLXjXApOZaFilr27VcN6AWzv37skE8UL46iuIefn++3z51/FYinmmFkZlAECDJitJhZUXS/UdgNSXqUCKpgyyoZ2jfIGRX64SX0PVojT798vkCIU1dcFhAScSj8hjPwWYhnyZuXQaBul5HLIDqaqFCsGqTKFLnHyPT0hqILp/Gmuj99PDLxfPuTMDVsN5grAWjsi3380kNDBJJn6gDiTkUw5Ya/nOMWMw3YwmdLG/P4Wmy4vzT4TrKsHX8o29SZxrMRUWdlSlxUMVZzy3MksjcGQIcrACgG4mthlA6vBCDW99fmzG9AnO634lKk/GYjhnndmqQGumUFlWeDeZWAIFjdN18a9jMSU13p/WwvGcbABrHNQ4DAsOGSuaeQ44YuCWu/mPhSASGvaiZxvT/FlSAflGCoLVU8UmvrbOXeTc8qik5H0bKM7nYDjIIalerDVc1TGkvLb7FkbJp9ng3fVT61AzgLNDbJRCq6+QF+/qRdbAWv15/m59o2spIqp/CpZy7ovmTaD6AZCpNzjONdjPP0ocM0Ogdl5A64VW/RdrWf1Wgujp0e+KxM7jCgHis4mwrqt+0q3pFm5DUYC6w6A0gsvwH3tLeDd29ejdwxMx9lehkfHY1vl7AruTf0TR4ykgYDkADDbIcMBm1KAmPeeaOyMWMn5BtLH+YyznKzPGMDpJUKZar2PM9DRTfqbIH6CShIB6g8VgKCuC7gG44h7TbN5mAwJjNbgDAHMAmzQYx5WM9hIgokfN8khrEscRi9dyrEsdJ1AqZ5JBa4JrMsFaWAOAIAIEGT2oRcwEocUhyTXIEwx6BTGUSZFlS4ElLKtAdRkm5cTQsnfJdNHgIYjY4cjYP/eI/ZglZACjDYTAliBRBDZYADh6AODp8X8HvnA8alr0pfRTDT/MbiW0uBmZBloa4AW16fs/qsqgWTC7KisPoWXiGRncQdsXmBFwDadkQAoTg4bYOO/DcjRXxGwB+BF9iIAm2xDdJN0UWynygtp1J1MNDikbRSlsGFJJJBXYX/3tgwAKbDNwNr3KgHVOcj5E3PtJiBT0NPyP7dzen0/9ClMkQIykWu3h7AO4ecq53njoTsdrPYaEHxPcImDPUSn9vr9iFm3K5jmfy8foL1h+0cJuVYZqRMjnEWDBTjw1kspcs3S+ILfXpX8wojkfmeIpZ+nDQVM9bqThhWs0kTLTFhG9YxvM118MeMIOvyceb6wnw5wbfV67OnD6R8j3UsQVIOwBIY52esEYewYfhhnvZhr5Qu9fTtloUo0puStUNMABSS0Spa+qmdgAuSIltmeCaDS9oDm0ZKMxXLzUQvIvQKjrauKal9+FIAASZUGFxKIbta1EzwG4+wHJ5lB64juFZgWGb3olwDoAnYRT0hXq+UAjuwKdhfj+QzO2dZw9y/6yWfxDHiv4JoTLuczIhv2UR1/DUiyPrsD1vV1+aIAl/i5u3WJPLnFyDauMb1KO8YqGWRoUWSQ3+Mzfpp4I+s9zqXIOW49gu6NPb4DcXxNdNmAayZ6ACBy3w7603upky17WaPczGgcu7v1ZaCXI6Af4GBKdwFpxoY8BjW4PWu/5dx8Y9Zt2MIkcjjz9l+2rfh4y7AAACAASURBVBqW4IYNnPAu/bbAN4xP9M/hN6hUs3x/1Gje/ti4K3DoRHWz+DKci/Xe4AvvXH0oAdfYN/xdnzXX7k0cezFoWcSYygfJWZ8RZHps3mUdLr7WiMZP9u7a7+zVTJy0zQl+cgBHxC2JcbY/pb0BXCPxaT/dRm6D8vfr4NtscJC92+b5fJ82pZfzzftv2RozZXmr/TKxhfYei32dn9fnhjVrP4aYg3vQPql1xool9PsPpovvo7u/lqaF97NfNT6AdmScyxNw4wWXV3DtP4en07pglvalR+rvv/pX//U//kG/MyuWTXX9rmkMBJzOGpiS/MuH36tcrv4UuFZAWDF16K21exy8euUh8bfvxV75VaViVbJHjy5PkbTw9GCDt0+33/3+d3KaACisjM7GpP68yzcV8GVIAkyHbdA25Rn5d4+wGYdLydVWDBimeg6Vf743aELp0fStMNNH/xO4ZoH8/Pmzek5VSR6sOdVrh6oespQNWtb7/fv3wWMR4JeafF8o433IY4SX0O/12X23EGgzvKa/QINoEVo740P1biAxpYX0RBD4lfab2rO4xKxtZ3sx4lCCq9ZcJb9psJ9MCn20DOaaoo0jVqyzz58/am0NXs4ESzmar9/c3mXoRv2bZr3IMjIxSnj8Hyan1vMXTRfg5OzRNa6+3zMBNAHjBiFUVjZgUQNGyphbfs2YCRurAc7Y99DQZzrqALaePBZwR5nvgAhZW8lzBWAFtsF4ClV82J0uc1SgrSA6jqV6dtGbDMp9uRIG4Q2uGTD/Vqw17QVjqj2ZBdZalUl/+lznIA3qBayhhEkNx9wqwPQ5wylUr58o37c/7Dwgt6VPNMGvWINhr9FcfGQ7wGMYpFUGC0upz3F0iSb7XXqmHY5NGn53QF3yKuaAGbQE2VcwCr3geMz6lvfQ+Qqbppkk6k9iJuuAa5bYyb5E7yznXXhX6dZMiDPbNuU9y+nyY5Bpn0baAJc4aI8McMeIh9Eh6DNooACI3iI5HzqvDfzEKQhI0M/TJaUu0bH+mnJ0erK1sQe4CnDTpUMrE70dg3bME9Bo396Wbpkm0y4vNuh2DXrKEBfY0JluH5iD5u4g8gTMKPkzQ9RsscNh0LrMmux1x0/AQdnvThbcwBrZ9w3YTfkV5TTuz2dJGnny17vkZoKOui7lC54m7l9sfnamwwYEZaBF9LJ6ggUoMtDYWHEDbH4chyoFzG7HZp40q3IJYA89Hvsi8Ku/HruMUw8fVyDbAnbM7LK+Ye+7tUOGnQxrbexDs+SakWX7gX818r3lGbDa8JHAtbD+NLBAIGOGFnyvIUpmr22AWky3Wo9LOfuWLXSPl3gYQA36RhL2O1P+XbJW8j59jHzo3UouwQvMYtkMF2g5potAKwBbgAs/jxll/etD1oVcP2+haasAbBPsHaWnkYlhWvriZdO2/Px4SvnIWotZqwQUa0DN9CatIQEzwGjOhlOvkliVgNt+NaDBGulwccAtc5xj5k70emai9/wbveCFKziVvm/ch9JV/DAnJFwp4nK0NXxpAVeObaeNR9mN50pg6gyG+dlMtdlDy7v3CiY9cXzv9Zr2WO9CuXjdo3Va98Od5McGB+7Bte/q+9i97Ti/sLWWPh5m0aFqLQ93ABv6L4wqguol5/ze9gcGAPlzwLWxAQfAE59wxyNtjy/P3XtHQJlX/Rm45kR1Ere7PcH1GktOJomS3zsG+9yv7913KMPPJEQDS625sx+LXdYA2rkvBsZ+Dq7RM/sKGrDGx/6hNyKf0tOXUjDHd8RWnOFh0/6Gt29fz/7MmsyaFib72fSZsFotAyOvp05YfYvxqzIoZev6XugLaw3dzqCn63rFyB8gJ+9KZcHei/FLpm2Qz72T+yZwZO8aW40POtihbrH9k72+DaocPsCfA64B6t55F+d23oFr0ZUH4EkS/QqA/lZwzQmaGUAEwEZFRvR/3vm6TwMkjV7dL/GoRcP++Qa++D73kD3HVuWHL50r/Az7v2driDtw7Yg/Hunjl09Vh6g6q0tw/gi4hsiMj9B45os3u+qCP3bWX/3rf/4f/Tia3TdzzdNJ5Fx27x8rYjPX3rs09MkMM8A1mry3YyFjXQFs/amm5p9u39QLywwtTwF1n6/JeEzfIR2u0CVHSSQbnb5WlKJW4Pn8/HkOZCsQABcfBhtp36Oeof4zC8rPVULEe0ghECAWw6kE7G2VOsKW8Gdh4alZXmkwJlGUg6Jm7y5hNKvHvezsRpeiycYGXJNDUgE+TcMToIXeY4+WJvpxSLqkcAVmO9szB2UakR8Ho8tm7sGzNntxeAvIPB0dAtAFVMqx9DQzZX6zx5VlrbXQpEScodBB6n1LFlTOp+biZhIJGKFRfQAMZ69ccvnp80ftu0rNxJCzsmR0PeBatZ12ptOspe24RWUdIAMMNpcjLmOwM5AdmKYcKoqiMjTF1KDfEnKkUqkO3sO4SklxgVMeaJCSwC4PWUZI+2tAyA3Wv6o/n/uvpXceTmCcplYCr1/dPpf81RAESdGchxkmUoNLzFjzlKlSjO7vMczMOD7pWVPPA2ut/p4BCzaMtR/qvfbp+fbxo4cefC72WgFsGUVuFkbAtWX43YPAChrlLoepAoUfHmKygbMCtNTzaPdfKwAeNkmYbr3fewpa9EmdPfWkyyHGodoO7j7fAGruTenn2eDadkbHOevOuC2L1kcwf83MBGx14/yU5TfygjEZliy6JyqolLdYTM2cpaxqZzSje/1+ZoUBKJVeOYLwgFvWxQFBwtqaNuQzOATWklmgAz4TdPI9AiwDUSuhwOTIxX6b0vpxxgAjeugArJ44p066pGQrZ5Ypwn6/alzs87gny/Wkvuid2T8Dm2JMy0iZuWbnZgNqCRT1gbD6FBPAnpqwQo91OJYGBWAcNpDZLLl8HGe6gaj6Pj2A9nP5a61Dyi2tB1bSYYU5JEGC17R9NqDjtgYUJs6QAu+fmWv0EZuyzwb1AhRJP/ghOgsNuOZy0OzZsTABPg7vJsDJqoLUd6ZidVjlAVMHXMP+DkjkRAqsgGE3Ov/ooBJgzSWDAdcEyGUaMYyd7lXo9e8SmJ2A6eEE0z/OU0ALPAl77UdAtTDY/PMpDW1G8gM2znaQrwCbz+YqoWkfKed7+SEaKtRNwh+Aa9ErwP4NsmgrbJcB49Ah1iPZU86FVDzlvOgaH5AGS4+y6pP5ETjtmK7Wwxpyxl7/4umgXi7YVe0pRSuaRdes/oBIG6AaXeiElk6FWkusdhfLpndCpDPqJDba5HRiluqHO3BNjDqv6CQRUv2hUk8SxnkmodgOcmAb1VnUXgQE1uME/BSb7PWb26cvX9TDsfftYNUBNIStoO1JglCicwKUDQoFkifwqk+ZvbrK/RbQwe9tRgOg0GbNqISvZX8YYJZ9/ozSeAwg7J+jj6OjF2jNM+1rkCzivS7KvPXn+OIvl6Qd4M9iH3diLufkUIFXxnTWEMKDy1zNNCahWvdpIARwrXWur37cs4WdxKDBH1WjwOCPHOy14X30dwym2zkkceqMQFf7+DY5xa1T/Dwns3GDa5e9zbt21cACDA9ANYDZBdNJPdG5iycImPshq8dmjB655n+mHJ/heolFUnp+B651f7eR7/aFIwcMrRggbh6mz908vH/Y9id6lSKc0wnJhc69kBlsxuNKftNbts/z9F4UO5URR0limQmeByPBuwBEfKJHObS/c3CttxR9sMGczSi0/4fkIMez3pPA3sw1/N7H4JrX//rfS+CaTcv95/864NqcyfMp9l2uZ4hPvvSZjq2S2CHOe3iUHnzz7zW49n/+9//0B0wcG68pCxUtMZM5TQdOY0tN5XT5ZpWFPom19s7DDcI6qn01Y6EmGdWfmhBZzBY3bC9FWj3bYM3FJluZpyRhl+uxsbAphm0T0ON2E3upQJZxRKCsOjsAmMM00wpYKyAuNpPYZQVufHcDyz2ZxlPMQr2X4xSntllGtTazPiGHtFEycBeGT0pa1TA9zZQny2fmGgHuMDOmKb+zuT5oZkG5h1uBnAUq+ABP+cX9gcSgn5NFMaPb6GB4bSudbdAgBCZ2MsUyYCR7ggFUOWgAM3r61Vp4euRzBinE0MfAee091ODpnYdawBibJoQph/lhcOnjp2JDupefQTvLEOCa+vdVqaMmg1a205Tp7WBgbcy0uziFXWqwIjcyKr3UkzmipMfAIiXVYVaqjKPYWA4YzAr1NN6vWpOUI2bS2nZsCAbdtNnZaAZzTGkozRzH8Ov30lT985fPnta6XAeDl0zqNbimoLfoET8MUiLf0yAfXW+wr851/RG4ludrW/S9SvTcd+3Tp88qDdWQgwLY1pRAgWtddsYkpQAtzS4A/K14rErLZ2ABpVkV6JoVWzLgwIhyZRrTdg+blEF6DVyiXjqvwFGdo/YFLRMNsMWK1NrqvildJot/npG4D2T4w4bz4AqfYe5f05bFCZScZnjGzZOyKH0iQDcqAajwgLmmbE45NAY7AGnQpXr2ZqJa95dMffn63AxSnz+DmSfzNPdmjDqObMdXMwHKemzcDbsdAdE6sBrGVzPaeObdry3JhN3suHhJfjafa3ppGpjKOaFBsby0rNXq36ezCLjWDGkyrCn/BeyOwq71U0+/eJrelwAoYYB3D7bcl0AyIctyFy6BFk6nWIdT+rri8XbeHBQD4lESyjAAgiCAnZT5hb2KA8bkz3bs5ewE8eqnRMfREoEmCdlLmFQZVgCgyt4bSAdES7P+ZaomKJ1QuGWln+EeWMNBa7luNT2u3gGgoEsIPncD3FXe2WeDzwMoh/WKvqn7i9GVwALGGwCToE7O0MG81xM7kZH+c+5JN73WANY0HVSApNdNZaEAcqh6GwvE8XBFG1zzIrVvonMdZoTBCZIY0wdtQAMzo72W3shUBV8SVcM6sX7059GVY9MCfrbnHZ+E9+hnGfAzj999vgDF5NsFbKMshUbssiuRZ/pV1rO//X3p2miDxC4bl+SxSOAogZq1uwfXvC4C1FLWo35oCH1P2dytHsaJ2HaFVgHtx2I3LqCpwDUNNJhGD+MrmWnbiYrVbwub08nNdd353mtVaXysxHCxu8v3i7VpZmYY8laHvpm3etIsyJOxE4JSwDS8EPo0Dsi4n4313wJ9ABA6B5ZjAlpIAPNqw8xuv+SI2Lf+5RME/eP3bYDQ/nHOQnyDPivH6Xv8D+/55V7550vgmly5MDrvqNRZ+x1w47eL5di+5QyGuoJr7eOsR0a/HoAUvlD+blJFYo8jEQlQ1gk9+1EVG46mvwfWZq13Sej4CX5PqiruP3Ps8yplA2DcvvWjtTSr+x6UvZPDGOV7KMOfvAIgeq86u0lUEm+4vc4w5LWGbVMnBmRdBJREwGfAHdPnxy88zt4hilSnGNjuDjd34Fq0ZDNvvdb1fPRW5VeIqbz/bnvQtkdl7JMo3/oNndefDbBqvf14Hf/mwLXHZ/A3HOF7GyuRvOoaqhtGFubdpyxUMRdD+qAwpwT/3l98YU0ii39b4FqvVORu+174Ei/J/FXvAhDzfXTnVc/8bB/+rsA17vOnyMSr//sv/+N4q+lboWyTHQRlCCvgSC8oOYj6dDleAQU0eKCAEINrFYzR40yN/9Vw/vn27cun27evz2ZqKRCtYN6sNffCGvTbzR5vt0+fPupg7r43AIARrVUuNCWj9bwq8cokSJhn9Tu1cQCBnjZ6U4nqp0+fBK7VfQ2smYVFwEYZaK0LdeMYRphwcpLVoLmGGaAMUbnbKDC5KOWyejD05AS4Bc4QNGJUuVe9BwysMppVRlogEgp5ALZxWK7A2ZQ3PhaZO3Atfa3MXJveY6wrAYQMZwE/cfqq9xgTROv7xeT7/MlMMzEYw1JzSaID2Xof992roRaThSTTZQCy+ol9uX38+PH2Rcy1meSp56v/vX7jRveMfdYeGeAaRXEqKql/nEEc/AzWQHFgBGxg+P1FzY7bYEPqdyJ49N92DFzSnFLXAoA98q+Dl+V99ew8O6+Rk+dn9WFTCWGVhXZfspRokHlMZrH60z2rJG+ayOqcA7ClEbJBLqEzDa5tR8byCOMAFp0Btn7+LLDl4cft67Onh5q9ZpCtHPcCO2WEVSLm/aFHV8f3jeWswO3V9FyjRxAKu3rAGHhLmSYMyC59XoBJADg3d679eDWlNnti7watF7jmtTCIx/0lx4vFwnmhxL5AP0+zdbkOcq+hJGWc04TaQaPLeTj7DLDY4BqAkZY8a2VNnj84l0fpDHtLqZd7CdXkZQMGk2Q4nPB2VAG56SM2RaoDEDjAhBnD1Me6NqWLbnC/Sz8nowvjLDS5MKJm2h0yKcNeLB/1/nMipPRbyVX9uxIvTvaUzhVdIwwcHEUPxBFzLcCqWBywl7Kf7KtV9kxQ6vz2St0ZQFw9XeRoT1HbaN0EWQK8FvCXrrZf9D5urq0jib4Zb2WCaMBKN2Lo4G8H7+wNcaHkZPWPQoRoreDbEGjGoV5T7HrvaLwftqqelbLPBaJ65egrM+/E0lmf+l8nFX+DZRPKBItJS4ZdgrA2Y+KQ0fv5cU9Z3o3kxVQcJhsroD2PHkC/TJ812iZ0zLNsjBFYGJsTRBTD0IFW96ljCMT3AdE0xCBsP4FsgGs8Tu1QJlptu90ruYCEh0FyzqBsQZgt2PW2V2mib9Am4NrKp+9gCWCx9ybnRbawEyXj92wQpBnjDQIC0O1SxIEuscnWvda7Pqc0EIqslYyrvNZn8s0v5SMQ1A877hGYYIAnzOQAFSQ/DeYlqKIEPEAbbCFYrjyX9qgH01hP2IavdV3sYtu3BSB08AWYn1N6tO5gEucwaus53D6DdiKZwt0MpinzrsTg52pnouE+fse2VQ34EfaFsQbrJKAE+wqA0LqFdWrYdXc9vH8XZHFU3pxt6xgG5pwlpQDkZ5/N6JY7cG1d80dsYvwgnZmLPhj9jf933x/y+hlklb//HHBNPsL67wDi8n1KROU/BIxrkCd6zns6vdXGRiy9eQXGvBHWzTCN+jzP4LlH4Bq+sPVHMXIB1463OXo2+d14TkuPbRUsS8rRp2zOMZAB5/ZbVvJJa0KZa3y0O524E4AX0PYqi/LHzyV7tO0XW3APusEoHBn3wANAB+57BTS8F2vYQVd2U2Hy0uM4sdPswQXozG88Bta2P3hN2sKOAniTnotewhc8gLXcTE+SA9G6LjH1w3PfM/b24v85ZaHDkvzpxl1+eAVNsYn34Jodma1u5v0f9VzzsBoYnpyBe6LMvQz1M+BfXZ75r8tc22fnaidZj83g5Vzt87X3mESY9fdgQL91H/4uwbVHvcp/9pyv/u+//GfayVZ8pCPL5avpV2rybLDJ0yidKSjGmgCofF/MF/XEqj/VSDy90tTg/PPt88e/un15/thTHz1AwKVOZRyNcDvIdCnSazGRyhkoNgeN3ruBq4AnNzN1Q9MaNe7eOB3AVr8hZdEzUSmlgC5lLTDQ00jFXHv+3A6Hphel5ww90sSIChW/ykIpV3N8ZdBR2bMwcQpcq/fZSsgHKoeGEdT0XVs0WQF4YgJVA3v36bKTmnLM0PgHXKtyyunbBbCGgdtKQGZxPB7LBgnFbXC2M2f9u1hrw8a6CpcOiUpZamjD7fZWa/w2AFMylN9/iLnmUtmvZpg9vb29f3oXo3czuPb+3e199siJUYM4zog44Czg9uOvv7qBfth19ByRMouh0T2KgdWOBkycFajLeSomZPaNMi+BHx5WsdfUX7c/vFotpwmyGskmTJQwZLGJOFYpipzWBBMltNqzAM6zf0y1k0pROWgBlQ22iEnDVLwBcy2jzpYVsKYeLQezBny9GKkFMNXUUg808PRFl4ke2ROaUWutCA7MzjRLwc8Ik1IBYTEGv3y7fQ64Wiy2YtFJDr6E3UTD+gqCMlmwjZIec+UHNS10Ab270bKez+/99PaNpu920LWAEpqOa1Iopb/1ug2ALgnvjHzO8Zo84wDbWUczKGCATAkGAKanMhnEcbAy2VcyuTJiOBrLeTXT5eDzn/sSJobd0No2gyz0Obg6Lw0CBoysz5VMAW5s0A/wHMeaoQJeqyXba2rlboaOC1RnsOyEsulh2hKoAoAxrIWSNZ3b12/EAGYICcoLfS39EADNZb1mfZV8MaHauhSHMfX4MezaM011QhbdWNZ6e8DYcRQi4/3qCcAec4cCwr8Mrk3vmS0PBfROw/LRJw3n9RljHwBfANe850tXraAIHKvBNQbNAMwd7AqCWAMUzUhc5Vyygc00RPctAK3JcBNMG3D0f6ebnH/F/rSUddY0EsAecU7WkR1tcYyJarMn0CMmcfqnZaBP7/3WfPT7YjBISga7ZUKCvTuvy724zpImC457rNkHci9UT1gtTAMQzcDasP0OcI3ghB42A016TbX9ay230d9y0QOokD/soH9f8pkAzPrpcB/u2Ws8l9Z3mGs41PhCi4DhJ2s6nHWp9fgAnYA8mymC048eH3DNEZjMaVj+ArHKVr4vsGwaMG/wxCbadyC42cmTYhVbN6VfJtizmi3YDZePmIqJuo7Ae5J8EXaa/1tPfjvWdAAAV2c0WEhQqZ6n7Ms8K/qq3TyClpTZ0kJCZaH0dW3AhOmath3quVbI7vINN3hpTYqtt0xovV4A16KJjkQjZyCL3SeHZ5s9iI6Ij7mlz/trP+Rq4+y3nRMpfS42yLaBNfTKgLP9DJuBdznjyxrcsZX2R/d9/1Rwrd4FO3wFhI53WhM89bneEyu7/bvbr+1rbDA+SUPWgM/v+/EzyeMqL+W9G0zoEmS3n0Cv7L3cQTtnj8eXtLdfbP2pNdnAM70nk7TkmR6BVK2LLk3U2Uv8/U7qL53mu4/R2vqov30AuMjV1itLx3pBxxZu8NILzAHQ3y1HLVzxa5a63+7yRVz99N1HbJcyEg/whpTenuxCrrfZa+hpPx89frNHb950gpN9Y6/zQp0YfglcO977rw2uDUDMgL37NXr5Ozuu9vOT6MDfWt7MAtdOgIohiCnXxxetHPshUMRfP39Cx/6IyYOExbJrd8+/4oRH+oq1Z89IXFw/++eAa3WNzcD+rfvw9xpc+7/+xT/7ISpqG1lLyavXZXiLtfY6bDQDbHUoKpip6aAFjhXrDFTa4Nbb25sn98tioufz86fbx1//ze350x9u7wswef9ev282TzHHwlwRS82lgPV3OQEGXlyaVEr7HArgUiADbB6QMMy5mUJaQbr7nJmtVM/ossN33XPNJVij/MrBLWDN/dLMeigHp57l/Yf3agqvDKh+yQChS7lcdqiSuijEzl6mvNBCOqw0gjr6ilnQAhoKrFulgkwkrcxoeofxc4IoKehdKvRAwQOC+RF9ijks04jdQQaHvBmElIV2E2sOs52bCoCdlXp9+/D73+us1/dsBM3UUiCh9a3SPsvNh/fvfa8fNwGf7997aizTkQyqneW1FTR//Pir9l9ASu1rAF4F4tqLb7c3JZsLCK57FiBHGRl75R5vNgbuLeSy2wID9L3lOHSpWweHZIrSz+/pqScb1l61846z0k5fSntV+lcWI07zAa5N/RTsiWKsmW3pSaE4XiYwpNk12fD6+esCvB2oG6OxDHv6qNlyLlE1SP6mQFH1X8NXtpxYnNx7kR487t/m7PtrTbmpj5BFtnyY1fldgNqzmGufBbR9CaNNPZpK3r9ahtyzaUCBeY44xW++rRLlAgPHmIFf1vdqcmiBtJwzACWBXSvT3wzJBpsvmbRofJw5DICmBoYR107kCvgfMdg8edaBOcB4LSzMllpfMWMCBZ2BQDahg9vT8HKepQPUx/HeyOrcA0Y02Dg9fHowTABrM42T5EipYp1xs0V9sb6v9GHK23ZGNR8UuPZkcM0YciZKRtcJYOjg1YBEAb5VpiTdktJ6r4nt0bxzBh5EBwKulR63DdiMYsDylG9lUdCNnAnfI6zE5YRPzzG/fzvq8WitN0P3aMfLrLnDIcmh6nUMs84MuwII/dzGVH3SNsjWjn9Kb9XrkjLc/A5ndn4vmxZwxdlnHP0553bW7j9rcMeDKhy8hDlCpt0tnjr01vnPs5wZ2Nwra8adWJ/dpBa275ztkbsGX6yaUOecnlxuAWwLiOum+4ulbB3BGTnBNUD7N2H8wpbiPBs0wjP2w3Sp8zGpNmmIlIUWiCG9lwTD10o6ap29dv5zP8yAtcJuHbK1ArT9/X1e0OmAu9iR63tIFl4A1zYQ1QEx+jKgHaEf7GpJB8O5s9bBvXv5JtCeBFHv/45dIrtiKnd/TSdJBd5SgrXW/807WG4OzjeA1ODDKqGVTEROXRbqcu0OBA1hd9+10aH0NrVPCjgCS73PTyZ+H7pZ72P91vdJUFnMfVh4+p39mUPD+EwAilEWSgsUs6oncQhbuCDCL/Ixh6HbPkbWwkyIsO2jXOzDOMBsPGCBj96TtAnAV/Wnc27nXa8BHGCHfd5dCjiB8gbXWBcziJfAHODalNxtsMsgkn+t5Tujb1s+0CxWnpa3/b3rPlxAvT8XXLvev/XlBgzztT57AMXnQ/k9F9B41RlLrg5Z7x5ZIx/sz0zSRRdvhtlKlAsgvn+ejStwz5aZ2Bgv9IBrG3wimThnDfY8wNH5e/u92EOA636nB3spXdR+2PkBH4fLy22/i3WNTyGficFNa1FaH3NuFsvnBJJNsNCwtiRyHjzy+tYG1xwPWNh55hOEhT1rl2bOquJe9XxmIJBvAaCttU1lDFUF++z2Xrdz4iQnSVB6v97Ztb8xcG3O98/X67q/93uLL4YWwEcldpE6oZ1UkrYG9q7gWhL4kh9W6Arf3j9tA2YXphyf3HrjrwWudYnw8vsPnX6y0B7dlziKn23w+7fuw4vgWsrJZJ22XLVujl6KDsHmSvwf6WxFt4/2++UnffV//uU//WG22dOMjZcuBlwzYOVeatPY/N27DwIrik1Q92Rh5IBUmVv1MhOzBk+4VwAAIABJREFU6Mvty/On2/PnX2/fvn5ucK1+vxZVINazwav6rwA7wLVaFIAXB54FeNGXyn2KemPSJ0eL1FNXmCoZplPKLOt3AIoA40oxy4kJs4kgDmCtFEW9V33+3S/vO2s5jtEJrlk3WjmJVSUHxWqbZvzuA+fyW5VgCZR0A3GzM1IepUakK5DAwQvwc82Gt1u/HMpoOyzdwcDaB28ca4CiUbBm3qRUbJWFbse61kMloQHXfvmLv1DA8OnzZ63Bm7dPkoFaDO99sWS8H/V9s7dq2EWVG7MeZAXS6ydyxYCIKgstWSsHsUqTC5ArgE0TWgXeBMB78+b2rnrTlSxXoK4SMjOnDCh70iTjxgHzSu7q9+r6ZEebnaHFi5ZfDFAxPd++XWCA2WIyGWk2XPd01scAYE24VLNoBcY7AxG2ROQHj6+MccmJZCu9bRRgiRKM7Hhqp54y4+4JCMy+zFCElMJ1zzsxUw2eq4SEStUOkJlqSuPvuoFLswUSBziccjMM7g8ziWrAQZWofq7ea1UmXHthUNqMxgJYaIqeUmuAggTur9/tzHvYtxb0DtW7LPSNDRiNyvWe6bHWYPIqP37EpdnGQLrHJ1x7JcZEBU7dLHhKJLdp3Ebm6Z11ndiCcXANpLjRb/dtu5Ty9FluQ/B4CIkYMbh3yObFFpTkdCnxmug2A14cPNaZqXM1+slnvPSjwe/TERMIlD5Skk4ccSOcYnEIAu6BA1Vu78SE9QfJh++3moIodlqBw2JSGGAbxxI7ACiUwC0DVWDIolPzOFoJO4aTwFAZYgboTAZ+BfYrgDJj1N61cbTVD3A3Sq/XD9CmTxLo+FA6No3cno6U19SOa51nQLWh0A9ollJivZPLCeGP7mw4t7kGNJTRAHjaCcy+LffOTnsa7X9d5b5iFCRouhArG2TrcuIwOxsOP2WnMyy9URb0cfnbjA2jKWt5wsxXpznB/sK96ktAdcfNU05OuZ9EtmHCH0rUDEM4zNSAG9LfMJB735kgfSYbcLSHtVbMNes8ldEHWPMUUANrA7BRBjcHup6pwYys3SPGqm2FF4Gf++MTeLZ+a3mPTfoJuDYB6uznXjcCUetRzhT+Gmxfos8LBNvslAV0XHSZQTf7cdhBGAnyry+MGoNrAcWPIRTj+1gi/H+eiGm9TrVEJUn3e3tNHWwqQdrTQs1+32wsncsry2cNwtrvwz0MlPgsqN3KGlAzdn7Cg/bNkiAoWyN2b/Rr9xlVgDfTCynfchJ5/IeD/Y0NTH8lGNUnMDK6M06In79Z/9YlZi1MwI5vfwd6RIfYd+43jkn8WfATlOxq/66KMI42iYxh9iy5yx7cBYyUWQZkdUB9/0wbyHoEru3r6lwuGdHZuZSF8kqP7sW5liwFxKlrvPRZPi/GJfp3sxY1fW3sbG1C6RD2CyCq7X0eznILaMr+n2xCwLPLFvl85WxrFzuB4wQvP9N7LQCqrkMJ7R4OZ1Mx19zP1muZ6yjptHTjfjbkHMD9wVavj097Hu5vv9Mxp9cN8sC0k0D+67OyzWu4zCQKk1jvoWMDrv1sn30QZx12q5jrHthtSR/OxLU8G72/63nQlf79054QD+m5AXzb0RgfcQN3fue7p/F6/bXANdpSeF88pOcRrHJ/70fnbdb5UW/HxK/x8/42wTWWvXOi6/Hv9MoDgd3+wM/0yo75lzt1YQNjN2JPF/jGGdiM0z8HXJOUNZN7dG37Mn8CuKZnQl8ttQ2580+D1m63V//P//CfCFxznzKcokxkCnMN1gLgGmWhZre49E1Trb4Weygsjrf1/TLWVfJVgNjz7fbjqyZBil309C5U/R+Z8OgyHspP614OMu28+loG6wDHVOpVrDsBNUPTb+ZWDLHLQidY640lwwlgxDCGlBDwO2yUaP3F4Hh6mz5CRuvd7gqnmH4WUw62r+OsYAFnmbYWFFuAhJrbuwbbCissjMU+2u5EZ1SW9sFoYCTJ2JpFZIVn3M8qrAPfnxxCJM4Nm7MGASbkcGYCow5cmCgFjpSz9O7DLwJKiqFkcM1BurIrP36o71S9bzEdXaabCWGrZ1WDScmcez/NOiuw9VklvdUXxIw3lf0+BVwLeCOAIOAaoAUlxaKnd3ZlMst2jh18G1xzCbHZbMzaRCmbiaTJmgDMYdoILAgYoFg8J1iBajum3x2wdU7oVOouq8mOJZ3KmYDGQhCoXU42qc6FlYYZPirXTXm0ClhSuuIMOMM8zP5TOW8BcsXCDLg2WSTAtQKVEtSlPPStyl/oXZVeMhZISZ8AkhpwUCWhBYCGwVgM1pqw6jLRKiF1sFn3N9BskE3PUOfm/dmQ3++Ps0Am373nkn42G7d7Pr69PYmNRUkozkMcg15ngqvVtJymwijjOBwuq60eepfysGXIrE9+qFQVlqWNlddGU7QYIJIEgsrMV6mHjeg08Xb57pRzCbhikIGAYwecBNUED8ij2XXDGEBmu4QqiQUG1rh8s/YrweVaD8IY9ZEKANVdBpVVtYPcn2sgLno6DDbKDTy3oRh4aTWwgsPtHxjojFsHc60BOzM29wRMEgGAebpWSBc+F6fzjxO+AUHhik7lEhoeXzeB6YB8E6hJBw+Lzc+eUuqFkhCIdt86QKpmpVECXgVpZji55WetWV/yIG5YBtuV6D5zVk4DegLM4UxhczwJegLvDmoWAAho2A3lV4kpdspb63vimC/LtEDH07XJr+h3jjLDyUlM0NVe0zBpFvygHosNoEWHADgDAgUK1pKJbRp5b5CIUnDeZ228dF5038inQXkBlSkHbWBN3zNjTcy1nqxaYPmUhiIPUfAGyZdtceAbm58bO6bZjB+aqs/6Gvy6gIR4Di+Ba+gWyfQC17hvTjttffQMdXaYstrtDK4xzp6spm6/R0lbTnsbS8vCmtYaWBSbuIPNt+9Xj8wO/GmRsu/j8+U9v4Jrm7nmw+akgttW3LFfaQHAGY4t4ygGXrIfHbAexhzAWrSEBs/IR74kNvBv999O/pi9XzbG/udZFmp/goFL1n0y/Qt0NVsdADNVDQEJr+Ban9H4VtaRJ5O3Lk0ptOV4bNABKB563QlcdP9hAw7ZRvbb0pxO1QugCR8id4JRYf2vgF9fNGeGxGgDTZe7bnDNZvweDN2/0n5++W2JWa4v8sfAsvr8JiP8sc8/AqN2CTEAHaXWrnCZ9+jrszl3Muo92WW8L4FYqG+DO5nmHcY0doM9wTYDYGxwTeuYPd/g2j4nm32oa63WMN6rpScbpJveZXcCtuT2/Fnpk/LJHC9oLcIGJ7mX49AJn5bLtv9nP233hEwbF/l+JqzMXqwniLGFHVb/3L3TDmdhBNy+DX5291HLYL1m8Z5val3v5DMDe67yTQuc46w1oLoya1sP/Nngmn2u9oGjB1/au9+yp+d5ugBsK9mI/I3PMmWhh+yunmvbT/stz0i4c8XO/ibAtes1OJvWtPf/Wczi0f0tg2t+hjzFNd5qP8TP2GrJYMjx4PpXklx/LrCmq/6//+N/+sMDCAZUsI5Mz7UViKLcDHhVYGrGm8CgbwWgfHbAV+WTYWBVVK4m57cKwkqhADpB2XfT4wkMR0nvBvXqb5GJcHXtKi395Xe/NMXekz7t2TdosvpdbEO3D4KcphU4Avrw+W3gFXzqT02dTFlADS9gupfKmRzAyUGtRvpVShs2BGWy0zPIO+7PTnBb32XAQ6O5Kb1ZNAeTHpbjAzjaB0AgYUBFBYpmWiigyUTFur9wkwTu9+t0DWoWe00yk6mMmnJjIZVzKTCz+owYiCylWjfWgIGaiEhJ2DcmJdaeFlsK45CAMc/Nezr55pIkyjo9qdLvSVlo/f1NDKlnyWUd73KOCyS7UzIi05xlX9CqCcjrevV7brxvxoYP5WS5AdYEVOMINDMm4G9kuIOszu4YBDL0sLOkK8tGqNm0/YTjSVNQLiqnWA3x7URztkrOzcQ04EYJix0Rn1vtjwZM1PsmpJSAhGHTTg1DEDwpE51RMmZwrYLAmYbZTlRl52AnlZOfMr8abCC26JdvKhP98ly9ssJeKwZbBfMZfKCBIfXO71bghaOzsqwEWS6x/qpgjvJNDWER0O9JrT0woFVt18Jqr7XTq3yS/jvNCtIeuOS8r6dnwbiwVwq/pKfqc3wex909emg2PQBdgWv1GWUwl4NhJ5FgcjHYAjR5+EoNkQlrYmWdH/YgoSQ6fRObFRnnCAd7QJYJLnWm17NtZ0Hylr0p3eZyZpeT2OGgNyZ6fqab6mdp0F+/q3da0z+t9xcbop+B8pMwI8LmQvY9Bdpyp+TMAmZUEh5wzbpnyn5Gv32L7P8847mdHAPq02dPbLcGAKLzeP443AN4nYwPPxZl01mvBb7UeuM46B3a72CXBlyTPUuix86Hdcj816mYsKcKXKOQsB845V67v1vAvUee19Zzh86be9nvObP+1o/Rvrscd/XExGXqQBjCIGc554BkIPeh7yUAUx23YqoZ7PA9AdeO5zjcs9HfhPUFMrttpc+0B7fMJFvpvzXIwOBawI0MMzATtfTqOV1RlkhJTUBCGtivXottrR6AaykNxu5Y150y3UFpnH7ZjOxpM/w6obACbTmpo0t3CVUDazU0iwRd35eV88L2ftwxZEc+vLxjk3sv4zxfAYWXwLVmHybhgT6+B9fsU20fEZ2nks30ZOt13c++AmT6lLHmvEeDhGsIhN/W/18tUja49jDwaSa1E6PVd1a+0qri4Pm7JA12DK0lEhQB+DVLG0AFBl78b3UR5HzB5OTdA+4CdNSbYNdbKz0A2NBJ2J3523YDP2z3tPNeUGp3XxZ6ObJ3/7TePimzG1i7gkn6d7OQVs/by5XP+IMfXgK8Zaf73ZMU3cy17a/v2+xnY0ooFRlcj797r649hRdLCr9JAF32vWOyb1U14u//tv+W99sJzF0m/MBY/CgWGkPmqP6Jr7x8P/kKzSg3c03WZJVS7hV/6czIN2ofeYo7H4FrHtGCxZkVuOqb/kkSLcjq0TM2FVgng2h0oW3H8vux8J1UeFwW2nIyhyzsvU5HH+Ba+zwPNhQMVf5oMWHjO6i6a1U/bPkCXHPFz7m/Or+7BQ49oluXA4advydf6g4g/2MDDabKYesSyod/m/z6U9f9nX//NnDNYPc5LRSdtQca/CngWj/D30JZKDZ46+7rGrQuWf4ca8rv8TttN/OBfd0/aR/usdfszY6PzxP6M3DtepJfcF3/6CO++v/+p//sBw7JCFhdbqaFeqqngRTHQwWwVD+s97f3795LsZaBrPKuYl1QyunfKSEs4KNKI11+twXA13LJqYUNiuw0/623AFgDQFHftg/vhfZXoPbrr39QAFnMJSbGFTinhYoS2IaRZ+BZC/Bxxp7g3wHuVhaltAtIEHAT0IQAzKUc5xQm9a8KG64UAWWIAEHjlE3zW0+5c283G4qoeAIppaKbQN/sWhgmumYUnDIg6Ufn/mzOVtoZ9xTYR0riJanxmpllhjzYqE5PIikHsRjpxxNQ4vX0a6pr7MBVTDP1WMuQjLCezHCyAylnPpMfzS6pexgoKh2sMrYvX3oSbYFo3wPclFyWw1dOYe2HMkTVh03ly2Yi7sybDUBYXQle63e1H3FKs4pxIi23YixpyEcyUjj1Kf8U6FvPKafYBXtkInX21NCY/mmD+BtA0U6FPn5mrOT8xyi72etmavo8mhH6VhN4VYprjyNNqmdYxQBNPuseYFILHgOXHmj167DAANc82IBeYSW7lLMZiHZpmwE/5NFMNDNg6LX25XMNaihWogcdFJvNIJyZbcjO19cF2kcVVhDRQHWGHFB+qPe0PvOZCwj2tsCtJBZw6BO6aPhF5Gzrima0bKYWZRtiZgJOun/e8XnKMnDbBMKXA5hBJWtimw2/QSNtlabqWr/hhvtMUA4LY4MiBQdhYo5p6jPgmvUrpTicLetJJsfVZ2bqWjujK+iBntUTM5u6ZUaOdTZgkfUGac/a75rODJjT4y8SpMmx3dO9BNi/uqlYdpWR4tx3CWmDYcvBxQlqbOn/Z+5tlCzbluus6r/qPiKsR8IhsEE8AoExQoThHSDssLDNq4IxxrJ07z3dVd1dRI4xvsyca+/qPrKEw3Xj3Oqq2nvttebMmT8jR2YaZdl6yiWwBpcwpCq/SwN0nDDAQwY51BrW3mWHjkyoz2q7FQfoqOeOrZt+cel51A3maVaeYSqC3Qe0GkcdkNwyUstc3wx8+Wz4fcNQ8n15T8DcrI94kgEl2wkZnC52yew4l7niHaGjBgRsZxqH+Y5xMdPJHIQmP6zPu5YYKYHn6mKDLryf80O/jQPcDiDXoBxMOdtLPwZM0NjHMMH2Ga6X0idRjFjk6hrwEBxnpd0U4MEtAZJC0T6JfV3TbAOuiQ1YzPWw1+i1VvEHU1azbyOv3mkqtrTjkT35D+n9gx1BB8akNLhtHRCNumJ9rmV7lbLEV8C1mWpJM/hdI8y/ow2U4HNyZsC10mcTfLfuEUMx+mmzn2AErj231J/M4Xvwd4FrMAjM3PXPADWsBa0bdkKlwf3o8KNFiRiJ7sf2w0AiCVPAzB3g4Rt2P7/2AXxypcO/PYtZozPwCrBBMqSrDtR3dcA1/GN0HAAbIHAlMgQM52wIWItd7Wdu39QTy/FVcE4bwIC5lvvnOdARE/ef7LWtMjawYB1u/8HrNQMj6mclSDIZVb5IMcL76wpmxY849FNeA30h/gNrdgXXtGblu1565l5V3g5Ix0bM/dxcl/UKc02Ttpe+uQa43B/fiYMENN0B7a7gGu/D/mGn8SMpoSMmK58W/3nf+73n8FrYHtm/Ir75AbgmwTBhwxVNO8FNkmXWrwG2lIUCrl2D9222+pzGh5RsAa7dAVKQFuuZ+/Um9/ZFTx9gfZ/NvS/8HQuun8t/Vh9e69WJCVjR1npJigdkXPeu+7mAa/j39RxbX235Gvkd4Ip7UFVZBqvU7w5fNoQYdEn5oJttjR9yD1ybMzZMPNaO+/k5uGbZul7r3lr/pwmuEedtZ+iqTVYibwx17H80sUGbCz/r9jr1mx+VhSr+viYPlnyxrsPKO8vPOX/7XMiG5Fau5/P+Hd7+9h67DL3SMhO5n8/ydexq3PMO7nzOBRT+8f29eXjzz//xP3ixQYU2bOWnoEuH2YEowbkFtUCKjyq/E6OnnMUYMtNGM71FoIuD8K/PnzU1lACXBxLrgtrzRWm18p2H3sw1+kQIKEkD/S9fvqS08OPRqJ7rNDPlkvk0yFS91AKupbwVJ0NZBWnnCiYC1nXfgRFestAoMFh+OGx2hmbSHfc1B91lte5VFnDN+Ecc/wQeKMgQKXDCHCSXk2EHVAFkJlCVI6hyQIChHDYCOy/zrYCdv4cllN5SUvL1Ob5Byspk2L6HdaS+DeVwGMAoRhSfaXDFys/g2seHT58+OtNUferSD03gWgZHLHGIgQ4br4DL6v/09NQTuWpPi+1DfxHLpJ1nJnO5L5rZQ1KuQoJX8+k0W439b0fOSiDroTXwWnivZzhIXZ+lrdez/2qsDqsyQKjOgBxTQw1j+FeI3MH6mJfpAZeywRjuLqkj26lSpnfKdrv00E2IdcbVx8NlI/SB8GQynNxMPdVbbKDrPQKmVAJbsjY9Zszs4Am8R/QSKzZdO0dhNPosuLdbgRwFrrkvm8E0l4t66mOVk3qy8MvD84PBtVkWGxDdU/pPWLfskkeLLcGcSsJWv51uVp6G5kSpHezkem1AGrwJsMhUyZSOaS0WGI0rxJq4/JNpVzm7A8UQSel561qVzOBLJjdBhc/gAG28xjs8IK4AogQl9OVrx/LiePPMV6cGZ8VO05TldUi8At6zdM3TObV3As1xqJNcSNmmdSgOgXXZ1/RvI1OpZ1hlTDNZGaYCDijgzzgoHZymZJQmu7oefTEoye/yrfQJodS2WSk2Dr5lGENe8/Z1uAbgYEAKM1NWJjXCLKcx4LvtcrKb3Nscf0tKs9e8Zmb37c/3hW06BmwxnDTB+nZ6BuDMh63A0utnAIgecmcgkc9oXRpHpmRlJRzWwdUL9LfFSDvk7nBsAq6V/NNgPACbdXX+TqKp9dhivGHy9Jq5vz5T6WHpgSf85x5dBXJ/qEnkAUc6GIrc52rWTWJdvjzQcbOzYfmb9FtNtCV5IPbaDDDg3w4YDWbmEbsXFsbCrQMIVlt12IlMW4EJpMc1vOczblu7wbVVxXxOtsSOwaCgSXetiWqUr9OP7RdiP6yz2U8CouVLwki2g5nckF9X/w971fJDawDbIPb06uW8exxA120TchZ1ffQGwLQZ9nBUNvCOPjT4ztmf71pzSm19YA9dwfsVqGaxN7h2DaR5KPVbTcB9DzTZ14Ul00BDkhecsUOG2fBi6pMYzJRlD4aahJRXkPPOPmdXxCjIHlz6fHl1/IW6j6Dm2/2AZ+uZsWPWbYCM6FR9Bv0z40MaCEBqOPcDqO7r06/PSYgzHvF673tsh7z3loT3nDSedzyWOXuzTvdej00kGbv3i9dzT6ef7P6AW0brk3YQvcG1/dldGhoGsz97Bn55/Z3ItZ977lmXll/23usCULTAtYudzO4kwWiWVPmpjjFIKHvd+SztbLOjXHrZWDxstMVe9pn1V4O0DKDpti0jq3t99LTyhV2FdayxkEMSX8Mkxv8hk0VccvW1kJ1YWCc7D6BoJYesXSNc3ofxReaO91NYv81Ag/p8Yt7XdQnXWh53D/jw5QAMOdh9BmIXxt/AF1mAHwnA1j/yapuNbF0RnR9be5+5tkCl+D1zNs6WCOfZWWt1MYrXM+V7uZxndHt7Vfx9ghT8RPab6iB0ic4Ug2BCVogFu6qFV392aAdw4D4nG0s5zvjxw305v9ok9tZx8O3XtaXEITWX92y9cfqQffrvPuf+XGxJ/w79PkH0nJ2cWT9DLu2Sgp+s7231xM825M2/+B//qxdo2Srl1GExKwiArfoSue+ae2W5jLIYax5woKlDVU6mKZwFUpmyblbRixhJn3/9/cOvv9a0UJeS1n8IgZW/H9AIsr+7tNSHy8oCRk6YMKuRprMqDvYp89m9ztrwhr5McFyBVQXY7vdl14l+FPVvHC7AsafnJzXnL+ZcgUJ1j2bD7wxayjYI0C7lqQCFbI6dKgeFsDC6GXXuYYODCqbImCZryYSno7w0LCb3qvNkP9bEhgDGzDBntgI71HKVsb13A3Y3I/e0UtZKIGUardbvqp9WPcvbdx+auqtJsLnGG9FWDTjVdWv9f/nlk4LNAoZqmiRTAe1csv/0DHsQaCHgtqZ+ZqKrWVR2jp0RoewUWcXRWCV0PTFyjS6LIrfcLRYOyqGZTpbbxjwTZNfZcG+5BZPBhguL0IytwB8vLw8fqgQ7DIrtPNnoMXEMB8c9zb58qV52sIymRAV5xGDiHArwy7RHOedhmgpbzL1qL1PSbGfKvRIMYNQ00Dqb79SvDNbak4YTfHl4evqs36v5fe2F9Imz7LtZv+5PTD6X8xYTtmRa7LQC1QKo7T5sBt2epVskOzVAgWAdx6ynxo1M0zNScpHSqcA6dktS6g0jxeU/VaILeHVOi5wJo+vveS1nW/0FS09mLUgIzL4YaBcg3qwAA/0+64uNkMRF3b+GyMQo0F8IgG07ajqgaoYf1sE97+COdaj7L6Yn+hSwm/vehrbBtYCTBpTmP69Ffo5zhZNT18cx14CC9CWkl07r6+j0mlr3XMmB5SBvQGtKPDPBtPRjT8CeoBnHnCEGTFwWsBan2qCdy0IB8I6gDpuskiYPFGlnlr9d7tPAXRzkBqqu/aPQFXF0F7tMjnpdM/vYoGV+j96W3VAiaLPVzo0GXCQY6p+3zkuQwnUNEIy8F7uq2HHNUzn6fvJ55/M1SNCg6jgs6KcBjO29KuCZilyL9fKMXnMa3Rcq4A1tF/IMugaBjwY3GfRVwBfgplhpAMdiV62E4WPZq+oZ2y0X1oCJtdSAx7VXBQ4jX7zE8muGzXN6TT6FnSvXuHrUBGjjdQbZAJXGKTQLpOTrHJoQNRDg4TZ7bVDidTdxxxjSmcsPvU7Ja0Coz53luNozyJeKjmSIQPldgGuzNT4n9eUeYdW/ck3LXAEWnyfdBLCNzs535EWvvUQCbz+EQeM00l32zfLARwa82JbCZXew0XuNatrt7gGHo2B9MnoDHb5bAgwL8GQAoBvd3iH2a7Fxt3/Ja9t/vDBIuX+CYIJs7VvZpgIzHh48uCZMoJJ9SmR1boOr8EwXyKnX6ejpFMARe2AJnHduO3I36OpEEEDLAGxbT1n+w4wtVm/acuznJca47ud1CvXrp2SxR0igXOXxQhTgs+aZV5/C9doNJsyzDPO6fD/7NePvuPpnmOfXa+iz01SeM8S1zzWwfDbQQ4++fF7HZQuo3aCdAfM5VyNr9sHLh/RX+uhu/6GVZEBHnc+w8zNYTP5jmujLT0n8pmqIgKmK32IHtk/shLJjVp55g6HIf/vPuZ/D3iTLoUQ0+cC02yk/jeua2JBWH6vcXvuCL7d66R3x4SKraJ0ubNhhCZ19xORvpJUIS4kNHzk+p4XuM9HLvwyA42PHYewlPjX+6pBnbL+3X2SihfWJ/NI8f8uJkcdm2mOtBoCiV2/k8k5PvPOM2I6c+uM0duwn3+e1J5iybeS8Nnp5+WDo9BtjswCc2/sBWM8e6iFmAOIAbz/SQDlJwgbsI7SvveK6fYVtM+/t9z3fat/7a77X/oz2+V65dcnH5W/4gvVrYtLr23lf24m0WxlZtzm53uMdUjzTxn4IsPlz7kzWuLn3dbr+5Z//6cuzmDTfG6yomyLwrosCrml6YILtApaqVEybmGmPKMuiYAPOVeD47v1bDTWo6UbqcSQm3DsLQQAgs2RMAUUoUPx7gQAa+H7r0Bl06CA3QlavI8BF4dbv6j7ry72+BvEeBWdwwI6wmTVPX5/FtGKqqQ+wD3FnPyndWH1rUO6UB1o1lLL7AAAgAElEQVRAfAj0t27kTS8i309neAM8UgZIIGIBhKkQYW3FBnMoUynX5CGyfYBsN4fiKANbmUExKcbwchgA1xSgC+z6/vBGPfmcWam/u8eUSzN5Xk1gffz48MunT5LB+iomovqDaYBFAq308ELIAdc0QbZkWLT5ACEqPU3T3gWeGfA1S4vMJM6Jfr5kJH2oUFzYwqwxGW68aZgle8ptFpXDOY3S01sqxqo+5L36+zgoPAKHOIQGRl0y5zUlYzxyRFYf4AKWl2QlmfkuMpWRNFCtHQoLCeaXMoJvCyAqINyBUjkuOksC39K4/631hcDQr88OijpjSC6fniczyVOZ0UzErefR4AIx1TLQoEqLn7+L1VF92DZAXOv55euXDk7NtPG+QNUni9bMWHoSdZLPAY5kJqw92HtitrVTDrNsBhooaOHvMG6WM8FYcgN2lLyjX+xYmPlnvVF/qeuhow59lOEU9VxKOITlM6VMF725LIz2bPXAuWvjlr9ByTRBGQkH666s18H+7fRPZ4ibEQVDLgpSlmIFVU6uZFrnTizsEi+9/q2AiWoK7yl2HijSzrp0J1n0mbLc+o0+MQ08WRdutpueL3M7NJ0x+ukIUjjLC94RGJj73c5KG32ulV4wBiiSVTw2Y1CLK9iF4+51HQaabc5yqmRPBlyLejg+pQOtfhbrtHb0+2ys1Oz5z7x+MdfQRRhCXWP3G/SHSabCAjmy+lZmS34SEMfmqvwSRlvOd0clud+GjRbzTQDxGrbTjp7N5UMBHw0Y6f4Crq1y0NLFXEPlcPRdZHIbk+s6Thror2UKcK2ZkbAHh6EmZm75FpVUqECsHvhtMYI9wIC93qXLZ2BOQ+phOGTVu1qAuO42kLirFU65aXmZWfWvgWu2XTS7dyuFLrnFn0miQ75NwEub3pSEZ7iOWdCepny97+0Xys7dYXaw50yB7wRS+QdvPBzLftQJBFiEERQ71h2IsTILWPPLR4i5F4NrTvbp/R0zjZ+G+Pv43CklXSyYnCxdS4Nvmrnmm4KVP4FyhlCpIoCYbcqv0eswZNoXDWApGQzTuN5fe1G+P+DacGYmGD3C18WiATTVc/aL0HsEmOODbx16lVDf5wI3aVdxSQKgdwiOiQ3wIUdWr5/rxPrPGQ2x33xAylE3qIAvN2KzQQcW4u8OXPM9n4mufT8GMNaT3fHzLYtnogzbsX1JPdNC6PfQpY7fGMqU61k2K/m4e2khP9NWAlm3LbGctF+c1i7VokH+UNoK1XNRKszZkP4W4826BUCOPmDXfeHZ3Rrm7BG2dY7uL22SSH7hFxIL1Wfu4Rvdy5LrNrg2+48va6MZRlgn1S76ocHjAdfaF75hX8HG5YlPcI39LR2JT+DfxavGN1g9gUlMeV+Se9lJrJaj+Bn5uXysfMhUjqxDbp949lxXvjABS4qvzLV7Z21i4/t2br+HNdhJlXu6xzKykh74Ye2sjZ20WUK/3Fwtvzj9vxNc82f9li/i1dn6GWJ2ld3/EHDtt9zDfk37XJe97TP3kwveA9eMm9xhMWYPRhWn5ceFlVb+JD679dfo4NduZ87B+YqRF/9+H7k3//J/+tOXKreif4zBIYy8lSCAiFkvZayLofbohrxfzQwyO8TTCGncbwFNUC1H4HsCSgebPWkzvYP82QOu4SAAWI1zZcDozD7NdE6yDQJbstIdaK/+RrWke/zwFj7ANV1LQbudJE1F/fYtrDX3ovPXOAfDthvADYMHq64ABF17g2uhWGuDUqKoK6/sD5kDPXsH5TYeep41+GEM6mRJvTbeXzMGh8HVKnc1wTVzxa+Z3mfIyGS1Zu98D5KplwJsH51RCuMRoEOMpUz9+/C++q0ZXGPYgcG1JwFspIW85/RfAxCtXl2WuTK0cvoSABH40jOn9qB+h7xiuexIw1rbTVnplDjp/SSrOpxso5+CEZ3vVaJwdXIAhe1E14nIeL1i2Ml5pafPnlqakuFi6GXSZsktYIsOuCOElneYPLXOdpwNIJEmoHa+HPTv34oJNmwBessYNH338PHx0xiHTCGUE0E5oxxw91up7z2xjj5wKS/nHPvvjhgBC7sPWwHMGWzAgANYbC6rpezv5eF3f/idGWyasgTg4rNoGUjz3XgoMw2TI+tz7QDPIBjsNTMmnEmb+/b69hS3lRFvlbsYDUfwmSBuzthDD/BQL5jIjAHo9ILTZM1MkdJZNUO4HbgO9gGKbw2w2Sw7mIm2OiMgazAIGXoGB8gxGXeAtfo7AHvdv4Ht1t8d/CwnPXoymrIzVtrDZMjRty5bjhGlpCCDZCwDYbEBbqzJyt1PziMzu7+ZArI435alScLIIY+1ot/acS8NarEi/u7kEOD/OOKAf82Cg7m2yjuuGTuBZ6tKwsaa61uut2MB4NKMwRh36ZUAzYcr0M7prevI50ifRTYCLcRpmCTDBnv8DAnmNpq3s4aRfbPCCPxwjm4zlznBIZNNqWNc7XGVcsAG9FjsOhjf8Wc60EP3SCfgpLkvofGstLJQbyknOihzF1jXZ3JYmV7rCQR2D0FPbi3mWvWuyvTOdg4XuKbSUCcSvn7Nmkiv4sSPLIzccJJ8eA2kT+N2HFsCH3yJLRNX5/CQl8sPxAgNYuHMxkeZ61/7nfksEz6gv/ZAg7bRAdekd7tNwS6fHjkcfzB2BHCNZMduURLwbHroli9XbUpImKwJo6XHAIfTh9cJqOhOH8wGd3jubntGiRXlPdxPpJ8Tc90HBYtJNtv2AibAGFk7n/J65x6GkbiTytZ9nmCuZE30Cadw9Mv4t8iMfROfifI1qjKgfqjrqHqh2l+0TYt/mSTD8XwkrA9W0pz51T348KE3sHNPRqXLN7iW/WhdsHyh8evp42wfkn27x1zz3gQgvgRnN+cnehU/naD1/IwxuCdo+LcE19awpZEXAvlbgG0zLluekbPdz0u2f0gFuwqI93UPwivwHRCt7+cCrmld0gvW12pk4sywLDBtg5za+wWuSS4TO9bV6Jl8BdeQ927J0r6Bz9mWM+LCnczYsuXbtp80zDX79Og31onBQPjMAHEtB2vidSfPWj7nevYFpxdrr2+SA/gOxL/tYC3FtZNQBqxOnxHmGTEicYrPSnYr+yt7WO13GlGYM9XJECsdk0cYWtWJ2pyyyM8tkBL7tllf0SPa56RT9r7tM8Dvr9/3+R0dMGfmkMmbRVws1Q2uHRcFKEZfL/DmYLltUGfpB6uenIuxd78V6Mcv5PU7MbVv8z8KuLYFJx/+W30Oh7SnfJ6gry/oM7r9Av/+xE3wUiOPGYLmc7z34Sod/HwyGfer9vNwFHSO/iJloXUg3Yww9NvOAjpbRQN7g2suC6UBOWVXFRRWeRhTjLwuBgYEGrwr5kXAs0zL4mYAXcgW1e/pFaBDvNgfwyYYFL8+CdZHU3nvIfcdRJqpU45C6Zjr8AMFfFWqpB5Pdqyq+X1trpvh07j+rAkHbOktefFnmKpdZW/F7gnL51KyZaAg/e/SQL/1ogC2nZkMyJR+Z4+PxSp8k0mMu/wzTlr3F3b0VgFqlX/tbND+LFhm7rVnoKdeX4DXFvjTCbSQ1voXAFnL/+HTp4ybHvZOrYVZaQbYan2ql9Qvv/yS/mdvHr7UZ+nzGGjgvTYg6eb0ZhQ4M06TXjmRYSsIWBJotUGnAtdKfj3l1irMbr+mGY6HPBFonNQUpx4BLvvtdvq3yoD16HsnM53A0I4Gwcf3h3dqcD/TK3s91fja6+EhDx7LrvIkqLVhBdV7AA9qDRTYhAYPYi9wTQqpAIYqT3RIqLLEBBflpNS+f3z8pVmlUVv+BuboIVlxtn0dszwLQA4opJ57PseHGYnhfX7KkIew2RpgU3lonZlVYphz/f/+u3/rwDXlpZwdgKECButMKFDIhEbSa4AIJUsA7x7UUaVIlSxIc+v0l2vq+grGMOTDCFmZu1oeAqU1YZVAt2SySuTrurX+yI5L7l0+Tfl13byznxmyElDN7DoCz8ukLspScIhOG3VjtNoY7eywnAfWfUqON5uNIRUCVWU/ZjAN+kQB33IqnPHzhDfjnjP9kF5fkySw4Xz34cPDu/cfXD6a//zZk13Wegdsk+7WQBuGPgwrlVJPAF3Gw9f5F/iWrLLBtUwGJpDD5eHMralM3IscgO71k+v1FDBnzsc+TMDs+RXRSYcj21j0AUg6RkkApQ20Kqn7rwE7169x5qfX2sQ1tgs+F9OzCkCly3s7oF3e9soivuaaNKBCsE0W4rU3RDuLtbZ6ULYYkyXvfmmGDAye+JcaHaDDOWVhwdnzGpyyKXfskkWBEmYSA6rBIHf5unUmQYMjjwG5kSNP/Hx5eC5mb0+Zjsrvya62+9V/rQC2W3AtmeuVse1Ar5N6D56iu8pZ0TVXu4TeOoP8S9Y1C33Y+qSUruDaDorm9cgQpR2ZLootujLXuoQszOxMnuuk6GoPci/I2OVoA2oAltpHm2tZxr99G3ANoEATpZVoWyXQ8S/WoQ1QRfJ0GDXEApXowzfaIg4gtdeVwN6ydOpb793o9ilNKb0WRudEvffBOQHETgK/ZHo4QD3Jv9b/ASF3ybjAtch7raHANZJXtY8Jbih9a3kTWE3J9eplS1lZZ/qHPbj14r2g+PQ9d/LhBOmR8VO92C8hwTmB+FStaI1WggzU/Rrk9esWwGcGPE3bF5PvYHqfjLCR5d/GXGNt760NScD9zLdnPEmrFRv1OjS4Zj+NZ8SXsz+XhFXiLX0mvQo7GTSU6muAO/djBvoAa10EGBs0548YpQkFTcxwJVF9BiQA3zM2O4nTMNc4Z3Wde61/9h6PLQ/Lj75uzaKbVZb+CwufpOBxrdZ5JkEYXMs5D1iEXth6jL0mfgFcAxTpfVvg2mustauZxc5vcI3Eg5OsGTSWeNR+1AnaogtGb83QMCdLXJLbdhJfPe1CuCd869LB51c+7041nq4Z7sNVz277dvWzrsBO29EF4vg1/Dd3dNUBr7PJruBanDM5aKNffOUN7Dgm869d4eC14x4GAL7ajzmrAOK+tryfNTTgZj0uvtten9c+4ypLV32zf76nN3/0/nnS+7H0FVyT7C1gzWdm+bEkDhKbE29bl+TT/pbgWtuCq/T+03/0Jy/dl2f3KAkrw6VHZPdgMRWz4rFLcdxDrX731sBa1ZiLRq8oQ2y20ikNrBF8JDAAsAPEseG3EHJQ6P2DghRuTQCZh8KBuhqUeeadyfGJ/fTLL/peQI5ZLHYe6lqlgOv3BEMFZBSKAOgAO4ZD0gwCGm7mYBTLT0y9CnoywVLKPeiEglVov70mzs40EkqvqDDODPiROamecR8ENjGNkkyT12QaupONqvsodpjXd5wL1ruCZIENVcJbbJm3b9JTqwC52y8C7voL4Fr9+/GXX8R0NKtqPgcWUgWvVSZaa/Tp40d9Zq2remtVKXGAJAY2XJmGsKDU/0Y93ph4aKBRPSkaMPDY9wKDqwzVh4IRApxK78XkgpM90bcJZEcJkaUfh9wXxokKALDKcTFUixjkAPLF5TMDBuoAdW8qlb4kgLIS8ZoaiJheNSggym55rYwdDDv6uL0x+NjlOZSk5hkKoCpmIaC3lSWRPwePBuL8xaCEAwwz8xSgdl8Qsgjj6JXcUv9ESR4sPbM9ze4iM1if/G/+zf+dCaIedlCf10wiBbphyCazHK3bgVOzVaL3JO9xxEpfQeJhSh3lSdeAj7Ls3lfACQwXnx8nqNkxAjG9b2RpBGoXuFZgUgJObQWZWpU10wMqZWq1p6v0qJ0Dqwcz0g5wbcqCrhlhOaphx6GDAbo49SML1u8GUAukDLB2ONsTVKHLZBDFKsvNLadtD+jonmdVQls9/B4fGzTuCaENrpm5SEmIe6oVANIuRgNHPJcYbrAh5aylBDWOL+w4nHqc2mZuaWPSEDmN6+1oDpttfs45zrnAIBtjiksVez/9Nm39c4SiVsYmDC6f1wVcE8BG6XhALGe1x1kLBB4HYyaVSkyW/ms3c5XAbZvUuo5/RG/oxyVz0qf3emBcX9imJWDfpD76L3OtYe203Qr4nccYPY6o8Xza60298v1mFpBu3T3CAtCopBX7lT2OfSbcVJdGAbS1nma5F3u7vlfrDcA162cvkLL5Yd9quEH9FyZcYrZDxho4Wokc71mBa+nrs1nFUWLn8V/pjZRIyGdi71Z5zy5jAjC03zLLd2UcYCOs0zLwBPlQr1gGIKXlRaoJPNBgBN4zhnY1A7G4/UO+7EzTryaBTQAfbOlurdEJtJevBmQb6MN38II2UJZ2HVi+DhgQn1ZjACRO+FwDubrqTvQhszwHe2D/dUeU9CJigy7BX28nz+6z3n5P/HclvRa77J7/fPSH62SDwTWtylv3/QRcG9uXXsVHSf8JrrX8BPwYP32VzWYx7oFHProX2R0c52Cj3b7WrHpsY5+j5Zdu8KDerzYIlP3d0V19/1S2xL/ZOr8BEJyJ2PJ5vpbifrbrM2rXL2DYvfW5ytOWq0PGhtriXzdDEl93DffIZ3uqcRKgict6snyGkM16XEoXlz/gZ0minOmtZHAaDph72vvIQLbyMxRLpU2Jp9ZbJmuZOxGU8S+S1dX2h8QbNrL9OffoMKwiFrDPEfcwrPzBBDnTel8DUZvllZWHRbsGvdSliWeQ6p0SwycUMSPOr8kFZ2zsM3hlcl5BnNGXe89xDDtO7DhnAYBt8Nc1MgDRPcft69unI5Hv1jvEvexJ2UG39phE9CSvwq5dbDH5MncShTqf2JSlEzZY9poOuazEJdFs3epHnt24gkTGBwZwnL/HF2uAbs63ZR8Ft38/AFverZYVHW/mPafNm7N6PdtzvB3F7tj8qhOQpXu64gquORptBX2H03crc/8h4Jr02HWT1rJtu7V17cj1AGy0etrX0/s3uBbQ85WP7F/fs+f7Pde/v/lf/9v/HFJdO78TCM8UFjshODoVRL1PxOapgWbbVKlnGBaopgRflQgxMk6gSIbOm+/3u+wUr3wbplNARvBaRFdvh6shQjnitDTz7eHl4dOnXyTxBTTV3+s+qkSxnIhSGk9Pn9077OHNw+PHjw9v1agSQCVZ8g5qrPC73CglbAbXYhCSBS3nqxZDz34MbqBsMz2kcqIoaaOcc8A1OxzFdiklqxLJDC5oRZeJjpt5VcBTMdHot9YOcRsB9tQTeurvblifMs1l8K+gZgfjb948PH76RdNCY6Jush/1eAIU3mVoRpq5G1BxGaTXE+bOlAVy1ItppUzQt6/dE0fKL5m2K3NNQN6nXyCMZeqamWuAgPash8VBJoMyu85ASBGcwxHqswFDyJI2VTvGh5KY+DbOhFeD4jDIxvEMW2+VJu8MZQVmKp+s//R+ViWsiuXs1l6/f+uBBgYtvypCElNKvRAXyApw+1Bnc87lPp8NkXUG0tl0ALW4KTqiezjAQJcE+x48sWg53Y9P/deaAafV6gDlX/+f/5f7sdVk0bxO509OscPjKl8hw4Xy7brVJBBqL9RrjTIkldD4WZCd7v0TB/oA2tbAFbImBjJh81lLzRlL4JZS+drrK7jmUvzVayhMXnpEavh7931bk10Ps5TR6Y2H3hrk0/j5mhqasBhGZHo7a909DK1ROBtdcnUwLSZTb3dl+ktmVSRGAA6w/QDJMJ4FrBV7zY6cz7oBZbOP5vfzb53VZg2u80xPkb6WGyO/pIwYZluz5wDbmlUyjAmD8zCRIvHNfMjvYTh1fzkH3jg2sldDYDUIZlGXHJMNh22CLu2zzrUsZV1K3NeNs7jp8/lIvcPO2DQYbt0HIBdd3+/JzVWvLH/l/rnY1UsB/cGyR7YGyHvNk/KESX9KvjerLmdr9afEkbzXpwP/2z4FAGJUvOhqCYgELOWzaLuQoM/xcQCUbiBfAdLMeBb7MUzZArvwBza45n3wU/m9ZhrWgIj67mEUmZzZ3uylqf3SLSxv9Wqr0EvgPcMCdinudZmzv5uVOP5UgKDVgLsZnbUutV65t3vlPDjItWZiJBBsFLjGvaffmoIwSoOEkZGQgYk4wYfA7B2B5lpm2ihV0axRDIpBO6bST5KvZmHyuQSXZjqeX5ShNxC3mJ17vSxjDkFOcI0bHkboAbrcEf8dGLYvEJuMvvX3lDRfABjsDXrcJdkG6ttDaD21AYRpe6B+a4ArGp4QoFl2yXvWrJokTLaN0D3kfAp0XoMnmGZuHWXdfC8QuxfQyL+66FirnnsTPb2423/cy+19mKqDvnYnyIeVeE0OOEiDvRoG/MFcg+19tl7Zvt3I8t+eubaBhf2Mew0PwEFK5vzcvQck0STPC1xDtgZcK39h2E6ULrYM3oBrxG9Mbl1320dlBdhR3sRVBmxmkIX82hqudSk/hYBxBddKRq9AYVdGRY4oB4UAga9F4snruNjeG7BcYE8/WcdxI2sbjLxnAdEROjtJIm5gYfy/dvBsywPgchbvWlf2/WXpJELvpRfsewSsvzxXrWv5imoFRQI8CRUGc5Xu72oEDe6xr1W/Q38U25N+ptaew/o0uFb+0q1+0HUvoPdVh/wMEDnPzMk4u4cjINP1/T64xmqfVXWBEk9xaCdv2Te9op5LXu3BXPsPAteacXlKQeuBi9340TNfLeOVZYkOvurXu/L3yi/xDV57z+Ez77MaH3j7lF3FEL/N17Rv3SxYGBZjFu9+tLHWi+Nx55XH+v1v/12BaysAUomXG2e7fxWRD45llXXV7z3FiemDHPRy6kRX7/5YRrOVhXw3CthlXtSol3Is9htBvEQ4VN+41s1SI5ibJ+OATCnQjAQmK1FDFXB8vE4O5ksJlGL4/PnzgGufPqZUqcC1L2EBFDusmFXVZ80AW4NsUTrur2KWTTdf/+o+cy4LdVaFvm2AUu+LpUL2R37lAEg4DFK0KgsNEwrmWxoEaw3CjJMjUY0+VykETgPXJmD2+uyG6+NMYKxY33Pa6HbI7DwAXkKprvWpoNgBRwKGzpIZqIUS3E4gkwebluypispavTgo9Rq4X1I9c4FCbo5fk18pO7ZSrtfZAaRv3Hez5ApUVXBDYEzw7f5w3YMtLrv9r4S9N5kEX3876vXZ0OjtVKZHHuDl7v0XpsB3sT7NXsOINn29PjOjrinRloLPdMcCPWuIBEb/KCUhE/Dy5uHTx08yZAWs1vCBl4dvYj3Wfx9SWqwnbfq/hxrEBK8effQjAcRzyQAsprqGG/ann8Wi+7hHjJq5JEPvBW1SeDILWkP1cLQ8yxdkgsybh4d/86//H4GKBazV81cAK+MtULsc3+V06AOGIToAW3TFAtd8f+4dJ+YFTcxprr1YePRfs1ymcXdkHKZelxwl8CY4cgNsh4S6vZTuwp6r8lTKPtFZlKhLK4aVdYJ2ceTj5Jg07S+Cv3baGvA7dSn6oD6b81brDEC89YplfpiLtj8EHdH3GKWA15avyXIh656XAK19lTsqSFMzwqPsCXuIsbROC/jWzK0CLACOotuysbWGZneGZSkd62nFAhI0LdSyxCAFA3opx7w0sx8YaNaTctgdhCnwXjZ3gq0FxuUSOMqnXT+dsbaI+bX84QtzDWCEGMAObFyNtAnwwIrsS4N9GyK3tEZo0+dmnG9fO4pqloAU9eGcjAxG+e3X8ykVLLce8nUBrzuwaHAN/+T1CVPbkV65E8kV9tUag3NpH6Gb8efR3cuxyr/o72OQzP8xeONFZZolW7XfHVRkqlUDlfk09400uEYPN0P862xyjvE+YI/FeXwOq8FMDgYxpLwr6C2AwF7ulg3RCZLtbjYX0Kb3FvbdPXDtDGymLPSH4NoaaEBVkEFM+4yzZ9Ow+9ojpV4zU/+m7E++E+0KxMiFweJrvXvLsIGd6Z5DZNDeNqquZQZzGNiAtL2Qw3ao11IWehHrtE7YZaRnyLJlFN3LtYKFJKkyAyw8+nbK16zrz2A03qqnry1g/3p/2KGdXBT4iz+5mV5aw1WNEBvB5/f3sLYkewREDKb5DeAaAcs1cLauuh/zNEiGHm2G9W2AtHVRf8bfGlwbFim+p64dcsHW+SjUM9D3bw8w7N5m3QFVr+t/D1y7d6nr+uJXlBLcPUq5PoPpHA+tMsI1PdR69V7ZLfuAzRm7w71dd4pSrg2u1fnk/BOvGFQaoES/v0wM3bHMkDvcssT+OnZvdOKWE2IdFHQnj++U4LGPXBf/KRt8U4F1nN8FLG5gjddMzIF+DIidOPEVkRlQVaAVepa0nu3euf63SYfShxWLEO+2b1q6Ni1WVBYePVo6pBJArpSbkv2duLb/RxVOYlqqHC7+6gbXrrK7Zf6eDt5nJCdtycx59q6v5bN+DK7ZK5v7mFhkTEa8jV5o1vjvBlybiq3bvWu98or+uG+3zt/+JwOurbY7usPIs8+r/cLNOTjP0Z19uXdoEpu8ep7azsypefPP/vGf6Cd1sqogJGwNMaGa5uxArv57+1ABs5lrBVJokiBCVEDHB0/Aq+ipmEcKOAPYFfBm5pWblgOuuQTRoNUcEvcvaGXXZXWrTn85EfU+DjlKcJRmOVWZlqQAd0pK6zMriIe5Vkr48bGYZkxJeuqea3WP9dzvKHNM02+MZu2gSzwA176JPcVIbwWBykxnYk0z19zDQg7BmoK3SwOauabSp0L/mfAY8CKlBNpDgU6ZnBmHsPZgg1IEynVve2jBTk5shUVwB4jA4dxlGxu4c4z15uFt+tTNQTRbz4bZ/dzs989wBKPXKDiXdw17bcA1lwoWeOnMeL3uYHUJlKHn2oBrtY8FlPq8kAmnJsUNxKCT6nCkp5hT9WRaOU3DbtvKzP36DHa1ISZoo/z6Uib57flLwLU5wuyTyjkOpeHPrfv/8lSMwif9R4A861CMPD9Effvl4y/KNn2r3m05n25S/P7hw6OHktS+C6hIv7aaEjx5xAWKJsvvMz1DJdR/q/oZPrpcvO6l5F4ykz5udvINAtTr2XNjmA5oDJa4bz9mP8UAACAASURBVJvBAq8/INy/+7d/6T5FBa49Pz88PZnBpkD2qxlsAyZYqASA8GHRq2Q2HThRBp+EwCqZ0N8BhHuaqEFG9FRfOn1AdjCmkDHPVs8H+FjPZNnJrQUw6MxegOEjcdgP5oMyDjxT77xj4rKkxMh68WRZ3jMW0gmrQTBDJIZ9OYBjXbMCeTM+BhR2ieb0K8tNpqfhWcLAdQfcOe8qbop6V3WZRhvMBCw0yw1QRtYWBhzXrhXus5FARwBbBj/UJqgtfO4fvUTpHiwf/51nnABvmdbpCSKg10BW3VcBFDvAhZnm48HUWwLRe8HjCa5Jrpb/xETiLjelh1yAS8pWx27DKvHZo7SaQT6t+62AFsvSe44bbtlm7waEw7NxaYv/jo1uG3Px//Sjs1HtF+EseQ+HNdN6caC/Q4Ci/lZ7ANhreUMplLDqHayQOjub8ANQADwwrKB8/9rSql6pf5ecVhAx/QHDYBNoO4CcbUvYQfU+ZCqAw02wm6fCHcyR6/XR+YivRUlOM/7DTkS+9gKZqTmBgMvWp/+ut8IBZ50T4HrWwzpvbyA6yU0IpBucwg1YCSsuDfd7L31Xb98WkDU+wAAe2xE+z8D0iNrtQgL6X+wta/L2zdid8/6XHuukbiosVoJlnnhs/IBHMwBBIF/WB8Bis+nZC17H2SCRuoE6/Y3EiXSWmWsbgHKZ6+pflENZ78Tf6v1YUQf6wOcF42jfQTZatm94596r9CatRN8dcM2H/dASzRzoIOcV5to9YOm+T3raC15zgkok/iTN/YYdb+zkU73gb1wWmnU3iGiZuNrc/z/ANc7nwaxYfot8rHuG/vK71uaR+cOXTgsF2dWwYdQyJv2YsZN69t8Eru0PB2CL/VjMqet9iz0a5lozSgPysJcksmsPBnyyjuJ80m+1ngfgjUnsPwLXkB7JVtapwgJ05hVI7LPd/WHNZiwfq7/waxQzkSQaQMBmcPTa1hP9fEy2DdgMeeLVbV/MNY67mVLnQJxY67as+0wBEioJmYotbDtyQc9j/PkNrsnOVizYCQv6QO/ydicynVg7nYQrc+3eub/3/Kcu5hWwKEcWr+/dn2+8wa9FX/v1SOwG1qIEN8LDvw8mdnzoMNfGnz5EpT+Tz24Z61jT5ta24nbdrJ8Gb+Ln12Rl2/c+j7nG9T1XUPO6Z/v1F5dv/gQZ5M4NcX63bbDOuWgK/LjD7k4ymTgCT++n6vE3gGs3z/6///k/lAdZhqRYIjKib988fDgUZ3yj7xlu8LaCZgMUBUTJCcgEtw8fbIDdBBNwzWOXDa4lC9LgGmAL4JrZEltwOsChT9QCX7aTjjPCe5u1VgZAjDpvpym2Ruerv1E9e/X3stKqMsUCFi3oZDj8N3pWOYO5J21KqcahkROaJusV7G8j5TIRA2wY3mszTgTf63Ae4FmL9FwL4NJsN9M/UtZGr7ydzTCby8Gnlfww1wjkTsXAfgASzvtd0nn9vQyBd7Be0CqHNaz1EDD74UOvf8mPmuYWaLgmNNZ+mAEWBtNqSAvgVsCQwdwpC60PFZ24wJwuY3ubaaEGc3ullL3xfk5Z6DTdkpFWaipldlZZSz3hlvBbT1atksZ2tACHYK4leLFs+Ih/ffqihsObMbidlg1uAF4Wg6Jkd4NrkvMo1kYp9RlvxVx7fPchPdG8riU7xeykPFROyMuLrlnrVz3X9GSOBtXLjMERToR77ZkUXJBOLWfpBjNg37WjWnvrkkoVNjZwZgUeucU51Xm3vDKJVDIU6frrv/ydexR9LXCtypzdF8TfXSqrgBU2VAza9K9MOdgRfDlo7zL26Booxs1iu4BUes8uBYXxFsdh6x4HFd8FZvrs+5jrudaZbz1Gj7UA4T5QYf1FRYwTb90EEGG25zSavZaBb8N81Zs6E3HsdvC9dXPdeoHbBbD5tpJ5jMOFnolCnyx2ORUB33q6Z3QS90QgWgtUslXMxCvAzIRSWFO7LB8nWeeGFkaU28W5xDB78lQmWqW07Dh7DYoEVAsgIUZf2FoNLAXkGP0ScA2AYrHqcGx63brMCLndbtDpjrA+MOZYt7JtYqUmaeFrr0ENzQ7cjD4zu/3MA7YMsNa70rLlPYd9mr/fgGtzz7ABkJ/D+fsJuGadNo7sBifQn+0gDcJnW9gsngHkwA6k1t6ktC4gzwB3ZtN2ABO9X5cvIAumWfVIqzyPp4KaTVwlns8M38gkY08L5T9srdsRsFd9zlIGc88BFasLMH75lEx3nP5iA6bDHrCfMPa91obyagWamZCK70SSUX4bzYMDcUtnMwQji3+CFbDgpBn0wA3IBQTU3miIQABPpjerhel6uNie0xkegI0grtkCsiUmoFufTz/IARyrfyW5lgWVreTrdphhWHTgmLdoTReoYD/87Du1ddo14NEexK+RLwZbJX4ajB2dGxBVXXASTkfAvZrMo1ecZHQ/4VBWDx9bV8Mv7oOUz8v9dCJ16fnNygZcw39o2xIPsLeQCW8Al3fAtR08rdu5889r/729jyM/3o9lBO5edJWABtv3y35QsoqOlQH362wPfgCu6bCPrbS6+u1loez18QgrOd36NX7AMR0zvuFrawowprK9JH91egPu1O99rszgpNz6Cv4A9Pl8D3MNeaxrGiTbexRg44595PXEKsSc50CDxJcME8lnUCHAutT37XMAEsF+VYLpFeYaPoXumzh1sVqntxvPZXkkNpWO1X29a3um9V0xLyCvtaZlZUr3t1zRL9IAt3bmN4JrxAiTlavrpg/4Gl7QPhjnIXK7AartJ41tNw6gxDqgT7fFYM6nE9kFruFXA5JsOZmz8WNwjc8+33tK+gbC5hnoUfs6sLZlhyuuuVQX4G/i9vn0HS/6vFstbv01vW//LgYa3APXtr/pv+c2XgHLrsDaPq/3dMj176+Ba/u6+zqAZz/7+2EfumIizxKyAv7i3fuMbzHp09c0YnbqJ+DavXV586/+5z/VsS5w40kAkx3NxwI+Usfe8d6LG0e+f1fASMARUYKtfCvDpvYlSZpV4O7/zC6qAF5OWgVeaRJroXVZKOWW+3C0c4DBilgSPB4bczjVyxFXGhQhovG1nZ9i19Qf6cnAIepytjU1pe6bXk7TnN8XloIWiOf/xFCoPljP7lXBl7PT6QuVZ6dfSL1G91HKt/rXLQVuhyu9xVJ+14yUPWSFIH1PWFv96Pyc27kGKCRQuiLuc+80DfXkKDsqG1wD7DI9OMyqlOJxyGDKqaeU+nx9MJuvwJnqA5ZBDZQIG1xz7zXunV4KLpmsAQXFfjPAQyme9rSZay59rXuo92jvmJ5lUxemmpvg2/C4NFQhd9W/a6KjgWeDrKey7MMVm9pr3GtNNsZTYOprpvOEZfT1ScyumlAnoDZO7TbMMx2w7sxr3CXIaaKM2KCocPoK1Prw7sPDh2KI+tSqLLTWsD6qZK76aDDhRwMhCoAWg5Su+Ff2k7fazd/DmizmgUqTHNDAUlMPNP2cAGIx13xEpYl8b5IvGD7fSkHlM8xiq1f++le/uldRsdS+fWuArcA1lYkWwJZSwS7nw2HRoY2YwiCUM5ApgWKw+SV2EmA8pdfMmpbWDLPux5ZS2s001DPtjFFNZrUD0tmulL02oB5gz/LmEpxmejZbOJlO+kAe7DRplCVvwzoc/TVO/uji9C+CRRWZ3qDvyOS3TFclEzsOCuw1S5oXHIPfYMLSryfNfCVDKLePbkQjweZVMNcNfZNF7QmrNp+a7EQZZDLYk2WMA8y0PkomA2DaoQ6zSKWiA7C55PQg5gRQ9+lqVhDN7+O4c/qw2QOuDWuuWUZkbBsR8gpsxze/0TdN9/v2HAA2+5ty1gF3NsOgZH5aFwDG9T0dpVexd67SDWhyZ5wXBlcvz/oiCKuk7vYZ9pOM62OS7FlOd3VX/c4FyKyfkTszoiJbUmkpnC4wJpMiOe86+zBA/OlJCHh4ACAaQwi+in1Wf3P5JFl6TzEWx8glxpKfSDFsima1kqnn8/Z6+PlO6zPPK5sRNjHPiJ9k1yjA90/BtWlGDbgG277NwEotkQaPZKxz7nvH/drl7w5oKUkalpqeT7qWZMMZeKZ7J4uHKlgTNSewcUnosEqkvxZg8P37s/3Vlq2R1d2ag7NGAsUBvu2EVpWEwvKrDrZwhzBW6GeIaIn1NcwOiyc2E4cXa53PU2XCmihHsDygqKXEuut7Twl9/6783dX3bk3ztA9/DgqTjg2LeWw5U5ln0rZ8qyTMN7g2A6g6NxfG/QpkfwO4tsGH3vQGwMYHP/+2g+UlF82AgdnehzH22AnPCSeuOzafYh89IAj+2gVYvZaFag+PCpXRbcgan3AEkfll/e4Kbphx3C3eM6TDoJbbasy0b/zB4zMO2bXdOhiQR8xAe4UdeCw/AkYXuvPSC4245mBXWrAPsK3PVm5UfmPO8Ax4MkO02+qkhFXnT/2cU5a4wCsBUav/n3QUvhVAYiyJPLYLY6pj0rQ10lRpvX9ARE9CjQ7v5AlTSqOXUq561Qjo7ol90TNXX20ni6ZsHr8BeRgl6fvJjVmDd6ZZ3kqPCeAeXNbpL/vQjp87oF4A4AbBNoiF3TGwQ3JpfIZJWN+bpqndOcCrPhNrj+Y8OG5uJhONQfMM98A1y9kuJd5a5PbffNYuCz1fhU0+Adbdqof1s5gkGose0fPhW8UXXZv2w5sb3+2WuVb3DfEFHYJm897cedb2M8dO/Xh1zr/atN7qz9c0asesC+fZVxxbeedu0cPrDRvc62es9cV2X+L4e8/mePTIthwv69h/vUQQwr/6X/5Uf6vg2GVlFvrqwSQApMr6aLD7UMG3WWsu6TMrhQyEGSZTBupsaTFIntwsPOCasw7+m54z4FqXT3aZwm3DSydeKihFKMdA7syb62xnEpT31xtiJkMU+d7lHP56nZ4rDc5hon19+iq3pEpDMZg4rbVbRZNW/7T3xaTy9CQarbfh6+lgZo5tJoky4hp04F5wGG6etJ7BQa37um1wbaPQ1id2JrZTvZVcfYgDe3pnDXDXwrICi7qiy2LfhpG4wTUH7Wb5BQSL9Apmq/0CaElZhWry1bTd02YMRFr+6q4Y917PXGwksSB7QqqfD0BUgzRevCZujpzSxhtwzcw1K1jAK4No3k+Dbv5bmBxhZj0/f1bPtw2yFBPMmaXLhMAY1cmQr7IRAUMn9bpLkaqEGscpCslnc/fgw0rANjUL0aVlGF9n5sjOOZDx2S3grqbe2QkHCMfxpHfWBJ8ElIBrZMdaZ2KrFen6fG2WqmVJXRqHJRlw0kbQAJock4BrYjjAYlM/GQOAlJ4Csn7+q18VpMK0eX6uBMHXhy/Vf67Ya0/FpnO/owqA+yk7K2kNbocN8GwmBjK9jvWz87T67pBxG+Rez0Gj39OmBFBdTaC7zHi2NOBTwPpLs/YrmKCVpe8ame+mgvuiClLTd2gCrwDIbdRXSVixSgvwpudYgUcBGaz3HVh6iIYn+vqZ6Vs1Zeo6pR1EYI+WI3GUK96j0YdkISbYlNo0cI0QJjgGsJPjXADH1xq+Yv2DY6PzpHKqMwMsIL3BtQT0ywEnKUJZv4DDgG4HQJZecjrlCzj0631dndUGVazL9jlX8kX2cfftye6ToW7zPgZMAaEu50Ddz+ifdU7W8+Ao+7UqtnHyhuumgtP3m31s58HBuUnJOVXb1zk8J0DSDFq4goKT97rxa/TEASME0C/Zpoxab1rA0dWpZ205O4BNAh6is5q5RvsK2BaDv0ej2xKrBDR9+J6/1SRQM9XMXKspoQWuOYnI65SAgP0VWYhw5hF2qbQXehfg5dTEFdypnVn4sqnqGRi2Q+voJSuSiUsJBbJA/6IKFCsZClMJVpXY9kGj5Jyz+DuGkCzt8uGZurr30oH7gGv4JrYf7PtKSHmxjoFXE+BZd/trgyiZXIce7VJ+37nAtYBkIzde2waleM6e0DxDFvLKdeZ2gDKL0r7ZNggJ9ncw4XsPtAZYkst0wK39sw+oagx7Ql3+s/0sBVO6jiep16vLrzW4ZtBsV1XYL0+SDB+SEuFqOr774YaZvG3ngGv0WXKFSOvrI0mwj/vVsgFs4TedgdQZMFkuLOtnyLaBqduPvqxzYsBr0vySr7/RUVa3lrMNHkzAhbwEICCo68QVPjrMzZMldwuu+fWwmxrIjLzweu1t9Fgz11ap6PVBeo8WULxLgFuaY2tZa97Hyu9AE5mFucZrzcQ8hylsPb6Bm0mWkFixLXe1hMEqAeiXOJTKJMemJn7UV7Px8AFT5lr32qXlTOQEOLqcW/sZToK5EsMDsThL7a9HJtVzMg9Ii43SFJrKnkm+x2lI8sm+ivU1+u1gHWMf5d/gK50st+t1T2S/EQa/LGXy0g8hEewYxoOk8tzxBZD9M55safBTL/tMpmUzHeVf57+Fe+TWb3UDZ0750gAqtjnWAbufr59r9McGpbcMT7x8B7S5HJYG14qmbidlvYL373oC/r7Pdhhr8bPaZANyJXHChb2Gp367p4zADBx2JXpr5n6wj/iFcql2DHDngvhgWvPourtK8JVfblzit75vJ9lhce/3ApK1rltVKMjGa2vj3Zk9/hlzrVc81R7XHdj6bmQ9x+lf/pP/WttZwv5cTc4FYDw8PH6ski4DbDpAkqNC5wmwKIssRyzBWvUaeX5WYOyebUZKv3z5g4ckfDBgBKUXwMllZru8cAILHA4AESvHyWBzvVJ2zwr2CKgArsqhKFbZ9BpCAH1vn3U/ViJ2zOrvYui99xRFgLICHx/evHt4fPwkhlN9DZvK4NOHR7P66qsUad3P58+/KhhVQLXKcwj6UMr1uaXA6qtYXWPwGtt2+QBN3o9eSnEwBgefzOfKpElxBlwS40sAUZzJZsRZ+GRwusSMcddvetJOvabLLd74990bLUq1SrnK4fPQhpnow/vU807gWpXyPelzaz2KOal1eQi4pmt/tSpIPxavT+2dvxtcm+EMGg29KNv1Rk1+PXo0LHAtJbKAa+G8iN31h19/rx6CYmTJKGLk4wD2NB+vZd0HcqAAlv5MXZI7gbPjlTcPVWVlhTeMFwL0USQAY++0Zn/49Vcr0TjBAAxaTwEgLpUtELPuRxnM9Iio/fekX5xhl956X126W9+9jlYY6lG3s64plW2W2rsMQ3n3tuXh5ZudAwB5O4SFmTlQqOctBmlCHvcLVO/HerT64DLo6en2zXJQ6/HrX/7O8qvg/0FMkWKrGVwzwFa/g8mmabDLKbC9IshLsBED7SSBnQwcMhwodBUsycrulQNb8uupqzX91jrRgRp7XSzAApS9hzorlx4XewhC6axdkibQ5Wvp13E4CMAxkmeAUcM+vL9TKsb5SI9Hgrw41XVfHx8/ioVASbwSB+9K76XM9927h2et75eHz18+a5+qRNDniv6Wa6LbAtiI2QCZ0IdXY+izbbGTfq5gPwMNKEtHP0ZbZW9JttRkKtsCJ4AUseuaGhsfwBoAoZ1X2D1Zj7ZXYRtP/zmSM+hPdOjqxRad0Cy/AFWAaw2wZQ/6dSqRr3v0Z0wAHDZwwuN7DoREOs6+dYZLUimNtlPLzySZAKitXFtuc1Yo66B80MBP6TgHqBsYwW5wb5bHCSz3Xr12/9E0rdNwArmvq8PWAWjs+AZadtC4HUXbEYO2ucV2zjlz46gajJDuCEOy4iox1MT4d/k5zDV6r6k8l+mfBa7R9Ltle0ABbHC2DGXb7jQ+/Hbu7JOxWg8P7zOQhoDs6vgxnOr6e5Iztb/oCXpl1lqQpKnvdQY1RTI3av2WXV0BAIG1G30nWSDZPKdMbluOLDnpQ2/cjs4aQDqDDMurbHL3HgOROpNFW35q1b6/PIfpvgP3U2dfHfjeh7Yl16Ls2Q/Owg7okHkChM3WaYAGcDwTws3ssM2QDRBY9jV6fa0/5a/Lz+pkbPmf6kHlQB9/ocGG6NkO/ttm2S6SNDKwUf2Z7St0S5HYM4AAmH8zjAFE6Cy9THSaszUaoc90s5muABtMHQDJn4FrALlzgtp+dLloQN20fNjA2vXMXHUXe8cwHK7NOjtxO4kn/f2SeMKubxve+qs/cJJC7COvMWjlF0rWA54KXGsgZnTOlkXptmXz6t+6j0s0SZLKIMb02rKMUhKbXV0A35Zt7Fzf5/oQ9EY/7lJwAAywaTkLc/6RiQF1rb+ceK8v5F3PlmRT66pMNeZsxrLdsqZWDzQSw/iG+AuK91L10K0/Ug5Nv7dKhrBup70MSARD/rv9OEUG+Z0T0JO48v6tnq2LPXhc+wf4zNHnclVq+NpUmzlpTyKfhMys6/S2RqYc0SSuVgLIewLJ5Z5d72e7Mx16y6poCr0WnWcLoJcnv8NeQ/aWxrnxY/aZ32eSf1dC7f7XDMGYvxOfLx2gB/HahKORl6e66bJXPwf6Y5fbDvsC4w9tcG2G+fR63nkYJzGJm5IYZlnvMNKul7j6avf+vn9Xa07LLN37K5/RZ5Ty9U5ujD28ftbWpX/Tnmvo65/Bm4fM/MWf/5cvVr4GlGx8PdIcAdRU0AAKVt7TkLEWTyCcmGw2/jLiAasqEP7y5VdlQivwrIBVgf/Ts5hLpq67r1bdWF1rK/AJJE+jsNccxV3B1JMCKhtcnOQu89hjaZN9qCDcEw6Tt8eeEBhHa70JdV1jgz88ih3lYC1AYLLBZvu5n5dK1cIGbEptAkYbvmLHBXBafQlU1qMyyNUnAmOQYQkelFAsk/cKevX6sLKUBUhO0z2I6m/eFwVeFXBXsAmtJfeqgDoj15299sRYlCuHzKw5ssLbybE4S3oom8k0HwAJMp0Dghlk0KTH5y8NBMkRiYFQRrScOU1jpMzDgzPsvCi86z56C5iWKIxidH8ZgU3v3WuPYLLYiB56kWBZjCg6MVUQ9ZRppUOvb5pvG9s8/wI/OOCAXnKm0aTJHCjzJrZe7ctkxVxCRF8kDIfVgkACBXYZmnBoKHpKTKkAk32cvbbcFEOpm+pnmhZgsRwWTdA0SOSzFN1A74QCh9ATsLiqX2MBTO8CpMPAyfkw8wtHwX3xPJTCYLyzpWau2eKYql69+NQ/bE2J/fxX/9779f1BQKIBtZSDSpZt0OnHNk3op6zPjcwBAHq3XJ56Adem1NWsVk8NnLMmNoHA12m47pIoO/b1tw+aWGf2l8GVAaHq0w2uuVfiNkw4s3Xu0cv+nmD1UjLnv1mWatu8l+7xtgeY4IUYSAD6GCNtp9zPqjNLX5keHOBy3bIXw+o0+CfdiEfQWXMPH6ly+elrcseqDy/G+geLtKzbZnQa4BlmGAmcCSJ9tuvnYZTNBNR6rxzEd+99Plemjs9xpjylU2vStQDALhWl7cAJssnBJyMeFtYAKsPQaGCEYRzWUFPkj27h+8rAs94NrsWhxTHocpFdfuAUZ6brWnsToQFuNiB66BifyWijKTfJJabUJUCw0SzL7i6tX/vp+9xMl2Jwe8iRz2gATYEOvtr1rMDosJOTQDSvZf+JGWEQy34U0Ba2XzyczuKYoXwCawLT0letAP0B1DyBWuWh6rlm9pqZjAbYGlhZ63kDmgHyx//o5EbOdeuA+GMWBzsvZjH7PNhGTtN5J1KRN5LuA2T7Mrv8dtgB/ZkjIi0rp9Pp3ffeYDvWdSPT48PBWs1+UZIfmRlwdTLtJipMZh5G1tZj9RrZEwYmREo532/eUta4AJ9mf4ctLv8FH2KVsbY4h0W4WP7oA+9zdGqz5dcJW59lP2XOCM9xMGxhZ0Ruyj4R9Nq3s19TvrgZO0yvx/9Lryd0cuyMfbL018wZnB5wKX9NAhB9ioJsYAcQbPlb/fywMRaIwi1Y/WwQ5xq+IBt+6Hq9benc71ZLtpk7GJwkJiW5aPcNJlkxYasnEOba24ecz9v3dil3gxXScpHMaQzLzWcPhtxycB/cW2elNWoinh3rxz5wnmHXNGi2zvm+l2YU0Xfrcv+NdUXHMDynExLrnlizDUyMzVugSPwj9hd7jw731pwAeKShdd1GAfvM9UYtBuSlGmfrYuLIXqPdQgCASMOJ8AFsFeRbrQFX9bH2ewj2WuLaR6nPIHkK+HHYBQQ9e+rXzNk4kjBX9lEPd3KVTsvwmqzN+nVc0qSLfEoPmRnWnexG2176p6cKJ0Ma8FtnqITPIwSeN2o74/jEVStzmrjTAdvyzHkNwMX1u8kFkZL4d6N77DsiQwdYnOtK/aT39QlgZd/6l7BMfc9l8/2xhxMT32R8SOzvee3RMdxftwGRMYj8zO5tNYf6HdJD9IpfNCl3396Wm/hF4B25qn29rUBaavrscXZvbuTuL1pT/Jhvdw88i+xveeAj9t5zPwPEnk+wgS7b09tntG97tTlLJucxtD6vvxLmKDb/zcObf/5nfyJwrQSkBhQQTLvfkqVH5UCh3ToDYCBO9/XiEr7NcgNVNyPp+eHzl18fPrx/+/D4WI7yg8r/vnx5enj8+NHZuG8vzSD7+PFT98eCVQAAMgY5DjhilAlGX78XW+d5HabtKObfs0vNJiLLJqOt/1zuJ4BIwb8z1wOGGRTrAQahy5bicfBaAZoBwwLXrLSjUOJFcS1NSC1WXcA1MVq6RJfBAxyQAibDKPn6VQDGx8fHh0+fPj08fflillKyuG6unsb61c+sgvKgvO9qomuBHzFY9Z1Jq/U6AaZiXtW+W5wKoPN+e11wsjBIsP/kTFdmogKLKhNVvxCzfyi1FbAYhpmvXeDas5iTBr4MzCgzlumnDKFQeWHuT8YprCuL9JkN3IpvB3ti0qkvHo6KWXmihcMuhAIdK/b9ofaiAAGAWCZyuRbLQJ2VUwGvcrDTe+6eytpKj7jocYFrNOKnx4EdoFn/+tklR2GCrglNgYmn9DkK13vjfShmoAE2n0mvt8ErKZFuok+/scUI1Oc6G+gpi2HXrKk/TfNeUxWtM4tF6rLq+pmSBXpWqBRbC1I37am3BtgcSHiwUz6RmQAAIABJREFUgYPHp7/+S13PIGOB+DXY4dnTQgOElP2uMyN2iXr7kYGLw2XLupgpAfQoSxWLYnr1OEPn7FsHobGvOirSH2bdeQ2sT1Q6sMoHdE3V1U22t57YTtoFWIuB1J4Drl321Ps1pSDBbxr4KtmmXNX3b/jdpnh9pVfZ1ZkVMBF9i+J3XF9r+ux+m70mq0zBgt5sO/r5VXJlO5NXs7Udgnq/kgQCClcvQnoMLuQBvQ24xjkbYIXGvynlXmDOAL8+yQbsYcWSpV8N4QVe5KzDyEZvLbk388fgmiS5S0LjgPXQDRyAiHx2p88+P69sIjaY4RD0TGV40BE46d5y1qPLkQBaP6DjcURmX86A00zhsgnATpGiAxTqg2yRQd7WgJkBFIatPgHew8M7JeRSZkjJEuWy9Mq5DA0BVCM4Q5b7fASo8x0ZfC52Mp9rE009tftwGhgzc9csNfdUq5JQwLVUCQ24JoC/+j4yDMB+nB06VmOvcMAbAIRShPYgo/sTRLPGC4yx3QKYnPNMwgLG0gDL2bd7zu3ap9YNSTbuIJ1PofcYm0xAD7hmPZneZpSq8OasA8GQkwEGxEp5Djg3jMqolCQfwtrWJsae55qAMKxBC2Bs+pv3MFlWuc62sT3JepWdLoxkdEvAxLWWHl5B425rWQXIrGPOH35OJzYAzSMjfX67lDNrInDJyVf7qAat5YsHXHM7k0xaV3K1Pt5lobpubNOUhzqQbgbt92+enh1bjL27VgeQSEWkVzi/LUvEY1ga6LWglw5K70Qv1yCp7gMwFVbtyOLYhzkPK4pGD8HSSlIGOzifvzzGbb/6BQuw0V5mqIU24gSobWHzYA2oXgP3K+PCr78N9v0+enrtBZ475mn8sMhd6/YLgH4F15z0GmbUlMquT4NdKSfuZOoctvtGAnxv0j5JvHOOuD/FGLk+Z72+NzsK+4ffmsC5Aa0Fxvnjb9f6elutjY/45s4whu6ZPeCQwTUqpc7hDZy17j24evl1VURkap47YBAVKQClLXszuOAKwPZzqC3GJREbfRqMvhNjxHT4b4DM9mVHdmk9k3SC3n8lWgAkmZjgvZ7491v7byrTzb5d94K4jaFnDYrk7FzlGPnBT3D7ixkog/7QfR84mHWRY5Kzrxv3dAJ5k5TSGbwAV9f3eO+ZqFyDHUYWSRNxVuSJ4Iuq/QI6S1pxlmgBQduPSEjU680e3T1+60wIxAsGvPXsvG+SR1ciwOvX3kr8tej3J+9edvLGZi7fte75nr65AWAPf3ctJ1ty7zb3Pew1e/3Ws4dJ1PzFn/2JYySYCQshB0CBdSSBEsvLRhwhp1S0XoeA1Hvr31Uq9fnzH1RC8vhYzAeX+RUYVEAa/ck0mfDl5eHTp18WjRGFRY8gGDtT1tMBbpWgqqeJKdBtlRriXwoWICLln6U/mnG3SiEVzIb1JZQ9RvKl1qr6jwUggt5qSryZIfVSg2uZ2sbhyYH04ANnGJNetipS4OVAbk/lJN/ZINizwbVirf3y6dPDl8+f9Xnvqn8dDBX6DQTogqEnRaLeLHZiDQTZSaMnmcsa3aOr1Iin8gy4s+nVo5xp9u4m+wWYFUOl+piJBZfSXwG4KDOBIwb/Coj1YQHsMRACoOJyxtXzStcw8Cd3QLpzmHRbWbifX94roOH9at7rcj2DuXtiHiBugUkGEKr3F/ukwNoxSvcqrM8ky3QvU7EVpY0Bv3l5eP8OFl4cNRhxFwANRaqAb/V1mlp1HDMr9wbKMv3R4CnliwwcmBJN400EFO7ZIlCOsesBHSpwBCABMC1w6PvzV4FAer4oLd+HgSmdneiZ1hcxQjT5H4q6y0bzRDnXBteef//vGwAvBp+Ya8/FgKzhGEwMrdLQTPODefQ1TembrHXrEDVzTmVjawInDNPVxwAgy/3+LL+KDdPMW33uBK45w6kSSgF2BrgdBIyRVxY4Tyz9BrU7vTE3y31A0Ckdgh3qcwSTeAYynKDgBK3eLztMsELIghEwX2MfA1Aub/U6LCezJyhvebTj4/JxGjBPILEBmLZhKe0oQMPT8tLfpsviaRXgANtBpXvCjcMywYvucYH9JHEUJGaIh3R/JvjB4rjXP65sXz34PofoQzFPe2pqwLW67oWF5wDbTztO0vysPicXgOWERFcJrtSR+zoCLvV1E9DcOh6UekfvNuDBDtzbdV1sQWbb41hghbWlQWRKcQGPE5Doz7skCWZVyVMSHlGVSQIMY4RzBXOCj3Nfsemo0XLZzIUobtkNTyXmHJYhGXDt3UPZe+va+u/NAGuSMZeFOlHjvzO4wIMO/F9pMQOry8Fek48pf3CpZ5Ibma4umRBjwMbC/edOJILECw49u9HgWhCwzd6t14hB+8oXZ76loAeBnEAAl8g2Rv/t5EPYX5tdewH1N4iE8mxm8OpTia5VsjO6EZutIGEdoHptl8THFh1//2B/DX3YyxCAXLqkS43LpyPoPRcMHc1Kyp+CUdrK+kzGAAT47A9j8yiDuQAx3vuwpWFrqEQzPkmBa90X0774t2qnkES5jzW6M+xPeqrtaffxNyrR5nJ/ef5ngrQZzLuFC/rLyddL2sb6LZEc26T9yKa+FoahxzpIbnBtlbc3oHof3IjT5vN3XdeL/Lfc9zVXcugH4FpzFvDrjjVYbPAFKO+PHn09a3cLrnm5tm6/Pb55f55z9zzbZ3nLPecPsIQkgP2Lc3AB16Bf7lWD/BZwDZuEL91nmLPT4MgATTvm6HtYC7TPtgNy+1Y//Vq+3I6B9Hnrb4BfzZiPjaEktJOiCyzbiR5iFOSPfmuzXntC+MQ6t+t5C64Zpxq7qHtVC5zZHRLC1tcD0nbbkpUwbvux3k+rTldxWQYZgAJWgD8qe2i4/CCXKN4MNvAauDafTZL59uzsPd1yrLg2U49l4c8DdMPiUrzZiY+T5cUzXmWNa/5Isvbn0v7p/N2t3cVXtS8NY/oivb325+/lewSsHmDtddsu3wg1sfy9m/XqRG4A8ct63j9bfztwzRjAktudkFpJqa3LbvWof3N9HuuI613/aJ2OK/9UlXgPG1z7L14GPFvBeAfTG9iKw/rmjXqL+e7LgSlgwq/jYcRIK8eyeo59+YOEpcCDWrMC3L4IXPvoMtAHgzH19emXX6IUfYdWqAN8OGAJawanAkP/YHYDh4qAfI90bwUsZ5heawZHNOIe9g1jrItxoLLEONBS/tU/7jF9xOi95nIglEwtsBhZz1XumgR0mmcqI0sfoJRdUjsOsdH96lJ+2cwVA0lihH11f7ECwIq9pn55AcCaJbbKVmU0xTgzBbb+UU5/eK0d+AAOiemisl0HUep3FoHH4YTlSDAJOFXK283Ov6pssZ7V7EYPwQDcM7hklpsHX3gKqa/n+xVzzXQLyUWBhxjZ+px67fM3sxW19u6ynX5zUxZUQOYui6vMJ71kan8KqJQMr8NLpkGf8fxFAJsUnxQOU1btUHYQL8WAg8ehne87e3IYBSnTBHwK9vIMDCZIkO7zhUQHGE0/qA4OtQKjMOwk5H5jIRvsiZPe8VpPx/Tr65q1l4BrNH0teXXfBIMlBRTxmu8FapQs5j6Q/wbXoi9QfjZw7o1lcM3DFlI02UGyg2Wo2S8P3z7/dfcGq7LiAoALzCjQT0DbFwNu/r33SJNF6zynybucypVZHqdVsJE/Ow3xKeXcLCiWmXJQgDV9D7hmNqkBtvcZlKKgt9i/YZxoxwL6UOpWv5sAMn3xwqQlm4cM+TMCXnZ/ySj5ZTtOMwILIqw3Sm2Y9hv9zj4iVTuIrOe/GdCx9FufRzli3h9nNWEwWOMdNm8Z1txCwEg3oZdTp+uEXR07QdDRzm9KNXE0d+IHXbHL1dFjmkSW3kYuXzgzlgSOADYErFegW8Et4JqaKhtU/FrnZp1PEpp855k5wzQRpvR0/JvsRFiFHPueFgqLgqTQeInNgrX8hyCaTej7wem661I0Mn0AbHGn267sDCr7oruWrG82EkH/AHy6j5T+G1RNYBzHnSAYdhPP7/g5QVlDe1NWNNMhw3ZWQm6GwhAQVH9VT4x+s8o+y96YQf4ccE1MWfW1GznW0IPSRaVzxBLqcS29XqPFR1vTR005t4Brqp4JuCa9Quahp4B7zXRsAsJmieOP+JzXF6UnYpRL516oWJe93kcR+z/n1Wd4g2vWEVOKWZ8rNlrjgWHALocZv9GymFqbVc65/YoGskg6HM+VRunseVobOEAeUMVy9PLw9nEYRkfSa1L5WlfsWnvlV1+8hzuM307gVeXG+wv7D5hh3RIgfAdHuV9sJNewf7nOTdhryOwMgir/236VJxpzH5mmFzB7bM74LMOWT7N4k7ttnzNNvH3BTEv2/UXGkoC/qzbav1qsrJKRq86/giYLOKjPruTggB3YASfwfKlZwH52fc5vANciW/gl46ddkwbDXjNjGCHPaqQKIuLWoB57eg0iT2A80cshPlOiPH7KvVVe76VMl9gMwHD1Ut73cwXXrEcm2TefNsquvdtLQPza/keNKzfDXvHWPhe7pDrKbPvLfW3A2b3jyI4dgpsA+3pfO5A3MLNYe7CTci1svO4zdogeun1/h4NEgjM2Sb3qEpeQZOI+YZSu0md8TZKkrafUq6uzNfGfTnBtD67h3mRz9UzYPvtjW7/MD0zLvsQzkUmSmJwvVUt13DwJY4GcihdIpk7rguvnbjAEoE5tGe6CInPOrFet50mK3gPr24ZdAG4n++d6W0b2Pe1/Fzu5WX55A37t1ts/Atc2ZrLBte43vX13yUlShpeHs1237R1dfNVX/gu6A3Bt36srsOYKgNRDAfnRqd5/uxyC3/g2zv9xpQuDbIOmtzr0/gfd7OGxfolwooQsGvek597vzs+7AdfcuPxdswlkvDLMQE2kA3AIgEqmqxhTTqGUs3eyfuo1db16oArMv3z+NZkvGwex2X79nAbZZrHAmCpwDSbQMI3C8ErWrUsjA67V45XSECMCKn7WYZy6tQiJJrZjI8AovRwMtAAuODPIJCQy2IBrWgdQfMC+lHrJuS7mVjI/2uBE38oGhb2D4oEh4Z45tX4BlZZxU3BWVP8C19Jj4/HDY6Z0+vUIkg9aeqxEsSkQKYZhldWphPb2S86kmrLXMAeDW2RHeVYcTpf3DbvJChFwzU3lBQJq0IOHGihQCrBWr2+lomB5WHuAml4HyuzSjwpl9vL94enrk0sTxQYMyLudVjVkdy88ek4VkAZ7phSK+0kNc42gM+pIfQOr/E2Gd4FrKEdfC6N5gm+Hsgv7ACVvo8ceZAKseqkscK37W9GjgIDIztwu9UE5bQAIWS7nWNnG9JEh6PB2bKBlmvgDrnGmu3Q2xtI9qIru7TNTjoZKPcN+4smMCbqnlUHZBcYDnKbHG9lyBW16o0E1/o18vzz9vsuk1QA+rKUqM396fnp4+vL08OXzk8q2AN50JtMsHhaHlTXOOCVYLn8HLGggRWs1kzFtfNJEvh2XTBylP2BGtdOzzUDb2y55IzB2oDNrfwUPPBTDoPPsc/Zu9c9hClW938xYGB2MUScYZ88zUCblsX3WGcd0z17FsbDunXKeBvuSPNAk37B2S2/V2rv0K84MPvpKKAGMbBNXzdprKApN4b2f7kupe2jDuEsV0iMw7A70DI8DY60zyAlaAcUKpMXZtiCEz5eSe+yfdSLTOF02CpDEd4B8Ta8V0xYnyRq4Aa0FuqGcYah6/9dkYj/5yGMQBE3+/lrtCABXr86x9dT03pqyQ24GAEX25K6/wm/nr2N3YFUN40PMtcVWtC+MU+PnANMAIIr7r3VvQEnyQjAwJQuGngMwrcC6rtyssNWHtYO5lJvTC82ypHdJR8Fa6wmgKrcpm5OSzyoLLcCeqarRJbUWlO0LoK1ExdHwuyUguxj3NWCV3QNY1LYF8eQ9gGbJO6Vxes5VOjNAzD4fPvulI/WUqsG//3UAa1kYJ85Tyk6gfuEoYUs8AXo58zDXOmAncMeVDdAbuRVTq/QkbEOYsXk/iYe6IwVusfnoTdssBlktBD/3XeDa9atlMhhfrZLZxi6n9NftiTic9/1K2fJXTpCYnLQ7AKicgQOv7cuAawHmVlIX/0Zrgv46pg7bBxiWO/bDulL+WJfkyQnxcCFNhI7tjlw2wBAABz+X5vH37r9td2PztyxM69PRO7Z1CcwDfBRDz2fM5Xm9xkefrOzWAlt86iaxc2//ORFOuA8Ae688knuTDQ8gfNivKNLRp5M8cOIOYZ878bP8GFxDDu/Llq95I3Y7NljgGj6s1pNqhCk6aP3Ujirnnhhr2V+riR8D9hwhx5PWJ14H7BDAz9l0fdt4TtQG9q7ACXLEyh6n8LUzGbmTH7P2nmuga7cvAbi2bdrazYnHstfYXoD2vf6zn+cEUoZ4+bqAnSM7xp4gE0wvcDav/bKONwZcuwdo8D4S82ULzXIeAo2T1SbF1Ncw/dzaqO/0aIsE23R2g3277pfX38SAbdfun9nIUIYo9pTi9eL9OTef9RNg+AacUc+1O0M/lv3lM+6Ba5yTH4NrtQDXdYrEL/agP8frKpnK3+7plq037oFrlgXyBCdQd13313/ePsV92/fae9Hp/B25vb5+7Mj9stB71z/28JiYvv3UrFDizvM6P3+WBtdq6/75//AnL9VrrVhFVa4JgLb7rxVAhqHGeBdQYmNqsGYDEwqy04i4ysOqLFS08nfmiDw9fXn49Q9/yDRCA2d8boFrCki+BfCgx9FSTGauhQHRhtN9CKYslAM/oAGHPSdVDivPVgsPuIYzBUtn0/bVrLgGL3zwVFCvgxUOQxlQngrSvn6PYxallCwdBkiBZ8oPYEvgFOoJkhXl9QpQ0lRbbJWUOErxZTBErfkMRBiBMPjxvieR/lqTUhcF0854Bhmod1zKrMIsQwnXe/hsnr32xCwQr7eZa8/qS1PAVq1TrZeC/W24m3Z9OqHeF5cX0vhSYEG9ftH6a8/NXKtAYVhtfSj0+F6nKkGu5ye7UuCds7qeIEqGXIaqja+N/tNTTXw1c82yjsNtRhTgmhUc/SHMorMvbsM0AeX+d2JLlZyOEymWZkqpdGi7R9wErwLX4lzWmcH4OzAZNhky/ZIstgA13Q99BicjDhV+HJ4B1Xvq4kP6/6Wc2GzMkq93UPlWajrAhDLfBab7vnAgfR8pm8xkS98XPfS8R3Kw1RMuX88FeE45s8umcharLDQDDgpg+yJm57zW79tghd1uDJU+L9CaP81Cyzlspd+BX3rTZWsUADW4tspC059Da1UTlQU+JdC9gGsb9NQ5K2AlDNS5P/D6maK8SxlgGpiNkAAUacy900/TfWwqnioQdxnIjgy24YlFz6RQ9z5sk9ilVsi7HLHS22GbCWRnamxnEb0DDqwWaFPDPgpce3zUbdmpM7i2e3547xwg1NmxDboMXKGfywpszaR7cA/Cx8eUU4V1tgISzv1k83Bo/dwAX9LnXQ5Keb8ZngbXaF0AqLbYexHDIwDswRdrGpgeNtnaI6AxAPv8tSZbc6YHXOv1jV5poDb6KajfAvu2LmR/t5OxdmrpTIImnwPvgez2ypInz5AgcAJKJmiJOxq2N43pOZ/bfdPVk/1vhXvJdh5uIjYnDnUVbRLMO9ZLKYsGGZRvMj3W9hCDsm3qu6a9NnNNcgCOo15r2bPY/WiYBJLTb01nfQWrBuLd341G0tLY6QFJoOOE3ARVV6jM7MABGBsEXgzmdXDnBK8LHcFPfn+AM8mX70CX/p5ySy4A+A5aPU0075Sce4KrsYUZDDP3EIb6Aug4ewI44CFTSrqbeIf9gG1/+2HpmGP63oB+Yssn0Yp9wC5e120DQj0KqfvAna/Wc3ayZHwGB/Wsx1qbhNScGevOMPXWcKlu3dB6cIAn+XcFGO9BM7ktAjFd11bAMvrdfRU1dTqtPWwjVq/X3JsHFbl1DADRNXAmeBvwyIMYVoaxF6p1VfcSNChW1yzdjn5w8n8nNtOz77pBP5got+8TOf6t4JpBobBY1GYFP2K+n2X/WdvVQuRWlsaW7kDSXWTC5FlsvvP9G1gb9pbuBjl/hbmGL9m9IdeFuQ/L6Kmv2q/9AQNo36NkUGWL/q3t9GICxpb3Z62qqD5nQQEs1+NP7/XaZ9KPf5756+/w6/bnbtnAvx55q8otD1f78dd5f9dq1X1dr8dKsiaemqSS7TnDB7Otx8cTj9pfXQAxoUPOOH6kdOdK2GRTEs9Nv+V9bol7Wp+u6bCy273UM9yqn3Pd7VVHsCfsxbtikP8c12jf/B6w1qdpgWjsIet97zX39pTnVZsS2Du88C64BghqYd9rfcgWcZxizKhEVTRt78WqWaSWzkbOQK2kfzvefF0mGZrgV+xz0e9Z+4d9uPu6mw/5uwHX2P/rvlzP8I/uaa9vb1FYp+d1B6jerzsF7+dCeIBr/+y///svxb6qYAcUupR3/c49paok7qmDGE/DNAuITM4uCa3Xl7KB0VUB0K+/VllogSylEF7EKKnfuUxvwLX63I+fPjm4+eoJggRHWwAAPzYIIkNbjmZKuTiMVlLT74KmNtqQlanRASMwjqIGbNkOj6iwYjqZSeF1srFTuWayhcM88nrYGWJaGLG6f1f3Xow7AYb0SEomx/eVzH16CMCMQMGKwZZgVYDWs0syXRYwoIHKM4uR+OhhFALXluNrAKrKQaspbjIVEkQzOMz48b9hQ7Ev/M59pwyueRx1TScd1pidt5kiOM10HQSg8Kb89dnltjgF+kA77AJT1eh8mvBjlFgbN27PWHL1K5mG8YC0KDsOc0QD+6Lvz8+fzZRZ4BpU4t77TNOp17vXzQmubQe2GU9t/GBkjKNICU8bCyYIAkZEyAmuhtUy5cmabst/JacwGDHg3XTf699OUowvzzKsnWSvamBHGJ0KmMO2LDmsstBvNbU3GViAy7eSA+sVn4kZJODPcWNYT1FKuRHMyTSX9v3HCXsu+Z3BI5Z0K3ZNvq3/NOjgy8OXz1+6r6CBmQw9WCALk5Bg6yQWs7x1OSqaYjNvFuMMwDI6hwEcXYabIRz6WSWwY4gckMapyjnqSXcBDwbon35XCp4zoAC1QRZz98lrnbgCyc5Mci4UONm8HIH6AsBgx/pXFXgV0xXvchwIdIMd3MlKlyw5cUEQsDPWDgDacaCnuzMf7hEZ9tLOHu+zC1uMp7gaaTn2KTmnJL1+LntjcC225Cixu5fdujCCFsAm/cR/ATY9RbJKBSv49PGwHRpAkYED02MtaUSaQI86XzvEmtcTRy++fG2QaNsvvZ3na1tVv13RwU3T3Ks0bPBzl4fGLQHYSgCA3qOdA0FeuypH6c5Ineyi+uxFvmFE9MEkZXHx7jblajylQ6ZbXtZwiSuYLmAtvUxUAhowrb9XT7WaGKp9HjeM2zPglqLp/pwYsOhX2TUCnsGUkrzyFNcevNPsYp+Del8PtKlAHeQFycg6ANIPWDHO9D3nU7t9AdfqR+0X5/Ea/O5gG9BeOl6H4tigHbgCrvV9FHhuD6HLhg1qzyX6/Qtg62CXREV8Jr1295XjTNd6BVzbzjlyYf9hhSphfPjv0Sx35IyTYRb1mnx78ct9v6MjZCfwVXLdHbhtHbZPSIzTSk5NG5fxRf3hvgZloUsGFpgHO9JPWPdY7R0yqOs9SbEMPQhYblwJBi3Dnc79GsAjV97roT26RSd+Cq6l1QDgmiU0vn5PAedJ/N2gMK0lThvOHf9twDWfjxPAgQThPd/n3weKRMRFi4VNz3oBHtIn8d61eO22B0H6LwG0/eBZd87PBtcOTbVAqQbHVzLg0CM7sbFAr/18BtfWNEv8GxiL+d6g2eXvyFPfC71wddMD0u0kwAbd/LITBK3f7bhmJwHGjOTarf/c19HP/1rwfes77PK7ut8ruKa4CVD/BlwjGW0fauQ6ein9TWGQokdat3G2AdAjoEMuWEQHptGTpMxCbN/rBlyrHqU90MC6Qfu9n3MJw46jNuCl/YD0cDAyrifl/Dkn/GY38EMmib6qvJYuf80mbhmof9NWCQYicQIfPHZlA6unXpQG6PYOYzNuwbUB2PSvBkJz5uMnHLpEftzhxefD40SuP/2nBK5xZrHzxMq9/rMRWuoGcu886mt7ucHfkYvzAl6Tfab/huDaP/1Hf/+lslIV8MIeAxyzIf6uiZcc1GIfde8sKbTpPcWBm/e7Wf0f/vA791yrIOztmzDXfu0G94BTgGtywr9+E8hTwkGQsg/xplpSTimzllpym60om2QBWqEK5dp9KCZTab1DvfgoW8CA2vgqC9HEyfeAawZRNsMPB7u+qxYdcC2ZZvVniRmWgAgoSmPbdOQR6FPPkZKv4xCKsk7vDTeyrb9rkEABbOkTh1JTj5EMFtAwijcPD1+evzTrqd4r0PRDscweG1wzs8GsqQJZYcTJ+aRfXIJIgzhu2m4W5LeUAbrfGoIu8NQF4g20AEDSe81ZETPXVJoAayjGswPXur+UXkg+AhB5Muk79QlhzDyKm3532/ncTvU4QUiRBxpQkmeH3SAd11QJmRgMPoCAJB2NhFWFwW4WWzvterBcb5xy7gWwRD/TcHg5B+McOZhjf8g27+y7AzpYAUw6Qu+Ow6GehA2E4DSGHcYQjLD2tNaZPvr05fND/VdnjHMqnaG+ey5BZw+sQA24wnZg+pLLuVya4mz4TAqt33/98mvToc9AokrQDFar7+FTlYgWuGZWU/VnM2vRpV2tXxYzsMpEt3N/lONddCwBnJ4JJlucVwK0brweZh49lYgpCOb2GjDBCBYcjIZmLDRLw/K2gwJPp/yWQR3WT9fA0fc6YLOlfTEnwrxrMGQ7vqxVsXjFajgbSRvAWhMY17rQey9H+cbJvTpY5SM8ffuqckqGyGyjSdC4nTTtrXo4ZiCFalfHkbkHrokF/P5DO7oV5O81Q4f72XxWAQl5lu1A2h6GYZ0R9uhRbdX9AAAgAElEQVT9lif105oyLV+b0tKI/zLx4wjEac2xHflUO/2gTgPMLX8kJaEu9ScBAws9FnN5q9CMt+Ox3dfRFzh93KPXLlL15m2fOe0vwU0Dr6suWBvlz6D0YphrGbcWA3t1nvb6rIcIiDkH1wGHnc/vGerTkGGGFxSDzoDoi3QGPdZgkxWwJqDtKNWd8SuWhQtzbQ0xmJ6SyUbb+Yjudp/GkRPXixL8UeoKs7lYuCQRl+89576BhZNQvNdo//t1cG1aEWAd2wkOOMiZcVnoYlhFB+33NXONgFztPSgdp3fbOcmNz+vgt288AARMrgBr3A/+H72I3r4/fcCtI9GNkpMg4ZOkPXXpsYY5LrIrba9umQEbXFPyMIE9WtzyOZ8z95ay0S6B9jMfg54qiSb7jP49BwxsYH+sxhlG5GgYXHuTnrSpDMBets2lZHkx81+Tq9H58woP9/kRuJby1/g7tTZqcbGGOeEbYAsOQDX6c+w5QdNKui/Z9DGEDbr3+naiIAEYvmft2Z7kqd/vRMrdhZnge60Kt5HvgGswWW6Bof3eDeihI3cA3XZtrXv9XUzwxByto3Nh3r/BNYvplApyD62XfwCuXRmtfT5XSTAAoG2vF3LbD/wm5AeIa/zhAfa5/+t3Pre+/whc2+s3AIDBNR3gBUCeunS3ZdjDmIZV6OqlBfZ0v/Gwvr/TAgOfpPz2VBrExvTaL3CNfWgdGLOH3G6gqXx0tyKADR3bvc4G8SRrMSxKgLDY1E6YWcMAguj9KzGzdW79u8HdIwFcvbDtf1xaWPbZ2Outk3Eta45CazlaLEnu4UZ2X1FiPLvAtXzWyKd/tWWlX5RnsE+a51mGlmcv/dFTmpu5lge6d54qVokuPMG0+Gy7CsV3F794QJLb+9240oDDd193s05XX/GVhbzza+SrbfyddWo9kXXWujF5+AKwXeME3vsfBVwr5lpnewKYuIzPYIhBjmkYOsAaVNHpTQYAVwFHDSuo9xdA8vvf/65yrBKYDx/eCXj5/OuvXR6GYOp9nz6ZVaKG/WZYdcY7TJgJzun3ZQaTnLKU1eHU4xDRrD6ydQTqGGQtfKZ0MgmnAlyYP9VXygMV3DOo7s+sP2cLNxPKm+hDhgKS8epRzpP9p0k35aE0r+xgBRCtD2KYHothwhoiaNuBQlkaqKuyz2rUXCUnMO1cH1+BZZVf3QPXSjsCrqEcjudKWajW6q2Za7UnBaYgM2adpNQxhoi1xag9PX15+Pz5s41oQDump20cHmWCU0OJgH+284WcoLQBU+o5Pz5+bLkGVMYAYZixlfavk2lW6SYsr4BrKXk7ynMuzDXf1px8Kw/TsxJ/5pnjSC7Kb9Th4UzuzBGypudc5RGbtdZOQ4I7GEueZGlKfoN79GhJoFfr2LIZayLdsDKE1UtNTM4PHx6+Pn0RgF6MR69hynJVkhvGWoCdHfhQuiqQV0BHml/LGKQsVIbejqV6OcIGEltuynwppSoZElOtSnoDtvnnTKhNaSF9JTk3Lju3EbJuMTuFflBjkGN4KLNdGeEBrwJadXDsqbAGYP08OJEbXHPSY5UPB/ya5rbp7QY71zvoHpH6ryYKz7AZOaLJhnZGkKA22EbJ4ru3GWRycapwbOVYqiLJwWndZ+3V/trgN2V2+uwAqzgc29G96/TGeflS02BrsEbYE1v31EucdfU9DDi1gucuJZ+mujDGuG/WZyc99pqhz7GJJR+T7fVVnChZmfPVH89Sa+8W+RzwZAPqPIP1zmTfadoLAGp9stsKMM1YzfB31k0e7jhhLl3N0JgwT66lWSn+ObKfMC9sU745cKRtEgspnRZgLezUUn06U1XChVO0gqV7gQl2UbhorskqJzdjdp4PYyebtoOJDieYOHHxwFsF6Kx9G8awSz3r/NfQAjFhC6BPltg91cIeg5WyMvw6JgkUv99kVR0oupekcb79EoPxM9mx7mNYrBPkTwmyLwJmOEmcOZWbxcFvX4kHLam5IRxdq3LfKGe1g/TopnlJGMjaa5IinHp/36Vcvk6CIpXkD3PNYPze3/X+3NLWHUdpaPSd/aN1L2ojcTvvrZ9n2SfrPSea0M9e50x9Jg4BNA7j0uyNgCsXHgUtHgDgtR6XiJB7oeR+/FTLDqxn39uaog64Fv+Js4Vf0xRE2EBRXKMvpka5Kk02m1rrKLm3jelgWM3pvYHbzzmMQn6YvbKAqU/uT8A1fJNWMQHX8BEHXFv9UNfnNQdhg/mSHXryXQ4oQN6RlLoPrrV8p5x5EqGTHLklNU2lxnXNkFVtSxRW712Dqt60+0F87Exs3vQ3PZk6Lb+LOdNsp2pXsZMgl43MTrvkPD0YFbBiLS7stXtysHU+MjPPGXkKmFB21rHN2G/iEPRTK6yVdL6n87yu91koh49+BVwvD8EVytYSI1D1YD0YC3oMOKvzY3+S84IP2+AasremlRqotx5FL2xwbQ8tIRasvTz1GUZmfP15JPtx8usz8XDWaCD4DVBv3102bN2viCLrDJkBTrF87MAd4GRir3hL8lnHH7WtDGC39vnYU2zUTub8RnDtNd11zzcFXLu+5/a16JZTx9x7HwmZBtcOGbxxIrJ9C1wjrtyyenfC6EwL3Wvn9cfM7/v2v9EJd89z//J6n/fP2o+ucfVf7q1V+5EB1zhz25E6znPkDexgdPK9qpS2GOs2f/4cfXZq36rnGkqRaYoEYBxSFtxZ1RjxNDelxEtBaBr6V3D86dOnAdd+99cP379XY/+Xh8fHDwpsP3/+dU1V9KY1uCZH9qvAHhaCaxOom/kyQuV+ZS6F1ILG+elgElYJBqunUtIQOzX/q2l4rapYGRlwUPUpZLJrY8rpqWECRvwzAjisg3uGsQP19NLqraLXSNBnM1Oo547DvJwWC9XDw8u3CeJ0rZ0tiDLBoSzFPeBagRzujVFAJ80yXRb1MYMHUrIHqKHppwbjEGICXIJN1qEUg0uJvz+8r35+JStkRVI6JQWkfk0zPKIc1yoX/sMf/pCESoejHXzo2HaZXsLg9B+RcQIQErjGIAwDtGL1ff0qlt+nT+ntl+CXIBkF0k4jQYMCipl0SECns7F6rinrRznUpWl7g2hxQaATt2MBmxKjNKibGVqZYIhDjqHl9E/gm3tIOWj3okuAUaIBk01O+QIPu15tBT+VmVMJqLLxesKp+Y8sFiuNybUqCX56eviuMtowfADVcIq9UAYY40ABrhWw/1ilyR/eJ4ND6RklVD7fxUaz3vFU4oM5ykCLlOrCOlS5aDXWfw64pvLlr87yA4p8f5Cc9JTGBa5hXAwe4JgPg5F+fpv5wP7aYGQSarEB3lOyDuvEpRpi7qVEmymjsWz+FicF0Nn9mQxE1pf2KeCadHplOI/AML0J12Q1nJr6/A/vzILVOd+BYwNU0TuRV4DQw57XWUk21oFoPlMlFNNvrw32URp4mt3yDYq1VsyhN92gfAahzDkI2EQmK+dPNmQN5Zmrb+bClEV3cJRkBDYEcI1kT13zUq9mey1QZZWEdaIlMq+yCa8hxviakS/dPiw48svsxnJ6sieUyCv4SAPy8MMsM+jNXZrRJdFZER/tfK0guTOfu5mxwVsC8mHcRGoA3IL21N8BPVvHNri2ositJAOiA2TUWltOXYPJeUJ/2O7TRJ/AdMqnbHPiJKYkWUMG6j8BInsQRVhn9FtTCWixQc0w8HfAN7/WX2H2BqwGXGNdZ4njxGZYy9X9NqDBkIcUrML+7GDtBJIBGnu91jHCEV13GZDzPGv7p/vgml8R9R1bd7JdSWyasZ9AVnuNEGalOvjEBnDtTGnOpFhss3XugKm7XxuBp+y//rMAys6lR+oww71ZgGtXB3wC0stABnTobjWymT8reCQhcw20xtanBIiBBg2ujbz6PiohsXosNSDG8A77H+oBm8ELZm15gEifFx+6MOu9jqXrJ1j23gzmkDWqKaHo3ACc6C2xXsOkRzfW58Igfk2yBjCKHMBcW2ef82B7O2vS8ttVA0yUdzAkm7zLgAHNV1sC9DsBnO93l27lWkverq9BUgcMMFs4d+szAuBuVHotx/WzJvE6IFM+4VVwzX+4BYm893wVEKp7v04LXUzyudfYo9i9Pi+RnUM3bNAxuh3gy2pwcyIvktCbG3XJ8kRFIB/sz55AqUT48knQ5/uS8/BHeum4iWv4f1dWf/QMecaoe+9FKIoNuvUancw1s+YrTg2bXuuXVhRdEbCTKelFGdu3wbXxSfA3xiVRzHewd1sq7gKzA9YjW7MqB5Dmhw02AYgWXRUd0X5NLnEk59fiX697D1w728cAWJ6TYFvPjoLoY9C+bGR+62T+ffN8SyAOHZ7Ys/6saaH5AivpFV7sy/GkT6n7reAaZI5Th8wNdtK3h+2tz2n9cUr42G/0jF+4y5U5f/G02lbcPSuvnq6fA1L3rkd83X7RIqZsfVVXh1Bkk39mKX8ruObjHN8QP+Xmxn7+LAf79C/+7B+8KAMtIIlJfifNdzeFNrjy5uHj46OYKgWAYUxByivILvCifl8TFn//u79++FoNlh++P3z8+Bhw7fPSgaG2V8+1j2auAa4Nks6DnY0emyGhZtEF/nztXh31XsAblQkmmN8H2H3mrIT69ym5rPsHXNN9pFyEDa3fqVF/plDa6SBgGgW1qa4GSPwfDdhxBgAoi/HTbC3FC56WYgGoQN5GlcwhG9pKPSwOP1OMfBStSvc+fHBftG81zfPLsMzCxFOj9XxmOa3ud3ZSdifgnJ5XlIXWtSklfleTaNeUTt1TKySDa+3MPjw8/P53v3v43e/+un93ZLdjvGCc4LOIrbMYW3YyC9AzcKe1CmC7wbXNyGwHPpkb5KrBlBw8GrJvhXuwdBpAOSf03TpB7OeEVTVsQGyGRf31gbfh7aB+lTSfRmGyRQeovACJMcwzwEGfEMYmn681XFl/lUUV4JReCgBLDJSkRLr0QoFqxRRzqawdfF4vpz9lcI51xxnUeVO/xiq3dsm170GFBw6mU3Jbq6fG8GKSVm+1Adcmm+3AQ+cmZTJmtxW4loEbAdd2Fr7OUw1DmKmiAEVm3QAuei0jYxWEr0zhyK3v2vp6pl9VouHDBz+bWGxxggR21mQ2scGKBUpftoAxWs+w+HqwiKf7+n7oh2N5MXMtfQeXQ93lqwrWZjR6vbYSBh3Ehu1kwzvDNgCV65nMVq3PiDO7bXsAjatM731H775mtDXEQFyWKvufPm17z3hv69/vHoKAXve052FgI3ubuQAoIZZigroOcLu0P/Kmsvs1xj4JnQZvFnstJz1DIgBfzjKQfg1AHEBP1s9B8AAVwaX0tm3Pir0tCdUUSAeJ6MaI4HpPnOQF8p3OyB4GkU1t9luB1M9HcAeosvex5WhlPeWTHqWhxzuSHMtJo3qzSypmzdkb+SdieC5GV0D1rXftUGb9CxjL8IHvVbIahipDNxgOU/JUpZ8C8AV4lu1meIXbiXl9o2UyfELnZT2jBwvgVy2nfGX349qZDRJ9cLOWARD5fQMdK+O8bSbycWVwaB0u5UTnZ81P7GE8mv4Dz2T9cn7Ve/o+0t7COmQ9e/sBw/5FZgUQr165ut5i8HfgnQ/GxxIjBC0dBvu99aiPLnANeR/9dCkVXI+FfoDBxvPnQA2LK20+mEC7ZXAceBIU9p/cY7R6opIwnSFLkxyDHbyYsbEFrLeTmNb3MH3kw+X8wba9JhPRIUcvKE1gd++nvU62A9zDDFnBPtCD+arPZx2m4b58g54eP+zne3oDWQZEAzjcg572nvB5TlIsZvACpepz5vkIrgzQXu3myTCbPfB9hZEr1H+AL+u66IaW95kIa1seNs4KIK8A5NjIAVVnPWI9li8VpM++17Jd7MnVHrcewb87ykVvGZ56ItjC8R+vPu62JYcscGZDILjqDtas44LcP/4vJfFt+3Lxe+fsKoPH87/2xx/8/ngmbD6Q6iVBOJULSR7Eg+U5vH60DEqVhJjdsJl3afhUz4wPX6XRxIJrsM2So1lDWjRo1e6Ca16/ibP3Wklfdl9f68hS5bTeAFRHJtDH206pN3PWzDGBd36D8duXmc+ffr7oBduvaSVBnKZnyHU3yL71V8vNrvJ5ZSLFjvP637Fha7Tasu2+a+7HJ/+WGbXv5/oZUxaKD/cjKDi4RT7zLqR9YEKTULF9HYB+EiRzAPa92237OcB0gPuHTP22A7fP2D7r+917v9H/16QKOuoqx+i6zVz7bXf282c3FuMz9uZf/Pk/fLGgF9BxMn02o61eXgHKl6cvOn9/74//3oOnjH5QcMUN18IUePNHf/SfyTmqw/e7v/6rh2+Aa58eFfSpwXh68sB8Kuf406ePPRjg8fFTwBGMR0T1MEJpCtsZrvSbWZkVO0MZ51uqazkwTWW+IKOaqvn+/cMjQJMauCfITqlI3U29rqbMufdOSl92KZAYXwYBSrdOiZlzrMrwJNNWayjwUpnItGYPA68NNDoloAJ9paDWo7SqZ5QPeajED28Ehn78+MvDpyrZrd53z1/UG6uBsHfvtHfqj5asubub+14AkVCIV+Zas9CKVfRU/dmKaWLWmoDYkq8wVwggnFVLsPXyohLi3//u95lSM/385MytsetbIRWoWg5U3XPdQ+2HSlw/fBDo0IBOemyVLJSsbwPABMu6L69pgCQyEGHHNaCZ6FZy38GpD58d11t2Th/graA2jTeiu5mj7KHPyNeUY1DudgJxYxhTcii2UAZTwBIIEHKyU023p8GsB2QUuGPWU53pYjg+afpr9bFSarN1aD2/1js9CJ+ePqtkc8aHu5+f++C51NvRGCXlZqHV2peMAKzVd405D8BIQIXCfRGT1PcN+4yBBwfgyV5lXwX8FbiW7/VeOwkBVdRfMOAJILYm9KYRve4//SYT0NcxUfP1+l96JPKgBN86mxEC9aCsAS/vKO2caZ/u/fXu4f0HwDVYtfWsHqrh55yeeCXnHibiNaEvn85cStW2kcEJmjSwz2DpkY8B1/T6NGrfTk87+pHj2qOSmSnZYET5maGfAGFAdRwRfz9NHCq5fl2OTAEgXUK/dKwdyAWsBATxWrPim8F0OhTcQ4NrGZKiLHlKvwhG6x7RuWKu9UeoPubyeToo81DdYHZKqnemYRwZ35/6s/mw6WUt02s6nu34ZUKdypNgfCQInFSz7UL/n8Ff+jNtJh6OWr92jX8vEE9nZuDmtRb7A+b5t9wAUp+bDsiyAoG2gzZ8ZsqkL5DOmvs37omD9kVIKqkDpWPNxZTV4GHJ1MPDN7VIMBvNCbpMI0+yTH/T+d+MNZhrw/bpZ0qQ66DeCz1B/yqX4W/oBBM+OrHWjiUliAEG7REnRML2LMd3A+es+RVc49qvlU2NWC93PQFN73kmg2+gZp/gBqH6IJ9n0KjCCSz4pfZHZWJICCRA4b5Hj/oT0Yl+nmE4Y7+uAXm9551bz+YzYCE7GNqqyPfA6wx8HoDdLgOnD5j8BgMnmz9zD1yjrLN09UzvNftOPk2ma7cO0hLZHlknuFpDrGfANcq7pESmPL7kgRJSgtqWkaVT2UeTngZwJACfGJbqEZ8RXf8CxnGtCcwm6dv6M6C09z+aezGHdrCqV8C2x5dfgKrXeFiu8qvDPgdQxhbLVvf9jq2ozzCr/8pu3vZkzrL8bPIPa+L7Ca6NPRw5uA+u+f63nfJnKS64A9J7TfpUWMcn8/kquLZYHocMyL1hIqnPIwEjSt56alhE27Zv3bH1wfnvMJDXvs1nnP2lsO3Yvx18X/0S1sFidJJENjBwgGSLZbTPtdVzNMFm2WatZ78HEN/QlBmzW34qBnWMZyLKMFLZa3w34jj0YyfK4pM4hnkNXJsBMHy+WGnRrRGOs23EHeCENdzfkSWBa/KTPXCuwbXEsjNkxLvOGQRI7+f7DeCaD9YGGmOTWOxr+TLngNh5nY0b/duTljN8J0KKLCIzwgkgqsT4lhdyyFG/dzT+1rdn2Dc6jvUZW03PtddBNfzC0a2vnzRvAPswUWIIzojDOuf7WvuMMxDmJ591pNpGR/7sXacOW2ze9cbZcv9L69Dl77frtfdn7z37uY/49f5u9/ZvAq49PLz5P/7Jf/PiHj5rIlc3FoyzFwo2k/fqI/74j/9YLDN6junwhNVWfZd++aM/kuBVCWgBJi8vXzUptALGOngGdGa6JoFM9egC2KjrQ8fuhbwo+j4EFo1QyNPLZDlkRroH/d9KWY5JqOnGecYBoQ5dRrnYBOnqFqzMQwJS2ujywDRf11mMUVpljLAiKK8zuAZDwBR3O5cJxI+Ic5wGOfvFnohjd+1bgbJmfTzMoNhALvusjyxwQX3UNHzAE0BV2sn0mzguZtGd4BpK24GMWTIG1+zkyYAoU1Gsmirxe1QfP7Kadmp9gGAalbNYvfiq5xrZRCtxgwnIKawHgq0KiCS/xfhJuXL3cqt72n1wCJgvgIPlAQU0U7zcMNrrbOM+MjaKbbMVU3IhxhENR69ZzvOQAnS8TRYLR9lOFACp17iHdzSY3Oqmswru12NG1c461ysFqlEuusp2AC55r8G1khPvZU/Y7DXoSFCGz+vtXmkF2H75YnBNCvPtW7M7BUIHXFPgYJCzZKHKxOuMFUgkkE6DNT641EWlPW1fR3W/m7Jxyj6JOisANxBqYFtKuPZR/RxdCors95Tfld1+ehrdxPCDzbgDYCQ7qVKxApOPcothhwCw5TGSzMggAgK3nJ2zLNQDJ2xJ3KsD5hoTdOvvsDQFeFvR6bkB15q91MxIN5HGQdZ7wm6VDghg5Q/2559BmC12/eVD+iyShR+HcFOt1xlJ/6i+MpnGS4LDH21QpWAcgWvo+XVeB8z0fY6+2GVOp8OQBR1mbxJMslkZBrHB99HRa9rm6rkm++KI41irAde80gQ8HXSvajmWehy7AcEEMDLwpns5NUcnmVIcGQ/2wSI6MQHI5qAIgGaDND0tN78cAA4Ab9aQgRno5CNjumJUsvBjC/eenMAN99XxdT1D8MmIgZ6JhJgd7jBwU9olEFKyD0C5LnDIsss6BK49vBnmWgHtF3CtzFi9VmdcJcavAWsN61gOOTPt3I/ebz2w1Ch2VuSXsNdc8jqMO86jdhdQJ9sinyJgbL9n3cMOFOt8a60ukzyPU7LAjSMoAfzq6caZir3fnNLMel/pb9DcHaQD0JwOcD3rgG5MOsVG+rVj8wyExcEWmAUI4YTqBkeurvfb94BwTF9dgfAu6zkmzsPYWbC95M2fjZ5tptSxJvkhj/D/cfemO5YmSXbYjcyMjKru4RCg3kn7RkLUkH8JURRFCVzegCBAiSOIGknvKQy7qjJjD8HOYnbcv+9GZndzmmwm0J1ZEfd+i7u5LceOmVm/AFzTxHfobQUM1qO25bYtTkYaXOszGJUavabNdtXzRXB+zl5bAUGu37yEbQtVs6WYYmdwzffm88Z3g+G5urUCv2FpmqoapzV0qi4H+T34QP6+AdJg+G2+m4NmPKP7Obb6nsCXcsdDqp/GjirA6zOmpIbiqQ78gOwfwS/bVJu5BBUNrhnY4vMKOP5twLUT8GL2brXPll8+rMG11NeRNDOwptVo4GpFEBbGoxfO79L+vJX8CmnL/E/iDExxsDBHqBZwLXYmTFD7xQmu5Rrg395j+W97fMh4JVolRCufaSNBebD/7iQ7j/uU+KP37/NzJ+EZn0Tpp1jrPgB2LRxr8TmYAEdiTEQLxzAZd/gMuuSTewvJGzWKGw0g1KvbiY1cWOlI9dlDgk3DmnJ9kk1qOYd9SiW8JSnSpvUdxa4WxCPmOX/r10gV2xZW91l1kfWVAz2/dexr3NjyYlkwfuCPPIkRnPfXys5VlGzoGDRCvx28SZn7iD5+Iefbfo0s+zPHoSL7c8nF94nt6hSv++HzWmXKvobkvOMvzPdzk1dwbX/nVSdoX3edu8UFvR8BCPv8nr9D6l75hU6MB36+f3d/VkJIPjfrO+Z7WFXf/Pk//K9RFurSUB9c9lmYBocVOLI/F6cHfb67Q+lnDS5Aw3M0Dq++asVSub38cPcD7lcB9sPD/aX0QDW9diNkBLSa2GeFZGNthy9LTg3gEHgbI7Mwjl5fLs8q/XHfDSg6BOgzMW9RyOXYiLFlBh77MTEARylXNmlFKu/D5SZ6hclLRdYbDAD0QuNyG8yo52BA4pKjRpfWQ9QN51VT7qa0vJpKbb0XbGT7qUrxROeebCQPmxVesqlM668DzLUYcNXNc/Fzr7MmOSZzrRWmnUqAc+wTMyOk60BW4P/5cltlxAra/V0DZm4uX2Bf/bvuYyZg/bumPbrXGwA8gX9mPmJ/McmK8mqg1wqIfQFV8hzAU8mXP18yygmnLscgqEfG1iPAYLPjun/UNmnJxq3+LlCDfd2YXUYZsITC8r3sT+1jNe40O2ArK0vnygrcZ8Ln1xnsWiP0LAtGZQYdBLU4TXUcYE0s66EmBRqT3ffLL7/QYcAZKvBBQ07UX4VlxAYS6TigNLRKtMth1fni/lSpOEvXODiFZeW1zvhZlKM2g06gHRmenEJZ7/Ph0133H2tjW/8wy08ZQjR5R8Aihh4CaJWGSrbwTOGsf/16D6ae9VqWYLv00Lnbev76/ePjU7Mg0ObXoG4HXavjVTqxMZnIcHYPNQV1aG4KkFJ9mJzt9TRhTN0dBmyuRe0hdE+XMLpvps5ETPwle5FgcoOlwYSwc1dBFP4IBLgVc83e2uIUhBxbF9V1CtC3/DuxcY0BU+cumWtYdwV2eU2Cap5SyrIyYKrNyAid3OW26XBRaeNcvVFXY9/Vj28BdQRLEtSkTvK59DWWM4f9/cjnQ/k3jbPXNG1DAh6ZJLFfRuddTD0FQdYxOBuEdRaZ4DABMi+tv/x89budxTLsbrsNKzQBXk5O8A3PJFmEtPdTnu3791VjHyeAnZWEbXK8vSdExO5gYEKpH0jR5Q9zGpa19IF//GUAACAASURBVHChtxsy10omX2pwAX0crFf3szNQxgQbmWwrYy1hMzqrEbuAsW7gS5OaATrVPg4jqvlSMe3S4AaYJA6v65y2YzlAgHscwk4JKMjgwvZnzkyx8amLZz/4rwYVFkaMJyFOyaYZ0AnAExCYFflUtiFYOAb+8tnmCZhY9J77OVrel1M2QZKHJaUOAmuNL0P9qZv4vm8fsn8swe/F13OiVf7F6DUnbwm0GxDbSw8txXtQ73Nv3wu2zCBxKBHcb2H2Gfzju3SqIQBF+7vjF+ut1Vbi6eExfEKztqY0zftgf8P+QT4r5As6mLpEEiN9xkoNf4+/H5Cr8V/tCN4xhvYswrj9R/vt6gf73mfzd2vQzmfJUnlrCDyzEk71M0/9bHmJsj+fIX5H7D0PeZE24hp6/b8j+JUOs23zulp+VjAqovT1BC/7Mbby+1ardUy/K9cq44gp96aiW4LdGDjA0vaVvTWfpY7Ks3F2TubMTY/VxOD27++rkr52ftbnhLY0QPWIH+w3WMd1xQTynGrOX3YDJAIlRORbs92NbLSIGT5DYHVFkt89If2ujrM6uXejqeSwWWzL5Oob6xL6p3x7J7AZj1ufO0ETyYEtUWE92euktfFFsJbS625PNEnbb+8lzlS3lTEJYWUJY402UcV7HSZezofmLG54Yej71V8UCB/3cbufRW+EDTuTzQe0lDr+Sf8XusWVc5Gkvn4a+fb0hUN9KB4/Psf4wtfOUt3fv7OMwOaIsZDnN5+LtjdZy789cy2HcHgt0rcwc/7gK29gdupg6ubROz7D+ezvMfLrXoU9hQRR854l9+UDOPbqNQ55PF33cmH+93/wX76hX9ELA0MrEpaIkv3SwBb61jCwqoC6WFDFXANbAgqEB7+cmgqamRl9uTw9Plwq9qgG3kD51ZidfXCGSp4OWj1wKigvfvbNYZBAFL/+1EADspjc28iK032LVlp2XfMBTdEJsAFw0AKbgVbPhzIAs2wErjkq7o2FVWIg0UFeKCJn3Btcm7QttXL/UbPmMjwGrsQIxDQWBPJs4F4Ofv13AZ0Gb8Ywj9PdyifKi7xGKI5paqxZADqMOOdvqHYiAFKlngRQd4fDh5UZWLG2buo7zwRXMFXV/UAy6/CGa9a+cQgCJ9hlqfECrmnABDI2cmbSQNqRspyyh5UCYGXrUT6BhvEEHurZUcZaYArGILPMiJMmnzGlEGWH7hGxBfZYpSVlUvvC8lQYyh6TzE3eFSTOXDH8CsxORkIoEBURR9Y+BhzAWJPV5tJYgGuSae4i74u9yyESAlccjFHWeaYK3Krn//r1K1lmAtcaLATgw/JRO9MEJB8xMZSOQMlO7X+Vj1OnwOUsEF49/ur9MSFW4JrB8AJMb1WeXWvp7Juv+3rhHnk9HYh6wASAePUoE5TRAFsBgPW/Cqa7JE4ph9qvL1++Alwja49AYQfdPSVNvC8xNQkQ0iJmWXAagnISeI4dWA+Dc8p1qlxUzAux2QzCdfZa2HyXKOnzzMLzT/0NI41+c1M+X2vPabpkqFkmXUpa67czHPszDbrTmyzdUCB9TZ3toLnBjkAYMkh8UzlB6B3bnjRy7RBUST4SJyy9GYbTNARux1XJCOojAr60MT4FdhZsE/I88hDD+Gp4iZmiAza5pwfXubPTLm+XPuE9c7oXwVaDa/i2+5ct9xqGmU3CCrAZRhqnyllv6hrdt0qG3cvIrNsChGQb0d9JgxeoK+XJeRhDTPsamR4r5fWmM2zgSHK3BahYu7xH2LsBPyhPbQnxj0n8KPEfEIkALIiYOzKy9HMCRDF/rTXNPhfTqFhrdTaf324gW+ytVufc08d5D/j2DYRmjzX9Pqz3+DA+qQJsxdqxv2w9y2nNmdBP5tVM1ISd0n1an/iUa93w8wDdgFvIgVbOpp8U19MUVCGuvBoecEpB/AXYe7HXkXDEtGOVNXVrB9vBKH2FThezzWtwKAW1r9ISj7LmtEnpc4QUtj2EPPP0jj/TZVmTCMhg4fWDmNXtyIvpZo6SFs26kPdt6WpgwcBhM3exBwmALgIy+jYSmw7A1K5rYWhYJ6Yfh2C+24lk0Lv2JG4YzjJf/lsELrOuYwe4htCcZJYDPGLiYgIxS+MCW3aywP7Ae+Ba+6reaC1TXjlXbgLvNfxeWLPHpe5zQ3sSQF98NoFX+7Zm2gyA6O9KI0q/mj1pH8whPu/3+4Nrtkl+/pHBk5e1Tli8gGufO/854raNFWiZgS9t/5/KZgXIsh9wAGtjy+L89HlKu7I+E00FZQzJvyVroZWW8z26j9ewbXGlS/rdfZZS1+nfdR0nU332HBcT1F77T5dvgs8pwQlygSpmIDtdMRXsfdnDPvduLyKdYICNupn90P1cfCYmyH1txE04Foxt6l3LH7VPxu8cAbbUaTuAAf8u2r+YbMHQ1cznOIv6ZzOJA5xaZVgAX4Lqtm8LuMazQ1CvdzTYQyMr9nsdW6QU+b2sb0aPzqd+F3ANPZ+/42jZr+cafOsL8u+SJbkkJ/YLfB+45vX/w4NrPu8DXu0tGg7nNhiT694FWz8SJI5xWsfoH2eAaMuhq/LaF00Mxlfyz9bJqossnsh4f/tf/v3//A2ghkCTnlK3gWsAjdSc3IoEZWDNjkmmlOvBPUnxUQ1CJ1uBACZGeaeRP6CY0U9nsjdZy44lY6Pylyc6hz3ZKZux7jXwbwAO3JTRpYRmTdVz1O8MxhSYCNClHV0uPsER93WjselAPGiUwy5wY3RrvBWhToNloMAZqAoYAWBomiGAzGKuRfbSpgWZkw2R7UDNOX45HA5uAWjGVCgmFslGKwDk6al6Y00zfAsr14GOHUEdlv99fXgA0696rhlca0BAqDj27bmGK7BUGBOOCo0VYGvGJABXyBtp1A4mx0DsQxcImMJBjKAX4IJ6ivnndQ/2E3sT8+4jm1djEMKTBlCMYvTBZaBPxU8Znma19d8GWrtPzYaO27hCQQANZ6C6ZIQcMOD2U0cGOUPZo8thClwjKFbgN0pk3cy2EfgqgeEeAzzvrB1bRu2sgrp27QveDUFz9fRap0p1qa/W+Omx+vg9iKFGQA/gKvozUi4gJ9XT8DOb51c5cCnZKWdlubUHhmTvQ2YNC3BRiZgUHAcfSBdocAHYc3HMuH5k8Rg4Qw+ncAprXX/58oU95jBdlIxKsm0HZLOSreeva6H/RDvUcggVwNMxtINgBhobTTMIdn88loHmhFcl9/FmJU8uH4McG6gDoO1zOZk57KcCKwO9XH+WS5uxBMnrCZbqm+NhEp1Cy5Il8zxqzwYoNMMEr6oEgnW798d6tY1QZI7TxNno1rEA+LFQ0kevt1H1NF8F8Xy3GVSz38+/25k2LvOYAGMCS77WaogJPJCB0cZbzzL3FDuken29qDefpBXnyaxKl06FTrE9ZAJrwOTR88PS4rOXrE0SBN+PQTvWU74uyvc7qzpyEFu4gFqhBRtAbH3YTqHXQrpJfVkykbQHxR1s45g0VDKMUtzY1x122PCICLJ56AXWS2LooIzMswGai0T4DNYaB5KQrejy/7mHy7qjHz9lS4HorMnIhsEAxaCHJICBNdvDlkMFVNbN/ttrXH8jxVkXzsYpkUShD7S2+nCQ6VVkzxwmI7m0LuNz6Y/RNoNuDnSmhxxLsqeUD8/oHijyPehMT1uO3casDjRL69wWQ+mLBpv8WT6wAxENA4jEFI9jZP8VELafVvsmcI2vPmxQeE3BdqMuLoBwBWfYj9YO/0ROZHXyHF6LpVagx+qjfAAu1fqe3p4pkcP7gcE/e+L3sC83elFnScwT25yEdHE/t6DQwa/3KL+NyfMjuLaAR80ilY2KZIsTG9Q3NgsG5U7K6ecwaaKpy36dCDkLMONLyz9Xnbyvyf6tXHea67Unsvfba71cD8AAWcPzuT8ucE0S3iCqbbDjKSf4Mb7ImxmL2OCrG9YvIIHPilvfzBmWhF/bRPjVZEDP3u9B+R5Ml+7ICZgpNd7nDPStA+tvglX0dzq+U19tPHWUgRNkGZ04TLepXpBA8Jpi2EOGlh699P9t490/uD5V/nzphfJHvVZOWjDetF/A2KaugcqrA4N5BdgSqLXlMusndWLqOSfoYIe0H7u+SjsgdSJg+xhjdJKgE0N8KsZmoV/7sB0JCnxPvcGmP/PZ7GPYJ8WKdzyz6pWUp1226lGQ7G1deVV0w88eXXT909rdtsWj86w/2153EigHT/H7+bx+/9wvyrVjlBUg97NhjX5P5lr61rzeatvaRwqQKj+XvkHrlhPmWr7jsrba0oUPqTZdY5zPgDU/5wBs+7qfycT87OZy87/9j//Fm3sTkZ2l3kmYPjdldkTSebB5mEVPBXNFzKCYUjlGh5n015os9vpEh0BCYXDNNHJnQv2ACCTdDy2z3R3sUTlz0dnglaVoA67BGOjzfaAio1nOpUtAEaxiWuEdHt8snPq3f46sgCal+Dk9At0lWGUAfE2AcyiHi4bUOpQ23h1hh3PYjjSCAQ1EEChRAUCVrnryU033azMVwX0bxK7nn6mA5BsE60eBeZddyngmuPb16xcw/VyCmSAkDIWCfTdkr0Dn4eER61WN7N1wvT4HAE5lnLVnBfDWtQHgijmDJ6xSHTCIOLTAz4f9CUbYMCLnnQq84cCNT1KgZCGVnN3WFNMCEuUK+R51XTPJ6poNwGiBEUw5wKVmpYnsxrg5sc694kZh2nFOpWGmVr27EJjuHbgqCsm6ynUJwsrBl5J3/yk2uNcUx84MwyNvqr7f03vMj6VjSENfsuZ1ISChzGYzEFjfiGMGY1ildGSFGQhzvzWziViaWvtQpbkfAK7hnKlBOWSozuJt9V/7jOnEBIRUilPTQrH/LOfk2bZCJO2XABqp8Q0i+v3Uk81lf+nI1Jp++fLl8gCm5kwXbQabytkdXJQ+owwTXCNIxWlKNggOztuGoFRznr30osup0XMNpYZm3s57TTmBGmvr3FJ3U397u7EmAs8tK8u0PoHBLYsGCwr8iT6UI4PZf0WOIc79sFsbCNCXSiSQxa1nkw53wuAYIq0uhx19nHX3sGpFdzSIXmvrzmEc7M4YZcWOW7IZ+vIBVJiZNcY9aPY6f/Bi3RtPDjIBHTLd7KSQuba1GpCxN/OlgzrZLeo2lTMFM49HPhhsWGyyTGpK9wD/2YdudJHffyj0AiKbtXbudOQuzZprKm+AayVDyeBzAmKM1VoqZccXv28Kj85QOt5aVgJb+DBhj+5dYx3FXmlwKj3JW6w0Dieo8t/6m8NIylk2sObzSnmYCVt95sMHcZB3BFIM9QuwzDMhVhmnRLIvJe4igMNOaNoJr7sdUry34wmfLSdR2iZRPvCMXZrKK9U7ukR/PXnjWIbbRR9GjJae5HlW0hfOKwLcBm4se2Iu6OJrYFZOv8rct6ywl/xsTRAo2C5tCUPeRuXwwcZ4u5npwbBv7Wt6unLqWLJBzPQ3K7X9tHxWNdA/c74hrTGZnmdYZ6cBQPaAy2v7LNtHtq8KNiEbDPLY6Pq5prRJ0VdZvTLlMkjCbbsDvCh/q1o+fGT/rZ255rPg64w+9f7uUmWd208q2XSBK/dp9LcBuI0d9W36B9cihDcDs/zdHpTlnjnAH70+vsdRB0b5+n8g4FqWznZMFfFU03Bi8mPbgy57FFBt/dQ+O4e28Y9kt3Xqmd1hb7FhWa+ytZ41ft/xiO9BTz0TBoxEF71te2GWXOiF8mN2HVzP84iqFtr5LDFt/zpk0WexJxzqVZN9YzCa68unK5C7/lV+LX9PIkP9Yc81g7obuKYHHt94wC0uhtd+ZQV5/ZqZ7yRlLDvsqnzFs4QA9iTAsfpvH0nLE+6TScncVvs/sUF5jhNopQ7Su8SUaV8udYH9jPwZ5eo6uJbX9zXLd9h/bl8gXwNtiapi5zv11ibZq8wdrrFWkaV87u+O/RIYWv/+Q4Fr/RybTu5n3cBAyskAcamj29c6Wft13Y72rH8vIHbvn+b7zrpNLM+9uy4fx729uajnGgEwU00BYAj44OF1g/cVXMPDXKphfUxnVB8nHwL4+9U8/+nh8vxUvdcI2JVyILuLTJABvmxQffBHePjSxxdkX5dp9N2ARwf/muzXJaTO0PKKpZgKCOCzEnjxe7PUiyVGYNmgrM3lF/w+mr+rBA8UcTHeDNiszCnWxvMKG+NhCyDshDXDrxqOd7kiS2rRcw0ABQNp1qfzuVjzj39FJoqBXTW8do8Qr71Ziy3M3XONTib7kj12/zIrd6+VFTimBxZDqfprYfKDmqcH6Fl9WAz+FAuvSocNrmG9AWCSLWlWWf23S+p4TwZNTlgwiApwTZNKrdgKpCyABKDN3V0bp1ov93vrg+3eC+q7NDdZ2XF9EDUhMiczkc48gIQnxqWsA8QQyEEG1epwLArDhqp7H0wJDPd7+hh09sy9pQwwo9EXATYOCqCMdBgIgzj9JIY56YyXsyTKeUm+sqTLwUwNDmBGrUrUNCjDJUJiVRDgvCE77m0YXAOufca5qwm3AJzUwwV7pr5PANf6/bli0Fnol0WwfVht0iHqzeXEwlDPaaSLpVm99sBmAWtNpcEuD8V0UZ2zyw3LmqsvX/ctmyy9nVTK6+woSlI1YZSANf/nASlmgnYgi0dXuZQAQ3+HOnuYa8Z5ekhUUMsZwzsYC5aGwYnosQJdIEPH20fZIi5BYA0ApvpEuEzGMslzrqm1waLj1+WgLP9edTyVGSJucUcOZgAf2QPdBNdm1VfHvd+nh1nwk+spjFIiv3+ANrY3IufMGvW7CUxDacs4pAuYpLvieQSM+Pd8RmVYYxIsfdexI94r2sO1Hwhk0P1wFmd1BR59n/bhNsd20Uf6D/dVI4AxYB/t1zSZX/1CAmBmU2XQQ7kZ1kg7VF2WJt0j8RGXUyCb2WQE3sr+AETCuRSgJhAN4BpssQcasF8qmYSt2VsevA+Wa5/+drtSlim0vVzrd81UYkkoSqrNupVvoNfX96+AnGbQ69deX4Me7GDhnlgGBmZDOxAIfSDKwPb08yqQNycrUAZFdnyemXjp6ZUTvqn9hF23+HsoM+/HztJyB2dr1QLWCkMTjj6N1BffxwMOrBxvVhYo7HDbRNllXbt+Zwd7kWmDQYvKMnPtqMfOAZ+uO6Y9DsCSwbh0teSkATYpdwax1ucqT9tlT2AHm6DP56U451j3I+t6QDqD1RZBzYInWpW370n5T3DWNxnmL3399qdDB/pscb3sQ50zLM500v4zB/qZ3LwGvlEH6wlcWt8PP7ZzgAMmOSFr6guL84AF8uH83Xuu+VoT4MVhOn35jKGu6I4ri8YrT0Iig8buC2gdPwqn9XiDH/YhTkpDSdJIMCPk+wRg82125lrqnN228LxPW4wE8FInjkxqx9Ou+0xZL4Qu9b3rmR7QTmbiECfSsqJp7CLtP4Z99fWn+ml052wQQMJPnAzK9jT8Xbd2yAEIIoI4BvVVdnBtwDCv/TGuod/M2Jk+Hf+0TIhJ3+doFzUnwTYg5Axg43r2qTMK6lN4uPfI2fZMAuv8TEdQTec6kmN8J/URjnNxBExWX8ng2rIm8h2XcwObsgKz36OzLMMjo75/rNO1cxwHIsGpBNcoky2GB/CPAFe2H/nte651XHkFWAu1uugQvvs5083J4NTpFMyUIQvriXyYjSyfmvt3XEjLvvf3TEYO+qMvc3O5+T//l7+FaaEGFdxnzcBJ/XwJQHW42MOHT1RASgXAdz/8gMCwFiWppQW2PD5+vTw+fAXLzUGDmSDu4wWFoVKeBCD6IGWAqJcwqDYDGXhQGtwTcOEBDfle9RnXp4NCa9ZSTHl0ZhfTWW5rdjt7ffkd6m+ysAhUwDipobpZLx7MMM8qOqmNVHiAY9inxJAgpMA0gGsOFghK4vo6JR6BDF3fmWECUT7wWAM0WWbNuJVos9ZcQqleXgiaiikkBpmHA5i51v0BNEXMZbQFqNygHxcHG/hP/b5Yfl63WvsC1h7u7+mkyDCijHYD18iQ4rXMIPN45/rdUanRQNR7+nrFaKtBHK10VGabfRZ8oPyd7qHl0okEzfRqlFk10IkgvBWF9tl9DFLG0fb3UPJlQxCKIpxtyvjK7jQg42ubFcE9L0f5I0CKYqUS4HQUI1AtJrMm8OB3UNSrczDmcFx7gukFlBk4h25R/8Z2bCJjV9dGg8mm4A/wCr3y+Q4DUlzmajmqaT0ExSwz48yjDFMAGzKKHgogLcygRQ3rMXRiAo76Xcl6gb4sWa7zZ3CNgJ3Ll+lT3bA33+M9+zV5kALOHBW3geBkxDwAjDMDmMGcWYwDtkWPNhkQOI0RaPk7BNcEsGqRanu7ckxBQ+uYzQBPI/o5YzawpiXWdwnUmEVZwKlKwnU28wzCMWz9yL4p/j2fI7KbCvrOXIfqE3ijkmL8Ps7fNQOX7+PP7AHVGE5PA2aJZFZ+cplUbumpcyr5GtskwEfvlGuw/LvWDdneaVGAZ2MMOakjswqLweIkQoKb+Jl70Lj2Yy6UJWm53w7QCGzJ9Qk5iDh90aV2ZPi+fF4DDi5pnTWed1vBtYF0ef/VWT04wmIDd/CNtTeTbUph6/SL+yO2KFmjZKUloKbARucev6OhFBCngRh6x3TQDUTNXgZwFrZNR1Te2riW65kYcA0l1TijBDAo15Phb6O53SMDGofa1Gla0+hr5mCm987gpWz/nMe529m/WA4k8MZsuwi0D/6pHqx9we0D2ey8ZadKEQtcg12i8qS8dWgXiVi1YLgCrlFH2oaOTrMPePNhQHPbt2FzBwuFv+y9KWBgWD0ngI/6Flq+rwV4qXtsKJKZJlPVfY7rv/F7nQuC+YJDAgjI0lfqLdq6eo6a2J5y1vscbAH+jOt9ZG365yt45PO8y81MKczfsN/kcv0OrXM9M7E+P8+z9L7Ezm+bKRSslhySsQyjkJ3Evk3m8XArrqtliMw1vq/W6I8VXAuQ2nqv/ckAn5O5lmWSGWcYsPb37bNOr+dRChlTrYkJLv0Mxkndm2z6BBUHn8lEBZ6j+wyv9q9tuXTw2DOB+QIK/XPGFG+X+0cmSdNncExln86Ti+u78A+fn07BtUVXdMKY5IR6PoBrns7pKpKlPyqrrOqzyUo2kGJVdgausd+1z9l5NY51VusuTZg/tRfa2vT3rFvSth6+u2SWYGgOidPZK10xfdmNTX1N/575gvks39Iz2aZk/6zPDXR2t1/5XoB9XZGOUze5fE/37T6492sH1/Zr7N9LcC3f6X29O+fzHfV5egnIrWwVZXUF2Dr+gKO6+jr2Ud97J/xOLSMm9jiCa1T9Rz/2XM5PkLmKCv/iH//tN4MjvqAZEBbgBNf8M7ybDmId5tsKgH/4oZlprWCFur8Uc+25WE8zmagUBVhJpWhakXBjwODQNMdhzk2TaH/erDVOSuRm+HkLPHJjdkyqFBvP9OKubVdsYwPgazPzFr2MqsG7ml2T6qmpi0J47cQYkHFgQRBqLZHBdsgxZbYrHHEpTU9z9FTVYjaRmsyAK9mG+HYrXwYJ/GMDorKAMC6YrKp1N2utSz1R2sqpj0BsXZcOFhLBjzz0Satls3ZOVK0+W4ge4AnymSoPgpJNAWyQg0eWhZpdUScHE/QKXNMEty5fUrTQClYZdMstM9h7ecEo4WLRVA+DZtig5w7vNfI9ZVhzaMm2mGxsGPnIfORnViPCzyeDzTvUV+rnnmytM8CUkulUBEUjReRS3QaRlJXoHhkA/W4ubygLJTPV/c3wUAjUCzjicAQEeGY3KUix81NlvhK3Lrkax+IGjgMnhprCflGvvI+XDw2ur6VBcASKuZZn7uYGwFoBoQDX1N9Rq3i5f3qcgGcZNjFMH8suAKnOpJNRY71yBmqC8dKDVzTQQGDbq/qveVgCWLhPnIqM4Rz+vQAQ60oz12wgLNcWKJZQUfehV16UfMJJ5aqL6Wijrd55BrCaPUY5NbiWDIJp7ZdGwaX0apTrEKGdlhgVL4asAcxKntT/hsKisyf9xsSDytN6gI2kqwG22bM0YD4X6BNYTmP88ui0rd+kvO59Ns/MI4009rvKLpx93D5KfR5Da5ytdjmaA9lmWozO4XkigI5SCpfXiPljwJA7LJBYa5alvAzy9bwB4Fvf9T679EzvsKxVg6x+wWGYIUJoIk2sttlzPvhSXA6WEpx2kgF2LZ4Rn7VNSiAx1tk6zhkWTsm0LiZ4RDsghpqANQDYsLEqk/GwApTMlG4foI32WYNmpKzxfU821Wtn8iNLc20z/QyNNqZsGi9VNjWTS5BKl4VierVL6g0myU7GHnL/krEl4EEHpNJ1Zna0g7z37nKwPy3STkrnRmaXw2acwROLDd5toN9+uriuI0fzHuO8QpScCLy8QpcUe63LZPtEyqOx3xTTYwH0dkkhGZRONLSUd7JRPmb1A28wc9bWDDfrLLMrB+wbZndnyx1IetECOF58gNiT9ivCV8myMv+evhX/JLhWIxN4pmZ9Daz1s+NbtHVIdGCC6vHwMZ5VCW9cz8xPHntrRslIZPwTLM+g9bvBtW1y5FFLryDmtwLfgxy6gfXWvsP2ZYI2JX/QykTjvJeD4PPBl5+KmZlw+0cPrl1jrjUzXl6oz7XA2yXwjV7UCaLbXph73KWhiz5xKYUSDtrMKQu1UVsnTeKnOcVP4LxNjmW847xwijqWCF2VeqljtfwOwLXLpZKkGCgnfQ2Zkv7ZwTXGp5xUTxMqXR8+0ugLtzMhOaHev+IU+qsjh4w7tSbyH+e8js4c9h6N0wo6zRCHih0bTEW8vva3nbVaT9l+JmcpB3CO9GF/+QB+6VC2r3DCmut7bQm63uvYp7z+bguOeub9d8rfVq+97/uzsr++V3edPXf6cWe/9/PkPdY4fYD/977f6xTMtX9X4NpBly9Jjel12DJ/hnUl4zL8DcqyoIn2+wKbaTLPMYn2/j7eXG7+n3/6d7rnZxUvmwAAIABJREFUmpUJHZM5UJ6gZTDKzgYBHgFht7dsWh7fM1peP6s+TBW0l9Pkw0lgjSVXftB0RCqoNiiVAJ8/A0ZSB8ma/FSMLAElBNfUvB49vwqY4nfYW4V92spUGFTKDYKT5XJPT0cRuNa96QwyqYSRjL7p5ZGAXYN5mRkTEGVl5yChlKnLSZnpYPlsglqll+kwsTSj1pA9pMToCYFycGens66/g2sALz4ZCHxhX7fqdaa+VsyCTpPkPJx2AMmqoeMMhpSYUo68Fe5ebmuaJQC2jwBhwPx50LTQDmK5llVy5ybUVJ4K1DtYY3NfD0xwr7QBjdfSYmensdcywPjsHghm8OpJey7ZUtDua7Bh/TT9zTOEdergwVmwAebwSqqBr58Ow3EFCGmoo4xUI4XJViMLrbPyAJNYLsPsIUtBXwGysa/igGsEan3GymOAvFRj6QQDo0TCCskOVZbEYZLtE4dDWKe475b7ViwBhycCNXjoASE37LdW4NoPP0Bm8pyikWw/SE6EpNvS9lX7YvCdpdt8x+6LRUjDXgfXqqcssnwdjDUMNXjC2Si9xb5pRdd/ujw9PJDx9sR+c1zPAQaavSbQDYAugOuRwyJoQGdEmXE35q4PSqcxiBKwpuEQUxbKd6/9+4TgPcrsamlcFrVgJ/4OB01YR/tcp1G3QYKcvr5ebj+x76bPko0wZccT+ExEYTnI7OMWeG+G0W4ZHHRNmpW7KDbZCXPEbmuzdzNwTkfPcsKzWHqzWIoMITNk5R29JrA5wQaxHDX7YfMG8HuXiEseMqPfYOeGZlB+LavSqdYlBm3EassgD/KDPknDDOu30c+8h17LYR9PQEM4x+9uGXWOhMEkzpHYfO2QST+TMRwZxuZ0NCkp7qAnUT+MqaYaf8Hnp4+8gDUOLajSTvefMWut+qixH41LQNGfRtNL2T9s8j4+qxbBBhskMucJG2ejV33eTi4FZ2Fu00YSSCdzzbpqmFoOBPscBsjdpTou69C6tg1zT079vp8lnMfdsZ7z7Q03K8oMEOkHPat9u2SYbGLf/5mt3hpebYBMgXq0JoDOQhVNgkCjGOxTLcODfGaF8tjP8Wdpz5SW0d/lmuxBCD8fgLz3T8kmg+Ddr7aD3KNHf+bT0hfY1pgKEz8cUIxCx8CZ2ggrZWYy7FNNCK/fkG0L30rMIpek8RpMCvD66icXm4V31r1xHEKUfW5Ghs7e07pxzrD1Sl5rkZWNuVYPkCBs65Lg0OVefW+Aujw3OpRsAHVvxSQzcW2Daz2wpLVCrxx138pc4/tOANvvrMnQ187I/HwNxCc5bjtngPNKBIkLyY/pf3/7rqmvvlkWqoFnG8IjoFdn6r2y0LcCJSpJKHdLj8zzmXrU/1Y/xWa911rE7/L1topn9CPEn2wdEq0ukKwKBmsyZVbh5WqGDqkdQFnoI+MT5KU0G8i+Zun2ab9Cn80D3HA9n/sA13wGbQPqzLrFAe4TTDXb+L7v0lLiuO8tnyfgGtqo9Bor2dpTT7nelg363ev11/OZvwuFp6ssv/U678mgPkmqCDskabSz1wDR2K+zE/A94NJ7euax2ll919Ga+HN71G9++7qdntjq7CK7Xet90yQkqbiD/3UiMQPCXkmInn3HP0tzR/k5/zN+Jplr+1lbjvg74FrHUqnQrAFi8WtdxweWPgkVPz4Gz/yZHLxrg6oX8v/7z/7umxlC6Qywhw8dDTveyeyhZ83FaqOuvj8GFvx+zNLakRyWAAPRYa5lAFfOQYJrpMOKUSPwL8E11LArk0cghkwksEDQEy3BteOk0mZsORul6WbVT86ABXuxwK3qwQ8NdrnETAqqFaOnNUqBt/JSkNRrJcWygGtg7n1gc/iq6395XaYI2mH86MyCpmsaXJtgMPPmbOxb+2aD0ACkwLX6bwaaLn9jyR4ORzipeQDaIChoAEsKvWwQYXdvFjOvqlG9AbYCczy4wL2tGJCWsq8JbnQiEaDqtKbSqVuYTefmuwA/AAxGI9+tbC3lrc9iZJHz989Pkr2TwQUOnvGcAjbJvCx231b+5ezzYrhp3CtjD3BNMjQB74Co3fReDTILxCGoInDN93P/o852k7E24Now15L92WfMvb3oATTgQ3o6VwuyrLgALr7WrgAolKEQMZ4+TDwUB+2ayktV/uzleENwjSXndw2uee9pJySXPQFwggiXSbr8M7P5HSS5X5sMMfar1rMYlz3t9fXyhj1R77XSWY+PLJPWu6Iv21NNvH1A/zhOvmVQPyDdsJ7wc6+Z17IHZYzhnGBP5ea13w2scd/R81F6agLvCqTeLrefSv/x30pXHgIMJ3hLBiG31Ty3S2bdz3I1i3bqSlY/fy6gnHbiNFjVPpltW//56XaYrw7udsFwnALtZVBJDvjIzFouxPsLLMteRekUB+ibwTT2Sw2DxU3pR0oZHb060wK9z/idvmU57fOliV62DQ70/PkzY704ARH4Twk8GUvUlZQ16PNPn5ZkgXV1Dkagg0UbT13PEuUMcFwW4PcawI4lgpMIIEhcf8yuOe95hydp9t0ZOGMAgsGLQXD1UVRsSTup/4EdRVsDhhrO3RuANQwpUG+1+p3Lsud9xq5lybbXy0DYJF4simdB4ArWjDzTFvqPE1Bon6BkCSuVJsgji1UTsTV4wQ4f+3JNIoXfnAE/E1Cu7IQ8X94bJxlClZ7oZ/6I9281IlW+B8Tx1k5Iqq/dfuHuJRk2oVaKbNthTq/PPeBDO8D6wM5cc5XEQa9YF3wYnTbO9MrSAMQFYTOoMfu0giiHZTu1cwu45k9YT3UwOMnDuseBuSab+gJwbXxiyMwBXKubiLnWyavczzNgbaIM6zWC/OehUQf4oVfPViPBk0nOWeVMK5k+J1oPntVrSZTzdf8W+PbNwNq+Is7VVIK4+TqkYAE5/gMaaPA7lIWOrdM0zG1aaP6e+onl3y73Pu5HgIzdWsMgcQJroYclnhbTZhsH89W2d3RxDidyVYCGBUhPEEii/PH86nxqoM7jU4Fr6tOZvoUSJ8ncB7iG2FRloWrVhjgwWDK0kmaQlW+l/qEN5s5ZxONFy7AZrnYN+rGspk0qW0NWnJnyeKYYPEcbEX2tT8C1o4rIZzhrd7Dai9SPHX+BELMmO98739882ycq49p33rvPQw3H2xI2vvTxe6ud/JZ+SvnMs3N2/bNn3/3wHRRd4/hvQYTXbfy59l19nQTOzixInsl6rkpwWw78bvmOkIU4B9mjdHmeM1ajfYXAM8Yf1S9PWmpY9q9beYHPCeD93//kzxpcY2CtciINNXD9dhl4Alx0oovhVE364PzD0NAJhnFXsMcFYVP6Cr6K4VBsCoMRZq4ZtLNzSWfiBmyVukT3MIrecHaG8Ds0qif7jYmIoNGrrNMNv907y4e1nadY9F6fQGo7oEK7CPdBMiuDDoqVMBXjODDemAnKnDF3diCmUigLX9BElVTWelbgjv5PdZgFYJbCrs0CsOnyCCIGFDzth+/JpxnnHR8tkC0EyRMm4Y65RAoyMdOo5l2mT1+WzpJZxTxR+YxPKIGqaYGcYoi86dsMgShQwGtXgS0B10fJCME1gpougSBAM0aunsi9psiUcMNQlv6wHCIVlH35dW20Qht7jZ+9uTwWuKmBEt3TRJtseTYbEsDSB5a+dg8XsQvxLM0mU0MYCBwzeVgLBMnDerI8ORvtXiF13wKV2SexQBYN7tC5w7062BXz5+YTJ4beCDyXXLhvEs/eG5l0QjfqfCEQ2oaV0NASzHD/J08P6h4TWmzvYbJfF0cFsiwgTsWvdY07g2t3xVyroQic8Fp/apIZriHg1WBqPZcB9QI4AToUcNCllcNCAvtTTjyDPZXNYiAHdRuyi5CLug6Za1XGXGBa/Y+lfpxOWuAa+gc+PJBxiZ+r75NYrWCsGXRT2ZTBEYJ4JyAVHoGNcA2u1bt7WAD7IGpAhdkll7fL588lFzjRVkiaREpgDvpbJf513/rvYiBz0ipZo3yeKVHgkk/T7tLr9Rzo4Shd4cEj0LdiebVsYYLogM52Kq85Kgzs+AZHsDpLgBNoE6sqek+2s4YXppIetp96WXZDezE+Wo+vZpXXGlYigHUBpjivRiGgz93/j3p0zv8wWiliA9bNNay5M+s3wQUt7NhUPJd0zDCxpswDZZUCoiUQWAOCa8OASaYtdb7vo+cUC4TvloNYDK5t7J+YWL0yWMJpTs9LXQQMGEJ/GBzT87CvGuXCwNow1VwGSpCtGWuDxzcIuvaF62NCKEIss/fBtV021v/mf7lsmuWOvG6Vf3sipZoUGHWQ3u7EpnwiM1rtB/hOtXTUKbvu0MCaJVPL3lA4Uz0B3v7B+uxNKmib6wDJTLBxvH2+0iHu5MuW9bZNZqwazjgGpMB7aDzdZ2FhlDXDcW2TwLPgPqTJUpr38r3fLusgrbPyJ/tYZjv7zJ/m4DPOt46J5Ww/pBOpEniXYbX9m6unnrFO4XVUxozej2fMNacx5Tsh2cVp3LZ39g8gnf3soUPd56rfgR/ag7kzcI0+9BpKrTpROqV8VSVM9wBarpeS+Cu49j0B9B7A0tYlKDFCmcGcnxO+pKpbUrb793sT9FbnA9j/UTLX5G/vTN167+kfpTeTvwzbnVNwbYfC96Yd4fmsIABtFeVjOsDdtI98Nvkoy9ChsYH9HQY1yyVat8tGUqZGjvfA3nLlljx+ZvhA7gUlP5Ja6nJ5fHbVy7S+wXKIJekECtePINbLqxLQS29s9YgsH0FxuGWNiSEy5fY/bTLk01jPmBRyBHLsC+5nWTFW9HSzneHwBJ7B8nWYkN2fJc/Xvg+KcbQm6YulvfA59Lrzb2EMZ2ZVP9tch3c+ef6r9/TJ8T15jaqcyWdvWxwEDf7st2OuWZ9aVM+e7Uy35Zvl76H3Ivb33s111706rtDY+O9b2LDnjmkFjp6tZdshxXJ/SHBtdIdivX70qXyy3bgmB8sxiLL0m3/9v/53bwyU3HNqynYYsLFEiOBaMTUIwN1+rhItssHq92j6/fyMwOH29hZsEzPLKgC9vf14ufvsciMGG2ZGeYyw72OQ78cff4Tw7j3f7FzUcxB4esJkvzrxLkv1NEQHMsPo8EQ9CnyXkKK8S+PaRYUtJewm9/VsWGQbEe1KB+YyPHR+o7RGxsTvZgUFPWgmAvqLcFedr61g4dMt19A9nJKJ594ZmeE2i8f2KpuMEsDSugto+KgBDS45IDDqsessna1y3nYwnYkGAEDwBwZDZWnNdlQAU82in1/eAMpASaMkwcBNMWqqVxMBkno+s9dqP7shPUAmsRdMt8+SEpTuapqNymK9p87gw8h0Tx067fUzG0zvBdY/WCAdqF5uLk8FMmg6bk92IxTGIMUTa5X5AR3cgIea+VMGlV2OyY5Cp+mMRhpqL0xrKekMHfeT604Gkx0gkH2cqRYDlSW6n1iqi71oc9BOjwP82ifsFgCdJ+5fXR9BGZmf4wwLXBPbyX0OObiBd6nyRwI21C80HNo7MSXrZwYOi7kGcO1z6ZI79F4zWGmf/fMPnPiKsxW9+eq/67PFjCxdRMB17Y+wgHwuxxEDEOWHenafrzYAANLYIxDlr5j4+SJmw+vl4Z7A2j0m6xYrl/JLmXwFWEXQzT2fmCkk61GDSxpgi1JXByvLZNQcgMDzhR43Cr5qD0vnYg5AJCZc0g7Wrc+GAJd631oz24N6VpwDgCmeLuv+kXSUvS8onRW45uEoOGfo4zfsCTvUdjbBLhYgxHWOkl5JqXv/5DOkM9Pgh0eN0yuTbzOlHwScgmWFUmpOWi0nrvtxqrEqr4FmgGJirt6ce7Bhf1WmZdm280KAhHsLeQoQNIOBAXloCQzu+Axl2Xr/To7bBOE6XTpTLnt23xsCKsNG5PN8bDnVW0YAPYMD2naJDVz6O8E16qt8P08ipibCORUYP3und3W56ry62NUaNCEw1+wyBBoCpkul2NYAXDNTTSWgCEzELKDvI2dRCrDaVXSrC8lMOnwGkyk2TgKcwiuhUTdsocHWAdfIQr65gMBROrpB/GEKmwmNqdvIh00puO0JASwNOQKbWJ9FiZBBzjUwM55lVpTBEO7xuNAJfjHwOQfXzpx9OvUyaS5972DD/s+AY9yZ+sbr5aZ6u1qP9aCW6d2YQZgcpyV5SOD8CK458Kytf3nzJGknJdReQ7rDQEDbVAdNGmbSdkzGNp/Jg6UsbZ3YaZDS5p42v75r4Iu3H+u/B0q9d6rUsJ/Tvqj7Oeo9nDir9Ux/q5MZfsjwVW1uIE0CLfh+exmv/NYOtqkDXA6+pASiR54Hb0AfWE42MG6kcAJ5r4WBg/zM/u993XpdswzQJgJ9e9UrWOz/Wjcn731O2mdfesS5pUKCRX5mxwLf28x8AvHWUxkYT0rgnVfPYPhbgfPxMp0I3UCCltEEzGhQWs9Abl3WtbUImvUnuEY2veS8fdr1eXqQWABzZgHf5ASB/tq8+9jEI/Nx/Azv3cixk26032t/3vRNDK49CfjCc8k/wzXg06h9h3UZSkeZJEVMGYNERn/Ez/UMz8/Dul5etVngc0bwbh560utqpS5/xhdZkhv8nckt9g2WwR8JNvvaulbHsAcbP/tsnZ46znrL72+/yTpw8hTXZfmvElyTGj0clGqrBNXZPgWdlwTH+KW11PsaSJM3SH2TpADeIXzb+JLXzWvbW9y9W6fthPGMHYw+Vyq/H7iWepfXP+6W7XItHmNE6tL+eTwYdUyw/LcBFv3R72Cucf9WfWn7OuGDS0iDHqqbHPDlBNf+1f/037zRSWPfIJeFuczO/XdqsxEsqpdSlQ7d3n7u/jz1uyqFqu8VsParX/2qwbX6+edTcI19iSxsDtqpeC59DQanZlAwK2mwqoLcun4FtPUOFRgWAwv9vDSp0kJnYMOgYL33/f09plRWU8q6KSZJ/vAjAvNyTM3Wc8BeN0HGPBgmAJeqOf8te4iZScYA3iCiQCILhUvtVOJhgSDji1PMbm/vAJxUgIuyUAEpuJcYX3in6p/2VJMHa9jAB7LDoqTGQZHXsVhwlar84cdfASxkwCOgrNZWABObzGtCmEChkniArGLloLQFTEX2w4IsqdyNfQLIeEJ5rZBplgyWcY2BECoxMuvMASCZC8oMWXF5qixoy1x7Hkoy3wBGvpTjTCCVPf8IYNTvDHxx4uMw8ChTboA9cpmGgM3GiVzN0IgBLr3WvG+9tyZffhSLTaAaAQ4xFhVUgSquckoyaobZ0s+gEtq1RHqmaw6IPEGLSx3xd4GZ6F1FYHAiqezpQfcY50xnjwMv6rsEJXlGy/WeEpZa3+o3ZufKwV9dxz3zyI7SvojhWmeqznH9IeNNQ0RuSpfcdmlo99STjrv78Q5rbL1RjEfqiTrHBcpRR1FfiNHhDIoBBjzPsLIIIH4E24VGseRr1recIayJytlLnio4t4PweH8PnfL1/mvLoieIFmPNE3ehP95U8hwl5QDjzHgTa9MyRec2JuTJyS0GsVmNZnUaqv/8uXRSnXGOfreDXOtjUAynXwBQ7UHpPoKqfD4Aa+rvZmM357NYyZRtgOLK5hdj0KAv2XssObAurhJb7HfpToGaKS/pKNQ+gEVX+s0l5i7N2Jimmdn19eyL+J2ynMc9NctuGQAiOMP3t4O+M2xaXwswOgP0XXpncM1TsdMu5Xs24KtAgg4GdVz9aWbsxuBmoBlQebMhB0SzXrDdREsAsUVrDdw/dXWufE3aiGZDi93KVgq6h/pCYU/V+9HMSHtKXAfCU/6ZgdsG7uw3lj0Qc8btGMjMospiqbV6q72QncZ9U/kM7EEld1giymuEI+XpwaAACZCKYHKABA5Z9vpQf43OSzdxWbuwD20z5DFS3xD8mZIhOZ0uP0LP1Q8NykOufd4DEPa+1/o1yzRsOcA1gT8768EybbvnPagncf8rv2un/jpfMsy1g4PZiUNBZWJCjK2ZgNZ6c9aONU4A16K/WMtUgFOLjjA4az3f/tWAFc2QlQ59en5sWQWwdaJT4FPJx3HiK9cpgwBPAedZpb4b512yt7HoAeqq4qOeIZHNBNi8PgQFxCIFZ01sE21Cspr5nExs4B43Hy7VjsPXYLKTweEA+zqjei7x2CPI8eTtKY+z3sygMX16rMHCeGMSYz3zxWBbtc/+X20HVf66kZSWj+8BLPdWLW6csBUjO8GI7kMLvzh8d/lovs5qn2jHGDTWOWUyis+w6br3X3FhuVhH0n6t/tn70P4eLH4/wAZoW7bf8gc7EVUQtiVCEdqvAEgqma/rZF9Rn73ZcyXuu9zX4NaqUSfw5X54TfHpg8DMWnuZXYK6n9muthEQ5f10f0Pbrvq527R4iqHvgtjpciEzGvvNqhyCAvKZclI9wgYli9K3iF6LDOydHGECujJ7SO4vrLUNsPFk+tD9sOtCpuzHUJYGJMgyZ0+6bXAtmIpoJWRGY/R9o4xQJ+1nwkmf1AXuGW370rJ1AqS0/L130LXRC1zjBAB+53Pz/hnYn32O6fXvPcuHtY7P97RN5PttLRzODOamF+ifnYNL1gdtE+xNNSq0sgoR/0Ahzd7jWRdQ6T3F9G8DXBuiQOrmxGbwb2AGUXkY8Y6fEHIhnw7r+zuAa/m2fIa1HcS+xral8wxX1mtlrv3tN5ZquuyTAYWBkmaGgGlGgKhURIFYkw23wpAzoT5npNnTW/70qbJmzNqOsSA7amem1e/rviwLVd8RBKMDhBDdYFmcp45SkC8CeijQOcWMDhoDUZ27NiTsN6NSDTGBTHPGL8R2qrKx2ohi4vR4bwW9zc4yiCTnBoCPgBwyO7QxnVk15bYcG5nocrxVFprMF7O9MO2yy7n07MhsD7iWBqWNmkss4eGrUaT0BwJoKytNS0xFz2aadhh5gLMvQMuM+q2VAi3m2pTRBiuluxyXrBFkA5BYzeAfH6cM1A6KsqYI8jqbSqNf5YL1nAhwMSCDoIAPsQpump1lZQf2nYc/KMVe3xkgSM5pZ1eVlQjknU6Hua9WalNuQJCBDM/5m6y9DP4BhnavMilV1WqMg+GsiHqAqLRonDAqcgMoBOgEeJrBoGmzno5aawCHPAZ3wCAJbKn1MOWfR06lEslAU8lrPQf2HOXjZAX42S1/HbQJuLJxL0YsQDX0R6x+cARsWN5Z011vL58+EjjvcnQZk8xi0NCJLaESafcka8ah3gNBh4CCWYNPAIOp5gj0YdCH9Uade5V3Wt7A2K2SGwznoB4toM+91+rvArQx9EDgbzHe3grwqvKAcmZdVijQz01vC7AqwNKZTrMBkVVUubWBIepVKivjslWOj2mEPWWUQcYSuDZIZwd3mGYVvhkEBzNSuhPnDFOvnrE36PHV5YYC+QGEOXM/pZglC5yWRcP4SWvrCak+r+ng4EyWzJmFGexVsq2YAW9ZSLjJpa85WCD7p1hoQsdY5/ZwmnCW5zxS3kt2AbK6abiSDPVcLpmECypbZpBtD9TCOi7MlXb8D06ZmTkyZ5Gl7t5qzbYZszP6c9jTZPGaRSBHbHPapCIJfnQpGcGQLtt32avaQ1gmee4JAhpcU4vptsXULcE8q3PhPqdwuswSnjJPTFAr30TsNPe+IfgWjLUJfek69PiStwtbb4V8LrIzUsgc1IyLthmXT2g3wSE2PtumPthE3HcD+vwbwJmew5lvOpEGJKXlwXKbCW7J+2pw1qzlBqIMjc01xgczyMG+PX7iJcTV9Qgc1KPy72Q08AwenXrbpnbul8BRbTGa0STfEE7QCq7ZXtp345pbTllGxf/WM+pMGxTw5jj+AKa6+blYJWf5ZRschDgxaGno6zjw28pbOWVdQbL313omElvDQjDgKKbhxl7zs1GmXLLOfycQ6iRL7YYZa2bTOOHXjEAEFJR9BuFreTl+BB8kAg/rXS1o6yb7jQbhO5hrnpHknB80Q5jBkSaZ4zdX4Wpro+/4TIBRC7419s1JWyaclOTF0Bz6cy4JnSTS7GW2U7DegFwKPElNa7VCkE1nbVSKaSjxkz2Y5/fWlfk2WJaML5/1/jv0EkQyzgr2Rologxv+TNorBsJaE+no8bftv44sp56SBLtRQJ8TLwKvY/b6Ck62RsUxHzagv8M9MBiwNkfv9/T7+h4t0zM8Z3zXIVKgxYyQM+yKiBYcDKeWIl2uPkAG+0g6YSwmnBOOIjaYBODkaa2t9TkBT0lBL4dX1DLtXLmSMFmKGOc7Rc/vOMASoXT6Mbwu4gmjha7QUbsdmAPH0rmWrQusk9mb2UnaxT/X+cRdlPAyU5+6TkhllBVyr9v6CsictgvWY/OuVgLrubkOqI0dO00caW1eL5UgDuZj2yDF8NCFSpAqljvVbtv3aMPYsqnB+e3Mtm9hpmTs91GNTjw6Fn6uPc90ZK23HPid3wEGGyhzPEwo2dKgxxqb7S0E7mA5y0/7nQ0QjzKV2o3artzaWOTFBofwD8A3embkwRfzeqy7Nkuw7+ZULGJ1/69//GfoWlLBMNgFALAYKDr4d8aZgAUVZzEfHGx7kTK4YQkdQTL2AmKNvfuN+D0dxHhgQf0cJW5V1lVli3Iy+GzupzElbclwcrawhxBUv7YqY3VT+wI6UBKn0pgXltSFnUjdw/KkLC0AcFEG2M2iO5pVOd4wjdJZMSPQJUn2z7GZyqgxsPD0J/28y7ZIlTQzjSVvBSix+X2tXSnlLomlWmzj59KgfjlkXN7QDw0HuMvIJtsyhngUDYcq1MRSlvOVk+b35L7JgNhZUs81GwY7fuj3EswhAIafPmK/MTX0kQwYXlvBhEoZsU4qwbRxLwDBgJDL7wzYUmZmWxfAR72yLDcT1Kg81KWeZVQ1+a4ngkroDWDZiR9nmbJh0BAATQNsbjzsMguu+xsC9OB1OLOwOe6pMAb8ngwNzxxLusGkbHo+KRP1jJhmWX2WAK59aLang5faH5YEFpOJ5dw7AETjqwApxrR1U9ESAAAgAElEQVRXiXaBS2kbrPA7QJex7bjW2XuxMj3NlEFoPV+xNYttRcZV3bf4YsQzKCeWvzqzBrkKxCn5qsEIHwrcb8DPGXpTu9W/rBiG1T8MP3bJ87Ayy8txXzHrrqfHJ+iKz7d1Jqdslozae7BqPbjFfxe4dnl5uLwVCHlhD7YGLlFC+IxSdwJ0DwDnqAN1tqU3PgCELCaiAMXOlM0UYU4lJKDmUiAHogYVAUACeC1wlGXZ0JvQ2wQYiyHK7GY5nE5qFLj2GYkABn1RFtIAQpa6UPfWOa978f5VFjp9E3la03AN87HTwk4kCEzmc41z7LW0jFoHGOQd530cIaVfFVipVYJAT+s3OwJjvyqBUJOV2fMTZ89DcJBcUMNxDHGgfru//0oNHRmzBunbuVjf38E8n3vWM4G3dhiUdCHWMP0qHYTbee17ov2BJkw3A2jubztls8Jg3dAY+8hRX2uggkH9ypx3IE2HEU6je6hUpj9KxVDmCXC6pny+XJ7QyL/+RxYb+sWJsYazl0BclH5m6agDRL8NJroZI5Oujb7aAt4WN+D0P3p1pJvb1TdwP64B9qDsGwBtXc0Am8uMGKxOrG3d0oCen8L2uhnUSu4okUC5yoB59EXjQE5KqJ0HA6ohTaXkbW5ll4UyNyd2dT2LPjhOKx/YsuqfHwJwOdb5emZbsTKfPkXZ+GbMtH6I0hCvawOADg7D6xaQZN2S/WvzTFmHkSkyDjY1DBe3960DiRETfr8Cbi5KXtt6J9cp16aTYQaDDWBoY+0DoxWBAMYuCxVI5HONRLjK9IcNLv0RwRigJLNiWl/wrBH4mvYOo7dmxyhODvKpN1vPbg3bR2/OdHaAxZpu3EDfyalLHZlDO84OqO+/yKOZiQAkmVit+4GdjvPpHqQCGcMHJdDB92TMwMS9/VT6tnP2rK+v7XOfqz1oflf1SJbtF77z2WM5Je/Ifr5ZsaDgHwwuptYrNoBPHNe3f2t9vYBrydSMxvwEHEc3+HJYE+Nfcb7W19nLY4dd2Z+zrQpQn+eSAXPdhiwYg/ir7Zz7zc8NSDcxxIxxDQ5Z7S8Z3Zhar3YItMc+C+BeTxzcCdo3DMhilYXILDF4D8BdVw7QT0U7Fit2sQgbeMHG7jjt6D37eo5NOu4s0Lx8QgFE1QKIwFrJuvRng4lmITPJifNgRq91r4S+fRIlO3gG2kLysWPvrFOu9tyVbZy2GNNX1Lp1+nFSbznmzz2WReof7Tp/kU8nN/LRqc2bofd2w/7HA8rwCh1H4rzVBYgjXP2jGLV9ldK7qDByW4VkwvoebXAZI+/gWt5McbQeP5Ykrq+fpr7K97J/0j7k9nl/tveDm8oEj3rM5vpmnAyiQA/ii6qArEoR03lWMeV7hQx3H8T3zfdJFmg+u2Wkfma5zXh7XdbVO1rOY73+n//Pf5O4KZhYU6pjlk3dhI6eGGYy9ghwpTxT2VFxi9WUGVowIOBqLw5mB5Qqs6xrNWPFAJIbfCu73pskp8BZKAM2nuCJu4nxVhtowLC+77JOAw9ny7Qc3M7gqTH8rhwkTNIbAx4p4EKmNIYMtEJRtszv5Ix7ZeOdofYaJbhWYEHdi4Hq0xpwSdk6+8H1iTdE1vZyebZhl1Pg7IkVBgTMPYzKiKA0lRNYHahD8KK0wQAHdRJDMLAPYnIfQTl01hZgyFKiCt6nd5l6DLxWwFq9whyYTXZVgoZf1b8HaKXjNA5WH69FEaLHVbHc1AMry8VorJxpfAPgst6D+bcu7QH4N8ETSkkCbEwmqB0xg5p9KOEMu5lpBAcrIL4Yh1FYAkY13MAleXWO80+X2AbbxLK4B+21fvUz91XsiYQIZNVwOphEZkMVsOahFFZ79L8dCMr5wOtyjXlvM9cIGFnOqkyTpccEeOqd6vO3P/768lFDVUaBRuZfToqnIDG47RPaPQiJcbMMq8CqOndPTwS66XgT0INe0Y2QNQUA+QKmZbHp7u7qTApcqzJ6lawXOOZpjHCoAJTVUIRfLq/PBUIOsAY2GPpIchppgaAu9yow9PHhUczK6V8Fyr68VbwHypFZOl5OHFkg069oAhjyd4rZZoZgvV+VJ7uUCACYyteaPdJl+ZSDmqxae4L8ZOiDOXVWSAGZ9Z57SlbYfK+xQYCehDiZf8iMnBYHjmk86/cu62xnzw6jrmsgmU9HEKrAHP+39e41Y03ZpQ4udqFtl8Hf+j0ZbZTv+nl9tgBT3KNZZSeOVwDqfM4VLNgdOl+v0SEhSAz0zXZhUDNAkOCCmyr1d89VLv6pQ9HfpWZXIa0ACPoQyO4v4BqbUYNR1uWZblDNM4+ryZ6ylLMGabzCPj27xcABXKP8k2Ws/msujTGoGGvcPnIuNVvpiU/XPj8X4Iov3CBdCDfsZMus9vUArjH4dva+E1qyGb6G4xBPgJUwLoGu9TX/dqJRAInBGDDc5Pgr4LODP+eBSbsBd+bZmz2QxkM9kijnw07pHrNduqYlHER4sUFeXgfs2f2zz4WZtnoHgh9ZumH2FhfaIW3ko2jrwyZz8ccP+gAW9DBK8iFdtlg/o9+mcuBa8ywv3t9MAB6Yaz3tbz27+1dSv8DuqQWH/TbqjxFK9zk0uOaqC+h+JZ76DMuf8DWzr9uiQzwNtf1aTT/0tPvDDuYer4eqGZReqwPA6Mm/sv1CpfpsvcOO8GNMadsxuE39ZaZfJ2W6REqDWFRWhDY4Ba6hhchaagvdFOCagathN1dswzJvDpW6sljx4z1w+/Y36E9PculbNxndnkBjl/Ynq9bMrU6KM5H6LXCtnyBsbQIkCa4tEmL2ZdiZ1mnBSOfxHdsH38m9c3WuB3ARkL0A+p5ov4JrI0MJflO3OIFsf8myRGb2kA/wXIqjHsuf6/U0E2aYyXXdjqlsWrrCg7EKq3fUg1rr4hgVsZvPyJZoX+SmAbajbOw+jP3tiXHrdajnCK7VQxiIF7NULGomtugnofQ0bJ+TD/zRJD+OOk+fiJJjtz04qNRIBr0PnBhUNdHg7FRZX6w6+QCCSw8GCny82E1W58yv7RdiBUQCPPPXFjkMPAFxB4Y/Mn4e+zwnMpMhK7h2ohdiGnXfkwcO5JrDu/d+BpQltPq7wTWpqi7lDqWY7yMttYBruS5OBOB9wy40O1UJJrq7sT752VTIeiVWNNKm+tezRwPwZbJn38Nrsti++r/6h//tW7HWSnE5CKtAC73LFMQSwKHz7UOFPjtucq6ng1F1L7o4ELgu2BNmfay9KBiguHG9QQIGI039dZAgwzc9G5RxN/W1GQHK2kdPLQMcDrzqnka8rx1oO3R01KTokX0f5dCGIZx5Aj1s+n97S7DgTNlAuS39tcjSqPHOVOCUBq7tK9a8mETdS0r9rw4nH9LmZulrvykcKs0PZNhFcTDL0KAQ6+xZLmS2iQE+suAFkrVDT6ZPBwp11Zp2WgFTlRT3FK8qXcVbiR3D12QPH/7h+jFg4DpM6cAEjM48WpHHtJsF9V4Vn/+rS0gxiVXyZ8XCS+IPQDT1PbJhsXPE/QvkXYe3QKBqwg/DquaiExyInSbwWfnwLUhwuDDPIH04kV8Ga2JZsVfigFPYi1DcKC9UOV4GWZQvvXBMUTRbgA799HDCZ6NPwpwT9m4ctuaUco9B1+4LpKu1nO9Pry42xXfPOoJr7rtWr3736z+9fFL56DgJa7mtWRAz0IBhdvaYqXXlHqns8ebm8vjwBECAoBuBqgrwAAAubFOCaPXdu7s7nglNrG1wrHpZIoh1fyomMr7+/JvL09M9nRoNNXBJaTGhClhz4qDet0CZn3/+iUBdgyFDjUa2scriVYYMcI2cnx524OezAsO5A+OBbEeAa8UqgyIfJwXBQzqJyjTBIep1o6xOeVsaRD6ngSbstwEjHbTsBUJGwThCworEoGSih+8wzEmfQ+OnDjpzeIcd5JEXHtgG15oRwqC9ATCrgy6d4u9q36Eb3Z9S/TfpiyRzTSC1WH++7nKm5vg1o7lLBqVXeGa/FVDqw1DywcLY2IAJ7tu+azHa7qRd4ePRYrDUhdLkJIcDHYNrFeijh6gGC7AXJh132HzIazU0Yx9T2OUq86wyW4Br9b/LpcK8ZqPJJiy913w9+R6+vkvmDKydhaOwezuW9k7cegDXIPBmIfLf+EwHOlyvT9EXhL7EymiSKidjoNmDAnoXp3F2pGXB+9J99KKZvxidOANLmwGtt5oHp8PbYWo6xN5nZaFr27r/oW3lCSji90o5ggSb8UyNoSO7Zuhp8nMAEP/dFjEmo/qaJgg4YUKb6Q09gmu4fpdHxlMurBj3J0z99h64QfaWdVjKx1mQlU662w/U58zAGJbWvAd0pUpbl/6rGmqELQGwxiTEGbi2rE0w1/xdSJ9kNYEWyzfV974OshmedqjdXd57K/Hy+bQYZSw0IiXtox+4dC2ve762uqqA1tZgqhSxk8eEvAfbJLgm+yDgnktC/x99QNECgz1XP376cKnJ2fuKJDC66NMGo3N18xPrv10i5/tf/6T3xc+u90FIEP8OYMNxCNbH7FvtU57XSZDGzke7BctUXi/wbNpUW5ETML7tsnst2c+Q3VymvqvHW8n5tBsJtqziCAMkO2vfq25/DmdOPZ5zOBTOpytgmrXalg9tCSrGQasgyaf7NMKv6jZEweov0kFVj2jSNvtAqzxZ2nCGXs1hgsl8B701KLbLxhFci2neXblEnw88cQEP4kThFDuR2P3Gow83hV6WI/TtGTBE/XJM4I2/975kf89v3wM+bDevXYf77edb4zB/hzac4Jplfgd3CMrLZkiPnt0z79e+SjF5Fbv5O8v1U18vzLUTu/RHCK7ZPyaMMXFEv53ls13d0SuHTGRvGs+O5fivDlyj/r35P/7R33p7fKzJdsWgYBkbm4FXqQ8zezQi5fCyqWK9OILN6oMUTc4ZQA6DBkqvSpyeny63nwqVr8lx62ACH6hhHQ3wVs/RpRTKHjmjO0FJUkTlDCSwYuCnyyYJGLlsMMG1NnHRjydZXChp0UYd/UjuMphBaKKsyX+vr1hLNN3HHweshrTUJ00sp7pHvdtDMSGchrWRUJnhAq5pjS2MqXjBWBBrDb+3x2/E2l0PZDwaXEOPKZbANkgo5iIDSmc0SvCnt5lZa1azdAaq0bka3UvToDxSJTJ0kriqmPoZYKLBta67l9viA0cHkwyqXltp7gQ/gVIHA89rBZDiiQ5SDqhohenNpnfB3Ysyq1G0wxKwjak9//Wvfs33OkwtG2cK8u9gY/t7FPGAHHbUdqeS5TMzPKEcRSUbWpmAmaMJN9Wzz4CWM7AeVgJASUNBHMw4G+2/DZIkSMF/EygnG5DrikawCYKoFOy1HBIxVl1qwWBK009LDsXAMrAGwE2B2ecf/1qUvbpvCtegJcLNMVsnGCB0ls4DOwaUq915EEOslKRLe/13lifVGSsQrX72Gcw19TEUo9QDUVpWFJnUufn5p39zeXy4hwVmA/3qYaa+bDWNdOvb83D/9fKXf/n/4TME2Ai+uZTfTiZKLMtRK0cfU9CGZQK5oQfWpU0E17huJYsF3BkwMZDtPlvYH++RytZxzZ5KOOxNOqQqG9ySH9aHBqmzP5DP8lliw4MGekhCMOAI6pi56EEtoauaUW0HfPQNgBjoypdDn+R2frrslYypWkbIWrGAKzml85vvZue55Ajs1w5cBqx2ttzgNs/2tcmIU/ZyRq/qayit3sC69X96d9JrpTuoA90fIxy0wCVg3wRM1yPWIAr0axVjscE1MVCrVBjfqSEDL5UwqoFIan1QgBpXjFNaBcIBiCt7oQEWtarFfK7/dRNbipTwYQFzctj5emqY3kEcLcwek/jVGpAZk5yrtPy7NXc0Cfa+N33K1qhRCILbvr/15FmmvoMjl9q2Iov+ImcvAxY/gyIDS9CTPRRnWGy2HQAze8+TcaeE1uSXBlRFcOcmwsMSFnK+rJVt257ttv7G39tKN1PeIJ4COE+/60A1EiSwsW1HJ/hsgG25ycCjH7ahUPko3DonBM7AtXMRsT7LRAFBTdrGa4GxAyf6RmQtONCvv/c/+DxwWNp02GPpmNlfyUPpKQ9SQpJ31RzYBfvJ8nFgIer9T8C1fT+XdYvr2FbYvxlRHn8Gobxtc5/RVSpmTeN7vk8c6gnOTwJMgWuC6NSCgWVw9Dncx1AtRgL4YUBW9651EqsBSYBKFmgKNJJaLF8Od1GvfJ4MoYhN/HJV6VifdMkjwb33ITmvgSZ7b6CaZRufMluMBwl38/5btxmQ6PI2VXbyw1O9Mrpwe+ctcILViCE4fneCFlOmmeCFBwtMny/JaFTmLECgSQmSeIhKVKTkPV2WxjhpJn3aXxowyGXiPESwW28kRKC6y8N+PhTQyoRs/Q++WZVTIgnHOzsWJmFB4Jp7c3qwnFotmBDxLrj2ncw16mWucybv2LJJxtVagn2DFlAiSTZTvVafcwnuSLLPLsVkDGyCbnNuj/rRcUaejV2H7kDa/t/z3QHCznyn1E/vgWt9/3fBNcmm0TIneU5UU4JrWCe4f2L0x4v3eyUw2UmUlZG36JI/MnBtAdas6KJdEt9t9tLYBtYt1mZZg7C9fzBw7S/+6Z+9ff3yy+Xh4StLV8Rauy1AyL2N0LD5BX1//OIA4TAxtHqvcaJKfYbOHVlndN4KWHm43H2+vdx9/oySo5k0Oei5mWszoe2GAJ8ycZjSBwebSowBfPR2ABuHwRUBJTPaxMhC82/er+ncLy9kXdhANwAl7bcoeWZMHcCOq2taocEXPt8ANjVN77YdprmVzHw7w5ooAlo6J9AkuJYTGN1zzUZ/oeFnDXgYkoDymlmGXjY9TYpTsVyeyZJUTahThs7CSuCN/+WG8HZQDMZAgMFEuDBQivKoBtdwGLgOiM/Rd0NBlFhSnC7HwzSNsCcDh55QouLvsRFllX18steEmXhsSO/s48hLKjGCoRF4dHZGR7wzF+R0mLZQrLU/+fWfLMDavvf0IyiTKytoemNR5uyAUSYWwDdAK/YM8WQabhArTTWEAD20NKHRzNPqT2ZHEb22NDX24wcOLQHAalbpyuQ5Ams2wvW8PJ8+BzaSfl86G2L2aAquHbgECUsP1XPU/1gWSnYZAolPNU13QMIEGC2rdTag0z7dStatN2ZN8z3gxFQJNDLSZidNL0F/dliInGRZ9waYZQBYrCX3ijTwXECW5eDr1y+Xp8eHLu0G060AiBqAgCEIT5dXMCrJ0np8eLj8/PNvMKnUetRTOAnmk9HWgHWVqdx+vNxUT8KQtQYVJDssCRWgrh5ZBkzghAuk91mt1ff0Pju6GFoS06Xag2wG3JqpdH83961ZwTWXfAZYpsSGmaMJrlF/iAFs5xz9ROZs2W6d9VpoR4/8tSVoOXPUctJdyR/PF8toskTV9q+zl2gBQGWXNmoA0kTz9U4Aa4cNgn3k/8lujbdGJ436Cp+JCWJ+/3Y4OgLkvk15YDqgaxRu2+cJbJ0g6fIPTvP0OSzwAnq79AtsYrExSz5L5ygmU3CCIBuTmmU/Ba49CVhzu4QBC22ACBPbRtjxst3otVsYTIvb5XhygZJOfGDaO9kiYNTj482ybgiebRIxLl3V/05wqS+4TqG2z9GBtAC7MxwQ03hlTA3kWKcGstfPmsCrf9jyjme1TyMbXKAa/Kxhh4zvFLZ8W2v3381AOcuk/I75t32C1s1mf7d/M+zj2omcfMnvaL2bHW57PbtIoq8LTDZAR7tN92STrkA1rgd2go6bLWhf90RodH5oq9h+oOxF+6k53a/ZDAV8cQ2cMFvANYND0fOMfS33IlztcryTVwJxoXsUxg8Jrq2lV2uymb00m+UteTjTpTz39Ncto2fBs+3Efl8H/m0DlvM3vjnPao9TW8C1+pV9p/TRBiA1W9Lgmqc3c4BWPT/BX7ZYmL7S17TI6J/rQMCqo1bdE77wMcuvLw64tvdZG3tnbZm66Vgq5rXFWlueTwDZfOLcQ4MH+2pQN/PNGCBLh2gT7DPO/cVBa/aqAYwA9xow4tPQtnr1GH2vvRRdtcDhVQb2PPkXkJESHeWvsvVBPG+tA9rZaKBaBTyqxKjJvFW15FiYbWhqurzY5DHEyq03wHy0jov4DfbPquMkKeGlOzVKR1FqwKztA9p/4DQKqMepGO1oxg/89kqY8x0IrvnBJpY72JPea8pa+iOL/x3P2nJqsksAVJYvy1Z+1nYkZXD+7bN8uijU+n2myHIypuFveM3eLo8Lc23e2WHtxI59je8C19xfb9pN7KCRnxGXa6B7bPbydmdIvPw/vF7okPz3Yf2CIbrvb9p221+6oIqzQi8v+0pJFLt6yo/35/J7WtJGczk217Tpf0/ANUwO/ot/9nfe7r9+AbiGngFoln97qaDWwBZKRp6YpfGhqL8R8FYArh5m1XfGIEtdo9QlwbVHgGs//PAZrIsG15wtMmgVbK+6TpU+mqliGg7BtapTX8G1uheZV9WMnGDAGD2WlHkS0LDkqn8Y2Rq9mcHwogPLRswWHoJ2ZmuNE5eHva5fwTmfs7ISlY3cG3aHYYCkKFtT4BqcAN8zmxpGg/xg53T5Uzi1u3HrsE2Kuza/aMzJAKzvYDBCT7sb6jsBhCkv6LMixw/fNRAqRVxsg5rihuxej4NXYF7PIaNFmWHmBg6lSjRZTsRg102wWw7sPN6QRYkhCT0DjhqHZRXKGEVJI5iFJcsG8NygU0qmZdy/N8Cgk+3nXbPRi8cNYPhXv/pVl+O5ETyVgkoq4azQqLOHHdkqnU3SZ+1YZsDUgzYkJ74O9l2BmtkdDP65HmA0odySTLf6vGXAEyl9hvl7ykCe+zQyaRhHwRIQBHgp9toOahDgnL5Y2VeKQBTLW0sPwUkR2M8BDXyuj7c/ArhenXGVd2pN61nBxL39DJYlWEIa3NJBUwDSdvI8MXY1qHNmsUY6J9ATDcTTIWHQ4OnKxRxgBpP6jEaE60OHq4YisFddsXv4PwBsAttQwvxUAxK+Uoc+PZK51gzBGlBBcA4ZUTGwAKx9LGOt+Yh2zATAcBJolS6ox10GJ3IsmiYkES992cExkgEqFbQMuzdSJCvSeaau8MRml/xNSTeDE62vytkI1rtUfO2JA4cYZ1PZO/VWGzbC7JvlMB13ynZ9n+/B1wzHqAH1YLrJYXeDZ5aBTYmqnd1OfLhPk7wEgz4OLn2/1WkJcGN3kBpkC2/N72FVpP3re9mJ6rgrArBWX3O9tmlaE+oRlxUlm8bBgoNkTymuslCuPRNOLPfkXgr4N7iG/55JxFMWStaay0J7r2Lk+XTcGpfSZaYTsA0oubvVUJnWy/rle+Cawc1cZscXZOge7tAMfOoKyapk1g6jY0A6n5Zls6fagssZViDT3K8chOOXyAdZ35D7Ms+5ONhyeCHDcI5UJlM6BP8bZkncfmE/+TN1DYNrfk/7EQ5SbBPXYErus+8V4FrsspixZI67Mbed+36GSIDlzrwV673TIRu45qhq20oNSqW0bMDGGpisbRNqP23Xl0vqGgSPXxpcq2fnuXG7iulL2mDEjYc7eSgPbbtDrAak0LJpGMe7eMaJx6Pl73dwLYPiPaDN96KNGECxC39D5nwznPvWsbx7+tPpe+T9d9ucAd76OwWpAtecrHTSakk8QVYmichrnoNr9psApijBy7XfX7K1epw5WRkf+l1lnPx3n3j1YjqTwfla6nYnZ+a58gkXeXDLmAB0Zz82cA0mc33XtKuH5wu22+jOAcZsK87eK2OPRcF2RcLQHeybmI1ue26AgnI7DLS1bctaLslnmTiJe2754MTQ6jlblySLkZU4FUchKayEsG0nfGmfaQ3EgF/upHfJUbPvpRnN3AaT9Lod4/vtJ3gVpN7rYK/xxKOBA9uIqFEYbZnXg6QP6CnES/KUHG/oNlS1IWcbcLOfa8vW6GpdKECSlCnGNwEGdwsFn6cV9F91gjXj+4ctwbUdrOz4CnJxBNf8uvN3lJhe2TuK48gjCbLSJNowPNOuVnSTKbu+8n79MN6k2aw8c/u5y7gK//63BK4NI7w7RQ+4Fkzm3Z7Q6DZnrZfD8YeBnN0u286M7BF09952zrMdt9+35xrxipt//U/++7cqTarArqbpAVgTSwR9wioIrMBOfX68AZhQKUZI/Qwg2vMTDGpO+jS49vnuFg2/E1xDQNdgjxvSs09ZvScYXwHYUADf0BA8ATT8zGPVP7KM1YBA9mzaDzbpuOoRlko6sn4sPTTlUmWu6FulLMpGYU4l6iEQDvJcammncox8BCq43kcobDPXeLB4sgwgDkNsAp6DojJoyU2LzCAD4gYZ1Vet1ryua8ai99WTAbv5r6YO8ryNs212DrKumupWTamHLk2liDLJZiLWtMrpN0B54eQ9AhwEYWgOHQU588F1Y0+7YNPZYdX3XQJMQI3GAYBkP8OqkBN85Xe5Vhk8O1OZAFsQE7CG1YNrhhqsQRdshIYBzJhuAW1LdJaOnhk6Dm72vgmhXGsiXyps6Wb3Ssws8Tgb7YZMzCQH34puDSCmx97RsfVZGaB7dZLJ0DgGKGa+sAcYdEkBbALXyHqks3v3459CV4Gt2oEI18jfLR1G5tsnZdxEzW+JWveFWXSV3ERpyHqua1LblM7aGeL5G1DcQEQ9j9mmBILJvvvwsRIQFw4ueCi2GgEyyFwxhT1t9Os9/l2AGgchPF6ea0gCBiU8ksWGAQgPYMJ5CtVrlQxVAHbDiT3eXb4eKQk+0540nMyrm54Yxc93Gddm5D0RiOXP0fNOTmw7Yvpv7E80J0/509J3n8JiFtd9wYJ0mazu307oAo5KVba6G0OZ8jcBg7AD3HjAtfns9Ay0Hk8g2PaQ70BPaPpCjRHvQFTlbDb4Z2HYGsC63+a507i+xzhozgbS4XaCwgyk3bkcvWGwkM83E5OycbRZ4e4FBd2sJscEGRUg1BRbO+QA0vk/2sWPgZ0AACAASURBVOsq9/TaG4wmmxX2uz5fZ/qm/jZ7gM5VrvW8/7zD7J0+22bjvDxrBpZymMy3/tjBt34dGzgg+36N9DP8/dw7O45+dgQb0mv7O+86mPdSu4ZOFeqnsoUG0+xM21dPB/rsuvMzMxWOCcXdNqzgGeW37cPiNyVY7YB3wu6xKdE6Y7J6zejGzn8DXDPglvvyenlBv7Vmg0bAzX1YyzEbrrgiI7l+SKYpz4V7d0nfGYjHNarEj5lr9Z3xQ8g4t33xfmPipYeIiFXkktKS40PiVOX/9Cd9PQWqAVbzeXWXYK6lXlr13irtPg8g6Yop19fbmAWYiGfWUvg918A13/faGT0H2NTOxX3sNNkY/ccOQyfoS0zijeWirXNcFpqlWar4IQ49bU72Z20bEHK1+z/v6R5umexZfPD8Giu49i2d1mfYMcN3gGstycEsymc5fa4N1aMsDhNsl7F8bif9d52F70TptIGaSijSbx/gpQE2/MNnYPo6JsiTVQh1j2zfYN2P2FDgmktDHUcRWPvUE9rtD6K8VQlr22ff92NMtC+/x2ejfairDGzuxm4bz/Z91i9LCWsPqjItiSMDrCEh3K0bnNxU8qWTF33KTwE264Vdd/jde+31HnNeGGNS//124Jq/45h7TR1MguTcDpKp6j+89/gQr68Ph8S+JKrjGuvaPgt7awDEaViR+Q6SWrzXMnAgS7GtnzWwxvfd3+89fVnv8+8KXPNz0d+aqpf6L/f132V39A2/03LUBzn9w+3bf+CyUIBrf/6P/ubbI4K0J04ruWWzfASB8jqByKsnCw0I+w2Y9UBHgME0e7ZVUExGSSmUCgDBjvhUrLIZP8zJSGTrtIINpPvs0NWSdSlUMNRwcBGwElzztEgzdZY+TNs9rNDP/jaKZruPclT1reLBFWCk6TFW3ma+mCnBd5km3shvNaBnFJX6viYWFiOQn8Gx61wyGUo2sDJKbm7YWoD/8MFxYAR4Soj4IpxyJrp0LZhrXZrgaa6iPDOQXsG1NH4Gw940stzMNTjCkAtmcGqvZtKSm4OzJI/MNWZnGbtKueXaVbPoZiXqvQ3Cdmnp9Ng7gmutpfo0Mjuz9mITlDrgoPqoZT81Ap80SCy1IxDkKYvt4A9GGKzGauxNEIN7NEFGKmb30XEPH2KmA7IJNon8M4NOB80FNpdDOzIxys3PR38nhhdsIJMNkQPGpTdWZPpMoYdTkb3/Giwe3kAy26xs65nJ9lLvtVpPgFME1/7an/6N1jPjlJG5RmCeJTZZZuMBHX7XmSAaGcpo5u/+MnX9klkwydSTrNYSveuQAOAzuXecz3f9zIC1WcHsvVUM1QKhNbn4WcM9vHMa8vLyWKy2AtMeLw/395f7rz9fqvfa4/3Xy8PXL5fHx/vL81MlRx7AbCuQjU5cjUp/uzy+Pl2e34rJ5nIGDk+YJqFyWnQuIbsquzVAAxkOZltpMTfbxroLkUh9bQ1kWer96bYBZB9uoeboOYELdU30/VTZK+V9B5d97sl+ctk3z9B6hzbq1sfRNLaytqaxs0yVuqeUD0BDsD3Xsut0ADvLGQ5YOzcN+BMkpBq2PgumRjiWduBz7Wy60hm0bQqz1nwcUY+2LN/qeMi3ayszHIDRQmSC0anuMhkFxT4bTKKQwccG+h85qEMJFu4NGWtug+letR58YGYAApU6AwrucQ4nx9QvMPZsmFhwGmXTek1cAujssTXskuwd9tfu2OV/N3Mtmwrb+Y/+mil5Dgrmwfkv977pzHUzsqc1QGAhXNsRgpBus2e2EfLZ0qD3a/yD9T2PZ6XlV84/9GX0XPX300nnmZUdC1M24b7evc/JBGXeNz9h+00q72wbqv62rtuxPawr2T7gs7kfuE28I/q1GvgyKD9MwZEhAYvar/NV2layS2fHpueZzU/z/Ay4ZnvqRA8Hb+2BcJ0rs9rEwMO0Sk7SBsugGfnqK1b2VBUPDvoothO4NgiIH5PLovgHj7yDH+2b6IX8e64rGXO+A8/lBLSuNOj4dUkqzgotOrYBhE2HbT49Hz8kTrrWusuDjnBt+fD7/jiZMr4yST35HgYMCkhRuLcBC1i1Zd1yzbwP7+mbPmMN1potrlOSin8BWAKQ+J4bRMzghMx8bc7zeG1n1jX2d3uu5RGytDI+1xZ7A2xWezcnsGOoHVxT+SrbNRiWnJiI2Bp/PgxL72DDmAtJzj4PfUKvB3uGdgLI/a3qLLoCQ/5qPmsP2OrzQDl0BUvHAKo6WdyYAL9zf2zH29j7l/Y19N8DUkigeLIvNdgQHFLth3Wv43T7tE14EJPuvJx7AOr9/I5NWePH0XGrDO3nkrZUbxGxiV83k9qpN+0rnD1P3mPO54Brvmd+bgXXRtecne+M4foa6md30G8A1ySrGQpuUR13jQPEeu+v+Ltn+SA/x+F5LSd7suP3YK4d1pcOQ1eb7aSEVX+H5nAixr6g9Hcy6HebZAM07/tXz1yDfviX/+C/WsC1AtZuP1d/IzJC6k82fEfJk1giGGO/jEev4JJNHOtvHiL2HyNTh6VSpuQiUJFzAyOlNfR9mXU4yQYneIIst9luLDk0qw3MDJfBuXxJ390P8ig+B1RSvtL2VnYssYkeWF3O6TwH18dleMyojNkF69YC0lYztN7bgAN2WL02dBbVMyPq1g/C5IMpRoEdita1WPMMEq3Y+TME17qPQcICwtycnWBRUifNSFNZggA89GGqfgToucMyTOynSuYIgtZkQtKiC5hoCrbLhNBTxGVbDLRdGor3wiRPBuq9nMpkuSwiM8AI9jpzxAOeNqj+TUe3ylOHIZmAj2XHjjsnmGuUdg0B6fK4Aio8ZGDWzPQIX8fABQGPUCSER/tHnIao6aOm76PsmNnV9SxGN5mgdiNTnE2Ee1Kn5cGGVqWzm/FKw2uggfeejI7LQV1S5OChy/oULbovSz2pS5ttAK0IOdxAcmmgTAHCn/71/0g6imeOnyOw5gEIuS4841zfbvCsTCHeOtg3lcFjcMPAxaV1Ba6hb4Z7PILGT3CtZJBlnx6jzcAKfQzxTHwuMII/fMAkRIMLA2SphBxTFPlM6Lv28gJQ7ZeffgNQ7f7+l8v9ly+XxwcCbE8YSlMAG5lrOEeX18tjMdpen/AeZnCysS7BvNWwoxg9pltR3gyusSSXOtuBm3vlzPkLxGzJyAWrCs2f3evS5aod4nXCos9ZD1bp0UsDQut2BvEAxve79Rz0tL38NwAAMrPpv1Cvm4VngM5BRj0LpyMaqA7njpZOZ5doTYNn9oD0GYCEz08C1iYAbMNPo9mJEQej3CdPkrRv6eCJMk3ZtgI5gwBmrHt+Xn6OHDTpGx0U/m7kn7ZL7DOtmwFiMs4ErqFcnQxmZ/QBqqnXGoYc6DyiUbgAW5edMKnChup0NFdwbQmcpTITeLXjRsa2QSwDHWErJAsL5pIq+Mq/ITPbhEVnta2nLWezK049r3u0gA6ho/ag4iyU7c9omi/fY+31Yn+j/Y4RpTR/p0A05UR2yMOMZIfa3obMcjkFrqH/lM8JQrNlNXddb5wnm7yPDrAfmHvHM4uJmD3FOcH3FVzzs/UVPrA3GH7uIxxnz+/ez6Pt83euiYkTrs1c+wZrDedJ06LdNqDe2+Cam+47gcN9VKmaWFjtS2jgTz2bG8BbxyPJU365jWBsR69zPisatg/7s/c7wRDrie1nPNEBcHVSxADdBNCdZflOcC3X/VuBoWXMiQz4IjtzjQoiEs/Oe3jIgfx32OPRtRnEA1yDLVll3HHFwkxJ0ClAnu9QO82cSTB79//bVoxkbwyb9+/ENeJ7tKYKsMt7m1fJQP0MvDi7Y/ofh2tFRZDPrddyD9Tx8wTXooqF9kjlZ3oHmsljGSnOnP1dGpNVhmNAgv2B+swTQOw1rqPsDxGibZD8zHxeIyNQy52Y4OK7Fy3eWar0aBekwRaQZVYUX9MAucWG4PP2E8pOE1xLH8I+tZlr8EdUyTPAu/2Q9DksOcHIatsm2dJHqC+TILCC+Ov7yngtArXaU8eQYzsyMeGzfL0SYM6TfDkpcp7v+fPy+jC+nmP8DcXCtZKtaz0jn8c2Zvk7wbXt4Pj+B++uE49Hv89neT+DeWbPdHuuO/79u4BrZo6uAbpyYkpaRaLbAK6f51SicN7Tfsgfti49QxJti5Sb/KsuC4Wn+S/+h//s7R5loU8IeKr86vPnOwBsDa49EWQAyONFVvNcKAMFv2TukC1Ch3FKPdkoUTXdDZipPxEOHZvxkg3H7/ueVq7+289gkA9TTF/YVLS+6+b59flkUw1N3oE4e3w1sOZsiuvJo08O3icmWJnh0Guikkpn16cun2tWZwyDGJptFw5hTtqToBXg4ufKsoosOWr1tWd+pIjTOUsDTAWu6YDO3Koha/3OJVs2smYeAVx7eeEUWYEpBkChv0MOEDKXwvx0q757/C6zlWJBaEIiGzGzrMV/yGzwBL+SDzrqeH8BpTaEbKopZRnKbOQv9lgMy5atjiznRPZ90Z/LDC477TIC6gFDNiCNQ02KorxN5h7sNbE5AX7hHRmsWJ4Nrllmxtjyc1ZyBM+mf0q9X/U57BHeH6a5fxvRZrap/FlKLplrwzybEulrQwxa6S3nfpqw1uWrPLxkpVuVuGlxlOMarMS9MZacfWP2ZxlQk3vPfnG836//5K/TAZRhMYDlElKAWHSPeq0zCMEkpwZ5XEYzk04rk0fWwBh+95DrQBWBv4wwwLXRf/OOHv6iPpYot/9weSzZKjBd36ln+fShBgsIxFI/veozW89dJZ+//PwTQLb7+y+X+y+/XB4fvgJc499fLw8PX1BiinLRtyrVf7w8v9bI9wGLDWqPbLMBlnUw+qHJeOFclk5GYDZl/A2uVWm9hkycGXH3TxvDrn5q2/REA1LtPJhNgEPCkgQ7v7uTkHoSOq90rJhnKT823ON0qSwNBtesrLWMZIKjCL6kKt5LzPvMLmWWnkj6ysmikN2jL8Sfhxs3zzANdvMc5npcD2wmQNwdKQdq/ffCVF3yD0oMsffLq228ADT0ZoWO93kIcK1+F8AawDWAU+Mu1noCjHthcEdwzetUh3wWq4PmBn/4nEw+FDA9pbCOS7zvEKkIId48Ia9kzg7/LmTbf9OGHR3nThi6dyaVfDMi2YR+dP9cVkx2J5IW5s1689Xp9bASSs3srdYtp2THZezPMEGVwngUyG+Ba8nu9Rrn0B0EZgHQrbJrFirvW1vRTZDNpWzWmlhDemKuP20k+63ZR9gZa9Mritshe8DhvWvw46WIw02/UcO6ot/ktTOoLe+L+7n2oDjPm8EXl3XWNZzc8TMv4JoSAQaK6NPJF1cZY9pw++kFrrX8hchw3zYfR2CD2yRcOxKpI3HJSJS3NAW45s/Y30EiV2z6bxy75de7rttBpkUHKzHtNc0E+eE86S5cEw1JC51vgIFtRtya5FZszfUNfHb8zvnb/Xm/+917MMORSTj3uRqG4zb5zvtzJHDXzxRAE7R7s4P5CV8vZeHs/ZbPnUzBXe4XDPD9fq2ypAN8X+yZ/GTGh7S1mfy99uws/137uabN8NrWdenLl+79cHl45FCLQ/JjA69L2VgXIuZp1qzLP20XmATCO6n6hvo01npX07KNC267DQJImznr1/8CuMZkKe2ydQZBQvpgDa7ZPpcu3liGvOJ74Jo+oYdlTLvaAe4nz1b9vvMBW7myn97vVo9ivTd+3nVwzTLquHqVWX8v2u/EIX1+KXCtn2A5vst1llL4fJZ1HbxqeHf7PZtSuOIuyobhJG7foE919ifP4nKe9B+rXvwtwTW6PZ2sPugbM+q7rVT0mI/nzUSW8QjKxthtJrzXQVC5/vt71Ff/IODaP/97/8nbQ4Frz89ovlh9ou5++AEgG4PTYa5RIcTBl2Jz0Gu2m5WXnZKpezfzYDLvWDBN/wTTTEFcBdEGvvIA+cBb0ZklU449vovSU9eNZ5lWNId1f7Zij2jaj69nlLk3JCnj4XwUKyQzmhBrM7ZCcKiIyeKre5H5UsGfgtYuW1sbirdijaxMK/rRsn1m8Hkfim2cNpwdnDmDDJNRAWAFRgZ/3e+d7EA13qTTxF5TLgtNcHKYTKbtVjP1jwCAHtFPqgydJ0kxvIEiRP+zYSnWtRtcAwCRyp5sExwQB4F4OR84njqK5tDxMxueAw1cJjiOuqAvlQGylMmTRMfZsgGXeiTo1eBirSlXmyXS/J9LavwdGw7K9Me2R/3cmoPXRkKsIUykcsn1U5Vzmx1HQHyUpgQixml3BjcU6DgQXsdct7WnX57FeV/Krh30R4NrEgOccQ0iAYjWwaUyw+rZiOAgyjgZTAwwNiWeBNfufvg1HgdB+esMNLm9vUOfNU4SVd8n6C46CSx/J4sM05lwXjjBkQMPanhAMcCeIJ/O3gF06sb6ZDmZlePz53smSAg2He7HHpJkrn28vBUohZLXWwFXdX0xFlBnwPNo5lj146hHrTLRx8eHC3tlkq1WYNvXLz9ffvnlp8uXLyodVQ+2p5dHvhv6ZnrQCoEQl5AaXKvr1wAJTwgtBh/ktMsnuCMG1+oaNw2urSbcExIb8Oi9HBZK5gJbrbVs0tYggyx25pwNZZ+jrIJsYYPh2bBU+ytG8ajCcVjbGDva9tFpUMA/8AQyspOZEDh3efZsbIPqAeZRT5lB2N4zy4z1oG0HwSCTU+G7Htgew4KZ3TA7zw5Ju1JqO9AXk86MnioZVPK0MTWgprtIl3lggRo683hTR6F3Wk/4ppong4291HLtMIvSrQDc5BwOhxlfCa7xLNpuW38T3Cpp5f7Tcsj+RQlgc0xU+cEGwvzzngPL3wWoFswTQDvNLh6GeX0DeiU6H64npTGihdVuxqxWUw+3simg6xV4pY2z/ev7CMfkeaLn207mpHr2x2r9yrJVsaTxjvNR4neZhfb0a9oE7keWxtE+78GPG/57ki7WOUGfbXPGZrNXnq83ulcBm0s0/e7eZ4FrZ70/cyHqvaHnxMPrktcNpBgnXo08uoGfgKsEzLu/mxm9mXTg4g4QxETs2HX6ntxD+lD046YHaq0dJwBHz0iUtnPgwc5em7VzuRvv5wTt9UNxFJneF9t5narRlarsUGIb9ncDjParZoC07s3KjEnWjb+DtWN5gcravS7jc/rkN3Ck9af9pc/pWi2em7cevFX3tH/HYHANZt8D0d773elhxBkYflyCWf48r+kDKrayA9YTIKSfIYPw3a6YtbOxufzdDNT9s7N3O+yjmaIC2jKOyfd33Ld/37K2BNNXwLXxjSNeEAhge+Vl43Wl65WKyXiiffabm8vj4/OWKJKV3DCN9rMVN7vFT+lHvrfAtWZBTXWBE0Tc/jMLJcsU92TcN/4z7r8d5H5NxFPPqHaw1bTu9rA0g2vuQe3Kod8GXKPqWZ8/7cDIrfvlcZJv2o+M1Zot3kxHtVmJUvqJb877q9cz/W7g2uMVe7lt/AFcWyeWpux2wuVdR+Tktv++MdcSXEPLrvFB+xx1OysBubJxuXopKYgjmwA18b3BtfQHv2U/pg3RBlrLVpXMcF+uJUODOXcqBTeXm3/+9/7jt8dqlv3yAgNRrLW7H+7wdzLI3NQe/k70UqgHMGONBmZtlk+gy0ZMD9ter5YupiLVFphRMj6AnTEyhMxwcp+3Ctg5YIFBM/u68Z7TA8mjkochU8/6/MTPjpGaDmc4lJ5SJeMMpydQeb/KZk8D3HG5Y4Fr7NnkxvqltFw2yPI31XNm6al6VTHOiolTYWC5TlLO7Wxb2Y6oroq2WvkKWIv4kMj/xvSSg2YQ1XJBB27WzyxBZxoQLBXj5vnl8qhyuloYyE8ftjdNzyEgasAG66xgGM6v2RByxFxuBAPiADecgzSEi2MvRdcMF/QD06S/OCQ8yBNkmlllR41rOdmZ+vcYCWbgy9ECc+0T2UydPXOPqtpSBYNtwLrc105xBA0uCVXJLsCd7n1Y1x/WkwNzvBLemQ5ZN98/OFmjZFqeFnByVTJ8V59FO/V8VjDXYNxmQQGu6ZxSsRGoxXqqTNisVayXmv77PnByXZaoKaefbn9oVqgdSpeFGlzr8nTEIiov/cQhBywdHUM3yvT18vx4z/K9NzLXWi71Tl3uVoC5APp6LbDOumehs3HTh7LeDWWkBbj9cHf5WBORe3DLB4ALmKr4xOEbALNR6lq9MJn8QMlqT2LlEIRHAWwFrP38028AsNUUaLLb+C7Vtw2TSMVA7eRHAWjNXHtDrxCiiJ6MrPHy4VhjSmnpsyr5B5uUIGYaRo+XNxMPBksCmcyWCQO2wKRxAIJr6FMXEyuPOtcTgtWoWsAcdMk3erGBtaeJzm1Ql5IdOeQCi8xAzqC3pR0HzaVxExR7dUjkEaCWZ0w6jn+tctmZuna8p2ylgyr9o8AJMEf7TxxEOWF25KknRRmyTnO5plhULANdy7jAXFOJeU2dfn4uAILgtHt6l+7v3plIopXDbICNQw3M0JvMtKaGyp4x8Ja7nwCYElnUbVPebAaTr7wAtnbAk2lBZ4Zz0twvJ1lnXlM1Dm6naxF2S72dRLOo6CEXWw3tFcJz2P0x7wPXgcHxOHj56QDXMtDFFicLn/fOpFrLn87FCq41bLg8GqS+nynALl5++WPAzINPuixKfs3iY8UgpAyuDOhYF9sH841GBOQTOiDVFjgIz2TPfDfL/2rffRh2gGYNYM3cbzaH5GeCNt4hg15WOaxhwhoUr2VJ+Yz8XDn3s5/LtZVAqHYD1G0C/gJc2/2fhYliEXPgcAJM2ni7V+f+frv85n8vwa/8vVmr7DWsNZDPmjrpvev7WRLEOQN0FrnKyegqC13kYtOWPhvwO8Q0p67hBwGuqaqhzhV847YfvcDfeo1mv37zg3nWtkbkPiu4a4tcgGvR/sFgxP7uy55xgVc90Cyy1Cmy5p0snb3ls6wgQ8YfvnjrhMUObt/Vdcavct4p7hf3wn1ky9iGyMy1tMW5R/OubvXCZEI+x5pw5hIx+fv07OmZs2T7u1tmk4ljsGv/ma/iklAkNVI+G+jEVfWb9e/Rtc6lRJCnr5Edx6/TI68E0IDxWLcY0GVwjT6Y1gOXHQAvVkD/3HWr49LRl6tciIUUa5+xFt4rBqFxr9dEDZlr7FPpdfde2abm+uRZWPeNa8Z90sC8OBcvL+fg2kH2Q29Yt+/nvfVXnJtrVQ2nuuIEXOvodDuHp2ffu7WfI0sXkgtTLp7PgBh8Y5laLBxDL1VpPW1XYLLsnc/D6ftZRk/AtWSlNg6yIXSMNeecU355p/YRN/9y/J7zJzo74/NJgWsWtApMXcL2+e5OwSfLE8tZL7ZETbQr4f7h7q7ZKjklzhf3Nc2MoL5jI3uyzWb4QU0D5DRSNgsvBh2mAHYD1LXHWToO7p/F63Egg9lo9TkH5PVcLgt1mWU9Tw4/cK02YyMCT14PsrU+ondYldECDKt+bqK0UvFYAS9LvLCoGvXHRNTJNBoorOC31qoCaQpbKA5LgoQg6Z5971B2+wHwoed9P17ubj9PJgOOYGaXg3KuIHMYWAy+a+1KJswUzCmzUMD1P/XdwRS4DurJXqrXIKAIV6anio0C0jQTlHIKbFNpFaYHViCHPZ4m9/s7c0+ZdaeTbEeoGHXV/J093/Zy5gGFxcCoKXfas1GEtTCGWhUmKhpBryqV0ZGxNtNM2cmE+9qAkRhNWfpBwM4KYEpNfZawxqC9qxwGIBCBmJJXA8u1vA5y8bMCwDH5Z81s171X4FQZ8s1RMthks5ylwThTGPrBMm1nq2v9CRplHzsbb1J6EedG6ec+kGCYkRoe8Okues3x3TGJU+vAAIv9zko2WVZcYKfWptZBbLVay2bNfri5vDw9FD0LIGn9joy2KnmjNvaUM5wBAObaU5V01n2RZcGgNw24KBDNPddq0vKPP14+3X0Ge83lw8URY08Ll8FxbzNQIFhLYJOj0wtgruditu/rl1/AYKv+bD//5V9efvnNv7nc//LT5euXL5f7r1+hZ0cXFhhSTNoX9C4qtt7j16/sgagSZvweayEWHUrvn3D2SxdeLgQLzf5xLyrsJUpv53yaxTwTcnk23H9PSPCCm9ko0qnzYAZaRk43JcPa+g16Ubrfep/9wDwp1jrV5QZc7yrrrrNjNrT7AELuotUBfo8SSA5e8VmWtp7/lpyMPjPoNyUP+G6zTT29iXR66ys7hk4w4D3tFFhB7Ay+pZ9eaEU701ojPFHpR9mNlSFjm8nnbWei7HLJXg2akD5+Vsk3kxYEzrD2DebdEIB7NqMMfDIxSZwcOjK4ION7XLCBZBkY2vmGbVGCo8+OmGXjZOnadd5rWIkASU88ZzZbDCAn69y7NaZHt43mznfShUkhMf2C8Zc2KuWWNjz0ffSJtX4xgLX6BvqOz2s7yNQ7fl+XS5fMcp8zPRRTG/VQfq98XrOpbIOIA/NazTINfkReYwKa66BTBlJ4RzEBz4CXXAPoAvtt3YN0GxplX6rLgFnqGYhEJFnnrSlTKuNy6WkzJVan3d8y9uukm4NgP/MuAz7vHWCE79f9Bts/mwD4sF7xXOn8OwCCTFtXNMC/ylzr22bPrU3/M2hd/fzZ1z3k3xMh/f72V6OHsPV4no35GYHnZJo4ee815jPFftlG2N/H2X1dGtnbXx0igOyukp8GWnB2yIU9TmNF+w+ybPy81wKwXuOTieln+gHXc9utw5S/Fajl8R+lmfpRxmnxJ/b7zTmd30yssjIonYhPG73vG57mkBhRaVaaJtmkfJ5cv8M1zC6JNga+V4Nkgo28H3mNlDPv/7Dsj7vQMZbJDLJt7Ak9gfu+fum7uR8zle8MlrKuO5SFO+kZlT2L3gtQw3tev2dsMP473jX8+NYzBudQAg5rHl2elZjXlxO47WoikR2uyaxhu1nrg2aQSCZANzr13GascnmU32ntkbZeWm7rM7xeXnxoQwAAIABJREFUy2tnPwKTz0UkwLUCc359fVpaPKRsdYzYSbjz995lvQGxFds+Xd6DbtHk0dzns7PtnzVTPAC1d8+b2n/4+2dnun8n/9QT5Q2uMRbdh2ZQVzkBvlz/yjrgkWXHJhaSH7nrVGFPOQSQ8Y/19HWALW3KSh34Dubav/j7/+nbOHXT16jKQg2WlHEvYOThoUqRHnFo76pstAI8ATXjwHJpcM0Aa/h7/rwCtQq0y/GrexSQV6ASJ/FV7zeW0TF7QA2GZaBd7T9WIK6x/vDRPdcYPAJI0YS3VjjbxqI/24akQkG7vEMsFIMStSEVTBuITDCEpW+e+qdyDTv0OqR8f2fJfZTcn45TWQdcWyzP8voO8tOQcc0l1SdCmQennv9zTXTtBRW4Jipe7h1/ROo72T4EXGvdyXqsBur8vcveOgjWRETvFcDMekcBR3PoGEzC+ESw7BKiZrG5DEmlmuUMFQgDhoMDx+0dRn4oT2YLAlwTs3Kevfrw8d3oUFO5Pj0xOJdwh0aeLNoaqkzGyLI/v9d1ACapHLiA4Y+3ZOjwJqG45x7jizKI88AMloWo52Exs2ogiWQ3HUNM8QvnrJ0jZV5r/3zIyH4hQG2Acpx0N+2PtIyYEk/FakK5oJmRdEQBiD49A6A2UGUXsM5NPddH6ROUgHpSqIaSDKhH4f589yuWYwDELKBk+hn4fGLyLuSywGqWhBq0K9H3c5V8QR+pVPTy8lQwF1hcLL0pcFCglFiKPAOvYGZyHYvA5eEG7OdIgyGGYgF7YmBV5P/5VwWu3V1utF8G3ipL1o6SGsNz3yhBBPopJxzmwtLVj+r5B5bx0+Pl6eH+8vjLL5f7n3+6fP3pp8tPP/3m8stPP13ua9ro4yPAZfRmgw7kmSywtvq3FbBWe1FBSL13Xc/l2/XjcsSwnwWYw6jX9NOZBkc5IWvXA1Ig1dK/ZrWxjG/KPofLZId8Mpn1O5d+WpdhT7u33rCY6vdg0OKeAkdlEwgMrFM/ywmwY129R5y0wSILBLcxd3LI4FuXJkRA4zN/Vs5Va+czzssrYHHgqzLpBtcEGNOuppZZbSFtJdfA8jiOlgxC4hrJSJOTnE635RuTns1mrhtgyMDN5fWDeqoZ9BSTA8MI3OA5WLPopVZJCr2DwbV+r7DzbRldXx+mcNbWRi500JZ5VTcXZrf3khgs/uXyoVpJKIFYPwKIjGnpKp3sSdkchMLn1YRGlJoLrNX1p3RhCkE9/Wtne/ndqe8H5zF4Vb+3v5AJ6AG3hnEMWyqdZrlygqd+PmXgUy6U8uTyzjRuqwPtUkX3GVW5YwJNsgFY65A1ntcjW8uBIi1e3DmAaWJhLIHMczOsgrG1BunNXOuA2HRK9z2q+31Q+5AA2A4Bi+9oBpbKL+3vcp2PzpbnLvHJzaRZ3Nd42wHTO5CLpCplJJgzXYLrS3BdMoi/BiLYd5NiXJhTDPDXkiXYsNgZB5hM+Gg3Diwf/jzDyT6pi/7R92N/V2BiPtwMm07KMjGygP6xorOPTmBTEyBW0ATotYWG1rcZ9U5ouTzW7UEmCHGivG2d2OUp59fkqR/1ZD0Wwdgk3ou6BtAG5See8A7kuiWI7ITOGSBgecvn+P+Ze9PeyrIlO+ySySGzXkv6ObIlW4InNPzNU7cFWx8MePjqqSUbsgFDhv+u3XpVlQOnpBFriFh733OZrPJTu/lQj0zy3nPP2Tt2DCtWRNTrnKz0e8bOjPw1qCDF1qu1gWvwXlOh+d/770ZBMql5cNbav9cNj79NrWLdsz/Pcq70+XjOC5/TZ9CDDRTgew4ZAbZJkPjz1nMpjbABg/7MLkF20gu9YwMsSr0QCQ3rGbaTYIuTitMZuc05nTUYX7m1yNX0RE8ZoOoelht1sSRMA4f6Gtv+6ZM3kT5GTFKnWrdzzSdeOjobuc687xzKMH5kitIlGc/nYJK47nX6bKf8vQ9cs2H7MVqWZ+e9rLXlDP0NgGuX+rdB/razqTFYWNIcgMh2BavNgm6GbzgKMcHM0Tn8e4JrxAwUe0gyxz4Fs1GJwHpzxfNjU+NURGssfub4mHlvP9TrZR//r//uP+R9CgWEcqnBBgV61eTQ21t8cgVRBNfIVALTIhrYO0DAsbOTnIda4BoOpnpYkBVW4Npdg2sV9JHFUVMmw/lxuKkH9j6SHaJm3Lj3ypA/sScQgJfpB+VgIQXBZaHLAZUDtoxxVza0XldnzqAIGCoCY3qqKpTasE2yD5MdaJdk4QDrYWysypksFoUNwzzjZonDCKTit1BestsEaK7RPN3O7e64Ls6cHDsDHgA+pcRY5srS0FxrsESgm6YRJlkNBFaSWWAFWkCB+2rh+gIhGaxN77W6LMIWZF45ERaHACwyB5gjh5lVr+sCXLu+RvligQn1+ZxwS1nB56ohup3dh2oSX73h4gvXdVkn9jACCAWcPuQGlq347ZD53IA1dVuAdfVe03W4CPjEPciRPyoGIEEsD6kwUEjWAlk9XGMxSeIZvM9mhRlcq9/XOaqvmiBs2TRLbXe00oHAhMrnJ7CZcvCFy0JxThSwW3VhIInOHXqMSQfktF9/pm//0x/+HhieeM5TncNx2GpIQIH0VXKJ6Z0q74bOKSaVJo6a0UQZuJHeuzldvTyfPhSDtDLRcoR4vuveKQdeOxuL2ikCfQQo7XwXqMCvKfUq43n76ePp5v72dC1mXe2/740As9l4BAbBDENzIZcDFbBX98PSTJSO3lVfN5baXtWZrLP57eH09ddfTz///K9Ov/z88+nL519PX79+OX39+hVA2tPjA0C2K4AyL2DtdULytQC0J7zG5aVgezaAXQAf/wNY0uui7vVgGZxnIuGyRMn9lB9QHY6TO30yoHvNQg3jTHCNX6ve8u8YvDpZAznyVGTZkxnwoT6Q7rPoz4Hxdj8zTV5F30wz7xyUjhPVZ0L3xib9mpC8UTngFDdwU+tp5lolHKin205LlnA/fGglOyKhJbC3X6P3UAr1f2kgYqgObfSAdL4XAHbWcqVurz/M4IEeXjTJI2YpBxA0o60DPgMmug+Xn456Ev0M9ytnLEodO4hq5gIBevb4wsL0gIJOvOjD7e+UsN3c3YBL7ObXbtdAMLsAQU4jr2tAdiRn1LlTCpoyaJvN6bO1VpSLSza5Het4Afbcerv7k0iTZEmoPrh8H54RlQmq7QT7nZCdl0wTrIFZiz47s/itr/wrguq2R2tZT8o6fYoBcx3c+mzO9Xa4c10f9yi1LsCzbcEbfZlgdcu3OQbXRrdgLzZw7chhTqfeDGIz5CCWR8G+dBsB3cuvyaUe5pr71J0DCePj7YDBCM2Uw67BnJ+twTXpDfvqe9mM761bYygxLmx9KQNaREZ7hE9XCxn7mHk++ufxmoT9nAOw+/W97qnr99eswRsZ7AbXLI+rjGTAN5PTHWA101u23GfHfmm9rnyRsr++Ppf4nejZ0UNe+J118H799bMG2sTvD9hdF8Gqg/u2H5yAJHXJWnGS9ibvZ/VfG5U9e8JL64VEd/QTvrTf65k0MHO+B+fBOuUu/dijz7DM0V9oN6jbriSYZSY7VcQGrlzQYyZr0Fjo/vVBGcek2hkQYGJO2N6IV47XdQXYXq8MxsV6uc9rJEvm1j3Jmyt1GQTL9b8MMq3gGvWm/ZD3Hg++Z/CAtDX2a4700Pq6YUB1ktvstWg2+ja4RgVIc/ljYC3Pcp/vH7ztbE9/I7jm9c7rvHlmL5SF5t7MOfeeu0JP/k8w1+qzSBKw3yImp22mnn+3sfaJ7MN1i6n6RfY+l2+22AJVA1QP+CFVzRP4XPlMrXpi5PjHev3qdPV//rd//uqpenaey2GsgLrYacVgqw9gCeDj6eHbNwBt9TuyTGiIegE6wx03XD8iwMpphARj3OetWBR1/So1cmBto+CMS5dHyVm082klj2AN4Bqn/B0x11aj69eudea8XU4wSmXLrIAmIyLg4fO4jKiHFaDswuwIBn5cJ09RZRYZgw0q+liy6izxAr1cE6Hqnu0Ut4MKQVodsBYEn+cdSda/icfG/wR8pg3wZwIEkWHGnleZV/SqSnAtDwGCYIANBcRFNkWZGATXKDNjaRsZRM+9TvhMg2saasCpVbwWjdgEPAw8x9hPlk7BfYBglleUqWIKWLGWpq9WOwgwtjz8LP0rsJdKE0tc7B4xz6ggpnzKQxCYwXfQO+XN44CNjDW4RlOlrLKzNmtdOwLHKHsysOb7cUkowELcLjUVgMrdsDtAlIzW67wf9fP9/cf+t8E1BDQNrvtMUKYe6iw/F7vT0xiDuRZN9T1pawIkBRbBovO5mc+azPr9T3/GIQEIeIftxb1hD7oEAcHuks4BWOXpjZVJAYh4g3L3Siy8PD6AuVZMNhiAKrlUTykGmMp0S0aBI9ddCLgrUNNMVjJGpk8F+rW8vpyubz+ANXMNUOyO/93cobT9wwcyDwHMg9EowK50QfcjLDalzxnBNfR00/m4evl++sPt7em2MjXfvqIstEC1Yq5x4uhXAm1fPp++fv58en6aAQmcda0MYAFCAN2KXfyA6aTFNO7zAOCv1l890XB2pduynHBx2t3Am0xVtxagLNCxcvIGexXsCOgmMRj2oND6vb4b1KSeoDO8yq3t0UwoxEkFkC+2VsAh1kkEm7j/mDZrOTdIFOcrdSLve/rYtS2CwJrdQofSDD2W8I0TDIfCGkiOL9eGTO2cYm3ng7dFCaXiGjaN/TfYpnZ0BMSjZFqAq5JV3gdIRrHXArjn8yXTasr5cQcNtMnR2p3HZuXN3xcT1lnFGRgjpKsD2mYkws8aml+vkQMiB0eVyLq7xZoYNGf5uBhqANfcH6+YmNI/GkhkeSKAICdRssPAW0khlLe2t9ivTdkcp398p5T7DACO4jWy6ni/JU8cEENWt8G19h90Mft862ejY9iSIOTftXjh9Fq+sQ7qn9nyKlvps7Iz17hmmRvmp9A+lR9UrFTthV5LOx+s7gvg2hqoHWTEAa4xsWbUeneY9+DDiTKNqghgbaoyvI6sdOjj1ht65JRbn2UpYyYbRhoiebAwct4PrlmuqQbos1AnWHrFENx8FpfaY2uWMpthL0JCIgAbP/M8vGw9HYOpqjfh+hUgrf7g88Jc6rD5mLg6B7O4h7RNtiN+5undPENweJ5n+rnXiT4+K1MYpM9QBvpiV7DbJCNI4+7AmipA9mBxe+gf/9Ogu9ckPmfk621wjVsejMoDkDhl1Wch5SfjkiX26L06fpRU+0f4wdEZ8f065rOspU48/7Txx9tnP4iJ0mdY9Ya0XidkVOLfLFKbVSW+rCKlnNMmOGyw7qLeiUmbOwhPRdc6l/d1wA7q51mZlvQhRAbolhH7Cm3stTNwzWdHu9T+jddFyXr8eRhmx/unmEnJzEtCnvaEe/0WaHd8lbfAtdREeZ/1c+p7+3pn4FrIz+tJ9mPZu0mgY1V+QLo7tAcT3Uo1r6fk0vkwu9A20qvTWrUnavI3k4ScddzP/I+U0cV7wRuH4X6pLHRYohx+dWSDffaxJ/JjB9h2Sp+63/4Y4ja1xGB1mmN2xhLvA9cuP/0qOxf03L/8b/78FWyV6p+CEh/eYBmJAtc+3n+Eo1lOGMC1h5pOR0YLnDcF2TpudESdrk4lI7aADw9LAMW2uL1DSSgAtocHLIqHI2iPyNCREK/BhhXod/ZA+1ATQFUWGqDJHNQ55PU7l5QSDIoMj51Fsyu6tw9Lja4aXCugjMBQPQOn6HGKnHtAZe8e34dLi8jYGYCFTqV6kXm+mOnv4UwY5OAm1+dNqRhPpAI2SmYfUju0eAj3fRNIyJkNF1gLIbgM/hmYms3j+7HRc2angIFEp21cAIXUMFGAPwzgDNqOjIgpInAN625wLRwp3HODHUP37GUwCKTndMkvwAF12DabhXXolOYO3AGgVqAZzlw4mHY4MpNHq6BD18ZYQOXiGM/eFMjSQZ0ViQMNOXBWNN5W93BwGeQHP6OMWHMDzNBBAL4mU6yQDGTVtd0bsX4mc20YPVYsZhmm7NWlqywULL8hkExZqKZVFvji3ly1AjjvLYcaPBDMWINk6dzdfvxJ4CbLQik3BF8JeNhJFlNJPeUKIKbMMLuH/nDSeZ9qUvLt7enhyxfQbsiinQa5A1Q4szhTjeqzWXJKxV6iVXJTJfCZ+a4gHqWx5cxgFoCml4opjOmh6s+GYQfFvkOPR4JnVcLWU0p1JmBIENB5XHo1KXw5/aGAu2KtFDvNwwxQ9sgelzX0oAC2X3/55fTw9TP+/fDwhWy2mpiKREoxtOgpgMVW5abVf1MM4RpmQLByehxxIu+zWD8qxekzZUOoBESzvxRs+2x14mYF15IZTROzMmAMKrlP1W76IOddFkoftsBOugMBhLsnQ9Oe1PfR+gjgmgFcBqoNaG2BVTrV6GsiMGwYw6VvDOgIBLe+aWBsADhrqHr26SkZ4L68+Qx2ex06yRK6DmdlLUknCEzd7BJnl5u6gGQcubWHmvtnQGcKAO758mjyHw6dftwz/HiERl8UXIgO5CbQ0Pwd/MxE4A6mulTHr2O5YjqgpQ8qsDfYP0krJUbEPoN2cdlcgGt7QOag0+xn2MJgrmVQm4wSi8wqOiNTbZUOgiz4ADoHtMVi1EXPNSfK8jy0XMYv+/NtQ2KvHBu1HxEMugS6G0DYQHEu/gzjaEjH8RvY1dX7R+Aa+tqKmerX9LngTZfUkr2sFWp/yiW8DlL9kAJiClxzU8AF+Kcf1ICBHXMnUMKf6nMo7WG7PL3uVsAoQSW+JdimDvC2Hpu+awYXBpCiB6KTfVmeu4EI/lzLbwax6VNYHgyEunrE/lWvoIYZGUDItUIM0UdX/s2uhA2S4jtLT8+gtcNAfICrvtcR2NbBfibeV+2l9BtkbxI4dQ0mv6jj6Au5X+3IQNlwDDAA0M6Hsd4FQ68SrYpbaEVoTdZvUjyRTPcrzzmc64L19czGCHndA1L+e8A1ipmTtbHKIeN9Xhc9MK/NGCVjOIIQBPPtU8WTH+z6emKwT9urLgXsy3ncqqPO75/37kTonPwEqKgHdAyNlPXv5tzJL2g/XtUx0GWgyuQ2R4/cYbPTDisBJlZ6nkGvAc22EoG6gfpb+aAc3LZ+5ekC2QOJZvphThZZYHesFzK36InaR++5zo10Ue+SWxegR5tsk+R9SrT3kzz3fCRn+USrXuLTvbcsdEDtteyw997xgX6xAiSXwDVKaFfmLeBagDbx+4mhRwUcHYRLcm4d3/6PEyEHyYNF8FxxsNkyX4eyxZ63eKpkmG/vWdcs9u/gkY6fgx9iAoiH7+AcOFmZAxo7obzqHN8nbt16dfJhxIXkxlp/o71P9exX0tsD3OrK9BurzROBUf6X8jlrc7RnlMd5w36mFlkucA3MNQElBkkIrt2fKtgk+6XqVJ8AfqEXk8GWxQlh2d+rkEI7kdhEgGsquxMzxk3f67Pqmrz+I3sf3d1i8mepijQMBtjsPM4CcaDBBww0SHBNPX+2hqnMcDsD5Qy9y32qn8owzzjxkUyYWswytCjV0eaRoVL9pOpz6cixvxOZJwVKGkx08AVjrhrjZMg5A4BJUx1YtDYQm4uZNjsEtQYIxlXq1hsc5Vg2fm0kQRuuKTRmIK1j3A0GMIiv4FiH5ZrAKwWXIIyf34JngUXr12jwvirRYa75Wdy7za/DWonx474GSQ23waJClpPqnnq+383h9IGr90zZMfst7Q4E/232lfo3bfR6G50OqLQvzX7ghq/lahEQLmsSE2nbmY3slXv7tGKM6aE9dbanbw5bJ7MvjflJ9mU62jl0WWiCa5y4yWcwg7LeZ3CN/czcnFyDLMhH5Hvci0mDTHrdY4hBya/3JkH7YcYOQ9YG+MPdR5XDMivt/UJ/sgbz+TcDKi5tdo2++xCVMBdL1+Ba9SZ7eXpGzzUPpChW7AyncOAtcE36tvrmcfpnlbUzu+2MdzLZnguMf3kEqAPHXH3h8nvpv/oP4FqV6pc+/sOfAVirBvLQNWIblg5nDkeTCQvcLHCwQIBy6qqvmoIeTmPmc5XO+vb18+lz9WX79dfTl8+/YNLo519ZPloMtzLI5dyVfsUAiKfH00OBa0/Vr82puSwJ5ZoUeDfMVk8DLiCU55VyrGboW5kbZX32/BJo1U5AZw/tkKkRvdhqec6yL1OeW+CymBw5TKV8X+tuBRS1/LWWBnZti/KMjE4cR58MixlY0J+BPxAcZVm9p58qXwcvYpNzg2vJkmqwie/b2UnnTsNuaIaBQqYdQTsDbNS7r6fnHubCJBvBVWInuHfJKN/voMaR7dxFu/MbIIC123pgGICbOIP2lp/pPmjJiHL0tEiKDWqE9O26LT2yvH9Y+gbwGQA1wLfdd/dck95naeiwG6ineAuLcxegn0FjA8mrAyhGj64hiRcA7kbhAtdkU6wXHHhnoLo4i70yE8hlQOTEVD5yB0Tm4x3sowPGYWOszn3bcAWFdb/Q2QLXMrAkQ3PAgvq427BBYx9XsLglwCDyh+m3u3jYkcRNn8Y8quzJdBQs1u+YfDw/aV7rdRjVSm9w0MvgZ/0yq4/X8cmZHnrpw6y6i69NcG0J7pVUrWtOlUTpoDVZmb4HgKgGr0bv4hxanwtFP1iKSYjqFOaarEH2+TpmchlrcRDlMP4g2ABbohYZiSnYd3VrEzyTwLUGSMvnR6UJfeH0+bwFJade+/O7vQwQWB5+BDpYDuuQIx7zOd380TnLK7iWctxrtST1ecEzvSCcjjK5yo9jhCzZTKk8E14vzNz8xZccrSHuzczI7blz7bEGenyXsbe/EcB1Pm+vb/QSnN/ZHgpY7c8WtBV+e+oeriX/6+Sq46kGcqPqq3u5MSHlhvMYLoWWNeM3na/Pylyrs1SJ0SMdoJ3WXies590DDBHgi0DmHNoQ/j63033EE/Rf7/I9Mn507i+CUIfIhpNo5yCNQbIWwwUksT86eozMWCdaaEvyGWq6qr/WZ1N/ussY4w/LxeEX7EDWJXsi9Iwx2Jo4xM7k4CK3dfBz6aBcWuN8ZmMvvrdLsjXXqv7mEzNJTMa+uBeb/MYutY4LL+ut52ifSYzM+oy6NzL2eVYKo0AsWyy1rrJRAlJkmYkp5gOP/JrUA+szH2mpuNa//K///LUYD3VXOWWzmCT393enT2Ku1QNxQlwFVBxz694T1HnKmncJRZSzgIpFA1fBY70WbBEZ+2q+jibcz9WI+xlAFocp3DJoPwNM2OskD0k5/81cUw+w+juCaQXaLPcR+AXgh4bX/S4caLtxfX0EQQsyUsroVqBQqKfBNS+8mWjOfpvNU5/vda3XJsvAgstSEz6Pxwi/vGoKpPp6WU1jndWDzA7BRXDNTrzWanG86sSpYb9LL+hYONvLoIo9qdSrBTdsRa8G6x10jYNY1/FBYYXK9LDwnpHxSICNzTc5fa8zeTJMDJrGNHKZBhRdjWcoVK9okzMU0IiRyOcMRRzMyAZTYgz1Ve0RytOUl9R3+7hHWSmU6UjbNUDsz9wU5ZBb/RaW5aUTjfCsQQhKjMEnyjkDfchkl66ZxMjz181Xo4eKAxmDwQ50WPa3lqOmEvbr3celHIgCjbSxYL1wgMVMCM4GxFcaQGD2qxVp9jF6C1y7+/QHPr9KQh3EoyQKgHjpEJZvu79XneMsazYDrNYMCYX7e5SCfvn1M5wTlibW9TRJFXpMUuzsqc5knUsAYgWwfSAQT5BhSuUatC4wvsC1789gzcDwY6qsenh5qqmf4fr6dHt3f/r46Sc61mLSGsgrEBsOFUr5JBv1sgqOoFerZ2AFk9/xTFUCe1cJDMhoAWbsq1bTRAtc+/WXP55+/fnn06+//AyArd7Pc1pstGI4s2S09qpAtgLRrF9tC2r9wEjG0BNP9iVrrDKke0lnU4oOmBgOzhlIpTEcdsE4Ai6tPC/3r9cMiDtlrAia6p4+WHdF9hjJoZnuhT2VTXIAtpSueqJpMBdgdVQXiaSESthp2+hFad4wzmiWnsrtI7hj+ahAUYAWAo7a97omSpw10a5ZMbLPUAzBq8CFpwSUQUnYVYM/zdj1dag3Ma2Zi95BNvSYeh+656BbBDRlRBnNoAifB1lKR3ZL0q0sxtnKTqogEWMGhVjHqB0bgMLMvAl6uCdtdw7AjD6XTrTQ4EsvnjtXtg/c72E4TJbfoBLfyyTKeTaUYF4MCAm6cdtxOZVpE+gfsMzdgOD4KB6wMImkBVjb2CDcL++Sg2u999CvVLC5/Q3lxsu5bYmWOZ89IghIpquBNbLKQy4TXFM2+laJxWTQJ8t5fEWLeCEFU9aT4MwOOvms7+DaCqaEXYCOOVyg/uWAZDqUCuoNYlCC56vlSVJj6VmUYYCCyYCfZ58Acn9GytqWBOwS9gEr/MxOKAxIvPpFDe3AxufTJFPAAeQEkjvYZJAOui6C4b1SogG2MzaWd80eNP1H3rd6+WJYEfsGw+cH+3x6NaOkGpULZK65VYjPFfwwyV8GlmvsP0brKJB9D/CA9zW4loxdwRvLB67gWvufK0q/Vc0IPLA/I4ovdckKrvnZcTaiH9rfGnCtXbRG8vQb6bSQk/2k+iz4Gdtmhj213YTt28C1ki/7GJBbEwSqtYYSzfarW7fJBrQt0D7xvDGJt4P1K+tdJZx6LsRuBtd0rR3r6RRU+7Ocossv+1WMkW1R22aLfd72y5VD0TIl1/WSfB+dd78vgd59jy4DbtOy5Ryo0xodsLTyPmy3zQD3Wpw9A8pol6ccGXsnsLYnzUZX5xiZsAN73Nh2VczRijny+da5Qs0CBHcnmGuX1hOSEIJ3Cd49e7+cWg8bgO8qsDCTz25Z4VjpDC/1Z+u5bQfbZ8aAQvqfWSFY8Q2H3BGvQaWQqiWBOWh/qBfPbfVRYixfdfSeMz3yf/xX/8HrtZhInJDGgKRAsCqPur9zWV+BawyWDK41Ll8lFUk7zkamyh41fr3YAAAgAElEQVSRHxjgmoKtetAqrRn20gsbc98WsDZATwZV2Ui4hfGkbNk1F5lUUvYIcwDUmZYGUiZrsJS+RKF0B/4oJWIAS+YaAUkASTIwDiAtkGx2X7XEnrbmMbQO+ljGipIuHYgKgMEaqoh8Z1PZYKDUxsw1rr2dgTOFFn1qiFfR2YDChK0+Yq4pUxPsuC4pUaBppb9PaxqFSGDhGQ1gB7RT8omAhXuuiZZfcrWCaww4DYfaJa9n7ExQ94YimmZnbL6fHxw3zHdQknRmA1YEVSqApftae8m+UlQRiXq3U7pNnW1wjfFYB2XtELfiMLA6GXmWKJ/3aOOU1VFx9bNZa8WwHHBtenwNK4/T/QCwqf7eTmoZeU/nnDJX9c0KEC9XMzO8BtZKP9T0ywLsS5ZrT8vIr5PqZKoB0G/gSAYIS0/Hc+ZagWscXV7Bm2WCq1v6q8D5KmHOklLrFvbEYUkdgzmW+BV7rb5//fIVgC+mWta6quR8GHzuvyeqsZLnlSgAeCeWK9bavab0s/t5Pb8U0/UZTCnIc0y0A9At3eC+SQAGq6eLgLWb23uw2apXW5Wp13OzyonZolqbVzXQx/TQKgt9qamgdNaq7P8eYGABs1dgHBdQ9u0L+7J9+/L59AVsts/oy8aS0W8Ay3AyEYhcnZ4eHk5Pj9+od92vTMBqMeNqGEix2OqcNFjaAEs4DgYGtj5tbdwNQqQxjOl/1rue2mUWccMDOm8LuKaER8kAutk18BVsKzFEfeat70tmnLixDFoXmFmTDiIdENLyMdgg+lkaXPNnsDciExzotxcsWg9RYcBJec/MuDEyB5ztkCBaMMljKPEAyjCoQ02jB1GZ1zemqUBODEn63RnAirmmrO+wjIz2zH4rT0JXfnMakUAhntl6nbfl4AivwHu7JcCSCJCVk6wwQChQd4Ut8Owlm9KrCTLg0dTeoZmxweBdnC3ciO+Hf8kyBtpP/n530iEzer9Fm8sq2wf9Uf9H1l/fV7OqnV233V4z6pZJDl5xJRNt2Q6uSUQa9ML9xgblcBI95LmBXZ0QBp+yf329uO4KIknuBa6ZcWx2P55ls7O1TsVcM1jiZ9pLIM8CgA8eujJ7175bJCTrfQReaK9WlvugaPSJRibPRNr+Wwc/duydwNIgmg1I8nKu959MyxasM7CEYjXgSwaRO8DWfkyDCOydmWdjB9f287dsPZI7tvU6ExT0RXT8JNZTeUYaXAsWR8ca8WH+3f5MPu3Uq9SX6XZ5b5u5hr6pURZKp5L6taYd9wT5FT3NBGOu+fnhmD2XNtD9XJKWuQK0BMIoJoBSLrivqT180nTG94qLLbZoud8TKnHNtcJmYgSDa17YvrOjR0rbrTjskgK5CMgoeXAGiCfS69Xo4HmNoB3UnyHYsg8GjZxI6XcvCQj+1nFCP8dS8WJwzX2l3d+PvpAHbXUerkG2ud9axg838pMbCEtozXZRNg9D9sSyvACs+V4bOEM8UHbjt4FrtMICx3nI6EcpRqKfeCzbuz4+B8OOJeMtIMg+Vn3fr8d/E3DZv1IvZjxH6zfJqOV9O7jWzL63z/Lo41Vb9ruMp+jPveU60usR4r+8jwCprPMDkBpdoYFEvxNcu3RWz9eUsuA4P5M98Hv9bEiaMcg+Yq5Blxpo6jhauTrto8E1YFfuf+nWP985jNPVd2wHMxfkXp8/1Vvg2vL6g/dqQ05X/+Kf/juvd/cfEbQlooj+AUWv003WG9inhyyUaUa+0jBRDpfTmwSq4R7MXCvHXCVi9frKOtrI1ffq8VQB6oBhLtNxE2z24XDGgFADhaYW11Md6zCZpVIBiYcIpCE29TYN9pHxpvEx2GfDxU3xvTPomoxSGr8JymdAAAANlZziOsWKc0nrVg7ja5mxB2Fu1PpY5M8djUGrzRqBowigawY4+Jn4XCr7jAMxBmky+Ha6zsE1938ZILOuS1Dv6nQDgMNTRJk9pHBSMwBci0l5DpRHNtgvg2+ZUhg6wLpULE8FKQVSsLTVaD8nwrm232xHyxfWQfeyMDuCceBpcl47S8io2Qlk3GvM90xWp7KjAha4v2OIMR/VlN6k7hRQImew+z8JMGAg7bVmeeSzGG1QQxGkmJmV5ZlZdpzZXJ8PA7r1HWXRz8+nbzUIQOBa9V4DsGadIa3UgG5kTnZHyaxYgzHZZNiKGj3X1FdtATvbQa4eZc5AzzADAGjFaCu9I13kZtIur374RqaW+z+izAfAfbHAWO5ox6GANAeBBa5hrQBsGWigNIDrGz2gAKzVfzWRs9YKIHOBbXSUzV4B80O91ODcA/itIQhkst3f/wSdiZ5rFf7V/Yhph0EMJw5PeRTA5mm9JTcE2O5Od8j0CGB7fJRLwexnsfh++fmPp7/+f/7v0881bfTXX3sQyPX1K6aLvjx9A4DmxEbJCMpXa8r0txqUUEBigZUCSd0y3edczGc3ju7SYRthn2H170pnaG3MKr2hgLjPWOuHGVxCthltBpzR6kVXoFcwOKhTVt3lRFCd+WE4eHCIWdxyesJK89yIpRuTG8cxmYmgBa45y/0BumqSOViKmLIE/RTTOsd5oxzx314XA2wq89azlt2p/bLDTz2u/mThQFjH8k/pWcy6O85LE5XA0hJaW0fj+7mn0oSthZESYJwcUetdACCxNsWOncuSyZZfkNNi20YQgPWsidY9zbbAdQ8jmr45vuPxF9b7n4+ibs992C32umdjy+z80Wbw3tvW2m6b1aeyoT3JRztOnwvXi6btu6+T58r3mMFR7/9iU489TLxP+9GtfMIzNXCS1/dZLB04DHIxes2uCh/L9q30rv2V7uWZbTECZOrnummkuYHRXF//vPiLC7hmR90uy8hW6fRSLheB1M0ngS+4TT3e5XSVmfG7MxDgUJKREZ8LP0MyvlI31uf7NZSBSJgXo9e+FfxFl1qGrt0TIrrZHv6wCTw+S7/zOXlPWeh+To7WaPdFUZ0C9tBss21rJssaQFVsYeYKQG6doZIt2oMVVPX6mT2xn2/vw36/eZ4ugRDz3mkVs6xf7JcksXWFdYZBopb9AznxeaT+W6sm6PeapWVWrRjcAp6R7KFQzW0sDzxAL652yBSeN/wIlBm7eZ6wwFWUcD1a+yMgB9czuLYB0scazuCa+pzpnCgb1Gef/oLsbfxsW9WgJYxqMufnHFZLEqnTXqB8fi+4fZWS05TF89daZzHJwt6l1llGNBzzGoywfgu0o/bcII5aIuExmqASIOGWNDi6p4v7cnSgDn93XBba/syWUPIl0u61Hhzn47jkO8E1Cv5ZwupIhlebe+6TsO/dum4SZ+pof9T+/EoeHMx8DZk5B9dyHy6dqYnrL6FJ55tBIojbP8m+ZOnzYqeko3eky7IVCKP9Sp9rEGFiwE393mX69O84UA6+gghP4w9fBtfObsXJXtutH+Ev//yf/FuvFaTVpELqRRrPuuEKvqo3zyysGnoKFWdTZjVn7h5sfC8y+g6cUCZIpVsgXv0IoK4c2ADXLHQVKBb4kWwXGjoWzlQwRcZKsF4iYzhlnewP5gbmFWAaxbQQZenAkXMRql4INiV7NngyURPgm1mmnlMAfxRSRAapHRYExRwhXMAgyvRUqpuHv43RUpIrByccTvwmDNdywJ35hpPose8VkJv6PVJMh0LPYGOjckKwbKRABwCZBsIM9vzUa18BOsQxLdQT6Yq5ZqUcpaXNtur4gnAq9ytAp2auOdNwZMAZEBcr04zGug5K5jS62r3E4DA5k2eArw/W4o9P7xwBWqvzMIEt7tlGSOcNe1XgrxqdIhOkPkd8Rq6Lnd40cXU7vl+Aa9pfyyIUTQ/nuEavrmqIT2bcODtmrnGQCBtI+/wV0FG/7zJtyYX33UD4UwEpjw9knFQPR/QVHIal7wVOxeZY8d8KHrUuXR7affuGbo9r3N4vPdds3KB05QzW68hiq/JQrlUz2lDq69HdzAh7GMHT0/QIK5YXQTr2KMNU44cH9XhiGQlYgwV4ibXmslDuw/R86WIf9DwUcw0DDoo5RLCNBlSTOpWtlnKGUw/QRZNsyV77iP9Kh998KOCwdN4NppG+FCuunAAwsuwM03jXtGewHm1w6sBKtxt0qz2oITYFqP3y88+nz7/+ClZb9cYsttrz47fT6fvj6fuz2GsFpqrkH4MbCnD9VgMQir1W5fTS2duUZJ9lyhwTODll0LK6TsU0K2JOBHRWn5W1tMoMqwb4zHgUiF33W+DaWU7YBl6626X99VmQlwi2VscpAg16Av1sKOFUwsIOE11cNSMWS6L0b5X+gjlr3SMnzg41Zdi6UMmeziLrXbK/eI+8YX8u9B+GGRFcm8mhyt8I0KRzrx6EGiIzds2gIu+qAbbOxKygll4lH0f3uE0LpO7VQ2e8prZtyTrgs5gZqQb4xk7yu73UfjNttfW1Explh5kXrLPPPa4XmYVukML2oRziS24nXgNbKNrYuR+6sIvsh9l5HLYhfQ8HY1Oap8BLpctkyU3Jiu04s7eUSbM3KTcHNxS/2gOeBQw7ePP8XXa4znwL7xo09Lq3bCsIxUADJcuUAPR6wA7GPaP64eaW5e1I/FqeAoiMwK4DiA/cd67qfF0K8GBzzphr885cF/cq67+GvTtb7hgW1Xv+5pbYlxyf2AE9iVYrGzzXLRPotQ77s87vzKYcNoDlssGrOEPdA29bT7cO3h8n10AQwui3rRXFkbx5Dw185bo1aMEbpm9dpk1Ns9srVd/gelkC0j4bBidc8u8hLQbXMhA1uGa9sAfVbwWwR/J2tl5WqEpqNLMq4orWuy3Rm85NYPsAXOtzYFCq/URMbOjY0DJGX1Z+aSfD/zTg2o+AteP1OWAFi0E9TKo85/vJ34xNVqjoZz7mmrifexUtcqVGNjALgHdjEDLeVvUQSucm5phEpauyIql0kCxolpXOZQLpKX+5di5x5mRtjimyF95lo+FvsCpA66a1UA5Oxyp5qJDIi5rs6J4u6d63Xrt+wApMWWeNll/Z2ru+bcxCrZfeYq5Vz7Xee7tZW/Iun8fPkD4i8dwAK3HDvNjOnlqe7Gi4wW8F1xarxxXKdT46g6l3943dXy9vlozv0A+s0qF9IaZBmfL50AlTbpeAd0vRlg+r+3FfbMi7TX8QZ5Lw1Ax4uUfv8X8uCfDuh5ytx1/9xT94LSCnSo+6x4VYa+g1JpBshIhPZ9op+u9IwSJ4dTNQGS47yFzMK5QwwUlFg9AC18i8acE7nQB8lLNkITRLqcEcNSlteh/2JptYcoXL4GEwQpUM1GcWuOaJeZqa4V4JeKYGk4Zdth72MVbMglncrWwNojDzbXCiM+PokTKTLXHLAlYo2eW8sxx0ejicC7ydBwfF9W9kxsX6osCOOjmouSGPJiZLWuhGQNb+Gz7tpTscAJMOzrK5bv6qAzoAAEuaVqSYAwTMXquAnuw1NeCMTCF7SCnzI43jAykyMkPSzY9ova/Dm38HI/O2ABE14i+2YwWXyOyLCSbGEwITOPp8jmS1ZFzRwKrkoj7fbCavKV4jpc1ASxlh0cOfW6Ez8zPOi4Ol0Sy9vwoAe+gG3P+VPeO1xkRgN4TdUPgG6NSjrO7Z7NICO9yrrNbe59HBZwHYAIafXwCuVaNzfo6UqIKhem8BOu38h6MBPRO2eABByilKJDWogGzT0+nq5l7gUAFbDKgNTsQQOAD6dY/NNPM04hsOPrABdplrTW1lnyhG8Wa/YhLx0zN6k1V5JJ0fygv3mlOOb64J3OL94jTX3wxasEdcMb5qujAZXexryJJwSpyTFuyDQV1DENaTy+o319fUlWT7ClyD/ixw7eb0/cPr6bWynpJn9CFgu1pmQom6sZyzhh5Ih3y8vz/dF3h5fY0y0Iev3wCoYaL09xew0b5++XL6+vnn0+vLt9P352+nh29foF+RNNHAkDpXX79+5ZTpAtfUw6nOGi2hdKdkwTLnMh0aTJdIUsc1CO0gO1hWZpXVenW5veRKIWmDYdMnzdcEFKnSwwxQV5ZXO0evBFYRjPWkzwTPu2GVHJeZwmsA0AAXhZDlc/VY1ntobIxp3gbQlpym1o/Az+AX2ZQ8nds5e83C1toguYA1I7i20vjFUAYjNIZMOMHh753gEYPBjiZ0cJZRnYfWtN/ze1vWI+DH2+1AJ8tSYBNr8IYu4CSYHaH1elSCdbcuT2cPthcwyHHXlWREiwo+U8lw62aBf9DlR9ihFD+eqh/tCM5Z9TXv0QCKv9vlDKb5zuYTcw0JjQDXrK/hI9DpCHCNN/kWwJY+0BlosAVP0Cftf0x/o16iDPCd6Et2p4qM+j7DXuwJodbb0tGw1W5tEmW+tjcZ3OCh3wDXjgILA4FOBPG6tu6rAEBGYm12EHH8LPlpdljsCO4voIKI34aAa08TeN3fbl/VCQueh7nD3uPwsaBT3Kpgu2AHRXA2BBxHcNZSfjm27itaBxpks6QfAYU+G20P248ZHUVflmyGTrjFoBgDz0wkOLBbJwzW82Fwm0rC6IuRAdrsoE5O8nc7gJOgy+orzqLgNVosVpOcbzzNXGt3lcurUkcXpsowIJppyiNBmsmTqwyPwnJyl5edsmVXWUAfBsPbn4L7CNBl+fQA8nkedpkOCddCLBKfxATJqZ+5g/6UX7OUIom8gzQNpoQS7N9pPVNv+G8GC3wbfM4NXNO+QS9l39I8J2aExmCqulLH1/AL6U81c21dlAV4GIAt/YRMoFiOeJHuQ4p/DbVz4n3HbtOnatFDZitadGy7NvbVkRS+BZgte3DBONHWnGm6EWKTF/olfJb83PUe5vw5TktwLQkrFBe3bpIO1NLKq9X6ygbG5/a50ZI7AcA3GB06fzTox+15l/vfwDVJ5LpAMS2Up2+3W5tu2pY3Py9t5G4vW1ZFJGkSkypamqUsTKTuxMkLroMVxJq0tCg43i7h99CEtEPL/YQNsr51pdnvBdesb9/Ajk9Xf/UX//CVfb4qQ17MC/YpImsteg8ICWRjOm6JS8E45ZHK3u/xpAYolnJYlU28u7+fEjj3/0G/jHEwKxCu0i1PKWwGWw828NqPYCAUVhDuaUVkKN2BdVI3jMC4GnujRInFV3W/BgzManN/MRsVBxvOTlVwuzRm9zRCAZH1PoOHZOgRNHKfJ3+eD1kKgpOuZN7MmuBepEzAMtI0UmfZGvDoWuo5nDaEeU5oyD0JUxm+OGf+cTEsaNx56hIvB2NkA83EyC7t6gA3J22yrMZ0UTg3yoDV+8ycqGsXewBDLsxiMdIdAxKqxwkHQsg1swHWKeQhz6CySlHZX8xllPisJzIp62eX6napxOn1dFN9rQqcMhC4lf8yK0pmJ8rF0DSeQZkVGI0sA3nLD++NASv7LEU5Bhhs2XctM9VzBiAPOq/+vM5QqyyUSqX2wRkD7qWdR4NrOfkzz7fBtVrnunadATPBCFxRH1Tp4WOVTtae0d3E3wikcugCPrZZQDToAM4koEsQI1ZVl981rfd0ur77xPONM1x9JljOAPYnLBzXtu6vQH2WD6u0XLoNrFac22sCYwb2a63U04qyUjJeA03Y/B+9xwTIwnCUI/VCllENNACgTwuh/a1nV6NknTv0KUMvMpf/stz+FXRzyogHnHg/wcr1BDb1m6NOdlki2WgAluq+P92dbj7egcUGkBFTWes+2A8SYH+tWfXTfHhUnznp/der09NjMfUeTs+PTyhDrWmqP/30E3RogWu//vGvT9++/nx6+PrL6fHbFwBx7OtGEJbg2pfTwzdOF6VaI7BIKJTl4daFBbBTfxTYrWl1KHEomSIAjr8XCJngWg+PqL9RpsqOWfelc0sxG0fLjizux3ZO5avWwZ3g6V4ilNbaUwK0rTGbkebPUfzZ7QO6PM+6So4EwD4BHdn4uO9BwPgEliNbuAfpOT5P2eRLiRmDZwMgsuecy1w11Rvv91RTnif3IIQNA3g+pevew7A8rV8ArrV9WcE1Po//46rlb/b4nDpuxRoMvJgFgOBQFzLA1sHvRIC4DlnUtBOWWcgqZLPODc9yPWsOJ5pwd8M90tAuPydgG8YWTrH0/mLz2VJhvlY7lgEeliPKQi0z/s6JxWJlBriW1z8GMufzbUf7+Bw8J32Zc+ZUC/am43HfC6tLFupCW4wj577WAQkeT+KL3iv2j/b1wOdWz7W4n/75AvOr7nOGeIlvcISGtARLADPZefH161n1vdgHzXvzmjWCHNCLgaUV2FlPEIOYSSDTJkY56VJOm3K5AlCH+2wwxuv6DnCtEw2bPEEuogJm3UO3Gwk/GX4lZQ/xh2SLdsJTmMd3z4oL29dc72Gh0bfAGdVnMBhck/AJ1NiHaV0Whyt96qycyXOQS0GbMAtZA5BGZ87fGLAyy5Lp9T3wpa6gAj0TRwNCmnxl/43+oyb/scwl2NIexSNAR/K+wjh8onNA5QwdWUqp2yeM3tYt/2ajJhvMgH3LjXvODRliB1S81rV+rpbAXocu3s+fdS/X9hiQaJ+mr6V4jgsxuke+sZO79QcMp0KvqKoEYO9f4w0GCLK9TO99Wwzu7ZqoGX8845KRA95TaPxAcxKUIidpl9F5oNWWb8ca/2Ty53jvc8/Hp1iWeS55pqv1DPIz44XWSGfg2sjp2C2U1bpFkezZfj6r3UqerUnomREsxpZsmYGcfKa0uXmtS2bi3eBaXfh8edW7dd0RxABvZNdar8n/zHXw3/bvyrGxzVNMVq9PbnxF00Lht1Y5tOLf5e7STdJGeR2ZiGb8XwDbpS/jJvMcmqiu97+VWLwk42+tV+uK//Wf/ONXGzcDEZ6sN+Uzu1PIoMyGLJX/zY0nQzIIZ3u9KzEevoNhUZll7HyXxxmVZ4P/ek0FtMU0g3bYmhB3TWaCJkaxxS6ykmjnSr1VzIho5RaGoI0eU3YNRBAR5Rcnmj5NEBbOZDc9xiBOAi0IWgTkub9bvaVLnmQQWxE7sJCsOGigQeFTmdVDtgz3IZFUM1Lo5uqNkiCDinRAGHw6KJv4UPSJNlorejxlV27KOdNA+Rxu0F4/y/nxmkoD+YA6+EUwJCac2TUEozyxlKBVC66YkbUG9/cFYpEVUpdHsNRrA0vWU1prpTAV8u4el8rPgLx24OFpqHJknOFUQG8z5GCijI0D8LpPMB5ubs4oAaTzD7OEyy9wrUrBnN3TOnXQ5emCEymSbivkH0FiTxJ06dY6VddGLU3oOKNVOlmgCoHuCsbQ6Ftg42Rrtbcq04Y8ChwhiF6ldeRedYBsZqvYklO6qj5A1etJawC51M9sFk/5bpblHITT7ac/m4EGnsrUaztLX8Da/cd7qhKtd2e3A0xBr7Qq66yyyiqTv/6AZzGwVoA/XKnv31HmWOvj4S64LTGZ2AeOTWUts2T0ilEmx+/l+VFloAx8y5mqIQd08LWfchKwHypJtbzkhLLnJ09k/c4ER+3l7c3pw93N6eqWwxvYq01TZQWI3+qeWFKcTc6v0MC52GrFOnt6fAYL+OPHT6efPv2EZysgrSaLvr48nF6eHzBV9FEDDwBCq9degXMsI30QaFbsvxqK4HI8ga1YLzmUKC8t3clgCHr3+UlrTqBteivJnjgrpn5m7A0koMYNU6OPBgIEgeVOmNQ+tt3TKO/aDwN20A9I4rC/XZW8ogwWgCn1c2fkO3Ot6b1KIhhAx/coYUtQimd0Srehc9sK2R63hm89PgmgatJvK0gAw7YiByKYLaFe+d170/fSjiDiNg+/KeBZk6111gmW+57nviZ6G3/BtrUzjba1en8HNsjUeqBNBCTRlHwHHwySjc123zgxdWRC/NyMjVg2jWBE7BSXhPmZDVT6TJOZpC9FMbbB4rw6+yEHfCZ/8l0z5Kcu1CVDYeO4DlxX64Texw10yADPoABV5YAPZOM6MKd+JBNn5ORiwBOAC+4rfNkOCoKJZgabjKwC/jbf7V/pxEzpiEVH17/sMs+17EussiqZP1unueL3E3tL9j0uTEDJa9yy175BzQDN4mX4EYkc90hdHmIFSNuHVkLWbix9E8sXfYR+TuuG/j57mmeU15hkHYNzakTIlORhv/f935YZuj5yhvek5R7J+eb7TEvq05eX3JnhfngfB0AnkzKj1x1ktSypF6FvCX69bpu++Aps2Ac938PZgL5GlNL6XOo4azeOICWJWAYSrTrsHyt5frYIB2XbG3DQQXvbiw4eqGfc2sf6megbb3s7YK3Cg5XMdR1fDEAslWUDjgtPqj9Hn9FiPId6wJkZSxPmrVeB6mB0mJ04nxuf3dG98iVifZPhRP2uKdeKvfpakQjH2fF67vu2xaPUtzRKCZC0fWtcyAAZ15LDfjTcTvbA7YAQIyiJSNKBSQI/Oq1ecxq0deAc13EBcSQEqa8TvJhPmz0YeVvti8/BETBkW+brbSISbOf4RF+IAEOG7CswZ4Czjx5tWgIgIy/xHNaPu3y23oy1lmysz6b+ZW1jNwDw4HBhX1s3poLPlRYjL89mq6w1Fu93OWT3WYEAj56jPPtszOfa9nOt9Pt8264fYh8sS8YbzsC83oNVt2VvzQXb2cEu+QJCm6hrWpH7eZQYNbi2sHzn5vMnXEV+1iGw1s5NrHW4tHmuL57GagX0v/2X/94r2EO1EGB8sKGzgbYsm4q4/vT6nf3TwFrp5p41ZZQjg824qCWovm0VhJayIEOGDI5krzCYrHI9skwqSPj29SteY9YKA2xP3FToYIdfWX+Wg1FQaBANZng62/fTVfR0mL4KLMV0AOpFM1PJo7grwKvA0FNIGcysCsEOzMqWiODDct+Oj0EeldHVXpTypeVQxmIUo4WtgyUdYnyun03BfqLMDeCVMVC5iw3CKFytmcAu1uFPkEeGIM3tGCVa6Vx3K2CDebNGE/K1498ltkfr6B5EZiSZ/s9Mfe3DH/7wk9iQzwIlrtX7SsCjej+ZYVkN3D9+/MjSK5WRNKhlA9vjephnTDQAACAASURBVPl51Q/L8sQFYEmhgQ6AawID65kJXrLc2euC9SqSUwOQXAsCwNeaRpVyIgk4k+GR/QKi+r7Qq28a9zczr8u25AxBskLdmLW19VurJvS1b58+fcJ95oADny9mb/O6r5RdgbYu43t54vqV7OI8K1uCMh6PSFZTZ06vLD2hgMJOi4yspeT2D3+XTvNEuTox/J3XnuDaR4GRmgLriwRATz1TjK+b0+39pxrRBBmp31cZcQGypcvqqxhdBci4vJFlKOoFqWfL/o71PLUf7Onm0t1itPJ8EbQns9aAAfpFag2KjVfMstKJzHCSfYkytirHLQCsWLnPLwQDb2vgwQ0HIfh/7UwSHCr9fX//8fRJgFkBZwUsktlQPeG+nx4eOe3z8fGJvQrv7k41AKfWvc5TMfgqoVLLQhCtykcfWB6q9fGUaUwVfSqgriaXPqC/G7VcsVm5llUma7Yv5A0BKoHFmnhqgA3s4576TGZybXqBoS5bhxEXotrgiNYA5xfZcDqx2MvOsulsN2jsRBEd/WqhYLZkDXjAcAsF8U58+HylTvD1LcaQz54imQ7P9NXCuZO+qNezZx31RScmdAAQ/Evn1Dol0HcEylD/EgykPUsGHm3PuW1TYFCJptqfSUHxROExzNadwBGxhxIeGfDTYVpBgP5dg2uU4Xaw46aoU+TkGzy3s6zn0wc007F9G5XafH99jlTADHFoZ9SBuX1PsY9bhUSrBzD4IXP8azNvJGvlR9gpJbuGoBuTcTOVcsBN+QSwKQKMpBOyj0kDJrIVts1LENrJJIL+9m0yUaq7XgIT+BlKdLD/6ep02o73Z2o/6I8QWG5/QULSQYb20gOqWKaX3v0aIBw5s9AgOruU82Hkmxk0sj5snefvD5FPXPuP9Xmxb+XKCAM3F71qHgIzkgfQ0sr6zKnPEu0GE3OocFgCMgNZLuOdnrYYwGPdnsME0EdTfRODXQSfRL5G33oESuO7rUGpz2IGRFKp3FNNfT+SM587rEjoqGVN3GYiZWpbW+zdFuTVmkGGBIaPOZ+Es383yeBWUG/unv+4xjsjh+Mrx03llOl3XT3lYV3zfHsCBPOM6wdMrG4/3cAj7w8tIqKMk0CQn2cduuEQe/UZAtx1myDrbPRpnbXpmEs+Z1oCyohbGDhpYrBjWKT5dF7hbMdpnZoylzYFfoRiQFZMTPsPs9Tps/KT3NIjpwimzFJqgmFBDU5NJn+DcZGe72D/LTNOzHkImAE0XFE9cBlL1bUVn5i5tp2BZZ0WvWFm94Br9CnHn7a9SL3oOH4pHV+eRWzFsH/2NxxnM0m1gowGRVKWV61+wHSOCIXMqjXbMGeQN2j95a0ZcM2xUj674u1gi5u5u+/7rnjyc6tq6nhL7Pes+FbLaJwX7/suMmSh7+f8DVu4gWvnz5HrRHn23rc1tw5u/2pltrY/FFth1bzvBz4fj3B+z0dPAT2hIzYJP8b4Ca51lgSA1SQdx5DvuvSYlUd5Odi9yBpaXvFK+N31TIOFHBzz+NXV6ep//6f//iuNsZk/k9mhUZssOZ15Ckw5iZiSd3PTeaT6/Yfq7wMfgGq6LlETR6HkVGZhVpGZPuxtwMPPxukVgH7gxC6DD7ptGlNNLPUoZzlUUEpaMIUN7ZSjwawdsJgMxh4q0YdEJVVeJTtu/NwCeMigAHAhIGMAFL7LgmbjT0Ffhbud4Zgig3Ut1lfdtQ9XgNijtAS0RRhjhp4Dc8E/HXgw9ow+aqgSVAYqAAYrSSC7Hlqgm+9x5SkTKhUN87o0U0bwIHHgZazsBix0QGaDMmCLy5MEcKHk0kAOj0YFhX/37/0d7EXtTS0bSjLRWF5KDsEzWS+cAFnDOkpuuTEo6RRrrBuOisrBNdfaufcVzpfBxZrkqGlBCITp6MNQqowQ7BgExpk55rNIYhToc8n5a5+fMeJkBJIZKItCYMr3gv53mkDbfcCuOzuWBmhklMwzlD8BXGOADVlHf63XHgawG7FxyHmvVtLfYwCOnZmnAtfEUAPArvJy7KfWy0Blg2seVb5lFHHGil33oYawjH7yGWhDqUAGJbNVIqh+kDl5FNeK0lNO2vxwurq9O72qR12tVa0NekFq+Aj7npFVBRmRcbgCa806koBRg4pRakhLUowZGjnqCo1Pl86zU1z3CL3zJNas2IIIrsTqKiZdgWvFfiu5r/cWuIZebjmBlg/cSQSW4N+f7u8/8XsNR6jS/Zp2qjHWjwD9nnsYRAFwdZYK0KvS0I+f7k9393fomQj2XclNrY8GWhAYqwmrjygHfX6u+6yzSGYa31dgHAG0F/Wh01BxaBBOqh72Wl2P+oyygC51AAzqNSor9YRjBfkGumDT4AVeI4PlkjkGfWUI3crAZY9m42rQiPUZmMx25MONEMDkDBcz1MMuSWZuTuy1zZnkxdgMOqhkyLkMPG0NTTXPfn2xbPacmXDuBFG/1Z6XzqS9t72KwSp2RaT7a72rtyJ0dnoZUFdeXzlAm4M1dqjOfquyDsANvGC/Nuaa3SEGcfPBlTCjTqROt+8CAEp2B83VfVbB5FRSEUMsBBMqumxffgfvwYAkK53GXv8XCYbp6SQ6nBIgBrQQ23bp2o/ANet79+cUk7cZWbxh2pLsi6Pb0355oi7XdrejUYWgRFf7NGajifkKQC6Ya2uwMWwv+yrYJvVg7DYUzd6WjUN5NUvRy365B2WK1Zs/x9kCKAZ9ThA4z0hIixanAGh9xWHxvff3SHDi+hE8HoEf2I/qKZlJ6p3VsrDeCCg6WTC3JGEUAGeZ5t6QbQmtEH10PPl9L4f1RHVPJKU/yAODPTKjKwJOy5PuYgFcva5eI4OYLTcG0/QwGcYsgaxKxJyE3fd511dcAw41ew+4RpZCstXeCFCXDzeQcMAc05HPewNA3r1R3y25y9TRBSCIS6TfjB0LPzqUEJWRbQ8jKvzZYPPSP29pmp7eu0AvDUDyXxrYb4a2glgk4gJkaPl5zfZRo3eddFXhkt+ZA1hy9VpfG0CpMxVs1HUP1kFytfdkoY9NA2AFn1O+Q1ZF+IwelZsqyTUBufxO+PtkwjlWSODNz+L77AqN60qmj29GkRo2M84cQCzGrWQfXpYrrtP5V7aZ6bNqm9pEDPpC8Psx/GNlOOdVfb5t/9jfNACH94BrRmRa7N54sLqrV7eMSfba+p6MRTJm6/XvtlYTT/Xa2O9L/C4SArsNaZlTz7VLu+KqrcQDdqzA+75v3i7XP9Qo7afMutBnXL/OAc5JbuKV4VbZtbn8fONfWi/vr0UJ+w9uHn53j5xNNr3BNd7XymCdfXQOte+/wUGu7rGNPropg7j82xm49oHxlr+WtVz8RGqAq3/xX/y7r+yTxjey/ETZVWWmuNGe+GgEWE3E1UzfLKBCc7mcpMqWYitwrQPmnDYW6HzdTveOArjGsio7xMlyyx5seFA7PGg6TyXU2dgGldQUvpv+c4k8JY1BuvrWqMm5F7j7aTXjiNMT3afKIOHRJhIwMqhl4Z1AwEG1HQVMkauXsbnHMAiz3Ig3JgngRnZ2JjL5DbpY8eo9XZbEaLIzDdjnAOA47nOaXJqlZCXtCUK4Hci6QJYz4d4yC8l6k1GxQXLZjZ3DdNq6lFbSjQClmGt/5w+QswrA6xE46VaNt+XoInBHw3b14wrGWF2HgY+z+dQw6LXXDby9h27Sz4PbU5Tg7HEFyPwkHZ+9k8gIHaedWakGChVslTImuJYB1Uxa7deLho6yY/Wpw4TeYhCpl9juXNshz8DB29QBiQKc+nf9zf2F1mBjlJKvuTiFAtbskLtBPVhwVS4rAB1MBZXlNUiiwOjGEyyLRebMeMi/zccjYcWQYe25gqteAwVaZMyq75l7VHVWgj3VipUEYOnDDTRYyYTXp/qVgd0mefF5dwBf+zEBpAIWZUgyIGMgVXvHvmNkso2z5r5RHLgxQB0BJpXK8+gq0C/wa0om3Rer2Hbsp2nWrmTY6kPrzX56HIxQANunTz9pQITPBUFdM5XrezH3qiTyc4FrH+9Pdx/veaP6zw1h3bfPzDMOwKmkiZqPFxMYfTAfTo+YPkpwrc4pgijsv6ZLiw1HoDway7t8XFNXMXnV4CeRDDnTPOMG1iDnAa6Beah2BOjxBnB5zjvZRWTQcgBFsRqLuT2Z5gHLUkWP/mdwHgwU9/Jpr4bWM50rht5i7C59z6YU1a0cqqyZ+mwtf+KpPXdi7bDXvrtvplmAdvDHfsnmiDFTA1gGUsddyxzDsAg0tl0QO0utIM5souykg30Aaz0zlytg58mmZtgE4REurSai5wkcuMmqj24oT0XgmsBa6yMcXX/s0uyEzM788v50qZSZDAB45hz1JHMxeA1gtA/hsmVvTDvI1kPrxGQPO2FCZwZipEtrsIk7YSZ/lrRY9wzIn3tuUKduKQfiZLTXPoH6a3aZkZgd1H/TQN6JNIPj2eO3SuOdcD1ygY9+V/fbwWMM4eI5akh2eevVdfXgPP9a7J30rK+Sf7N/eCYJRKv6xGV7Fb/2MMiK6Hn/u21Qe1mqKDC4hufPknaz9+T/mrnmAWX7fazTyS09Alrm6K3rp/vdfQ0MtDHYYKi9Vc8WFIt1yLhj/Uod6L+s/svaKB4aLoBIYlACH/vqPwr1Rk+SDbmyT9YFYJxhHdg6YH9R//v8s3f5PAfOpPbkrFknS9G2jCmcUwDa0rqtaMOkfSS4hSu4ht+UDUnmslmzUUVAUIVA1awa19yAi3+PfbMPJxKE5tDqHif5NDcdYL32cnluyd8CXkQfPIJrjm/EVvJwNPllaY9Hz7FdRIMTwa7OZK6fCUPowma3TGTCx6CT/bwsW5TpTHjMsuT7mIFzs1dzpI6BtbqnI3AttSEBFDLhOQxshrZtaTM840VwDWCgWjhdZK4duSBvA2u4vQbXBvDYdcPvAdfKlk3MnnZiZz+t/pj3GgMNNl/NsmtX2H9nTDXkljyYR3our/tecIgm5/3gmpMzjFsTk4gTuC7LkUhwDS70PPs94Fo+byfIzsC10ct/SnAt3HDKu9fFyVhXRCb4dsFGXP0v//k/fgXL56YcfoFr4VW6ZM0Z8wLZKhgrpgMO5OvrqZgN1ci8AjxMvKtMsFgZxaIgi+j6VEFz9glLofLQAINWtagZSEIwe6qkmlmHhLqc06V6VJpUOlRUZMiwRGEyLWBj2akOE2HFioxUO90eS06qNe+1Jgu63xHvq8MM7To/d82ApeJm7x2CLTjwJawfnPWevlrzuFIKGolYr3dZhV8jOLSBASopHiCWdbCEygbFIBYESgw/f8/16utHlqcTZhLHPIEEikYpDytjB/XWnjTprKdSN3hBebk6Xd98ON11z7VngWIE2Lz/2B81B2XTYwbfBRK4TNmslmcNJKhN4GAD9iKj0iLIsPYIMfhFpeZnBZuthhSoQXudi3H+3Qx3ADblrZoVSkBOQzo8eVcZZv+tMl/FKKr7qzOGQSRin1mZz9rRWWA529Cwd4DN0w/r9waxzSRk2eQo771MFJ/FCNYEkmbAEdikvLHckew1Ow+kAhe7VQChWF68V2cfeZ6tNx5NHpGz5gCkp35K3/gME0CaNdI4MZ0RMfcK0CpWYyUNirklVh166Kls1Oy+DOZqKED1JXPZXhrVzFbyeQmKFphUa3h9QybllEap7BMsOX4ZpOW0zgFfDdJ281uArZpyeHMDoMoMu2ySz6EA2aDaQx2qr9pH9rKrknfpxPq5JogWw+n+/h66/tu3h9OXL18w7KOYa90LTnq32b6a0FwAt4G12oditBRTrUpJHx6+atoo2XfluOA50Ky0+m8+YagC+7hpuAGAL+rWsjk4DwDF+BqwJRW9u5eWWaVrWSgZyR7M4r6aNTGSzEruQekITJIsFp4GrVQpbcnbgCPuNzlZQKUcvJLUS3Jo3JNvgmmDaJ6uyew7QZgpDSwQkGWB0qOa2tyTLS+UWV1y5Hwmw6TymWUz00nn+S77oUSQHY4OoM4d5no+A+0OINsBDfvQ+goAtFN0c1dbLLiw3Zxw6oFbLgkSQIIzmVOyEXip742Za2Coj81PJsh2F1ukYHajxrgE2FNrTkDWw2xU3mnGs3uu9XlMcFIn0MGt9nkCyhyOI9AW969ePmauBduj9sKsaTMd3fDdf5vETwAC12p9IMD6zBeQbnZSz3tZZ5HsmdHjli3vCfSymGs4X0/Vk/E9QAjvwuCaGWvDYp7oIAOwes+Hm6PrO6HpHmdqkRK7vfsmXocJnqqHqOCO6OE6Ptb0gHUgsYBnSjr7udKWwK4bMEMLl5kMu4NraFkC5pZ0CvzESdaNb6AesLIr9E0HHA+MeVcPa2JW91X603baSSUnFHKt8PkbuPajQDPXwr4WZZVXXsC1BkXUE4uScvYM57+g/kpwbQn4DihEhb0fgWvn4Nn6+evfeX9vBdO2QblOA1zRTuBvyM7P2bDs+/ndyecQXCsZc8Iokjp1tex9y4oMDyiTb9Z5/+lrtACtZq51Q4y0FSvYwefSvm6bdCQnBPScQOQ6219FIlLAmlm+jBHnPFiHwO+RLk7GOddwKlacEM3JzGSlryDKDjrl/vZ6SqZah1gOFKtR56yLkANtLq3HDq75/OSVeG1Otx9wbXzDfM/vB9cEWC3P8GNgDZ/9NwyuXTp/+xqbMLGvqd9v/8a6/beCaz9SVHk/xLkbeaCm+wFzDX5cD0eRrthKVsld0D51AvRAY/4Ng2uZ+PyTgmvWOPGsyKuCR0M0qde2caHjnbr6Z3/5j16L5VPMNSt256OJamv6XPeXYmPuu7vqYURwrQKNCmQqGCmBw3/KGhTNv64PZfXyvcG1zOaZscaG4ppUd7o6ffv2FQ65nkaKc5wWAmpiq8haADznjYuKbIOlaVm4nsC1Uriqz2/SRSCSfCdfTYdmektVMGIgsJuRV+Ar5T4OmEGXya4v5tU9TNTjjF1stIWl9KKnhVFpOsAvKF8y6Oi+dHxy/j/Jb9G3Ko0tgBAdHDmAFhoYKAFsXivIlxqE+7DZ0RtwzcZxBHDYZhZM3V0w5jrBg7G67AeFe1Ep7mKMMBVTjedV+ljMg+zxBycTpQMCV+EAuKcS5YC9qeY6nKRp1piCME+U1P004yicuckUDDjIgJ59agZce+nm/DxnMxhgHMMqxXMQSseFDkA4unAQiipOh7h+JrBW/Q+DlRVZJh99KvmgngdTw+foCFyjk1Il21OmyxJGTnZ0yYlxfshHj7hX2Z3Kr0seAbY3A8wAo1klBaZwGm6ebZynjdp9up6BET6nVFkE6Px+A6eYhCxwzT2EqDXNmnVPtJvTa9H2axBLT5DyNee6A/RSv9VQAbuDK9DHclsw9VTCVWv29etngTpmHDIJAeDRk0V7Oirloso/p5xADlAPceBagrlW7L8qS9b+MAFAeeGwCpdYeg+nL1IzXVQaUmtV91S993769AnMtvqc0vdfvz3gvF7XFNLYM/TU0xn29E/0PESJ2AkltnUvANcev50evtV/X/HvAqJLB7HsnvLw/bmmtHJaKJhpmnDd/XS0Bs+V3FF57devBV4SGWPyYgaGWEcCeFUJNMQWDNjjiaR+bQHzBkswtCT6Zk3p9lZ2FUY5WcdmX03m0DwI36GmTGtQDxoflMiK7dhnG6AL7Wd94bltBw1IbyxlnNPNv3WgRlvgddPk2sj0ohOeWxiEE3fkLtOplK0VcxgWwsnSdGSiLM128CwcXg0ol1NKVLDUFvRP4NfBZSeH6q1OirmHkxt1B2ulAz0zZcWabX9BjDC1Umg3V46pgTWX61pP+c4c+HE/z1fR+gRTfhegbAfXyLrIiecGnBZnPFgGPCBsaUB/QoDjNhG7BO87kie9is2sT3/LwbT9CTKZhnGXRDL7Saxs0GAfDXY5dlmPf0tm1gDNR+CaHMkGLzi7x8Jkv0S+UySg1u5Qw37kHo5/t4JrAun0Gj7nWto1QZjK16pfon267KOmR/Za+Y5fAK5Jdg+YawbXsLfquZbgGvw32472tYKSWX1gfUYvbEb6gtY7BY7SBVAJe0x392U6SA8wBGdmQxCOQINc87Wv8d8OcG295/0s2zem7PG1x69pfzzWnr4M++cZbWnWOyHNM3DNQDk/TxpG2JuwrikRxl1dw744KZlbb5+aNnX8WPs3ZPoNyJW6wL4s4ynWR51Dndt59Pm5IH9nQEiykbpE0bpZuk0ghPuxpUzSz6Q/B50su2J59TlGfOW+p5p6bn1AUGMANjP7DFT4zPX56PgimGFx/ncANPWOJWfiTWk5rcMhc+0MHFbVlspCmfBbQd5dz9mvgo7xGr3JXEtw7X2gmveFLVcijj7QEwaPGyDdBxoclIUmc23O4fsmZ1LXDWGi10fUJ/s8DAVp+/6U4NquF38vuJbstXHI4rD1VvmHlZXae3QJXLPfe2HLOxF6AGpBzt3aYZmAbN2jpJrKvvuuFxBwPjh1xZFdaT2s6e32DuCbvxNc82fgPP7zv/xHGGjQlZCJZOq+mlGBgJiB8c0N+x2B4YJyuhXgqNR8AXYOjqCsilVh5S+KsANgM9eQka+beT01uIYDoye1sq6ALkvg6j0IGgGe2YI0HEVlqUDT16tXsScRga8FtFUWXt5jGzIEhC/PYN+4NxyYFAAXGdix10Y0UAzk98hG5KEzKwrlIz0p0UwjKxgBEjVyXsYWQJ8OMNYoSmCyVK3+1tw69VE5U8zOoLuJsks9jjJ2DUCOQmbAKCcC+2bH9fi7M5BlhLCut7fj5Hd5E0EmTHPUpEP0zrq+Oj1VDycwEKOMVaAIz6bCNBl9s0wA6qrHnkuCle9ScMY9dMa5S2pkPHNk2mRRzSpic3GU5am3Ah2ZFWCxEqbBpHPtRvg27L0/Cnxs+K0M0V9LzDUHFYvjLodhAo4xwGbOEJAiK9U9Ubr8uiZmdhk0x9KzbI6sKBraMMgduI5BmcEhZICVrNaX3z/BB8EU7w0dMk+q0ncdots7TgDFGYigHI5PlIby76cGUwskxDN2Tx6yDLtktJhrKBslVR7r1kA+y+E5yXQayzOAifI0lBUTKEZvSjWi534T5KphANUjjKDOgHZm3nEAAstVS05LjqrPmYGl7KHSwP+rJq+q916VMbK3mZ1Fg8ssJX18rCEDLCm17qJTz2QCy9jIeCxGWwFs9R+YSzVI4fEJfTerD5vLCxpky8BTQLBl5bZ6agIE44CYuo8ahND91gCuuTn3NZ2r7yeVe1L26Py6bJ0OrcG2Yr99+fJV9kAgEaY3T6nPBJd15sRSU98cFCUKFGI2PBzf6KFmXMcAj2XRtrF1u5wM3HM1Lj/8onbeQw5Pdc79pr7iRsGeSZdhyIUGZMAh4P+tSZZwNA0GE/RhyawdTQIt7jtnW6Nzbuaa10ZO5f5YDDR4n2bBNRYWgTsDsggMbKeCBZtZw+VzIkJzAGed2WXjFuq2fsMEyLNjtiXZ5L4nAWpeS7fIMP2jgynLjNnx6ummYTe1xuWfjM6tDTTbbJjtWH8x5tt5RY+2Afj5fB7uRICt7Acf042wyejBa+t/4QCnE8it0xCTDozX0hgvMRg66qOyJjEjmWm54900AwgJJxg6PpV1PgfB8P318yTKLhyTg1872PNzXgbX/OYavmXfYG6Ka+Wko84PFkiAxgKWJQM8y23dhzNA3wNgOx38Ceo9SfyYOTJBXJXoDrjmp+oG7tFzrgGPLtkdgJBn/OgzZ0ovdNuB75fb4PuqvQO41jY4k/MrEJm9QCFf8Rm+3nEQtOpiJyd5iRloQD2TQMG5br2sh38vc+0cIDz+DJ73S8/XUpoPJ8DDbUcmbGyIheAawKtGwDuovwyuKSqwroZvpGFcvYa8I7Ol8I6Qm07IGdyyXQogxOfbu3DUuGBfqz6PF1TBDq7RjsxAGQ9IYZwkP1FVEpaVZa07kW3bNyAT7aNaB+V5bps5N0k/IKepjs5b4g/FsX6nmYD2GwaQW6HIM92h8zMQyJwRX6tt4iG4RplZy0LneVrv2M92KbCGPkGTvgdc2875ezQ8wTXqaINn+/vynNs2LmDKm+DaGl/jWZZzN3uXn5utfhIfN9A1NnYdPrVf+0c64GiN9vf8PnAtvU36Oudgt3O0vw9cM9pwkC/kY/VR3UAw3UjbAWm2PqtREedhA+vehO+mPyzycGjPYPm5DrH/8GBNRY8kueMDv/RsX6sstEojILqRzehMepccuuG5AlPyovife8hA+VevHGZI6AwqOLZi7szcKK0Ed4Y6f0JpgLMuSpg22LGCawxMC5R4eHwMATEoJ8dHQICb0tU9eqABF2ay0gyoeV0H1nWfaOT9+MCSQgGBFWSCuddNtqf/BwxKgUA/cE58oOs+MBnw+amZOrkmVmIOVLw+C7gmwcxpog6Y/DlgxGk6aq4/r6/yWTXk5QS885pxK22ofQcY0dS1rovyMmXn0mHalbUNzt0tS88sqFamXkezHDN7D3DNGVwBCWyez35NbmgqaT3QVS495J4zcI2MjIx1h5UdaVDh15fv39/rfmtPwHBx43speDeU5jREKgE6EQSuSo48yc03i/Vy4KOMIdbX4IuYWt7LPOh4jYy4z7WdDb+OIDfLYLnXA3zVawyu1evI9BlAhnIw5VB2xpf+Y9JAvudaNTOM6ruZZiwdIpg0wPs6NdSyU1Munck1O83n2K+Zs8NzaL3R8gfHSGAeeq6pl2RFXtIB673x/gjsDrjma7j8kCWww75zRtlnhv0txfINRc41I9BZ4Nrt7R1YXjWls9apGF5TjmuWQWRJxXY0Aw76Qc21vdfs90Z9VQBfAXaPj98atCtd61J36+ASUk4KvUNZaF2rZLSuUZNVC+j8bhAd/aTI1jND0XqH+opTQrEGOh9m0hXwZCYRzzzBzdsPd6cPVx9QFurXGmTMoME09/qcL58/6+xVU/V6ZrGXpevr+gS7tB7V/+3lMfq05KAJoBNsQwAAIABJREFUJTTKgdQ5rj3thMriXckRRHNg92xz8M1ebs39SYZMTN1ON8elewYQ6J9OoAomg9mXmCD7enp4eujXnNnXpekwr8NyY4EC0tcGWFfdxklz3P9pz9DZ+a2BbDq9o9PlV22x7uLQKNBjudUECkeO72JXzsCPKINLVkPH8jFRzQC0ZGKO5TjfTDxMS4O02wPS8cHa5KN/USXySm+yX98E1trHJgzRX6or5CTz3l8w1+yXlHzFFHSz99UImz6CjdUAQceBycq0zMRRO7QBrKV/CJ2V66430Kbxaykrjr93EsW/w/cjF//AbPeNkUXptyXDeUlyxufS352ea4sTH6xGIcM/BNfsA9gWYu8FTk+QNX2Fd7+y5egA6ErfcezWObiW7MAzn06+g3/v/Wqb0EmHWfv6yS1RfgSueSvsG/wpwLW3fGbaESXWchptDn9o2TNQ+a8XXPsdkrvEBUcBfUq9den5SbAt0F/AvGjPMQLFS8y1BNfUjuZPBK7ZVlneephPl4VePtfWH7us9rHfABCsj3/nxwjGkBMnE1MQiPW+tR2NWKfLQo3Zieq329RJSp2zz0YH2+4RzLZ/ZPsOn1xlti0LTsgrvsnV2s+413qXGfucffbDd8jYjMDa6OqWoPBR2n/9neDab9TsY1e65+mAMEdnY/Z2BUj2qhf4L+0PmEAxPtWRVO76CMy1vZpGcjJ+/pbI2HyQoz17w9L1n/Z7+T3gmmskVr/rQLsEdl+fy3O2vu5Sz7X32/J1X/Mz2rcIH9tttrDfO3PN4KgA2fesJ19zAVwzcIBb5IPn/toO7Z9z9c/+8t9mSalobyxD7Evg9cgsIjhX2RRKllgOQ0eTaD7YDJr0VkqCPcMpbVWShWlky3RMZ1bHEAwGZXpz0FN3B0HBqwXc07jSPTAo4UBunxxUwJgBqgELReEPYM1Z13KMH5+e1PycTi7KhNDTyyyeLB1IoZns9PmG864NFoBhoY1pI5MAV5SE1ka71M5C2fIQGZYM8IEjboBMCg2HGVQDetFao4RgES4JGllWLigWWFsAE5hQK6yVRsFC6j1wc3UDK8NOJFPRn+2Az5RNfDYyRdNbD4wgDTgw0AZ5VtDPa4hmzwPQwJqzJC0b+LuecPHRBnR0+ZsNZwEjKJ1celvxbHki2ig2TgIgK2ym4aaBG0efh7uAB7OwDELsjjjYfmKK1Xc2qVVpT9fpr6WUyVyzTM8+1D0STJ6+cCovk+HghKO6PwFQVnYCaQ14udk95Pf2Nthbww5zEILg0v0xFLTVoBTaeDGLWveJrROsHfR8SccogHSAYM0KIcD6HZn/KncsXSeWGtgfBP7Quw4DVKgsPYmUJVW1sGbcMRge5Z3aib0pXeYbYTD0an1GAWv3d5zGWXvp3nWQ82ALAnADM+uF5TjqVYZppRggoNyBvrv8+BGDBIo1VuCapupiYqd6mxXQK1Zo7QVYdNFnsuTgrsE12R4x8absmtP7tFMyzjMoBU5lT4DW+YWMkklVz33z4RYMwJcn6tpKPmDiqEBdU5ubXVoAA2R02L0oLdX0ViyDBlMwIHw+PX+vZ52kRv3dJeTQ75gMOhM76+8FrpHdN+BFZ1kFNHWpKHo2Esjj56edMEumV6lNBG2YAATsOUFHG3WClSxnqf2pVxRjdtbEPoESSAfgRQGPXMvxpEY/qgxdpey+Q5SDi/WkGUja47BuUfbVDMA8p/2zr8p7JQuxJXwpqUhnsBlZZprr2awvoGuaSWX7u540sraGqVDnyMG7zy2Dp+ivGRW1VEFTFkr1qkBWdqP0FMDoTvBpsIbWmzEh7WQmN5z5bbACtsusWQ8gci9YnrHuARvgWtrgBnvEZhtHMddl2HoJpLFtRf7GEkO/MYO1ehrqjJtJgtT5k3gg+ecJytHvy3buOIwK2VrETK0YAJrZL509G5YdDx4ZjcMgfS+4lgGqf879N8DK5AGHtqS8JvsQiQdUgzCRZ7vpaxw9Ke5TC+N+a0sgvgG/vsbsublN69V3YAcy4TYZVlbHS88z73MuXW6wAb5WVnHka6N0DjZTzn/vxZaQPr/HFVyr+3DSNXu8desA2cs3HkN/4gIjmRHBst93BPrFsLtVbx982KK/LiTd92flZay/86ITU8gFn64DioG5Fy0J+CGJFPM88qPQi4kA/wAzlBuAUfK/DN6TNVup4QAnzhIZPHN+P2Rr0yOzcJJRy4OTSds1V1AggDWpUtxT20n6+vbPfHazbxmv5xYsSljKt4R+1/Pt8gmZ29hr9GmmJ13Kjv+WyWP//Qhcw867OmRTiru/v4ub949H+DjB4oQuYk/FBN77fI+BFVzzbxBcmz1ap+Eup8DxZ/c6fT+4xme0j66TtgG3R+vsslCzC31Exy+bO1zW7o1r/1g3rdfsU92x3AiIdfj5OlmbCChS5P5mTqtte6yP1JGrI45k7x2cokXnzvMMgPcWuMZYe2Xl47w0APhbvIjBKVw1ljqp/enQQ4nn7zr76n/+z/4BXMHyQRmQxUQnGb8dXKuea1UW2o5Us5Oq/xqnvcHxrntV8HgncM0H88iBSKVVP7scphk7WyaQirBT0A3y0XqYDUSjxLKoBNL4ewRb3VtEAYutj4EpGw2VYZQTNGyWanxeDfPXaxug8EZz4YNhskp8/8tKjc5GPpuywEFZpADxmgWuNUunfq/mc2avZbYde6AeVmv5RDAEDK6p51tdx4GqhagdqoDV8tgiKK5ysYNxuKms8noEvsx6KeaOJxnW78jKQHmNmqSXMcKUOzcbFIvKjdPL7KFPTWfRWeJWYI4bvDPgbqFBqU46Fmi27x5iYWzt5bYhFUCA8udrAiPPkjk4ao1wTL+0OcS1vkO1H8B3ghfdoYwk5bueLQ1nO/8KwMkMGAYVm5BPk3Q7j/SZ1v6FZvoUGEBwbUo5i7lWzw0HBgHCKF1MWaz+iuqrRgBKwU9PSyTzqcqpaw+LFWVGWAKqKZ87C6G6oqmQjQ5fgLhcat6Un8s9heyk4noAysSWQ9BKQPClbreeWaCfAQ4PTuHgCE4nho0R464Tp/o3nqmnQ3KNsEe1lGpGPXrJayi6dA1/uLnB2hRbrNYFa25zRHoEJ4+ihxoB/pLV7rn2THDNy8GAdpxgMBDRoJ+93Krn2devX3oAiBmK6JcmJmvdvwHg2r/b23uUhRLYopROVnb6AK5BybB7x6AOEJb2AXJeCZ2rD2T+qF8cA1efK+pXOqdRUsWDLHaaQevZB5xdtBN46jKrDETq8+o/gMkCRrh/PCv1N57tzYhHjxBmv6dk0D0KJ1D3yZatgl9hJg49GAJAnvDI/pcGqwD4Sa6KeVr/mOl7Y3N41gWN5M8V6BSg5MkNunfrx05kRB8Y2nEBJQuN3usgx03rb9CzHZA9GvX6dYklg69l7XBkItnWSUE3n9c6ISkUPRvD1rJlgQ+Q1j1KXfysBBv9RgP7azP4NOG281OmPOApKpoFrnF671quyXIcAvLWV7Ypa3BE38wl6Qw6BoDspIVaYBissc6hHc6AmXoCn7X0+AlQyrJHBEkDl9THMBagHWCXoEof29bSbhPc9sIyKcp9Mlu+7V7ouX2dL/47wOodBEtfcYKBc+ba2FKD3Q7aS6aGsUiQawJx+2GXwLW2lZGgyGnkTnbw+ddRtAzMuP4d7HpS9Nab7SiAHqdfgK5cS9/T0Xo6MGNiUIDkG0BQ+4I6NJYHrtkwhEbXKxF71tLhMgiQwYvXxOdEGn0qW3IisxOK/zrANfs9erBWLW9ElftzXJLnPVhrbRTXXn1xJSZ0E44vIRMMxvouj8E1vgL/HQw0aGakr6J4jMOoBrTNuCTvuQEo3f8huBZBvO/aspS60PoW13c56wFoMYyasvMGvGKy8NlaBrjGIxcQoJIZqfci6bvHNAbKcuCB/UhAdVt8KetPGx09imiztDPtZthWjI1yAiHlqf2oOMP763gfrJrZmWt7TN7n/G8QXHO7I+51e7/LseE5UIsMPM9vB9cMgKWOOjpzXhP0Bt5AJ97jECgnHvjt00LfY/d8L5QZWK9+m3X4Kg/t1OClPu88Q/G37cNX351/ZHVOZBm39zheeM9z5H332dbt7L6Fz4f7bYIQtvV867h6mfL+oztxSf1eFir3HjIl30cbm+DaopNK4/73/9HfV8+16mdV5WNkqbXTpgCabA0y1gpcK1aO+4WAxSFt/Sxwze0qkYGuLLpraw8yGnVTRvHHKeJ90DBIgTo7rGxgGxYJRQV4Va6JrwbXXE43Ddh9EL0YVBiqulNMY8OUQcEAX1PGVtfIshkrqjyoDJ4nwBqq8bk4t8OjXjOjOvuxDiXEAEobtmIO7c6gszK6QsndEbhmR7HQnuqFgr0JcC2VjzEpBpdzGtq5ur45Yx34GdMR9OGlHHDf3VsNk+zU84vMD4JrYI28vJxu7zh9ksEFatpQclfTUeu2mDm1DHHv6po+nGaLTemKOOViErQCUxPvkZdxVloGKkjVxMYsC53+aZRNO4XTFBy3LQaFAsDNWYBYK7gCe6EpulNaaqZX9y2LxucosQKwSoDRwI8DLp9DS9qw6GoKpoKg12mGX6/zWkK5YUCI+v1oeIn3GA6Y7n9lrrEf2M0dmWsDrK2gDIE1HmyDVd9fHuWg5JCByawqHlH5ZvX40sS+F05dJABE2ekpq6Tbnl5erxpcs26j3mB5qWWSgC/CHmU21+EI1o3EuykvtSZYLzEtyQCck85Ai2BM3WMBbAbXfC4MXjlxUEwulkuyySr3paaFEugku4lGYnrYSR4c0NVwmqeH06+//NK9AkufV2koJkGrd2DdLK6LqZzMWje4VCUpsrcAoAxEiRUKeUAvuhxYkQ5BDvowkKI9fx1QD+WjYgdNyboHNhDwwp7KdiQjtFc62LgA2AvQAmZl5tKUkpK1NiwBg7cTVK5U8XQQbEMmucKhDpaFxUHqYNPDKsZfYk+TFZSkHpmR8Cj1F4sc96AsXga/SyAswQMg7uEPsoXQtWJE7sEzbr4BQ+rW/Mqgz78f4EBgQcj86FgljOSBdGN+fESsiS66spQm+HHvKbNGHaAcBaw4l8Gop42Zvaa+iR6qZlLEA6dz758p6zwbHGhAcNe9GQEuqeda9a3t+ElMpgxkcE2zyDtZMkBmLSX8NgHf3js/rws028+xX6feh0syR8EW9NReIqV+ay3fmzdC3SamKkDxayQH6j7Y6mCYXATWGNjRYSYwztdMj7NDh+fwlwyqJkkUbNKDhstuh5L6IH9WCoLntBJSPflT19UhNpi/BHhOpArot89zljhSWRHOsfS093184RVcI6hXZaEzzCKXYw/y53rU/TJYnRyzHrJ8md1D3SIm9lIBMZ+265XWabZzSnhtqQeqD7P73Di+k2Hz6qOA1zLW9ye95QSy5Q/3Jr3BO+5Q8gcixc9P5trRG7IUqhvfH+iGo/f2uXwDhLt0xi7dfAd6C4kr2Uq2p5Us5lV4XsL+xio5BtIB6D56rXUiKdFXaBuy2gN+xoDTTDhswfx2L2a67Z/n5991uWOfXh/5eP63mXbth21srvTBLq+xZUq+XAxq2c9d9hRc9YqqYDpAPwY1ZrhJtBhwzniTG6/vft+pm6aEcSbJ5n01c21Jlp2D3dTVev7f2HPtMnxzvOK19wu4ZmHswFMn+/8HcA1VDm+C6LQc1omHPtQFfbHL0g8UVgB67wfXSh4aTLfzceGD0kft8/e3AFwrmR3m2kjX6K4jy3NpNTk4wz5z6hmpr8Y4uJdnbu9y4av/4T/++5WkYKB5Qwp/9WeiKRIS3EyEAdc40IDC0yyOKkdBY+gKfFgWihw82GHO3A/bKg/2gDy7EzsZkXxYXo/Xx/+7/A3T0uz8SLRR+jdT5prZgHIuZyr4LA2q6fA60w1DrgEI9Yxk2dBguOxnMovreGcdfzkqDtyyT9KByrHjNg+9MVa0+uGQED8aYGZBfMM56gOlUdV7b6yeFPr62kzGUnBZ9trr3mttFqGVMZ1clCL2ZMsJWg1CJjWaoABBlZaNnp4YU0RVblH9zGrtDbzRqWKgZ+Za/ZNAxrAXDT5YfmvJwMRBUMVprd37SyBU/Y7Ghz2adkVJmXJwwP1EGV81/te1fc6cVanreaAG4juUI2WCMeXCwA6n7xYQXs9B5iXRdDr/BKjcY61ADBvp71WWpqDqBpNFhw2YjBAbatyTytjs6NczugF+fSZKF4t1hmnDVzrr8/w4m7qOjYyBQZfjgdprsC+nwXZfM5We79T7l4ellNR92gguJENDLCNNia09geMGUK0SBcXErbJD9torj/O7GHls1M+sE1kXAtfu7th3sYYfQDYIjg6zjdfE5NvXKtPTtE4FjVPSS5CNOov3CSaVSs2xxgXmAUBmiXXtLfR0sepwb5zciV59LwRCMeSimJOerOmSdU8/NWgOZqN6m9VzY2jClIg+PT6gJ1v9rgYP9ICOul5cszbZMmKt7LIIqmiCDC5Z5X6zDLv1aAZbCrSt44u2z+zqBJSQd7CtFQZrQIIZfGD4SA6GkRRAVIAYYPkgAzQlqmTrUdOR7bIZamW1a/usF/g5TqSMfRqrK+Cfh0EWVBZCwFoma0ru+rwoa5agB9sIeBhBsc9jWuhYR+kr3o/X1MFIPZ/LXn1eGbgK6IRODGBRy0A7oTScnQ1dIO2mE3UJ4GR2t+11L9ewsTrhIcbZOfPMDHVnUCeAM7DrezSA0y0MpF6pt1XGB1vF/xi8MZvp0pkEPGZPnelc992+Re0zz6GYk9p1lxMVMO/Ab88+E9zQ/Rm+V2koS6x0F9JXtgk7yzzcCCV2eF5pn4cxah1tppfBDQMZBAtHXsMF60CdoPr4caWLLE8ekMIkiSdAMymG9e6z89vANYOP/bkN8Pnszj23b+Few0razLPbM9B3lKczyDOwk7ogfVsDbLBAnUhWIJrTlJXEKdka4DcA5A78ky0peaSpbX9kGEkpkbFHug8nVmgcze6d87KAawK8mu2dfqZ9U4MrW8K8fXnrTZ3d87ujZqBfNb6OA7nxOTJokm+BXloe6OG/61kiiez9mDV6T3gve+JkygY2YJ34f/3lq77n6kfr8NbvDkGkszfkzRiM3QPL8Pz1p4vgWurzAKHQZ1af3T6wEqf4dSZcrJpaRTGxZjV/tlZ/cnDNjBZ4Aa33nESq+5jKHp+XXLMsp/Xfh/3tfZm+0gNUQt/1Wvj825YMO879l6F7dpmK/uRtS0bdbxJwDCKMbnLFhGLjOTIdL/scEjRox+esnPT/C7hG03d+r7uMt44+BNe4WuZyjD9DyaLeeD9zzQnzXNCj+9mBtB+DawOspR3dr30E0O2/u7Q+qYC4Du8H12IJG+tZFFpsk/3fZV1pji5+1T3nVr8Nc63nbmwnL99+l1ut2E9zzzVXrsXdVA/B3/Y1VL7W57ZL7f5P5cS7wDVmDytQEVsoenHZGXfg555YxfhwNheBqTLmA64VokhhZ0+haZKfwIT3Zwdb8E4HEyI1L8GbHQYpJCjtZlCEodZ1UPIEppMy9ELeCVKMwq/gWapQIIv+LV1TTnKVCDnjamFL4d9R53QSMjhE4IBpmKsiaOPTaHxkDyLbceboWxBGMkYolYVu4EFOjZ3FLmP1Paksw8y1AdemlML3ieftiY4JrpVc0XlfA0Y280ymkuWHjfNvlhJU3yNZWWMcIEeYZHjTPbN4nMgeg/z4gDMCXvuENTONkx4B9kQDaMq67if64TEQmoCnFUEDeGrur6AVcld9r7qcTI3SE1xzQDetqAIWt1M057Pktr6qRM5f7q/GXleeaFmAiXo9+TxVrzYBQyzJMRC19lziGSSoZJkGSC0ghzqjmFUa7hEshxLq7MHhAM7v4fXcX45ldZAJg2sGWTtIi8mcdjC+F3NNDb416dSOjoEdUJfVAByMR+mBOiqlM9AL0uCaBnwYYLvCOrLMDuvwzLNK5todkwoVOBpALLYb5HrkBmCZwdueVkmjc39f1yjwjQw1l8Vi6nGVIj4+EQytBEaBoXJMDQjege1H3QXAUwE8hiFUOTVKn8loQ+8/lDDy/BKY+nCqvnWYNFvDHDxaHmwl9lx7fHzEFM8apPAYk0UJxhR77Zllp9UM31m4mIhr0Jr7L7QH6sLMNYNstF62DQkOAGAC0KoJZnJayd5jnzEADWLUEQAstjQVIQK4HlwgcE0JI76ArBpqk2EYTW+0YdP6HPg+9fYZzhFDEyawcwBLEI5O2Zh9/2wAw7rSn4FybLQkiIbUPD5dJm/7A7AVZZ6jp9Pe+lMJimh9aoiOZMMOgxNGvpfWcWKSMz4PiryBRh2GZus5AA+wW5uij3cAI26VgA7qdngP9qFbNvwMfOkAlPAlXIYWQyfm+dfhEousdSDDNSW4xk+q7zwb0XtRhHi8AHvhZJlK+qJEMcE1yLUhO/Xq4X45+ZNAAcFkA7aOJlgGMVMRcY8YIEXm2n52RtLmeTyxFPpJn7H7MLvfwiSI/CwZf4Ouxqd6/eWL0ebN9FMGbdkiwGXqFmgG6JGK32//+N+6AcsEdBGYgRuTOd59deXyy2C4Sab8PNxegmu95tK5fZYycZzeYys8XsWJRK9RgpQUthmuwduw3jD4yE+ku1Xs6nPm2u572keCH2Sdl0G7mH7tWyPXM+VzdocSCDnSgTwnDGzLLvah9QFa1mI2wb7vpZ5rGZTmZ/D3c1ZTKHh/kqf2rW18LojPWcA/1/fn+pno714Qy0jsLa8wmNVg6tmpvBiproH1WhYvidDF9CHsot26y75WXwegsgEfq9AIypUspH7kQafuCyDW+lzgP96t1zYwo7tomezWHeYQrpU73RuudboAeD1d2tw+ewHKtm7JM55goGyWdXC9bAXXZs28fnmeLAfDRB+Zd8nrfv6yJJRaQLG29K79a9/y4fmVf3i5afwFWcTzjrzkGbfvYEDdxBJo3iauOCc6YCCFauLVbDGC8+94PM5T23LpuKOzcwk8qh2x33v2mmi9MUlDE2Y0vdQn44fTQo8IMefrmvtTftzRvs27qEN63XcfKHTm/km73LUOurzVmPSaevcQV2ifWBvpt0S3jEV3LwCb2pF0mf0bN8MbZk79By+jTNFvbZ8udA/OjXWHDFFXnTmpfwau5Vl+zw3wdKaZWuRN4Fq2bPghuPY//if/xms5TPVoFXjWmShmRJUhofTpQzGWpofN9XUxMlga6jJRsj4KpKqmvcUAKgDL/7FEB4UV28RJM6Hq77V4Ls8yE66u50luVoTTHJwH3EwIBJLfv58e1UPIjaupPPlaB5kVCHZPFvWRIgOAdcsG1yDgcoAR+PmgdjlDlDSot9wOIqVBsFNlY2eGA4GACXQsCl6fug0zuhjks/wLz48AuQAAChOz4fzqun33xhKAAQccU0nJcpmSSoEsFcT5PVWGqPddCtJmXbJRKgUV7LJNwaNvjMAT7zUdz3EKjpSNDxhBGGeRP5DBg6yyAhz0wKvgX83YS74EFjpTV9diKRQpzm4ufFVlrGJptN1WUGWXxIwNn0QbdQbw7sEUzDWxkFDGRkEeNlT3ZNOYb2Rj6dyufaemdJoMLRm8ejZl6evcem3MakCgCHCNzLwCXa57yAT1n5VI9lzDWUaPCjbKx6mQB7UHYyhdRG88sl7Rq6l0STDN+hyILZD7i+CyJx4aFKz9LEDFgwFyoApl/PqVZwDyd3WFxv/sS0YmTsl3/cxSHDHMFEjiHvHw/jtZbAbM4AZhoMEwrKwXzMACII2zpP5sta5iv3lkO68zZVLYD5Udfvx4z0BEQ2Ms39j/FwE+uEcGZvXMdc+11pgiqlLaej90hSZKARBHs+wC9ggWAXgzIIa1VrNxgZmUHfccUEm57C/7ZvI/DBN4fDx9+fIFvdkevnw5fX9+PL0WmGX2V/U51DCYK9gP9ix7+FbDE1hiCoYdpqHenm7BfNSUVgN08b3WzOfTrMnWfwCKqQPxGoG2dUbRF1Bd+eremznkxErrdtmHSpzoPQMOjaSm/hvDOzpr0f0KOprRJ9ZLOWTFAqwEgJ0GMz3q3w1m4fnFZISO4DAF6yTsXwQrU9KuhEJn7ahL9iEpBuFQgix7CHtrBlcy17pcT8xcJTW8Bn1POodp8wwMwVZ1aXmG6nRqIPvuoRoeGZ4rAFKWDc50VDJDqffBLHWvyQLKleV0Qg0lBCpH9uvpE+RUTd4P92LYDs1kLoAXbPxhL3PtZyKhzzHPAL1LrH8zfOjRKhaVDh7b6/VE4kPvwb10QKygM4PVKIFKX2J0uwEkewcE4eo8LbpYH17P4P2yXLJ0ml+Q+k5mBlCr89bosX0Of0iAoXURlqi7b6gDdGWYLjCjHHj4O+3PHdYHelA2GEO1uo+oqxnc366SLuoZ42cKtt3CCoQOHibdLr29fr12uq6SbXnO7W9x0nSEHbnPWx81qGELixa/3kuYdu3P5rPE9wzgi8DFJlw37H5okNcGo8UGk16g3+vzEL0se834t9kTJjv8+Z15Ct21yJvvE/7Fei2/LvXJHmBngJN/24NT6oDqhTvngK9X39iY/D3rNrpgOSTxvHmP2FMk06QbjEwm0K430GdcmXe7XPcaLsHsAMH52S0jXao0dmm9LtnZDW9FH1X7KjjvBi51nz70Z+CPYpcMoK3H0//rlQzwsfyS0SYB5ET5qJ+iPvco/tj3Ba9RAqP+xnOcmZAV910D/9GNA06upz2BtT5jLpGMczR9dvn+7mkpsMVJUfuDloeEG13Kvz/jb/p3sAG7NYCMz9hvfqr92YugTLPUtWtOnMQN7edzP+vZWiP/doZth2QYXJvzkB/In5fPdcwffeuOgOGxx3r298FA/eHoueb7DFss67hsk89N6rLz8zuyZvk4Atn29/UHCVTf93X5d+AM5ZvjXM0F3xatg02yDvU5nvvlVYO2NGzI+oPkkuuhEvGYmN7ripgc0KyBAAAgAElEQVSECfJZQ8Wty74PY9H34u9HMrnrsXntCh7PBluNjL09Atcm73J1uvqf/tN/85UfRAe84sUKUj5+/KiypmtNXaPxK6ZHBaEV+E4PNjagh8H/TpbO92oQLYNGJ4dMllT0i7IUs2p6Uuh6YHE8iYHEkizrSk6pIXuhGCYVJDyg0X19NgMBg2sMMGhgwQRRUEnlFpThRlQ8kasmPXAaDBksAvX0vHSkfcCnJCizx/7ZwI4zlLinyBrvzgGYIWqE7553dOzJwoOMqgRsAZ50Qwa12mRojRtce64AN8E1ifEGroHl4mtmpohaDSW5ShBLFgcoBCOimxOTpm2ww3vtvlSpgFJO8NFSXgmKtvOfik2lmWTqkMHCPefhyCyIh1nUzRdAB5AYk80YWBGwEHPBrACfKH03O87A2pTOcgiCg0EDqJB58TFS9ujnKcMfZbR2gjLYaeBCq8398T66hAmbw/8p0K99AHiE0rEV2af8MJinfBaIS/YSgtZ2EPmhlmk7pw2Mu4dP9eLqLJ0VuMLkDhR0djrgMstAz+DyIkw7LbAo+rBVEP1KZhfWrnRTJQOuCVZx7xhc8YAKjNSz+f7JBqJeQdIg18elVu4L1JnH0A1gvbqPGNlVCbB5uADBLgJ/buyNISQC97OMCsYmmDQEDKYMhiWfBKZmvzIBQkYhwDUzsTx0JZryk+nIPe+JbpKLkjGXQRFTtY6knahS0Zow+vTw7fTw5fPp8evn08vT4wxVEJPmwy1BzZKlh4dHgGt47+Mj+8kVA9Alr04MmLHhEKDANUwp/QDwi0MYOAgDICvYk7V3vmfe7zDPCCRwcMHz6bWmVTgb33qdr8ffG8aQ02aAx2e+10OGmJpYaySWqAEpZXPp3NVLBPopAPO5tr4jCOZpogmuTaNziHtm8/D5smMaRBNYOEBXgg4rMGX7W7aS4G0wBzuD7YSFWF9dLhbtDcIlc5mbnaalb4zOsx2yM4jN/VWtmyLwNqDlEkmytygTDqjADjZDCOAa9696cxKcJEhrJpV7FE7ycEpLGfi6NDYGJOgMewok9TrXwsinHXn7RKUisnccYxsBbIpzHdCIbC3JFxCk4Jp6bmU/tJMotmhfJ5zofA/1IOW1nrv6KSYg005tgGuwUwJo7aNAbsVmGd/8gFUjtvYOHODfC+gQJVhehHeAa/Z7yn7jPtWCwVPh2Vd0ytFwUjwY5ABcM2BtwIlHi76k/agzgCfknytbTFv7UgOiT/WH+sMmONoJtQRq7VeOP4Xra+1k3cf/177ugUMP2aBwNJDd8jkRQbNSphxbsqqzBDk/SIDk/nZbDwEzBA5SNvQ89hYjQbYtJYO/5b0DGkoNc4uMF+UFopKfflkNIjtiqNAOuj2KP8/sTvtKeTb2+6z3sJdoTTCXbjwAXXiv1qnrXnMNV/CsdWX43XvA7T95DdZyqAEsKTcDrNm35LMES9LsZwBV65m27JG9xHjHdhg+uu1SJ0zku8eCARIGg7v8yoG30qZlq5qBCde970wTBdKHZZGXt8CJdQ9XeHCRraDyHAXq1P3JNJ09NFjWMhzgmoG6/Jvl4y1Z22XvrX/3fmlf+v4jqd7sY/v+cS59bZ5hRhQ8cHrerZfl0fr0NZQcHlGOvT9IulvPFLkjv84+o2+JP3QcmeDalkBAfNP2Ra2DKL3vXt4iEfHkrMkFn+NLF/L9799z723X3pLfZR3w6GtM13pm20/GoNES691PfP5C66fUIS276olsP2xhPMae0r9gHGfZoCmbQQVOkttnTMzf9zA2aNbCsewix+E7r2u4spUl5pKpFVw7AtbqhW77Dn1a00K52Gqg/YG07uqjZMcVLIFqkF8TEO/uAbBRGRNgYznTjIEHwAZQg07tcMEIbkz2bmrQfSh2UAVOXU2806oniu0Mdr2n7rVo8o8owZuyPeyh+tI4g133fIdSqBsBCAwcmCWnB0vlzpJRl5zW56C0TE3DfQDGSZHeCceWgiM2UxhWMInkCDYQh4y8jD9YewwI6BBpkqP7h0kx0AmcXiC+l3ISrfST7mCQrIxbscoQoKisKpVSM9cEHvp9u5Aa9OpxkQgEJquPHis6EQ4k93JQ3vM06IejooNlJzebHxtUs8yx95qdxmGvsdefmiOL6VHyswYKDNJK3m9uS+YLXKtAm8E22Ft1bYFrOCtgu2H6wPRZUz8dZ837PEV2Hwrd+45Jkc4YUd4wzUiMiARnrYdwbmLyJ/arn9vMtsnMylfrs0OF6j5XAoUMbEWGH/eJwOupWZLYDwEx/FhnxemsmXmIBv9CJJeJfbBAa5BAgMMMnQT86nUqGxTrzBNkPewCgJPBNTnXVQ6bzNa65zrjpbifnkvW1QfIfT8MzMlEkvUncEyAXcl1nwsoZa5f6z3IBQE83DUYWGQHUs75Wgb1nCxK+QvGQZds89pmtVAvS0fqnktnkDk8Qxh2kwfATNNdX07FmCHQCNnS3rTuCiCrARkwzzRFtZ5Xjph1sPcfAdP359PnP/716fPP/+r0UEy2b18BntUzos2ApqrWc3Pq5iPKXes11NsENNnLJZ0t97+knH24ZU9Q61+D2Dz3dI486ZoMPGW7wqk0847nlzp19NmAJA1/L889ZYK0Kbq/nkw6zr0DBwPqpsc70YPkRjRXpFwSzOF01pzMGv2oFs/jgqPjzH2XcqsnqIC10a0Ea2mfXN4519wd2D7vYlBh0q8myBrQWWxDOu/6uc9R/+2oxGmy0A7C+Nhm89K+lLwQcGdPw/pdyQSZ7O6HSvZ2AbLei2b8dsn+OqgCzyAnz6y7BuCv/HlzL0yQTU/ZBIy8rwW2DbPQ0KiSKQYG3O9VTubKhuOaTMmN7H0w0SlTw46j7uD6njFIpPPJXKsBKGuf23p+3LvKT2kPIqEXia6zNg3tQ0kaZP/sLDvYs/5pR9zAglk6EM4pO055TB+x/cZm+U2gS+fcCSP5Zkpm4n0XmGvNCDXrYwPX9pOX8s/wjPYQ3dR68ueUg3WlgNZxOVtbn6YMuHx2rSZrMNH+dRSM+frU10dsPl0l9N2AtHLfNpBr37/cR/tlw1pLu7+e+cTE9qfxZ/T9x8NOcm+AtcCfFBAZLPdnng+DsfxYTuozHezxM9YVvhTsYm9+AK75s4722397D7h2rvkzqA7QXn7Ncl4WcE3KrmOeSUBSn0xCzaB8Pr9tR5Y+AnAXgJ+vpa/Kz7Nsgbl2AVwbsE+AnWInnwfog7aHGyDZAy7OV4q/uQygHAE/1qV5tfRV8u9vycdyRtzvtRMnU5e3296WjffjPnOrnbBa1yI/w/tR8S782BD6Sz93TPe7wbXcszxkK0BWj7zHnn6So3XKp6SMaMffKAutl7XO+g3gWk2YtzQNGGbw/i0Z23TgpmSs53dZ2s/e8vwJrnWiN3mQK7uP+koVVJeOyTt+z3vw/q3nEJxn4flv7ZX9UAL52i/HpSFfDVS7fLPvT35Ox7J5xkeej3yIuESbq8aPjeMIuy/fkdjGqJ59iRZw7a/+4h++sqk6S4UQtBUrQqWGcNgAblW5aE2t+3i6u70T2GNgjc3V64tA0gBruJkC7gR4NbiGANF9hrYhBupLkGwggwjuqdQBngJeZoxeT89q7mzli+zK0m/tFaw1lCPd3CLQI8vF4JqXy4CPMt29cXNo2kiGuraw9d8EfvCqUaLjvkbRu4sIOPvrpBHpAQxowj5Ms/wM37V7lxl4aSPU8i9DrHthEK7srhSrfTbej8qPLhw0UuHFOMKloxF2B25ZxjL3nyAZ5cdZSoKMJcyeBLIrLwN19R44QQ1Q0LnF2ghcKycd7C6VnnaQLdCynp89tAgoo0eWABCXD1beuh3OBm8ZVLmnYJekVHmeGB4eLABgRYHYI/pjCXANJt/TI1liua9WCAAiDEwHaxJKUnvDOMYZyPnugI/6l68mSDXnjus5zdANrhVDqEBGAiEFxK6ZXzqgAxThHvQ/DxjgHi5mbwB33S/KNpcyCe5X7QnKTWs4gAcc6InvbjmsgZP41C8uhifUWSldhXLxp+dmTNb1LG9w9vbGlyqbBnDcyp3r1uVhYKJR/7EUpO7D5YtVHss+lBi2UeC1B2N4SIQdQMk9ZFPsQUowFTj3U5NawcibScUL8yCyMWSEXp+K9v29wDUkTrRHLg3aQDX0IwzguHQ9ymSr1JXKqIdhgNVWdgIAx+n09defT19//ePp65dfT1+/fD59+fKVAJEm7GEy2EvtwRNKSsGQjqRAldB2FnfvfeX+asVKu/HwGA8fUQkYGGwC2awHupzYrD8xOAGEGOAYXY4zzFUf5oFAZhtUS7DjAYOONOUEyKjDjiaeOvNVGVOXIU6pJJIhmsTrQQoEDTXEIUMC37Z0Ou67HTT17nrWGuumDS4lmxTsLPebU8/HVc2vto5nZYD1GcaSQLvCp/CXfWvLoAeD80KSnT233eNnqSm0QjLqRU/RZUIP9s6sGk2uJVOJ4Cd1PW08dKk2r352cou7HlnLi+CawO8lSSZw7aws1JMwfS9aIwWydOCiPLR+RltQlYvJdvKZWxm0fm/baWZut+SYvnIuRTIox0+cJiicSlxyEv6X4hH2OOTZcTKq2fKts9mnkb68mA07uCZND0lyKeRBmVzKnfXNe8E1+p3smWj5dhm59SpeE6XOtagyd/3RrWvNKHsnuEavh1/maFOXm7FFsbMeb8DPigTnUD5yJK32YIr2R2cSokNlvgcubwJsLgHX3k5FxrCp+gwKYIFlTRAkfvbi2WfhNjtRMsHtop8k0xn6ZYiWz2mwa3n2hTlP1bfEeK2og8WiRKht5ugZvibBtQTVL62t18N/Z7B6zFzzveM96dv38I4EFH7MXDsPEtsDjHWY343dMluUqz2B8Ugv9aOShVvyZXmOYDKyDN1aVLqEL16gijRb/y9z79Zj15Kkh21eqorkOTy3npl+EDDWL/AFHmAMWID1YGEAXzCABFiwYdiyn3yBBMuwYMMvsvV71dN9biSrimQZ3y0iMvfaRZ7pnvHU6epi7dp7rVyZkZERX3wRId3+GeCaz73IQcnZYDNqXn2vTTbDUj0+184BkCnH9iT40Z7z/kzb3eOctCa4BCZc2pu6ycbMW5Riy876LL/fby3H8Q3sH+6o8jIHi8JbBvAoiOJjzNK+DTx74HylLoFrl558GUNMvWEfZz3P00KlwT/3azLXem+s4Br1wrA5pr48+vele+9yM/VOyU4pF11liwus6zQe9bH3fWouWofogss58Qi4FlvZm6uyxfZBzzqDE1zTuKas9lMs1zamsO7h46eSGjuXf4qQA/jxox4D2MoHBnOtwDXUr4FjdoVugyrkzYPmvXLj4TC+uHlBIAIodwpwp4udHkD0a9SWUQ2gMHzMwLKQyzAOw0IATxt5UjKIqs6OdBNgWA971zpAzY3k21vhp2bbe6aLihEA5zCOYzrLSdnjOxPPBBOBXW5Zi78IiLnqAtmuSdU59R0xjqDQuXZkVQe35ygpocPRrueKIzCdgI9yrJECAWBQqTIfmPZCO2uyi3Lc5RDa0XE/5mRD5QATzJWI0bkqjPAGyKHRXCBEM/WSVhPjpWt67cV9BxBkJT6j/utax2CaNHaz+sJ2s7MpUFLF1gOu6VrNPAhLMY0LWDTd9XaYGuruf/dkftj9LqYCDOIPpwfXNKvGHZUW8NGphkprFCPuw+ku6XOOHgjgfE6gF+yeKILdiMozzHS9Bt+sbspxGcBZ2FeJShmwaYCp67lhjeR4ijEaJo3AtY0VUs6K9nnGQvaIv+WgKeWn/IL4B2ZFpiZZ15rTicjGAQB4rq75MwBVTLabG+1DsmicJq16ZXa0njwlI5FA4XuBa2kGEGM622KCBrg7wTqDG2JnJCIrXSPnM6zWzJlqIHa6vMC1pIQq8tFpLvV5ppU6zcpppnHTAualLlFYNNkTtQdTcHvUUHzyDF1P2SN2bQ4zANigeKo9KEYd1h3BFeh5zjvZdAbXrANVX+/p6fnTJ6f3d29P9+/EWnv37s3p3dt3xRYKowgsyHdoinB7S6aPzpCwBLy3Sh8mui1rTE4kwotuFGKQhR1VyS69d6qXa8WFWbOwPO2EBYQtQyD6wPVfeOYJ+K7gTthpiw41O65qOc6akQGbvCds4OETYQwT4HOaegIiZLxVrUCzd1OgfhiH5aQknSrOje1v1ZsDi6t1ZTkNrnOlmmtIW3fH4lGDsI7AgHfDkcl1tCZj/QowvGgeVrfpAosCUh2wEnifSqC3seh1h6xm/xJEDkhVbECXcBipwGGXxWHqlM+PBH2o82c6NoCudH6t9K4G13SGhNmRgIh0RvZk0hEF9CltNMz41ZDz8/GemvTUPBLTNHwPXztyHT3u4BYCiwFR9051Nn1XA9v6O6ASdYrxkB1s2Bn7ebaqaTSA12kgBzQPw72YbiMlsgYVJnfM5sFcm8bx1H1yIlJvT/Mj1q2DhqO2Wc6K1GR6+nS6FW2DLMw1g+Wz5tqnHA6AapxTDbrgxQnikCkRp8sgy2Src712oGAGarl/dc6du1Grk5Px8nxOvUIyPCdzd6Yqel6QqWGbJzJ9NvfWidGXecZijPTNxzI3sJMV2H8ePX/GUDpoMM9zfs+1mfMn+8Tp75a9MHbxmSNwrW2DCX4dr0vGiwyHPS20/hZwbTIEh90Ue2wd9wTCHgNSZbVr/4YltgIFmr9srj5LV/kJC7+ZzSv70prEXcqTFtp2aINcvNWUYQf2NK+yS46Ya5O1prv5OgGe00DEi52/816bXuEab+e2LeXDbRyG8fxjAgf92jqvbDjkrwoSHoBTec/Rvl726GB983U94KfUzuHfOdWxE8Z8TTAy9nSH6fXGI6DsMfDs0md6bmyD1UOdD7kfs/3OXwquHY3jSG/9vuDarLk297js2gZppt5a1jky84iszBnKM+zAWo6YAS8dysKUoIEjPQrCfUroPgmuWXx3udFWDctWuEsx18ZAF10Y4FobovfcFln564BrfYnHwbUOSrRamcvXsS/XXONhwFSLMKMAPql2UQ4ymLAA18AEAZukGRzqptgCtINrYvEwPQpRUDN2gugGLEqqUyJL+Dvq8lRdLBsWYe/Mwz5KleDF5nCo692HU4FrLgCv66CTZUfdqy4KlZshpnQS9VoCWHv54qWKdLtrojrnmYlEpt74YqH1a7JX2ihIYeiuzcCo65YmEKoqWE5hfDCl9fqaDSdwPdwbKVbZ3KkpE8d1GiJzYy+GXlgkceB8CEr46XYsB1TPvVH6AtfaqazoH1kl6QzYINjZ+g3QtQw0PpRmU8+xdffyfF1dqZB9s38cMSbDTPKXlKx0eW2wM5RSMxXtaIkRp7/BwHxHhmM6u9ILqpRQMOQYhQuLaxgBqRVFRhzSvj4iNU5MCshbABb8/c4syjD4dsWW59tr4DVoFQfB0ePJSLAym6moE1hqZ1Ugt+zwLmBf8uKaJRINAal6FjND0mRk6S7lyL1tBF3LdU4M/AncaYc1aaEBeKrZAFIu3fiCwFnu72LmGlPqQZ0IhBPQfP9BdRavpMOSZpp9IuXuEtEEOVRnrpw0s2xliDjVyEZPWC8smO4U+Zk2qoi2P5NDFymrqZlWYGfXvLNFVWnpZBVWas658RO9GTYPQQekowFce9LAp4bc+7A6xZpBy7m6uz9dP79ig4jUdcM8qbGFmKypyQYf8RmcyZN0LNI+wxRiA4UP0E/vTm/fvTu9+fnn0+3bt1yPqb/I4hxpizqIUzJA56i6nt6JAVkNalR/DfspwHYO7RzKOztWMYuZGh05BlsW6+f6bNUxteuV0SDx3o5BzxRF1/kqnTY2bs65/K2AYB8SShsW81v12FT3LY5fmEO78TbP5jhHeXaBpGaubWeKxmEmpA2aTrHtNKjs/1kzLc4/0+QhAzjTOCeDqVeswAaZRC0T63Kmc+1GsPSRAx9hHzv6mTUP8B9WFQMN+M/sHzoS/g6TuBhq7lYUHcGfeG/qGbr2x8JcMcCmJVVQKPp5dfK1x6b8FbM06QSzdhof1d2pqnlCd3eD/ZFARxgNHkLVOstaUnYACqdZymD4rUbt6qBpLke6vAMruB/HXnV0JU+QzZw9+pvmRMD/YC8WNkMOOdd91qETI3hlQMuB1TUK3NrAtf08nPYS9ox0k/ZTvvMe/K2Ax6obdtAtdHRVj9wKseiaa0fjWF+zHEjAyzbLGcrzYHQc5Z640LF1Xje6xBc0uHbeZGAHJ5axVZrwTIVqvTZrbAlwNh9wY8RHH2UP5MzF66y5FhnwzRfHbrBWue4BGf3ec0esP531nCmbOwiW552OWQLatSe3NNf5euuohW5f0zivmxe5NqOhgdZ0uLuDDZnXY9PmeXXdx5lrdf4MsCWfa4cTB+QKnPb5McE16dulA57tG5Yp8TrpLFoD4GU3ueak9q/qOOXrCBR54uAifAqmNc/nWMC4kYGxOejJ5BFjrsG36JSpFxpc28GpONHbzrUO3fddO3W5jn5i+Knjl3WsgMIFec5anN1jvn8CbANcW3zLXREd/F5jGghA5Ld1o9OBDy6+78X9FvvfH3u/bIWyVs5Gu+4rgcq0tg+AxaM9OPfiJR2Sz/HsW9iP2S+fD2KSuHHwpb2hP0i9nQc75viO5my+dknf5NYJyOmekcv1OWKv1hw5KHUUmvkMsaq3aJwRnAPmWgXKOhV2yh/1WeRiBHKOxrAy1/5w4FrN9dJluTcDvREz1/Ksva9W7F7HukDDJ//8L//sQYaUDCEW4LYjWNEcGJU0OsDAcf2gg4YGcgRU5wqUSdTjIXvt40d3EwTAEEPc3QTNtNgjjTH8YnikVlAMjF1gkxIKR600rqU7B12UcgtuuvC5JkpSo+yANUW6lzrGmxhx6cInQLGNa7PyUouuKMtZMEflR+H6GJeT2RkAKOAajNukMN7cXCsNFl34bt9VN72Z4jnrvOybOfNXgJSLiSetopRa1QAJC6NZA1UfbnS/nIc17jkLxs/o4DxgyikdHWMd9rWCWtOO8ll+LkXvA2qYJSVDXUZrmGvZIGATgZnZsuh0p6H8EwkVe+2BaYVUxriIkJgFXDu5UyPTQoZm7Uhhp5Uygp60n4o9q55fakGdHQ4BH8PKcQFrXCvzl5pTSalVdGpzqEasW4aaDGuBMkoFDIs0TR3ANuJB50M+wJrWV/Mgx8WdCqdm9O3Jk3HnWXQTU6qnmF0Yf+o6asFtZKL2F2pysYaZGw4kFROGv+tU5XZsEGCGYBxkPBf3z/29n0+1Fhtc6342OifAB1AqOb6arWfwNcZvNUqwuh2GsVJtoFNH99aSTzutcEBc/05vV4qVUnNzOMfAFEtODoCBzzIM+mBTGnVS7Z2OBmCNbpiZMwTOB+tznLZZTzCV2TSBzWsabGVqfgD4SvlAmj3WKfUI0iktHSrvyVa7u7tlEAAAHLr4Eri9f891CdhMWbbyrvRF7vHT6f7u9nR3/06pVsb8VRPRHT4th/NcQHBGa9isaMhW65vuxgiQlk13nuHiZoRgjlNo3IWbo9MCJnSzlKTDWOCnU511cf1OruEoDC5HW0AHwEkwW1WTL10HdV43mKI1DLcrRmii0XSKh17QMegggsFVpqkbXMvZJWzLOoHPa8A5havtMAZcu7oWe1rp7tGHAkaXyDjBNbBgBKKeG4txdFrPl9FGIoWZaNYzqVeI18Pi5bhHoIz7350jU4N1Mko4HyZ4UM+xZlvKNjQIGNB/7DLZr2GTLcE8BxGclhqHHe/vOY7ObeMb11IJzy7sm7qOaUYT55Vn3+h4mLmJ2mQRjj3F0H+8CAoM5yVHV7p44jM5JwnYutn1frZMhprO52atJGVf4JJZwLYZSv1Eny3gWhvkR8b2Ap4Y5G6bYAXwbEjYkA/g1eDavP7OXMtZP0/S6SDsY5O4Du9q6MwEXyYIERsX85u9Om2cOUdt2wJQ5U7X3vbeXWyjNj5qiDpZJb+LPJTaGvvoEXBtOql1blinUe6Hk1f3HGyY6KNwOT2k5fkzF3Oc877jkcuOmWsxP7cz16ZOxL9rr3qMsVsnQyJzm3u0E23d+ncUXFvn5DK4Jp1r2+UEcM2BJ4PcOX/2Pbt0wnwEXKN/BHCtOmVXFtYqn6WPXE5m22C/H7iWXYw1OwdSyo6d9yw/ewXWoue6A60+VDJqGrD2ZzNDpaPO790Oe6fY137fAOgjfbi/9hiAM32uAKfxBT7n2mc6yS8cAUX13l8Erkkj1HlzMKij82zf13M9Vn2wgmsJZu97/LG5uASuWQqsyz4Nrh3N5Zn/t5zREsgEIx2XMv7Q2nbRmxO49rVSY/6XArbL1vgccC0D3BRR70Q9SzLDLq0rn5kfWvfhzJrKnpzvWfbVOIPO1naAa6vMKuguUkfbJBNgy/sr4IgT8H/5L/79BzAo4IAo1UPFocOAYHfBpHgpRm8HTg5qvgOcJC0UABtok0kLpUONznEGPXR4SfBSpPzQYIkDbzBLToMmOMSqFJBG6tc9IpizZkZF0BpmqAg8GXVy7uNoCFkfhlkaDIzZZnpPgYQ24p2Skoh6HHg456zr5nFzgZK+U5HyLogs8Llbo2O+8Fx0Sh1lVrfAK4Fr79/Tec0aLuCa635dUnhTwfLfmtWKHDNiYBCpQE44q+XAp/mCIucdAevtqnVe66ztm2eOQx0bVftrosTzGSQznfbIDCvLEWV3pEeRWWKDPRuEqXtI/yyWk50qOzcCJV143uDaezqPzKly9zBH/NI0gcBAR1vsDxb4VDXBJPROQ3KDg6QfpWj1Fr2sjRsjPYrSDRIyH7PZwYyMUyUkWmyHUg54O7PplgmmmPY0nG8BfpAvFa01YDnYIdnP9TPvqS5TnQIStto12WNXp+ub62JGAWBhlGckJBMI4VwozTSNAdh04MmT052bP+DfkHswrSA/eLb31heYO9Zkc0MD1eLprqOzm3V3J68AACAASURBVGhvcTgYcnQkT8lpNfRTTUcc8RvGYNKqwugQKJbGBkq3Z6roc9X2+xhGAN5DAK7BNbFX4ozmOtKhXfDcR/lIhYzxxn32BCBCO9yMch10thJY42sxdd7AoI1ArY3rLzJFltJAQOD5NXS71iRnXzGGUe+KukudewlefhTLDeCXgDd1GaVudyAshkMOyw/3t6f7+9vTySw8yi8Zk12n0Jqb44C8vnnzxqlAAdfULGI6TEoPFDsNBc4BElYh1hHpqP0DECa1cvxTYxSTJ/Uqo6+yNxv0VEpxamsFNMM1cF5iLshSdjrL6gCv7IEOQBgs8GSVs+31EGbsJiwDXAsjSsyEoXGJwzbwLvA8KZC6Ds45nOcEhpIGX4CvT5LNEEq6bZ3EJS+dYhsDP+AaaixrYs08IhNdughfYa5RGs0UwWfJVmO36NS/TJrvYM8xoPiE4Du+oyeqg/dg0gZ00nrEyGrzTI+a9HefoWT56j2Q08xzovdlc1ZtI8h09vNTBYAme8SA3pmdFMcL+9z6t+onOl0zmnXGWiYAwtPWD4kfAfJlG/l8ZCMnVmRaGCftPE4Q2LUODfTqIwPYZlpk78WuZSLmGtOWPVGPORpn+2OM7cjO6BXjjlt/jf7LOP2YGkdkLmeA7aXh9OQZ9VSLIht1vaRX41yXDeLSErudU456rU2KZiZArvtkz0cOu37nkNHstzGvJUuzcHT2+iyTcsBcy5VjC2fssT1moLYcqfEcBThM3bM5P1OPHi3WiGOepbGtzrTWL3Zj63PpkWNwbWWurfIUtk/P/y9hrkW/iXUSsDd6s4GXvG86iPj34jiXTgpCGh01ABy+x4l/W8fQeW3NMc53nVGVJum9mqyB6AvZImoikuyb7Op1/gcgYGOCZTKaElbLW3aE/ZE6V6PnkhZqUJlPO9iw874rc23O6+HW7yAxH3C+Z3Xo51+U4S0bMSyruW8ja9XpOo1oxkWKlTP25jI3f2BwbdfHHdA9npdLr+66ef99fk52SEn72SV3ff3XBtfcdCk3yLmzjGVjrk0w5nwcx0//OeDaJSbZ0TzN147+fn4WSEh/CbjG89wbtMg3v2zJl3dHP+nFA+YaAfUEmvxRb6V6HsvFJ8G1Um9wYudeHuztKk3Y+7Xs4cFUPHzkC+AaSQUDXJu673jq7Lf+T//Zv/twfXNTwJeDzkWrV20dAWy8KMuKPKVT/OyZioxXJz8aREqPxE8Kn40SOqkjpSwLEcGPkZGfeD2pqQjrooZM0oyiGPKQMLaRFnDLqP89C3nHqYEk4aggWGj2RxmLLuar6zgajQmOoqaDaefWyg2RlzglZVRWB6o+qGea688//0xGggDLtXlDP3dHIDknzuPH32n4pwC+mRhhtSXllWwsMnfk+NLBHODabpDHaF6ODxtfAlNj4CZloSmwPZdOZzKLKhuto9YykONYJv1pv3dkgO8ja3IYBcPYmu9LGijWCgwYHmwEKLTB1VS1mVR4PYxMzrkZFHHmkrKUBgZwoOmgQbbgfDItD6coHHSzNOC4beAaO4WVIYoOiUgZVqoXWG8EikbnSPyd4ClSbkaTgUTDaq4GTTzri3GQcTNqS80OnTFypiFZbI3hPON9Yo6mS7DBdqZyIU0Q3R9Thyr7e3RyqzUS+BawIow2OU6aF4DsSJNGWuCLFzfVlVisCNcdo/sG+e00KaXepYi5Utbfu1gl5gjjRz1IgMxY08xppw50PY7UimwmpfdkpeoEJJUxOnVTzonUf5NOc0MDd+PM4UXAZQBrmF82UrlCHbmr0x32NB4knQ/NCk4UTfcipOWAh4A5fKU4dw7vCTa3cYAacDpt1KDDYEMCDgVSGxjy71cOOEgvdqHtqvlnJpjG8fF0dYNOu1cCjR08Ya0+1Lm8v1N3R9TsRIAFaZAG56ATb9+9I/NW7DV1NP3IYIL2BRmE/PyH0xN2PZX8RR92p7LpoAiI+fGnHx2QGJ1oB3DUjBzsP3R+gq5SO+3ov3IURxpRgKYwy6KXqLUG8JxzKmeRAP0GtXMGZq+roYFrgw7mWeTvzFisOoZrNC0BmgApAVoC7ixpwQ4ixCmPfEeuojtCyKWOp3OE81x6mu8ZQP2MAs/zZXbNlgN1XiNHTK2kKvHwLoBK6245RtBmOMV1YvgBxJCU7s388fPpJu40LlxcQTkBbGrgEjZugg9NRp4G7u7gSkdNAClWpIJgdK4q4twApuY2AT7dK8EEOa+zRuhqzk0DlbUV05BjkcNzpz2ySYZaHLfxmQbXxO7M3KW8QkPxSR1scI7y7gBI5GPuBRsog+HRz0R7oUCgvuaRETttmj3NtO4bB3wCZraRWMrh4GvZzxb8nGGL3erP7raVtHaDa4t9M9JtM0axLCXXZ/bYwdosgXspnQLX5NxPdu5qS0VHiS1pFqnrMFYsIYxdzl28lb7OlPsCDgx4TLubR1sxnNeJLts5rLuBZXzKydSRKeatVW7poX3+8nvZIFsNvtxrgmsJvrPe8kSjl/Vu3VcojP2GT9Vcm7pyOqea18fTQud+yp6awED09NTB2ovRNwGJgxw1uKe1lPQGXON5xWZ3Bo9GOnOt/WhopU9vrMgK7no/s4xE2FsLglXLV4BZ5jxMS5zDo642WdQDuC9ihT/XDQ00t1NejvZ+nz3xBzG+y8CaJVDxH9fN3YFa6XClCeNnbPR5/7kfSmaTVpwSejved6i9+sVP7aNVb3UqY8vVJ26wAeG7bO6f/hS4dn7fmRZ6LCdHI8z+SgBj6qua27Byy+A5X+Ojz837zZpr0fHreFrm9rX+1MyW3XWwl/Z5PkoL3edy2ZP6pTuYf2owj/x96q8zcK2ANSqR3tsOlk7bpezi7XmXs8ZoN7PHBrhWjZuWWIjWM2noCTDTPr/4POt159sYVDRzLfM/99fZukNf/c//+b9H5ho76BmdS32gsNdYIJaOPxSbovSovxYnNemBuLciBei8FiYP3q9oW0CXqXxK2Dc2DF4PUIR/s6YZAaYwSsSGCvMAoBodyBOKlnqsLPgvpYapDriWyRENvxWuNmWDa1LUayctsrDW1odLLbUZhYpgvH37xuBJd8Bshb2mPkzHKOBYDvszZZU5S+2uLSIitpkoyTF6phLYla+P9ponRY8NrjllQQeIwIyaZ2+WCa5lcysKvhYXLsDID1RdtOysrZG89akXIMmgkphrYVQC+uUKF7CbtQ+4xvSru3sb9wIEAqSJlaINqLRIMVU+BliTlUJmE+URzhuAswc4/6y+dQaupY5SQFswp5iWRYaVmDcsQG7wKGmdYcPMlOgc9QR9ql6GnLpEqxvcWw1rzAodtaSGDi0TkPz6GsCa0iuxdkpVU02rBs1cX20xiA04jhRRfib12GjIi16LmmcA2AKupXtnsdQMrtGztu1XjribjNAOvb5xep0M0ivUNjQjEQ4z02ytR/B6lJD2QphZTrm0YRxpE/tRN58s1ciGgFx05HTaJAIATustcG3cI4D082uAa6hb2eAarkFGm79TWKwM3dJDLqjeXe2VfroxOfUMkmMAWpA7ybcbxDjSLF0gFoW3sDq0GvyNjCXFWvteDLroNuyN5zc3p2fX1wKeNWNkqanO5b3AMawPGiCgIczz56eb6ysCHQBuwdYqhhGaT9zfn27fKY30/hZ/u2dXUtR2Q0op0ibFBlaHTwE1ZnIMpg8aKLAOnlN48ditU3U2EFBh3bY7wLmnZyxyHnC1dc+5A605oz5yMCIklgD2U4/FoP74AUzklBBwQMBlGAiMeL8oWqaAUDoLd9foyRDyahuQSkMf1sGqtMfU9nTNPDMkAxzS7km0dxgtcfYWB7OMEzHPJaN2yupvrXcExklXZR/FUQuzpdR1AUm4npshDQCRNVXDSBvgWqWGpj4LmyEJ3P1w3+AaU4jd/RjjovP89AmBNX47yCE7YwXWYoNPIGoBd3Zm1rSrn0jPR3c0gNkBvY4+G7tkoMHs6g2wjVSW4ZkSAdC9ThOcJSFk9DpVj3otoJ/+fQ6WhGWWNHSzOxkAUuDK281MhAPmVJq9bMExfdDs/WyYuXHaIIwa282e+n0+/25TxraZYHCBXAba0u1tv0GvqyQ/NlCT1LZ6UIO9Vp8NS2iwkiqYY4AnDlTqrSUtdK5vrhcbsLIDqHxqssphqJTWrUZWPWOoI5apRa9l25pdIitI7E7u8kVwp97R3l7G7V+KyXOwir0f2uG55PjMe+e8y565NDaJmqRdDpgaGrSITeb+Ocj8OeBa31sBB3UO71rKZ2vJxIeD9PdyKj8Nrp1P5dS3jcSE+R6gO6mxZVRF8cZpvQCuTZkrpn+BdQKMdP7aoX1krZvhFgDuMrgWHcOrsp6b1iiAmY6eNahW+mX8TcP5NLhWTMqdafMouFYGqoP6K3ki8lFp837cyOHUU/We3tZaoTpnNzLdwTzPl3rPHM/x+XZuOboELO2v7zrhMuCgsSvV2Csy9OYcd99Db5ztIj7xyPrzCKhEByzzErB30WnHAOqlecD1LoFrsZvm/D42L0fPdPT+3W9u2RmBugtZT5mHUvHZv78QsN3H+rngmhpn916lXq6sGJUgKRLvcFvnGS8rUnqGl7IcKWg5GN3e79FGFTSIHbXtr/WZzn1myqBLWlQgq3TlJYl8cnryv/6X/8GD6qyp/lHS8nhIG4nvYvFoe6/U0DjgUVo+fg1+CVhLFBfnGVkso1tPPR+Bim4CEAMIP1PjA/8WSCZWTMAaOKh4WLJr4BzBGbkScCHh/8ji3DCyYTCHeSEh1ZjwLAFS0q2ionWOJJVitqNG59MGmgJ7bZXICBo1Wx4+0hFkbZ7BaKJjQkUQRdPUYo1HbDylB4E4lU5let7qiIgnQAqfnSMcflHSAdfIsDAQFfZYlP78SYcOMavBhAJ9KCAJjRo4gkzRG072wjQzmOdNgNkRsNAgRhgukYGkzek5dL9EoHblFiN6qS8FMAhgH51cT2rYDz74WYDdTqxSae/KqWCjATAj2ZggRVYNFABg+ng6vXcNoniUKhp+f/qI+lFwnLC+jqKlSx9+Yg3Z1TD5Pq5tZqTZBfnDQBPzUHLaAIbAPDMbLTQtcVZY8VmWyHU7TzF+1PBDSmoq/+wppYWuTQ0Iyjh1rtkn64Et0EKsosg2ARbIMFID6Vwqagodg7RQ1A3ETzK53JWy00AN3pJ3aoMztDtvm+evvqj0NVxXKd6IaIvhQmClWGFKNWbUwzLZAFvXM5Nefjg9c4oXlalrSlXnYs615d/MVkYnU5Q6Rr2bbMSxhSwjlU7BjKvTPd5P8E+NFtTB+Mr6S3opwIYMfXcTNOsnzLhm4Dnl2CePwDXJlOqTdYCCYu7LT2MG/15rbtYRVWCS3o95OZ3eP3w8Pbt+cXp6dQ36o1mUsgax/mRjeA8SnHv6hODayxc3lR7atZzUvZKdRd++Pb198/Z0+/Yd2W8AvQCw3d++ZTdSNEggeMo17kg5GSDWIZk/zb+A5XT/DUtOzNF71nQD+Pv8WbodBxiWPk+kPaCqZMe1SGvPTsdNekggTgPfKgFpMIrgXIqvS29LZwcEUwBJHa2VVjgDLTqfpUXD5hPgeCLoy9cjv9wPeo6wVMNOUtQw920js8+rERIsME3WzTzDzmwWG1Q6+2MAdjkIcsqD0A2GVq0fO/ZqLvA2PiNSigFOuj5fzZ/P1gTkcOYivRZnfwVPoPcBzOI1gHNU1E8pw2SvGVyLXE3AS05hy1nWtVLfAjjFwayGfZLC6t7pSWqGiD6YpnZlCNrSmiBf5lfz4X3pn2pooDUO+yKs3Qmuld0yLpZrTWNd7wu45vqJBa61xWMpLz2cAKrqSc7UOd2w7jVqsq1OeWo3Ip1kPvH5v9vwlj7W/VpnxsmaRn1sQLzrk+Ca5e4cXAtoE5Bt6GkL67RDpk1L+SyQIEzv7rC+r3Ecqnm+NPNvwQxqflsmNxnRRm8mzmF6YY8gZ6VshQZQw87l2tuIyN8X2czwNtCldUbskHaaHlvxZR1t4/cePReWDshhnLDtuj5tPY/PyshPdKmeY9hgZ/tldcJo23wCXIuvMO89ndM45dPmzd8fd84DfsafmCwkNJ5J6RusfVKohnd6CK51zbV57wKxky5uVpZk7vLqBUiNzKijrmqNXvqipRb/CP8eoPRivB5cYMrKzjw7wIjLZ2qZ9sPIm7/8YPY3Ok4QRvb0C4911753zsA17Wj+f3T53tHzkRk/BMPn+6e+9+m2BFrmXt71Un4/B9c4g4fDErjW7MhL1+/XY8E99tTn96q1P2DGZ30j/T3+PyS41s0Rpl58TLftfzva7/s5XbJqwDK1cB+T10W3xA/8JQM7H2ildkff5i0hmxBXqHTgZq2SvGM/VPXfVp80cjBthkjX54BrGsdaXmKV+cc0z/q3AtcYpNEoZnDn6EpP/sVf/ocPKOYLOUR6KBglcHbnIhSYxfTQ1AaSI1vCWulDUuAZjAqCN3NCg7AjOrqH0QGhk6mi6vgdKUMwqIny+3DHT6VX4fuaV4PBDWP6+sXN6dUXXzClEpMIpwQpmXDU7t7dtqPjg5nO7rPnNLDFgFNtmeT+xqgoZ6giGl3Un46KU78yFxOImOy4GTFaD/cUKXaHv49ibzAtyo6WQE+khKmJAR0E15BA4XE6Vaxv5kLXCyDjLoZkjuigrRSAGEglKe4ESLBK9cWSEhJALSycjsSuKHScSm2OFFjvDoWdPuauc6OphdbgAxkFkolLHZtk4AJUe/HiJWWiMhjCLHOnUKjNyCPTCZzymTWAo03mIx1QMBwFNCdNE6+9QTH294nORn7fnz6g+Ph7OGsu9lx1qeQQivmmej6UDxpgNtrcGyHOEIy5BtdshOMz7KQZcC2HiQ8eRyCKPeJos+pGpeB318abzLU4jAIo0mQADQQCrnWEdcr0NAijVAK64VnZIZWMG7CX4My6jpRBujBiwZIjk+nqiimdcYwxD2yuwO+rGk8UpQCG0+n5y1el07BHs1453PE7rg11Luq0QTobwTM9dHU6XcAyJfYMPjR7YFzLIwhzku8pcE2yz/nyAajuyNrLSDcmuEZ9Jr1LkJEpyAYDc30/A/a9miUIsFZ6qtPB7VxGrrHW6KgacC110Li/LEZlvFM4JWNM9URdR7Ds2OAiqdoGZqEjCZx+JOPnBJ0CYPBaab4ATQXq4biV48iOuryvJ8K119jJ9+lTgqwvbm6UYougyO0twTXobuwxsEM/vr87vXv75vTmzc/8hs5P/a84oWA4g4mG57h58aIcC5PRDNBEz7sb7j1Al1vWW3t+9VT14O5vOQalq75X3UYyDJ+NeXlG9h2B3bBON32FcUjdCsjBOr948YXPGMmRHBYFe9R1GkB01z4t4MxzmDOhgAyfpwLhlGrMQIV1Q3RqinRzX43GJRgD0xbD5C4moMGDMFds2aSALJ9NSr6k1FyfNkAqzdMNUZbIajstlNmAZ5VqrzRgknTcvERgvVhg0m+qn8iAUDGqnzJ4AnAtMpLGF2RDQp6Y6q81AfsStVrBagPQyrTQAUJUyuZgl5QBmb2+gWsCHsPIGR7iYkDObqFtWKYuYpsbskliLE6wJg45FgJ2HMG1FLlPpNjMtei/aaQrGNJsmXZKA1YBmAfQrCAR0rrrTLZcnzkQnNZmAl0yYRcGWwUMzC4dTKj98yU1lSpmf46AnXQVHfNKfZHgBnRqxmYzsOc9wrbiZ4q93ymkNf+19i3HARl0jbhwbcscdUmdzOgeR7PjopMDgEtrBBwuiHsEb+Xgr2dampM4je6AsRi5kH3ohjgPSh+aTMiFQTsmboIFvPemFaInzhxyO93T55j/nmujz7ZdKNmzV7GhJnMMYa7N63agQvZ8jGI9H4619nHmGGrPLc9+DK5FT50DZg1Y5jDOdc/fO7NbVmZbfA79lMgFuM9rsDdo9zrgHAbbCoaNGpthedVR3QCGbDSNoepBjjNO/sfEo/RZgUNtT/bZdVE7aBQH4Fo9c9Z7gvgbOyVp0tGdNU9z7TyuvBQZ4++pT3sJYGMQ5bh2Y6doa0Im8F8nw8ZK7rrV0mWZ+R2UujxrvRcie7z7WOyy+cIm8s+z/Xd2pj121wC8g5q2vR2+z6U6X3OvLnvN5sXU+VPm/bRzeWsP8JrV/GfVEfHtW7J/Obgmdn38sLkvKbkSnyMk91OLt33uSBfO64pYs+77z7hFQ6CPYMefuo58m2zSTTc5k4sn4ZiHnJHRdwKV7RocPHvOsXAr9N74VLGzzplrEYrlvR5H21P7E64Bqfw15TCEQ63Pc77Gtj/+xV/+2QMKXuPQpzMFBw9Ahb/wYAWujY52qrdmISqsRgpUhk2+NfGVlhRWQRU818NU+3QzLbDybK/uw5QHngtIJ8UmERl8Ho4bWGtX13DQpMzhMLCezy0i2KpnoeeJ4ef6afoLb6X6Jl6oYq7pqeIAdIc4G01lGLpA55biKmcohloKQzvCbIAsEc2kBsEpwPPHAKhugRyHmDmJNsD5bUMhRt2qZGNYp6FCmGGeFB+nilY3a5EeTT235q6fuRlu6ujXB0jB1DayFQGnAZODcEQ1i4U2WHeNlHmLlKIMSNdrefPiRmwfO2irlZEch64dFWcgYIxSNLP+VImSBaeEAhgDsCaQTKlbrPVEmRTDBT/pkLn+BME8g7xiXHTkV8ZHnVy1WeSAN9usNmGA5ahsDC4f12hLkcepqD3oa0oXuUPekmbYyiRMFslAA9o0jKprbAw9g4WWj8msSW3FMDgxPwTY7lG4XsAHHp9AE+twCSwPK4gMrudOn0zzAaf2Ca7RGj17dmM3wzvBz8Xpdeob6zayJtpQiFwbAVxwzstZGmyLFLWfNWOkVJtBqACGZr+6CO91Dkdaed6DZgZ49juABNB9eFYHNQBmCXx1N8dQ3M1aYzdk+hdiNZFBbCatnDCfUlbA0/GNQZs6S3EcA94wTRJpl3e3XBcAZfhW/UjsXV279GDYRkQ/3M3V7Od0hAVIpy+B9DnHcQ2k7EFH44upokgv9fuhr1PcH8Acaq6dPnw4vXv78+mnH388/fDDDwLeAHyxTIEAa4LATAX8SHBNTgXquKVLdXc9xjQqNfT96Q4MVFKEVasS18UYAA5TZlmfU1s1Bd0FLA1ndXRxTEoVAj2YQ4DHNy9enl6+/OL06ovXBdRLBsXYffP2zentm58ZVMJXWJfaR2bWUvfAqIueaqY0QaGizreDQ7mo5gs5z7upB+YvgFIca0yFClXnil65Wn/rgdpzDcTN9BrJSnRfnwvRbQUAMI4jHcuUbgYsUFVRMkOQ1g1cClwbwRulhhpw5vMAZMV1BFaSrYyarHcC18g29gkKNi8boFjHC8QwhOF0BQbd9lQAr0HUeT+LzmA+u5Pw47xzboYvFke4AYKR4rEU7a3ToIIE08mHDYf/2PXUncsZMZ7NV2znKKCvgENqXZYOLKAt9RMHI5eBzQbXctYoSNNrm2FPsCa6suyNYvHbeMz5tDib7frEHlhcIC5RO61xXufP7BNbJwNwQvdaNdHp4zgynLlWmYcK2lVEoju2llNos6v9FDtdvlStlQHACTRpf0o/eTT1U07TGlgTizYmhGRs2U/9QF5xn/F2XDTmMW8HDk1sFOpIn51Vj8qOzZTImjGvn3Rj31fzf/yVgN/yV4Nz7Vi2/tHzz8C+Prk4OU5ACMSXfbiDDAEaenQNZHewbh33BMH6etYPBSBNpu5RqufngWt951g9tjmG7ln899oynXnBTAQ0D6i91Q1hJsAmfdVObhSkttkAbMOmGo0v5pk4EgzIBpee9f+PwRZI7/vONVzs2OQGjcEuspTXN79L4xZrvdf3XAr13K1rSicsn+uoyNRKQt+mDul7VVCtNue+mnzihQlT1ryOn0HQs9170OH0eFdJjnfAbAFl6tBZ9XfOh3ndBeCJvi/QbqQij3NgH5fY1bZRxzJkfQ5WplbAfMAxgesq6I3xg8aET4b0NqB5hVZp6yj2Mc29Jr2bOc4eP5avC6rv8OXPBeRmYKGn/ZKWPb8V7yNFnZioLSK9tnS0HQ/etmdArmTGDb2cGpzlm0rWHWY+Zpj3FtNyThthhKrOwa22e3vu+nwrVVn6YfqC2+ZkE71pO/fezh4IoJjrTt0xZfnJP//LP3uAwfTsKo5a0g8NXowufSpELQCmmAmJFDKV0J0auddEQU+UJA4cUzTN7uiuk67J5bSipF/RacSkEtBIeuLoDMEUF4Mt7DzTERJ1EFUnT9Ws6sWKIY5pQ9po0sdSMyj0SjroKcxbXbPk5CwGj7sWEjQYQhEQD04i3g9HWBtCaSgSbjVuICDB9C05dnIKupFBNlKAKDnGHQmaB9MUzLweA87qXPvJYFeBlWZftLg1nCyhmcCpa6+5Tp/YBQHe+goyggKq2Rg2iDFTNKYhHvZKqKK4GhldBmOUktzR4KtrMfqUvqruoBxPWCSp1cMaUM16CIADQPbZlRhDuCcYDJALALNMK3azAYiRmCxaGzl90OndcVDpjy7ejyLvXiOCcmFnDIueBpyfLbIx13IqWtUBk9KICq2/54B3t9fO1G3Dnew51LWzXBcwk6sZPGKXzjhlnrte+3YcBWZKRjMn01AJCw/PQ9CGHSJv1cXP6aMCiHotsSYCdcSCAmiSfVTpw2H+fUxXWXWr1cQEyHVaKWUNc/xMNdG8566uAOQAxMM1JJ8Evwx8icUDRlIYAK73MTon9v5rIIQpbW4+oriA06J9XTaHcVMTzAfeAtnDs870WFlWTusbjgNBkrDwAGgZXMPbVT9MYFXYge/uwLj8QD0peU/NN0ez3RyATFl38ATAg8/jvRqXwTXrAF7fRguddJumasIiY5FstGuk/r5wmnE3N0mZAewtsMM0PrAMrxng4f7HPHsesb+eo3TBk4fT3bu3px9/+OH0/e9+d/rppx/VwOb0hGN87ug86yB+osioUwAAIABJREFU/MjxYzxsKMIC99YPTEnRuhLkA3MVpQUA7DBdMM17PqrTKVO/ldoPkA2/Q54h8+qSqjMq5kMZyAxYXZ++fP369PXX35y++vrr0xdffHV68eLL0929QEHUHYT+B9jz29/+Vs/14w9ce6XROs1/NKQICyOMtADb1PvjHFxKgxa4LK01mY/sXuroZ9ijmBc8Y3X4HI5NBXKsJ7jnBlNmnksxhKT70gylmRhhP7NzHMEzsbIBaqbW3hOCfCPdsewKyxr3vPUEmn+MFGoCch9UGkIAv8C191xPXZO6md9Oj7XVHZz6wwelE0vH6Z6RHc2F2F8KkIUda+fZuyM1H1XYegIBqzGce2r/XzLY85npocjU//DgLqlE8NYxySi0sei9grNO+xm2lMsrZB9V8wjZXL1W2h+xdXLaR/4X58DzQpkweMS959IT2YcBlwB0JwjQzUpW534zh/3+tWbWHFONdYAE+ND9BwV62l5yYJEbmtYk/47zCfqpjOrqHjZTUQN6yGYKUNYsuFHTOYx87yncis/PgGksLQ1Bad0CJuLwCHSHbMiWTNc62p9nDBXNROqxFhhYcyGbYne6BbIgGAf9bsDFIN8+t5y/2jOTZbUCaouj74vgNe6tdJ3M62Qfruy7ThM2cw1NQAbrqJ7BCNFyP9cVnY5QniOfaxvZc/2Jhga1570NoyPitM/1OFoX3bfBlWQC7YBIgR0JZtGO0W6b65bPS54RHNW65jzr96/AxHQas+7r3rOcp95twNYP3Wgltn+ANMxzcRPiD47x4p6pj4vxTmbk1C3tUygAVXM62LbL+K1n8hzWUr3HS3O1FE+b9VxvnPtZnPkBNuScbTaeXWwDxJ2eL6C82CdHGyn7bqaCusENn/MzwbUdgLhwq+XlWZ/7U+/nOgTk9pgWvX9BAdM+xhyMUkKlI71v576cIGtsosjHeou2v46wf87dhju13Dg76EA2dh0x1/4jakgPACig+y4f+7yse7YHdWn+Lr++BRTKI/3U6unv8+zLJyorgn79OFMNpE+7pwL5xmFo15tQorJJKu90tl/m8LyPfArXXwrMD4ErOmIPohi4j32Rfd86dGXlyzbVekcm+sjc9lcFG8ISX9cq9lTNY4HNtlf+t3/85wLXnjvFiDW13CXTjQwq9TFOLY0BNQOQP+ufdW+DPpUKpNQfgCP5HGtgjdQUKQ4ZuUnFwX0Zs3Y9GAFsfaDEMIsQIHo76ccB9KgIbKgKSCpYpNL1wtqp/U3hEvChw8m1QMDASDqM38x0qxRDrvTMBvM0+SuVHdHlKN10j8RkxoAjWOTaalUDpoykXuREE0toDCzpfnnOMBdy9Mn9YzpwgKsU5jbt2ztC6sYHeVgbmvekWqazXsBY/e7TjKBGHXAGQNIUoeqkuHsX72VQB88jQGqtP4TaVAIhBA5Adq+ukEanVDUqBzu6tcESGTYIxGFYHpVWhDp9z2RIQv5QfwfOmIE1NRtQR8ikT+lwaYM69+b9KxIXI8Y1/kJ/jQpxel8csoC2uzLSvKRuUwBsO6MGU2I0lhHNz4Q6qwONB5sWTgX9wd7ynhZabzor97V0APYcmTQ23LPXA7ZRkrxOM3UV4yEYb3lKWpYcXNVAlOGnZ8N1AghhbQFKoPFBdBPBIaSIkkUlQON0LzCtWJgDXCP7ywww7a/nAlewJAaOlBoHYFaUJIFrApLCDM3hibcAQqABbg84dObIbaVe2FmPJ6v9ok64nT6oQur4qnqXPJxUO1CK3z9Hx2LcWmlaTouzQ4zHUj0qg/be1wGoacwyHbBTUKVfXd8x9aYMRLVubTA1AQWBjt19GQ696mlmfgA2CMwDG40HMoMkHykPeP3Vq1fuRCsHl6n+APKYxipHto1pPLTqGgJqQrofWGs///zTCU0LWFcrgAscVBvhSmuXA5qGCWpuEzZKAB2lt96DLY2/kjX4oFRWpkuCQe3O17yWuotC59+/R+BEacRJASdAwPTR69OXX311+vrrrwmsvXz1xen58xenJ0+ekymFuUAq7MsXLwnyvnv39vTD998TYHv75g2vXzzNgGs+C7kWZgNqzV2bjGcVdGfqVsaQijHVDLOkFEMmU2+yAxJi9AX02BkOBH6wv6ZBV9jNoPnP6HianQyQLQ5JyQ6ZawY039+fnoKx6OZIOuMCKLj2BXWWAXV6OS7cn71qNhyZiO/Nnv2gVH4ykclcBAAXgM0BQarxZrPPWn1xKkrvZe7NSuLedZZZ9DL2C/RMMeOLBXfOahHjoIOcjErHCA04Zs+VMm5WN2rHSQcoYJizPXt5d8TxO2RHZ4vLNziYQT23BAoakD5z/jdbfnceIGfFeK1zRPoj1xK7W+PXo1nvGA0UqzuBpZa6iFfktu/dAEJDkYlKyy6C3qqjOE5SGF0FfCAoKoZ1678ZVS//QWvkit2y+HK2af20JlmvtT4jwd1yRtREgLK+O/K2AxQXxZqIVZ71llPSrKjMwgTXeF4NcG2Qdmo+wuVhoekC15yCM4GFshl8z2Gf19zatsh950/8W8AatdmyHvIvmk04a/DBPrGRWbpvkbvsk7wLZygDDyuwlBu2bol/kQBjs4d2JzcO4IhNXlyzcu69l9uxbf28baOzX/UZgwjWheefWQF5faSfed+bZTv5QrJptA8zv2WnV43M1FT1GT0cVXyGd3MTOwXx517W/FJrp2TGANfm82iX2u7N+DbZ259frkqAlrUDpsRw5UBpjx3LRMvGAM7PxiHHu12eFVib1ygg2Prt4l2977OnaV/kPHh8qGNPtBx/Sq7mHvjc93qRq27eWJazSxSIxa71zvoxuBZ95Vmrc2JeRHbchEnPcLLlnsWOG6/OMyty0AyFlSF4aQ72/Y/qtqWfBtgrEex9+tj8znHNz+zjndec41tB1Pj7n7eKrYMGnpB6v868CvM3ZY0yjtgHjvm4RI3OdDx5sBfVtQ3rUnstqmFfxV03yc7SMwkwddbfpgMm0Wnu//hdpZMW5lrPEV1Ivmmdv1oPCkxsEuk3/i1A3Uh0LGQJ8vB//Ff/4IEHtJHKOLhkCRl46LpiXeBTUbYV/ZOCSdpQimfLWBVj4kpoJj+ntKYYkYuRxeLyqjvDKyYl1DXREu3ZBVsAApyKYVwEcRXOXhHm6GAhtQHSLAh0wBNdzTMjgtc1iao7I2pSuBMfO9iRlaODqZzqrf5IDvK0cWDh2KKvhv0lULG7La6gYoR8j/jMDVMshCkMFhTMFUAkggaVKquo/wSl+HaDa8k7xjLrM4mIKhBRfy9Kv7op6uGswPycATMDjLYyaQHnBq5Op2I3BlyDLMnofSr2iJlrafaQ+k5lNDktCg4RZfx5yx5AjCgp1t8h0OC0IgOcmAfISsALGQgxKOVwVwovawsgzQjz23JXZTkT0rNjlJOZ10jOUIR/pIkWwOaaMqrRZDDFymcxRq0zZdi7zpTB+WLMMdXbZozHqrTgZwTH8FmAGaJrtCNhFeMNOhiUdspoELgOEp4v6XfqzCjnudKXHOVMvRytqwv/s9GKfo8OSXfR03uBd5RZKmHnyvB3ra/SJ5+fkIoJJ1rTCqYTgDsxNWRgulEHggxk8qSQegIHMcrWaLEmII5SXKoo3xlZMiA9ClpzrcP2rJRU7T+xRAy2eUwEqQA6Uz+23iJIlnRGA0vRP3rcZo2hPlvA6QDUvGY1OxA43Ieoi5m7Xl5AnIBrACKT8oHamgFjIOtK90UX0aTbC3TD/V+5GQX3E96LJhc3N3w/18Rf6b77HozH+7vTlZ1cAGpv374luEb2WxhmZK3p4KtgZQ5CA3De7LxDwA7Uv3t4+vz08Mw1+gBeudZUNyth9b5q1ICxoxO0muw8JSPqFsDf3a1qQb58efrmu+9OX3/z9en1669OzyFzZEyimUMz/F6+eEGGINgoANXAzEPa6/3dretD6lwJQ40p6AaZCBCR5RxwjZrQUUMbBZlMy75EotlekLMA+3pdcjtTvaVXst1zfoMZKG9KMYXWA3V2L6UwXFfNzTUkw9oDAtdc39NNUMBcOz0kNXR1EONoiq0xwDUDYnW+V8od9LNAUYBsYK6lRt090kHJ0kph+aSyaiuok1WDb3b5BLYUGyPjcyMoHY4dHdVpQQCJoFwFgMIKaeBez2ZmRwIyaYJRjmAyBRzAePZEzFWnwO7gWvZz7Ss3dcK6S3+m23aDekqPNWMwgPVBDdTdEViMZIPw0yBddJ4HFL1BcM0Geaf5zI7AhFJ3EsLm5J17oDzhArhYkNX6Q19tS2p1KdTeY2LVIuugsybyzDnCOb/VlSImz6SYm50j63cwZ7WB0pm8D9mwsuqIHeNkfOj0dIBrQ/r8RF0njc/uAKbGPQCAvVRNfVrODHdoYYYCd8rGHOChTX+BiFu9vDPHdqglOmKp6abdVPZnxlqlGWq5dF575c7Btc0R5/pu4NqRzEZ/tUyMOmxblojSsAQSaQU97qptdi5bed8EyzmuA+ZgqewNGJPoGqw6ANh6fT2uAPObs9/yG9C6n0O2YnaHgPdcV7vP24P2VFLoazl6V9H8GnuAG3DKT9cU28GIuPuxunj/DcGZjvTYyJHuHE37x4Z/o3Wr9aYXca47lrHFJx1AZ5XamXqkrpr921fmvwI4bO/j1E77a+onOlENhBx8dOyJvy1w7RzA3Md1CVwLsFb6N3KlzTXWJeBHdvxlcC36ZAfCco85thrXsuSPz++87seRcprzY+7bfQyfGtNfB1yTvHweOLivyyfBtYFb0G5xYCx+brI1cF0RB2RDcJc7WLaAa2NdLzUr2sekLITOSqSO3s7tvWzCvMZk8079Po+oOsM/A1yLzml7xq6x1ZwwOAcE/q//5h8+EE22USPgQcXEUf+H7I7RcY/dIoeBlchzfsboR70UKmjXkgCDAU5Vp9U5SmWDX5RCpXbkgFaXTTOBtqLuhT0MWiYi7Yh6c9MMR0Cod0fsa1OhSyRrGKkwPp/LaTWKuHRHTEYSEwWvou0qpAzPAkYqwTU4oWakCCwQiIivxejwGMk/iEPs+nai/adz5poOu2zu/cC3Yq4FnrTOeTCBiv+gDqtROgG51HETlPIJDEi8iwIbwIuplzhuBbo0uNbG6tNnV/pjFd638FVaiIz5FcHvzxfoy/RBgCzNXEM0mYbvNepmaR7pMDnFLWshGepDLuluQsPtQKH+jNeRwFq6DrrpRheDn2nJAX5dd83Gd8AZdrCtVNmwkcy2MlIlcyOOqQu+b/T5OnzqWjGclLbWSrlbos89GqVCIDblEYoNpVSYCQIWi8F1jOq4sbORdJklYmBjg3vXBcED7mIOlJ6l9FE1OUBNwXQRTcpRGGTpaNjAGsEXposqrRHXfPZwpe613qfy/gWoFeuLjDHVV1PdO5lrANYaXGtAK69RZrac/zAyy/AbwJg6zooFUgdt0idcIDmHE/9eDmTLZQyr6A3WOgNL00Ay59GdbcPiTd01pmQW87W9l3JeHETgvJnBplpqBrK2tK0Cb1K7ymsVfayDtFNeUeictQuZjq/0OaVxA6xyvSw48mCuPXvOJiQELshmQyMBpKDeLM8qwFMdRu+Qon377nRNIN2doG9vTyhQj7T79/5mPS2zV1PkXiSYwWDzni42DR28J+x6+vzm5elDpWm9N2qEfZXaX6qzKFm+P/3000/U+ZBDAH1v3rw5/YS02mdPCa796ld/dPrqm69Pr778krJ58/LV6YuvvpEz/f4Dx4/UZ6SHvv7yS56ZYOX97ne/Y1F+nDlI0727U3fUAvFdu1S1xTrdUrV1wMZC4ws7+QvtbLgtSaWkXAnYmgygAkqd9ig9JH3JdXx+zb3UzYCaWS75aebO1CEAQqsDqjsIEzgOa4LpuzhHoduQ9pvu4w1iB4DSXoPDZ8Puo8bTuj1OBsYmgBJzg/TQ1GW7vQPoprFrXVPfVXvTWO1S2D0pV9MLiB4WS19MfQUxDJyV3EyQJsBgg2vcE+7qSn3qNIZpHE7bgnr22VM1ZSBDb2WvthNxHqBjGYXZHTzsFFvivKdlg+PaIvSXHTw7Qm46VGfUgV6l3ss9IGsbuMYrVXS4mUyrozSZYDlVNwdt85vhHOUrOlkOX5fDwF5SYEclPRZwoJwrXTjgGgN4Tv2fztZslLUb/QHXZLsm2u9zvoDV2EVirUnli7nWz9HzQLvShs/uyAZC3AHHOaepkUR9WPbgljniD1wC13YQizrkAFzjObUw15x6fMZca/1lCVvANZ6xvH4DsOUPDH34GLimOGKnRQlg77p3VUNyAl9sMGEdNNOJrHtX+9bywiY5AqumeT5t/P3fEg35SFMWV0nPLOvneTOsTe4HQtzskAvgmsEd7pIoxtHwQhvV4C39qZxBEZQ9AHMZzOByBRAfQK4c7A7mLHt4AFzNeFl9mUs6C3ZvB0v6XWfrsfhGYq2HHDH32bKXKpslYemGCI5kkfpkY+jIifrbAdeO9u3UZWGu7TDXEWDT++8Jgz+0z1JuxUSNozXhtXagfMrD9qHIRAgnUy6Orr8+465X2nZZnntcKMw17rJxLs5zes7HXM/17Io/13rh0vwfXmP4sZdhx/MZOFqrYBRNuNHYAq7pnDODLAiVSzAVuDb0wQquRWOX03u4FeMnaV47iLJ3XM+8/22Ca5NNysHbVAjklEAQ5eH//K//kwdGjI0I0vlK2tQzp98Z/JATm4LyinDj/WAs1Ou8YxdZTp2VOHKp7cNIuWuvQWEUUyVto50e2uBaDN5EfSGIVuIWbBjNrMFTdZJcc4BKyRtgxDxxbdQcwWLGCCaLSavmZ+uoTYEvH94rXY3svjinKI5tJ6eM0DAEYlw3+qt6Z268QMaSNhYcTwKNo8ZbOTkpDL0Ul1+jLxx8UNTq7LMyaHDg4ZlD/c6BXY6KmWduN8dxRXhifBJMmyitgbbCNWv+xAzqr8HgSZODs3o9QMLDVBMIwrRl1phqEFYMq5EWWuCYauwwhXM4GgHxkuYRM0/Gk8E5pgnFeXbdPoB2rrWWujGlcN3QAE5bLKTUZ2H9q8yln9E5L0xBzeEfpeHkuY6ar6dzXasVb6LrHWVfFP1MEZk563WONGuiD6LUkQng9IzF5qVIZkqW/73U/XAaqhkP6/BH7TcyA1UDCXsWshiQR9HgAcAyHVTdW9UhWIA/5uDVzZeSE6f4SvDNvKi0KrEn8T5tDTnianhghtvQaaoHptp7fP8AywTQx/AeOm8UUA/QR0ZX1SZp0EHL7i5G1SUyh1WcQl/bzw3gKUxP3F2MkmY+UXfFmXPUpNiQluscjmHuCfQ3Oy6fMajERjLe88VETndPd4WOPODv6EYGRpkCI24cQH0rHVnRRIM3Cd7wpMD7UE/NrFTu9dQhdBdmrP9HMo7A5ErTBbG5mGoKXelGBneoMcd6XarjZtfFbCHVS/tI8MbsYjMf2ZDB4NqDFKSj8kgzVcMSFcsSuJZU0zdvf6Ys4+sdOpy+e3v6+c0bPjNk9fVXX52+eP3l6eWrVwR5X73+6vTNr/6YQDHWEd2soVtwjnzz7TfsmoprIz303TvVJ/zppx9Ot2jegH3jbpkEisBgZAr7+2KBEvwCc80M7hj9lFp6cRNck+cj0HbUsxmOi4wtnU0577mLnN4bkEm1BvUd4zJOkD5ulodTEVlXNExdR0TJUzY4j+cTuPaeqcBKgcvYY4TGAA7z9JnrmTmaa50V7xWNIFh/jbrnloE41te8F/tPKaJ+jqW4PIIDBhhYrqGZgbR/ytmVxiuwysEfzFVYcl2fMsxYB/DMmuDzOxgUwDF2ziBLSJMVu17P//4BzDXVbG3Dea1FthvUeBbpQY3DT+D1FkCB8aSWZN7b+39q+XnMr7bZEbi2nA+WP5yFO8so/voMkPpAqvHuzs1CfYilmEiaP3UMrlnnE1SUPt6ZazH+ez9IvqkzDDhMcK3OgQRDNbv1+Fpz1X6c4Jqcadl3CAppD4ZJfQSuTUZczupxjhVA4WsN8CLX7qHJiERASmmbsSFXhLLPxLD4m7k2HcT6t+3cuZO7C9wKOOQzclj8iQqSWgImy2dce2E8ebrFGFod4Tz31FnZA6mTSCmoRkWjucSYirCRtGcb+JlymeeZ95JKo2IuXbzvqAInrEdlNwbk3BBjL2BwmTPQbmOw1fMXmOM16Br1G3MtKXpude/rpawA9XyCtQbXmr0W+0bzs3dAXp67HkB2Z2zCvCdzPD+T97TcNavq6P35LGXLdp128pqdcASulf4Z2Ry5r3yk/qpzMHKRewzAcO6VYxAm8v83D65dAnYWfU2lZrTafzgHAwdAZbs3aaH4KAGcA/C57uM6sKi5u8pGduiKSuddc773vXT8+yzN0Hr2U58t+Nk+Qp1xl/bY/hwXbjDBpUtjWGTk/ydwbY6hSA6pBR994nWfK8gZ3s7io+eUHAZ4HAGObd/E5+BlN0B6BrHydwX1t3Os9v8KdGaoVkCF0+zzHy2+gGv/6p/+gwdGq21g4034HQ61gB451jkk4uTRqDSIRSfNYJOHRoUo5poApwBeYa6t7bybTZFucfg883wDKLmWWWqu6eFGyhYK1LojmAzArnHG8Zuxksh7Diey4wyuFcMqqrGK+glIpKEBpgCYCmzeIAfViX8LP7MnX8AdwaxitIkpR6fzJLZVEOOAkEzJw38uAIkaS52msXa8mwyMNiqtuAKwxEEKY8pFRi37TqELeDA67JRjFHBS4jbBNinJafiNSM6SEuuZWua1a0TQMBHdwc62wBTVwZLTHYZdGS2sz69xhzUjRgIAtrAIVbOgGU5Rzj4ZXRgX4sbOoGFYlaMFVqIc9vryJk5KMLvP2UncmYotC6qlIvEadVWKNRRH1iCVLOtBg/Wh7fO1DY4NXPMaBwiSsWCDxkaTd49YXmeHfJmmYoiNND09y/weYG6Bed63BQaLysvPonyWU5fUiRHAslKTyHAqFqec+URQCAbRWYVeUqr2V6+/rY6ZHGNqvKGBwQTZkorpWnJJF+V7qraiQToDOwLXpNzPATaxqZS2KXaVnCOA7gLHozdjRBZ4ocm2A5kUPAFS057kCoQBU2ATGK3dyVlja0ZkjbPS0ZpOHYB+qVlJXa/nZoo+6hChIye7VaqWiNhpfeDkIGPKpNMswSCdTQ94Lwczqn6aD76A44q++zB0fQeNxQ0+XP8O78f1lfb9nvvw9u72dPvulvsdcw9ACl/Yg0oRRU0tA4Q+xNkcht0j9Z29nBTkp0+vTk+RsnmFGnGpe0evyun5qr0mYM0M04ePBNPClmPDjnulhYb5yE6hL1+eXrx6xbRXgGtfffPt6atvv2VA6c2bn09vfvqZ9/juu+9Or16h/tpzpoaCBYfnQXdUpJ+ykQLrQCpwEB1XZ2rqbbJD28cTu4DHcTC9vt3qmANzbdvgmA5gAzJiKkvO1Ewjjp7kKyynPrea5eEYy0hBhh6gzqxO2gry8Vqca/wdNbiwzmXmcK01PutxP5tALjtUI8IvwFFgA8A1rNfd/TvV1bwH2x2yoUAKGcuuaVinhANusccw9wDmKti4dI7w/jZjK4x4rRcARcuhQct0JJysiegKzY0DdJiAFI72IaRjpPUTwCIyhCttuJv6BEDN3MWBwj6o2rJ5Dh4OzdwhuOZxK/jgAOQFJ8IHio85jW93PHYXMfIGrpWCZmYypkZLMZiSntzXbIBimugty5eMedYfncyuasiVQ1Lnaup+zgj5ciZUokSDa8W+s//X+ynn+Wgi4OBegWuaQMm5YemWxcfBtck8rfH6ahpzM9soW5vfWkCOHZtuNnAErg3nuNKXV2b/tC2m7ZT15/PFARvsngalmqmYdZx7v0Gmdqx8aktP5aYpqh/baTj1kc++lq6guXR9scoSGc83wbUh0A3kDMBsgjdLxsmQU8/5GSg50s+E4Tb4cwzENBNO5vSm4w/SSQNIyP5OnTTJ4bIWnlH4U6EH4+rlw2SssUGcjquPreAa0vCzd6tOcwGNXk/bjGMZt2B9zoBxsknh+5zoT84mDVNTSE5WjbS/t+Z5sta8eRLzOVs336R0X4Fra/LpBOWin+f4svf1QLvmPH/nCr5+zvszV5q0vw1wLSB3Z0MtT5l4XNW2Wp6yUbSjhy9w+/CPhy+u4NrnPD8uszPX5hk3/539c2mv7kOKH/nY+PdryZbWfv3cr7br+jOfxVyrwFPfKcEkkoIGyJUh/SHANdSIn8+deY0fss/Jft5lbx2CaxJ8b4R1BusZDuyYqZdmQIcnyP/+T/6jh+ubF0zHKfAHDKoUjK9o5qrE8Fsz2ZweRPZEo5LqNDa/Ozou5oQbBiyRg6SoKGLIy5kNUbXXxuEQdBOOKNNC7+9Hqtiglo/U0AIabEjzCEyHOBcd1gETll5H98v4J4vB3Ccr5zogqs6LHFAARDBqdnAN96gi+RYcOZMCEHSIOlLGOi1mhRiAmMKUmjnztRharbBtmMZQ3ejMrVhzUD1ZjC/ZQG2QUgYcSV3qrfk1HsxVsH4Ca7MDZOou+J7pruhaWylgX473MPplCKrGkInixSgBQJZOsawHRxaMQA/MFRgukw2kAsJ2ThZwTR0Gu5beemrL6UCB/hVcK+dlrFXsBB9hFB75WHH8XDg9lsGmJRfDuCLYKdqua2SN5oE9DSdXOTIQaOaKa6NlPitibhYJa/P5qwEXgTropCYHshsuqLQGCsIHNBpK0SB+mCsyyrRP9J2OfO6qVKCwHb50WjudTt98/SuBOk5fFxstzEanZA1acaV5zyYbMKLJfuvPsWtvZxKvxmVYvFUXbU2TFzieLqSrUTsPszQbabmdwIbNUG+1gAiQXdbmMqszTBMdFls9IDuorF/GtDR3pBtdD/GiAgTSOZgDrMePP/7I/YQxit0W46Pp4GCEKv3zA8EvNBURCNtR9aSu5bCFvKgzMhhGDfjG5I4u57nicZGxSFBV48C+BfihPyVvAAAgAElEQVSHdEpMD+55c430ROBgAsHVzRMdQgWIE+A0y0udmAGUiTmEsYMJie/Tk+fgqTDdMTqYLj7mzGCWmhuAYSLgA00I7tiBUvUSyUBG51YCMGCafWBjg5evXp6+eP3V6frly9PTq6vT3/vTPyWrDWMFSw2prV9/9dXp9evXbHKAmmtIOf35p59Ob37+iU1F2Azk9o612Hj9arriDtxVLB5jQAp4NI2bfoQ9KxN6SUWa8tNGSKfwhJEgWci5mIYG7tItBbownZK+TEaSg2FL0M2HKAHq0oOSK4BrbCThYI7q/c20Iv27665hRdQlbySFKfBicE1NDW4J0KIZBVl/aWjwQandYml1zRoCwZkzO5KY+96Ha0pi7eQRRErKaUC2yKVSSLuWLXX1COKFlZu9tQABIy0D0oi6kmBEyxZoZmvO9RjO+Z374gNqnKU0g8tB5Fx3YAzvY0MaMCzZqTtpabZFt2hxnRVhsBTj0H+54NxT7iorEo1FRlqQbaxLjk9qQc4jc7oZvlSjDnhjOoCmMPUA1wp0YqMWBY+nPRbDXroqAFCziSr8NJzxCiZsEXYIVzW6qCkSMNO2giGjTzDXJrjGPT1sCYw5nXSlAS6Aa3E0lk6eO7jWoFdYezvw0/bkasgIZ+nUPkdmz6yeOEdZx4wXcxLmweeAa9wz47+MawKk63VWl6nt56kPVxCi9uVgJ7XRNDrX85xaddgEeANmrXto3OtvAFyLfVjPmeDf2LflZ8UOHDoWeyWBg2Kp2X9KIHEySXU/Mdeyn2fdX9lJkvwwQY+c6uy7BBjme/jvAhwk7b8PuNYyoKEJhCyUR6eD9cAq7daRF4C1fY9Ejs6vEcf/c8CTyWz8nPevevxzwCXNr3RSvvY1Wp7NoOtsaBBfpcut9Kl9BFT1jVaG0tF8//LXWstcAkn35/ybBtf2dXgMnGvA6Jett86Ebp7zKXBt2h9zjlWXcdWJ2sXxcPrd0v+OOn1ioeLz4vkCrk3wUeMZbOJxvV8Crm2jWyDKCRA2rjvhwiYeDVrS6cm//Md/TnANAFAmVk6zItMEuDYly7+7lkgmNItUxm85yim2rKlOF75SRL628nXl4M5DWps4rK3uINeC1pEV1BGDM5NaQHE+bZZ08dGweIZDKhSoyWcy8uR45/lpZCYN0GkwMuokoDS0HHlJPRcYrzc3L8i60Zg1XhqoKXxPY7jb3cug1pXkX7vAMuuCwenw4WxuDd4FFkDmtiP62Wgzyj8OATK+7IiMyForTCm7UjsjEjgFPPReysJIydVz+h5xmAvEiNPuAog6Sov5owPTUXsbhQE7GwjRNWCEZwsnyq5ufh8I8JBWXg07ntGhYG2+PJ2LO8doU/qvovX4PJ0Q1w8sIz4GgjsKzlQcshmtbMQU6rRAplc4BUAb2ivMdCl0PUQBbyupkcKg+lNJ2TTKTjmOYulC9HNPyigway0GrXWbxmjgwgBT0Ht+xjUJAWRQcgM4B+AMs2kAMHRvA65V8W6AEXrWKGelaOk7APz6+wCW84wTaDudTq9ff836awgMsDakgS2lEbummhlSWIfUU2s2lWS/3p8Oo0xnEBNuGrutBw0UlxE66o+Z7Ru9GXMhTs6xQT8UddWe6jVLqp320zMCbGnuEJAkDnUZNKaWClwLC9bgmGVa+0IdTAEypVYgGgVQ3svItaE7wP5OgUf6JepvpaOeI+swnB2cyFmKn2BEt453ke/BWJiR8oDhSsHXHDcA2w0nCMwYTMc+TM0ksL6qi6/BNToBYa8xpVSOj7rjIghyxa60nF8GmLCCAiFU4P/D6Yk7o+KzZEHdqYZgIv5IQ8Zr725Vgw2g782Lm9OXX399unrxgk79n/79v3/65rtveW6gvhqYaS9vXpy+/PJLdlLF9QCoocHBDz98f3rzM+qu3Z7u3t2SzUag7S4djbvuovQt7N5eP/HXVgZCrUmlFIRZOhw/K4+Sg3QqdEdxMkWjw3ydnNXqoJ39LeC8AoPVWKJreOlvBuasE8Jck00BPddsyWZgQjYHOMRDPEW4oy9lgKmTpsA1zCXOADXUeIrMXzUEyJgLXJPeSvBFZ0TXp9vTJHlWGDxSw6LBLHNdRgVqHGhcGrI0KwV7HuMLgNd2mA1hj6HsLdhkV8+ps7pRzCxG3teWLtfKEWReUiL0uhi5tokWxr7ApHZ+Vken9Xz0vQ6OcpvCGLJdszhMBlqlI8u9VnexjdUzbbLIzbTTy4DfYvmLA1g2mW0iBwIrtcObJAGlRMgly1rXlPCQntBXgQcbsJa/zZ8ZM50HA/4N9AxYKayzAh/VRGqpuUamt4DeKYc6E2RLaZztgLnGfIEZNYcGRquT52Fa6LQPA2Y0q+rQSY1xOsE1yNNIQ8wY6qxcoPJho19gcMXen+BLUs6jriYQMgGNVa6znhKEADaZvjxfyWLWfjxbvcfsby1O78WeI+mKi180E9f3fMrZtvouIHNmuEybfnUTwy+bafhj/3mAMxMIUoAsETYjofLwoyRrxXu+sxdW5hY/Uj6m7OHaI8MJz/Nm7VIWJr+fAa0G13i1JQPkfJbLD8oe1gcWcHqZb1/UI5VYeVKjqyw9JvgF3j2+9+WF17LXNffFOvzg7weu6Vkuy2Ltg8U7zF5xOGAHZge4Rh+qGNc8IZ0J1V0lWy/a992g90xD2R+Ry8cm8tG/DV37mdfYywocAYLxk3cd86n5nfppDufSnv/bBtf2KSo9N3xXZkMupRBiJJ4Hdfbnat2a82wF11YZPWbyag73Wqw+G7tM6fYou0R1WGCWLzh6fvq+86z6l//kzx9YSBqFp7WLXUTaDCoz2AIW4D1KG4Ujst+i09OmE8RuanaO1PUskdUGieLQsL6QwY7ZmZEgx9a5ak4wJhLGLBT8jK7zPQWjtOEhRdyGIYtxFxCRsJ6p4VYEeaalfgoPlJ6zTEmlfwBce/FCdasS2TBIEmR3SQMJqGfmyDQi1WVsQ2mjtAxU1KE0AJx2kj0bAb1cOHiCBr2iLWQxbvvQOEdtBS5OIC1d08J0UPfAABlhPTqfU5GshwezSFQ8OGsU4z9AAAuls46WWUNu9c3mEE5fgWPywWmhNIZHZIkgqbvdar7cEatYF0lNkhMlo4ZokwHo3sxix8mJVD021EJZ69xQwVh2U7ukDofheMDpQ7pdQMoYD80Q7eLXZOyhcLlryvHAMnOFxspoOpK5TB2xpDuqS5xZS2BLsraanS6PF84mgII4ZDt4Ct2VtEHJx8PpCYCVUIe9jgKGouw0f9wjBcKrVpC+ez7VuaprOM4I6IuXr4p1pC6yYBwJaNM3wBHJEtabANyoqaaHAjDkFHjWe4SH9YyNBJ4gBXN2yloaVnl/eE+LiStWRwqZF6PBjopSPZvhtwJY0zqLTKa+U+ZA84bmMGoQo8YOk7k2D2U+XhodTMM/nSUH0B8Zq3UxwCHwU/M/I0SUKe4NA1RwNO2sBgwMO1nOpraQUnuVttt+1sKvqLpCAdEF0iUoMfQMPXDNiTrQKm2TuuHpE7PYlAIacIyAj+sx4jNaAzzb09MzAGvPb5h6q4Y+Bh19n7xXe1zjULdO1O26q9pVeEakhgJY+/GnH6nXsFZffPX69PzFzenJ82env/en/87pu1/9ig06wFxD7TWs3RevXp2++OIL3h/PhXpsf/VXv2FqKEBu1F5791bNHdDwACBbOgbL2ccZhzpJYNKG6dV6f5GPqDUrQf5atYWsoexgiBUr+c0e2oMwOU9TnH4H16gbEihC8XLrq2JGWsakF1JSIutzzIKXDWBwtGQKa+O9mLOWTR6QmmlwLWxDnN9PnpNBLHBNnaIlw7EPVHNN9sEMVAnpmIZy6XmXczCBouqZVQBhlIhIenrO7pzzGO8OrpUur2CPzyKCa1cE0mVfac1TtoLnRdY2zDSz9CeYE4NUAaIG4Bi04lwJupiylXqxPHcmaz1OdRiVPG9aFo8dha7ZRFTNRlnue+R0qP7hqA1YntnjXhL24eqwKzgocK2BI515AFWbYZ0zNnqTZ37HvATAnjH0ztNjY8Om5tp00BZbzI6CQAAd06rmIuA5XwEpZNNMD0L6SnXE9MXxZpsPtpBVNd9Bm8q1MQtgGtNaLukCJB4BM+NDDpjXfiKwtnZqbOfqKC10ncczx8w2f7qIc+2SUjQAkF2WVnAmjIgBHhdjaWUpTRtdiQhtH2Z9Fx0x/q4g+kgR9udLhAcrVI667j1ePhRyT3GdjyVX1vX17AdsqzRZm2Ou/RfZQVObBHsBrjkDoQWLysCIkyYdY6h12ACckmtfv9Z0gGu5RsZ+BK7lPQ1gBux+XBfUOk0m1iO11+bVtC4b3FOAYgLgBurOfGZnE10YXhEl6AQdINCHn/v9wbXMx375ZV0OwLW5RqVnHOiljw4dmgZJ1mVZe8l1+5blA7oeg4+0syde5PTTy3z+jo2B97mX+H3AtUvzm/mb/tvFNdhUqti8jwD024Ukt3895tq81Jx/PhfdKpXcqVrPpdfgG+rTM8hzpsMThKtg0Tm41nM4wPihP2PLZKxTL28NrcfjHINrkUoFTM+/OI/BmiLX/+qf/scPSGNKXaVEuJMqxJpXdhoj/NCZrLdiB78VWYz51RnE4a/0rWeMGiPKUekR3GxwPq5O11c3jPDjfrgXnIcCk8IyGwDT8ohmfGTjTiOPyzjR/3EAiq2n+kY1gaErp+C+o05Ve+SD0nDiBOTafdicVDTbxhgcq6Q3NoVZrNqAFlr4wUJi8e92JLPpYnhjzrIxsBHp5I1i0h394Sc3I9L1VAbLbBWXsUGd499AgZy3/rIRWs5viiOrDhvBWht1BDEAekAWXFspMpWDl+xF16hb7mL2WpgC+mmwwgX3sfZJCev6Sg16ZTNr05k1U11CXXMHzneKc0fmchjQiFeaUqmxgIB20plq5zS86tKkxXO3uT7sVwPyRKefQHQYa6OByEyjDoUe74VzfaSYpuEYpgXfpzxdyTzlG2uihgH4DughZ0rf0wGxVvTyj2SLWHMwQJEii+LMA9BMd8mm+YoNGCeEgEBq5ZF12OyOpItpHEMq6OhbpihXYBvpJ+Vs6DV8NOl+eGY6HryUwTV8hnpHnUafXd+cnjxTOreYTZqzKffzgCTwa72VOmj5WeAomW7NPixgx1HSur4NXu6JkQ4eNiyYawDX0thhMlVTE6n0hXXMIgNjXaZjkOfBPm0GaKftzrmvNELuCXXVJIPMNQvZLdS1O4vJw2LlTkP13PL+C0Ozmb0E1QxMhsmatVDKanc6rYYjOGsM4AVoD7jG+XaKN95/eyfWGT/7/iPl5fr5S5uMqqun82+ydeQGFjv6mQxCACHZc1CZuC7qsf30888CJZ4+PV0jyPJS33/061+zgQFYamAKgqF2e3tHViJee/3Fl1xjPONf/eY3rMHGbqQ//0zQ7h3ff3u6J4vtnkuTNF5U8rxH84cCRG3yjGYXhMGNeCqmppTAPXhTBq4ddeohB9x0/pcqWNKdIm9KC3XH74yHhYoDrpkhXkCpQBzphugAsdYafBdwKH0gIE2ArdKNxVKVTaO6cHJw1CX0jumgbHhDJiIYls/chTe1xcy4GwGeBEUky6sa2k1anWUO0PjfYdEv+9DBzDPHewTQUrOtUzFH7VXQ7bRpdc7aJqMdYG2lmm4Bh5qVGFuF0eV5v9nhfAPX0vQq80nZICAb5njANQOODraklljSvbOXj8C1eSaudobN8aPUK6e3CqKxPvkcJ+O5Oh7W+RZ2+wDXqtwFWbPNto6uxHgJgFbzKM210p/24v59fsxnx95Lt+njOVk7Z2rRIeMGP703c942CDyYAn42BB5yzqR8Q860nK+153EXssrEQMh9l7HbtlHzh3E6lnN04Ozt4Jq30ywntdpGLk/i/e5bel83oyzOoo4UszYNliKrBes3wfDdKcyZ2QHG1WmLnxMbaNpYBA5SJ9rrk/FM9nvfQ3sntU53UGFdE8/8rniWGc8vAbJWhtzRWzn+pSZyBxAaSB+sqWEBQXZQFzpzkCBc5sZUJDfuGozcUTfpaP7Xp1i7hcaOyD2nfXnG9DBrTWDekEsHFLWDVhC09rR1x9Hfj/bnKvfSU7q+77Kwd+YeGQHVgwXivQJEnNmfh4vvF/8w4Npjd9C45EN8ek6G3iNULxJPAfMHLLlcUzawbHWeaan/e6BrMvORi0fHP/+YOq2f+YGMDeDa1FNzzPPfZRdaEFfdf64f8ffYuZfmdn9dAfa/GXAt9syRjtr38Bw7AgfUC9iDc72GzXhpyntej5lrdWZXMK+DIOvftpIdXoO/DrjGc/ECdhl8JKx3ivj//d/+wwc4FTTMgjragCkwJMa0I9vNkJEhm8O4WoLvVVJTAB9GhzuE1QFu5zGFxXPY9OHifw0mTDl2LqJa750FJrN5a1U7NYYqzyl1YjAp/TMKUYtj8AG1NnL4D/BrsmmkBFsRUhEU40MbJYwt1XZT/n+GRsM5kR1GndWZTp9bqY28r7usZtMSXKsUuxwYLc61Pnaqk8IKsHPSJhd9U2raQIzZUEfvj/HewJeYIwJM5HSyltyV09murwpc01p0PblSoj74w5IopltFwEZqLIvZJ10n9XrMOBt18Soi7Q3CaLFBUhS1Vp0mMReasaP7wNFWylNqqzl6qbijWTySlIAMdHrHl5TUGkmTgaODBsAgmDfylbopB0HU0dEygAOBDHcqzG3K8LCDoNoWDXZXN01udqVic47dkVWsBDG9illWzIMYY21ldc0wKzd8FnWvUPuQKYf+BuDhhhSRx50JkJqJZONAT9BJ9N7qByw76u3du2ZDOhU0OosgW1JDfd+rKwFSeF4B0VpDvMYupADHuBefnh6e4t+oCek6bqP+4sLYMY1A3W2b+ReDWmzLbqZRQJ0ZBwQJwuYpQ0pMrTLSkmbG9X7vjqlg5ggUyGGSgEjuQcamU0JbP4iSn7XBtNIpcCdKzAfS2LMnG8RItF4LERYvdREAZ9f7w96BTBa4hu6X6TiI95Vz3Clrle7t7qVKAW1AE58PS1VBBLGZsL5J3wyQDZkSc9R1YNK8wDqae9XPi+DNHZoj3EJeke4JEA2dSaVjsZerBuZznQ/p6Ks9qVQ8Mq1TF8z6ibL8Xg0OqLPxYQBACCxcX52+/u7b0zfffnf69rtvqUGgK8Bew7zhub56/fr06uUrAmx4HYAaADjUYAOLDSAbQDmkjr4Hs9QBoec8rwAkoalCWF+dWjIdwnnGUt9ABy0BmuEUOa0T71PdPIH0mtbUWnPacYE13eGbet4sVQEaYkISEHFDnLAQkTKeVHEFJVSLEc0I1O1TOhjfAjcSAETKv4IkAdfFxt3ANesXBlF41gvcYEMDMusVRBHjOGmerotVDRfitGX/jbTbgFIDZMs8ld1jI+8MWAsjdNS0bccx9tZIK42z6LppeJoERAgwuKyFmFdJdQqgqX1WZ53vKbBIZyqXNrUzK6zUNl8MbyvTWsvIGWvK3ssG6DNMAFgMrnIJ/FrbGItJvjgydRzkMsXGfTylaZ7HH5+u8hmwIcxzcooG8M8OvSNDgPogqaEuCZL1DLjWrLKZlj0yJsxIg8zt9kKuX2dJOaGalwVcq7OjAZLp0WT+GZAp206G8O4UVpAX76vyJdOe3HJqvP/n3E6nczGCtBl1X+vKmRJKWRjO9gRS6nmGSdC+h+Y0tmjANdmkAjvZQTnPfgTSRpaGz5DhxruXPdITuOxfn6X6TOunIxBJc74y/B5lnXjR1kZwZzNbAwsOx/tM8GJBmpp1izFyzGVfu3Mt16MdVI7Z9asBrrUt6rNGQlv3bN/JZ8MA12b9vwBRiwzhUpHrdLsferP83GJ1DjaMgzXShbrqEfC+A2ghl3AND8C3HdQ4kvncjfrT15A85N3xL7d47fyzBlBpqZKhC579mRj8HuBaKeNLspVN4hkdaeiPfSJ7QDzYlvujvZH9k5/yA3rP7UDqoi8SOP7E8PvPBkIvpgmuF5rr/0vAtXmVeY39+fO3T4Frc46io/62wDXhHec6MK+nBBN+lu85RXeWK1wmZvxS5+4KrokMNdjEPKISULAWmTpiSwvNPpxq8FxUJqfO5+k4q45EawfXqEf+9T/7Rw/qcCfHMHpYhlBSxhT9pCGV9Lfh8LWxHEp/uoo1S0NR53ten9d2XaowVtJprJ06pQgWPVJa35HGTo0sw4B7XZM7HYjG+WLcpDCtCwebuRYWBCN17NLFAhbujNXFluNUtZFssGsy6jLOjfVTzKDRmZXXIzhkBgQAFrKjPrrO0FowfXV2Nb+Yo9kxbhpLEcS8JkfG0VYylda0lqzzKkBuv10dWHunUDkYyJysMnVu+0jnFe9R0XOAa9enq2utaync1NRj3TE5z0z9pPOs4uJh5EQ+CITB6IeDxlSo0K9ttMTwrVpvMgQ6bUKgE+7HwuMpQH4vkC0OR4BcplsZXBO4bDmutE6ljZK59kQ0eTz7GrXUARv2A+XMQADG//HDDq51ZLAYOwOcCHBWBmYcMhsbdThVaqVYGp2SZ5YQ97/SGcnLqRo7YvFhLkTzNSuRgKCNYDOPOAbXWLu/fXf6cIfi151yyZpeLsSf9xa7xfW90oUPRelZM8/p43gO6QHrJwNaP7z53oCdALDU6BLAhtQ+1WG7ei5QF+nvYbQIlNIzCKARGKfi5U9PrNyVdDPrwq6ltzMJkBIpWRV4qt2zOpQB2EbdvNSSYjpzwD4Zs1nv6aRg3jAnnZbXYAjuF3Atugzzm6ABwJ7I9BwXPofX1TlR6b8AdHYHpx1jPVs55KxBpkRjjA+MIFwL/yZzzZ082YWXoIjeR5lyDblcm0Cs93qx0nxdpLwhGAC2FgAryEcYfGgAEIeY7AQbtKq5FuaqWDUEybnX0PzgnvXLwDJTfUY0PnhQR04Wukda3tMC2HQ2Gki3DwGWpFJdByPRDoRMwjBWkar5wA5TH54+OX3x1Venb7/77vTrX/+aTDUolB9/+JFgGebqyy++ZHroy5cvCYpgTzDN9Icf+K1GBz+f3r19yzpsrAVXHe5UW+zjQ0CY1ua7vs9fACpyXtL1s1hbDZhFbgTGD3BtdgkdujwOJPcC9hNBmlk3TeUh1C0Ux3cCJp0KLlCoUzoFsHV3bZ4t3udgsDEo8F5NhASwTXANRfklO5M1+/FB3X5zHpRBOJszhEWadHYy0wMyOUAXAN5nWzM2Bdx1BH6CRlqBsicI5okFCtnieo3gXthTs0Zr9MXKrnPXbXeC5z2KXdS2UAIN2jfSs13fTWOLruS/HQzQPuj6cpEjuoDupJ6AF/TBqgtXm6OlM3oz9W97nuJcHjlj0+3U7m5QbL+2dLOu+/6ENPKNuVZdxd2oYIA9szZoPW8Y9T6XaT+NunxJzcy+28ev1wFwnoNrU/fvdoTWyiy50cV8Xj+OSM99UvLtpsemHowKyaG79to+IbuxJnJj+8TRGt7K0TP2x72mfj/3SGyIfbGGo8x5Gh8tUD+Ols8V2aOqfaMO8fqd+wZ2hu8x9eBu87atnOJh2oG7XU1JG8BVrj1BqnUNe6/PPR95bBmfuyl2lnRo9v+cqvM9MYIeTFaY4FgDqrHd57VoX/tZe+zj8+lgDHsjzZ3sROe5A64FWMuzKhvCOj91lLfuggJdNZOoYK3drO/zNOvoC71rL8OBVztFvoPh5zqh7/kHA9csF7lygIfHgJU8a+Yrmopn5CNg8Pm2+WuCa2YgH+nYozlj46C9U/bBHp77ZAbURDI+YG6F81dZQV02JMyh3T7NbePffS4Myc99BnNtrlvu9bngmqWU22K/zqI/FlCoz8ije2cMrZN+OXNtzln2LgPyll3Y1PWsmz04GZXs7B39b5+KNoCZa7z2CKbFQTpb+1mmy6ST3v2yn+P/TzFLWZEJvPW8rpIwbZlDmXawcsMCl0DQkYhP3VPpof/6v/tP3Q9ZznVqfDCNk0a0GV1MuZODhjtdo3huGV5rF8tE+5TipwMuRrFZ+5LpCdBtgoW/J0KdLSjfptMtSmHZiYlhsBgTHkMmm4fySPsjkyfdslzsdR4KBL2s9WKYQUEoxcEHt+vB0Vn3cRBnUwyIOJSeJxsUSmlTumzSM2jAuaMdOzFWp75e0hhkc2NWtx4DD7nnnubDudmiyLzeSEGcG5cH4nAMUnMnqcKSATtDARTSfRHskQ9iMKHmHNLy6Ii67scaGRJIx+e4fy9ZdKqiwN/pwIqFmHV5QlBk0rDTYfWjiqk5UuqFqEP4/k61ku6QFpZnDKXbNFvNn+r4SfbCLBxpuY6S0eFxLZx085s1yoqJNJwSzQFnsRlAKT7sbrphEuyAS/aP0pvWItti0/Qei4JvNpSF2uDurG8V9lrSHDA/YhypMH6w/EpZeoY0QqVtAVz5iPd/+Hi6dlF4pUsGbMK6htloo5dAJBg+Up5I2wLogTQ4RpuRgmAANSwrjOLdh9ti7PQcSefAqRYj7ZogDIC1BmrttLojZYC1AHhw959dv2RTA4hPM2WdTl3gV7Or4AiD8cX5tSGUlKwJWCRoITDG4EtxlJvdsR4ecng5N4MFIie460jGiIleILhm3Wa1NAkjkmeDohwjnSqlAjdjowHe+BHTyWCKpI1fdtUcjN3oYR2I7sRowFTNa1w0fSsSPxl43BnYIEwBfzrqCKmbNAE5nFODHh4jRumgAbybeRcAECmVTFmjfD2jMQ9nWx05BRIyymrwJ3U0O5DxkSnuAm71TYD2GcaZtGczoMRtgzt/ev/wwPprX33zDeuugaGGz6UxAuYfsgRg7eWrV2bCquHJ97/7/vTj99+f3r5RKikANjDZyA6q8/Geewh6S8bsaqjl3JTeT1F2gWVhfglISI1Pu9YzNZ8CIn0gRlRH5nP2aThiBzEgUbo1TLTUX/3AtGIfp4MxIICWjQjYOAJdUu/ZvEfsbUVQ1e1XAULtB4hcRgMAACAASURBVDNyx9lPQNc6SjLqrqAfkUILALZB8Vw3gDBTh8MMtz4gGBsQFc+XPT/S7qPbWcJhcyLmHso5KFa6dCDTjn3mZQ+H7Tc7LMcW0DxJO+/OdGrgtZOm+Ykz30HVgAgBN3VGFPiNRh1k/YkdyvXl3pWMK+i0NpHIGaUAXPSnHWECf+1gxYXSZ5q1seq13W1KBdFQe0KaOQfYMpaa+2eiaXAOR1CWumm8lvlbWqcPB7AcjQnExbYdncziIOt+jrZ7Ehs4aC/kyBGraxjch74Oe13BjNThlL7N3OEMpP4MEGdgzVbAYo9rSFqN6sM+yApNW2guzVq7rVlk8xyrddxeRBe4ZDQdgVH8nEE8zcmEU+2wTsfM14/Dk6dpCGUNwM+9KBBNF9DPadGv5KEd8Ch7y/c/AwDsXAfk3u+7z1Xmq163nRkn8uzvfmOZu2NOLAh6mmT1bIy2OMF5jh1c0+/Zb+IyaN9krnTGibGVTre2Fr0f1mYrWkdNt8HLAX5nl8xyLpfIW7t+zZhmPci57+ZcC1iw3q0au+tqTAaaZKNZwNOnzTxHN1qSBmtNrxwBWGeA0GASlv96JCSHr80z//KHpo5ZAg05jPePbjI190jeuu9hnQn6K1jp9IkvAGu5Rp8Fsr/r9ZGKuc9jZDu6ewI+MssPgLxiYW0A9MaOqvtPypN9krMpGmxgPvMM4Cx26uNBpl1G5++NZ3j3rKBFz9eF5+DcjQvOwMBcx+U9SXvPmyPHs6xLf9jr7YaAg/GrXX/+7HU+056a7/FZaR///Fz0LtvmXfv0XPYnHLD/VezWC8y1eL/bRct+8MVKb/0///0/elAKmtOfyBgKkJEIoo1h1xGD8JLd4BSyoImTVYX7zDQApXPASbdSGsBaRfc84WGrhQGhqLYUO/4XR7AMNz5Up0PKqTObpQzsxli6052ZQ3ZAeV9uwDZ8CnFNJMIpKnLoZEjKKFZe+HLgjk2FscpAd62YgBqoZzeAA0YNWRvofTcIGIDZdHrnhpfB3V0ZJVip2dTRIoFrAjxZ9yxKZ6QhzusKNEkhfz1fQMHURgu7SalRcnarDslTEMvSgEApVBlbjGjVThNbJw4dlUeBFO4kW/WaHIFlV0elT3YnDzMJ7dQVjX40JqAIPpzEXHG3PzkHYg0FsBCwIqaFhu10Jqdb4TUCld7FKqzcDQ5U42OAE3xyM0AtG2kvjGs/Te2USgtd0wmzLzA37SgBuEaXXEXh4zBnb85IoT7XdZJkp6b2Wgrxq+aYnhYYmY10A7CUKVO7xXKA/Apcw/4Gw+bh/Xsawy8G6zAHIYEvA/c6eATKsWmCldbdHTolvmUHxQDsk40FpiGBppO7N5bT1sWB8X6AZgLXBKzpWymg0Q8A4Ai+OV1UgMGT05PnV2xsAPZaouRT34gt4pRa1K0jwHLN+cWcqiaXwK9m6Gl/cA6YZhhwDayRLW3K+zcAlZjFisRqLp2eZ5ZMUsUzzwHOtJfbqZ0AWYHi41DC2iZ9Zuqy6PjsXY3LLFgfRtGDM/oVWVX3w2bPNdMwwZuuT6T5CeNIepM6gmCiwIOqeZaIbh14w8rInk63YGejUU7vwWJCrTIxTSErgNewJGwU4A6gAoeUwligHJhtrrtZnVIpVwqWPH1mJhTrhLkOqb2QjzgvnpxOL9C44PXr09fffHN6/fr16cWLl1wpptVS9z8/XV1fn16gTpvT6PFkP37/A8E0NDUIsPb9b3/LZ8Et1LgBzDvXXEtH6ejdAZhFFouplNSgUephKftgYyq6B+DzBCymYVIQwdDDx+CaGk4ordiW0IjwYn7JrKRuARhq1lnSi8yukTzhfFHttey9tIinVJg5Ieab0j9xdt3fh03XjqfAKrEtxZZUOipB03SSrs6g3mUBTWxDVBiCMtYORgfpfEYPAEZOm8A1BSHCYlWtUwW7umwB3VjrFOhq6vOdFW7G4BG4xoDg6EKtfd52SusfzS8ATsxfasjh/tifqbuWLvLUE4MJUU69U8l0TvXZaKNAgE51h15N3x3MyGdoa8Zuiwgt9XB0HWVHDIiFZYN9/nl/ZC4my51zjjPNTLFwCcvhHnRlXUZnwBGzfF7fZoOAJct+goY6CzeWWJXmCANf8oC9gS/sFZx1sUmbQfzkdH3zQvbVYIPrxkHNJqgk50bgWgNt62r0bwFZcjYcgYJ59+6IaL0d5FnWbHOE4xEV4NV/L6BjOD0FlkpI5BblI7XWbYtm7AHXdM05hnNnsJx1v60cVD/sGbiWkaRAe61xr3+P4wgMkA805/cYMLBTaSAk48qcUEIvsNlmR7wJrtW/PZ+8luU23lLhFK7Tp6da7f3Z0EBtRfNlFnDiOH5ZRHNdY+rQS7I4Xw9IuMreMcDyKXCtZDtpnlOPHIA264qej3Zft1XS9P74R/Kr2if9nGdX0GANvB59bgHXhh14xCjLTsox3WPs0U8drTHLTpRONDnhcsGrsyHyPJpghu2ouab7vxdwbWO07vMuQDF7bZWNXY/tvydjah/0ikvo3IlN3P677nW0f4+ut7+2g2tU4yMYULvKAO3R2p9dYwPidv2VjKZ5Lfnpwnqmfon8q07rbA6V0Mh5mYQFXPNNIsP0IzY92+MIwLj+lHwe75bD1y/JgS8xdWNkIecZ1zJjjg3y//6zv3hgwX2mIOwpS6nX1MX5Vcz56enFzYslrS8360LhulMWKOCaADhv02KhSaPWgegW8EqjMGDQ0GqBa80oyb30M5FescvW9MPquOnCxzHyVJvEz1/NDWQkFertFBWlCynyS4ZQasywnFEMH1NzB81ypgMK14jSGfUObNIAnBDWd4xuz41B4M61Yub7Jaxdbyt/w5wg8tzdIZt269BWGXvdZKGpyQEmBIbJQeFaVFoJUvKU1nl9c93MEgJLAf06jz4MyVm8OQyYgJEYexgtSfkh449sFtflMTC5gJ0VG3OXEssca0zdKx0OAJvkVwcSN3LSI10naAHXWBPPhc0TiUhHRQKtAjNb/tc1rDlwJIDsEjT1cEddf7BAkUTXuTbeB7i+ItVX5XDNewYMIehmJkDLjIHmKJ8JsJnRILPbKS7Zg9gXifKxoHID8mL1OLXw/XuaTTeuY5a9wr1hcC1A4SwSHeUKZxbpbhNcy/sp636m90iyq45oLk7tlNYAfwC80j20WWxKNQ6z7eZa3Tevr64rNfYWzJTT09MzAIQuFA65SjdBrBGczYB3TGF/5hpoTtlJx8IAqjn8Agxlf+IZam9uXV4zZ5MpGnmY8xqGbOmfpJmbVZv045aByTYeRX8JXrUhFznKs0fGAp4z3ZcpO04LtoHWhnnX8AOgpfIACjBU+q6BtGkk4fMBEeA8ksVz5TR2g2thrFEHW88xMOFzg/Pji3ZNhE5pTUSUKXipH/PxRJ1AII01EN3pd6TOirmW1EQzWO14269ugMAp5D6YWHftKRi5V1enF69enr76+uvTt99+d3r91Vfcy0h1J5M2DSGurshegxxDBtjQ4Oc3TAUFyPb999+ffvub3xCcxrNyftkpOQ0NVusi4Ekbe82K7LNz6MGhrxcwlg4awDVH8csYcqr5AOKSLt5AZVh9Zq55zZrr0J0OtafSxbPZeAXAjE6UChZhzQVKCWSzPq+zMEXpMccCqgRoYj+0zsb5iLnCewAo3SIQg/Rhst67EcseBZUxqDmY4No0wmJ4ljHpsckY1BgCwEcv8HozIDnraGauE3Wd9QqzL7znZNwrkJIATNkh7gKaPT/HIn36jHuDKcgu+yCwr5veQB9k72c+m33fBvV8rtLtCQheAtf8nKtTYPbiBhbshj7ndtYHxu8E15z+OdI6o0MTXU/zrU79sONbbBs9f2M3CgTgK8zgti+8P4bj60D94kC3g7aDKRmvTFPqZde1jT3A+35Ul2/t86fVHGXKGMC12B5Zq/l3OhO2f498lOWZxxumE7o7aIudb3OG9lslA547nJxXISXTheH81jzteiiyoncZLOz6Y3NcyzN7/2W9CmXM4XTh50xXm3O136fvZXamAbZPXH7586X5zZsWnXSgnxO03i6quRzskD7DExiofBH5arFxuQ7OFpHRa1azV7u6QKbuWgCNrRj+o2toX+gSde3CBM6OudLBuy2eUgTW/WGyXmA51blTHSxbpi748YcjW/bFeMeEd4rhqKh/JPkzRcWZJpfQhQ1IWfRC/vbIA+k8ynm1gmsSgQaP+G/7SWU3nWOcKzF4PGXsNA7Htum8x3K/se+5T/4OgGs6T2NbrD79kX7YF3ju9/xtPQMdI9nANflql7/OrvE3AK4VA9oN5HJmZB/OMZQ9NJrj/KHBtaNnrhm60DU201oQ1Jin3c6oMmSwB/7N//AXD4hqIeLlyjlmPLk7l9lqnJQnXWuKzuSmgHqzpRZJQ4eq4yAGgITFLCCZonw+GVxSyDHwFJkdLYiTvhQwY6DtBNNS+yZASZ04Mq7a2Al1vQG1ivgaXPGxXGNTNE+A42TlIaUlG3lR3r6fIvpWOIlqV+2tIPOiVLNpG+YKAIXZIaWcNBKT69rYLsBwdMsiw68cztGm3gcMDGU4bHqf18KbsdF1H46ewzj6bYx7rEkJMisO6ZwA1wB+iSUU0NaRKqd8cK5stCf1M+uHtBtExBkVN7uEDj1r6eD6YvxxLE4XY/qQO00qfXkYvLY4KH8uWK3i66q3lqOVRVa9Row4sLh2uuDGGHVRzkGRB/NislxWyLzlehpAc97xfqYBL3tKnwsRP+lK+QkQBPOwG1txxLj+qUvH/ZUEPkdTKrIZpycp0gP0HUV6+4D3bI1UYjmpACXuTk/ZSerJ6dq1zwqITu2ykRYqEBXAXBcQJ5vw9p3SQu3IxpkLi4WKGDcaX7iGxoG9IwcS8hc2IhlqYBhNwO35FVlDYAjhm3WOnj4/3cKJhE2DlOR0tg23puoKhFmSmm/oQpoDrRmcewpWR/M0funWNZIzX49jm32UGMkOrpVT6CgSrk5AywC/bRwbRQHXtL/iTCgdLXvA7EXPadYCYxPQLUaqnJ+kBp4bqUw1ZU2hBtcAUJBdyG6c7ZDP9QxLB+v55LnqsVEjhTHntFA55w4EWZ4A6DD1ts6WRMz6Dm3YCHhnTTaAemHYjeL+ZN6h0yQ7iyYNGw4sUhXFvgKbLcajmBJeV4+Z+9h1C3GOQw6/fP369Md/8uvTr/74jwmwVedK6j09682LlwJ/r2+Yssp73t2ffvjhh9Pv/uq3p9/8299wr0AHaTx3rt+Yxgz9zASMPEc5cycjNiyoBKiytAHWyGJ2gIzg2mKQSV+FYYDZp2z5fBQoZXlLR1DXxCPAzAin5KfvIWZ4UjnZ7IcRcNWFStqrzkqD/U/UjAQstuU5wLl1yQXWIDRDq5rYpCi+G/BAPnAPgBQE/G9vvcbRq5rX+Mft+hvQiy5nUGQDOSv9LGdvrA3ZQs1uHQaML5OgYgcXbTu4xEU7zwKdy5aqANJgtzVxaWEhHp0pCaaF3XPEahe4ZsaE130y6aLn8ozzd2vDEcAZe7WcJtNPZ9roVrNdn8qZ2xHlSnsKgHJlu2Q41KWHbZdSBswUbB0ddZd0sjRP8hpjD7B+6QTXekw8m+Is2/6aRnr2VNvJLTtzfGLbuIP5CD5mvdNJHJ9JSQQxDm2fU79p7DN1ydMn9l0AtqGYF2cvAIuHuDuCC4gQh3s6wE49faye+M4IkH+QvdfphIvMHoBrO3NtnjU5b2u3bY5qvTdyt4OJdlFoe40LT5Ah98g4s777OD71ez7fc2s7sXTMWnNtef+FYD0m9NPgWgAu29UGL7A+0kUOmMfQGOQBrpnpNR1c3p50S+2lrC/7+ACReWSywkbLW3K9o3WfzLWch4fvcyB/yst0uj+1dnMs0girjpuf/33BtfXqfeUjsOZc/pc88GWQk9XGTI0DeeezRdbKtkWZIGWbLHtkfv4ADar9UpMnALfuPP4t+MDc4lISPdE7mPX7MNceBtD3uC4ZJTMeSWu9JDt/U+DaY2Pe5ZS/55wotnMwjXPmWtmFZnDrd2X34UvNggwYx/+IP3qBmHLEXJPvpGuuejWvrU/5OeDalJHa2+Me0+a9BK7x9X/zP/7FA+q7oJNeFIw6Z8kR6oLQSKGM8dxpRtlEmo9EY1I7JEV0bTZVh7wYxWZ6jfSAAANy+HLkeiMFBBqG9WSvhdnE6TRIl4iXjHx98yCJ05Vob9LehtFTRo7XR2fFoEG6y5mANVhJemOUuO7ZznM63kG0aHiZ9ZVDjc6x02Du3r1VCuasB2dWXMC2NJKYUcfCIR11b7bBmMsnco6vr27slIr5lcM+TjrSm8Lk4oZY2nZ35M1LL+dm1O0rUI1y4/SWrDUdTjELBcap+2FYM2KtdP0nORsA1FKU19LOZgnPGflk6hAKVpNZokLrUQoyHpziZcAmXeGUuiWhSbpL1n6uESuQmLGmkAgcQsk9ANa6hw3WY0MzgFkb6OWdsRNTDPTt2B3dnKJIJiDDdNzRcCAG9nRApTRScLkNamUTKdqoa466OWDDDMdwNRyVkovPqGC+WDOAW64Avvg7QHR3JlVaH7cMawyKEZa9nOL6Ykmkq6DugbVF2iid8StZtNJbYiQRpGMkX6nuSqeUM56UUKYAuokLZOfm5uXpBepbvXhxukZx/Ksr1mHKvPA6STsr+WsQliCI5Vv2puXdHUTTKKFZLZE1rUcCCgG1fY5x3NqL3QBmGuti5polYyCZwIbXBGsFQIvg8Kj1kH2gTlrdHEb3dxHo0a00DJ80mIBsdb0zNfoo3aGYdjF46ZymQQabkGB9BFgTzCL7UeCY9KiNI9dxIRiE9GqmjrtwqgtWV/q500V1+Ov6AHQIvieKOsB17hWvI+/rdEEAa8/ZgTXBkugPM0QIxANcE3APnfn25zend7fvqHdu+VNgW9gSYe1kjaGnwErDZ6H3wEoDuPZHf/Inp1/90R+fbl6+JKOSc+7gDEA4nNHs4mrmFAIEANd+S3Dt357evn1HuX/79ucTasmxq7EZYVMPRS9gr04DKns0a9egx2Qbr8wDpb6ZVOIjN8GlSs0w80/31dpkzhm4cBq9wFl3zg3LzGCQwDWkZKrRD/dzMbK7ppzqRgIMx1mi84Q/zYTHZxW0EQga1hrKA6SmWs45njUG16CHsMb4JhDnWn46I6Ye17+nLs2+E4OCwu1pTwDSttFWtDpp5dH1+xrqvqOxk4MnTPeKU+uzSbbUcJbKwPdZZBtF71sN1dgzkZWc6QE8CTR77DmjA64FSD0EWDamWAuj9LlP1Xp51kDLiz0nPe4p02euuG1AP+Hp43OVgJC91s5gfqcssNmA5HSet3NdKmAclBXza+YaizCbMVe1WKzT9Ywd2Kh5coAmOnWufQVqC4Bea61CbrPHo4dw3dkYqmSnagU3a3OuQ4Fro35WvKNlTEO2HnMEI0sO3RUbp+q61c3Xf3wKXFv2SMynBVwr5bTgDY86Wtzb52BO9lFxQgIIJf7fHr8sysHgWZ2/lZF4/MT7Lui9uQNrIST03gibZVhsASE2UoQ2Wxhc0eezo6OYa3J9GCmogFrX2pvMNb8jHwqdezjPtP0m+OG9EOe79uOoiXhBPB59WRk1CXKdZwFNAA7rI5vqvP7Wst9Hai51Zmn0zxvhBIBKXx189O8suFZoRu3ks9HH12iATfKToNb8wBnAuAFsZzpl2LJirWwg5QBtlvuMvVjr+XukhT4GruX6+1m1g3v770cS9JhOrb9VWmjtTuMcnyeTR/co2TwCwYqOsqaFDqRL7zBeon1ixqpr0O7gWulW2xP6eO/FHVxbzqBRSmS1lTbNekE2pAOjH1a9P++b/Z57fBJcY1ooGTCj3sXo6pVYTFqeEsAZEzAVOm9ug9o6uxFFG8XKwXXRXhcfn8BNjMFF8AK0/X/UvYmSXUmSHXaxZCaAQlXX1jXNITnUp0gmiqJR30ATRY5RnyGZuEkfKnKmq4Gqwp6ZWGRnc/e47z4ANdVDE9FTk5lvuTduhIeH+/Hj7jG8zWCbVP8wIeZ0BlCrccWILeS0QZqmRKeuW3fDymTCYUPNqGmQlUXqqqy6YqOyLKqNZJWk0aW9uUFCGqcpLM3Onzfb8+fPRuOBrr1SjDk4mu7s1ik+KxIsYM0pLLvOpUwhQF0pI76TPk0WwL12fFcQp6PhmpN2prvxgAAw/AMDCB+RM5vGBJPxk3pqKnKfqFZtEINnYMEJpNAzVt2ZDx/I6sDGVV0es0sAsAzBJHvCEWg5nUl5buNW4NraIUWFyVfGZbmUVQV7BdfEYhND5ES5j7Th7COBkypYrk6xK8sxYGopLl80RnTkig6hawwujAXLI5kHI0od9ke1cHa9uZYxgcCznXlN6TAcxeZ0HaB3b7f7kC0wEgezrYGQZhxm/OzcWECaU5wtt3UIosbaDVg7YpFg7Pcu71VH0eiM/CyAB7WTzGijDFkGw2bjPri8ImsNBeQZaEDtNDMGAzaqc21qt4HdBvl2yqMPaNNTC6BUPToxs6oGFEErGatibM1U/AbK5sG2d+oiH0mLxPuQb+mkDnxgLt46fUwyJGh1MjI1XwaNx8ETgK4AFDvep4dwM9YyTnZqMxutav/t2G/cmzauS09V6pqCDAHeABi8dbe3ctiL3eOmMGxIYCat96sYItpLKUqelH7VjewOmbc319Q/aLwi7d1zGRmMzkkKLsaPrp1IYb6+ecM0ZgFsNwZSuk147FHW8LpVuhaZlZeX2++++Wb79rvvtx/+4g/b7779dvvi8ZcqPo7mCm/fuhPtFQHgnDt4tpfPX2w///Tz9uTJk+3169cEnp89+2W7fv2qOg/nuachk/me5ywAPcx35KFSMcpoG4ZH0ubBNRtAgE+CGiMnskomdAfQYvmSRSwgtIGi/l0sc6VmAmAlYEgAzueaiyMH2JaOgS2jmopcY/8eXZuu5QTTzFqGPgGLOedo0usEDIMNeLNdMzX02sxF6TrZS7KFEgFvcM1BCgPdLOQ8aueIxNElMrKnqw5ZUks/su8CkpSdpYsYSG9boI/BU1qA9oZB01SVH4cW3zdohJ9gT2J+whAmUG6nNDo+BrHmqNmIRzqtzrp6U2zNBNnmd5zdV/JVOj9NNWLwH6R/8ToGgRK0FbjWqWITCIntEHBNbOg1qNxnU8D4LnWBpiZ9dsapaLBlOvAZz3Qkcm1FjxrkH0aNAWcFBvc1LBNU1XsqH5FzKEBKghDZ89NWyVmGc7DzHvSJDnq3Dp8NDaI79mtb8zuALwaZA6cegT4Djk6tXI2iHaCcSaXPwiz3A+XsS+bJIlPrQ0/Jr1Su+ZH9+VcOobNa+v1TJvq6D1dwfQXL5rONYu6Wg3OfbZkZbNoRrJ3+1Pxdz9DjUXZUj0E2ivdlxpAwbSIMfjjaTQGcqnavkbkFXJNe5zqeqqVaYYwzLJfPASL2axVwLbI4M4sCrM01ZZaAG67t9ebUN/M7AQnPPMaJhJ045Gdk8M8Nrp3abuuN5/sl13s/3/YU1+JMl829fJbtOcC1GWaaeuFojJVqN88I3r/HL9tzFaV5ranb57r+fTHX9kt6bu4/R6YP52QPElWQ7+x2OqvpPiUX2TvtW51e6hzbU/XQZ/da2YTZh3vdvdcF58C1dczrzlvleJWR/Z5enuTPDa79+7/+5x9Qm4ROVEU4NVis38p8bDbZnMxSOokMLvTeQBGJeneJ1Bgr5cyPMeCaDbgNyQmlnZHrTqnI5/cpRjMVgIavD/ZK/0tA19HeMJYQcZSBkoiOYvQE105qBLnhwj4SI9SE15DT22kqFDgDW/gpQEtAE0Cily9fcA3CRCn2TzrjAaCz4yzwR/fiP8+/nJMUa1aEJVETNTUQs6OEMQX6bdwW80yesIEA/a41T7Q3RdplwAlUEEiF+kF8vir+niL9iRqHaSNDN+NKGi2cjdRmSlF3PC+AKHX5fEfnE08nZ0k1YVTcP9AfCn0rJUgpiGBApRZZP0cAmQmM4jnlQGr9M8FimDVbLcw1vYaPxkl0JN6TXwCEnaDaO3Qi3XgihqMjhZ1WE4BEP+nc0UlXx1mBLV1jSOBZU3Fx73SVDZAeBzZsq9QpEouw00TTzayU4dBKeE1jFzPwHoAjN3rgmqYRBWpNDdngsw8ZZsonal2x5pTWsNK8PXYx11Qj7+0HfT5pbprbrrFISZ3MATYZ0B4Te1XRCsgPUkYfXD3crh4o/e7DHdz7HtNE0wyBqfDZw2bFxGGBX4pxJDUtDWJ4OBRLoxtzcF7I1hzsCW3OdqZ2bAq8WwCAWV9ittoB3jVUyR6l6DXSXKnt6fIXHq9UYGLTnrtSmplXXSiAc9dbcvJy2KjVwTOpgQJNwwpTnTQXaDejDcCHgCsVwc2+hwwg4nkD1lgcdtckS21H/OSZNPbdhQvCc7xJP3Y6qsDSCzHQXJ+I551TSSNLc37FYNG+jsEnmXXa4JvXTGcmuFas6+hKnXuYg5ub6yrmDmcEMoYGB99+9/vtux9+2L79/nux1LY7BteUyozyDWJQqlkHWHPPn6nu2vUb3Pd2e/rkT9vLF8+322sx2aT/V+o8U8m873LOS7bTvCPvS9/lWCttKk+L/6kNgcCliFgYOlKD6gSavR6wQLpCgFlkiXX7RvCMv28GctyoQZ9XSqeA1pRoQPAFJQPw36Xn6WKAaykwrzIA0oP6ibmjXHm/BSSiXnun2lVIVce5HFCJ50cVyU/RYo1fzsQpuMYzdBhUcmCa+RCZq+L8OW0Go0wawsCZaLs+8tGqPuyR0zIEDZL586kBwyBdn+d61+HBnQGP8UJPQk5yjgRIadaaINbs7SNwTTJ3DD5wxbEHZ20dKzBdef0nGVkbFazzOL5jIMBSvb3HQXVQY0mAm/7hPE3n77LBBvDQtu9oN4urAly7o4ZAnCMDe/XcOwbjPrBXT5nSFt6Ezepz0M8CUGNLF1fr9RuZNwAAIABJREFUVtwv8pzyBCV3bsSVPdczGyoIE7WXemitD9qhSSfPSGLsUU3TKkuLjtg1TVgBnXWl991CF6crczMYdJGVcl79Qu+2VY72zndsK83VjhozAovefArGjZTB7KMj51k21G8F1073eJ4o537GVk+6Y+7Mz2tdY+dOgyElbdqW1qpWqwJ1DZ21LZMObfZfWc0B13guRH6HWT2WpPef9cSuVtpODZz983OZa7Fr/2uDa3t9Nh/kt4Frx8zL5fp9sJ/Mn+S+fcO5j6LDZKsm+HK6BPpO9LxUQYKkJkAOm6G/H3nZ2xNHi1yfmTrZL5ZfO/brHlT+LeAaGlOd+3cONJtjmt/9GMh29J18vvwxEv87I+9z98f+2kdztr/W/jtHwGX0Cc7BBVvCG58DrhVLtid51oOcumsfk5lzcm6OD9fhTM214P9BAE6ef54HOK/jh/3Hf/svPjBtJ50tveHuufaOnAsfHMUmUTHqGFEy1uUoz0BbIfQLkNT1q+J492aN06bthZo5bRolZW5EWFJPxEZ5AUZzo81OTmXUdQcuGYeOrJj+LqNZNV3iDMYgU00iRPg7olTF+Tz7MbhaAOTEN1io+2WxCnAxmAHHAfVdyqtJOihBinbG4yQJXOgIp0CDOEah/Avdkd3ftc9mmgFeZvpF0s3UBrMMAaU4pQiprh+wIh1Eu3aaWCFgBKiB4uwMFoVrh33UgVDq3qWXpIGZgBh4rAZhbtRJkOk7ZjPY+ebhn6h0OqDRuRcgA5CmsNDqEpLIsp2X4bi0KTmajCfVx6CSc4AriYLuXKUw6wpT5ikDB++vLsTqhOTAmuAawCH8t7I/w4zo9AM8L9NmWWMuYLcPUKL2kq2wPtSVEalW3bhiKpbIeRpK0LGkO+zEZ6fN4ppqQiGWUZzPagTihcC6gEWC/wi0fNj4eQKHLJ6uNGGAo7jX65s3/GwKzPfYu8Nn0t8SDMj8yfmTU0aD6v59NmkBCxJABtmW9+8xTRRABxkb98KcxB5BvbB0IEWXUMk614KgGatlc80V2UxqtFls1Wm1i65zbMMS3TugcVhx1QCWYa9VEMEylrXZg41ORKr9ws+5NlgaLeCaxQxNHSrWs0w9pW42oG6uzXwrFlFYi36m1P+LAa/1DCBuoAN71zUWoZfCVsVPgmu3KCgvphNBZXc8Fhsx6RwdAEJ9PZxfeObUi8P+j65iPT6nDLOzXlNjKhgywbXZZZqBFtbmQp09sZsIrN1gf6HmGc5CAXHNHlbTD4BrBPbuQmbAZLtlLbYvf/f19sMf/rD98Id/sD3+6ivKGwrtM20enW8vr9REwx1ub97cbC9fvNxevXrl+77dfvzj32zoHvr61cvtPQINu/pqcQCld7phEINSjthPNngcNeNAlGeKKHQFmc9hGw8Q3wcfvzsavWCThAUv9rDqugYko74MkzL1Su9AFtVpFvOKxkhknxFkU+AIa495QUOSewDXwBZFB1+y8dRQR2CN5ECgmoAy6JLXbwBEOu1vdKJVEEddZSF71UiFACnOD+kPpT2nM7cYpJViP5hrAdcIno205970e7bkIC1ZLxiq2JOYecaqnk2zpyZwlHM+eiGOG+el2HFc2DqnpmEavS92NII0aXKlc7bTrBNb6uBnDO2cf/k57b7lMwzu9d3rmfVFvTEcw8h0vlH21Ej5LMEd33snE6UcwPn9zATmTWDsbQX+KrAsw9hBpRUoRYSJdqS7y2b+YhOXM2XbNXpzznkBRPFEsz98SAgKiU3XdkKtMepIjoDS4pAlkF4ZDW3hNIi+bW9TK3kOrH63TcOgdWwmBSt6LnshywmbIKlTr3lGanK6VlMuEtAsY3YWSPsfsXUn4GcAt5eYtRrnUy5zvQBPacLjxlRhNFj0GjRYV4u1RXedED8HXNt/pmy8kX6Y/bE6ssfefXT2KRTdzMmjvZ17KA0qD+vveN8E83bLrwJHoH8xtsgeyQnhRIQ0alAxbN9k9My9v+gIj6LsoF8JsJUfliD13gv3JEwGG0sL7JqjTH8uGT7TDu46u4ebZHnRcJP8m098/LeDa2Mdd/c6BBfGZ/i+wbUpnzrbhp/0EXCt19Ksd5xRH1BGQGcUn3808d1PxwRYl/eWs7DnkfKXNR1pgotM7QMjvyEt9O8Cru1l/UgH7efhaK2OwLXKQPq0GPITR9edr30O4HesuzQA+oPYSy7nIpnSf59irkXOZsfmXwOu9XP0LptjPZT/jzU0EISzdq4d81z72nqSf//f//v/8uHWHbN4vrGejYAtOXCph+POWqjV8mFTMfxEO4rlFdZOzsnRLMA0OD1UpwpMIemIurZIOk9xkRwtyfPECN8zagSorId9imJWPZhiiwg04EZ3tDlAGw+A3eFmkbEzOZ/Bz+nVLwdhae3ajnPF+G1MTCO4QbcJIrZJ0GwypaxUMfhhVO+V9jyQmXLhiEOizjq8ZIjldwcdDP7ISaShRqt3dg6VYyPGgBoZMEJaRcpzDDdwyvWcUY3UcrtzpwrLt4EYxpxT5t4rTTE1c1iPyV2zulNgGg7Eg1HRXxUqb+ZC741IzJi5qYTZeAH3NzPBX6Qqp7Jw4fABtuH55Ld8qILIUfJcQx/g3XRCKTdh52XzHyoBzx3eA7goQKdTcTW8gfiPfXrDFKi3ZWhWsJeH3ATX1HmPY3UdwHSFnXsQMkQWyTC+wloDc4ayst2hvgjAFnncp48AoEBqHVLcCHaggyoBrIvt8lKsscgnRvvsxTMWclda1612vQFBAnHQa7fqNHlxobT3dexm3JhdByANa3BxiSYIYjGJuSY2TDqCYhxiPl1u9/HffbA51DmRrBmn5+JeClxEx8wUaDXnEJMvzxV5jf5cHY04+3RmmU4v0HEatYvRRwCqmwWUX8q0Ohem5152kwCzRJEiG8YO2WYGByNncATJ/jTTMMDV1E0E3SsFWkZU6jpivGzE4ZqTaQLAMY2abNJJOoPIoGBqaHc/xv5K5+M+R7qI/4MrpLCJmcO0vASOWAswQK/2qGp6fdhgMJUjzDqGnj8zS8mAhc6x4/rwwUOlyTklXfUewxgTOyssKemem+3tzfV2dXVJnQL27cvXr1jj7wr11/7iD9sf/vIvt6+//Xa7vHpI0E1yjQYx0rEX91GD7Yp75M1rAHoA0TQvf/ybv9mePvlxe/7zT6o9yYCC6qvFtcy5oee0oePAic5PM68KOHOwyZ0hacRhXS5RsxOBjTB1ZZC3ox1wUWtCLet7krVmYC3gWmwDsQnFKAZIXSAXGqYYYFPdNDHXoPvS+ZdA690wqM1iI9gtp0Dp66rdSN317p0ap7hpjYJFBsUNrkEvhbWGRwWIlTR2zPu7t2rYwQBlSkPY3olj+H57p8CDwY44AjznRnes2AKyQcVIn8BmBfJ2hcnJknJdOs2jzzSf2QmoieXVAbc4klVfSsZQTJ1hPkp6yDg1SKkzuvdoMx/N1oqBvXNqE6TTyzmnZs2nAZIMOKRBBw8rrLWp2D1GzfvoBLrT/bjCu3vl4unEjNEzRoXRJdCQ4C1LXgyQTyzMBnhyK9ZXTG3A0Yk2dTLz9LGH1nS0BGS0nwxdNeMJY3SgdSySwfwOqBWYF1TEg6tzIkH1eZGyh800SaH65TNzjdAtep6tI/A8UNKyQ22fJ5ZEnQ7G/67e6zisBWKOfQK9MM+9ea7vrTntNRavOATXskenDOhMOAXXFlt6eTbZpTgT8286c/N32T29Rrup/6w/p/28rn/k0Ft4hybO8c854/kwWLQl37U9daEJrlmlFriOa7PkBPSqMz4KYNv5UwlKLHbq2Mcltx7kXKPPmqDxoakzj76r59Z6ZI9POyq/HwFrtPHmvH1icCWbZ4C+ZS0N1PL+Ccj8iofXdJ5CeIc+RcCWc+jz0Am1T86khbZ/p8GWbcYUc/xv9aOyKc/6rfMpBrB2Fpz0XFVNvzGGuQ9z9mp6tTJHe2m/T/L32pZhBa7nffZLdm7+5+f249xfo+3d3u+/BVz72JjOPct+nbPW81oM3jmAEp1HZtcAyqevT/txpkuOupcTXFvusROEXM/Sd6iPD5/3V4Br6/2b6Z5zkNIE5pqK+epADBAF5hoBArOXcLE4NzjoUlOLXxq59EXHmsaKgaueNBn181/SVLqw/rYhrScHaOZP2DT+avApAJuu160KuFCjpkYbNV0/phx8H+xKd8lh7CuOjhS4fpyTBhRGEUySAWS86rHtHNlRodNQ2kTpDzJw23zimJFWkLQpd77k+tj4x3XjHLB2xkwv8cRmhmvulqhgd1yqgyx1Ffg5rVFSdgiuuXtpNhGdfKeBgk0BMJTMNacUJnWIcKqdhQIzKR/NXMthDscejmOlK+bAjVFowCKdZxPxTEpiUqGkON3AwE570s6Y2pUIYx1ygzU0C79aUWt86gCYH2H1kbHGB0zxfbFaAIAkLVfFhSWPSV2mMeJUAhgb9y8Arimcns07FU/tGMs0vstaMAZZ6Nx47SlDBpGTNoM5Y9os9rojZ7UTrVi0/7smHvcfHTcAG2ZIRr5sgJLRwer/2wa9gWYGePZ3YPC4FtgVQCuCZCsoHx2Az4HRg8LsqamGe4fJmJoxVYfrzp3t+cvnYgyhHhLrsGlnccx2nOEUp2lGzWVpkFZD+A6ANIB46jAqJ5M/zNoSe0hsNTxHADd0F02DBDFnAJgJzOMeroYHTrU1QxD3IxBX6aEruDbBqowd64AxMQ1rpAGHYTsNAR1+CpJI9qLPXLcqURZm+EkPqcHDVTF2Aq5JbgMEKlVK3XYDcswCyA0KTpOFsmlgXV1uBUqIBay1e18dfAGWypjXnuj07KiEBIK0Tj4PRroj6qfhM5kb6WPtS9Z0I3CmM0+ul+r/lBy5fl3qIxX45zQvXAv6irIOYMNdQ6WPo3sC5gPoUjfdt7fX2+WlnEOkSby5FgP3Huqvffvt9u33v9+++fa77eHjx9vF5QOOievoIAbkE/sJoJo66iIVW3vuj3/82+3Jjz9uPz/5kWw2gn6o5TiL3xt4XtjXI3W5ZcYNQ5x+rnNPLHfodoBr1B9pNb+i11zrsMu6JqCAODU3QMMkM9fIdhksW0W3BK4xiJBOswDYIHPuzApwjSy1+2L2cU273hrZa2b1Svx07+jBsKCTIj33CT9nALnkfIBrBNRQz9Gdrd+bvRaATOcfEUVKFpnhxSTSnqyyEwUcaMdM5z5AY86PydDXnkog0El8KQWQGmHsnGq7ZqThd5BsTfmumFGlidl45BGofciglm2xqZN1bq/B0z14kb9PHJ2UYHBji+iytp1jt+mhpxGd87ICqQTWXCuqwKm25/DbHlyLvuc88xZ67gSQwmrZg2uley3/XLsCF7rpBPWZA4lJ/ZXeclC7wJoBrCVr4YS9hi3YDaBiM2gsWqdW+mahSFD0ch0UC7yZV+tDTONylsbZlEqK+FlXt5zryG+dCT6QCK4RpbW9flRQHu+nMYQ7A2uftCzU4EOC8wu0B5zcGn1VsuUx7GWUt6tyK5lKPWPLbf7W+9SNI6Nl+ew4ZyYzeO8HrQtw/NcEAo4cX+2LyPoqC/n8/nvTfyjRmEtagZjCeXg2p+ttg/Rp2GMm7wDtekwTABykgwNwbZHVz5mc8Zl61uHIn5svrh99nIOyIt43k+E2h5K2Zp8zvBNw7SyYlbPQa+lN8xHs6+T2R+DanwNYWzTIbt/vQYcaVACvo33oPdxBhN1+K33cdz6vbWzo7lhG88xZfKvfwFwDqzcjim19bn/NxZn33y/a0feP1iyf62tJ/xyBqUdyub9m/W1bIkz3Vd99joTvPlOgsOU5Pgds69RkHOdmwTvGonC1snGsKlbwLLLS9z0C14703emG8e4cwHf2W1CbCdjO72dfc77yjP/u3/wzpoXiS1W4suRzXNrKNYfBsokqtmaa/A4FJ9wVZ5VOv6PbNtZojLjGUl3XjnoeYIJrOVx0IJymifrIq9xXGTTdFWpOCtI5OCHsstVGZrt7/WlG2jwPZGt4c4mlcZcGRlKW9Lmkggo8E4NipFAZhJq1MJSapNTTYqa5ux5GktoaSs8E00PR92Xz5jAowM1G1chjLvBloPV4jVFl+wRiGHa9nEob9VoStBgskBSLFxNH0V35SKkv57Thqt/WxnJAHtYWQkH5pKpUd1dDqn4m6nQrAhLxaNQ7zYhObne7Vfqf0sm69omxsoBnBEKGyg4wanm1OaBBVAquRi0csosa4x6sGYWUMaQvuZGCGChw7gNeuSC4DXFGY0NJdwpEFEUDyKFYpwujOmPGaI+RJPagmFJyfsUKEoTQkRrJdGxxGauK+Iddp7orlVZXHVLV2AIAS1hmuO79e3e3K7C97t8j6AV5x5QBDMC6BlzDZwO8YXxpVICfBJAM5gjEgoOcjp3dLfbN9esCgch2IzNR8aTsw6TA4rAgS3Ck4VCPWI4wHtwDDDc1+ghY867ADdVmc5ooOyyrEYy6kiqdGT/pbLJLKWea80lgimCPdcGGmmJy/AHIVUpvsXRTH05O+P5AEbvYjDc8W+pajQK0eG2mojchxUAw0kExAXD6zVSOfkltqaUWlceJZxKwpnSpjx3+e/0d2QMwGOZaO/kCcVHPCjLFfQQ5uO9C++x6GgcsNWd0/Gr/p0u1gg1d162bhJAJ58AR9WkBEHc3dH+C7CAVM3Z+auwRuDZTGJ0688yQawJ40MEG81VvTZsKr4NlJRbZzfYOqa1vb4pJhecRc4PKfXvw6Ivtiy+/2r765lumhqK5gWwmpeWmBiBSIG+ubwiuYayQyweXV9uTP/24PfnjH7c//fGP2+0NuluqXtisVVf1ytxJLedKztVOJW6LvvSxwWKlhQL4sg4bgMqkW0VvNPPZZyTONIJkYtYR6BuOaTPAnD7sGmsK8Amo1LXfaV6w/y4vdc5vWGOzqcE6NSicfRT2mmroSVYwJ7leQKOwX5WSCqam0ukBprG0gJt0QF7DXtM8pSadlAuT9+4IXLvnRkGlB6yPVMuvd0sFzgKGDTslJRIk32FO1CnbJSsMQmhPS1foHBDAiLHqzG/7KMY5PxNbJXVz7ur779Dl1YcG9XRKErj5DXWRdU/0Sfb9Wh4i59DsXN2sWmnPaX9NqL5tMZ5v78yMHAHEGO8FnMQe8s9397rT7LSfJrBGmak0dNc1LVZ+gOUw15t9l7NmBn5lc1mvU047uNPPant0eY7UnQq7yMyP2Ky+TOahpMgKXzIpnYXxpPOqzibb4tocI+St37HW6hae9xq40X3MfC0s79TtnY4N52C3rgQibfcegR81TxN88TkqgE02zeKTjHSzgGthzMy1brls4Cx6MMD30ef3r5VumUHu8rgHIGcG90JI2BENjq49dsEJWLn/fHS1l3QwsdvePgvKtfB4dRulk75QZhN+IkNBe8uSYF2metVJC5XcVIW2WsOdFDgQ2RpQv5XfN2T54/Ozvit5m6D8YFINeYovSX24c/onY40ylinxALvYQTNYzo0xT835/wRSFl+TP/8M4NqRneZFPrThFj2y39Yc+5E+Pp3/WkicPwfgWuZUbqX1Q0BvX24ygqZcHM5zgLyxvkWsscMTkP1czTUBOusC7efvNiVTKk3WMlt7InI3daZ+P7sWmYMJ8OzGEZ01dZ6CAX83cG2OZbKDl7qnIwjxsbHP9aC+sE1dWYAlymtWzt6/af2UAC/K15jOUuUBNI97HTTnpQKdO0E5fQZdPLp/eY7dfY+2bcltQWYftjv/x7/8Hz6guH7AlqTy8LgbXbyoVJnyJ+FvJk4K4zfiX8UqrYhyNGOCY2wx0uFTcx5i2WB4UlKsfXDujSxNwpo6uRTPddQxkYhmb4wCjGTekBfgBUobe9fKOOp0RePojlK97FBwXnbgWlKpCgxLZ7UBuqmeldP5/DwyxmTKhM0XBwUzP7voQQDymSmcmX8ax7OmVyHEAhPh3NdxkNTQgJ+lIDr1kWtgfZpDKOmIKiy+dkbEut/emjwbcNPz12kqdg48zjDhtGEaNMr6Z1NMRFmpYio2LlBN6VB03Fz7qA7pqsWWw7sBlhMdRqBRch1HQ05gK97K8ndqiA4KsCnukgUVh43Gvw1rPmO6ejpyHRZPkPGsZ61rznTKSRs1AsO0MDSePY90Ypx+CnlIOqzkJ0X2Uww/4CTdQJ2FZlfl+ZWKG4dMBrmYcG/JkMm6QA6uAIjdu7fd3qqrJ/7hNTCiLq/EXAsDgnP77t324sWL7RZFwlkDDV0UL1gDTamYYiDFSYrueP9O7CaMASDDmzfXanKR2o+jnhZqzWlu5MSW00c1Ihmnk86OovcKNBKp1LqNKVYCzgKyXT1APbYHVWONnQqX7qAjZe3CReOTSpf6dk7rpRNglDnMxzi+ASJZ6zJOcVL4qsFAO2Y5YMqxtCMlMDFxGB1+YtOoth7rPabAuzeEUjP13Nm3bDzBxiC3lZJMM7ocWI6g7RPLqPSGHMwGfDvNPEA01hQyBlkFaIn1g5ypjv5IOU3AIweu918cyoAUAbzDguM4syfZpOaCqew4C3HuCDwA4Nqp7pLbTkvFI6k5RhfuFyAYIzHgGsAXzBVqsd1sG8AhM3/wLLgHAFp1zQNr+T4Bti9/97vty6+/ESsSAAaYk2BXutbfq9evt9evXnNNHj18tH3xxePtpydPtic//nH78W//hk0NMGfocll6qFi8YtdlgQBgKq0vtcNyDrURRFkkSAOGLAxlAWtKhwxDp/VjwNOk66tkQMA1zQl0ddhr0jzeAA7KUM+kcRHlCXtYQRTVXpOuTWmCO5u6+HZdPYDz6qIccOkDvy8mbhh1+D21GxmE8YEB+QmIDEA5IFyBywaC+V4BZK48mRpEmKk7aDyjchsBxxad/W4ysUZ6FZ8TQLZquYldmsYqCtgl9VC13EZKoD/fjZQaXFNATvqCZ5HXBi/RMXaasYKuCbqh27TkHyEH2iPuci69YHvKZ+Ri68Vp8HkavSR15Np1ZnFHT8fAbdtvBOMC+JgRj/nHPzn+I5Aa27Yi4AaJcK/EP4Yl7dNvYXhRJxkszNktwCZjt52VPeBgrcApyzN1RRo2GdB0UFp6U7aczt7Eol1zdgBtEySzKVk6uW3AlPkQMxev5+yW+9VgXZyC7Lzog9jsAVIX2G1nKCFSv4cVpO7nytneGuuRe3K9Y1sucOpYGDIC8o3p1J8B1wqYiVYxO84yH3slTtwEfdueWu+vxz6fztk26SpQkfWyXUcqbq9Zu2wLSDjn0LbfHNUxSGa1Hl/C61W2wA4MmCgPx2Pbu8YbGfbPOsNdSoYddatcQ2pVO6xQWNQenZF9H0Vbz3wEJFh37B3wdXU+/let806+CjKuOTLTP0H8AdwuIER8KUhEMS3/a4Bre9d+P689Dxqi5f9gXoucUPjpaj9qC3+iONxIpZtM+B7F0NnKBxzNPwabaTQbnGeDQMhTxu25p6Z+m+DasGHbFnZQxOeOAJoEvTPy7PNxpyX4oJT5/V6cfkrN3w74lxx3uKKkJkvrcifBR46WLvLcezTg2jKik01xBIz9fYJr2W4C13QIJ6CzX4+9TvaJUc+Q9Os91qGSTStg2c+0Auuf0BISzt2/0ush8ezPv6mj/WGeUADXlBfbBedTK0oDdJR+OEXcIG4EEJAlB6kMJUdHJ8IYRla6RlYtt9TncGFcvs/my3QKyAiYKQBEEzLtSueJs5lInHzlvI4odnfGxDeT3tK1R7Ih+9BW5NHR5NyP06TrVfqqmT7SGsPY0i4v0K4PwQFkZlyDScEZLwcnXduaeVENA1KzK4daFah2J57FyZSi0HVjZKgbX4edAl7Mn8E/tStkLCuHOv/EBJHDoNQ9FdaHPGEIMXrLeKGDJmaePje6BqYuj9NkdW2lOxXtPOy/Sq91Tnc5QUqFUtF7F+y2QVXJvlbWqTGHpYszgXkKa4udTioqrDpLDWxJJUbOtB/GIRAFSbnXnFYnVF81AAB/whBHkWgyvXhl3W5GQhvZ9DgauddHXe/CVOfIX5QRi3a7E6zRKqfEBV+S6T3lVuvj6L33FD/iiDGdTTcY4O5BKqdB1hSAR4oxUvQANqKumYrMdy0bADQAxpSaLrkMeAU2imSqi+VG2d2/qxoqLAp/faNOo2SYGAh0qhW7OQJggDPvIuhaCzsAjsiyjpm7roo9JzZb6qYJEJFRCAcX3RuvHjzcHj36gmOEi9HMNdUeVCof0kZVLyv11dD2IR1aU6NNbNSWIQU6GgDFHsAe476Y9cAGs5DymxqGZuOlTmLpx9Kn7nzpFOL7F2LLokD+1O8C4JTSKj2nwEfqrlUdqTJs2qDrmph9YgWsoy4e1HrKsOuwEUys9Nf7ZF+B1RjjRUEegQncI2ZndHq2mWNmJFF/JSXbZ0bYXNzVrC14j2wsNWmQFcB0dxbEF3Mte6kASYMKAOpYi81dM2OTKkhi4B8Mrfe3/K+CRtFtdxSwYcrldofdQx89fkyQ7dEXj7eLqyszJJulBTAaYDJYWwB50e32l59/2p7+6cftj3/zX6rBAuosCkxC6qoagpCFxcCS4PSp1zvAY13vcwyooeoyyl6ADM+zKvpWNoBLCiQItQkEo23B1zQnANfIKjZzTeBBGIiWmbAWDK5Vjb4JlBuoVkBGey/dQ6F7at8Vi7d1gfT/W9dVS8fa1g1dp1PgGvUMGxrIliDQBpBtAGzN1haQDWAtpRakD5S6ymuYAQf9J7ap6jdO9pqCgNKvYqyKbZYgBecvdoRll/o4zYkcLCtdblnGZ9KBFuB6aiHlPNRN2z4C2OJ8gRGQzTlpkNUuXTHisvULdPYZE8Ct4hu6ctIEfWt9e/xRKSt2UCJrAQkKIPM5VeCGz9MM5/3dMNdWa9rxB/s2yUbA2ZlO5/fKRadllG6rZVuhHpqY+0wTLFAiQZ3oddkTVkfucG5gbDAFGqzPftAJSHkZTOWaZq91BTCdvYviAAAgAElEQVTNoK2UlnGu7MG12DOlt+84oTJgQjkWYb3ZFrftO2GvvZMS0Gp+BkCObN6GeAI28vsLs872qJC7koty3CwkgdM07WETxuvRT2+R1Z4r4K+B0zyDHjvfbYCjnNuMaBRVX54/JvNgrei7CUAt0q5H937JrVeHusdQc1Ex3wTpOuVYnxnfCWYyfBuC/R50lllWqAEO/mZ71paj9lbbj2HQ5wzhrI017HmUTVH3PJEvy1UdAbNm9ek6aL4OHON6ZJ3nEp0Gl+N/lGNv4Nl3qKDxBP9il0ciZp/snmNroTmkiGDmY7eX9vtFchpta1mpPTH2gMtazOVt/38OoIUwQMcCrMZ/Gf71R7Bu7Z1x7xVcC6Ox788nqW075H4Vy16nAdkfPcV+viY4Q5kcz9PpvsYMUivPQJc+36WS4stpaKVRli1EzejNqbN5BC56y9Rejt6R3AyF5zNgPk8Ao9YPp7I9Py/fb9UJOwzIjzQ/k80eVTrHtNO9g9wQuTyS10MZ9rNGgqX/T0GvBgodrOE903zR3jtxmZ4/fOcIXJtzfaQX5vvLmI/KGyz2p1dvP42FQTcz+86/+1f/1MXB9mrBym2saRyLNvBmJBGKIGBQUg+ckyyvWwADo/Bia6X+SdIaYYyhwxscGjhCb94o7Qv3neklMsD78EkEldcGAyAGNAzVRHthkPqQqJQnRzsn8NVosVI4o7RTmG+irXzT3VJktAYQkfAEwMg6FIstdZAKp/IW1mnKZ0sL9wAm+e4E1/KenDc5K43Y9mHDKGsVD3dR8HTyiN1alMgWNbUi6H90NC9SzFdgXeYn4FoAhFLe/Migo5sNRufCKXEyrgSIzDoXTPABoIDPhUFm4ITP64gDABhEiFl4+uZanUDfCxzBf2oU1/V/UkBbjAZF3KuL5gd1whWbRGBHWIpyzu0YubNeHKKqKWR5w9+QXXY8dK0kgYlOK3oLMAhsqi60ngjNXsZmdNW7UkaJAYVpdNEpm5FqsLTIYtMaqLbQ+0GxnYeHgCMx3uxAs6Njj3EeldIYM5deB6ZYIvfghvsYgWON+mn3yWDDT4xFBdlfc93EOcA/ODBqFsAunejeSdD2XrFGEoV/eKWulnBuAb5gTvDscHLh/LIeneth0SFmp1QBrzEj4fBSzllkX40KsGa4FmX04j7ruTFtlePsdE2kcwJge/z4S3cYBcicVE859HT0OacKGqRumWpJEdYo9qrAta7DxKBB/mfQQDXoLrZLsJjceRVywBpSlb4kEBz3vrzS3E1WBOfJhfbFQFb6qNLq7vB5O2BhqyHncAIIriup/So9WQw3g6fcO+6gVt2k8TwDJNQm7dTXmd4azUNZAUMSY6WeSoMbHXRyoMLSRf1DObRMm3OquEBzrSlTBKpeoOQBUUg4xGgyAeAwICWbWbgOohoTvFPKt1lk1YCEILPTDJO+uhj83isG2NiN20B3UvvDfML8XD64IqAGVuS3331PsE24q+SvutcCRGJTDejI+9vz58+2p0+ebD/+zX/ert+82QCsCVzT2N/dOsWRjRcMBnJT++ziWR2mJouESW+k5p3BfjDEIP8Fxowi3QLXXK6g6tPpHpj3YpinEQx4KyxxoBTRgPI0Fh3QEuCUemlpshFd42AOO4dqXAKMVAsxYH+DR2mII4Dtw9ZMuAKVCvgRSJgUULyP/QF2J/ey9yy6h15fo6uomLNZKzlH7wnaY58hRVhNKVDfEQ0hBJLgeqxv+B6fRVq6Xud1qn7XaTS9jE+aIrLw1sj/ep7XXxog10mNiKSvwiZF/bjFWcsZbXBNxfRXJlk7qBlD6sopzb/vrfM4309tNJ5pSZPmvNlBTRDLF9jfN9edxnkBbWbhHBnY7zeUVLCpf+CYa1s40wFBr/HZBqVyDhs0xrRhDQyupTZszsoAZQQea0KSd9LBFNXIk27TrrctY52B76epBh2MAcZpmHYIBzsjgEelpnIMuzWEtE7WotN6mrnf66byEf6+9zxZbDsWQenxrN90TFgnVkHWDsSs7Mu5dpkz2rS+zqyDk3Up23iUbym5KUCp1z7fo+1jkGrWf5529fy9AuoJoDLw3uDP8tlhS5fdNF7byyLH5KBi9mJ8sAbmJihXs1MZ9jrHmsHY2T1aJzxsAteZH6jdWWpGqfb24QbAyDH4WRMor/rP1lnxg7Rezc6lL2hwjdtsIAETJJlT1oHGHWA69UIBIXqxIKnhqyQbI7IrHW0g6wSROBjb7jMtf50Vtcisn51TmLGOZ9a8nwEcbF/X/nNn9/apvM9HQxXNZwLvq56W7efyPNmH9pMiU4uYfuQPjbuDjrEx8ZXIQ9Z9gtx920Ik1rsMAFqq7BRYmq+17Egusq6zLn72VvlNBn3rzIisLGt7Cjav8jjAzyFfKUeiczsM79H+ennazlZp6ei9KQmeUnO8IGkkspz2U8+OOS19PM6I/Rmq7T5OKOui43lfx3TuM+d1ob4fWSGxwX6C2PiiO8bfncA9z0Z3Vjm+/io7q54p9TW1sMZyopetSxbdPmZ7nCmR2Tv//n/7n0aS0PFF14lvxLmNnDVNbU41JzrsJLIH4ujHiRQgx0mCgxtmG9JzbGzKqF6L60fk2o4wzTh1RazIA64x9cHOfoAo3DfFeOeYFQkbQFWlzTrK5m5xNHkswAT7TjaBN+feKKuUS6xiA1Q5TAUSOD3DKY9QYknBzJjjTKt2jNgAOcBy6GWNykg3yMbjxEyUOZfToC4D1ZMDh4DMGRvWwipdI87F0PGeWGt6rguADQFsHB2Iw5RUswLXBvKu+miSR3ZFdOotlXS6Csbx8IFBp9jFxFlAmpEqrWU6xKlGFN5DZ0elG2KsAF4C2hS4ZgCYhoaBDoF86cDYrLsohxicqgMEZmAOTd0HzpzSjAD0ACxIHSmxEAi3jDSQ7J9YCjQCzG7JWrdhLWVRzMxEZdLlNd3yfE9+1hZITHg6a2Yn8rpgHzK11nI64jhxyNU1NXVPsA8Hs8L1hlSY/u52CUcOAC3Svm+RznlNJwHplmFjoFEAHE8ACwCv7l8IBCWQ5m6vePZHD1SPiXXf2C00bEkxegiuJbX4LpiB3S023QpVu0ndHVmg17IGfZMaV7ynWUJhYNKhYUrfxfbw0SOCsZgismVYW+6KQE2c1jj7Ap/l9NN/pSdmK1culNOwxNgkUyhOphlzANXooDNNU1q9CsePOkpKAc77s4NbF0zns5vtBtBTQY8cdjpmZHx2mjoBMBe3h/FA5xzPZQac5EagNME1O2vNgnEqZM6G6kqZmpQSyugu/EwnNvmao2SBG4k0yGawFLoHTDwUpL8RqEoAPPurZtXRVEc6MUvUp3YcUtdOcxymn2tNOpWSWiastll7jI8Rwz2MLMz3LcHmMP4YlPH5xvWHLr1EIEPNM77+5tvtwcNHnD44JJC5Bw8emY0lfYvXoJsxxpcvnm8//vFvtxfPn20vn7/YXiLlGkEHBKoYnJA8y8hux70cDAM1TA8yyE5dXxE8RRTRRIHnFBmnXUukgM7UoGNTE8lo1Vbz/PbfASZVRy1nvsCi1H800MUOtpbRagYkOWUN0IBrlkvuSTOqY/Am/RgpptCCBB5RG4+6IPUzE5RJaqiAPzAGobMChqPeGoB3NldBF1IHlBQJl2a9y32orrVMWQXod3Ep1s67d/yu7J00i0o6bDt+Xb9rMf1yNLhubFo+6b6KQmquqEkGe4wvU2dp31eqNkFiBzBj9Lok/NvUW3P5CF1c8hs9IZsswE2cvDFmCZoBo6SH5WAB2yvNS7zGdnzqDEpd0p1TromYCYwDaDwokv/hQ4NrOqdHICFK0GOlvi+7rTRy6cdF/jnZSDHXCangg/ZIisALPIvVyTZ6MgWc6p/3qa94JEdfmGVL+1jNiSZDo5zR6ThVowhbdEtGRTtRsSdiV1J0qttbs3YJjMSma+fAHj107CgHsHcNp8OX+Vauv0vZdlA7Z2GAB4mrQeH5s4z3ZiTpmHD2SZpXZcKnI7SAkg5l1ZnqufX1985b/W1ANTbgBGtqhQ8AAonrUUDcgOXC+GrATt8zbMSfO+d7dHHE22KQTvCoSQ/xXXuuU8s3LP3BHql51i/NVA6Y0hkO2j4am2S6gwQa+9j3JzLRN2rb1kz1gGAjPffwM1mzPLcdm4DJ6gg9gOFlTtcHnSyj+j1O9iIb0oWttfxbsZgmx21Qm4ppGja+fIboU1wl3c5lLmq9F8DoLLg25jnAY+m08ZxaoPJHd0t9+Cf1ABn9ttuG/5ZgfqsHnxHFJmtv+ejiEp/2jZfPjDkIuN3vj0DEsudiY/cKpXewT8rlFjRPhgwdpQviSJ9p+gWqVCar7BXpy77/+rxH4JoCyFqug/19MGG0a0oG5gckK9xz5/aZX1/ZdFIrtUo75lrroNPB/FZwTfZks+5XcC3YjO7LEFzaFh/ZAwMmOwLfbIbuNsLQqEOGFiB2B7DnAtF1HP8Crh0I836ieoAxNrrW2qLkJkAAx5igTuco5yCPcMqwsRHhSEl/piMe/HyMRk+vVY2jD0OGqluejQGLSmrJCV8a3WFGBEPGUiWC28BXfQfVavHi2pDGX5N6Sqc0+mEaUdmwjqnIibRRVSlCSr9iNzKnz6QQfgxh/J3CxASFaL/JgQv7Iwq4QdB5wG0s4L1s39ImMWDyFBo0WYUo2g6n0kV9Y8pG0aoxhJxNvHZ5P2l9Tm8rhoScSFwH/+ikoVuPa5EVE881dZIi6pCM2A2u95OGHOzQWvOZ4C0isXCGVLMJTibTdKpLqxSk6u0kFXBlrrFotmVyBVBXJ2eCAQQ/4DyNaJ2YeWKOKLVJ9wsrkYp4yOy8XsBRXi+OzGAbZu+1gdzObq2/OycWc42FhGN0URKLbSnZUffRdBKmjFt+Q64uBtgwKtTMQs6a1kOOBQrgqqC3gMSkc4LxI+cOIJrmDcAaUi4JUpmhhTmjY+si+l88AqClSDtYTWCHYRhkrpGlJpaRZKrTe1jQHGsAmbi9pkzg2hyji38DqIVsgs01mSsB18ROEcCGlDzsFNyXzDKAawQFlQoqZ1q/kwnFPaQ0UhWEtx3hFPOkjLG2EuaxIp96loDN99EAo9Iyoq/STt77K8wDN3rgEY89GjYMX1e0D+ya1KbaH5k6vFu/VJfDDx9Gh9XeD/m89L6o3MWGK4veOjKGtxvr9EEVBl7SD13PxYXsA/JB+eVQkyMmfBggJGXmWgAu9AAd3Bj8nrtikEEmnTYsBxMgj0YzVXiMpZwdNtP7cxNHsOGpuYOexjXBqHSH1lHYXOeaDH51kVVa8Vdffc29IMafZAuALptm3EHnVtTzAkvxanv08CGfFamhP//00/bzT0+3X376ebsmCxwAo+rAKSCD8dgYFb3XBesNbkhYJC9mHCu1RnoCsqlsToGv+j8ZP1kbBTsk4ExL9RqooxIjAXbSDKoZWOMZbbng2k42pHX/CkwL/AwrLMENzGOYr2nugvHMGnQwZNNBNHXcBOAG9FRAROC8aqslgIHfGSQwu5V1Iz0/caUEzLSxLABfeoH78L30lxh7YSE1M0eAYEC28jmWLUoT3Gypdnq1FjL6ZWPwrAnjyId/2RQ8tz03DqhM4xorgg5pOT9qU3B5B/jCTmAJuE5HsIyfJVhTBcTtSjDzYLipHOYwZudZFzBt2qlzYtq+m2d1bLcGELR5+3RfDHHX/AvwZRTOF8m1GvygFZKyHfUkK7jWQJ21C7xmP3QSS2QbuK4dS2m4GYtrzBCMHdkKDQAGPdIkFtiz2KNrWk45DqXno/ikUCc7jHaA5agmwXYJdfGJFyf9maLkWR+7zmIuQ5eYHdlz3zIU2CL2TezzPPO0deMSCoxOivnes7TzONiXbSdrBbpkQUvUlIu9sxZ9FZtaY9P6Tht8yueSueATZAVPVvmqufuV4FrWSWMWiBK/sWWxHXEEDJY53YODw67N3ql9Oh3P3Z5qVl/kflFj+uMEQBosmjpjDBZE1OtcmtcTE7ZkpfD7U7CjgYVkH7W8FE44Ln1ODvL6OX00gwrLNlkYx/HLtFY6PuX3/lpwbS97PDMPWEx6tA7AHqzKyUs8T1BKYJSByIfEXFv3TYrlzz37qfscfjagj5XCug9n043VP8uAPKuaV39krx20l6X7DjQHh02KwGDir/uoSzHp/JWVuP7Lfsth1+//FnBN+9Ab6cwEz3k9J8tTho/0117/5VZ/DnCtfF+D4JO5pjkvjbaAa6WD6rlXn+RoOlaAzfZKrdkqw9Imqz0yrykQ1WoMaaE2jZf7nlPwWRSxftpw2k90gS026JhWYcelHbWOrHYscKD7M/rG0TXIVuBXIgiOhtDI3DN/DKol9pHHh4E/gag8w6R1U9HTmFG9DTI4xoFN/I2KfRTfd6pIwDUZN01156GfGmlhaKSLlMElAAWVvhr0m2mzAKsEXNT7796SRUD1mBRRz0t1wxtzEhCbenZGenOK+APTkMG12e3x4orF5ivSXREcOwW+T+SkUnKcHqf50wHGeXNxfRqk798LmGABc6RrCQSJclKXK7Ni7CAifTa1oGLMqBi8FaNZawBQ9B+K76u5gDaiWAthSarRg1IDVWdJ6wZWj9LMpsy0XMyCuLiuUuQM/qTj2+h4FyNHQIqYMOy66VTmyHAo+1pbpE6t91/A4VL26b62UwI0ku0E2WDmXrSy0rrU7jBN14WWvRdbeYxUlACaiQQSWBPbTIFvdWsV0KY7ZN7lVL4n+KS6ZEqXAoAAdk5qruH5VVMN6Z3qUPnl48tKAYeTK+dZnSyT5ss9a2dawIsdfV/n9gZF38HqAfMNDBPtY4wr6XepK6WUwADfKqaO9wBqQH5ev35D8ANj5rjNnKnnugDj6MF2cYk9dCl2A1mXOgyjS6pWFPa6GX3Zi/iZZhh6r1nDAiFmR2GlQTLlJjfZOb3FGg6V/0xzBB7VB1EcGhmW4en0cs7Nbmsd08YK1iiv5zxgYXzuSslgQOc0IdA1XYwe7JqkVHNOOl1XhcPxn9iKSBMXsGQG6jhXCoxDsAK6IF31mNaN77novZ9zzwLQfea9cw7oOA0LRD9VBxIgW/DFeVaV8ZU6nv7Qo0ePuR8gTwDVHj76YsNrkBOwyd5cK10ZMvXDDz8QIEbttT/9+CP/e/Ljj0y/xvPQaXS9vDCeIXisg4j5AjPLjQJ4DhJUS8F71KVLMAoQpcDsGDQxQhtIdIdiA9FMyX4HfW7Ah4wnpPFCFgI8isIT2UjkN6k8kZXorFknBZ9tdrXYzsVkc4p29hE+m4YGkBd1EBXbNTaBasP1+QBZqvesU1j37vqW4BrqPqqjKKW39ksMcAYP3cGZcsTzxQEv3yfXD4t37pE6t31OTx+2wDXrVn4vzW3CmEpjEp7FZpO8VxmEGeB5X8w1p6WneP+dHbhmizE6JPYTweFRwzdpZat+QCBJMEi9nnqzO3Ct7RAbrWP/BoSd52R0lfbWCJ4uFq5spSM7N/IcTSSWrkqMZI/unec5Rtp9tBV9/qqdOM++lKxdjHCzk8WANUjNrRe2mgJSCEwpa0C6uDIWDHTk8eqZWODQNl4yTzuTr2Zjni3z2fn7gfNZtknVw+m0fIEH7Y7WWHbgWmSFEkaWn1jn004+BQZiQ7tOc1LfbMtlvQPszlRWgf2n4wqQc04OdiKzgLzzvdhRE5CLDfwxOfwYuNbXb98hcxL7UT/bZpMynsB8/KHYgj5hHSWNLOVepR/dnXjupULj9sBa7E5fRP7Q+m/6GbpHZ2Ds55hrccCUmWOMXOezGedyLQdlMldH6cOSd8tdAhvJyDmHqhw8237fzI9gjKUbM0f8Qn/q6JnnGscy+nxwTT6A5Do61j5PEUPW/SCG7Wc+NONusi911qR2up7pY+Dafr3/rn/P82Tuldh+Y3Zrj0QnB3vK065PHXAz4OwxmBJwLVjEHg+hLqsmNRNcW0E/rvMODPut4JrDGWenNrrpRN8fBLEO99ZHAKZzfkL2wLlBZZ+k+V/0Zuu0DuDVMDOtOyB3XXv99bH7N8Dm0NY+mDC+/9ng2n/41//sg5zq002VQ3QODAPExpngWikoo7hZDDkiSgMlgDHSFiVQAVn4DbF4RIjlZLShGSCkx1gG67hnHLOwL2r8MT4cPK6oKup0gdFQtPFehHkYyGltqnbmo+VwRtjC0LJhs5vZach0PY7BYkiTAzASmAanOmQ0WN00ACklMa4EDKGo9X3OnKLfqqsWJRc2Tgr4y9TzgVJKvtN9U102DMHMOmuHXQwmAKn8DRxWwV82AojDGSdnprAJlAjApqJoWmMCeJdXC7gWxgufw3RppQhqbpCGx2c326SRChslBtjE2HCXOafDkZVEpyl1llJ3CzXXXMy/wDWlQMU4SPHsTi0mbLQDbPsUjczm0AxrDWvJDrRI2yKTRCBJ5LdQejN7AvitjvlOdgkcJ7LSLEwZf25rPGr5rK3TV2OtUrCK3hxWoBkRC1NB9cWYvsauqNgbuD/qO5m9M+pjJf0o4BqAqDQzAKAAsCrsRnYmZUrtANfei20EEAQ1p7QvxIrD2rJWG1O5kMalsQBUZ2ou2Yxv+JPMNaauCrBCmhd+hrkmtgqcMdegojOuxuIAy3D9Vy9fbnfNVAuolQOCddIur7aHDx9uDx48ZD05dIVkEX2AZK5/I/aE5hDMNLJc0qHRwQB+wo4jWShkNOBngzwy1lDn7lLpXiP9pIuci8GWfZ49pFqAbdBHzuDgRad3RBVpbGk4Ek2hfRDgY54sMfbYMCaG7aiRaTdUaYcGIvAzeo6giFODw44q8N0Am8YrjSIgKUXzx0h8T6MbjlA6hcu1CXEf1NLCNcTsU+dQglBmn3LvjmYlHLODHwTjk05rvUwAl2xCR6JDaBoMChG6OvIJ1toDys2j7cuvvtq++OJL/o30aTwowDXoe8gMwLWry6vtzZtX25Mf/7T96U8C116/ekXAmQwys7DEfBHgSPYQG1W83W6jWyvwo2eqWoxO6bl7B+0Wo7s74p9nrvR9KiKBlQCwxB50/bV0JGctOqWDJq0s1+GeGPNDR5a6sKOIMicQBLng8weMi25Ok4Oc3bItzD6lM2V2Wup+GoxOECBAxgqWivGM+o4E18CMpj0Ra6rrrCCth2e42aGSjYDqXmszpKBXdCY4ODOc2ejilRxifT1Ap7B2dHaatbaAwLJPsP4416n3CDKK2agu2zpTWCrAKY6TuZZzLPZf30eNiLpeSgdi2naS/Vfgmu0BBjIMrvXJ2efYNPQDIJajsGMhnWOtxcgu4LYM8/ziBx+B22J4HhjdMeQbMFIuZ2ysZgo5LdTMszDU8EGcXVgHnu0OoHFnUaeZwUb9Lt0m+3hmdKxpPxN08CqaGaZZzX6Z9uje+cA1qKVmMNQBzmU/Fvs0a7o67fxsLLya2ly3wTXJds6dj7PWymY3trTaQj5/Bui4B9emHJ0DcqaTmDXer/V8nWdTNeiRzE6Hu0GO/lbmfwU1ssadVl7gjM/9Cbx8Drhm67DAE9mXxwEzXJs6yDZ5zUMEbyE07AL0CZrvJmzxp+zhLQXYjzCd3fjqkpN5NVhM61xzhVNwWRkOEzgY44s9P+e4mWz7lT//95HzfiJDHgO38BlwbXnOaijoFfzctFAwkFkGIw2IPB++7zw/shd+NbgW5touLTS6Z3l2ZyZ9PBn08+daB5M/v8iOsjBm8EIftM5LwMCAqq6zPz8zjs6sEKdjFdL7BE1P07rx3FOvaqFXQC06mcvxZwLX1uHtAPc5tUWIWfXQudk/pwfPgVX7z9e5uBe6ccN8R2d6NwFU06a2k/p8GNtn4pYRiQV9+ziwpjXQfwr3rXoxa7Sc72cmq02JO9ud//TX//yDGBgrJXQenuu6CFwTm8AbPtExjk6CJOOwnTEyDlg8eAXI5rUJNuB73gxpZnBuccXGiJHssYyC43PB4kQwWprW8tsd1jrJQV2fHwy5AEAnB0w9RwtxTAhF+5pPGkM/mxzvir2m4vJRbjXnPvnYkc/GPgFNgmtnmGtwwBn5NLPD4Fo6eSbdMoqvDb9eRNk2KTqt37Vahi3t8LKmTdJCK2XFNajcqEBrn65tSoGJ0hFroBlUM7oMMAPXT+oS2Gty/lxgvphDAkxwHQByUJCpJSSGgWpJjRhE1amAk3eDTrSDlaCNo3tUzTU7x5gB1b/as8aS3qPnjEJNN7tzyifQ5tTrJb29hdbtm8NgF3k+2hsZR4FrZjAYBl3BtdE9N45NlIzEoePQ2dNSPj4eFnAB+15O+ATXWN8CtXqcFsafVZtK7AI4F/fuirl2QXYk2GtX/DushACqqY33+IsL12FDzbW3vIaYaqlXhLpb+ozANckym00wJfRmu71GIXGnDDpFFx+7vg24dkHgjkXnkR5sZinTw8hEBLh2wfsDXOv6UN7jjtKyW+qVwbWHj8hgA7iGWlkpSF/dsygDYUVKHhkwSDFaHwEYZ82zm8TESY5DjGuHvTeNR+pwN+XgPvd/3blQAH3SuxNQCVhBY9WMDqWVCUhQoNSn3RI1jTivqcd4VDmJTiXUVVRHzMwjXBtrlALeK7jWTInpLEQrJwU49Silzvy8TO8nhBMlyHEApMTzsVEG9ITTi5nyy9p6qtGI/1KMXWuh826Om7rejFUxHwXSpWvt7JaaOjCcW9ZG05xQbh59QWDt66+/3R5/+ZW67t6/oLxds1kHmJQftm+++XZ7+PAB9d5PPz3dnj750/bkT08omzdv3hBoFLDsjsqJrBrQ43sAL50uTGCLwK29MTtGuC8AcTWjmIZjZKk7XQcETX1DNcrRf2KHCeQLAJ/zpkC6OGwEtq2TmJ7YDN04TgrOoDFHF3KW3oJe2nV5TDdpp8un6QMDLa7lJ0dTQZwAcmRUM61f70Eu2fDkWk1PFPTJmam9wE6yBmhzdvJ6O4Atji3PojRnyt6sfdpHw56ZNYl+74YAACAASURBVA3ZyQOtjpMVKNSxHnCNgDBB5X5evK9AT5d0QM01sjsrktvPKT3utFN3KU2JiL0NGYciphINaLLazeRbWLLW237+xRA3Qy/KJzZUgDV9tr0wnW0as9aowaqTAzcfzX0PjO79c+UrYHjuwTWW7idA5nl1XTqMiTX47l86bVsNwTBOAWyquxagbay+n8O21JS5BZiIFRQw2nNcMj2ZUX2u4+ap8xc7OKVPtG5p9mCGhu3/bha0AmS1CqOsBa9r5lqDayP7ZEywAJqZvTJnvxncWeMCrhb/ZO6d1ltHgMDHwDUdI6uzzb1bPlDe391jFbJx7qzXitxO5532rHWZ7t1ApFdNPw6Ya37jI+BaX0up4a4FPJil+6FrPdpPyPi4B+e6+TN5ibaJS8FovD2X5R9mOg4AtslA1L6f8iI5qNl0uQOeqWec+y6zMnX24UJ99MW9PBzKT/kknwbXqtyCFHGW9gSwxZsz5ZJzyyCJm7Ak6OBJmaSQXhMBRSvI+/E54Dqz3MpKKEh6fd7PXskYP7Wvfv3Mr99IXcux05fU+LxO+R1+TJyaOT+RoxN/GbXAC0RrHz6ymPNtT9zpfdo7RFtZZ1Gvx6+ruZY5bsE/QJx2E1v790CXzY/+VnCtxvaR++zBtdbHE1xbgcxax4NH7b3YrNGPydXngGvn9MfRdSn7/8+//Rcfkq55NKHnnPdVaAaQ5A0XJ7RSGF2rjAbDpPWP6JIcFBiVMuaUwrdGPecYhXKmW12i2fj82iGFRizry3gTpD4a6kmlqHO6N4U+vyDKLfdyBtM5ygpv7MAYnYF1MBbVfEl9pE5XnHVKlufywaO0KgmUwLVmjWF+JjiUdEkCdqMlfIFSBMM6tdXwbCvTGJ3c00lN2BsP8pur4+FsHoF6VekAygL0Ap5QO0sd91Tcnwc3u68ZYKmDUQeujGI5QXHg47iykLvnEc+IDpFsCgAGnRktLF7O+mlqXFAGiY1ozBveg9Os+jn6j2c0C8YLCCRbygyYlrPIkIBj1tIaQGPWI9cLKLQ4PBXpWJ1QfIYpv6yH5fTNfXH0xcmUIm6Qat3iURYZO5lCbmRAZUc2maosyHE0YyCUfS597uH6inaYsn9jROGnmFNdsyuydv8eunAC8FJanJx7rY3WW8wspZGiyx/YkZdVzJ0M2VFvKcAsvvvogdI3VWD8bXVyFUil8bAjH5wE134Kk+n6+o27KTZzLWPCArD+3z3tXYAscbCpz+6ISZX0uYAl12+uF92WOpNM9b0LYFxpoajRBlYe5BbPyr+RKnqBLoFiS7rHi2qsRSbJYFt1bcuh6gTGcacBa7ZtCqtHDrNeeZaSkcF2FQCD9dLemOCa9lAac7wlmHP14KoAV4XEO01+1dlyygjWjLqUcYQot9QJDVKReTe6fhYwxSYuo7nBZDHb+VAB+qT7uf6Xi9xJN0jO+ZMA8Lvt3n3pIj4jmUiquahGEuqoyOL1N9cEFXmJ4VR1Xbx0QZUeFzgrmar01tI90inZW9Il+h4CDo8eP96++ea77dvvvtu++up32z3XssTeePsODOwbMtiuDOB+8fiL7fmzZ9svP/+8/fT0yfbi2fPt5cuX27W786qjslLzOL+WcQHYSnkW48b1ztyMRs5tdOVlMS7nSTHPtTTaULkCsdM048qFJuiJQIjrUSYlNI5jACiBJmbC+9yhM5sgjQbleo2Xq6Fq0DOp6gFgSi4N7OosEJM9qYD62eAaxiW2mlJxc0bhNQBraNCSZipKy9FchfWKOoxcZ9ZbNIPbhnX2gGpcqk6sAESdYwE68DPON/Wsnad8rvWznlDPW/H7hGjLOVfTFdknPAvckZv73p2O5bAiLdTgWtltXXs36dFICY0sQy7qfPWE61mUGrzXDdRRDi52iYIUaz4FM/p8CxClPbSCa8N5Hw428c7ZUq4FIiOV/eDbzvMu86qtrw+UDsO8oTusFIOfFcHHtTkB144cTgTvUEtT3XflrCaK5lIKUqm0j/veK0NiOvct4wYbKlCqrpwBiyMz+++GLUpdOzq7lm1tnScnMhkCXfO25U6lPMqPCFPa7E6J/l2mhY6sTcnsDsyM3LRPsJegrEWDhSm2/inGTJy5KY9Hvs9HgYFFR2ZedkI+QGk9x7kugvre1KX8vINiWq+/J3CNwZ3ea5qb3RoOv61k34+ateN+2L3WessAWLrxZv/kmSY7bVwjPsR+nZJZlHU+C64llfjABz3na350zQ9k9KMyFP3DfdOfjPzNe829yX3PpkLNqslcngPXYLslc2zajX8ucK2ApMqoUdBFAQGdS/mnFMnzvvzpLtnNzcc+kDWgDae60HMeSz+b1LKcORniwkiuFwuUo4zv1M1MCy2d7PWRXnRJnZOxDzSI5IWZFhqA988Pru3lOPbEPMOOpvmc/M8z41N6c3726Hu5h87zlJgya76Ya6fgWuyS/dr0PT4NrjWwxlXU+fqJff0JcdQ1wFyLkZdJnpN5YoiaVdbgWiD10oCVwpFIftKSlAjUgj8P+FSoE6NChayZJmej+fQYDZ2y6zBInrW9OekxeuKAuQOlIoK6Yj5DA9XF+PGO6PCnlGcZ00rxaIGIYWVAqFBofYbgEmvUTYpugyuryahrgIUwhT8MtDB5yhAOAKf2onIExsGXlFA6gb4/gJVeBx3S+VeG5H5Q/hTuK8DUhdarhppafjONDfXK6ByDrfOAdXBYvNk02qTYURXv6qKE/ScHxJFWOynquJgIu1Jy4FQGhKxC9dUwoIHXBH+6eLXAvYAmidDn2UoWrHQBDAnxCPNxAHFuKV7gGgE/d9IJO8NKIyyZZth3JBbOO1lGNK7l0CV6FQNV0WuBLGRgYY8MeR4Ih+VbHZwIbqUoqndJHOVKxWFE2RRZ4wWUxaQp2WnKPaKAIhNi7CBVTCCsAGEVYaaTMcC17CGlJKneGpxfss/A5oLMGLhU5zRdI+A17gHCYtKykL4HVqfATgGk6NbJ9EvWczHAQSDuhgXeAbDdXIPNo0LrNeeuvQUdFOYbm4d86O7CmHfcEzXgmHr6XiBOHF2Mr5xhd0sMwMYxXtynQwG9gD0CUCQpsNoD2q/pMkpdGvBSql9OJOcXz+pnNqN0UAvFf5j7GQC5jfSw1+RUg1ms7rwCz94RdME/jV2gOcYS9hie+cEDsAwBaPg2BhTi5ErPtvNJVg6cz+r0KO0z7c18NymWcjK0/2S0V06ggfika3ddhowRIGHA/Nwk8pA9Jkaj2FNgl/AMcAqluowKJM5ZJsDudruArit2msaIv8PgkTPQ4Br2r8A16WrtrYCJA5QoVtYH11r7Yvvd119v333/w/a7331NZicbeJgDBjlEaiKuB6Dzm2+/pWyDsfbsl1+2X37+ZXv2y88E2a7fAFBGeqbAE8jALeqFOZU6+0Ab2d0hAoRyH8sphByLIdlMgen0KRCVRgXpZu2C51xsvxZGq9lr5bCbKVxn0wDX5Gg38CRMBqxA6Y7oIO6TYhOi07XPkNnIyOeAwLVuNpPadFqndOKWzkUqqKWWIsV02tu327Vrr/FcMnBKmWWqgwDj2TSkAbYBzjSuwv24B9fKJkrXRjvomTc5N83kCaymvdPpsJnXNDSAzqkzMR27qtO31ljp3GKaZh/mbAq4FsAv+iDByNhwAUkiXqYjKqhge2/PiOzAR0bdwTcZ5Gy1OUC1fa21nLOlpbYP74049iXHbytFPGdd6/dmvPH+E2Bz7U6pXf0vjZbCXAsDDOCaTXnZpAlqBdAz/83xCqeFxr6dMrOm8Uv+20mc+nWeSxn7dHjqe+zS7IBEydoeZLHDU+Qa2ZMBWIrpNsAM6dqxHr8CXJsy17ZOtmLsgz4DihU1GVAHtu0e6Y3/cM6xPHpdafOqyxznepGNJWgtW2uu05HT+V8PXJsgceqheV4P0vKja7JhtC69Dr3LDO4XyB9goQGGPPeskTfZbK3/K0LQ5/9grXVDuTZ3ZkODYp4EARo2yVyn/dp+6u+SnSO5KiU33KxpZI99GoCNz5sAe1izTgf/LeAaM5vmwpyEN46ZQYfq0c8lP6TP4nw2/tsCmnyCKPNr9tp+TDV3yUybmtyyOWW09poBcU3FRBkGMBjdvjOjR+5ekTio91hO6FeAaydyszZA6nEdoSC2QibYbaRJ89nf+W8BXDvV16kbOgMNdgcDZJZnuNoG1q4nDOOchTt1FWUnnXwg9FOWz+6JuZ/ZLXSXTxzHJQDSCrDtafQBqQJ2aWQCK1KnTOisjAwLQ2rRwLClAycJqyKuAxzrpzXcMoVxGDUdXUl+dTtgFPYwgSrS1lNUkc6wZOzETaBKekmGXCZajrsO066Tk3XS06aofzPqDBrZcCp7MkAOa9+0otOctFNQUeHpXJjFIUN8MLYqPbPZfFxfDi3MjQGu2cBbt6XF1OBK17Hpor1c26qxp9cxTjDXCAjONNIw6xiNbdAvhwodWTfMwNw0ANbdXQMswYmBYymw10WcDRTEseN7YbWMiF/AXfjsqmWidMYK8w+jQowL5/NX+leDDRg7an0lnRXzIebBYEEY3Eqn0rmvMBay1gaTrNgTBs8KcLBjiO8AKKrooEJJRt07XUuyqXpn78DOcVpPlIycJkfMd+AavgdwQvcWsLJX2HiP9ajMnIpyIgv1HgA27QN2SiXbUGwgAs/3L53qjPRFsNgErhFsc+0qRcHcfWhovfv3DLDe3G431zdmfwmkAiMMjB8wxZSyK0cfz3J7cy3WGpsZyAmudGo71yz+Dmf9Ah0n3VkRhd8NHAOcAFMFDCYGAsz4IQhmJ6+V94jsB8R3AXl2JE0TBI7bAKNr8IBRIjZaUm3DgE0nTRebr7pJ3eTAELo6Pi6ROTfcMCsudQyTho/7hcHyoeo/hUGn68sJV+fbi0ut/T6FqMG1ZvikyO79S4CpruO1MwJ8gCxBGp1JcqCzb1JbQ88WYFh6IOwydeZ1DcoKejg12Ow8gkoGeiCjIbNk36Q1NHenwbIUwwfgiLsHlKGTT4CtuRKs22UAh0WAyX7rVNjMU9JJw3iVLwa9qk6gXzz+cvv+9z+QwYbGBmqGIaALqXpgTL169Yqg8rfffatxIV351St2Dv3pqTqHvn75inLP+5IhdY9AHACjdrabuRZ9GGBbRy72tgImBPjcfr7ZFBq7wEuXP0gaJh9MLOA0MiC47X2o+pcra4N3NNDDemV15ipaTtvBbOLUaCw5gV6hbgKorZIGxfA08BW9nbpwApbFgJYM9bma8gPzWaknzZIEe+0aTVLAeixbwyfqrlxGgKZm4Glupa9GurYDOwug5XMAqxiASiUU7NCGuWobKXXYJlBddgXLfKgDeVLeFaeM7rWdR8azbLmwCgk4lfMcO2MQ5PJebD8z12xVVCC0HdyZOh77ssuWCPjYsXoMruWcUvDBtqY9ygACgQEArp1z6OR8GSgaz1b1ehd92uuU793BmWdwLXaWWP+pm2YmJsbJMgZiqgogkK73zrLjBj3QDQ5wJqpbvIGqJXqyslu0/LNG4SkodwKuVVDxHUPi5QuEhWaAgICF5UtMFek1fj6ZCIO51iBkuniCEcKc189irsVBzvWlFyIjUza1dnFyZRqdOsztAfRveyfqc51+dXfu8iC0eQbDs57dFL1jMG31tCNP0hMCLREMma+fON+HDQ3WtL8Q5kxKW2y6+DLSRDvW2tjDxVicr2XXWCZabjz/g3mf3vO/GlyTOOtsjD0Qf3PKmkkSkYOjtK6ZTpkgwF4m5vqfyIJ93WYfnUoU9ZWBVbldLZftR0pfLLKcWmZkLEqf/WpwzbazGLreJ7umoH3PDmAe7YuT1wJupD6syxxQB0+mo794bn5PdM/uRuf23/wYP2N4ILrBf3K+uQ93cmoxsvEQ3TBhlUHQWSgo+ordmtqLCuQpYJn1bhLSMtreb2Ov9if+buDaUsPQFujHZPf/j8w1bY/JcHRzFu8Z2Qh20Q1kam2P9GZsqVPUe1dmfyyO1n8Pru1l8Eh3z7OIv/9f/+v/uBAbptKW4poplsOxqcjv7mAbk1DsMBhkOejCPKiaKQaC/HhtpE1h9OQUM03v1XZIBMjsjo6qakdo33W7pEqddHQW16JDM56pjPcBRIyjeYy2RyLlHWAv4zdoE2p1FNwQBwI7ZusphUSO0uJEpovoTmmVQUqExAwlg4hx2pZ6axyWhdFdrNZtH+6Y567ebABFDLXUYdEH5G9ZFsxuwKyzXlTSLCsNzG5/avLFCbCjmLpnBKecgpXUrihu3LBqL7mHPTfdANgEypkBRmcuEeSAPTDwslGdcpdUHwtOAWGqUXzSGVC0fh1c5QxVl0SzxexIS2nAwL67pPAJDAgA1vVTqgi9QQH5sb0HcT2yO6WRrHT6/R6XWDKQ+1s4i8yHWVWIWAPNwJT9J6NfLI1dsXzPU3REwDWud9KQyJASwFaMwVt1bMXaKGVaDSxYS/AuADXVIQu41mzPAPUlbdvF/Q9ij4FFdAuQx7XaLq4qrRQNBML2DCsDTu8NnN8bdS+MPig21tub7fXrV3T8IYvsGum08nTWI3PtWnW38A/zy7pu7FQphkoZTmZ8AKiq6CwrfTkAQfaZAIDZKXQy8QRWixlYNe0CnIcNw8i5YB10keQKOuVWNTJtoLmAPYE9AN82eMnuIoiwmutsmjDAfTm3zbwl+cIp9nm9dNcAYyPj0LUo0p+OvAEPNV+nLDu8/s51ufB2WMZi5c4uzdZFHhtrMjrFUQeyZJFaAnLN2ouQH8ljpSyPAEUbwgHJxeTT3N7Z7o9ajEp7DHvN81N733UmrVfaedeahLEduQmYzHHjHmaFAlz7/vvfb7/7+hsSaW/AkoVsOCX/+YsXlNXLB5dsnsFU4/cftufPn28/P/1p++nJk+3lC9Rfu67C9RjzzRul0/e6OvDCAMipg6VajAZBBqutn8unjIMaAR0FVGouTwE2gdjck0O+yoFPCqSDEDSawyauTpgGg3weiammM0gAm1L+k5qZwyvMzQbXlMKeGnVirskrUVBGY22Wn/YEABIAa2CwAXjXnjKjBo1RXeIhDLZcjwCenW6crVh3AHxS7c2iL9krO6ABooBcEs5ypQQR5RoukB0DNgGRdNxmvT02vBDASTZYzrhiD4tZHQOzG6SsYJXeH2wyD14ASae0rfpE35n2RG247LsdmBJmXzna7qKcucsezn1jh0cn7K9vLdLPZ/tRgZMGD1ufNlMqDYO0ZxxQJqCakicTXLOufg9bBoxInDcKptyvEgCaaxmyaoYiFvPd7e2tmK8FNNi2LEez5nuAaQYmW66a8bbMQwGTConzXMt+HzZ+gLWyy2jLOLNjB8rl+txHdnYl8hNc29kxh+CZ9e+Z1NFVvqazVu527avjtbcEGCCan/mYsxo93TZ55JyzXZeZgM683jmwbbLXZNP/OnCtgjW15yRLwRrlmjT4Ip2kfSgz0bbE2He9lnqulNw5eYYUl59gtO3MSgOOX7fz70rXxdMbMjnf47633RMdYE/MddZMfhjryeedjKbRwOlz1nuCOQFS9s9+5JAvEE75rev81t6spkZoVvTrwTV1Xdz57w7cnOhUd8xejL+PbY6hi/c112o9uD9NrCEI3xecc/UxcO1joMbJXvTkChA21pb04rHW87EKcFuCJSu0In1y+i/BBO6XGdQqP7jTQtcrjr22gGutn+7cUc1DTdoR8LeOJ7aHNWPt5+AptV/Gc/63A64101l7I8Ee2aa/BVw71bkHK3XA3M0e3euKRSYBrsXQ0c/Qg20YudtnAW1e6EQB6lCtMKGM6qbTSMqZTuD0GHTOSgt1Hq0j+uBjrQ6jCfbtH0gi2p1BOEZ0lksaqMUyzC/JaopFy5EMAMVJGY5gAIu5cDVxS/OH3iiyRdMFbNK+mzlSTsNQTkztqnQVpWS9uX5TY4sTmfoMe2XEvz8Kru3YYYo7j82bLVnnKKOp65a+s10yvVUF0mU8wlG14tkplETiAZSItcb+cDs6tzoC5mCHfHCtkE56gZQjAVavmcIHUOZWhqUNfsoTulDSOlAElYaI68Z0Ok+na7URKOp7NqoMED0PDFaO340v1LUQEUMbtgadOzRucT9J/FZ0PYyBHFwE1+zgcc8twJoUaqLNRwbXcjjMw8OoyIBHi7HFNDR0P3wrh6+jZJLf7PsEomWcyMiC0516R2FN6jvtPKn+HGoCgs3nyJU7I8ohQN0zOG432w3T11ZwDQxHpYeq5hrlBt0/XZ+opjZ5y0gLvY/6R0rHEoMqtcuQHirm2sMHj6rmYaWGYh6QBud6WnGUmWKaRge314rA30XTk2s1z0BnPbPzUssL4CbkEUwmptrZUF2dsJEaaLAH+pAy5v1TYJTrKhJ0dKoo5kUpT93cIIw21asD23LtCiVwLaC91qYNaLGdsJZgDoYxKQZf9L7rCnr+5QBHNn3g24BRsXukxgXITuHlNDVptiPBkHQxTcMCp0OXEz/AADmVtN4rHBFnILq7ZTLGiM6w1FNMgXmq+AJWVG8znyHYdqs6auoE2l2aqVPclRnrLoBc6e8NGqWod9KkzHQawDqeoNIkfXZp3d0N0GsYFm0cG7JUPmysLwhw7Ye/+MP2ww9/4HyDJYXrIv350RePthcvX24vXr3aXr5+uX399TfbV199tT188HB78+o100OfPnm6vXz+nH+jRiD+w34k0JwyDElFCZgfvWcgk2mgTIXEna0/uGZ8wsXqK9siYBod68wNmtXYFijACsBOGp6kcL4AX+0tlY2YgEnkgPU4pzNBp2s0nWH9Rp1Fcq4kL9CXTDF1zbV0UyUw6wYQBXDU031gkIDAO3TAsB0QGIMcvQE7lunDAEcUqHj7FvUXpf+TvhoGcsA16D7IL3ROTubp57cBF3aWNH7KaQRsWVLK7FhPJ4H7HzXgfD5jLsK+I3PPdkV0v8wnM59HGkoA7rkPVxtlrYE7AVxcU7qlg0rRXZ2JsDoSef55nT6LFMwsaNGM7AI8JsgR53ZxrGyBOlCaO5PhadkKWJG9m7EH5GPYpGJuDYjx3Df7rOVPhFyCa+/eM9iR2rKxd1UHEHtF55E6Et/dbm8SDGmHIOdIGW8jqyIVh/eO4sdsDFp3w7mIvyemb6wElyjgHsA+EuDPsZhJlBEaium0SX4ytmFIcH0GHTnX7eo6kDgAuMxZ7rP3iuPjxM/46LNPQCCO+5CV/dhiD6oLttPeawf3Gp2ACQPzOxqP5Cp61eVGKpB/4HzvmGuS2wZYVWk3+jQ2/xq0bX1zCvzs/TA9a7M3525VILDrynEfJo2Q54f/5YY7IK/k2b5bgSGD3SL/ceiYgHBJqbfum8w1yabnhObFmfHv1ztEjQJymmG8ailP8QEgOaAVMwN7r9jC4tmUPcb6lL8SXEtTinkelv23ZLz7DDEjn3K24gtHj1WvRY+1PlhZ09Lt8k9PgxsDcPb6L+DEWb28zm10TWGwkSEDMa37g230I5U8nXKVFOf1uA5wdte/bMwkdtw8nyr4dwLeRUhjV3tDcmhhrrV+rQ17ZjUSuM7bbeuvnVPn/O6xiCPdk8+v+nuekacDOtGL0Ye11dcT6EjHTxsnOmOuBfcvCfsN3s6r9rOc1lwrH/doUQ+EH8+++hhTl66yuMgv0kJTIBoDqtSedKYZxWmjwLCQiM5GqOloLOl9w+jjyEx7hwPKtKuOAmPQqPFTdUiofEeNqDpErHayCb1Qita2poNhxohyHASkr6ROmAVcLAWloTCSnXQ3eW0LfbQWtIxAATjeAzUH/sUFcmUshnoIB1hCkKi3HTBHXMLUEsPmHufo1auXOzaDmWKTGTgOIho67vqq+WvKtARjpoZBgZ6mhNbGzIyiOKQPITrErmfDw9IHGo2VKA7/lBPxlkc4jHd2g7IbU4qODBSzTgLYokaNgTN0YAyL7/Xr16wnBGcmDBoycRwBV3F0d191SujioJkxtqaRteJUu+rMr0ACyehGsFZgmIv2O300h0aD0QJ6cx0BkHICQ0unLBEcgsKTYtC9VEBcdZrm0XuquDR/e0Nr1BjxgSJbpIG7pPpc37wpcE2R99BuY9hGtCOv6JqItNCwhJrhNwt2i7mm2oJ0ICgfAa/xu2quIS0UjA6CaxvqT12RuXZ19VCgGsEldUJU2lkYkpPtIDV6dSF2B0AHOK0Aoy4vHmwoGo6C72gQ8eDBQzWKcHfjgC4EFMJs8hpgXAHXMF6t1QenkCL9+C11Fa5FXel0UbyGNVFa5a7rch0oAn3FUFGnUVxPBaPH+rkOG4BBdkzFzwt0P9R9w76pNLcBFuQoFgrhVLFKKVc9v4CiASk4V6yfKAcPeQcEOP2c+ElZAsg6QKfofsgP9ir2YNIvo3sWMLDS7WOMiIkHxz6AZQ4wsqLKqJHRy3Qq8vDtNg3jeu9sz12DfUVmo/ezUpVHWuBwHNnx8c1rstnSOTL7/P07FbEHmJJafBg3UozJ1LDOVDMYg/wG+hVs0rhx3dvba3s0TvOq4JId2TiLPtuw1hj/y5evtu++//32h3/wD7Z/+I/+ql7DMz56/MX2zTffbC9fv96e/vR0+3//y38mw+33v/89X0ftvFcvX20/PXnKRgevnr/cXrx4sb18/nJ7+eJFA1oppG69JSNGqazFcnKh/ZvbZjclgNDdr8OGcIAhDiIZT04HdSpuM67V9OB95MyG/oywYjxp+pJ5FutP4ysniy3DUvvT9gWb1KSRhqOhLAng0g5umkHdbyZjpfsaEMT9E+B5g6APgXecSxoDfrLL7C3Yr34fIAiZ1tr/3Hts9qM6hWJnX7uJBFLRVdge15Bsn6biTxlPkDG6l7rJ852aWTNxIvtFNVGVjo/XMM+sJ+f9opTesNFkY6nTc1hrQteLQVogXdtqGEtqZq77dAfCFkujg3UTsJxOw36/x6aQI97BujBUVfKg6zWenqpTVlfDy7IsRQAAIABJREFUn7osjR3SZd4/jfqbFSgdLl2OZji+poFz2g/UOwailtRm6Vd2nkaJgHupG6hx377FeSmGdYFrdwGuQU+p+UXPT7o267XYC9pDgpLzhEdOUL4zLlgBI2HtZvy4DEr0sQrtax9hrDwfRuB7P+fS7w4ick+qecci18Wa7FeLzV+A2jHAdnw/1/QbZ/KRLNS8DTYTn/sAYMs5mO90aYTJCJzZBKuDzwyQClT2aKaju2eupRRN7MqF2cIpbIcdU7qCayk308zkdKnW/ulAq0bTbNS57/ZyEp9jjltnR4Nr5cy7qVnKATWuZiCv6kUKFJRd3ZkVc81SNH/u/TQpoSxWc7ekDPup4teMQF6AkDzDfn9kfnZEuiV9fy+/8+/okuyjXJ/XnemspUdsv28iHRDsGamj+r6DWwPAkp52t9DB7M96VmDcDCD5cmn69evAtTo77WuUHnJALvbT0Z460TVjsj5HNy1Ahudnzmn5mgV2nwJ8KWsh3TNQxQkwphboTlnALyyZJiM9QQZndtBuXuvMzzXg7+eYa3djzR+A5wdKK2UFek6iF1c2+Zwzjv0jwNfJ/H4CJKu1PwBF51rvdcQ5HZy5ih/bPsHKXItts+rMOuXKl9AY8t8+xFSjPxxOAoiVybKbiyl3ORPu/Id//c8+MGpro0DsMkVzc2CmXpahXA6wOkCFklsglxygCTqQWG62k4CEdF1M95t2+mBcp8aRjL5EWBJBafHkZM6Ig7TWajzM6FOirRVp0WYLcMCUHANHEbq5YHWAoqMc6wVpcAuY5/TOIMkwfpKaJnBNVP5OZ+kC9bi+artoY1UKwEgJnU5npICvacAVQSqjZx/V4RQFqAALw2BPUn/KTWRJdbHnfOiqxoeLujvNZtbFovK30Kkei7q3pR5PCr5S+buGjfM/immiVJtuId2ApJ6tDrhhOCoa6QLhcMzMZKIhCvDWqYqMqjIin1SKMh8WozyGaLMzVWsLoJHqnrguygAsYyAkKscNVsCxmG9k1AGEGelESSvCc5NF4ForWdu6V0Uf1w6hObxigK00Yl2lHa33ZAHCacvrKlwPY1i1lyaTIc4WWIOpA1PNFIrhKpCEwNrFhTvDGjysFCR1SkQEHv9hz9JJhhNxD99Bx0ykbwpcC2utOk56T+XsS+T63gamGYCqdApMvbUrAcFgf13YeZTG03nmlECAa2DsKO3TbJkCu1DcX45S2E2U2SpE7wDBBzQASHMLgWxpSCEwSqmCAVdyGKP2Hesy4X1VtZFsz5p2rmV3CQDy6oqfARMGoBuYSvhPwQF3FbQDlfTRu/fRXEJAmxiAnIRONzcgwLW1UR2AuBqoYD0KKO6ITWqGUfc4MJ3Dug6XAcgGbKa8Zv9zSWR8B7jJ87Sho0MQDNV26vVa2J/ZA7VONmjSmXEGNabuDYNITi+6bgqIK4a11xspqawVSNBB60lbDjrTDQx0uFr/us6YGiT4EHc6K2Tt+s0rrQQXJACbHYnhuOd9MtcIwLzdHn/55fbd999vf/VP/juua7pTfvHlY76O+mq/PH+2/enpE94DNQe//+777YsvHvPMevqnJ2xu8OLZs+3NqzcE2p4+faqhw+kBQMwuomIMRl4DroGZioEzJfXWKemilB0yC8MWTbMZNoYhAM1VKaZxmvEoRdvdOVHDjJ2FGxqKzeukVM+fmyA5yFe1/HhGC1gjGE2GpGpqQmcoyNZ7U0uos4TvuWkFO0+7pqewBTX/6I6vmLNOcyT7+f277fr6plJE8Tt1FepquTZcdwdW91npack1ZofAyXCgptVXzlgxZeOgZecYhHZYK3MoU0H2GUBxyAWBc4P97BKMM7LqQkWsU7oAZ4U7sg8Hqm2RzOHILbeDDyCBemCACQKkVkO3mKaD8dI6Jcy0rEPbUtJtk8EyAKbZVbZsFJ4GHrrrh+iE6Kl+ry7oOE9ok6VpQnUZlRxFZyjZf2PtTDZGoYmYrrEqkyBDvUEMpg0bFEl3VnRcjaznHFINixYJpIXiTKKzzGHPZ4hto59lHpqlubdr5/wucpZCk21V9/xEtVmPxcEo29Z+YfmpY1rnnv5g8DhycA7cmOMSy3lZKQuq5DvPM7/TjM7Tby6fK9uyM3A+Bq7N75ZLPJideX8PTtUYfXQcvT+BtXyeOmznY2X5RxxnYzHtlLzhM7kusYPNOcP2QEb5buf8z/1kDUdzrl1YUxOAEWDvrpIB8rI3AxUlgE094cAj13QFKdueieiH1NF+4AzMaI52KX7aODHP1k1zIhTZS2uK48n3C/ht0F7CumwAyejn0MTir2mkXWcuvt2SeZLASnxb+ahc47p9NzZYwZbUWc1WmuM9WPQB9PHxRrvfbqizBkrDYJv7Kfsy7819cQQ8H4zEukDrsviI0QWe507h9VWsuyS3Qc9XvRL/er8dVGKkbaRgSjl5Rf4IOOyzqOTASGl0mPW/hAK+v/z0VWwa8TvGJVrvKTV2EI/8uDknjrb20ZlQuutE165Bgv2anANH87kFxyhWo94NSNmbsbMMGleqWXb5hXUEy3qeE5iCTOb+D8607kyrib5Sx1qq/M/JHPzHf/M/s1toF9RNDTQzVQarrJDgOjST2zxh3oNis2QAGXl3eihTrgyGsQCgjdqwQQSwKN1IhLIdG86bmYo6jQp8vTipUiiJUDc7JEoZ145xMlMbAtBNgyUbNkXRq6aSmXKYvyiFHCYxuB4+fETgAf+IMDs9tj8vdgiM6aSCMF0yDKAwmhYFyW3Xm2+0jK8NUfPWKWPadEoLpaPjpgaJEttEdzykgTU8v9Kl3rs2lJhKdFhSyNXKn89pZQWAQ93F1PUuLMEwyzgHRuXwmlLzXAi6Ipv+1NBekzLNotgGJHENOsFkCKjmG1JMBR68V/oTwd22/JpxlnnSgSSDVAwmpYZGDlPnyXuEjqWjFY7KSUmIlSkQAMwAOW0BXdaacIhai0U0jYbMV7N6RhdZH9aJzC91cAYjJ8wZPM+r168KXIMTxfpjaIoAp44dIdVxk0X6zWSAA0+QlWC3mUxWiGJhwHlVtP3+fTgid7f7dD6SCg7GqthAkDkCa7jX/UuCa0rhVJ20pIamEyL3ZTrQ2qFxvGX7cAtwCiAYxiYmCFhvbGbA58B/YrNoozSLRk5kZEUpcV3jTunGkSsdru6ItKSJCRxCx0ik8mD94pgDRCHTyamnlIfB9iTIimuBCYLU5rFpmZbswuICni62qwcPKJMAOi+uxPR7+EDNQsgM5fh0keqWCocQsjnYkNJjAtP6dzm8bbymY7Oeq1LWR7pVOZO4r0FUK8DSg3V9gnOuc2UQX91XtSasXeY0uQbXVl+R4Mx7MQMVEHE9R6fYKXInxmkCPwTXRiMVMoec3strpDO1GTfYR2KCWMJSxsDMxqqxVTWDPmwfRgpUwDWlGQ9gVepL6cOo83b9ukxq7avoWTndM/CHKYpuJrPl8nL78quvtn/0j/9qe/DgEdcXrN6rhw+2r373O7IhAaADYHv56iXn6rtvvt2++ebb7dHDL7bnvzzbfvnll+35z8+2169ebc9+ebY9ffKkwDXIbIAkbhnPAYAR7G3sJzyMdAP2iM91nivzrBaIkDRYBczctGAPruHv6nrd3UXxHTC6llQV70Uf9VU6Qc1QujagAjliqkl+72/3Ly8pDyyezjQ8dcRFLcSAnMLXOlDDGmwA+JyWR5vBDDfOj4G2pETbmq60TnUPvd5ev0aKqM7PBCoYyLDtw6Y8rsmYBiyyKTpYqN3dxt/sxMi95rNcZ7w+KTBb533stzicuD/ANXU6fqsUVq5T0n11v7CqMi88yxmIbGeX196lVk2wRYGurtXa+jiF2vuMJ5vb9l+A86jHnIO0MQyQqrwHNezieFYwpbIhpCBTw08xj7gZLqLM66xOMNKNj8A1mZcTXFNtNIwZwCWdLwBrVHKumZb9Dtl06lfAtZxTssEErrXqLtimxgfmT2pjHTlN8hud/lb2jMY8gays03RKI2qti46RlumC6DqdBtbS6tXzXJddVU+i7+3BtT4U19+oM0/AtWaKTSfxGLAyOBJfOkG3EYiPE97H8nnmmvRAVdmufVav+yJnwbUzDxqfKNfB3/JTYoPF/p9+QLMzoi90fkhXFbOe51F3FdZn28mkXB0v+bll8T2Ggz9YU6V7nFWED4fpSCLCYPxHDiFbKv2SMz/29tSDHrnHmoCU7J7UjushT9mbYE59YgcY1esBACLDu4DAflJO9lJkQAvReucjcxwAiqwy1/7eg2tpgFLzWyVm7N9M0GY+ZDb4fMAseNIhd2M7AV/24Jr3T497ZU0VSFUNGgw4+XuFL/jcOtov54RvgjWHc5903gEEL2GoPGt0gXXDHHMHfA1ad7vQzrSYdQ1rzXseIn8ou5T92Wonr+F8/TxwrUgdVcpjsiAnLqO7Hen9vZ762Ab/GAB37nvngLa9zWCJlb1b69V+SctHs1D52igVdDqG0zmg9hg6X0SBfNOekN9vG6bPTOJROxk9evY7/+mv//kHOpmuw5QPtVO/FnoPOp2C9i1wOSl7w2QyMG6lQsGxtkgdbUwrHmtppVnZWImmXxYqdR+GsuICJUJqcK0AtiGAcSQTLZ4bsswts7bCzlJx87fbm9evyzGV8bemYeZaeX44+nHyYtiGnRVDmwaPU5jk+K1OloznPsSzuCUoUWxcdBmZMUTr2UrOIEyKvG8onDgjLdXKWA73FM1cJ+leTN2775QbpAQMhRRw7S4AB4+bqYMu2JuOcEqx0b0AcMARgbNIozUMhpEKq3madcq6OCsBrLdKswxICYdWAIscRaarMtJc2rTAnrDE0sE0NeXkNHYabUCDsG5mym2Q9cy/GDuhXQcAUGqNAAoBg/gPc1Mgp8GPrGHAkBjG8zApYCG1ihJhH/sga4dafnCi8C/gEtM0zZpIZ1s5xqoDA4c9zzydLT2jWCFsWuGaNFeXADTvk6ESxlGANTxvUnuZ/sI6a5fs4iewVuy11EYKuwhMAM6jQUqM/92bV2SgYP7JUmNDgwdKrTFImALR+Ayc9TTGSNqf5MWpuQZEVFBdhdfLwrRxlcYQmBvtgwFAGUxgswOkmKZjIGsJCiQpw9h1eQBMJVVUAJIKW6uOnFg7+J5SQ8GuekeABc/6AMw1p5IrEKGDqIq2Jw3O4K90iFM1rE/k0GWnC3gT09OMMgMTnUq5Y55ULac1IlwGcpgkLsrferabItCVHPXkcthTD/qcaHaq1gTXyZiSphsdmv0kFqBZG3bE0xFV1/ZZlTSKpE5NpRejPdXFRG/yEfV+e/3qJfWN9q32sWoLav3Y5MD7m0Q31vFCul/XGq09bnahjq3UavzAwMxM3QOwirpr33733fb48ZdkR0Hf4owBwxHQyMs3r7Znz36hHD5+9Jjg2ldffsVUshfPX27Pfv5le/782fbs52fbzz//LAAFckcGFeo7GYgA4MM6c5hvdzqlDlbNuvT/jg3fZ4TOoEXPpXNoOjsXc00AV9WjK+Ya9DiA/6RoV6jxZP4ir2pgYAa6u2hKR4lZCz0lJmAz18S0SW0SG25JEWXH0LdcN+qE1IuzMyiZQ/Cg6w1GftU45WZ7c31DhqHSLQPkCTQH4ERdXIx9FaHG+KB3lyDPANaoe2tvyXhH+Qvtlzb1ZJ9gdZoBUvJ47x7Zr9SL1I1i7wawWYz/qf+Q9pjmT+PMb/aeg1BkZ6WsgMY7v1f2oXVcdFhspJyFR06Xztmcp+qyuWe2lPNUadoDXCNwvJrEK5DlpzfrTsHU2dAoDpPstvwnWwrlMHAmqpFPSgxElyUjgeAa6605vdp6OAHOMvel1q13+kxilkOChP7wZAEmZU7fjK7TmuwZPdGFi329AI2fRlr0XZ8lNgZz1+mUle3i7ZzvfS64JiC863jp0Wca5jGrosYwWPey7XrDTPZNPr+3n6djljXC2Be7f3Hi4/McO3pHjlnbd53OHFtA4HuvR382AcRJkhqO/WCBNbC26ot21leM+WiMHxs33pPtu9abTpZPslDiG4TtOH2RaQf0s6d0ym7dxnxwfRxUXDsohsHpuZtyUJttxzbL639OcE0P1qblGaCu5PIjzLWPgWviGxzJXAM7vYbd4IJchzG+rMOnZGDaVFqDlUXG6zgAk8BMXXs3v20nfpwhVcszQM9Fhw3fdpyK0hgmgMzn4nnpF5RxlXpx49sG9u8wddPapwIH0UP9XrHMTSKZe1fBiEI3crXt7t1ZtimYyroC8TXnGMrG78Ns+dIRuDbP16M1XvTaJ0DlczKyX5O5twNyy87b14iLno8dE9u7U1r/XOCabr+Caz23AibPAWtHZ8IdMNdk9NmBnmlvqUWWg3lsuDJ8rCi0QPvF90TYeCRrxZT4jqakPk2n/VEpbxsNU153CaG0YqxtMMAXToCL5GeiuHhLWsA4cLDZbRLIgQsvRlZSHGKlBarZAOo1lS4e3XBiPOG9KPg4gTEc5zxJaGVw4vXUZCGrj55Y0je9YUMzHawkgVNKTVU3TKUjVvqCrx8kOFFssTPC0kglDsVLY7TfRaHZcdqmiLoAD6TZaE7QyY5KKWmhcNQ4QXe2exf3y5hLGhfGRsaA2X5JSaPja+WrAvwGPoajKWdG9QSScgRWlOb5LgPEBIUMTOB1sGJkJ6oeSDsQWkU6Kqw75QLsAYqcitmMDMsiD6zk14uR0xH1Pri0vrxxre++yYLkYdTw2wMglc5nq31PayfjMV327OAVG3EFWDHma4A+bwWuwZkOEBTnUPUT9Ux8WqQMvRPYy+6tnF+9HmCNwE9FU98TWLu8D9kJuJY6PXLwCKSQqQTmGphRANXEYEun0GKuuXgz19CF8zNf76/fcO9CLlO7jR1DiwGnml5kyF1csIlBOvlxv7ieThgZaWgA8ENyH5ck1G+nIA3m1P3Li+3Sacfcw2Bfkp2EboHXkkOkFo1uhgRPknKKlEMHN7iOxW6Uw95AEhhDKmrPunQGC+igV93IsMMky+x+7C7IZDAEsCVzzXUT4wz5MGan04BrZv10nUMYytrrgd05/0IOOb5o6xgUMqJc03CppRIwqvdfalPK4GjPF9eYrJno3gmuLQ7SMLTKeDd4o1Q7+6rQWWYSq4A7ledSd3TV87F9OnU/nS1VtyZMLzFCIQcE2AgqQZbwEzXFGlwLeJwzT1rTDrudoXQCxV4h4HLn7vbll19tf/mX/5AgG4IQr9+82V69fr19/c0328XVxXb99obpni9fvtygx7/++uvtm6+/JSiLffDi+Yvtl59+3p6h/tqLl6zH9gbsqmt1EU0bZYFeqAeZumv3VPyfDN2cl9L90qWT3WvmQVhpZoRR55E25LTQSpNPSmj/FLjWgALTVXc1NCtA43p60AcaiGo58X02StFewXmFy4QhujoSNBbEVA0DkYxtA6Xs3JjTrVNCCiAfssf6ZTdgBt8yYIRafkm55LmU7qUA/nmvziDQGSbQpe2See5058rMexfL35u4bfDHnpIheXe7y6Ycqk0E4E+p75VYJ8uLnWH1T8Egl22QsBZ4nAL3sWu0bw2uDQZmOb8Ku/H/d83e7L81ujwdkjC8GCwzqDmboQSs0ZEvz0VOxVp3ac/MSYHk1R11cxYb3Wk2ojPfc+Igb3QW7g82M9NCpVIMsLlxiXUihiRbJrULYb8MgMoaVRtL2pVd5Pz6O6STjlQsfaL/rTGCopVWyZYjp2rRo16f3G8vVfu/M+9hQZOw57HOcbVNqfHme3+f4NryrANUCQgwp3p1fgdAsMMpyvEOsJeyDqOWUebzyLnM/O3vN+d1nxYaf2R+J79bxFMdxpfRuZ/np2XOzW8wEGbCROM7fvG5y269PzI97CTTrq5SF9YTroG2f+bP+XsGmqXzBij65wLXvNdO1uvPDK4Ft54MySM5CEYSu+rXMNf+ruDanrVZevQTCiDjj535KXBtudwB0HkEWCzfyfKP767nxPTFSon6HMjfwi32+1SnhcFqAggNgNVnqf9XUN+v2HfXaBtca/B7aulgDk1Ugo+koIyep6IrxlgCMPVVlrmv+n2nwOqRjp16bH+AtM/QNeM/dQ6crKubRi1MHX9o2l7zGdZTrBd61XvWKWSFnxvVxwMaOYMl40MOpGDqsrHDIjUl42duy1X7d//qn4q59l7R9yhvKTL9t/+XNDo5QTZYaDg3qhixyndRY4isFRSm3hW5VORO4gxlLEPrDqPWXYMsSPNEhHMXMwacckqnMs6kN4iMZXcds8BHaUSAnTyxIMmdzmDAAdcxQwjfX5wjr2MEQEa9vhdWSQtHp2WlQGkYSDDeMf6Z+rhGRh2p9rUxX28RdTbDICynBn123UopjEqlKCgxhXvjjIwC/8kdT7qZOmcKuJjRKaSf4flSswx0HbBs5IzpmeSYby7G2wwJdesDcKAUnqTFEQxbwLWkNaS21fvtBgXCUecE40n6pzvf4V6MOttpjax1pGzWoAKwpDRXOWGRo8IOlFJL+3YPrnkudhGDAIBhqfU6Rn3bkXF6STk9O0p9ZDX7aR7+kZvJggso0/aHhPPaqT8BnJOKS0Yf1sh16rL/o3xSmFbgGpwwpfmyq+XlFUEcOaxvtwukkN2DLNhJ9s8cTyqY77RiF28WSOSUVMw90k9JFeg9pjwGpzdgBVjwW0Avi/9fgbV2pbTWpLPfvbdduTEAHFx08MN/BBDo1JlVyJpWqIuERgcG11iMu9PcZ9ot6/BcXGyXV+judkH5Usqv0kHZ3RZ1usD628BKlEx1xF2FqtE9FYGNpAqnlhlTFJNq7kg907dubhygEAiaGnVkPVahfrONY9gaZJuOIXV7HcJdBDzAeSKimt/u+rmCyJIpNZBI0xLpFDHkAtSnAUqDA2KbWX+HAenC6niVsugDjinKrsU1D9fot3RC7bHputL3Phsq7bD1EORLewcpcUgvhsjd2975LKvaMIsh341TsLe77pvuWYC/04e786gAKxXsvxaTkZ2RUwh/HuS+RxjZOBOR3n55WewnrPs//sd/tf2jv/orzj+aEzz96aft+x9+vz189HB7t73fnj59wg6h6Aj6+PFXZK8BYMOdwKT66elTgmzXr99sPz39ifXX8FnVXUOTButalgJA+jMAKgdLCLqHDbUGyLMO06mb+o9rkrp01d0Z4KaCBNpnZiAD6DbTLVQjAGxhEaUJTDleLlFQ3XOpQMSulpyKBYi1VrfYBOsMVMRDNa0I8wD5wD4F6M5OiJNR6TWqlOTBaBPQrm7Gqr+mkgdJW1YjI48nXcxHTVbVbU09XBvZldZtRnSbf6z9eELokVQW7BI7S08tUJyGo9OJck/tmxleGKyPAFU+jLTPjtj7CtCkRIOKcguYFxhbCqDKRUDvqGyGnP/s95zXAe74bcqgAkrN7N5BYydOcU7QcX+/JEbZ3hgfnK9im8ZO9nk09EzAZTCacbbIRgzoDFGcqbSd2ioXDA2Q2pHqkcbmNbjmIa7MtQlfzWf0OluXVhDE5/gCOg09V3rWTX1OrjjWZn3PzxE8cPdFOax7h1QT1CDRx55FzyM5GDMUT9gvHYE1R6w0TcsxSJOrT7Cg7jjkSs6xm9EkyFLj6fXez6Gm4tyzti811yhlOFYnczjbij0saU6S9Amwm/1t2yd7x0sjIOFXZoVmDhcG2gj01247aJq3B7Jybs/5zzpxd3i9PgmujVTjXIuaMHN+xFzzBxfQ1YOf63B+3XSBc853wz0R1FUG9tf9LeCajOWx/0sA96No/XIkk0fPul+z03GbwHLADMVn03Riv5/mHvkUuDbfP9Idel/PuspKpFHvcTyLTA2gOGtvCk4HA6TTBxVn2d4LQDlSUrO3+sNhrgVE0w0BrnWoWgEuPct5ElPvkZCHPh9ck03WNKbsM8qxy5bg+vFJjnTZWf0W8ZrzsMNKtBBHVzjWzTPoOLDHgwucB9eiJ1t2VjmJ/2EhqeHNuTk3D5Sp//Nf/vcfUm9NxdqbidNwYNKJwkLQz9D5Vlq8jbIgrhqha07MyHYDc61M4cw2NU9AiAytBvFWcC00PQwmBYbTlCBAzglzbVBlF+PClFDcgcfPcP4mgksGjwFBMWMAFCDdxDXV7LjTUWUEU13LymD13GhDr910BEK1YZlnmo5ixiKWkWrKFLg2VrudnNkpFMuhPOWmtZrxZhbLrOWSy2HIAV5xfz4bC0Z3nTLOm6N2TFO6e3d78PChHBnPiWTmPdkTYvU0SAYjXN0iL+30irlWtbCiLKu+oRwPsAOw/kqxQR0kdaXNboDTkS02AZJToNMdGQOEOL2IjlzSdKXfbOBp7rVnVFctYPTcEzM1SsaHXZsSXlkzcMIwplxzf3jMA+z0PTFMYuj1fnEXM4MLt0iDJGvE6cwjVRZzHcBCgIqMfdYJMlBM/o33IxhnAE+vrq7aYQUDlkXe8UxJfwVw0Sl+BNcAzDEFFKDaBQE6NTRQDTGxTro7Eg9jny//H3VvomVXllyHXUw5YazqJtlN27RN/wVlS/ayf8GWZEnLy5+hwZKWl3+WEqurqwAkcgLSa08Rce+7L5Go7jZNkNWoynzvDmeIE7Fjx47oczyzLg8CVHyf1wBrjXtR+n54bjwfyp+of2RwrQJcrt90ZUPwK520EjCPqK7HKXNAYO1E719lxy6twjWur6+4vqlRSE0xaZdJyFpg89X1pUpHP0sjMEGqvQFtvXEgsST96lM5C+SZch+GlZOuy0mMED2sjl2HiZPBKishcAFpKXWeJeYCBtfBH1YymlGg62Ac1zggzSiaHfz0Ug0yumuo2bDplhswXgxcdNUVIzDOUByJJDeqY+GwR5xjG3Hth9Gl2Y0Esk/JEiLFJMF9sxTbBmreBLZobaNZDea1WDEz2TSE78Us/kKA5u5GmmspFaY9TSODfH+IPKvkU+s45YwoNfztb/9y+a/+6r9e3rx7y84e/F5BAAAgAElEQVSUf/fDD8u7779bzl+eU+MU2mpoXvDT73+/nJycLW/fvlt++5u/XM7Pznmd3//4ezLWYD//09/+LcE2SB5QlxIi/mGYgXmJ8mev+axf2BLZG+1TDbWYqTl7YofaHvo7o0Q03cFnM4OAa0icqExVTDfOu0FvJXlaPxC/q8SIk4OiDaUrrcE1NgwAYBubGYaT7EDAuzDrWOZ7G+Ada7DBnKzHgKgAZrMPqOtmgO36GiWiAtcAqhMQciMYJnKgx2cNOIKbZpblGVuTKGXd6UatMcc4I6EhcGjrpcpRP/hDx1kgd/THep4sv8D5HQ5q/jXrlCAXVVVXQMEMLjuxpqYdqV0tn7sqBGS3Mg575598DzPlkcyh7tgAzFfNEsKq2wcxVuzYOuO73LPGiwvbna+HVmUq8WNb7BVwDpjoI+scfpYBNrPdMjZreQuBUhGhT+JazzBKhIaMh9j7Csr09150YuaSDGbpc05/euUDbxeJwbUZnD4IRq26362DlWlHZzCcJP5egHy4aH0sbthW288de6ct0y/f2wvk8zzHwLX2yT0PlgA5GEID4jmz5hmmM2mO0/HyVoEAHS9M1oxsrxzjr4FrBbabzDg7buq72vsP0EEOpiXA+TZOaW3XBjJyZtQZvmG3dQJat5ng37zxQ+CadGbVYXT+eSy4xu9EkmIgjY9do78UXDtc724sVDDOuqHB8bLQuaYmwNBC+od7ZjRg8i/3Yo65Z/CeAZIOPuvbruZplIVuJ2Z+f2+v7O2r7KXyQ0wSCZmlYMQBtG3vc7imNEaJpYq11hfL6AjX+JY/BXxP0Eg7sk/uxOYG2Mq07wNN2+dflaFunu0Ycy2N+Bj3FEvb5JI/BFzbdlyuxfPA2bDatOtxWu9l28p1SLJ5418Orh2b1oBrcx/k31d74D/8y38il3iUDfVFjWKU82/gjQwhZCVnxnME93ayVeCiP9JLMutk5QjMl/cqqtMhrIN9cM32r+4ifacvjFpk3HjDpFwLoGtEv9kNylS4lGSCbH6WGGU8LTo5FfPFQuYA2JCVpGNYItcC1+I869BYUz3znFO3S+eCgsFk/FdNEJwRioAznLiAVIpw+oBuIx89FmWTwVy7L0fNc1SaH70DNDtlJaskLMymFSuvMmRUeGFQT3DN+mkJnGGPqPNFIEb3Yjmcy2DwzOm2SibDyHAHzNPX9L8Rt8VTUkvLQvV0RhhwGVwbbeL57coaZr2oa2Ax9MiCaPYaR4LLZDA8A64NhmeCzwbVsjfiDDfIPIgHWrvUzHLp3aDzt8OxNuYzeJ06TSmjExhgkJIlcBa+14IuwfKsM72j2EoCDZbl5vrWTSuke4YAAPcVG+SEOk8ENikgi+AU7/EZ3ULcGKABxTCjCIhV+SaAKnS+lN4amSV2jtJ6POAaQGFlWO6XpxYHZ9MKM9cErkWjSgEofgdgAuVZWHfszGfgnq6BgZdqNAHgJMxHlw6yZMuAA8aHzRNQEko9Ra0v2B+sYYBrXN++BrUGrTeINRuA5uYGAJxKR1UaKtZOnbRapC6vdaCeUnkf0rEfAu4E4Gl9ek1T62w2p5klzPlc6ybyuwaZdO29sme5AQzK7++X84sLsgYFrMtNEAtkfrc7K2WNNfszovN6dlyCzBWboWoGMvQJFWgE5Pf3VwC3GDO6Vzv2Ba4rohE7xucY72jbk30V+8nPmU0IgftoZKVjVFjG67IN2U7uRZbbgdkIcO2KJaL6cy8bSBDVVq2c+S5jS5diNc1Ylg8fPy5v3323/MVf/Gb57V/+JcGtn39+zzJ8sClPz08X6CuCmfa7H37H8QTA/Je//S+W16/fct2C7YZS0M+3n5e/+8//efnxxx/ZbfTm6ooMSbKGXXKO9yQgXsw1lRHGhtJG+6jt9ddzPpMNDChZWp5uoQNwq9JRNdy5vgHLFECfwbXY9Kl/5XnkWUA2p6UKDBJvwTWUhWK0w5AqYDTlu1wb+H/dE2MARisblNzdcE8q4PMMmnXciSDti9heALewobQ9biCDscWkVWnoU4G60sGU1hoZ3NHzcodrHXg5k6pNL8cHmngizswzYn1edKDjCgIySAP4iy2bjrpiza1oMOo87HUbn2gCGZ37brA1oAD3khuarGhH9mdSQgYbquTHOiDvvaj3p/1x2fJ8Lz1PANPssvg04ojhz+cvAusTROv6+n18MP96aK3Ynqzmf32uw36yOREvInAtCTra5cFuSrMIgSKKEtr9zWgmMeV1mXW36VDbb7j9N1uW+Lf+9QRC9gJOjUf2Qgaqx08rLRSngHxrEfkZWOepJrCXsyDJZx15Xw9Y96473/oYuOalux6gbfyVUmwHeXvgGq/P8XfyMmycDein5zzOXquEzwSwx/6dY3EMXOvhOg6uZRc008aA7RDnzmbgOWdtyONrav2bAHTR8sv5zDN62Gf6xmN+s+cDzunerUNc32eidx3XbOd79USO5/4gcC2bfyzHzMfX1ujXwLVBLTzExCfDx0Ib314WGr9nA6xxg+0DDt0Yrs+1OabZc7X3JvhoH6o+n3fYMtfs28xzIt9p7n6vVk1BA3j12WbVGFBuHcnsufnZg2vv2Jh5hhS4Nj4X/Drgk+Lor9uq1bo8Aq6t1jKTKbm2mWp18/252b7rdgzy+6+Ba4pBtXZKWuqPBK7lurrBPrimczB+cI/KsSNB++KXlYXmnJ33+9q5EpNw7HOCvvT8T/79v/jH90/ZxbH1tdQhLI59D3Ic15RcZSDWjvOGueYDmG3YCT61mHuCI2UiPZDpJspsZC+kgC0rZNBfibOnjioOWgyula9ZExaMWAeRNHPMliN/XwF57A+d5JSUmk3A/WSEN90oKQL+TGVGCLx4lyG6zaDNjmC65PWhuy27EggZJgtBGj/DnNzJEKAxZ3lHl2jMjaKFbQYJfXJIqas0TuM8zI+dU53xTTHNfHRJmbPnw52PqQm4hs6GAps+S9PMZSHRImJxmi+cjHXWU0pV5HMGLLBYqece1zw9PeHT43sMgFjep4CMc2DdMvx32JArg8dnEOjQOk4qs0s55NRTmVpPEfKnU+w9s2VprLN5unOPZR90yeDOsqp5rT2AbYJrBeYNUJYabxHtJygVcIynYTksAdfkFLnT6XOVgKFUDAwHdqZk+2kAtAZQzDQsVhbBAjDXBCbIeWwReswHrgPWWjcdcGdPa69Fby3niYB5rDU588XiQBBKAX4z105P2REQTRJKG8zNAMAwE3j2maVa3ZgAjKI0l1AgjX/IXnMQzbEBuGawBkADgAoEUGKsUiVLnzGrScLwWn/4HBtFYDwNdqbMTOy26HPp+ZpRYe0tN1pAkE57NUq4ao+Okv4wShnHPofdDcNNHRTb8YsmCkDk7uRbGmm0hQHIms0WpkQc5bOAa2Sw6E/2Ulid2eNZr2rskNJq7bt0oiS4NoAbsnFsyPecdyQ7whSZjCnYAKzlgNUEO74AfG+2i4LdZuTxfBkaU+rkKdvA08X2nQB+GmFQL8tZ3wB+1SXYAJObl3z+DGYkABoDN+52rdJ7/GxYpngUAK19bzLlnj5b3n/4QNYk2Gj/7V//9YI5APMV3YDBWnv95hXnGWzNv/u7H5bLy0885/78z3/D0tBXL1+pdBkstbvPLAsFww2g3dXlJRmeXJsoY7yDZIRKWFHuVvbZz5p1wLkd58yUlOjvOCA1kCWgrc8sjb/+G2v9+vpy+fIFunXW+rJHFKZfbHvWV7EzDTZLD1RgW7QdYdfJwC25gqHJKgqXGHh0lATyYT+rZFwsaZ1j/IBAV3e4FMtajIm8M8YXrDWVnQMw1HXwe5YFu6Q7rESuW4Brz1/0Xh9MsXZMFbgHgAe4Rtb7jg7MNjCq8w73sENLKQaDawHYyt+Kw8iztOG1zHk5qAZHGtzQ+HAteC8VI2QewkOrTxqi7hY/rhe7JdZrdGrT+Vv+VraMzuL1KS8j0v7G3eerOowbWGunPwAbfQgDZTq7Db75Zw2QdPLtFEkX6+ZyTsheswZq6TPGV66juIDOfn7rY9nxmwz6/XfcvrN96DgdBnsmwLUHRHG9VBns9Fn2AvNOGGPMBczkO4efn/duv3TEH38CcG0bDK3iiB0WnHxW2eM9cE0JoMgO+Nyzn7pa1gNcy9rp34chdjxAn8+ZfdSs7yQGa7Rjusba7/UexpquOcC1MUUBOT/f9Vm+v6I2HrTt4WPBNb2Lz/8d5lr5Cf4d5882cC+wPQC73NBgu5SSELDpfhSQO9+0A/HjQF/biMO1LzcmB+f+yGbvjZ2rGMpAQsZNAIjYvh0HtPzRCizKrXbLzn2n+2auHYxnkpQbUCTAl87tzfuUTe9xqPHbop47YEuuKf3xBl3W4+NnT+yVEk+uF8eNM7Ydj3jcBnRV3uG66uDtjwOu5cwKLiGwSFVl+sfbtZJNWkL7NoNr45GaazovbUPG+BkQsV6ik3BOQgdTeIxN4HMO5trqTDgGruXdyrfM2jx2rjWz88huOvqovxhcK99vfemVbcFs/cd/9T/dp3RxBvJyrvTlIJjRDGIwUvTjNassB/7qUHiishI4kggk44gmAKNmUbIbzhQLRef0FE35wAkoI6VFSOYagpbhqKXl7drMJSPqTk3W9zCqIBDKGVYatakTQNHf6K44m29mCsA1fb4BvjC86IBXJ65AWc2wS1CQEqN0LNQ7t3ZQtiDnZWSwA1olUJmAzoGxJ+vVwRydcQev3s/8LltxZwPrOWv+nRWiRoj/vWy3D48AYghkJNKOMhg1TMC1pOsDEMYlYgggueZ6s9c7ZPJyrzROsCEFCyNA6d01AhiVnAYkyvrC+1RHuhJMT4AvECHdJQk2pLSDDRjAJlCpa4AAgCUSYVdwnmYF0glcd3nq4GZ1VPs/1s8wnYf1nkxHuta3YdBP0EDNCRiYOBAtcHaO6+LA0swRBbJhSQK8ERDGkjUz1/TuafYAwFFlVlzFLr8iuAYAnQc+vo/1E3AtzpzeE2AYSkBPrI/GUtAlwa86jwbwCLAmgEjs1+yvz9fSXAu4BiCXzDU+mwIwOiDWYdJhrcNLYuVrAfU0PSFIey2tp7BCuTZRNkuttefL2dm52AnP1NkPpZ0Edg3MVbdaMOdOAyQKXBM7Bev0agELioym0l1bj5nAUXxeXQtrPRDIa7bwZFOmKQVAFjb5QNCdxgJmZ8lRdfMTdlPE/InxV2WhBOxSzjpLTqNJIbAz494H72gEM/ZQ22+tgQmIpGw2ILXWsdc52MJgAAPYsacR00SNToBfLJE32MD5FeDB0sE0XLn32LOLZ5prpOlHM7G1KWV00tUqzj3uD5BTzDXoQRqYtXNJm4Nnqc7IrVmqpBXmUJpmAbRVMqqy0Zn58n/wUXA/NCO5OL/g2IGVhmcBI/O/+ev/bvkOjQxOTpcffvyBc/Luu7fL+fkZ5/inn9AR9CcCbGCtvX37dnn7+p3YlhRUR4nojywj/fD+PQG660+fpA9WtlRgOsAs2dDRbXUGmh47JSXEfM28zznV+bJh9I79id9RC+/m0j4DkmBgw0qLrzTrZsMX+yqcb2pnqnmBAGL9dzqGzsYVituiAxeGHI42PyP3ZpeMp2y0k3pmqRkojVssUF4sEAFruAbeqfUYcUjx7H+GRIbmA+cXJh3znLOY1zJ4uSK5UKdL9pvNgfnMeYJyZ8u/6sCsy8VxVBXTzjp0tHc1H31mRTICPym5hgoDZA8qKTafYwbJckgOnN74NvEBAs5Ov4/23AmC7HEmMYrlNmLXTfzRSUHdu8G1BlCEj1Sml29GFreZM3b19RkD/jk/42fBJxBzTU19AmRIb3iCHV3CR/agcV3hyx285/vpOp6/Bf7sgYg78YTfqRjhHputn5h3kH+Zaocw+faBspVHQ/u4BtcynnvARACjPxZzbQtG1Q4IS3knKD0G1uSMOAauVWBqnyLJwDkeuvZ6zrOGEt/szFb9aBtE61kCRGoSV2EQwfbhum/06XQ9/+NinaAieVbaoQGQPvR8298FXMs6EgC0Blf2PlPg2QAOtDYcI6325eETHYINabC2XrP/fwHXJhi1XX+xLf1Oxc+xvEozIR/qFppkwmq0HgTX3OBu7JHMQdmFAZiVXV6xjbQma96GvduCOavn+hq49pVFqGfxOV7ni06FLWutrPt4zzUQ2WDe3v7Lo6Cmap4D20fc2j1t1uzNCmo3SSBX5QBcWzU0MINvx95vQcJvAddkP3xmj/OeT1cNSWy/NqzTx9iFo+DaykgestiyP9a2rb9UxCuTt/aYkPr0XjLIFnhgWOPKrs4ba2k8q8DLHfuzATwZW/3f/8f/fI/AVeUwCq7lBDewEnAtTg0unUYDB5mBjV+Xl35KBoXv4VIHATboHAjWRE9gstk5+AmcHTRL0KlSAXM6E5KtxKioShiF5W5m04cQWWZ5V6KzKV1YA2yKnaDnpSBboJCen4CL9RbScSrOowyKJqrFADvjwN872x9mIN6f7IYcgiNAWb1F0a1jRPyVKnU7RLe5kfB/oZ3aQaxFWHT3WAEZmgZF0LUwp7L+xiU4bh5kORk63Aikma1T+gvuIEbwYjAMD0pBXJZSTktKuJLFSXmgy3/JHDIIgcAs83MCR7d0WgKwqTtus2ciEJ9GDdaTc8CuksBm5LCch4xPNEtwiQr3zwAFPCAd0GiMtB4agNNzdBOOzPF03ioQNwOGTjs7oT4vNs0WXCtgtrISDBUImpMh5YCegAaZZgpoozdWLCA7cGKrPSWAhSC16l28PshsYck4Sqcxa/Ow7kN3Da6pFPT+C66tJgdg0pJhVYw1axduwLX7m1sz6lSaCnABz8VmCHzmCGf37p9YcNuZgGwaA7KTwFBhR1SVXIs5+9lA3gm1tiKkz46rKAUFEwglgwyiVXIE+3B2dsbSVJX0qVwR+/v66pIaXJiVEkQnk9YBmUX5AcClOUIANtppMPAcBAO2LuCXDMAw1ixfVx5Fl4AhOCYoF2F16sJhXWMM0+HTeoIEr9yQwfvGJtRzpnfLQZ/SYszpdDLE5pN+WILnNHvAWsZnCRabbSnA7p4luGAlzgAtgTDBNZ8f+H0AyAmGw87QBoNhBBDa140TEccn5nA64Sl94rWdKFCDBWgRJjsqoDJrNh13+d+VvEiiRECa2JPz77FfnFjiWYtGFre3ZDyhHFmgC9YR1v/T5S9+89vlV3/2Z2Sx/fTzT+Qkv3x1vrx584afR/OC3/3u9wTZML8vL14tb9+85RxgTmHfAb6h+QG7h16KvQZACOsU6y82jCW6ZnunKUWNeebfaycMi6yLThQEyFJCLAkhHXcBwM0Yu/3kjquwS9obArfMqN8wyMgyNGtNzGMgTl7DsNkuG08DFoxvGEZyMt1FWAiHS3ph19X59TN1Ma0pKSPTgLdZa5m6NMbAHuVYMvkBvVF1EgZYyvWMd3mOc8RAPZIZOGtYsumEU52FGzeSwZKcLgnnH4JrCcg74Jml4WJNKUFjMLAqF3xp2w76PPQVYxMBwDmJVE+xzoQLGLKfMJJj8Tfm3sq5N33PeRbKrRC4QKY6uzNDQ1T+mKdjxdrR+W43e9XEBeYdttd/ogqyU54HRuDzquzIOdZ+ewMWWpMC157bL9AaEuje3bunH8dy0HvYveH0D51hvreZbxpCJ5nSUGQHMDpw/we4Nj++AogmmJES2WCI8ekO7rX2MeVbdGlRbP8qsB7nhIL3Zt9oDg/91u37bAGJ7TrZXidrf+/ae9eiTfP45rsHUZVjArLY4nNv6DvTx+x3mMDpwUwd/OAgeN40kzgIQFe6dwFisrYCrGUd91jnWcXKc7nV16einlexxWpLtSazN2fOiooud0D23XDYdv4x885bxR5srv8PAVyrdZaDxML5mrnHa67Z6m1mhBs5eOpqrc2Y5Nj+CZjEv0dS7ejn/z7AtZpzraScDat1tbExtfYz+AHq9gA4Xwjne+LfbXnodp3WHv4GcO1P3S10Bf7tvG+TlNbg+Nct1rB0G+basf27+nlwBIEucQlXt53bOozO/ef6Org2127Z64JS2qbxHHjg5Q/s3//zf/4vVDFBcK0Ar0V+g4CKVdWdQ8nsQFmDS13LaVMhxQFaKPF8OGYWUbcR1sE6antjQH3AwhntEqkxYXHAi9JoJzi0VjqZLvUjV+rgaC4Dk3v4kjoczFqTE4MS0RY4xEwTCkmJo9vx8q3Z1U3MJgaOzohHuyTvS7aNA0kynriBuzQR73wDXZ4DPYT1GMwFGabZVkA0nwlQqQw4wi+VKhBky1GUWtit4fHPwTZi6dY0XjMzV0CbM9NmyAWwFZSlgITjPrubQgMnTQ88Y0UxzwwisHOwoeBWgCUAzwJZq8xKnS/RzEABaVhmKddJSWy6obiZQZo0VIdXjbnYYOtyN7J9AtpVqZ72UdZDACqxKRRo8x2irzUChmQQVg5AnBI/Q4Ns0qTBdTkWQ1ctjDUCZgWWmqWCAO7zUl3rsNYigh1wjXqCCAhGqSHm8M5MLgBZELFHQJiGB9w2GG8wdlj+wpXtBRtnUvudjRBYynlGBhsAGJxTZEmx06c7tabLJZgDHGuDk3Hhbj+7Y+npcnJ2xjI5suCgiTgcRNm0z1XO0/ZMj8eupinxc1ko9hPx53TANegW/TaAa2TvoWyWwbIYk81QUeAGMOP8/MIAm8AhaTjdLFeX7wle6B6yu5OxKkBIYFDYLtIUFIirJiYtaq1yZehiqQQVQeH9AqF+ubJybFsLitlpMvvURETAGtg9J7ZfDbABpAhgpNL5Ls+uDowDmJ9rJ4CyWFKfua44fgamAa4RcHU3VSYXwA4zExPPDfbf6dmZ8ZfO4MC6K3vLN+R4RLuuyrzT5ACfKBF7u6o+Q7g+sJ9GiQXBuGhe1fdaYwfHrsbZtsPNa2IfC2j0kchnzJkVcD3MZLP06D6P4BNfxdxzXbHzrABbzBGAXKyDi5cvl1//2Z8TZAPIC+uOuf/uV98tr1695ncArv3ww4/sWonuuW9ev13evH5jkPPZ8jMaH/z00/L+/fvlw4f3y+XHjwKLUcJ4d+vSWCdLoJXptd3rynqOBk/DaM3vs/YKiItEQhh7aTZhxrQcfZTeXhPYIuOPoJ6aVIgha1bEYHerhNdNhGibzWLFz7C2DcBjzUdqgHbFCY8wefl3NV2AfZCWJ5MSKd0uxq9ZZTVv3baeABD3O8prtXbYWOVaXYthu7ESafMcsKg0fNqe6DvJ0Usgr00tJ4HgDRshKVXSgM/whaprsBjGTIDFJthGonuqbER8jWbd0FczCzQJs+pQHUs/HOMkLaNbqh1qJyAAwcapb7An2WxdMKzY+HW8ltmp0Yc6xGTCemmmx4pF9ESajD4F9sh0Bi0BmKVjR3TPdrzKoQEJWyZ75DJ/Sy2oNDTfdfBHm7PPXJPPqPkNc5umFx2UmSCzbWcUMl6np08g3ypVu372CbDpHG+d2VZNzuUfAoaSwGhWa5cw5qxN2VqfSX8ouDbBp2PA3C8G19L5Os74YFBt77val6upWJdmTvt+LNjcmcmjP3oMuJY1Xotk1QW2E5/yRdwg4xuAtclGy4NGT20G8XX+7oyjzvC1RludL6VzuR/ebuf9HzS4FosUlqEDp28F1xowGsYgZ8bOakrFS8Z8fqRifMbEWs85y1OyuQcC57Oc2W0Zom3WBOxWa8XgSjQqt4+8/Wwz15IR6LWy2me+7hyVlrBIkibAztgEvGxrZiIeWrE+7Wfv7enHgms64dUtND5tJaI2+zHvWydYkiPfUBY6v1vz7jM5477CGR6R+JjzpLj8G6yZz8k8SwrMZDN1nSSYclX4u1PHcX23x4Fr/Z0Asv0TXDvA2jF7nSThfI4nANfiKH12iQsDSwtbt65XRGR1OMLRD6MpwFscnzxA6rGFtwtfFE6SBRzBfme6otVjYIolU3MyA95UgKJMczLicUAKcQ0lesBrupzvbzaKvm+nsk6GdMpwuZC9EzJ33KVTzrBK8sTIWAQuIGtJXZDoMkiHBX8U2Lu7qFltBIjcBpdMGQaXCs7lNMu6TmOyXa4BmNI1T2V60ldSdl3MG5Xkfl4w12hoILS1gYSUacYwF1Z7j8aDZgKEidEr3eyMQgP5vLiuup1KGJvOeYCzdFs1exE/p9YVy60UXAhk8iBw8Fonh2uWgZkCDwGeZtE5cI0hTDfXMCRllMJwlNFngF4gsr3ZYRf0GCnfHALxzrriQWcgrsdd67jlEBGIrTHJoYN5jxbU1lHQ93KYiWUlloGZVilpyr6oAD2AjT6P4O4Lun9+uacGEMYP61dgsLrw5bkEukncHsAKgnYE8/gZgLWLl68IZmGe2WmRzo/KpJ8/R6YfY9VWtUFylRcDzAG4xo6hT8G+U4AJcIygXQARz4nANe2HAi2+3Ku89PR0OTu/UHniMzHqVOakQEAlXdAx8lyHcUqhfzGlAngB9MI8CEjSuhAQqrEkuHZ2tpydn3G9IbBjkHynuQwQggAa84bxALgGMAlMIUKO7Ap4s1x9+kjgAIFbgW4sWUS5oQ5ugWg3BDkYoKOsnsATQDd1I1UCLeP6orTgwBZO6WJAG7LyABIYoFPALEBNcyeGmGy3HO2AaU/dnVRsoOzLJ2QLPnv6okrLyIgrTb4Wtcf6wzrE2XJhcC1rBmAr1gSZMdTtsS2APtr9FzZM4PgV89MBARui5h5Y49Cv094Kq1jreJaX2Aq5AQfGCGNLIXIkDyJFcMBKGkGI3SrYK1wfzw52HdeuuyNrjFVOThDTpWVsWlFmTWX5MxOX9S3y1Bd2AmWn1PuFf2PoL1695BixccaXz8v3v/r18l/+1V8RxMVZe/np4/KrX/96effuHccOjDSAa2x68PQ5Qbfv3n1HFhvm/NPlJ5aEAmD7+WeVh6JzKEAglDsrttRzUhZhWbjOcsZVA5qRKMoZWE5vgEwCOEnkuYy9mhuYuciPsyQAACAASURBVEb9VPwO2oVgGt6qyQgdWjGeq6nA0GzDHOacUoLrGSF+NubAGmPp+KlB/KFF6HLGyt7zmi4dj06sgfcAbXL42odpV8XgmhNBeFeUg6aMD3MGm/Hp0yX3MWxVJeTcaCEOQ5xKXHslT2GP1aIO9hPCXGsGZAdFacJjZp8XXMpBowerRJiSffkn18Bcww7jZjpPdFYHIMxZtgWXuT/HAk/yiLupSnky7223NX+ttTTPStpR2jLps5WvYMdI61Xfz7qNfEOCeBwV7fy3BtXKt3Lq2R6j9/LoYJhs9kgSJ3lDn6A0NBEwTc21+HNax7CzKCEWtgyfRj6KUFafWykrtcA0WfIlb9FjmeffBgKdkjgMOAL4rIJo+7cBalfztuEo5Ypcp6NkfA9cm2CewMM/jLnW9vJ4FLcGGiyJMGKRrImCEKOzXOupWQvHgmfuushsjEUk5jIzK7XeEowpCeEPhwm3de7HM2jY1+/Z4Jr37YYds37eAcYW5JqAtSUMtpJYe480tdxXpZ7xlQukTby1jvckLdINqgpYK23G3vsMcOdDjFiQIxLWXJISGVIP7hyx9q+/jUGo+8wEmW6ytx6mzVw9dp51vM/B91MlVQcKsvpOMpi51iQKETlqT03pIceN67k73i1UvmLTZzNm8ZvLNgw22gqYt+2a9qfticYpUgIFlgyNtDlmBUBTumQfIFFs67kvwo7QhniHx8CQeWAEt/BsKgFq4G9yMbOPc03GT3Nv/iJwzcysupKstPRTtdenX5GPTR+x1v83gmsp1848rwDAb0LEjhiselj9S8Z0+w7rbW12vPdazudj4BrmghUCAaJ7Rh54KK+b1dhm9g9xlgLXzOYOfjRvoOc0NOoJY1kou9w5YI/uUJgKFOqHIPDMclr0FhfvALzp+sWszAu7WyQGgcGcA2YtCpcjMNBXgM6gyGWqOdhrrkdZXZfV+DRJhq9Oqw6oAk7IX2kdN4JALluUpknE083UGxTsEgGuDpIux1wnIjX2MZDWSiHwZh2vZoAEZByskhJ4BsMjwM/oIMWBaKq35tEHFMrYany70yU/UcwqzTXnHMFLynIIUFm8m+ChyiJHZwfr1qgMklIvk6mWSY9P7vbwCAarM6PBNa4l6gs1AwFfI2h7o45qAZQ4PwG5ZlnoYCsUaJJ5j+6dD1p2ugOA4MYdWXc6ezyHdgRyaJUzpOOzdfgMGlTZXGkFeg69tgIaJHuXbHABJgQ4wMSIyyugNiWIZeD5iG5EQZ2blLWKIQf2UhyLDhS0r8TsU4AvnSiwJNCVDhph0WZT6WOCh2LUYT1UqbaCegAJeBawiNAFFkAT7ESy51gvLIkhe9PO6HQcDWwDXENAf3p6ThYN/h0BHX/+4kQ8ynRVK0ATjQEAvgE4kwPw5Q5lmidkrZ2fvySIgO8LoEY5ndm4DAKRDLBeE56TYJ2cyQA5AFgAPGEMXuT3DpAUGC8C8gCuAcS4Xzj+CJJxDbxxuv3hb4wHAIhmrp2KtQkwhyV3VwTLdIA2cy3dQ5VJNLCHUlKXh6a0UTps+p5YjAL2AVThb9jRNEORjQjDJnpzrd0Xew8mFgBPrX8BbAlQC+jOmjc7OKy3BIa4V7JLqti2vf0sRwEJG8x7WJ8APtiJ0s+t+VNgShYmg3qx8baOROyd/BA1k0nZJ4J6gpam4YCVhnl/XrYtAu5KOgigVDflDiR1tpS+VEqgXS5OfSzbdjW16aRKzQ2dHnVPJpB3d2O2nRyoOG3FujIYkU6Cny4vBapBew2NNpZ7rj/Ybup43d0tb9+9XX7z298ur9+85jN8uvq0vH7zdnnz9u3y+vVrMtZ+fv9h+eHvfsd3ffHidPnVr35NDbbzs3M2LUGnUJSGvv/5Z4JrWNfoJnpzjXXqMnYhfgaOh6ZalbFValG1bJUk6UxwtLI0v9GaE5Ag9qaTD19gb1QeikYUX6xPSOA/3ULtgCIxYEu9KmkGuJYzneA9dB4BJJPlGj1B6ZaFFUwAj0Gykg9gqok5NxiuTvzVuVrdPJ2EJHCbcu8kjGTr0UQC4DvGN+Wihlhdw50cpIF/M0ILeKlYo/rLKtttvctjzDWxpyOXoXli8qDGfEqCMF2lvW+Aip9nWahKlQPSN8BjVkOYUnb2kYzUvtX5pXL84Yhugkmtiz5/cv7FpiSgSlIyyVEvgPaPitU6ylKnRwzisbtLJRHXQIfmiuCPmf0KwpJXCGMwIK9LwgdQznd1mTFtosE1njsZUz+0tlV0g/zv5fT6u/AD2BHWILcbXdUmc+CeV6zA0ueu36iSy8eCnAnIIusVNkUCJAEvE65wIFiBrgOVnBNjzCcQ1iBHB8/xZx+IjDRiE6zdwdT62r4Sxxu22eFyR6zr6w3fPeeG7EonefPv82f0R2JDAlpNdKKDovXIjXVQgfxOeaX2qsdp8+wrcC2+8gHA1iNaPueIW+JDZ2aJ6c6MT2bc+J3NrtGm7Wrwd6ftGD5O5ga2ROdzg1xbfzlg1myUsJ3/BLVedSXD0GDyfL41oHawTr628LLHzKTZG6c5brvgzmCmb9dQDKW2mFcE85tauwr0ByGAuhQB12xXve5Wz1F7ZBus9gvDd4pmuZ4j+9g+SvZd+Sz6/QTC8t86M3LG2D4McG0NGmWtbUC01f7Zm5iQKfwc/khXPB2u4eAY/KjPIK39kQDaVA6s7lylgQB1nCSdsW/F5/sL6QADqn01AiVoVrtKJ+O5BXS26zb7KEmEnvv1mE77O9nrfZ+tndi+xx7QuTXA+ozzYrWQ1vHpodHWXmqtb1V5NJni4El8GCfpePgO/Rz93TXmcvh2k2U8QHvfa7VfbXgL5sqG8Ys8+Y//6n+8Txc+bi4i3y49caAVYeIqG7VAeotoKzjPwk32N1kcvACFvikwHUF4BYD6jtgUKd2SILdYJSV6PAywFlLrW+H6YgUk0PSQpczRRl5OZLN5cB0E5/gbDq8CP2hKuTTtqTqjZaVQKN3Pi+/wswQJTpeTE2gOoZzzmmLTcJrJZjPIhC5rZwj+3V0w19U1JGaM8QVTAO/G8tIBAKhToBhCADAi0k0bUR3OZDCyEbcbTUYQATakGL+QuSbgBayALnsE+0eBh54rQR4aB1CIXDV/7pLoTMFo+hCHPGAZRahXzJEuVMgz8W8yqlReNxmTZGl5o6XciB0aHbRS725Sjn0t/V4BQcZMa1njkD95NnUO1DpeZVEoLo21KhajgD9cRgCEDEln/fB2+PwpmV3rPwn2o8vVgeSX5YUZZArmnOWr0mkZf37fxj/lRuVcjQ5p+T7GDvfK/iMYBlHylGERk+iGGQp25ZnJOKbDap+0GHusP4IhBj3CEgpAAZCCAUUYl9YBQYYecwBA5uwMjK4L/jtAArHZTpdbM/qY2XT5At77gl0pT7wn7xn4P3n+nKDaxcWr5eRUgB+eCX80Pm5MYMYNZosC1dQzEsgIMBfMEoD/3NdowAIA3XZGpePKsKNLKIAN/I0xBmjx6eMl7UcAuIDfarSA98xzPTfbSGVhAA4AriHQ1nqUOwgbwo6CZAoClNd+x169+oTuiQpsAezN0kklLSSmzTJolpo1c6xAr7AKMbcGE8MWFSj8QgkVlzwHaJO+m/Yi9wfXAYBSARV8b5c9qcNnkhgpc9M+5N5mwkaOodhsWhdpFIF3kY28ZzkfAGH8Iz0mXVflmNH5U1SUjrkKisEkhLYdwCGwEaX1poQRgC43j/D5gTDyjmV6htfSabjK+wV+a78rSZQyXjkCSVB0kwQBuM3Kubm9IqtM+8VJK9tssDaxXgB84XcEI8BcA7gGDb+xFwSa6jzA2XL+8nx5/foVgbRTsAJdso5///677wkm4Qz527/9T8v7D2JM/frXf7a8e/f98vr1m+UG6/jTp+Xyw8fl44cPy8cPH8lcq3+urtSB2eMI8NzYtAycbWElRZIIGYBBbDTPBYLFQ1/QQD7ZeNfXy9UVtNZulucvEDi4LBPlodSEROdpJfPB+qRP4flIgwbuBTc2YGkozwh1xX0GeQNoNLoUmmvNZfXN3AXYGmBFTYy0V9zIgqXznaSL06rmCWr2gnWtJgatn4rP4ToA18Ve+0RNPNopOpfQoPXacOkfS/KZGAmgYyDHjAVJJXz2GITprn0iRj325dpnwDir0/aptMuoRShGLPedm/RswTWVgytBoEREAPrWcStg2qVcAOtz7gUwJ2juMz1gWZYRbRrnWGWoYtRa7xG+ZDXu6Y6i6eTcZUg6w0v7cAAF8b2usdd91kyNRD4Hfao07hA7Nn6pzsUR5KajsoNH+pnVKdugr+1lqjyS2Mm42ESUPzGDpwRKsbkduEQSYJ+BU9fYiJjPsGYGW+0PSdMuYKI3eMV3x0pwZvB04Pg88IOshV0gYsd/moFSfNzY5Pxujh//fYcdp8/0/OQaJsQosbMBsuozG3aW2Jz20WUQd7+79RXn663jp54lzYPZ16Fujy9u51C+tGftIIYdPzBIM8d9BZkOwGHeY8Z6tIGWCwlTeTWPMgbl26zmBT6ZgXaCOpW4mpqQHQzLV1YSrNdq/3s3W3Glx5NOrPV7fTtbbW/pam3otY4BGQ/tgfgnj9knuE0Y8c16l79U5AOes0pQrX0+3YESJ8X9OwRIcA+SLsDzHqD4hOJKm/wRDz3vIMC0q28mWM+dslqje+DNkRtOn4MvqbnoeHG9t7N3de601AJ+Phm2e3t+dw3s2Ia9z1VSqIzT9lPbd45OqezIBNZ2n81AevzyaR+PTZXinDEn413Kl9mA615Jq0vu2fzEx7FnsYX57N47lC+waYDytaXGLVg5B4FxrdmaWN5cgcKolLTcmz7a2k3yBo4m7rMq+SxQOQk6j46fhdf5D//yn7AmkCV8pplz4J/CyVPwrIUH2npovRYBjgh7p07sMK2zXYawBQ7Mcjk6THIY6bSO7nApySrtk8HYqlIMg026ZjPQakKEhGTXdUcsAnk6OJ8/R6kWOnSpsQEOCL6zNVkSzIkZgiw4BnkAUS9eEERBQEtmwd2tSugYbOdzEp6HsD71R2qiDP64q5qCDpX54JkaXFPHMcwPqdMsTYVmTOuOVEY1K81lHW34EwiwQpkBC8E1dq9juzBm9gR+umsgS+JaS0cNF+TkpsNsMtl0Et1owL6FHGochg46y7YX1Gv9Imd38XmUwMF5TsdCXCuadQreVcoTWDxC/AEmhHQ32s3ZN6Nqdv/0kV07Qp8TuJbDQCWRyXp3ZqOBt2RD5xGkQ0yNOpSxz5/MBcZb4Ig0k8LegD4cHbt0nVt7OpWgnuCaAtTuLjbfn/NBgEmBEAI0tpRDKWSVjlpcfLBGELzqkI6GShh2DTyqeUEE8KM7pTLS6Mp0pt4gz72YLBK7BygNoApdN1VeSlDIWlIYM+4p2wfseYBa+JkADZW2QqD89PxieflS4BqbGhCslj1DoI73eeLug3gvBuZgNRn0V6APRqdLpJ/ck32HuUjQjXFFACbW2jkZbBEqR0kdgD6AOJp9OcN4VoB9YNXl2TH3AHxubq4IHtzeCkhgIsKMLzHXULarphsCYsTUu77+pDXjsknaMZfhJHGRPYo9pGRCymA0pyjbJXBgRrECSTll1DG6lQ6UGFW97nWdQcF2B1KW9rLjq4FslNsGfEkgyv1l+wGwowK+J8udy7qwdtiYos4crbdnL55XOXMfcMruJehVVt9OU5WFi1mINYBxwLXAfiSD2E6Y2HwK0u8W6AoKZM0e4/UJWiZGGMEyD+JsUtJyDLDp3IkzW8km3ksl+dOGiLEyWcPPVZKLuYj2XIL1YgBYywn6agDXzs+Wl69eLi9fvqQG28WrV7zG85MXy5s3bwlkww7++Hvoqn1YPl3dEFR78/YdGyHgPjdXANgul4/vBbChuyjA3Gus7etr2iuVsmsPqTtr9C7l3aobYZe8cXRGkkssQIMzVTIXf0KA+NwfmGPqDlpz7Yv117B2Cc1yL7dOT9g/AprVGAXsNZU2B1x74eYnAoVpC8zyLZY1OoEVAyWaa+rYy73JMt125uQwCgwKqM33jJ13M4Yw5DCWGFOCl1dgB+LcT4AZrUPpauXsVyxndpgbviTh4q4EtFmalzjmfi6DjXGoI9PA5hg+J2Yzq9yL7xTmNHVzBRaLuSY7lHcX9ic5iJzBuB+6QnN3silDg2r5TAU7LschOIU9MgCMKpu1zZqATCQd1r6Oo7Yh+dDEH+3ZSyRUq/tsAnrDLQxUZRcD1Ar0xBmnpBNXfK5fCVyXyZbDPzrHGwCeTPR+98J5ZFHK82+GnOxxBwxJPuwBORxbInaxQiOAW7G+NBaVRNYqHvbJ9q2+rv27ol8NHyfv87WgaP7+4WBufaXDwKwTnA/fs5OTwnu6jEfzmPOuA7Fj78KhmAnYmbwvNqH23/p5U+qlwezgM26o/K1JSsjnAq7xql6z6zHMfrcd5rSlbG4fJOy11GOofe9zLPteR2u9S97fm/ybwLUVywxgtBtpJdgNgBybE/A0iaYkt+rdJ9DmmMeDq3UNzdnVcl0hOd+yTFef/UPBtbrYhqV47IHI8ss+pQ1wB2PrnFM/1zZD60o60V4FBQIaOji4zTFwrb7PwXz82NWK2pAqpPa9vk6dH/20q+fb7hP+Muu7gkqH+VR6bgJC9k8u2AB2fEU9C9Zbx6e2nV9ZHY/E1gRBfOOfxyQaeg2FNWuvXRv06B337O0K9B7raH0RazHOa+uwcmJQ95ULqL+rTN6b8CHgMuvgW95d9io2ax37Z+6NIfpV0ohjuwp9ruZT84x0/w+ee8Vc1Bk9sYbgoAFTn/z7f/GP03vR2bYED+ri2RlDaULI+CvgqwkMzd/aJ3XyjjJNCZWLCZZFiaBAgaPLH6oTorKCXPCm1tdAmbGkUk6VquidBa7R2eNJUKN0FFyDL6vAXtlQaUWIScasgLWb8M50ohyQp9aaQBzFpQFCyvEK0yflZfiuWFPuKGrnaG09+vBSyaYzt9SEauo0s9DlwIt5Q0cUYNSKgt0Bft+njQmZawDXUBbq4KhKQp84OCijLS2xlL3xkM87v0AZlIT6MeYJSFnIxU7CYo843JJNLOeBLcpcFtwdNgOyMsObklAGZN64Bte0AeWIAKRo5zAGoN9cDEs7xkMHIvsngW6Yaw2uCcwTKKx1n8+uykLHW8bw1+Hnw3NmLwL8RLNGjKcvDIrS7W1luCfVv8ZQ83J3K92VaB4VbplgJuwJsCVQqoiudGSuOWsYNqOZcmRnFNii+SKoWwY3zn2AWABlshPS+QuLVexXCuSD3UbwRWwcgbhir7GLJgAxljSq9A8sDowzuxnieV0ifnqqYJgMGoBrd7cE1M4uXi4vX0GcXWWhLIc0KwuAl5xRdZKVcyZmmhwKi+cjiKUDiczdspy8wH1dSunuZwDcUUKX7p9waPCsACHAXrv8eFmgFN4R73N6AladGhrgfQmgs/GBOgbe3CC4/lQaa7KFKovDswSgxDNjbwAoCjurA0w5W+k2LEq5AqS72zSo0WGH5Sw9B5X30QHz3FLMH+zRa42vzsNZFqrgmAHycJAAYoCJpiAU68FlwVNqyUEoxhB2nXsJ5QxsZNJNGcDcCuBBpwcgLrqsohHHxklWSagANu1LH3ihgXjtChTSvNIWrzoH530kFI9SeTAnw7AhsPbM97BJIQgaCrv13CrQsLMRO8CDf6ULes/SrpV/kgwsg6E4xtbJ9NpDEkHMQe13BfdZy88W7I3zi3Nq+71683p59933/C3WxPlL7I/X3B+Xn66WDx8+Lu8/fOS+e/ny9fLu3Xe0tQTYrq+Xjx8ui70G1hz2kMqY76obM+4trTsL/1eQ4EPfAHMDbRq8BP2lmWmD1YmHMEnF3MQ61XoXwJXGBujKYlVA9R+KU7c6J9zQgHtB57madqgslIxLM6IK6LGmW66tqNKlxtQ4dDdgaKKGRVyM4QbXwpAm64zgPc4oAUY6swUiYmwBrqEst1moncTQ2Wv2sB3JJJh4NrFJjgZWXczhb0zZiPZdBDj6PDMDkx1JV8144lfFaW09UjJVaY/FcqjnGmU0cZ4LXGPS5ERZ8p3YjHu6upMauBfNokrC5asPPaho7EWjF4lgJjenLqmSDrppN2KYAcnHm+sKGFOOJhNiaNHsNAGm/iesjmIaT5a7QEf6aS4Pj50soNA6rFnvK2BxjM8MOBuI73WhKY8d6ABn+pXHgtZt8BI/Mj6HfElXA8SWjlhtAnHbCG6+z9HobvOLbwmm8tV1kNZrY/+e8kAB/E/AbF4jz1C5eAdsx0DExCMBlFPREoKAZmSCpB2PFDjl33eoYn1kg7rz5wVwD5mD/fA5P23ATAm4rtSYYyQwq8cvwKMSTqOcerN3+bsAlGCuRd+5XrPQ5QyEDwDJPPBPtGbdnKyCfp+pIXXosFwzjQ7WXf1gDbYSXDuyEPcC/ceuxWI1OlmsW/wCFKXszfHdgudfgWvD7mke3N3VAAYTUpYkyFUTgwWs3Bs/aq67A2at78wn/n4IXMure7Ar7pssOMZRh70dex7Wc1fP7kBtNV974NoEWsa4zjk9Bq7J3q1H5SEg6LG27Zd+7rHrMNePZnzW4LHvb99pnkNb23o4bpOlNQcrSYQuqZRdac35Cc4/NCbBch47brFX+DvLcwsersA1+Ncm7BzYwfGD+e7xImi5Jrg2YvFATkVygj/6f/3v/0OBazQYCQ+tfaaultZ8ShcZsqealSNQCwbcbexdMihASsabgTMC47DGvoiZpaC8S5dmWY8cMgWBsV0Bm2I8ZgaTzgZZEAaS/KUYlAKjRldUBP64RcqiMHh0wJn1FrBVhiaikpua7DitabVegFi6FJbj36K2AQ0CXhQDhaL9KKG9XVFp4+OkVCKlLGFB0SEyyKOD2GW1xSJoYEsBskC84EIB15Qhs64aFiHFp63f5SBYHQUhfC5W4zFwDbMK8DFP1o6X1ore2RpwQ5Ra4+0Dv9o980QR+8CHrzYJmFkCHI4dcK3Z4uDCn0xgLuc5gs9B3m2mzLYsVuUGqENZGw0JdQ984dFFdzr45SSbrq4SpJQypwQpXWIG82Vs4gbdxCSVyH1rR2X/0pl0d8YbAmsS9UeJ3cKSs4ChYQ8KmFZzgt7HAEBTjrw12DJaaWJggI2C7gJVqaN1crKcvBCwBBCmy8fELKEQPDWQVMqI6wF8QjADoIAi8S4RBOsI/46gFM9/fXOznJ6LpfPq9dsqCZW2lfSoWH5JgPvJcodSbYNWtDks4zErlGyJZKzulxcvULqo9RWBZtgFsNZQ3g12Fewe7oHgGMDaR4Br0Tq5l8YiwKKL8ws/Gxo3pFQMwfSNOwd+qvUrZkgHTQGNBNqD7SggOXspa6ps0NBUYjdnl3dp3Uj7S8wLlP9Gd+8LwaJ075TJtai2NqOZoniyNNFodheTLtB7dCm/ugPiK0TYuwQ7dskloQA88Hypase7zPIv3JodaNFgAWvWGl454EwqLUq/9iFXvoF32y7vMYL9gz3CT0aQHr/DBZ8/reYd1M0zM6qbJjTTE5MdfdAZ0rQdkkEQ+7e7BpK4N84VgpODHS7QwnYB82IGLO1FlZt1J16MN/YG1hr+gc7an//mN2Ri4g80CaG/BoANHg/W6e9/+nm5u1OjCIBr1MBDqezdZ5ahoiz0/c/vl08fUR4KlqVBpWsBw3iW5wAJDdDyjOA7ie1Im0vgR6z3Aj783knGNPtGS4znmdlhGP+FTQ3GPywLdTMYN2TJnAeE0Z6wZirBJDPXUhYKRr4lDgSuRe5BNpjrjhOKfYH1uwHXzCwtJmeVj8kvSskv3ltnJ/a8zii9o7va3t0RVAvApu6sbjRjhjqBOCcA4uRx/SfJFCANI8UmUwI9BbBrVWoNu4v5kFCYzjRcLN6rqhNSvDPBNfhxOn+ZvJjyBcMm0dL4YbEC0hm9ASYH9GbDRJtMa+iLZTmeCmyMTMHQvm2NT5cEY8xxdhi4TFOkLlmVHWzGmMbl8vba5VICrdZ/uklSkkQc1wLx17ISTH6YmcqEqruqr+UnmhE2g5p9QKotSs/jOnjJOa3xPoQQjgWtq8AhJVLl0zYwmz27GZgVy237uwlezfW1/dz87/KLHvrQ5ndrgO+R4Fr8qLhpY8x6TAwqmVm2Hds9QC4MML47D91DBsXqfQOIp4IlgIQTxhWHjZ/Hn6ff5lLmXHO9dps1HLtbCdOd8VUQfAiukUDgmGJujfjlOWtFflBn+YcAAWm9d4Kf/gH0c02omLprbCzmmLP2yQbYmfOQALvBrd7LLHM84Ert7xfZyrXm0rEl+ccE1+Y9dvexwbScmXnO2NWAawlAoqOp81N/ar6qsmJt7zCGbHK3GauyPbjIEXCNnyks1cSKkCr+iODaai+WpiDfrt4zmFuvibVtj03b2tw9cG279x9a318zXd8K1H3rvX4puPbQ2pvPUP7b53SCbjT1ELCzbFSqsDZ4yb7dmnvy8SD1Hri2nYuvgWu9N/qbqzNygLYTgSXk7zh6Zd9l6pYn/+6f/6Nyd0dOwYFSsvzDMdkIZXJgo9/kg0UBTDcukA6Gy7Ci6WE0nuVzQ1tsLvowERh90TrrujpgotOWQLQzJbxGUbLbWOJR1w6kyoHyc23M6AIp4JHh6OykwzY7UmETyNFCwI5SMJWIdgdAdYGUcDO1qhAInUp4HZMQUWM8mzIUCsZ4KChpUwEKWRp+rjCfUO4XQWeW5YVFws+tDz2NjcuTvgBcMxI02BNiATxZnphFISPTlQosryQryUGJTTIPSlNE8dDgMLGUYmSttREToGpMku2ddHge4nG+Y9RZjgrgM3pNcmihYyQndj3Xg77og9/sQ7O1tPZUrsvrulFFMsJxcgLAaHloT5AJ52wdx9hMvw4qVF7aGlECCpIZTdCVMqTsIzImpjUoEeim7SRQ4Ltf35SemgJ4B7gpKzO7SuDa3fKEJTHwuwAAIABJREFUZaEWQI1TblHZ1jHU2uMfawTlgM6Bk3nUXlcpNUvuXqjbIl5BmmOnZMxARwodJQP2iL0mQI7MNgJnYqkBsMJ1Xl68XE7PtE/wbtLKekJQjcDW3Wey1i5evV5evX7jbpPS/kLgByAK4BqANejZgX2jDsTukJpaemT5zI4MKwsNDRSsBWi0jh66Vp6cEoBXye0tg+NPn67IYAtIjmkQuHa6nJ+dsTQKdk5MFpV9pkHBzQ3Wr/aFtAQPwTXprAHgkDaTNkdwL2uypBtdrR88M0prwxh2qRP3X4u0kyFnllNsR0B1JUPX7AwG1mm0IAqkbLO1NZQTcbdFArUG4orDKtDlqbUdBYnJTqn8S3aaAZQ7MOOzWLtcP/blAoTU4eifpyouwXXWMbNiXJvNZE1AhFJQsu5ebME17dlyyvxcKaWlLXT0kQQHpQ7K4RsAHxl/0a1Tt+Jo5BEccBk+GWJVbmd0pMq84v66rIkvJRkH2rMXL9jU4M/+4i/KRoE1/ur1awJsKKGGTuBPP78niw3fQ0k19xoalCxPaFMAFv/0+98vH95/JNiGTp1kXLKUEZpt6XKreQ77UObH64Xs4wbXCNxUdzCFPF02YPw2zY+ibUbZAq+h6top7TOVr2vtFks6XVnZ2ZYRXAF++Hcx1wDkm7UG22NwDRsrgWQz17RnCGwyMSjNtZTzy58Q6z1ZV61hJx/NEC5tPoIw8l9UAnu93FyhNFxl5QDb0hkWayIdqDN2BaE4qSUgUzuI5e84d7fgmkHqKYuwCk5ZrulnKhZZToDsfQHmXKcUIm+29JpJO9xM6/yEKVrgWgF/cm7kQjrJc/+luu5SUzJNTQJGu+yUPkp8TPuW2sv2J5xAbUe+ga1gKjf3n+mj0HN0IjdMM67ajR/b1QEB8GWHCwAIq3cDruVMTuC+ctwr8Ojsf/wtfS4A6bTBsUc6mw4DN43pCBViAvn3NnCjP+2KEq3/tnl7QWPudyxgfEwguQtS7d3syM/W7z11RfeA0k65RFZg7xn17j2fJkyN8e2x1l7XWOU8OgjydwDP7fivnsPgWvZCvXqVNpvZdoSFps+vwTX8hGfJNzLXqjqnEhV+Gtv28ukTGAwE7ujcypmo6gCct+UHj+erZLjX/gRKakw25ZTT7+0x5mmrtT/N0pF5yfceA2z8qcC17XLPc9P/cHVQnnOCa5JD0KcZ01p6ZmUFinWTBmb5rdbwHrhWY+JBLEhlJAdXhL0AwlkuE7CMX7gB8Hq9TL9pWC+vuZXd2QHX6vcG+3o8Gqw5Bq4l1n+M7cqTfctnv8G0PfjRY2tzC6499n4PvcMxcG3N0FyfPwXGZg6iBehYc3vNg/VeIPy3AGw6tfew3xWwNpJ+87NbcC1rZD4b4JGyIYO9VuDetCnZA//2n/2Nd2RLowTEgoOokpswoeQoE4yqUh4fSIOt06LWLUx5580esTlMKgE4i4tPQfQ2oNFzUeCZ50q2o4MQ61+MDHkAthw4em4tBDqsztBmTAo8YoAo8KScwgGyFSvOQYBKOaQBBSAJmkFgD4iJIM0mgGcoScNzh2Fwdn5Woup0qMlAuhNLgUKfdpyKSegs7aBfq9xEWXV5qA1oRqC3AMIcVAHXcOxAByb/xyEGoFZH9EZ7Q1l5MRLMSmCZrB3zBNsDySVzjd/hkV/TmuC79PSqG18zcpT+G3Rnz0sLtcsxF7gmQXg5ryMLF9g47+TfxwGfbA8AopqzNMvw2Kaky0EjwIfuMqcsfgCjTt/ofakDWJnhbupANs8oxSkxe5eatLMeWm3rnAQYYNfMzxLUl55a2DEJ8uC4qKSTQbFF+1VKpHkLlZUlRXyeMEQE7kyAOIERd7uF/rOXsY9fkM0IJtoLBvsC1064H9AVlOw0avmBYRBtNmm2BazNWsWz4jqvX71aTs9OaSPwjmK2PWFAmmCA4NpLMdcQNFNjiQ6l5g+dDjFWpyg3pfaWyi3TOY/skgLWBLLBJSPj0sw1sbLwjgILtVaelZ6StJMArqFrqIJO/MHnAViwAQK14J45qLYGHgBP6K7dQPCcCIFKrkq4140D+DOAG7f92WQGR7CUskwF1yr/xRyIyacSUHZA5N5PmZ319awTqLJJBfX8Duh8ZihqflwqzNL1wa4y0yYBCjSyBEKoxDQdfcrO3gv4w/MF0NPa1h7UmpZdJXPEzGdl2VMCOktdxDTBH8v0kZkl0FC/EX4ZcE0lgso+qcyNuvfPnhDc4LNvGrHMQCCM1KxZ3sei07H9uSnf3awcdeVW6bX2iBhn0hcUc0yggptocH1G30l6T2pNLxA27KE4wQA/Xr56tfzq179eTlGKjLPo2XPqsL1E99A3b+mEfLz8xO6hYKqiUQ3018CwxJrFM0Bk//c//kj22uXHj8vnW4jwXxNcu/z4QexSA8HUkWMAN4qFC/TRs2LfZm8oOaQF3Bp+7cqIFaX1A3ZnALguC9XaBYONeoNM5GjPhbVdCQoCLz4XynYjmaKEylOWrKexklidHEsaRzcZcUftYg26bJssu9GYoeyhz8jSmqszVtfTvgqjDYClGKzQX4N+I5shkYGG8nbvHQNg5QxrITjCNxjCcbAGXRhq1elS2qMBiKbjWOvTLPUKVAvcyf65twyEO+qaqaP5H82kfFZyPoZmm84Qa5sO4EjPkjJ0sb6wh1ZNE/zA5bx7TXGvYW0B+BxnrZIcSritAYfOkN+xTLwDzZncwzilWcY8+xwz2KfxWgnIMngf5cetWMbyTQ7BtXXJHi3ZSKjmOwHn8t9Zj3MuZefiL2slx/ftz80kZLOJZjA677W9fu7xhwSXf8h3+x3zrmtwbTvGSaArAJOdOLx/gInMafurDeStdZoyLg1I7vuf2/Hbzn9f52HNtXxvzdpboajZJb3m3TX9F4FrBaTZp3aSqcqGNZA1livAs9HHXu8+f3WewZZ0N281NIicTQPK5T/7zR5eN6726AxJadn+QwXXau1UIli2gvaJ/ott8wpcU1I/TV7m+pJFsB2S2bWJUPfLLXOtLMhOOdx2n9Wzgm0/Fn0lFViVZSmn8fuHwLWtHeJnTboQDtNnU14nxvnx4Jor7LxuHmubHvu5Pfv5h/xsD2D7JeDa157/OLjWT793jQmwrTTXYp08znvvofggi/Lro6STTrt7C65tgTWbqxVRKGs41r5j77YYdZr6WF7FwuMsyVjk+H0ScO0+IjKDpSBEb3Y+M3OgyiiDywFIcKYv5SAjA4YXQDkoNZ8Mfugl/H3q5kivaYJsnJjR5CA2M8F9wLWUBAboWE9oDZsnYF0qFEAkDA1tULzPWqMLGzbAGoWHHWROhwwBOYKZyVwTgwYCyMrAK5h6wYA7HQsPwDVKzW26RVpYm+UGnlACcu6c5WPJrAw50VtgLePNlga8vgI4n3m8rsC1PuQiboufqQuhWHkB2CIeqWBcQaOEmbUkWW5WIrydfRXLIwvYJn2U6PEdI6BuwfYn1PaSvp3mTRonACeiERFj3As993CpkDcjxjcsQ/wttoH0ropZZIYCrxVBbIOu0oXKGhn6g7bwCPIYHG3KXTMHmd9eP9anYxld001n6Q2ej+uSjQSklUPgFmBMwBBrZdGhdkkn1gn0ychcc0DGQMS1xnU/U/RTwjazVHZ3DEZ4bVIPSilcgWtiAiaAEptNABuYa+kqCYANAE460qbEPKLVeE7MCQTaoSUFMIFMGYNr6qwnts75xcvlHMybl685LmHIEkQ3e43A2LNnyx30ygKuuZtiHG52o4wO3aK1gXeW1qDKqtiggOVkYscRvEN325vb5fLyI4XixURUFHl2imYG52IFUahfjRa4RwhgoMso5u/OgIn2vZisekcdEAAmdC92SHVpUhWCe6JU+gWAE3NxQhaTtK3crMYdJq06oAyyASQEmeoSDCYWWHnqUMgyYb9/yrGxqaO9FqYeHkGApTYARd8pPt9JgjgAAn0BHrjbrMsiA67hvbkHzVQSq1RM0aAyOj587NVa1r0DkKAxgxIyraeh5g8Bd50scJMa6ml9ubWmnMY95eJ4sTQaiUNKxzalqNibM0trG535DrgWQXfZKzCBnpE5S80oa39iv7KDs70FAn8omS1tQwMKnh/phaq0F+y+s4vz5e27d8vrN2+ot0YG6ekZ//27737FtYF18fP798unK+yJ+2KvQVMQD3Z3c7f89Puflp9/+mn58P79cnct1hqYoOpeio7OKi9OiWAcXx0kRs9sD5mQ8/tQr5ULuxnmWutayAExIY0gIN3MNXZ31DnKfeyGCPhaAFUykdIh1/OjRRlJASRHzFQGiOMS0Xb01OiDeyP/mP3AfePmS2lGExBfzxw2qdYFNWP5PCkV6262AdfEXr3l2H66TPfQqwJXY5sdU8jbjNe48R7ZZGKwrTQHkcjI+ZLOaM3Ymmx+zaH3TLGxnXyBz1Bzq0fhDjRwzKC/jlsll2iTAPTnw87e6dEnq14AoW4vQLEZgqowkD/qxJD3moSooS15W2OTBIDi+6C4OlPnP1+ig2tfYp7FfHZ3C46vJ8/QDY/GXq9YvrTutCC59zFmIxFdz+PR0/N0gDD90fLERuXEDDZTFjpLT2tOKpPuw8Hzsr7/ekw0gBqzPwRcmz7Y1wK4+LLbzx0DoPKM+Vvfexy4Jp+n//Q918DaHId5n3VcsQUwtZ6x3lckhgF0zrHfC+LwM62HdQMCjefcKwEIvQd9j3VQ2vb3gAk3xiC+fL1nkqcjWc1n9TKSD2rJmRqCMB/X+ytBaCptuB9mE5uAa4zzHHX4XgGNGjDfY2jO9dodbpUN1O+mgP6xtfjQ2tuut/z3H8pc2wILX9snZAuPxiOyrZbvcUVW9lLW0RqErXDbKQ+PnV+IUwm7WxVf/eY1j8cGY9iN+AAB18qO2I/9JeCa9tQAO/yvyjmuWborIMTfmWPde2wC5WtwbW1bDl8614Nv/Jg/8dcf89m1vdm/d86b+Vu68t8ASmWt1DUK1PKZOfZ7P5NIVXu2az5Lfq+xnoSZ3q/4t+0e0DP9/YJre3OURgaV8xrrfTuOOc/pKgJcqyOnnLVkAMLAMQMtjAhricQhnptvLiQBN1r8YTm08KWC/wz+ZLAFYFMpZWv2xLFRphWt4+1om1KcjTwNcpsQeW4KdqIj9qW7UqaM00GASiNnS2gJwCPgBPNAZYENBrKrXILAakLg1tEBSz5/lgD3c5SGiilFgOQW5WoKUpSJFXOtxVEV5LHEEqBKymJTnsJANToFnYndOijlWJJtpk6h7W74fQOsOeMp86X/UQnfYBpZCwi/D7gmoMfzZk01XKq7SFrbLIBb4jAv2GTAw2ho3ZSn1AurZhPciC6tIXMtLJ9DzYQ42XLOWwdQIsWaQ20SXS/gGoM4G2gKsYN1ZVFsAWsTgHUgNTbesycC1wKwVaAzMuw6NAKiGDIMAGNwjOtAAloG18SqxJ8G3+4XsEMFdqR7jHTUCGyz1AzzbeapnbhmkkZXL3uqDw6NG83hClzj/vX8YW3OBiUEYrjOpakGcI3sNTc3IEjqssAG17S2WBb6/DkbAaj0WF14NfcqG8W4AWwAsHZ+8YrsNXUHTFcwzyebfSDoXKS5ZgF/ALTSVHRTAzJR3c1uWQTqkREhcA1rJAwjvCu+l8AYYwvW2ocPH0q7Ec8JAB1sIJXcCZTLesBcAKRQmeeX6laE+QSAAVBB7EEtqAB5nz590s4coI4cXmUyYVcA5BHQPDlZbsA4Arum2DZgqllXz/YXe5ONWTwn+FtdKqPBp7UXLScdMgMYMcgaYBUuGsBBAWzR/XDAfBdmH64HkPVFZdmbuaZyXIArnGeUGk+wpnzneFkTKFYATBtJ50f7vYNWGHivZTPN9DuUGV8v1zdXYhA64RMWTUot4jwmKKHdqeSvg9JkkwNsFMMnYr46hwiusWGDwEP8N840MhQJrilLTYCXnU4FVie5kE6i1DEFMoznAAh8crKcv7ogwIZyUDQuwM9Ozy6W777/1XJx8Yqldx/QhAPNOK6uyC49P0PX3QuuI9gb6K59+Pk9wTV2DL1SV1w04OC6ddfpdVkgLUKN93TMopUlH0AfkY+gv6fjS1bYZ+gZWo+Q9iqNDdbgGjuGhhHFBJE2TSmold5WEhOwM/oH8wvbFMZr6fXxDEtHVgG28W0wR2DEimHaJbxZG2FKieWd9Sf/gd2HS29U7ALs7bBfq3voDdjGAtgJTE5wJDpJxdQWiFadU61za2itysx1DhocClhlPUt1IE4FgPXZ0tQoTRVgQzxfAQomk58Ar7xmnZPs4mo2qrzmZO+0VoeuktaD5o1nMO2VdFn7sxbZH2yZSGuw6Q7X/9yD1oq0/7IuQbtfvuDMspB1QI2ggwHXWP7mdUrWq8sG00wlPqfsQVcOKEhVojEJiOyFXb8svwwqkOFKELIB2OKvFOvd35evtgaR/CN5dtOO5jsDdJyB0V7wU485kgfzZ5or77+JMo17bT+/Byxsx2j7Hb1TAu6vl4XKxugqI0xv59bnLJ+/1vAAfIfPFj+uyjwcdWU9PwZcyzjNd2/7dxxcO+bT1zNpF/hFnb7eLR3WR3KOZXzljeZ88nrxfAYQL+aaAwPFVA6irb2Jn1UZ9dB5hP3TnkZjHzWsS/fZkqMZSYP2nw/Btdp7jtWmPckQQO4hSWTN/SFIs10Ve2tt+7NUTii3nMUzFtFXLrIPLEzod30Bxn2WKYn/R7/ZZ12BfeNrD4FrY5WU5RC4dsjqfAy4Vu/jNVEVULZbynP94cy12LL6e4BCtYbNMMremmM9fYzEw9gv0X3f2rdjtg0/fzy4tg8kPbREEpcd3v9w5mIL2+48bh2uAcuWHRI2vQbUc4/4mQ89+zxDZqIgPl6+e2wP6D0e+Q5jT39LWWgwjSTH995ndZbGDxgfzBPOXbsC1/7NP1VZKI1OgpCVwQgw0jo1s/SuDPQYjgAG5XS7FIdlCe4uicGLQ4fPKTiUMG1rX8VoKyMqJ1piumLlKGOfEja9RzKp0xjLky9wyeAaJrE0vCjSK+BNou7aEGQ9eKJZmoV/EOiDxXKiQFYBjwIkLUKBNNFlAduFz00HMEFQOyAIkgJEpjlAgSYOOgReSHNKmWYEnwEfVZKqDLFd6m2Wdhx6eEY2TYDmmv/IGU6zAL9z9L7ANIEeHIElgIhgWgjoCpgxnynzwoORoprSgVHAakByRTHvjdQHtdlRnivcR2vDAtSj9A+ldVtwbW1QO+uH8Uv54jQCYSCkJKzmKoECut0aXJuMtSrBG5nFYhR5zclBsIbedESqDNRrrZzSblAgzRmv5WhvmFXZTmyDaXLmEbRp/UkMWwEgdZFcXlRO/2ad5LNiNZqCbi20mqVkV0tnSCABwGaCx/x3AcEEbMBeK5DNDQyeg8mmkiyOZxqJsFvoLfcS9lb2Q4NrKBEV6IIStgmuIUCmSP4Q6FUHPQR999UtFP+etcsg3v8IXNP+BDBGcM3ABku+T1DyLXYXv4fyPWqngYV2tXy8/FhaWVgXaHwg5tpFlZLKuVRi4NOnSz4TA16X6orRhtIwgWuxF2rOcL00uJZMr4JXsmZpk06WczRQMLh2DVYMnjNlmgC8KAifcvYvKNIlUBnwBvpweKfbGwX+sZu0ywELxtmXDqzq2Cc20+3NlcsrxShJRoq2lV2aX5AhJ/HdDnxS+itmJ0SVAa69aEbsBoxPsKvPj6y/ExDtS7e9TQOGshkE4BaWl19fX5LopHX8nOPCM8vlwwGUWX5oYIJnkwP7ACu7h7WTTV3mmftgryiQY1MRlzSHQcps4dMn3EOYX4DSdO7ALiRo3qXIBEHRKOjkxfIG4Nqb18vpmcqy0Vn3u+++X968fcfSUWgXfri8XH7++T3fFfMO/TXJGjxjuSIaGnx8/4HdcAEGY/1hbd7dosRazMTWauyur9MJLqfX2nwFgDCJ1Ak42TNLNzDJcbd8urqsDr8qZwZAFf0za64ZXAOYo8Vm0ll2T8laGFCzzQHLDwAbWH2y7T7p06TB5aDUdXMJocB9MEg/ca707j5HHeiEOUFgaXb8dvnsDBijHQsGa4BLaTh+Wi4/XWp8eAY2eDq7haopiMaNe6F0F52osXSCnFyVSaabsJiu0IFUwCtwTYwIyTnIbwo7Hl10KbEop6+WuEym5r7BpnRHz5g6bB9s3Hy2fEg7sAKXVeaZP9HjZIBm7b58D/NNcC0NtMxMnecjPtvvqfIngWsBUAwomIkdcK39I/l10vYLo3Uw8ePfYE09fbZ8vpdvGkB1avLVc49AtgMdRYb6b42xxqlBy/ysGxr0OM0xq303GBxgvvefYRNXmlf9XnvA17RtHaD2Tx/znT37OH/2NXBtfY/HNDRwbLDCL/Ifa1Cj1rBLhgtArkS/IZogCLQ52itbu5dYqOe851Sf7Xs/ClwzeByNrR7/WZ7Ju7Ut3AE5e11vGxqskx0C33qvF7CGnwesLNKCkgchN4TpvmWu8Vxz+foqITHAvsz/GhDv8Yptoi1LU7HZBMHToT0o23OwbncW4Zyvh9bonwJc295vrg02Ipvgmhn56i4e6YAkItZdceu6NQS9X7xi5eOpWXn5e2V7PC/Rlt1bt6u9m03gGJpz9QvBNVxqymxMO7kzrRqjARD3vtMTPgSu5Xdfs035/ePBNdvvx17Y3Sy3YNRDX98yvvaAq+28bffDZovo/PfWz9gcA9diYoSLt43r6qhD4Hj7jJnbPya4pjkf7krAaD/OQxCeMBmvG3dPmz/bm48VuPZv/1kaGlTKht+Zh7uMZLoprkXyuQCymcYu1k2ctUN7eAAjDL6i26ZSpRwSBG0Cvo3MV64xKfkCYJRpDTKqoM7MtBVgkIeyGbGjqu8ZXHMAxQ6k7syVjUjAiu31EMxYZ8gMMwFsDniG8Quoxmu4nFJMo1BRh+abFGFq5JLxjA5KNhgDJoJ3KV0UcCINIbNKKKy/1vlKRiMHXm6E694iyHbbb4FrAtgCsjGgNLhVmk3uAhkR+pT4aE4UEIdxx58h8JjC68xmRyOm04nZWHFsEizn+clqKXBNNOHoMgEIyp8uhV1v8mS1cG+CCCcKULPWBZIILMk91f01jQsM3NQB3mBzypHzt/ZDizTXXjAoXFk+U+/V/ENlx9I/SwdPM6nixHCRa1VNx5sHrA2yGB8KTKXHJxA2zkBANukOCrgrPwxj6mCRLDcyN8J0sMHUiNlTteGJQbURA7OG3XAB+Lg0FOwZ7hUy2AJIn7gMUYEcy3OfvyC4hj0HQICAAxp83KFUFJ9HN9Fmrl28fM2GBmCuqeS1dYjwdFwbLJlroBdBeEAcvD7emay/St7g3nJmBK495XucnVlvjSW5rbeEz4BlAoAtYBTeh+Da2dlydn4uZpLL4xms3qEU7Kr2R3TBxFBD10DosCUgVako/0H5UzLR7PCpPRvGGu5JwP8Egu0vyDQReChAD4wygAP5B/tToPlz6sLhPbHmyXYEuOZutElgpAthOiMTdCADFCXx6dh3RwYY7oH75Xhg4uIWYB3AywsG8Fi75ajSVoqdyDenPpxKJ8Uo1T6vQNOA1tQ2TEKHIBi6mKbsqgIMsRHFypNtEpCGZ8F+wPiq7F92NWBtd35UQGCHMfpvI3s9n69ZTNo/eFeMbWf13egky5YHupMzLn8kaACgOmAfuu4yieTOkwGtwmQiVXNZoOt5dnGxXFy8XM7O9ffrt++Wt+++Y0dRzMfl1dXy088/c3wReKP5CDriYq9ibFDyfH35iSy2jx8/EmzT+rxmIxl1PI7A/9DdqjOtHS2BIikrECAkaxJPx4LdSE4B3MUeub3xGacXrjMGoC9LvJW0iNYY/j3lmVpDhIvciAYaa2at2a4DXHuOZituKMF9aNFtJhhsO9VlV8k2sPaw16UBF3ab7XLWG5lkAtcIxleJYAefxaQHu/jmloAaAPcJrpW9dnk27pLEhYJWN9RwZy5EvNLJtTGOrxSg0L5Cdd2GDs5gPOv8fXoAruVMYcdeSmQMcK1KidyNN76i9wTL3jnHOvdLp7ASUjmDusqhu3PrPgHX4oc1K0O/F3NtljNOBeLhG/rc45ojwC95ivY/uuwzvgHGBOA77tngmljvAb4CQihZhERt65dqfBPgr0sui01V7CLvC59FNcpm3euMaxbIPIiVJd+w1lb/Ld+rEwDTV5xj0JIie+CZ3abynbZg2va/5+e/5d8bHN0BRlaA0dfAtfhMuvvmagePFE9Hnbs9prbLh6zAgKA5s/Tf6zGoEM3n1wSmvxFcW8VGmbMtqyv+YWKeNRNuvrDW7Ry/rJ/erzMInuB5BjJrRP7+ANd87ez3/F5Jo/jnefYwTts+wFjQNyiALEm4Biv4PCspo+jD6XyWfMVK/b5PnYN4/xAA2F2vkQ/hdfMeD4Xph1c5Bn4c2x/pGB4JJFXggPm3BtcwximjPNiHO+Ba38/SBSRerNdLfJU9cG3vPbj6xlA2WP2kuqbPkZ6A2R5jaRdoH2D2dj1HqmjGlPnM18C12PzH2CnExI/5M/JQj/k4P3OMuXbsAn8KcE3GSnfkHAxpj4eAyAmuybtrnbyvDUDjTo/bT46QNGYD7K9nfiS4lrNzPt9co0wIpxHg0JWf98naCej7BOBa1WiM95kLPtkKsXRaULomNMZLFtOTkZIPgVgAopBNV1lal2bilyxLMvNrLn49bIS4NYxhbkVPStooeoUADA3sTapjZwTDBKIhsn5VGy8x1/CHjJCws8yU4mCSZTLYDRbghaMfUAOLMkHv1B6h888Ojl32I4BKpz51hhQRlENGZxeAhcvRUrqYLKVEeQXR8TJaKU3VnrRw03RhgFTiapq254HaS+zIKSeRY2mNJGkgSQw+LEM6+A0DrByXfDfAqE4idXbjpitNta7LzrUbYNLvVGYYppPE+qPLFAezD/44kLIOco5VooJNkvLWudaktdY6XydkAAAgAElEQVTNKcgAyXuiM2SBWt11LC3Dsy8Y6Fg0mmwDd/zLegwQnGCG4xJdp2cQnXdXWQdotdErUNKeIgjk7l6N8gucg8EX2IPOkmnK0MwWrU+zKi1CHSYJ9qbAUfweJX0RhZ6hVMF6JYuqLZ/gYWE5aEpECUCDtYauoQTY9M9zM9fCAtRekU4YASSLvQc0xzuRtWNmG8YSDJ6XANYMrqUzYIxinDl2FTRQgdhZJZACcTCWLGmGQ2HgPzYsDSEwpwCvwGYLwFfgmvcE9dBQLmemF+YVrDVoWAHkUOnrPfc92UYE1z5VMxIF9dqTCN7x+2xmrJe6tpukSLNJ+wLvAkANwBqfEQCZ7dY9qfjoBCUNo9mhFDpPYg3j/U74ffwtAOFOJaXXLll3x+aUQ2F+w1Tkz8jsQ/mmAE2UtgIgxP1im7EnANhhzZ6enKm0+R4Ol5jJ2E8nLJF0oxTrteG/wyytMGVoS/HztnEq0wOwpmuKUWtWjW0BynjxD+aMtuXJEzESwVhDaUSVBErAXbpOKuHn9VKm7URDMquRQNBu0JNya6Q0AvuLtt+yAmQh2PngAGA+dYRqD8oeieEpfTjaMHfg1NVjj/Cc6MhgLTOLXSKJgD2SbqHoqgtwDSWjAFiubtA59GeypjBO2GMAPrFusebZlffmdvnw/sPy8cOH5fKDwDUAw2D5MRnBddVMbbtjrdvkAChs7jibOacyUIY5CoBM8oTWnF9Sl1teh/dFcg4AqTuvRtrBLJzKbKecHmXIaWRA0NRdr7HmozcYYMqJIXUHVTduAUPSWoxWotaKwNjUnU0QUV1cu1S9NGcqp6E1hesRXLu8JHCXf3gv2wyeifY/qgmMmWsYH5X9u1GUgSuurpShVjJHe1cOs1gPAoybrQ9JA52PKlWmXcI4eNwCXHJODEbOe9c5SMawAPack+w0Xo2yfHK4IRL3cRhAPgAD+MV5jcZgB+husNUHpgFS7cEZZFagji+fvBjC261vWUGkE8TxK3iOeE/LR+oGLPV+ZK7BHpnVOGUhBpOjdQF9RfvEMhsDIBuUAAEJAtcIcKbkbUYEGw0izY+t5gAikqDT7+SPz2B0AiLHwbJOXqwe4Rf8xzYQ3guo53M0uMqRf+Qd9wK244BK2XWO0XHtoNi77Inpf+w92C5YsGLVPKy5ljmL/VzPT5f+6j5i3z+2oUGgx+xCXqPQAREBsh8EIvb+ejS4tkqyxHfsJAzjzZSSVhfhaGut53AG8l327P1h+RuZtkTempEVBF2/aubtgwvKe3UPvHnMQtSYHqC8D351Ba4NO/0gc20kzv3Svsdmv2RITVDZgmuMn/xPHvKhd98F18y4lNSOzrHttSZp4OhgrLZrIt4cFEk6jDOtfAfv0lWTuQZ2kyjZnhcPTcraBj1m5h//mZVv5K+t8gmbS/3JwLXcx2uEeecB8D9k32qd5wzaKeGd39fZz4i9Ub2vDFnZ2tIqP2QDr0wYrh1YaJqEHSmFeetvAdcqV/zv/vl/j1qCUTdu4zNmMs7NZAUlmAkIooi/jZOctxiyZXlGke0X1voSwIRriBWCkpQIhc9ueXIgdI8cOGq3rlb2yRzLodTGMAAxyhy2mziOBJxKOXzPCAjQ4UmJgbvnVRdJi93DyIEVMrVW7KNWRz8cZgg+0ykQzinGEMLV+CNnWuwb/CHLx+UOyNTjuZBJ77I8MUtSjjbBNXwPjAaJOzcIkvmJsZjAE8uZWFZkp5ksALNEACSwaYBKMMOEU5AqVlpnnrslAe6TBajyPB/ydt4Ue8RBMWvKmjUBm/A37osxn+Carq1yVHV2g/OqIDVi8Em+xaGYDkw59SnzrdKZdflDyptwv5SFpZslSrAmkDXHs9bQKKslIGmgpR0zZdEiMBvQUKW2T6W9l3k0g4AOnscS9y8mYQWzEQIXmyABLEq+JIyOPdKHCEtuCO6EzaZSIjkzAikS2FMfKJ0rx3Fo6LLZNyVcqX3K4MkAm0oVxVYDAARmjMA16a8FkJSmmZhhN9gbBtcSHOC5VIItZhv+G0DQq1dvClxb68mZxZoSMjPxUAYEoJr7OvqFcJYssE10g80KArZCJzHgmhg9ZCa4LD2lRgCTwOzJ/GFOz8kauiDIJmDcbEsGy7fL9aePpbkWoHdqSSozKdYeS8Q+q9FCAHwEu3w2lMeeCcjDGGXN0CRjTsk0iVC8u8dS1+2qwHLMC8pJ8Tf24N3tZ5YFEiDjPlOJZoDqgP0BvnAsAqAi0/CLdOPEXLuthAzeH3YP7wGttQjyVpdFdHUlgBpmqsoO8T5ah2ba2mHCmD7n3lGpEzUxzdZkKaX3Q9hychLBfAT4pw6N2YOnpy+WU3S7fY6OnWoyQTbXaFqS/Ze9g3XCxjTPrYNZ7N0OxBQAx7GDNADsgrvVGjACgMPu0At+rkQAy/bJpr31+nnhREeccrGW0hREyRBr0z1FiQe6KN8s908XAmtoZPDuu+9ZDopyUZSGAvAGiw6NDVAaivnG9bAOsHZRzsymLHdflvfvpb3G5gY3GDuULgJcExCcxETbr9Yr1XmBcVdn4+mcJVAsACMAswEdAVetW8az/4sZlQb20tVToEY62CZbiq9nrFSmHpu+BGAj4KafC3R3F7sw8mjHO4lX7DmUxTohEvYT7efULyMbX5IGYbR0YKJw4hBcU8dQNjoIY5VANZjzkVjA+EarT+eY7CLs79SKHRUEBpJ5XlnvKPPFZGHpej1dCK45EaoyZckKIMGFPRFtngBrsdPVKb7E3b8QXJPdcOIu2rT2ejVm8uW451xaGYHmDuY9Vk5M4t5qGuGu2nbNU0Y7faA9QOMJmLYVrHVJLcG1kj6INALAdXdW5hmCknFVNWQNl5/xFPbApbYum+45116YOpBcFyVV0tHjBE0aRLC+GMxAPfz2OxOA2NeqWoNr6UreAWiP+SFAuRcQzRhsjvVjwknN0/re2+9t/dn4h7rXfhfWtd//7aVZunYAxAbY/KSrmCl+Z8gDewDbdlxy5k+gQu/5ELgmMH4b09T4G1BTMk/rQNrU+ywbzvOGuVZ7ORUm9guVDJ5j3eBa+S9VJYH9NKudTKpwV3uyQJ11m0AXfkbgfei0Rcpkj9U01wnfZQDzSixYdmADsh8dP8cGD67bnQYCj1nnc47KbhzHdleXjOSQGLqdBJngWvZIz4XHOOaA99rXXRTmkMqvw/X39wmuRat1O8apgqufF6P3/xtwbQ1qP7wCvuWze1eaIPbDv2/bv7U322c48MPGWhQ2c5iMmAktPMfee/VZFTmDUWp8BGDbngFf2+u1f7Wk+U+uMVl/Osc6P1B22uYwe+Zr2zByG6XnPwTeWMSyAzg+geYa2S4FNAlscpEa30GOZTLwcmgQ5OFPdG4IrLHLpox1sj78DH6HAJ6aPV22RYNvFJ6liDa2FaCCfRFQxgKxYTy1loXKMuqACjKZ8jq+QE9uH3p6pQIMDWakfj9NFars0UwwP7C1ZgK4HBqlsJ5UypNMbYvt4927bE+6Rlwns6Sjj9DhfLSBlDMqoCpZVDIbvCcyN8l4z02JuzGcq5IQiRHncIumEEtbwnazJlUxCaozrN4LQXzmO+smgvAJyouEReZNwJsuK8J8iKURxpnBTzqy0jOpDTKA12YEtDOUz4lxIACZzCUKgztYTfMAB0liAwmAUWdSgDAQoo/3J/BlOtL593sJFtjFd+BkcCpAaQPO8zm1+RGwAjARmNYMuVwzxqOMCAFm6eQkaxowLEyDlNMhQE55SgF0ptzXgrHgaIAjAtguvw6bB/eSbp7WRdhBJfQM58T6a1hQKmcTwMZ/DK6JhQaQTZprBEoM6K5o/M54BeAKsIX1BfD6zbvvlrPzl9UpNGyUvDe11uBcoruhg3SUhXJtJIgyuIhgOyzeNNaIEw8g782bNwWuca6sZSfAUv/oj+YWrCGwwS5eXrjD6OLuogCsbpabKzDXFBDrOwKwac/ifNJBdAkq9dPcIdjOMrsPvzghE2yWqGONAzC4uXP3XicHEMQCVALzCAwk/CFr7fx8uTh/Sa02gAwA/wC2oJNxNJdk+zRELA91iTdKRNXQRey83IMNDdD8JaAthNuvAMZ8YelhkhmyDSp7x75jWSjHAuxJ61FukixY79FvRJfaOJQEhgEcG1yLjiYdNJ81+PeAp+r2qvLVk+fPlrMzsLV0zwQTsh3Q2VNSKCwtfAaAZnVwdkqsNHqGLEJVhd0P5plLjcgsgjUmECcdsSoru/9CwFMadQrMpe+jDpjaO9KDFMMOHUOfLM9ePGXnU5y5r169ZudQNv1Ao5CXL5fXb94uL1+/4bMDzH7/4QOZUwD/yII8AzB8rqTXs+dcM2hu8LsffiC7SoL+6uYJBiSAMzn+7sZq/dZyXhiQtEB9zqJO1OgnORfFWusSowSd3I9m9XGemPSwlukMTM3EalutsyNJKjYwcAfoZyg3L4BNzCOspwBnaIwhH0MeWdhz/Jv20evUQt3bc5Zr1XauHNZik6d7sPcbGYFXZBJiPsBYvbq6tgajrqzmC0qm1DnJsmYFkgqktX6zXxVUOSgbncQxrhpTSRAUew1rK+w3n2mqPgarFOBvOhB30hPPRtu/ur7AtZzrKZvUfk3Xcti+jLGukWYzmveODvW8BVeXU0u9uCRIRhIqc6H7OfHqjs5Pz7BnlCmXLRPopaDfSVyw/aIPNcQh2azBIGVJTvC7abqgdVn+lTUhdf6n7DJnvMHcLQCy9fj93byTYPv8458GsNgESr0mG8gauGK+rPU1mEo6lxKcHAJUnA/7rmUzH2KSjXhNTKPEEHuMg/aX98C1fqdDcK1/Z580vo6GvwS7ZwA5/cXYIo2HxqR8tyE74x3Z/gQSOrRzOT+0JiZTaYJpkx1Xe3HGMwbLss/1mXWzqQZMpuVp9sdjmGu5vsZgW266Bmj1WZ9FAfDSqCBrIWB9MYFH8OtERflfg12ZoD7PkzcqcGHDOpEfl/npElGNvn1s+2RzdGjH9yLqsT45T/MzW6xhxJXba0+7s/p3xyJKnOo3WQ8d6K/L6DgWIY+MoD7rlT74ag/Wqlwx9Pp9dpieLqHdFJWXPaAN3AFbVmfdIHdsy0L5nmbn550Ph7/tZ+xQgaWWVUgsnzfcgjBtEb8Gl/S4b9fasbnc/vxbmGvTzsz5Xu3Yzfj25zx6Y73M62Ut6/NtMzOGEwDLGhAz1YSkonLtv3l/f33tw2dvHyN2k2vaC73W94YlnT3M7WbZLj7bSr+t9+vqfWzPNUJNrtruvwbYQg3Z3/8cYvs7ibOJbUXrMvs1c8EkV4N306Y8+df/29/cI3udjGFAoXkatLOmR4ZhoCZLHgQ3L6qqNkg6AGYjUUsMhsWZYTUmaOOlaXYGz84PAooy9gNc62xSs9qYCZHb4qxj147HcVS8pKkmxytUV1NFU3YTB7xAE7MiCOix/j96bxrhuXgUKEa0X0bsDAGrs+HZFPibujIWKseBjD8sQ3VjhHxWgWbr1VAXLaLqd7dkgxDAS1MDOwKTETYXDe4D95ulcHYUcm7Q0MQRD4hkPbYstjiIAVHpPFgnqcbIoN3nWzEVNCZyXhk8Y4NFo21o9uSzGnvrvzHglvZRO0A2DNGU8bU0PwIqtEFtQoaDBKYk2IftzFj/zztDGfYGe7AeArqkN6CeU2Mudou7cA4GJ+ZcAKqy8jkkBRhbN3CI1l/fQCT8TkGfnaraP+nGVGeGxpAlbzYqBBIIiGkMwqpSeahAh8pmen40XgKJK3M1f5d5ZEdCaV5V51o6CLpnDt9qbMDSPmTONI/sGDrKQgHinJwINCCAOcZSgZDmkHu0yjjT6l6DgO6G777/1XJ6drZ8sYUDEIp7qZQKrKknbKqBAC+AIPwUAc62PwzmUFJnPcjYIu8NzCFAhnfffacmC8uyXH5SCSjmFQBNgLa5Z8nGOwW77lUlIwBS3FpT7fbmSuWfBRwJbNbh4YRGUapVUorOjlxPZqFQ045admICkvlpHUiM9zXnXmskjFcCIhClB6vMjSPQQfLi/JzNJ1S+KdYMwDWV3zlgt9eU5Yn3BetS9kflnLBlAFzY7ZMgoRhFWIfXn7DGvyxnpwLX8K6xl7FhqpAVQylg4ypIHfs03X7jfPJzZg7loDNOZuDAupQur8V4frr8uFx+/MCy0LNTJI28ywuUF6tZGmeyxeruLCAqWeXsVR+M0nvJXmKwjuUMsfiT0XwhoJrAmy/30hEL4IprAaSt0lCUgS5qAqEQESxRlLS6mzHiOIBrJwrynj5/urx+9Xo5f/WK+wT76RRNNlAe+vZd/ez9+w/sHKpOvQLDyboEG/LklPMA3bUff/iB5aHoHCoQVV1EwZTVGWxmVRItTgAJnDoMoHPGZs8n4SJwTXaMY24GUMA1sn/DaI/umf9b2bRYuvZHkjBTt1KV+mLfP6PmmpIoK3mKlCR5/RfzuthIZnObYcgmOFzPHQzlPJpab+XSVgMONWkgQE+mmhqXYLwvLz/y32E35DjrmcmiHPtAjaLMPA7DM2WgZEM2WFbJpjjXHl+Coz5f0OQk35E5FJgnYM37oEoeAyQoOdgMuIBU7pLus7LPtICTVMnpHI91buNvzJLFBN9VDp3gPuerdWeTQNJedPLPwJwY5cvy7FzJW3WazfsOcK2SHAactIANIMuPyZqayTDhW4wUzDQPS7zZQzoXw2Kb4NohW0DvsP6jM99nGG2yPWiendGbayCtbVN+JnmJ+N0drClA0tJaA3cT4MnTJHjS0OT9+h0O3mYAhEnSyhdagwy510zSV3C2ArccLO0G/g2IJQmtpdxjNYGZ/I6/N4MfP5ONWgN9SbplHBQgijgAXyu/L/tmhqOSPEIr4+sGYJRtiz+mjZhxEADcjPkJCGTtzTnJzNJOTGBxLKO69ijDnP5LfLDjTLoAbOpmzhhyzMOKKBB24jgDNMxmlrnkfQbOa9AjPqHJErHxYduyscE6+K/VS+mFR/4Z5WF8tgMwyxaF9lDnzFwLW9BjtaaYmxgdlP1IE2ypkszNWRmma/ZAgygdB/Ue73XTn/f+4kAcgmsaK9mT3XfIWnxgGBu8O7xDYguBFH12rS+3JhXMdZ01SCyixqYB5LJW3FthMj1uzrXOtmBLVsxeQkF3e6wu2lzHW2Btu97nExe4M0r98/ntHMW3mnFj7+Ve/av7bzdFjPXm5+t77p9PM8GkNe/TI3HWAKW2+4VrYmjFf2bn+wbqpmmfIDtnYUir5rH3xqjANSfq5jhtxzz7SDiC9s3+GhnYu4dlBa79m3/6j+5zGFQXqtKI0SLKy80J5Q13NpwcMsNcAxCRaPhn61ip9CIGIlRj3o2AgRodKFs/O59Il0bPU0O5BojMHkr5XbW994FMp6uyKxZ4LXCtHfF2+q3/42A/mlTN5sthrdEtfTWWL+pnAde2lF6MIX6GQDaBeg5dBPrJoOdzDF4MVOF3/Lk1WXJflir4vtMZmU4AQ3eUVZoZMA+AHI5cTA7fGM75fvrs0B2Tp87dlEAogI10oT4rHHymADwlKyq74MlUjIaIXcuRsY6cu/I1tzOHyVwDyYo12Do3DAO3sV4qsx42m/+ezkYx3QLyoayHnQ2nPkk719FEKtq815hKhKbotd6bDDPqBYVd8IQC3mSI8eEneDgYhtztPQYCvl32N5zUBHVhgqh7aA4ml15Xqe9giBTw18CrmofkPaBRZdZQOukaJNdSULdCzDMBTjpuAipRCirgR+Wh6GLIUs/nKrUMwKYx9D4luOZOsWYtJmP0+vWb5d3335MNpzMX61TgkgCvW7GmUHZ3d7eQbWC5iwJtMNhsQ2xdLY+91p/WFfYmnv/du++YVMA7keXjNSywSg0HwrrE00QL7eWrl2twDeVxLLcEKwyC7SpxFxjagZicFbNiC4hWuWoOEALFG4AyXT8BlN3eYZ8ryJPeGv65IViBZ8RYsaPpy1dmkz1ZLj+6LA12CRppBtZG/KBRCvkv2oEub8e8h8nEMrWAsHdfyIbDeQMwiOs2DVks/E4mI+co5TECG8Nkms5Igp7Sj4rOZMkGWKOKjOrZlAfMbAUqAdcAsKGZgTrLmp1nAD3rki6jGzAk4Nd8J2M2dXnEBBIwFJAN++bFcvL8rPQMkahJfyv+zfPNXb+ciMhZJBsMUB37VwEpngfMUILXBImeLcszQpzsEAtw7eXLlywHRXMDgDzYd+iyCzabylqfszRUgDEAFkkNgOFGgO30nAA6AFOUPl/in8uPyxX+uRLTCms/zLVq2rlKfKSRwRpgW52zXuvNvg24Jr0vNVmJRIT1IH0PNh64hzaax67ysjnTzVxmAxAHhSw/er48fXFaep5JLtL+e/9XkFlgnthz0mRMx+Ab2hh8Vo2lZGjw3/Q3hsYbwSd5cFXGqnJw7c3or2Wsw2DTkWI7ZXCt/AHqtmo/oYxT50o0PVt8P8CX/tbHBAArYVh+AnsINyiFn6vMvAE27cX2w/TddfYa9yEAVdndlvpI8gd/T7Befmj7ffLl1o5uwLUkgeMbxW9ocE3vECCf+9Hd2Z+cPbWWnuaDc56GS3wXnbsJJ/rvbm7RJbiqGGjgxskq+gsNtkw/rMGV+BWd/Jr+y96/b8G1dbBg/8CNThIsNCNJV2RFybEyMa/9BBXzGdbzrt9Mu/xQwHj4LvIyE8TMwGj6Y7lHfNr4ABVJf2XAaK83zMDs0TVQ1eAq/TPHOBPkm8/St7W0BiQMDK6V7IzBq3me57qs5BlgYSc71+BaWKRJNPQ6O5T0sWnxvHRjrTlPevfsjfXfGuPubp8xzzN33BZwQzqU2YMZE45ZRcated2x42PBtenzj/WWZgLemDUmxcgJW2pNQPva3qrfb5hpe6AT95GTMD0+6zus1lcqMVxeu7cntU425+SM6bQqDxLw2/ll3DOB6AJNdsC1Mm7d4Gw+wxrG0vvlvbJn89z4XZ1xOUOdJP42cG3etf3gr4FrCo8eDafWu2TWvma/+n0ft5K243TMXm7xlW0ycj7Xdq1twbXtWl19dxApMkyxhfVsu8O39gfm2wsT6HWZBFNA0axFsSwbIJ17Q2s16z42qdfaHPfaIzvg2t6sbMG1LeNx+53aNyauaLz7UxNEi4OgM7nt0xOAawKc/MWVg5Ayz37RDBJLoMw6CBATo+nhKOYRSlMwoIAN6GiR5aAylgTVASXosJIlI60dbaSUZCjLARHo/FkDbUZATTvE88SBS0agDvEYKF8ogEYcsfydgQsbSgGTwBJN2NQ3URAnhlaDXAiAcT28FzPqZHv078Oywd8IxHDgoqwrmU18KWVq2VRhSqVEhQZtlrmuAoP1QS1wDd1Co3sXQ9lZZw98AWzTCWsn0hl6Z+ziGGTMswHEVjObz1lAbWqzD8LKcpDehiHigz5cN9mFtSMWgK0p7XH0vdwrS1ZjaFZUZ59nNtGHV2mfuVPrKEvJ3K8Fmh2UhUHD7HeCkD4gIlaOAc74TMcqAcUMzrUG1tloIv5eywrkOqCLVoW6RK7BNe4zAN4UqjawM6jXPnEqgxvGCPZldUxzoIpgVQ+h90OZnjptGfFPt2Hve4BhYC5B10mdCaUThoCemnrVLVIZXu4pM16xNlI2ClF26EjhetAiAvBAIM+6bNhPANSYDQZA5qwZS0XNBKURHQAxwQuWHErHCzYOGl0Afd6+fcuyyYBr/C46gN5KvwtAg8oa5fACiDs9OyW4ke6k+Bw7cILtYnAtZW7RrapgzCWh0pdsNpME+gVWsOx8dNEV61JlzwDXvtyjPFBlkGGsUYsL33/6lOAmNLYApABowZ759OmKjQwA+uPdyT4jCKZ1HO5vHBgGiQDH2OlTwYJKQsV44/ogU0zsNQI4X0YmujQOVT6v5iMB11joVqC2l3qX6RgsrcPQJZ0JxrPXw0qWHcIa05rlvLlL45c7jIu6y65tC+yiNWwMauT6PA9TflLlLh1ki40WcFzM6mdPwlyjJa5x5fh6jGNjRQpWmZz0pRSIiokqgA32i5qGYIJC9+4Z9DSh3fmZLDaU/Krxx8vl5Ayg9tlyco5y5VcEVrF/rlCKSOATjR4UKIG1dnF+wb2a+cOeIrj28QP/KXANjS/YvbN1NcNMnsFZOW9xN6qEMNpZAiMESMrWMTHnZjMsiUrZFA9zMRXTtZQU/tidML3sFXGdjuQUWIQL/BCAa+wYLg2z/FMOY9nUnFdKNAgUtzaem5CIqVm5kQLXYGPIkosQPj/kNW5mSQF1t7dckx8KyLwUmO+OxgR4TbrNGQR/gutsUzYmZmf8rOHHlUc4Ab6wZd38ZziKOlvuFySVhdkkon3YTcV+7iqH0e21tJnig/jZov+5AtfCepwxk1N/fg6slfhjrROrDPiauSa9Xq7JE2y3BmPFODT4KuO/AmRciMv7FLA/dKXWPmk72Qq+1zpG9NcqqRdG0jeCa2aa5JztmfDchC0kmLgC7ek865ObINbnHsaoOs9W4BC7rKskoKrLDD2qGWzVPXPtjG+tpbU4/hZYi91YgQUHz766y+aWaxZSfXWABHmf+J8pv5wB4NZ+9U0OwTXGQ/ZfNFD2TR2B6ezoddLvFrmZBjBIMkjiczAEt8+W5+kgL4wl3WkVZG/ANb1/nrOlEZIE698nyO63VxMXv80IstfGMG6ikoa61THmWgN+examgJwR8HKfZzzH7Ivd8jiwpWJZDtZmvI4sr28G10iXnA+YudFNV4G7PxYdSMYF/pli5gCPh6W7vRay7hL8h43lNZUIwv5xHw0+ZLJex1rNWgjoXOvKD8cnm4BgygOdZKm1shrTZq7l+rpGV7KUL8H7rG179kdrUR4fzwmUHK6vnoMtSOXd6jlaLb6jxuex4Frvr5TKr+d07wY9xvmtLfr6BQ/3fmzBwH3m9SdQWlce2t9aEhOHSWm+5kWJO1cf4SelTSoC1fSvD9bpYGHPMVmBmgEI/fJwR5cAACAASURBVBS1/jbvPf9T9uYQqJ/3mDYy8V2ZtSPgmoBE/Un8zWsCXENAKWetTH2X8oVBlcDU2j0QhMafldDhpotKlfUhq0rkx3psDrIjxqzAU8FOGhWoRGF0lCxNjuiJjMm1rRIApK5ucgYTlMW58dbYsbMFUJQewxTHNP2XNHyBa3Fo9I7dRTVg4WSdBXyIwD2DYgei+Fw6grGUCoLPT58xCMo1OGkWvJ0BrRaCgceRhfSZVYf5zCjlQFdZ6NwcrSPm5SfHsli23Z59LiaO9zCAlQU3zbv1V+TkJ2CJALQCpW0w24G3ACIDRsO4C1TS889x6tKEFvrXmNm5HAaBz+buXskMprZ6Or7UmfGhpiELCCcgpTXizMZ0Cd5nC0y3cfJ7VCdAZeypWeVOsHjOAGozs48SqQbXZPzpuJUYbVpy23gZQJW+lMAzBOQI7gkgAQCx5h0Yc2KGuJMPOzcqwBKwO3SvzGBDVP/cjLQXYO/YWCNATDODBgjiwgskAJh2dgpAB2L/FtFHYOuyRjJ0klk3uAmwi5qNzsZhAN59/x3BtRcnZywhkwaRgOk0bhC4Bm0msKXWzLWUw5LxUSWhcjjUlVF/WCr37Pny5i001wyuXV3VAQGwSgLvn6qsDPNJ7SqAGBdrzTUAT3iegGsI1CVeLxYMBe5TklbAQnclTAZe4Jq0AVt4X6LhLCNEw4inaCKzLNc3tyrhQ6MBgEgo33sGjbFzAiwXFy9V8vrkqTSeClzDsxrMo7ep0gGVLmpfETDA3NmmYd7DxMXYh8kMPa9qkkENQDvXCUKi4cZ1bdvmLm0BEZhtrxKdCVa70249q/b2ujRcazrjlblF6SvLHDEuX1qknrT/OHE0eraMGxZNzhqyqsz0TvDN/Vy6Vhg+1ESoxJSWRBX1/FsLrrW9YusDvithIycGpb5oOgGbgJ+p2+v5cnIGoNrgGoC7pwJ5L16rY6gAtlMCrzhj2HTj5Us+I/YQNP0uP14SdESpMUHws4vS38K9obkGYA1NDsRau2aDiHTwTGlnM3Y7sNsCbR1EW6i9tNmc8GMXzM9svABdvHRgBhDJrtNmNeLeOl9dmhrt12II2BWPRAFZSvBLni9Pn58uT9hdt4G1aEHKvrozY5h4sIFk+EU31N1D8XwoTxx+FOfeTleSZpJvkG0New2bQfpt6iQM0BLzQPYaxvvy43Lr+WZZpoETNbVQAxnIPCRBw7CjOl53AlA22b4Tz/beQ10CZXANT1i+lM6lO3ZWdvMin/u8ps/j/G1CNs98gmvptDsaF8wywjpvU1Jr4zuToh6uDqqygewHrdgcZnEfBGCjlPXLC1VIKHHQDEf5KebEGcDV+wQskcYk9/iqecTwSXPoF7NlT6S+2ScYi1Q2VLBXAeS4mNMbsBVkAHAM7L1WJNF2yh8Y/kv7fLHLvESBKi7Zim0fSWIFXGuQTmBEs6DwGTaZ8rMkOK4gNWBK+VPkm4sRuUEVpn+zBdX6sxMYXI/T/K+t3Zm/09zHr2tQYAaPh1eeQYSeQczHZzr7Vo2pGozqNa/7zOfSvwfQsf+aCpJdcK2rZrYgQA/l+h5VMZI5H1VKGQc9R3TdDFCHbTtQoQ52+7l532yeAX5wZ3jIUvUjhrPX06ostEGT+V4Bvqry6ACFstHIfcRkeDSwln2ghkKH7LG91bVdl3tgzARAI1+xxfq2a3+1PjNXTnDos5Ee0Fg1k7O/Wb6yffMGTLxnkhjkV9Ioh568LiK0Sv8aPbVZ1uuy+LkO4jO39zzYiQFUHywL7bnPfMx9Uu/Jx2qtRcVnifHiSz0MTu0DZ2tAde8zPVc72nU7i+RbwLW8s+LoHaBiXH9/zx8H1zKPucRDa24PWOZ7FOFJ/nn+xM6vX9/j/wRMb1UA1jOMcsv5PLW2V+eHl6MBvVXiYMx54YT13TXbLGtaeFdXXs53mGPyLeBatot4NHrTJ//6f/0b5XqrzEDGkRnP6CA9ixOQLGeLalauYJQvxSETkCIn5NkLaJs8ZyShQDCaVtIJEjNAIFIJaBv5ZPa/qPWzbKr1CbKpnxA40KumbEv/ybDHJT/bTdm2RGfHRKT737tFcTNHonMWJ1zv+/8S967LdSRJmliCuJMgSFZXVat3dmQjmUm2JjOZJJPNTo9+6RV2ph9kd2ZtVw+r/b09XV1VvALEhYTsu4V75MkDsrpnR6hGgzg4JzMywsPD/fPP3fWMa6XEaHeM3sZwSeqeCmvfM0UNbIJirkmQa7PVppMwqL6Y1dK4rxR/T1XScyq9g9WHp2An1ykGmg2pKFdcXWmdqPdS10wNskSy+2GDS4wUz1WUjIe3a5q02R/zQ4fVBcSLjTVvXW7oxrSsTdLTM2I4NbS8dQTKZqLSDmDlFLWAv5iXUVPIzBcUEe/1ebLWST9gGiaL1QcArEgcUrYCQuJzJS8NLEjKpkEv1h8icy2MjqT8HI2IJvdwWJsrcC2MIThjBERZO+ezmGtILWaNI9e4aqCl9qQBbdZXw3PJeDyCnKI+07HqLwJIQaF+pKIxNbQ5H51JhDRQpIWqk+ZT1oBSp1CktqmLZ0WrCkRkulAMhWVZXn3zzfLi1SuCa2CucZju7JlOqegmyRQuMtfA/rFuGGxJp4R2cK1F6pAchbnB8zx//twsjIPl+uO1O1E15tqNmGthkoEJFnAt3ULJToUegKNq5lqBa0rblK4TeKUC/Uk9c3dcKRE6eKyxNphrmvOkiQLwAo0JzrA6ZH5cbm7ViAH7H2PiGFm8HiDnKecd4BrAEhb7JyNJ45W1hX3SC6YjUABgLXXBpFvFJBKjyApp1CxLx8yKYAXEEtCkPY3AisHez5+XY6QRUycWuJY9RFCSjDiw7MIqfkLmlepQdd0pIBtpqdAfkHkU9EdzCRSm5z2xD3zeYKwDYOtRYhs+klUD4qlNB2PCQKH0rdPVUbMNbDMeAy78TmDd3QMPzNoa6cHSEwHw080S+xf7HGsKgA3iCsAw3amx/wh+AoACeHd4uDy9uFiev3ixPH9xyVRg1PXEeYxU0ctLMTLRWRYA8bu37wjowOnFNbFHsTcBpkPuEAQC2PPu7Vs3xrhVUwPXlyTQFV0yUorhAOw2NCijrACBDnpj/aCjks6sM9QsJSmnAUpT35I9p7S9Xv8rp/rEXCNgf7QcHJ0wPRTnoVhrMxtUKYVlg9A+QRDMoI7qpQlcxPfgA4S1SICtWLWSvzqXdMa6i7TBdM3xFYFMAGwfPly5g6hYfWLeKgjAWnHHRwyWxEbh8T4Y4wHXckLqnBETK9uzmD046xNsYsCz1Q1EKQkE5ar+aTuT44e32kcsE4AacWZyZ18VcKHaZbGbIA+CqN08ImwfWQYD4BaQptIR1DfcVEnpk084AmG95prPMHzm/lDZF1UvOM2ToPULeNTauySH2Y9pppKU9IBTAQu6pbJ2wKW+y66U8xhwzQpwD7A2piFOxSiTMttG0rneU3bGZffvgms1lgSlbSt9BnPNjcYC6u0AGlqXXCNn1hYoopO3xjCccluuazZLByViX/WfeuKvB9eG9G+AeAHXVNuqwMr+HFnHBA3nGZc8QuHGf2EtWgeC1kDamK/G4thYwfGIeb/YqXPnz23HdnhEe1N2c79cu8uwShX49nzgwCUFgpYfEB0SzdefpMYx9ob9M851wNoBrmVNi7XXx4GrbYNrjT4SrYbzNLp17+TOf0hQ7JeAax3Y+hpwjXK0BzjZ/LylPJ9Lfxf5P9JUGQP1egMmJt0zMLPaM6NXDM6CFrQccz4A0Tor+nowEL7eT4X3Sw2NvyNLRBfcx1zrumQXPGpgGX21FXMvzXyiQjd11WrXeq7WoAqlcMWC6voDTxHM4kui9ThAt82O7HVGt66/e37IX+66YN/4p+dYzVEBsLt3xfXk/yfott2BeP5klT3qZ0TuQ71I26ez2Qqf6c8jfRNGnIG65g92cK2CiDWaXhUgj01RWa3zfEbV5/vb8Pm1eASLDih38P/87m9Hjc2g4amPJXBBdSikGJMSWRuYk5SJiaLkjioliW15fHK0HJ0cq7OCDSMWYrYhm41CQ87sgzBnMKNIcUkKZJzP1D8byq0tkAMPbWMXopt6Sik6MswNzXSOlBXIxhmYUlSxKKNIcmtRLaMgkfgopYNhxIkVXNRgKU0XyoaR6DS4WbDWgFp+tyEgE2eCBQOKDCPGhxqMY0QKwTiRWa8vlp5ag2sp7o3S2WZ5Jc0h0XN5w6nDVsJY+7aML80NkZhBCa8oTiLIOiwiCzIoYjDXe1Izot1x/HOwpkZUsjQ+DUbWBKtaZqG1YwbVuVLphSkkTnAtxdfBDDqE7ArMCBBExhlkdyq2Xam3BJUJVAcsDUhbUUwp1bDUnHZEkKKANc2/HlVGm2GPlg5d2OgDa7nN4Jo65dGFAcCGxhqo98P6QXLQTI3TTdwxjYeiwR7WMANjBt0q4ZzimQgY3fK8R5H7MCrw3HkuKBs4gwDkwJhK7TUwp+Dgw4mHXI7nom5OVLgKX2IsL371zfLiJZhrpwbX5PSBlZPoMdYxgAmAY9WCKFYr/UGsIddRjDkdHgKs4UTBmQWIdfFcjQkgNyj+HnYZGlEwhfIexeDB4pJzDmANz4jvGNcACcQIfTC4pt+rHpqYazFcMd9htCX9FHOt9HOkA+4H1zgPn8RIUvov2HEG91gb74jg2vn5M6auYi2wPm/evmUjA3T2BINJtaTECNK9/TOBErIO9a2AQAr/CwwcZwQbApgBA1BoMMN8YCSyaRCv9Pzn5excQGwYepAx7TcAugI3ijEgQErvV0mCvmfAQmQaIItPq5A8u1+SGYVmERpbMddkyHUWHA9XBBxQi9FgIp2qFNcfbNlKhQNQh5gCll9dqbGGAdfMEjWrdTD/mP4r1m/A/rBcBa6B5YhyC0cEqM/PUUNNARAdODrTwFi7uLxcLl+9JLhG3Xn4ZDkFuPbihTqJPjlcPlx9WN6/E1sKXV25T8FuO1fdQDwzxvbx6mp58+b1cvNR9dbUMVRpxJhHsWUdXHCRfwKuw8Lp56zVdmO+Cw+AMXfENb5l454bzi+bJgwmBfaR5JrMNgL/WP8U8a+gBgGn1nAILBOAagcAoQGuuflKGqios6WDEUk/Zc0ugWvFvFAghazTdP9tLDKIOdleZpmmI66WpjktDjZhntRM5KNZa1dsbsAuv9QzYiHLmAa4pnRTMtfsTOZsSAMhpffFkA9YtFCHc/flENGpwtdjf3DvpEkOfhZu489q/8rgTOot5tYWie2bnOl6o8YeAGUY3tbN1H+95ZzHFSsnXd1zTmjf2eYcwJrPSO61uYYb3nx3gOyLB9WWa+mdBD4jki2lc5IfB47EcouzapDUdnCMkTi4ZafUv8rh0JoUa+1x0AhzIyO+d4TdvUOBjDL0yoqMrReQN2Ckg9I2uFKjT/M+3JfJsYijIRHaZouM+RxbvdmzlL+6ep4isvH4PO6bpwIv1/bhej2GTeosCO2dcrrKfo7RtXKsxsvS6SMLYANca1No06qvyJaE+LWAAN4fu++cwdpIfmzT/v4OJKyddMOfDtiPiZic9rBaZnDNQG7sp3HDGpf2Z4B9gf8FroV5ND/HNL4Et3ZkrHk+0QFOBRUQ+bVJoa1Ei/XhGjhaz+OWLK3XpsvxqCX5CCtp7eyPGWmB8yIVSP474JjPd50XMK+8RdXP1FfJ4AQYxEUtsd8JCuQe/Zk5oibWW+BaBzCaNhz6bwsYmtZiC1wL8PzPAK7J/Jj96Ywzc/214Jr0yayPtsC8PoePgWvrPRvAWeSb8rW37rupS71W3CWPqCOe7X8KuEYfaw7ARIfsgms9HTwAarF5td/KXlGJ/SpUk2deg2vTOWgdNZ0zbfIjmw0TdsC/nSQNXBM65p3UGk0d/Oe//+2ouSYDw8CCHUQYD1JO7oyF6DyLdav1Ow0vRve9bYeh4cMchiXef2xwbSygio8nUlyGnJUvUp5c3FqGXyLHSl9LzSoUHY3Rlg6UijmuEeEVuLaFStsRyVjWG6KYazKiKGyt8UBmOMo04I0MFLDCDMYQiPDcdeS4UeNFk19RVHPqJ2rZFjg57n0Lbx0MBG5sDT0BUDAK21aHPF6jSWM3KvFsA/hytCngWlI7KiVWhfNz0Cc6SMFvUXPN8yw//R5haxEntwFfm7Uf3rsRPYIBrrCtQE+tWQfXVMdK3MbU3IETGrAEBhOmpLOxAqxVkXOBYKq7I2CGjQDM3hDYlA5L5XRrnYoVqnEV8Cd5z/tVw03rlmKqSRNqKRtmcOJaBNfgkLFzK4A1d5ZzKo9qr4m9RvZJZ5hYDnLQEGBPTUSAC0hhPkaHRbFIxFRCxHYh8EPQBZ1tyRiIU6f6agLTjllgXcXVn46ul2IcDckhGBpnLHL9gsy1XxFcS2dBPB/WLc0BAP6pLhPAwKSFmmnkeU4jl9pzYBh9piOO9cdsY5woCh8GGpg7mFPMB5heKegbYA3ArIAr1JZTzSql5qqGGa5NsMC/s5i5Gw6kpmMxosRcS+op5Liz1pLCJrAXgJtAYYwBdbTgjAdIpb52lFLgGlJCkRqI+ltPCaj8+McfCR4KYAPTTQBg+j7A+RQoJJaPQAqxWpUa46LlTiGm3mRBaes9pB/eBngZ7mR4DWbHYY3UjRV7AeMEwFadnKWHRsqgwbWAeZBXzH8iq4lEw2tSbT/tgQBzAocEsMXIkMmewz7y585xD3KqBTi54YJTEyvokwYVrVEFcwSTPi7WjlLLZMiRqWg5id7QeSL2kdZan8+ehm4Q0Aog7Jxnsyj76tCNr7On6hB6+eqFOiVLMS6n52dktF08v+ReBUPq+up6+Xgt0AxyBLkAuw0sNh7fnz9TLn5+/Xq5uUbzCzAdDTC7YQZB3AE0icmnM9tNTtr5q6GGtdtSOwBBAjRyWijSryETeK+YX2b8OGWU9wTY6AL5g6WWum6spWgmPdff34eYj0Mx291xO3pLDHSn3Lvof+q/Jc0cnkRYa2A/prsu2IOsU8ZUSub/C3hPKiHBvgKqZThKv1IX3N5yLZgWinW5Rlr3LVO8001VgYcGrg0jJABBAYoJ6qgZg3QQa7/q+HEg0iUP6FgYlOodb3V4i11mBkYyBGLY0oZsnUFZVoDNdJImYsy3NRLimdfq2dLVnmrr2oFOoyOD0zF3cX7pXFDDj5gwseWYltJSEfH3m4drNVsawFoBsrF/BmvbNku6qO7WsZsbb43PNTu0m3rdsNdYtfZfBa4ZOAi4plT0Asm6kxYbsu5tO/gRZgbXM9HMcMNaemLO4Yw7gEnmt9+/O3P7Xw/jyQDNin1TAGTZN2Wbb4Frs4M5z8cuABpHjBJmEHrrnrVmmpQBLCRF2zIJWzF2X/Q2z8TOUsvnN5hrW8AC57p119w/r5VqXHZ3zevWGsyyaN+GtUB9eHiCxpxwKyeDQoHeyMQIgk83CttNBp3s7A6upemCvQBt4wG8r8c8+zV1RhcwEB0VwPqXgGs6i7/EXOug2j6wss/rALwsB53tFr251gnjdyuz6Fu+7vIY1qSb4FrtzyoVk892kK3YtjOyEj+Wt3Ngamusaz/zTwXXEpzpFmHutwbW9PpuzTmCqf9M4FruvYbp/yXAtYBIfQ13596gnQGdgGv75GhzH60whi3MYMhuwLVG4nhMn3Cfey26LI29Y19+Zq5tgWvNrx3QhNO2/wXANZaOMHawfl5BRj7729iowv7T3/3NANdkpCk1QnV7wswpwyd1mWBcaLPDcAowUu3b5dQIo4HAP4ERh88kwmmjMCmis+FhAy9t3ScWgIsXp25V767nfEcFSIxmBpW14VVGyGrL8NdKMxTFe57KnmMcMGiAa05plfJKnC9Gipgmx6yNVGlT6SJHkG6w3dz5EXCmi4RinpPmks2WTZDFpa/Uhlu+S81l/kygA2MECr0C1wgaZv7cKUv2dIy36vZVBUzxN6cBMuU3kWLVXoqiyNwLlER0vGqG9Q2cZxRzDWkwBYZkUQLU4b2a097Fk1dw9LEO6WyQvtEzJ12x9zSs0ewAhyK9E8nzcCxabjyv4QtifwDYSd00RsiZUpq5qXo9eU/SY3CJzmATsKZubnWoH9Bpu0XB+TimNvI4hJYSIuaT2A6I06fjHOtRgDoPZtNnvYfstaR0xeBPTSxHr5XioyL3YDiwQ61uKtbeAvblg9IVqUMCxGsdtWapFXTEQuxw8OHEIx0abJk4tXyvWZZhLWXNngNce4m00FN3xJQs4PekoLGZCMf1aYBrScEhOMPDWF2tkh7P+QRgQeDwRMGEk+Pl4tkzgjuYd4FrAvZRH4n17IhXOC30GKCEgDX8hNwQwEQjGDj5B0/MlrojShpApTp5GhxpRdMBYnz8eD2A26Qlk4npRgCsOWdgDT/BuEQqFzOq4ryzbpoYeyhuj6L1AA7BYAMtBcw1OPXsUnilzqFJdwPTRt1iC1wDA/kJ67ulG7B3gespCnAWuIYbA8AjIy76Zdh0YWHE2696jEjDPjw6MdNZ3Q95thjQFdggMG7UdMFeC0PYhaUBAEIPUy4PnpBpRXDoo0AisJ/S7bGnncViG4AbU+fCXAPQ56YgTIcF+w0sIqe+J9IOvXsPplVYNsX2iYPXjfZh3Ln2oYyVMj4wr2IwofmPQFWAkNiPYdDZlWTqNbrWXrx4sRyfnhBYw5mMumuouQZWG8A5grFmoAFcBcCCmllMHUX6twM6YGoiLRQgG96HPYD5Y7fLBrCpu6dSEMN4DliYoAp1XWQkkclscjNHqZeYMi0hStdfLC8YckrF0nuSssn96CBHSh7wJwFgpXAh0PDkSOCa2NdPaKekXmwM+FHPxR1CVVsS19K5CMZaAWzV1TR10D49qK5U1fi0w2KgmgXLuV/AgnPw8P4T5xb7EAAbAE8A+R9vbgiwQXah5xkURdMow9M6phIADLiWPRnQuoIHjkTKdHENLZ7hVBrSGzyLsYERbGVTmVamYKqZ6gAtWX9mdZP5NtPJ1sa2bCF10FYATGdTxpSIPLMZeLbN2QGSd+0njTkn8RpsKCMJ4BohxNGEqoBFAYGyP2Kv5CxSI66AcquI/Ah8pial7tft22G79UB0s930z400N78nbLWwcvL2zFV3kCpAW/MxbmUbeX1rfl7RaQ/cDMmhe6pDpe7VnZ/MR+zvcti3HDdZDQmGzyNZ22lrQCPAaTfU67W61gRWpVQKA5QWlkHQUmAoeyD6Kv5ErihzofYT9wfnQY1vRhM1pvSbwWnbcczBHnBtDayt54yMxchBE6q1TCVzZs1kyTPsB4QCrmVVWia2UYvss85ck80PlrjFZofcsCPgYv5G3w+H3e/bANdylnfgIb6JUqKKwRZmJ+2BX8Rckw87gnErKo+mfO3sl4xvAaMTSNXAtX3vXc+UpqlliGWK5NBYHzfg0rI5nP4hn9ZFw0vpDq58/C5H5Vsq8Jespj7u3EM6rljY65prA8AL8LUhH5rbrvcq1iAlas2Y5xtNx2LbOmW64e37dE6dK9HPu3pqa33w7j8FXPua+9U5YXTZWMnuzsk8PA6u9c9tPUv0/HxezADrNO7UZ1ylZg692AKmdW/Z9F9fc20G1UuP1Z6L2stIp/JfLWgUm7rPg46rYnrm+eadEHmybOwB13ROtCcdtXClow2uSW57Qd8emVMkX8bVYD44tY2d1RwplOEacKUAFj/P8uCIgDatup/JADNQ59lKd7R68HK2BDLICOO/R8qPDbHW1ruEtaKyayGncshh5UOW6SgGiKI04pjid7FXAhI4tSGFa3tEMIYp0lTAcjgCaCAIbBR9JnBW6RGxaRLxFhotYCbKLc8MqR3OAu+rky3PE+U4sevCeFLoSAa5EeZik9FrdWqcN7K1m8+WcVwNR4m1OeS0xMCBIFcx/FKMmALV87Oj403Zncdh0Ke+DIEQG89d05pppjlN2m45Ftpgqetiw6lRVLuzGge6ItkFFMLhyj3CLhkt1w0Y6T56fji4AtdSoNxr6Htr/VUnKp0gi5ViUDqpwiMS2lIuWOhbDKAol56ma7uFYw64RmeMqY8Bk7TvCVCMzqHpHnpP4IkGVKs3A0CUPo9b2yfzTOCw2BKqp/fJ4LxZck4NopPlN0Ze4NQ/vxS4BhYbGDLp6CgmoVI9U8ssB8WzFy9Yc+3oGOAa5lNOANLj4Kxh7CfHAtegpDh2yw7nnfoj+0XgKY1DVQynjJ6C5TOYawDXAFwAXLsaRnTANchswDUAHefPnrmu3Dn3WJhpGMIRGweAKXXP+ezgmgCiT7SbkoqPtbu7Q1rYjViwbqQRJk7kWAX7j1hPC+CamIifiacy9RwpqAZ/sA5MJXz6lGmhANfgHARYC2uGjVbubp3Kre6WqqWklLST0/Pl6OSMNbuqplUOnWIsskaym9YAXEtaqA55Mzd6yqn/Td1LUFhMOQBj2F8BDCG/AoTFWqoi6D4TKJfFWAojFWtF5hpS8G6u3ezhZoD+AoXtZzZwkGcIYacCy+WIuVZeauax0lbVnMDcAJS+u03NxXQSHnGdFrFPnSyn7fEZew1HNe5R/S3sawB9aKJxRrntuhB+B0DU82dPWXvt+Ox0OTwGwHi0HJ2eGHh7zpp7Pm543Y/XAkAhU0jbZj1Epkofcp4F9gBcU/qi0hZngI2yzDToCgz0OpzSqWBrOZ0+Ot5nglIqldaswJ4aHSW9m4xMzzdATaaIupO5zr8C2MSm8rxiXRlcAMh4OtJCxWarIGGFrKhRKdRhzh8dmXE4wDWkw7ruG4MMemY+Q7jaDqRJhpDO65TfsD2dBp7UcaaHXn9crgB0X39crj+icYoANrI/kwqCYCafJw6JXEo9v8/AAeAZNLItYxEdQcHYZQHXAqyxkznBNTkYBMR8vpVTlrmrkgkBacZ7RupKQJUE0WDX6dwAcLkDronO4mUoD4r6wWAJVckgsOc9q1QZq6aPA1wraSSqLwAAIABJREFUoKzSIGUDUf7JLkUAScx2nvN2NCTLMbG70z03MCgcJDZMBSu78V//bmZ7FUYaf57TQqPn6jO7DlOAh6qZtV33qGVL2KFXoFJ2TU8TbW7FYAXiNZVzEcC75bjtAEYGbb6m5lo+G1tx0FQ8mH3gWiRBR03TNRR+6xPXacx6UqcHhLO/G30SryqAH/cGZQPgWsoQyB5ItsRwZls3Y50bu+sXvyM6R3a3O5tT3mpu5/kspnUForsLqIl6DFyT3ozPJT0S76qDxPIFdS0+ZyursStbu8xK2WVO82pNgjjADXCNcpXUdp/L5d7OezyyN2yB7U2282r8LGVt7gINu+DaLONfBa6FGbq6+z4w54vgmjNQhIlv1FzzGsmO8uROP71bE5ngW9rMhrWa4EsDUTqA502v3ZzSR9O9K4U9ctOnoG6/K6/rhaK9S5lrNdYTAGrg2lrWc53HQOzuP2+JTfYis4B+4Vfuuw/QSjBk631bt+rvWzPX+vv3gmvRBX7oLTCSn+WS6AyJzntsPPO9v75bqD5Xe7nAtQJQp7nz+DvRZ33vWnMBa/J5a28HJ8n7umxKJuWzrrHDHXBtYBANXFOMojUfMLtGCraUDO0aK13VoxHVvwYnwztRjEEVZmdK1OqguSlQjQ4i6pm4mcKo2xZDB6lkaQ2fcIgju2YosDaOu9eNRRmbbR0tbNGmDoC1Why9UOQaXFNqIhgCKhgecC1OLe7fqb4USINrSFWBUNI5GeBata5OlBhCo0LFVJGOFidtpOqGBJhTLR6BOIEIK5qktZtqzMRhkYyxQ2IUbmrY6Nw2SOWOreOAt4M0DC2nEY86SI7EFsijjRKFMUC8dDlkWlnx7bqRkQ0s4EfGChhsel0Gks4A1SKKEtXzV52zAGu9EHoHwbbAtQCG3QkUnpTC5QLEeoSScz3mQ+AHnLk+ljh2mE84xClun+L1SK/EeupZ7MA4RawMtkL2VdRc4BrTSBv4qK6gmi+mVRGcuXcBVEUY+TkzSvJsACnURVSsLKWIouOj9iyaAoB1RaAArJmkiLL+oFLuHh7AplOXyMxvNyKjpbB2eE7UVbq4eL6cP33GIvQAAljrzuw2Fu1Hd8NTdTnMHjq7eLZcvny1HJ2cLLd3AAWVVgPAKPfDnCL1CrpK41EBa6aQuY5Q4m0wj8fcs2GDwbWHpIUKXMO14ewSwFgeCDCogcKnwfrFeMEGA2h1dl7gGpxlfGEO4SwDoIVuIDDA+l9oIKAaZ2rMI9lXTSk1PIgcEdxytLbLMVnHANdcH46y67T+u0+6BtOcARqenDAdF+MEgIK9dHdzz2ciYwaF1G8+ErB4cC04ziW7XApMP3/2fDk9e7p8dvRY4HnVYEyKDFhbPNwst6MTIZk6kjOuD+VIrKA4r1hafKOUAJ1vpvXJyaCj30oFZD+tHZcwUtM4g0Cpi+WTvXYj9hpZeewC7eKt0ctuKkK981BF3wPYptNnmipgDaESsS94b6Qof4bspbRBmvO0g36UGtAzMoruov1Ii8S1KT+ufRHZIAuQaaonOlcXfY4nCTqGunPtKbrCnp8RYAMbE3sH30i5BesNe4/69GEhSwoMNcwRXsM5Q9afjVrIP4C1FN0Hq5LdaMlcA/gDxiP0SJhcxbzL+SowxCwoM3Ol13WisTsldVvqvTbdPhgEFQQgc+4W8+TGGwbieE4GXEuapwG2J8eny8EhmJdKcebYwtxKjslID1b3UrDltD4CycRaA7h2q6YKXI+wPg6Wz2B1+L6dEaQGKAaiwFozQMjU18NDA79grwnIBLCGlG38jvlF11hKT6FocoWb7RZAQHaGz9B0M2zulhpANNtspMPqDGa9OzLKnBbaSlt0cC3rJ+MTwZh1J8iZTUYAkgFTAbHHp9JfDwe9zEPp5mJlzyBBdHc1z8l9imkVmwg/rz9fVTODBMZaR+nYdGHpDiN9MJ0CNlleabcV22sY60YkNEdxHMuB3O9IdSdzZnQMcO2xhgax3rnJ5HF2Z7in82as/Se1q6lI3c5NkDfrHNur1n3Xphv22Yr1w9f/BHBN49w3l7NzHv+E7NBhQ5adyBEYJO12/wDXGvgVVqXmUboo9qnmF91Cw6IU6MTz2kzrgGLDLmo6by0vmrPaA5Qf6ybJ0sygypzEft3HWtta63pN/sbhSLeaawH2UmHxHQiuuZmD42RyYJtvGNBTP+PJJ1U8BdLbft4C16yfCmBdS2t7CgNJaf6wC5NtzwJ9g5bmtX5XB3ez/h2E+xpwLX7h4+tQfw24plrOBcT2dU6QeIDOLW05YMGXwLVN4tHGLuvPGH0ydIAnOv7ket9rn4UYO69KZGeNafZ75N589nQy5vnisjktLfRr57e/bw0uPQZKzbliX3+3/jxdd+rfIbvkvKs52gt8DT3fdeKXx7MD8Pne60923Z/x7bv6er4MCVQKfXCS9py7599+cK0HFXR2VOf0x/b4YLG5XFICA0OeGia0Bn57QKHvEdk3XXPODQUP/vPvfpsMeKNzVi6JKuToa52nGLm0kZ/qMeMWzqMNq4rI45MnTDeDY8dC+ma4kZ1iEEDglcIR6qalzmT8GlRuOWBy/OX8q6uUIoqqFYHX9Dk9ulM9nUbAyWxO/wBxDETo7dWRDtdR/Ssx5sCaUITfzDVfqy+IDvMwDuT44TUW0rbTqWLExagIy4sOCSteC1yLsmRdHr6WDoIC+uCwAUCIg6eUt9Z4AmPpdeESUUz+tKc4aamDqm1GBA/3URdCCG6cVNUuUv0iGBGcAztDfIYFdbeUSqT1lSPAtDJ3o009tNRw6KI6wKEARy4yPqKPljUWFSfrCMZGpWNofl3XiF0GXSeJYA1AoKDhqR+Rg6uAZgEZBwscW8xrh68nwMibU4BDgFXBNWT5NNYEZGekMLm4vRwgFZ2Okg0rJSmdAW8D4mF+1ICg1WgbGsYRBgAZBG0E5gGcYAfJyBHB3HwLqEjNqMHQ+yRwGHsSDirX3V2xxBRBKp0AEaSQCVyQzA8DMBFay3wpVHXdAXsKzDV8w8knSOBmJwCAkL4GRhv+DTAO1z4+P18uX75kuuAtASOBa/isIpZgrqkmFtNCU0/FTLGxfpx8dVDlfofBfHfP9+OemGfIGGqTqVj8QlCB8n6wqA4SUrVubga4BoDvAuAa0i2fPuVYMMYBrj15siDlknXwCKSrKyj3v8E1GSHpICnwDQBbussOcM0nGOaUoO7xMeWbDqojOwhukDmXum7s+LcwDRegGsBNpIfi2V7//IbAGp/p2t1FAbA2JkylRR0uJ+dPlyMAmu10I/PZ0R51mEUheKdDIpXNjg7+JmBSdaTgtuPaAR0A5o50EwSAwngFuJZOQ2Q21fyw5hXBibBNAd7IGcFnIKOsS2fwUazBO6b6Xl29p3wToISciT5o/aXU1tKVAA4qACUdpjVKx0w2AwlYh70DkNjgb2c4dGMl54LYdgcqYn8rsEoA5MKxQ1ohq2QWmgGLPQpgGimckm+A1+g+DYbaGfcR6q+hS+iJGWzomAn9BGDt8sVLyjz0Oe7HNMSPN9LlqL92dl4O4yL2Jebtw/v3y/U12GsfCQgBpCT4E7C4MTSiUxN1Johvh1T5c5aPZREjddT3iW7PTi0HU4ztz+xui/kYtS4Nqkt3+fzNniC4frAcoQst0pqpowGw9SL1xQTJeiQwEhmHzOI52f13AKCuWWTdgnpr6tAsJmfoVZFzgaUKVpCdyrPzyM02sg4fCch/SMq209EVtRVFTQFCKFnNDX9LCQayrzjrHANr4KG7KdWfgTV30qWudMhOtTIFfom55g5fI9C15STFgZ6LW0vO25zaPhPooXPo8Bh2TWr9mqJixn2Aswqy6dmZRmrW8WwMV12ecvA1io+frlW41OzGnupZzqFYWymDEiiITzHsSAduwwxJJsA4y2d2S4FC2fUx0fs8bgFr40Q1g0fgudZ6Zu6EcSsR6Onn6jRMQLPtya5/YjnbErEY1di6AxWWmuyWzsazEz2JRoFBHdgbDlJjVMlOh/tqtmKAvjbQrGdkqj9DZCCzGEaS5MaMtJEGtwWuGRAOYBr7btjSsh2puwgMp5Nd2e3CwlIqoRdt8X4djqYmqQM3eZYC0cxKSkr7YARtdezD3Nsz24eYzAvefhOLD4BywKPOBK/EP4FkFq8BwSgo3ESmgWRVq89627YvP2MQt+fdxH7PfhkNxIbdvgLX87qfxnexFbr3gac/DHBNC7LDXVuDmvl97OSN+S5wou+PXSig663JHkhJhamjYi8llDkPW3kFpA9Z6cy10he6rzucW0zzmjBcrfoIoARS8Npqfazj/Fj2vMdjxA5tZdIaezKfNyFmd2rGdUrnptGiIlhrcC2NI75m1ddg19Zntt6jOep6+mvuViSfab+bdTj0luVoSyds36Xr/11gbt/I1mPoeqgDmZIQB1uyv9o6RezXZ2xT34MYQz+2ByyCoXRyiC8YHCXz3/dbbq/gq2syNYAwZ8h6bwprMTnHZ5aOr3ktZ/BRM9DPvgGu0VHT3srZSg3/n373W+yqpoxr5oR0FzNNoIoAgIA+uoEv7kimlsGFdmGwIgL7+Z4dvwRKKeqvGmRykhIlwt+K/VbdZCr1w6k3LBbcF0m1sDrdr0e2QuePgu+t5Bn9J5NDn6i0QHcP9AFKBg9qaaHr6ThsDaT4oIxyHuCao7KwfwgmGkCp+TNoBof+/pOca0S9mULbwLVEbch6Stv2VrvKwIE2QBW/j8yw1osNFgrNBrhW6SCKmMlBqeKsAXWqc52icgNcM8jDzoSstbYQiBRDScpXINKcppn6WGKcZBuXoOvclYEooLO17gVQB+YejYEYsaXhaSRP9VHEPDw9OR7sMxZDnoo06hAsJprYCsOJsU6tseqF3CvUWTI+DKzBWWedHzoJai7AFCIrGbKxXE9I79FzKnVU9dLYHKJ1Y8NTphFDNTdQGpIATXdmJCiDItkAZI9YWJsy1AzDyJqMXrEUCN4BFL+95R4HE4/1vMjqeaL5I0tFDhpeE5glhinXI93WUl+LzAA7r4leMKXtmAwvdCXETwAQqOVFYI2sm6eUJYJrBt4vLl8sTy+e8/cb1mOSXLMJgVk7uG6aoagAuSD3NFcQ48c1mLw+mH+sjZ5ZrEiOzwXy8btYgFLIAc2wd7GOZNqdnJINhjpXqLkGPRpmGoF1FNS+Drjm1FyuMxh1YnBgTgfY6Tp4SgGU+zP0pLtuUfcY4CS4hrTk6IJeLD/Fv58cMI0Q4N9zMwdRP/Pnn39ePnz4wPTQsI8ePoGJqFprSq/zXCIt9BxpoadiGllOk/KN9xH4cdqf4gZeI9QMM+grcE1MZMoSUoHdtZfAvdPrUrydhdhHYKMaCgCYSG2uBB0I7BPQ0PkJGYIOQOos95qZYQCHABQp1dZF2S2r0S06wyXDYnA4tUWmhzrTEihNDS7VH9TaHC4nJ2eUZVwlBmcMBkpmjKrB1g0Qr32oAx7yKBlnZ0nXSZM+kawCpFaUG9150eTjmLXWACwCWEPK8unTM4J0ol8dEFz75tWvWIMNADXBVXaMBViGPf5kOXNH36SwC4D7uHz48H65osxcKTUUtf4AOJFdleYG7US2XpauBLiW9CidwpkbFgd3zRiCpu4UKmO+ul5qGT4TWMO3L6CUJTJuw/BOcwLpP9TmOjxBiizqBqp7aDVP0bzwSwc+93dYkmRPUgSQ6gu5Q4MSpE9r3oNzqVECmFiq5ZOUz5wxagyCMxLNoXQu4IssZutorAVYpNiX7z+8J8iGeoqf7gR6cZ9bHyV4OBgVIy20Slh0vVxsq9gTApalp/W8Atc+s9s1wTXaJsO9LiejAW4dGOjd42QzJqW2um3zmuD3oaM2j8p1baNE9ptTE6JYXP32u2yfcvNkbFe0+fr2So7jOOurlppe09qH/U/dNCx1B+6maxZIxo/y10pZ7YDXbMeXc5nL6+cKYGt/VNpbmpYouCxQNfK6uubAKCujIjZVwLcu57mzTUbDKLar2rqr6YVPpBa07k4IZ8F7ooOiYtvIKRk/7aRk75j7WE8ej2qs4xjpPDvNyecamuWd5joFLHqv+u8KfjtLRAMfIHX2f7ejCVK77rN8RgXAM6fxJcSyLvnIYAMqzXOUvyaFOKAIDp+w4HSPBFxL1iM387xkjWb5spRNwuhmAy1wxX0+WJlDqwy9mCXR+6wTAjxYJ+lH5kCfGMyvYd/H3/TYE4j1XhiZH7lPG1NkV/uiFr+HYTLyGXxvGzo+Xc5gg9Lz53rmTEDrPqt9z2Y7dibO/Pf+ye5PFJDlaV4D4TiLur3Q9lLfj3nWsjXina/1BeyEgH9SFjoXPEIt7PiKDzn2+er9612Z/e0ScV7/sZmn+61BxlmXVDaMdLnulDIYU0MDj3bfjMcH39oT69f2gWv9fOlgzNY19fdVeuEAoi1XCYiV1gkOlYXYuLSesOapnvixMQ1562B4NtLYFprhuOWPXa/fv8ymVojcun2wL1uAKjfZBZhX6d4eiOSZWmRkYA2t2YC7GrxTWy2ncbWn89yBvmhQa6mVwqvpH/ssZBqPaWAd//j3f/MAcAIGeAzCTFJNpGe/DTpRfb43ERwX+I7CB3gG451sj4MHppvdsGi0WGfHx+oWyELJYyPY+U5aJKmwYawpjWaqDWZhFIPN7YUNsvSDnIV/aSkoQhtDK2k3YZQAAFEamtJftHFT7wXJVYoWspsY0pMMVISZheumUL82pDtmssOZHEJssIHe2khI91Aa/KapF+3Y7DN0eTRlmeBI0oswl0jxQcoO2RoSmRhf+DcBMKQnAegKAsu1k5DiEx1UlNMQcEfMJzhm+B6HnI0mObmVtgqwBc4YjHI4aaPwOuvLKN0p48PcpvtaQDaMJymZBJ1GainmMiwtG95wtuxol33ZTgHXAFFHPn1jbfGtDneQRwAp9VVAr+ZEbEV1HuyAFJ2kpiCGIUVWjhw/NQZRDSx8sbYZACkCDkrxCtjIzpEtDWAGxySDOePEqHG3UCu/5J1jWKmHQ8fIkVUg/GCtYQ8kjZSRV6c8U4ZHRFvPhjHBeQ4g0tmX3F/uhsqDyuC/inxLdlSoPEXIxW7jPDFdqCLouDcYM+dPLwSunZ4ZWAMYcU4wAK9BxqPU/uIv/wf+jjHfgD1nxgl+yhiU3Gf/UvbMpmIB9ACWqV1odiFrEbqBhFLiILOSmQ7Yx5GBXivwWCAK1pzNDMASOj1z/TSl8QZsuLuBM66i9wJSK1UlundExp2GLCBCejB7Kd05tc+fCIRkx9Ajso7wDKwZ5PovVTsT7BgVwVda7lOCSh+vr5fXr18v7969IxOIQAmAHcgzGE4nJ9LBrlFz9uzpcvL0nPdgZ0MAVJ6D7DM8G1kOdGYVWBlMPZ8HBM9TQ5OBDAFc0DkC6D6RjRfWmZ5JEUymdwLoQW0qMHru7pZTpBB7L0a/cVyeG3y+1/MCUMyC+Nhn1sMJOEimUjfMrBXKjfQkm/aElQ2ghF20wcoDE9GgIVgMbKYAYM/pmy0FpYJXTwhQ4Vmurq8EWDMN+946THob6brq5lr15nCOIYjz7NmFFFrGxDpWh9RDaG7A7rBPny7Hp8fUB2GuvXj5csE3wDl0DmXa4cOyvHv3nkAr9hSuraCJnC4AYADV3r97t7x/pyYHSiMWowtg18frK8kLAFjURCOAqn3CM83M9ThxYYMo9Vr3YTMQAItkeSW13vueqdXoYirGHObsCCw0N7LAv6ErCEiCRQnd5PmBbcK5YdMl2UJV3xE638ENp97GRxS4JrCM5whZpwo08DyxblXNQwQ1BNZR91kPxUAMy7PKO4ixyr12sDA9983r18vr1z8vb9+95e+cX6eSE2gLMJGuva3kRWcpxb7DM0I3QR/hvGZdRcoLmmOcjjnIWYZ5CGCU6+XMydqubcfoxThmsn7KQYo9FNYa7bsnMkhGwGdQYmNnVF23BO6wz+K8DFvSYI9+d9S5AQkAKdUBWWd86lcGwMYYEkSQHVJ2BQN2oyFTc/iG80QaXQEIlmGOcWR3eGTNo4je10u7bmE5MGZg8WK4pme2gYkBqWPjqUYjGOWxQ2ebJ+8TSBeb0DpuAGQJdM7ADkfLIKZT9icbtD4ju69sN8qPigIun7GXPBcDXHAwQ07ptpuMtOPtLzud448FyPO+8RidNUA5cM3FdPcUflHXj7+TZxj7wEB9b6SxHtPW+Mf+WL05YGR/Wfi+Amhh5ndnt7M8Mi4BCJ2Jm2OhHPL5+bQ+CmTM783aBTiMLPcx6DO769HXdc0HG3+zbExpx6lpCP9tdd1dR1xblDY0h9CCVSuA108mXb0C4CubZi23qxRdj2cL1PDRYjBlnRa/K60zaLFmutb7I9HrrZBMqlqjNYu0yvNI9rP+aj3AM9i+7dBzG117x1oNFl18zdnn2t6PYYhKH09ysgqKjM8nTRejXN2iyy1l1rZj/ECONfXi2lkw9m4aRE3A1B5VsvlydNI8B4/t6a7XM+/zHg94G1B/DS6VbHQQta+7ZG/eg7N8FVllnMsbunXa1x2w+gVTxDXp52b8ZXPo9+n0ri+GjdD2f5jPTD3X0Rce7TS6YDCaH/2fIc5B2JGcxC6J2mjzV2XCR1q29KrPfWMUCjomxf1hOfiHv/+bB+ZBO0rXF1yR9KTBlFFIJ8gFPOPQctBJ/fPhSRALTDdfH4cnHCCxYsTkCutJozIFP/Vucj3X+2C6WdIp24GZuFfiYOPwNlIcgU5r+cFecwofjQ6wggwwBQwaRr9WRSlaSEF6QHqoI9xLIrti0YXJxecyeJWOmZyr3nAhAjsMEaefmp3AA9TRg3Qvs5c+nPEwU+QcKE1TkTU5LAEdk/IQh4jP6ppXQZIDDqWjJd476gPdozsaItqiuUdYVaBe18rrqWMEJwavkWHTgLWqs1Ypb6lflog4jQgzSDq4BuNFhMVC+nlOmGSQjZZNmw0wA4faOGRW0Jm+b4ayr+3nCoAhUMd18BxF6sZHry/WHYzIEgBAvD8sGabkjLo3OgjBdoFRM+aWe6oKRyt9M1FEZRbRiPJeyN9GmmiiqgbX4OMBmkYqVN6TIvcCoJSW0yOKuL6YaZUOnGfVutjIb6xB8j3tdBJYCyAOhzpgIhRTi4rhngBi2dAANdcAPiC97eRUYMDFBQEBAG14H8bz/PLbwQbEpcDWIljugxbTQofaHTfZ1RS6iKCh0jBHNzgADK59hGur8L869+EaDAKcnE7gWoaf+mVRSXDOsVfOzk6XU3wzlTVdgpUyi3khcw3Abmp6DYZsFUQOwBrwHvKAz+B1dXZ2d6uk6ZONJnANsis2GMiKlWbPNDvvHwBXYNYBMBG49oSMNYJrb9+qftYNGEhqQJA6dAnEwDE6eXq2IOUQwI3SBK9ax+kjMp8I8PkQwvziOgQGyHDC82icYgIoDU0pjkfL6SlSjaUrFCSoTrPYV/g9QAML7F9fk1HJrrOQUbMnyfYLcAJZwefoxMsgB2ABwHMwdj8rVSI6JLKedcbr0WUBkPmaA046D1WAnwYPHDfo54BrBgf5NwCjBuIxTwQKP6pjK9YyoFSOfKSfAnxD2q7OLrV8YODK6x0DhSzAnA8A19Ah9Omz5enFM/4bMgAtgvtDDtCBF+nMkB2N7GB5//6D6nwBtPRnErDAfQCgXX+4Wq4+vF9uDa5BxwFoA7AGVlv0BuYYM4JgD5mhMIwC7FuPJM1VZFStAcaD9RDILXANAZLoITK/CQbfLSfpzE3fHWeQ6sXxOA3DPszHAzHFycrymYOGD2TnuaN2mL7SzdqfOuPlKIShh9qJ2huVMgb9wKBGwLXBerQhZ51IHTtq5QgAxF7GXsH93r59I4Dtzc+cUzwrzi+ULMC6MISRQJfr5o7nbQ0l4pRi7sHGTWMdsJSpuhGAOkRafso9GAxxYxQ8cnfeh7Pc/KVuHNNWdABvGKSpxzYcW+0RmOKu6CajvDld/KwPegF06UjvQM6Gf6f7acfyXPYv+AEWIH6yTMnx0agTSaapA0VK6Z7ZQvELY/tqXArcZn+qudQcLAkY0fUHP9DGHbtmOAPNVZgcEQJRlV68DvqEyRb8SDa7Ajiak4w1TnfSGj1XSZcZnTFtA+8wEzO3tU9Vr3D+Cog8gSz08VWk/wHE/WFnD09I1xnAyi5oM+CzTd9+B44pe6UxnDIfyjxII5nmzK9u2/2L+d84ax4BAb/gwPYZ+yK4luLtBYFNDnUf1xa4tlqe8auc0V0Hvt4fNl1nI5bT2q9LX8eCHD8mzDIBhRL9yGjc4wlAagzFsBh13ZlJlfvKf26psnF4PU9rkKH2VPd1G1Mn7LUV6FvXmQGW6fn3gMG769xmdyCGEuj8GiBFeiwWg84egZ21AeZnjP5LmSLvMy9AAh0aQfFIo5S6HzXmOPKR8h7j1lubMJvHNlAOgh0B3AXPAo6JEDLryaHPfR2Ca6uGBjmOcuasx9//vm8/PP76OrU2e6J+zmtt8Ncvau6zlgkieh2sZ+v8CoAnPZ2v/F3wyW7a4l5ZG2xRvUPr3BXdbqBjPedfM2fCcI3MtHELCdnV59vj1TwPFqoBslFaYAx9hu3r6q0b9bRPan/VfHp/9b1L28UgXmPZcu5Hmn7dLZl1B//wu7/xUDUFGmc5FANwcQt7ATIPdJjwJcPVh2m7cSKanFoXqYahwhQ8Ck51VszGgNQcHrimE4squ6uPI8AyJlQToL6iXKp21EQN5hOlMlxRviNMMoyMozcAga+FxRMX41CpmkhxpbPs0yG1c/CZMJWUVqFxynlELaFtcE2pak5XcWoEBpXILVYk4JoOvzoAw0CKUUDQzwyeYr4J9Mu05eDmWjrFMvMZcDAFXgftfRhlAmI5Ny7GiusqXUtpovgb0r3CtAowQ1kiyFYKV3OcVN9KA1F9m0pXlgemZ++GJNb6E8AKyNhwhAu5j2JNlJlZeeWvAAAgAElEQVTsM6SjucYTnfp0BBu1drT2HSjtCs0BkVKRo47YrPQmQA9sFsuU0ormZ8YnAQjAORvAoSNM/N2H/ADORr0PMzaH/FT9tchvgEs4qvCXlaNedfACrIVhMxvA3dCSXiinInVEqn6LajHKsRjdoAKuQfmD4eO6e2FwuMy2QCyk7J3AsTsWg4SA2xnTP5+/eMGuos+ePpPT+6D07DBN4IhCvtQ5UpFXvMa5/QRnuNKiCEI0cE3pu2K60JFvnVrZTAEgH9k6bf/Z+FH3TStfA/RwzgEKodaVGpnkILaRsTws11cf6JTLERfAL1BBad85MOOUsVbfvWQXr7FrplmbmXfsG9xXaXtJnYSu0r5kPTmDa5gXPBdqyRFcOz/n8wEcC3ONNfXsxIOFCEcfrKBEgLAtj89PlpPzU6YdgpmMlLUCpQtcE2O1ZAjyrpRGgW9x/iKveD+ZdWZJFW1TAAA7orrrpdYY4MrNAHcAsMCWYxTeoDXrJ0FPkXnsVG2vDdYCwFDtzziijuw2gEKGhvQ9fg5mUNrRh8kZ4CS6jF0dD5dDNBIweEPd5GcVGP+EZwaAQnxz3qhT75QKwgL6ANeuCIQq0CWWTWQojU7wXoFrmiv8RJo1wNCL589ZFxBpoARnHh74t+eXl8vz55dMbVazGMiEgD408gBISHb3qQBcjB/AFoA0fGMOAQ6CCQVGG2vZvQdLSHofa8S0ZzS+MIs5rNnoOtYXpEwUoxqgK1PPT8V0BygEWaNuZJMMgLV3rpcoWYOiAyCD+5wcAZQX41cgkvckmVJ2LGIDcK6cKspmBHU2hSmYGkDcv2TBKlDj8KUCKUjzpC6SvaCmAXYTB9BjFtQolyAHEWupNFw0ZTkgQPnu3Zvlp59+Wt69fcNUXLKvWW/yfoBrBHlGpD62QmMMmXUAXQm28MS+MXLEWlFOC+22FlkdBkMnYGEwQ2xMN2d0gGtTt0nZmRUxtgFt0Ii2D0EuW6QjPB0nowXYWqbClsFPTG3VIRzvw94huMZu1NHROdadyg2w/Ejyo3mauzv2gAFtSjsQAl3TaENB2TXzgs8+jDLdN3ZGncGzTRG9o/eKEauv2FTd2e9ztQLXDE465N86LOtanHXhhTt2Y0qvZIx5hjB++hrMTtsamBGBBkF3fndgYQSe41TH7psdMr66B1ib52UuGTKDV92mmYMpW/LU5V7r4Oei/7MfbNHazeNfgz39frt/s43LAGJ1X851+7X7GGsNvnDv2WuXVLXxBnjLGNd24srr12cbUBf7wxpCBABfbGseBrATfzRsl0ZGWK/P7PsVeNev3/89PZ8Dr2KgrMAq/9qfOfdOfbvIQp+39Xo/vr4zKLN3nJv+7z5wzbsgdquJCdkbVZtPqyKdVdcapJt2z8iWssF6LcF5/BNwyQNXOnFWhI8ALB4GmoQ8Jh+Z9zDXOOZWumotx30NH1ufrb2/fi17K7b6em9M758SAKNjGyjT5p2ZbWF5bc29L5xzPmuyfp61Tpjkzx16a37++cG1rAX5a032FCbbv/a7si9wTfZhAzHDV9vDXOtnwHqNeuBu7GWL8zSPLuMjdRbQuzHXbMOGBJS6awf/4e//rUHhOnzoQLdUPzA+GPGnIV3gGm6USeL6RwFNhpbBNfLve2zCxpQ7vSVNkikJRyeMaDNNbhS9dLpkgC4LnIwdfav2iOqydPBMZVEFskkYZ5p0npdpHgGmktLhZgQESo4OGVlFYwZt3g5QADQ4IDAApkrS5zBHKlKujosxguQwe/7GmAyoQQEFXLPOG12H2P53NpqoElmrCIagwDUZfVGsTrM0O5ECmgKiYRy6wB8unc/nMB2R/rYzex0WMUKQbgm2kRx6Oqh0ONapkzJ09VVRl260arNnjTxnncZso5/jA3j5+c4gS9VyWyvBsCbwE04YnJKSHaTses48tCitpAdVWs2WIcYRT7dM0fmxSd05LkpwMJHS5YadCMGkErimDWreCK1cXR+pPwJf8h12SRg4aUpQdffECtFs3wKcYapmpeAFTAiTbhyeVu4BTLsxPUDYjKvV5xNTKA0NhPrTS04tMbNswPBh51Gn9gmQEejBGoFkPMKJP2Va6Ktvvl1evfqGaWt438dbPSv+DQYGa6IdPiFQgLRbjBevYQ0GuC3UnLqFjVHIqDIrzw4l5lppaQINA6zhWl2BEqgCsw81pSjnAmQJZLAL5ymBAKWPdcBX6/rh3TvWaaLSbvXxtB6qTRl9Bd2B1yG3aniAovZmcB1qvNTHLtgfkEYAm7rDquOf6+l5jwEwRAogQBY+n514gGvv378nUKGmFXdcQwQ/AFppjZVIcHx+THANNbzg6CM1T4xVMZM1ZqVIZ19hvzF9HB0pmSqrUgG9kyYBETDr0MHSdQ3SxRazg26XAWNptjE975bsM6wvZAsPjj2VVFraeGD7OT2UsmYGIAASgkKsEabxDAN/NJip2mD4m0DMBBucTkpgWWdozk4BSwfLHRiLd/fL8akYY/hOqivArKplhkYC6tgqVanzWemOMjbFCLsSG9ypp2QaInBAsKx0b1Lh2UXW83Z5ebm8ePFiefnq1XLFTp+33E+swff8cnn56hvKPuQHewpjQXoo7oU5BIs048U8k0VFcPOGa3B7e0MAGWPET7HbBcLFeMw5RV1cMU4FQAy4JsjCM5Q1BcFcQ6BA19L0qLmLQD01CcExGoY90kJ5Ph3IhsFX9M6TIwXNCIz5LJZcSH5ZK9M1k3A9sY7vpavc8CYAboI10H/ax+i+nGdzpHMVs+WeMDia9FDoEtwLexL2BNYdzwag8qefflx+/PGPy+uff+KaYL2xbriP6ljprOg2UFgkOlskwwyMujFI5tCi1pgCc33UsvMr6BL2dJ0bM9ohO7GCtrn4OE+clj8yHGLTDeeidft0YFHrUKmJ3fFfG+bRvRV803yDialmQ9LZlMXhAOrI7Yz7Ufd35fjM9iQCSDoHAq5xftywIcY+1yZnwpguscj6WvR/R3fGdurNm8r4+HpwLcCgjudiRHSQS2yu2Gq6y1zX2CCc9Vt3QDKmksNuJ9lJgk2D/5g+5PvYNi4wcgWwer8POHETXMu9ytbU+VgzVXvEqzKlEe9fh3mv5OYpsRIQsK4533F+fQs06O+f/y5wDWfXKJ8QEDJjd3pTastF3rKv12MZ15/Yaq1234aDn2v0scUeSF3hnfskw2KkBAtY7Uu3nov/VuDa1npQFoZfMr9Dvtpj+7LqRs4yvysD3TnfGsc+eeh2yGp0O8y1yGe3X+xJ8Dm0f3NGlG4l23bFgnsMXBMJRyV+Hv8yQ4s+8xpc22Z5RRXIBhbm0L/WIBLPtQQ+HExZnwNbchsd8KV9uFdmrPc6cLN1rXE+8TGG5pouG7279r/yrFuyswbXHpO/9bg4pdN4sha75/eXVnhTlpmNoczF6KPBsCOAsvaas8cqoFPrjGuUvhjPktqQg3UpXGbW8x0vac/WU5Gt8hLwWy3MCDb1NdAZLpuuYzIDXPv3f/fXD3lTwI7OXCNgY+Ahtcron47UPNRdmiN62hDulENQzd2lKjfAuGVja9lgYSoQWCsHTxj5FrhGdTHQuwlfJTihCB7BtQel1XXHdKDzDVzryzqe0YYmnj9pexF4ggkA18Bc+4TaJFpE1bZSuioMEToxYSVYKbDLG2oOtUUI24DA1AB2JIRMS2B9+84aUpFt1W1raZmOmqEbK67ZmWtF7W2OhMeE+4L1QqXEulxi/lHgKTAFfnKzt1aA+D2OA50kywifG+wfbCZ2GJsbTCT4LMGPkM8RxRLqGClGpcaaah4IGjjN5p5daJVmlJTYHBJlwEcqlDqFGjMl75XSoJHZGWCzBjlYXaY6c0vPUhKZTR3mXUBDGI9roF4FyeOEQYYam20FrvGASSfL3ozA4CWBXjNHUzctThSBGyP+dwDXfG2lHNb9k748KxA1MeG82DAiGN3SJwKmyolwbTimQsnR4PUMronRJi4pU0R9HaVs6qAPcAdgDcAHiuXDkX/58hs6/ADXCNQcqbslATgyxU55DQEMYpPhtdQhHJF1pHYPAAXdF9PBuJiSSi2V3JPpc3rG+kT4SqpmUkeRlhXGmZhBJyxaj3prYpF5n42itNLq1x/ei7nmiEjJQhqZVAc/6sP7T0wVVBqg0mABlohVITARQgbwoTPX8N4AhQHYcFMY6WxowLTQZ5wrXAEMmTdv3ghcAwgJFuqdAh0ArI4PAa6JaYb/js5PltOnAEDPOQ8A07SuYrKi7htkg+mNkR2wA+9QjN9dJd3tUs07xDxUKm7AtSeUJTKacG90cMVzWt9qXQSucbwoCk/nW6y1gGvSV0rRJADpa2CNsCZgMyZVPIEBqx6nLlYTHbwu5qC4lzIgtAei19lZ13JNAOQTzo/PC7vfnp1z7gmg4BvMS4wDzS4MrIEppvMDwZkD1sdjmvHBAVlbWCvIBBlbn+5Y5F6s4XuXX0jXZpxLrsvJ2muHy+Xzy+XVN98sv/r2W67ZNe758Zo6D2D2r3/931GOw17De96+ezdqr2FfDFACZyH23e2t2WtqLIAUXXQQxb+xJjjTARoGDM7cUHZ55kidhg2uY0f6FfsMb8A9ud5gKqbWIs7szwDXMAYAwUo1ZRkJnrEC19iMJUEuyiLKoYkJArAuZ1+appAF5lpSPNeoS7XODAY4MAD9xnRRg5zUg9Gt+FsdDINpswajCMga38nbsdaQCzDYOAc3N8vr1z8tf/zjD8sf//hHstfCUkTDKAZORnAT/0p9sui20uOc2T2AQoI7eE+dd07H6i5xiyRvOUBVl8xHKEnNmj85QwFnHPh0ALYSPAzuGZ6DLAz9a+a8QJMY0HOKlJ4vNo0bFvi90EtsvAIWJptZ5BwPKC1wLWeUOtT3gKGCgDPDXsGkpAsLbK3SCbFvaMP1ek/N0J9Ai+EBVQpSzostRzV2r05YkyhtOjMYxNqXuwFmyaLrxbRC7po/2WqRSfm55aREhuY16A7OdqpkwHTY7J9cmUfpfvkeszXZX8OQCkt4Hs4e51Vr0EGK/YDFNoNodm4bqDYOCDHX1obeGgjIU33p566TXsy1CUzo+9gyJbJCY9WNm5Wtuutsb6OU6/WVXM3vDTmCzmYJ+birAKpi/3LtvxJcywngwkQ1bRvDXTPXIhp78de+CAYmd+z0PeBa9peAk93VXMvXnwqs7dPTuqPTw1e3p3y04KAc1qYPuIbF0qzjaVXvLbqzoRXDD/hKcC3gOtnhG+DaljzVztd+WqmcVRqjxhxwrTPXpuVtZ0SJaJ0bX9qPW3/Psz0Gro39H3BoBWjluh1c2zfurTM2wF1KNK2fbe9zcTzzJpxSqjf2+dfOUbYDm0M55b+aBgbqNcDbLjrAt3Zu688b4BpFI2y23dTTDrClFuaYv74WinO183g9II93g7nWwbVxbMVP/vf/7q8fNAEq2KrxriOfijqOKg0AkVjLyCALi00L3IkiULc3GPOqtwU+GWNTY7PCiupRJd2X0VSj4Xes82PAZxCxHJcNkEBgTQW+AWCwYOuIosWISDqY3PqwCKJ4O4BYqZ7ulOkDPCmNMATAXKNAt3SugGtKC5VzG6FPWqgaJHgzG6zCWEZ6CdgRBmEAFKW2C/0OA0pJ16DCCQCA4tZOrRqRaKYqyXwR0FlGIj4Hpw+MEK2hnFmCYU7/zDrpUJwPU4FmBmVGSpKZa65rJSbOnANeUHUH1pLWEAOuGyepB1IIezntBr2QCkWH2VE9WtIGRnKYh/3oBYcDBCc9hjfWIMa86tRpLIMtSNamUsiqXl83GAVq9EMwBokYUEoN4t+Tuuq6EUmfFSPnE0GoUZ9ihewLQANbqthpKoJvFmW66qUmnMGh5KbjfQDWgMf1tNDU3NnPXAu4WGu0Nrh6dJ4NFJwelfpiBNdg3Dqtm6mh1jdYU4AoXB7ITOuwytpHAFBOzwgGXL54uVxeviDQ/fLbf6297m6fSeskQOMmA9XoI539DCiSbSYQgjLV012xNmSTaQ8B+ACwBiAKX0nbxHwB1E63UKwl7seup88ulosLdD5FE4Yjru2oI+U6dDcfrwjk9PpMAhUsf6xjKEAdYwTjEkwVMocOFoJ4ZD4dofsr5CtASjURGTXbzLIbURUycc34Y5fWcwYFsN8B2Lx985ZdCZnuRrBqBteiLyCrSAs9e3a2PH32lOlpAGF6XUuxRB8GEBNddH9rphOKqXM90ABAumgNrh3hfHJRewY0kO5I2VC6I3Wh9zXGDJAMQA9+pqamaqkJfOBZQ+C2B0PUZAMAUNYqZ4QMSqfiuJOrdEQAYaeSWDdSntClEuef6xtRbsj2Q2dONLtQOi5qnyE1F3KmdOcH1a67vlajgPcCUHCvZ+dPB2MM6ZdX75F2ifpbYACiq6eYgAR2eCaL0cg0TgKJ0mM4k58/f05w7fvvf833fbz5uLx+84YADYCzf/UXf7E8u3hOUApyBsAazDU2jCDj08xJBDrc/ATynFpwAAjFJFO6O8Z28/Gafw+QH3CNutFAhkAs7wPX1cLvH2+QAouuZu667IL+eCZ1lP283N0I4KOck6HrtFAy4o/FJOzRdrOTIFGQuTDVMNeYB53HVahdRr4QIXYfTimByEcaMNEm8ZmKv7UUqKQ36xmT3qWgQ4Cg6CMA6ADYcFZHj7x9+3b58Y8/LD/88Ifl7VuAnTc8Fz5i7R1UyLoLzAbA64DUlpO0em2cFz6au67ndbWDpujwFuASZhw70uYsyvy4DmiM3dicZIHiv5HrV+zdmOLj7GrgmpZFelM/fVbJkLH9U53Dca00/wADOOnd+rw6FmvuwtyqxlbRv/q7dLP0nY1Ugn2t5tpo1tFZ/AWuhZkh50OGfTlRcXYzD2X4r9n+sT+SoZFp0LVcZ5VnRwcEcz8DMQ6YFFhQtlrspeZ6NJunGDDxA2o88ycm8BAp7th7TAP23gp7ZgAW8ROKldcD7PvTQjuQJPC7y3L/dwCDee5rLbpsTfKVaEADL+I69qfeB7DtAmjr2e2/OxVpNDSYgZAwL+Grdeaano2r8djFx9/4fvty3DthaMx0kJ3343P9OWWbVWpodCevb3Ctn6+PDU5eQTKQ1nukfTK+yhCZSj39qofvqdr+QHygLdnIcaC3zvPb/ehJ5htL8KvG9Ch7cJcJlnE+Bq7FZ6jmfjl7VuBa7t1Yfb8UXBtnxQAnSj9/3fMbvGwAZvZunjVjYgZXSwv90vWzRr9sH9ZVvwSu7cjACKLs7sU/F1zrvvs+3TvPRwGueX3rTJk00LQG27M7zjB2qlc5qrIp5oysQPE9cDMCQK3Mk1JCTYfJDVbgWi9FtjWyDoCvyjKOrdv117BNEgBc2RjRb2GuBRgcAOF/+Hd//aCmA5oEHrw0FJqyKEhO6QR0huHQKHqsFCt1JbTdSaODzIp0IjWWFsOMD2/kfIqktQga2QeJTlkWK2onVokigwHCChhJekd38goirEKbowZKDgJry2zWHBiaSHV7BLg2WtIz7UhGMkE6p7ZVukulLqT7aCIIATIT/cfnC1xDx0Ib3yysbUeb7DpNpg5QCW4irAPJZZpLMQrlpFe6KP4Noz1AGQCJOAO2nadocEXBHCVoHSZlZCbFpBwfTKWM1t5pK4hRMdbWxoqMzYq6yeiUAARkDKMM61egrdFns8/ocBtYK/BHhkPkOAbjcJxz8LlJQ54NziYYUgMcHYZ8ou/laA2HywXGWXcHTn6ceu81XAL7Ro68ur8NeW9MsTDRwkALiTBORg74AbzFYTPLIvLGmmupt9ZSmju4FmcvyqkM0AIR6kCSIxLjjbuKjTQMvLKmmZsGhLHmYt4C1sRow9YCeIXrQJfgdzjBSvk7FRP0+JhgBECIc9Rce3K4/I//5n9TwwLWNUQh8aQzuIClu4Wq1hRYU7qfQJhb1SlC/UQ7yV3v8fg3hT4pp2ANcd+lPhqu08A1jIHOMGrEAVx7fsHxAmAh+E/wSMX7MQ6CDgZAUgNQoJVmPyxVMe5Q0F2pebgWZAyMFjLjjgHehe0GRluBa2NfR6/q1BVox2YBpyOlloXtHx6WD+8/LHDg8ROsL8on5hf3JXPtqJipy2emhJ5dAFB8SuceTKoYm5AVdpl8eHDtuVb3jmmEd6ODqjof7oJrYO0AXMMsUF85hQg11wAQYi641z1WsmLu7pePV1fuxiqLZgAZ2YcAzcN+A+hEK0AdLrMe3FtNn4SFUkGodE21mUDFpQXEiKkLvEEJdBK4xfkpNiYaCzx7/ozygvlDEw+Mg+m1aGpwc8MunGH/YZ9AHnH+ApwEew1gF9haZPWx8+MN2WIFEiKFEfULdR4ncPLs4tny8tXL5dtvv1tQgw3z+vPrN2SwwUD9zW/+1XL54gXThiH7OE8AuGIsSCHF/cKm5nnHTpyqg5aUVYwBr2H+2TUU4NqVGnlgPXAO6StnmBhEMcagczH/OGMB/vE89megezAGdl89Uv1QslZvsa/MInS3QbDVsJ/4bSBkGOSjS5q65wpgO1hukRLtrqI513uxdurGidGjtNekxcuJ1H8EVWPdmZFe4FpLNbZsYl6ScozADus3nkg2oAN+/vFHstfAMAXbkGxs1qlTICfp09rufm4wgQMGJopvZVPOic7lpJGGyS4Rrj007MPuI9jwFt7gtGgweU9OZ4a85yhrPBvCrf6dddUAg8xeU5BJgUCNSbZg5lvRQMmUgllVeqBqX6oTdhqcEHT2syR6XzUBqy6sAjLe37Z5BpN+NAlQIGmUnWjBLj2SaxW1QHMCALN9EVCkBx4r+L3lEMbZK3ZX2Cq6Bm3FwVxLh/d+jhfApzWfa8yt8ZXcL/Zu1nI9tth4BfQoQ0BAalhMtgknkDTPW0HXZNZQNmfhab8VIMfndnZL7Lk1yNbt/Yx9DYhkD2zdEtdLMC5rXO/bBl3qes1j3fs8miOlLRmA3lmbAjj789QsfR24piA7Mg+qLtRwJFdAfIYr+7rA4z4HIyBh+cuZytrN0f7N892U6z8RXPvFMI6zdnwk7TD0tsZWQ/+XBdfKb9qVn6y/pjdZSJVxltfzN+0HWzpt/w0Qq4GO49qt5lqfl10guQViqovZI5K++6eKlzjE0hjXXda3wLX48P2qee3PBdf63trSG38uuLYGe9byR31m9tbItNhgG27p5VErsJFn/rnBtRDOx1nvDRnbKeWa+jqgQ72eK6na5c91gCzGV879NTi5lsMvgWvruc6cQWRlN1Qn0PE3MZfErhzMUNtQANfwxzBqxOIoEEbBJFN6zYTChatLmsGKFoWNYk1RazJRkL507PSoLKZTEEftD1L+VbQ76RVSDVYFLUQVZT46u406HW6/26jvPS1Ux1Mp9Q44rTdHALXk4bIuCxgorLeiOQPoE0YERlmRzGo6kA3AVMY8TeuCNphruB6MRLOwOiDEAt6uQ1UGWC02ionLceppE0gVE/iTtYBTHTMljBkZqmZ1rGsv+CRM0ehhhBtcKyVVXZbwWqWuwSHo9d++BK7pOgE2OpWUsSsChOqKmnljx6mWc53VFUVcD8C5jDHuyFyKcQtZtxFpdHgyvpBqZ3BNoEucDLMr7PAFYAx7EO+Tw3uvGmBGLeXgBLwJuCZmUPVE8X1GCi4YcDF0C0RK+o4cDncWdTpUj166xJ6Ya2G6ec/uA9fGwZoi/ZS/OUIdB3FSNgbu6NyDRXN/K8aauzWSlcFlETAOeSSLEmMDoM4i7Kq3BcdMIJu6dWId8Dpk6n/5P/8vOv2QCzj8Cs7CKbXMtfpJSiWT8wvAT0X0sSZJC5VslbGopg+YV4FrSuErI1r1y+DIAjzC+tLRNyiIdDqAFwDX2N2Qa+NGFnDO2J3yhql0mn+ATHMTkIBrvKdZW2ApYU8LXEM64QkZOZ9Z3Hpdc+2Q6c/ai4377BR3gI6YS6YlonC6mWso9A3mGrrpYc8weAKABB1KAa4doR6mWTmNuXYOcI2F+MUwkj5Umi7GlrRQLr2BmLtbrIUAttReC4OSbCuk+zoNMinGvDIA0XRsBsAeWfY4Md5rprVKvobZaxZR2FsEXgm+Si9iXOkizMYRtrKz73MWDufBTGPFXnyy5JS1k89qCA5WAbbALmdn0GPNPTrhojsnvrGmZOKls/CnT8vPP/9M9hrWkjXyzpTGi/XgfF9/JFsQcqg02xvK1h0AZM8rzyDWwQtjZiFYffkCtdVeLpdItT4+JniGdQdr67vvvltevnzFBgcAArGm+BuANYB+uC8gRADhrMdqdiFTWq+ulg/vVHAfY2A3V4Kp+htBZtc7VLqQG/4Y6FZathpXpBkH00LdARg/4TCT0WcwjKzPBPsgn2b1qhqF/uvgGgFX7EPIzIECWL20AWvX4Vw005vduBs4FVkoUMb6xews+zUUPpVt8NlnFledI5XaE8YUgwvudKxyEwCpUL8RnWTvlrdv1Njg9euflw9XHwg8pp6iUqs1dtk0zggwuDYBbA0w64EVdeW09UWsysHMFvLddaLKfcnZET2eQCjXZJxjsxOVKly0R1DeY7CJlWIug9yMfXe+FLu/mitlzoeFN5pExMYNuLWQlauOy0qvF0Ongn64H+Y7JUdYu9FpobHpVIbD5ToCpPucEWu7bIU2O9orcYIWpSVjbqgbbbNsggxmSsV+6OmZgyHSNV4z+HXtNLfqzaICos1lPPT+GVyTUJQzH6Cw2wq5T56329WyH822j82mFrn6behOyZyi9WEsNcd6XHyWIXsKFoMCO2Tf7WGuOYtAYyvmY5//Lce5r6fsggTSa5xbo6t1ykx+Hbg2Hrl19KxU19l+6eMNANqhyC3ZGtd3bdY4wFvA2nptc2ZbYwxgrj//dIZ6b4et+BjIllUUAzzsUMvHeoIbc436NR61lfSuw11zT/sJ50/K7gyQfqWnJg9fT7zzkkH0YSesWC+Pzf/6kdZ7q/bXfugwfmcCdEMAACAASURBVFrdf04LlZsjy6gAoDXhwe9Zs/kaGBMixLacVyAgf/ctJx2y77OT7EyPWumsmYvhl66Ya5nnLeBkB/j6moHsvKdA/E38wO+PDR+VthUW2GKubYJrOtKl4x4B17rsTTrZIq8zqMvF3CRlazpW22nvjFGP+r+UJBoyIKlTttCqLIV8ZutpunPyW8Jc251+nxssy2JrvW3GAu3qkwXUZg7Dy9CkrvcmXiUBwzo+sha9KONenxU/xuDaP/zdv1Up4TiiLX0wD64Db5z6rpfhNDd3Q+vMpp0BPlmWUxT3Phc7JSmDeYhElFXrTAYzo+JNIcaA5VR68ANYG/U78CSt1fjommVDYqShllIJwLLepBTaVZF7MV1USyUGPSZVrL2KZtaC6rBNUWs5y14IZJuEMdPqVw36pI28zJEMYjgwtZARErwHbBmmX1htiSmTOkwA11AoXmk8mFfMHdgNSYPUzxIMHRnz18T+WkWxq6iv2CU6bMUEKKAqmqZrylpP/FVzLhC2y4n2yyPgWi9o6VTYoTwH40VAcBxxOYRS1HMaTWvHLhXGuT1gylY1seAzNhac2CFgPiQlWMwKgmsGL/OMmgnJR+rXEVxrRXcxB2S2hT3kosMxaMVSTGTa9f/cxXVOOdL2DXMNaaUxIiMnGef6UM4cJsLfC2DX2Nd1DtWlL2lq97c3HCRMI+4FrHGALuylRQBWmC9wSvAe1twymEaAzSBIHK3/9bf/93Jx8ZxAG8A1ygfqr50ovS6gekBP1URSKijGxjplC9gzSv9JTTYq+E+RS4xNwBq+BcAFwBaYibTQpElqDGLdAQBB3bWTY4CBSSNX+hfmA0Xe7+AUczxV1D/OcHX7lEMJoALgBhk/rJc2M9diqsMJh2MOx+/moxh6OUgpO04JFWCpmk7QHwQBWe/rhulmV2CuuQ4ZQCqMWTXXwFwT2Aun5ejseDk9V821FL4Pkxf3TQogrt91NxueoAg9QBfUynI6JtmmZh0SrAT7dZw/PquQQsg6SWJdc5wE7FRjDYxApLcSwLEByZXz86epAVhPKV1At3GcP2oMMGD7nsphEHMYTCzwlaLtdj/D7GVDnKSIgoWFNHbD7GAnmZGJ9Et070TnTgCzkB8+38GT5fe//z0BNhRgx1pdPLtYXr18JdYm5UipoZCN6w8fOI8Akcliu7slGBMnOecoZJ3MuQuBwN999z3TU/H+9x8+EKi7eH65fPOrb5Zvf/Ut9yHGjfuwrt7H2+X9+yuKHAEUpG5D9wFMReH9D1fL+3fvuQY4ZwJ6ocbg9TWaMAhcS80Y/DvAEmRGsiWmX9YY567AmnQABrAtUF1Gmc87/1vsNTsMxLPduIbnqLqGAsTBs2JTUtbM+sTZzD1tcIEATBoc2CAcTMg6iF1aQcAzy2r5fGHZBjBW8Vkbt9kLZazpVGAjjCPM6ck4wzFeNrNwMXOmbr99u/z0MzqHvl0+XL23jhf7F7Kr9GAzq8fZWQGSnMtjL5s5LYermj7VOGUj8ERcU5hWtkLeg+tg3nSem91i5yxn77CXbNux2/ODdFZYZwioJYVpAOmjrmux2LS/a4xle1Q9vwGGsoO0upyXnWLD2PEr6RbX8zXLOLoN1xbg6uY7BNdclsK2ouyDAqg8shHIyVnez+sd+7nNbQ9Ubky5rZWk45Wz0B2G2La9GHnJcsp02ELZCbaqXEm+Mv4OAJRerBHOsp5SFioVo/3trI3Jucla0L2ZLFL6Bo9iUgJi8xXGc3eou2PH8fnNPSD7hZv0ldkB175mn8hB27eSu6/LjptBkPgUPTjYHX2s83q/dnnY+XecQynk3VTPlQMaOzX7IqOO/5bfu39BGYQ9zT/W/+8bFyXA4FrWde0E60qV1kiboK2rZLRTjTuQqn93OX5sVeZ7V03ivi+2/t33wdb19+nV/nrd+8vgWmRDe1JTXQ1JzKB1ir/29ayrIp/j/iOjSAhPrj/WeIUyzs8TJvEM0H+N9I9ndk3Dvk59TjtzLXbkeh+udeGWvvqaMY05tdad99yeTf0VaaFd/6/XPfZMbzSxj7m29Qy9dvogp1gmFKiqxjYlv12PJ1Cs1/bplex16V3bu9Z1wx5PynkbqHSJm7kFXLOGSKOm/ly8jw2qfWm19f7d9GI+Q3EqNpc9ICBLVgwWut9qHbkJrv3j3/3NA9pgS70ZTXR0lgrQytVwlK5IFoZbzgdcWz1xZzrhAKVzfHqiHFxBkVPBfkWEldrR690oeCqKoEbotMRRPNppQlxEpTbWgV/GWbHXVD3OkjEi0dlgZegayGHOsG6OZ5bR/6mlpii1L/nOiHSyGLKjfngdzxbWmYpf60miIAaI54Ozup64Rkij8Y9ppo8pxzLOCA+H1hG0R5Nyj6S1ZCMpMjhJd9ksRm6mg6SBS5krfLozmnLY4mde70ZN9U6Xtk9hdAIwruMzFOZAgqv2ioCeY3eTVASYjnVrCEC2ZmTXkb5hwBpIrHo/iTgqZWI4Ua5TwucgK1BIPw/tMPfsvMWJKHAtICMcnU+qhWNDe60wRzqu/66UEoMFBN9U407zlE0tYzNyyzJeYa61ZhK8Z9h2o+ZaB9fghLur3aibqIMzaxfZkYPpAu5jHszGGnVl5MDi82TNgNUFZz9dd9khNDvQxd8PluX0+Ji7kgc8WCy8P7rvHtPJRH0xMozMUsH1/+f/42+X55cv6BBjbg4PASgBLDlhwXqsl2oXKc1LDSSUgqsaX+gq+Jkp3ty33geYxzW4BvBvDa6RKULmWjozSktivtAtVCms5wQDUtePBqjdhPfv3rIGVVhcKeKeQ6uzYPEaGEPv3r1rzDWx+CCvA0hHLTa/hiLuYMNFJ9JQdrQK4FKlhSo1FAAK7/PxhrW1AJAojVaMIJxhBD3dyZm6EEDf6aHqrj09J1CBtLXsfezVsFjxb+4bdroVMP35E/Q9wLVbsZxal86hszBfK3ANbGuAT+wq60Y03DME7NTQADXJwLzLfMuuNljDjqFmv/IaWn+cL2xQ4a6bcrrmAADjaHE6Wq2tuIAYN0FcpBUySKT0eLDS2BwAnV/NkMUaM9354hk7dD69eM5UUTQ8gMOPMf7X3/+exet/fv2atR8BwH337XfLUzYbOFzANASzDWALUkjBWntyABlWcwaxApWeSVlgyuEhwTUGvc5Olu+/+365fPmC43yPDp9XV5zXX/3q2+U3v/kN9x722A3ArAelYV99uF7u71zTzQAbZA/r+vEa6azvlw/v3xH8E4NVdfAArqlphFiFDFiRPaajiPNHQAPf5ORzPxNcwzwCXGPTA3XPzRkCHZs1Rv1DGUIATJUyHBZjwBCe0XDvV90f6cSlnpqDWbSFfNaGBZ7ztTs7AnjFQJUDqSL6kCmmgzvVqhvi/RyNrYY9xjRt122jTgHb0bKO50bnUDDXwGJ7916NJtI5FGOoGo8FUujZEqQTU7NqciadcnaoE4gZ9sUKWCsHLmZVQJ32e5yu8dPA48qcxT3uH9CMxkFSAy8Ix2juwhBS4CkBvw546Zhed/W26erAG9fexf1ZH5h1+1IORTaRMj5kkBe7X/eMjsZc0r7jGRMQA2MDW7OyAbbYXt05lQwU6LQN6iQo7GfZ41tvObyRt+itpMtWULzYa7G08d7uoJah2FEtW7PN1trrcDVmwdCrDuwPnkMDQ8hoZTjCDIsYqrx9ZHUlQLatbWGPP/YU5LCIwzYOGa8/leyvBA0fB5M1t85UoWzMjvU+wCQy9EvBNR2FxTLJegdc676M7jGDa133yE8xuNWBEZ9PY4wb+zR0LQJ+ZvhSvprTvQMO5H4G17IrNY5dcKz8HdjmqV9aoPF69SdwLWQB42kCimbQdWJROh1+S6Ieey0la/pcTv7OxtztA34ek5Vc5mvAtd2xFLCQgLzWNn6Ebe9fAK7Fz57F5jHEOzW4fjm4Nj97+YJ83YDfAND31FzL3E7+rGV1/drXyEAH1+p4M5KyFXwawJq0067sahPEX1vvPcpMY2YO/KCnhW7UDBxztNKZKdkkXafzZwtc0zh2Z2R97icoMfRJSC3jzNW6xS9PgCSf41K6Vvu4mwAg/m8NrukM8VS6rtuWPqs9tQLXWjJP6Zk6eRPs1ZiFJzwGrhVhxTLwj3//W+qG5rZP4E8K66ZAc5QnjNJB728GU6crpj4NEUV0cmRkWDVNYOTFmWRKiGu9iRUiQKEbGN4vjnSXs0OBcEpU0tsUEe3AmgCBUWsi4FpztoL+UrBdPy2F1XNoEbzBvTxbFEo6ipqLOC1iLpnhZOcujKxRQDKz7DptAyRpDCzWRRqpeKmPkc6dMtzTQCHdQjPWAFypu5bDSz81t9qcjfrrMYWOr1omlS6ZzVydQKvOkyLMMv4CDNEYb5Gv3M/UncFiiWGJsWWexiZ5SHqtN6bBtw6ukWXQCsbn+ZLyy7kNE8KpMmV8J81TzBzcn4Wv3ZAiAMqBGxpEy9QzpsOqwAqtByL1AV3FPOP6DCZEV1TNcWcaSXXcDHjRu8ZGoYQnEwXP9XZagjrYBgCM86TdhHQvMWdSNLzAtWJfFbgW1ld3LMOoosJz3cMAdJA3Oq/oBskaWugQKMfanFmoAilZHSP8eQRZpvOqovI+RQh6qag30hadvmf257/+N/87GxyA6YPmKSenZ8vxETqGav5RRBwAExmbTh2kjjC4BuYawJRDgmvFXAu4lpTbXnONitpdgpkWChYPa4opJRxfSQ1lofrzpwQGk85E9gp9twcBIa4jJdDJnVadntKZG7gvnGek7UFGyGRh2ixSxQBgVUOZdCvGOnTZEXqUKIW7hZ4JWHvKzqYALdSF8h2Ya1diJqkwvOT8yGmhbMQRx//kkOy1s6dnE7iWtM6AawwCkIUJZpn2G+aN9aJuUY/r42Afdb3B53Va3zipID9YV6ZXAoRSwOTT3SfVGoPM3aFrZHX3HOmZ7v44gDnWs0yBesyzmgIknfWL4JpB2wDCkON0HcWaQabBOgIoBuAXcxz2GsatFGLU6ANzTew1yDIAWjwfgM4ff/qJDDbM1fHxKVM2AcahHh1AV6wV5Inpo0jL/STwSunGSscUeKnGCAh0AVzDnsIe+/7778lSw72RZggQF3L97bffLn/5l39JkI/6w6nP0C8A18AYZXfOZSEIfnYGIFmpi2KvvSV77e5GIHvqrg3Q144ZG6BQK2kfClwTMxQ16gCw4XmwZkoLF7MMYB9NdctRzjMyGJmafODUZjHU4vgBpNQXDH4Hw5zmTRYiUjHdLCQF52PsQh8B0A9TLucc/q5UVadRkw2n4BdrzLlQfs62gGoFriXEuZCtif0oJ0zjYVDJgHCe/c3rn5c3b98YYHvLNc7ZFEaagOwY/dXFF+ckZGP+sn6osmXlfPt8TgpfOZDrepyxxHW24UwYwPaOR1HO2ABcHOxVjan4IdK7HVwLsJb5G2f6YCJ3BnqsNgsLwTUxJwmuOcVcNkzmSvZIbNoC81LbNzaJwTWAGDi/FgUM1ME5TIDudLXC/D7LOsAq52SufaZp65/brf+SqY3Tk9/7talXR6HoOBsJtq1ZK2IEr8go6xXUyFZ23uabGpAz9oAWtQIYjXmU9wwnbtinevbHvyKDBcRsOdBrMKM74CxNY520ZnD1uY1DrPNMOmf9tb7PvFZfeJTx5missNdifxtsMHMyvkTWXXbJPKYOqG2Ca21I67Hz/X5W4Zwt/TJkC4Nsk1feP0NTpPaWL7MRyBqom33ENNfaTd/KkFm32l9yvuPnuN6rbaDss6oH9XWyXlMzBxH2r/kMJkU/Z9/0zz0mj5PM8ZdtdL2v/xaw0OMcfz64FiLJrMe3JTpkC/91A7D50k7I/ip9o4KNAYb2NTTo89r1QN/vX7r31vr2udy6bv+M9g1XfVNHjBXdKM3UbYUwLKLLhV2oHvw+PTNAuaaDxdZO1scKXFupsTW4Vmf//Cx1dqXIQ1hrxsgMriFYFp9otoO8ry1OHIaMhwlcG34wHS+dPz2Asr0WG+DaSgbjenKVXGdNuNHXgWvxt2gT/sff/S37hgctlQBYaVshK20z7CvVbVGRbteLCivHnf4IlJGhVoeB2sTf05FLXROmw5E1gzQwpSsoJbAAjxiuYU+PtNBEJVrh2BR0zsYr5oev7XQQOcgt+mHDVQpeUW4MvoCFpA6CgydjlyyhOIpOgaTT4ho+VHBmtpD14XpTPd2ixlnAWepqYT3IoDJYE2HuxXvhGMHIJ2A5jMNqKEAHERHsViR8pCAixYssIEdoW2v4GK3DmDQTSkCfIsfpMFrrY4ZQO7jwt05VHxt/pLz2HG8ZJgEU6nTUhtBcST5Uby2sE8kaxswaOTRqxaZQRFlzyxSjsBfcjTJjEzvAnwF4wPRDOV9KywS76dAMijqgpRRi4MhAT/oQ1ompT6nTBzZDS0ndVeTad2JxyDEusEsKWYem9HMosIhK6rBuTLfWZCO0XCkeNzR4BFzrjspw6Aw0xnkJCxPzrv0iJy2OfJghuHeYM6PjJFIUrazIYCOTDYrrMx1KfON31mgCEGAHlamLlHcwFiXjL//7/2m5vHzJjoZPn14s5+fPCDx8/gzHG6Ai9pBSH/E5dbgtcA3pp2D40AEmuKbGG2pYgJ+aZ9YkO0MK5hknXyxJ1VtL4XnGD8wqwT1Pz8/Z0ACpoeyE2ppXKAL1sNyAwUO2TZxQ6dPsVzxjB9jwNwBQ2XMoci520xMzgdItVPIrELTJK57Oc0uD8/AJgT8w8p49Q9H6M8oWQJGAa2p6J5CdzLUDpWlqjEjf+rwcHIOpd7ScIS3UzCTICuulIZ3QgDaeRaDVPQEPS7UAyhsV5g9gMTkIn5RaD2CBILn1L3UjmI2nAKGUfo5x3blzJptlYGHMqmTFabN7VXPNbBPXU0BRfOg3pTOrjl5nCNSBrQ7MOkccYHEZA4LBYOiZpQX2HIHQ0xOCYRgzmKz0Da2H2DWUNdeek8WGTqIC1qTX8fqHq6vlv/y//2V58+Yt5/PVq2+WFy9esNsoFg1jBbCCemdXH94v79++sR4Rew1F78EgA2AGOUUXW4Br6JSI5/r+198v33733fLq1UumhZIR9e4dwbW/+qu/KnYgQDTW5jtYrt+DMQeWGxhsd9xrZECiBuDnz2RAAvADuEZQ7Rpg3EeyNQMGUzdjfQC+O8KJOeQeo9MmowrTRWbaEzGL8YX3IA2ZdoPBtuhVlWmQfiE7Eg0iwHJz+i4ZhHYEJfdKY8d7mAJ9cLCcn6NxxKnLBkg3Y66USn02gWsjAGdAM3IcG0Ip6OUMRc8ONnU7SzAP2Dvnp2fDWB662KUHIHq4x9u3b9jU4M2bn5cffvhh+fDhfTNaFYnuHYh5HdhaBuSxJmG/j/OZTVtUfysyP5wZG2IyemVDxW5jHdqRTqqV4BnQGIW8jl2LnIcE7mPPuXvrwSE4xQ48pVkB97JtSqf55nMxhnswSOMJIDWn0nFsru8pVqACmWL+1/7OmZcOtikrMZ+TPZCr57v/JKZi3he5LKekmOf5W3cI1p/Te2ZQLg0dch7UPfTeft1pHQ2u1RvEzCtwaLY3cu+tcfbn2ueo7nX4BCGO/wQo9jB/ABRXTBy2peSqz9d4lvGPXQd2e079dL52fwbOr8E1vr5ihchXqiyA3THMrzw2D1/6bORbYhBHsoNrVTd7Ojvhk5md1O+RuVvPyeNz6isEJFuxbPDXqZRPq2HrDa71Lfx+euzJB10BsTgwRUyoHK59YyXwmhhir23YbKF5b2yxd79qRfJYm2/ue11jFWKwJYddNrbkZK0bdMP/9uCaxE2AfG5Zuq9K+OzTDfMadbKFO8ty330JKK/pnc+jShVPvUPoMQZIksLnj/Y57WNSMGTN0P2atde8/Lng2r5xBSjKXp7kxtOVdVFWjHTi3q8pnVcyCOwAZ578xyqXJAiosuCscsal5zNsZvVGNgaD1GrYMSQz1xIqLxa6GlNW+qh0q/yvgGv+x7SH+PfVeq/1Qs3x/0/gGhW2nT4WyUzaog1X5bsLiNHfzCFoUYyx31u3ijyYigOjs5fAkTRN0N8deXFhyBh1RbJwoWjBr0M5SQA7w60z2iqKpPEmYmsjys8D4xxjUNFxsbowDzQYkTpFAAFP1lP1VAg3LDsyMZwGQrDLkXUZlmBPVNQyz0vD38BPWEFNekedmdk41DvwLASOXAOGTrSZgXBCw0pizZVErV2MD04NHEcIs5zJzjirjoZxniMHeB83Tu++ac2SMa7T2JIanOcaQr7RlSaRWjmtLbV2pF2qnplUvJRJ0nNUANnpwmbT4PnCuqTR7EOts2jKkGrsPHZptOPdji+khbL+Suj/Ix2syVlSEK3sZIijgQBAHaUvT4p9yL5m6P4Ojp266CUdSMpqpchbuirEP05K6utYSsY+wb3ViIMVTiiOUaYDIHax/fVaqcbRyQB5stYll1LUST0TU0c1aAg8uA4WngsOLr6HgwtHmQAofi78t2qyJVppNiG7h6rm0PGJmIG4/9E3v1kuLl4sl5f4Bsh2uZyePmXDCz2jiiGDiTjANaR2IxhAFgmAtTiHBeiTaQHQ0nMFYATMOTK7CLgaTAQA6ihpDijVNhSbCoAJUkPxuURpxOxUaiRABrCsonOyFkkrk9MkecfzxlHFTz7/kfaE6jAJkCRmY1CZaRQOWlCP6VJ0WrnvXWtITQ3ULAK3Q20vMJcAspHdYRuOKZYIFDl9H+PD8z8BuHaGbq7nBinSREH3kfzmEHa3VQBsTO1XkCJpoWGN5Rn5LC5oTaAsETXIDJ4d7KITA65hqBpEh/NMtqj1s9qw2rj33iNT0ul+kC2wknhWJTDhVMpuPGpPqpYS9gcmX3INhp063XLZHITQuYnxHpEBxr3h84VMLNa8Q7fVZwKKnz1bjs/OCK7h75Bv7N0f/vDD8tPPP6uLK0FfdRtNujLmEWt2/eE96/mBrRagEPNKwBDpiW7AArmEbKML5fPL56zj9t333y0IhIEJd3V9xWu/evWKzEYAf+gcCj2DRhQ31zfLNb+v+Q15wzXZbOFhIQMSKYtME0aq6NUV/81UcY9H6aFKV2UghMZuusJC2JTeLYcShUrr3KT82cnGflL3UgUBcX4lSETD1HKWpjaxYQju88xUGpi66841/+gwNvnNeZ29qTO5M2QCTEXfmzXFc6oBSc2WkfFcwSYG6tzQI+NL3UME1dDkA3oQ66TmBj8uP/zwh+Xdu7eqtWamtBzWfIcZCNsB+hnpvaorWF9li4WFPgxmb2S8H4EFfAmYquZCtU/4RI35VHV7e7BYJoTP7thzo7O8/qa58ZX5QM07t1JLKmjWAvu6AsI9zbXYKfd3H536qfkYWQIBffp53XzAGPuxjeq8zbNg/SXT5TjGzjVjZwK/4hSJpa/nbSyHZk8XaObmV3bax/y0tdxy0ssGa0vuaS4AIJOthl0l33OYfwYJal7XLIfMz+qOek7qYz9zH3t7s61n2ece62OOZNnYOvBy9nZG05jjLvmrgcvZ057J/u+O2or0IPtuxaib9taXMAT7VpmXMR15fSX2a1tyWlunWOIaCiSEhVg6JvZC1nft6E+yOG/saSk70D5vVr+tz2sD16o4ojZ41zMB2nIjsc5bSR+v7JirPiLbCJEVbjWDQ7qGa681+oe2mwJlsT1is+Rvnf0zy/Lc0KDAh0iIlMfmfG5siq19K9+8C2tsKsl46dq6z9i3Y9/kjMpnvD8GsFwNd8ZybwBf8sa9L1oW2HpPzfK5+6Dj/BwbyYDblqJYvTbv8TrfiAfsAW+39ry29nonf8UAbKN0f34LAI3ta2XXAiR9DQy4aoAyt0uh7w4mDbJaCjb9j9VnpmsknbRdW2SA1AucQd+t+5cNP3blnomKPsfjBgmseA/33yA3hYVsuW3Z/rENeJPHmGvpNt3Pzp2RRSiCumfX5IiuM690fXROcC9pm2yJHNE5n2JnRc4O/uPvfgvoT4yG8VdFOxIRpvPh60oJuk6JqXK9MGg/9LojjnRKGmTDWbQjzdRHRZEZmLRyw1gCPkkhdmDNQJcVsloIV92vDhxESJCEVqwnGVIYDFNFDg4UjQ/7Z4CAxSiTwg2T6Z4OCcaNMQfEwhiQGsNi1E5jwd92t27AvoBb9XPQz1vjAqxmcqIJrLV00RjArBHD4ryYSxlpcFyE/MKBOKJQqE7NRxc5D7Cg5yQAw+LiSKsSMyXOClgjZFKlA9mKuqq1dlpfi1h1Y2OcsZyQOinWSmmAnWwWobXG2oFFQCXSmXSHh0y5FCMlFFcxlPjcrqFWLLWK9nnPeht6PK67gM/KqUqNJoEtcsKqA9gomD1WOaudNWMCtRlns3VVilmKBQ6numUWkFsHch2Mxjpcr6oYcaxPZEdPzys5EPsOdd+Q5vCEwf8w4zpDLnu3GwcFrs2dQgX8lGQTXEPdLKZpqRYg/05AVkW2yWwDmw/0Zawp1sYAm9JClZqHnwpGiHWE+WDqKMGgI4JskPfbsxfLxbPL5fLFq+Wbb74lwIa0OrDXBDADeETKqbrBUS+QEaj6TpgipW3J2MLfWKfq/tPyxB1HcR02VoBDewr5q1pP94i2LGrawf12f18NLZ48IUgicO1EJwuZdE4ZRiok9iGK5o+mFmIrsnFK696bNY3x2dcpach1SEYGquszmcfQd/LvqOuhK8BayufTPALzcMvabipGD8ahTNoDNwuQkeeWFAQ3npwcLsdIC32mhg84H6hDXGC+nwNp9oE0wegSPHPSMNFpFOwh6k3vXYCjT8hUcYon1gsMMQNrAKFm41kHNhhsn1BrLGl6ATYCJxB7rVpax6da56SYh40Z5l3Oa50v0I9iW0IoIN/sfGu5JkAPw4V60vXlMFdsuHGq7tlkGye19YTgJABipIeePX26HJKlebhcvnhBoA2sr59/fsPmBm9ev+VwIJNgsCGogy+sGUAsSHIbJwAAIABJREFUyBbmEj+zFmmcIYYv0kuPFzSywH0Brj5//nz5/te/FhPyE9KdUc8M8n3Ee+Qbaaj4vr1BoAbdYW+Yjoo5B3sN14HMQY5QBw5sOoK2ANdGQwSM72q5udYeYGMMp1ByPsn6WRal46txBdMEVwwTCHTkB2NR6uQh9R27jjMiGoTJABaZmNKi5MUFGIuNsTJuGaTx2JRiJf0f4zRnSzPPOG9ijQGsw1lkIKEBaDHCIld9f+P9uC8YhmkIIFbdPW0M1nM8Pxtz/NNPfyS49vrNz2QIAkylHnMtW0we5yJAL2TvoLrsVuBHQBTS6TMvZH1bd2Id8F4EJWNzKfhiVvtwkjXX+Ep0fDBg/cAzC6WCT8oPaEa5TrV8igrMUJX/4jPaNmycAIFrCkRmjTLX+Hl/j263DkZ0cM3sXgbtGvsseoxz6v0t4KaKzOv9OL/1s4KGAddSsqS6yXd9HlBN534BW+M8bXMR26qDXGVLlVz3c3rLce/yNyIpvo/AtQInx16xI6OxJ7BZ9sc2wNZnvyxAupNOBZZ7EIBX7x9OjA2fx0CKej4fdg5GD59lPKz249d+db0Tu01+ib7wb+73Vqdtvb/3gzN1jQEMDHBVYtDXLaPeO/phlml8OnOx16tWcBEpZDf3Mxqj6czA8gs3ZqvV2htTu8UqXAOX67TQwaxZscjCnKKf3tdUIFm+ApxqTWwr5zmqXbf0Rid0rMYVe5j2vxme2l8FPgyfcgRUMooaT+azz1jfp1+Su/U+nVP7BfZWQ5h5bGs7PntoBCViCDZdQj14GNBx5Zs1YGaSxbYesw6ZwaH5WdZSm3sKiAmQvW9+9umvEaTx2b1vb+wDrR7Ti/vGgjXpmWh9DnIf7LkBSnFQxT5ez9mXCvL3Me40C/kF4Fr00tbY61lnkNYayvb9V+hNV6CJjk0AJYF6zoRLPs17ZBtYjLW2I2cJ0DRtvheY7PpDSUpjX48dnBTylE4Y+kJvDoEze2qYlr5W2SnLcoCaa0QFY5hEmbUCvqMw/AC2lYLHDbnq+JDoqw6cOK6pDtsjc73gvArJUoH1VqatjkNSyfhQoztoYIYZVFhTHCMYBKVGZyd3DGvRV3auM2uBxq3r+MR40AGqOjZw7GCA4os1VgjmoA6SUjVphLrLY+puSOGK2lwAWa+rJqUJNggcu4qQxxATgqq5rdQNOLiMvLK2lCL9AaGyDgITxeaRs6UugnIuq423jOgqoD9q7jXm2ijq5yKI2ayZ5w6cJVVubCALb0Wkd0E2PBvnkM8oRwjGO+YcGyJOS9iFiaKPzl4GUOgkNHAtc9aBIa1JjTxzW4ewaneNdN2pDXoHmAxBWGaT6iZD0YyMBjoWAFyADxJhJGsVXcxB6QC1GEoBot38g0ZTU66KluihRjqs6xd15loH2LoxxX3tsdJZHV3yqrnH2ngohgxYkRrk5DzZ0STg4mL2AiJYjlGgmlPqTsgYxdoRbaejAqTs6EjpOwA0IJfvDs7YLfTFS3Q0/H559SvUoXpJRg/gH6SVIb0TsgNwbaRp2/gTcy11eVQviWmZODRToNqp3gAixH5LE4PbBeAaQYGRgqnucalJh5prYPqoMLn2Veqy0ek2K4p7tXWNTcp1igR3Yw7rEtmRE2yWJfe8DiYahmHkfNL+4v53bQLIJFirAHgAhqiGlNIrWS/r/m758B7g2jWdeRyCdMTv3BWZnV/Z75XANsC1o1PVXMseg44JS1SGqmSH43hA0wR1kIzBGYAEwD/TG1moXnKI4u7HT46WI9aQU6oOzisCVEyJr66hvA8RxAc2NEjtNdRfU/pZ0hGaExfmGubjBCCsQM6AawApyObmnqq1EtsKLLUHpbkm7TQRxFGz0jXr/PwYM4FBp/MrRfWIDLanz5AeerE8vbhYjlF37fiY4BpSOLGfPny4Wl6/frP88MMfyQzDuC4uLhh4wFgITn78SGDx9vajG4okzVw1EFP4HvcFCyo1BS8unpGldv4M3UqPyDJjSt/Bsrx8+XJ5fnnJzqJk497jjEKDAqSj3rJ5gRjRDwR+AHBjrTFGpIRiHZgWimuyBhxq7CFNVL+TaUzAQro46b+on6huggGHC3CIIUNA+u6egE8AhzAmIS8A3VSDTYx0rmJrPMAmLa3WVjf2ho3TuqhHZut8rm5x3ezs4FpqeXX7qJ9DHVjT69LhSEdPGmw6rEL/KVX9jHOHxgZID/2nf0JX2R8FsGJeWR9PrE7sic6eps6KnTAKGRc8yDNrOGHFKmGHvwMFFHNWSv+1OXAGQJ4ve15M1WJgdMAoNh1BPu/vDn5UUL5KesSN5k83I+C8tQAT7TinfZdTrRX+/BmsYaWVxB6TfRYGQT33sAtiLyTFzA5CZ85XNoXs03TnG9ceJR4CSqXDfYriFwsMT0PZWYEYspX3sWG+wvlZC/n4PTY1n7ilFO6GiAss6KyjuvAu06H+xs+2e8L56s7j7OwqMNXxptnm3HqYAmIUZKzGJV8CuSTYM6CV8ZTd04BP315gbKv3tcU+6UDFati8R/TfBriGv38NsDbmbuXMyz6o9K+wxdjkqO2Z2CP7RGQLbEtToazLloObcWXtc9/5md3h0yz8jIHzruLgAzzr1+tjzTzlOcwbrtTGkb7aGa3Np2Lm1sxG5v5urMTIAX6GANBB6Mzneg7/VIBtJwXcLnX3XwrQqYYruX/8hxFhjZA3gDIlgnaIDxvgWs6GtYhvAd997+xVOyOY8rjumvWCrtZljf8ewbLdu/1zgmthOM5zOjPA/lRwbes5+9P8ueCarrWr0/s91nMlO15ppE2Tj99zvpb+rAAGwbX4JyYabMU24sPs7JsWZBkynbVP4HK/cI3zYwSs/iXAtX/4u9/ymLMerpxYI/dxigiyxChgrZNbGg4EvcZDzcZINRZQ5Ffttl0EvXPovBpanLlW2zCUGgiidEMDEDl1tc3GZpMD2o1F1xpxXTd1zUpDANXKUr0j1dvhOTc6b4YqbKP/8+fRmAGLpWLucMjFcilgSKkqM7jWa4eFDWTQIger0djO3AvA1+UnxjvAAHWplJM5Nk7rKMq5tXCri5gKkpO22daQptWot2KaezbTKEhqhGfMb4v++73DyR/d1jKsvqG9Po0KindBppRaq2gbvuA44rWk9zAFKMWiWXhWh6GMB6+HQYa18Z97UL14OJnrqBzNV1XJ6TCu7hEaqwjS+lxFJZJ+y+sk0t0cEKYxkSWlNEW8Px0rB7hm0CwHMnz3AtGcXucuTbHF5qKOJa9phwysRYyuXo+nUqE0J44cGxQZ6TKtZkWfL3wmKWepWQTGWDFaHUm0gULQiAAbmD6qi4WpQa2qE3YdBID2ZDmSF4zK08vD53sCcCw+7Y7D7x5UlP3y+cvlm199u3zzq+/IYgN7LV0ZSR7wXo+xlagt5WAwGxx5vhfLD4CqOmqKzZR6ehPwYnBN7E4BVGE14IEAeiBFDp+FjgAAwP0Z55PNK4qlqP2cLn9Ka1uDnhhzXue+MPM3TEU+k1PjyOBx18RRPNg+B1JCATimKYLqSCkoAIf9w4cP7EKJelWDueZaaQS7wYAE2/LT3XJ4erwcn52w6yTEHcZmUs8jSx1cwzpcf7gaZQjyTGHVBlyj8ZK9b4CNz+7UEnYLdV1KAGxqAFOMMYBrAJnS4CB13hLxHaxU1xRh3SWAsE2HjBS7Fo3X/GvPcHu7QcXIv0v9CneRhgzrHFOpAYyZHV2P8a3uoZh3gG7nT5EaerFcXF6y0YFSRs8IGJ+eny03N3cEsv7wwx+YAgq5gpwBbMEZQFAN4KTZS+nWq3qkSL+9ISMtjG2AwZBvpH8CVIO8vvrm1fL8+YXAL7Ar7+6WFy9fsoYg3sfadw/ogKlrsnnBFWq6gXV4OzqjAmQjgxA135Bm+uGK7DuwCVUfDmCbUlfVudf6eJR7wNQccR8OcI1er7WtGQiQNzZPuVWXTsiXmh6o+3hSUfE37mMztgj63d+5U6SDLO14GlqdLLIECl2X0TU9A6RPvnACGwxomLnmkG3YXB0wp+XS6p70szPNSVJTLgChyk8cU39gLbFWf/in3y8//fgDgTYAbpj31CfFXLC+reUWa9gBMe2rBHXGaTYBHtQtrncHAP7/4+7NX2zrkjahnfOcN++971ufPzrRIqI4IqiNDYIo7YA/OWCDCEqrIP697Q82OFRZ9d55yDlTnmlF7H32yXur+mv9MN/Kyrwnz9l7r7VixYp44omIDp7p7I39JVssfw/zjs5pM8wLqDBThvUU3d2aTKaATGGOxPpxapfdA4H2GE/OLVmRWgZ3/vT+k4MgJfj0hDEojSg6sxhu9fw5E3P3SonKuVbrF2AtdkVsP9mmcwbYONc9J5rDZJC0sbYGBGX/oZagOohvfq2/tob1bPtsOcSbxfAjr2tO1vIe2xhs/X3g9medNEdt7N7rBMj8cpmjm4HZPp6w7vS8L4Nra87sqDPVgJYNcK3dkHu4pX2vLIxeaimbY6QNWMt7xudXmGs/D5+WTRpwbSl3Xb6zjwmCLxZvBo4t/Dc2B0oAvmW1zMY31i/+ZoGJY2/lszPw1YCajfB5OvbWWaa8wMYec9XSayVWxXLrQx3v5y8G+xZgZ+q/4XMKvml/96+SKRqy408/C7B1mezgmh99AMAdxO7XrvXKxGMf9GcMAK3n+7PANZ+9AQ7WQLXlyiz32CZ44zlMKuH2pZ3/JftptmG2aLZtSnCGY/zcjeFDFaDUUJDmA+d2jsv+NHOtn41znSY5WsJi3BqLsc3+vQXU/5kzocZQJJwosjUAToI5dnSl/eec+0cE12ZgKsbdmKnbwNPSqX4wb8klmMd5NwmBv3sYPukbJ3bOqMa+Wq7Mzv/yn/2bz6N4nutUpKPlMFbwOoEKFQ5O2k9ghdyYqqgg8rmTTgNZDhmZNk73k3EQw8OpmylCbwU/mHOhGs7y81N0tICEDkbk4Kg010bpTwMCNg04GI4tHBJFrqRcYZASPNOpyC8WXmc6q9JSBFShDpIYLliYOMsVzYrxF7bMoti4hU8pW2kN75S1xhKLkoqTF3AtXc/0hC31lPWjKtIp9ocjxKMuyjwKyvekXpaBkJniNphUa7OpXMYh0LTBeuRhdvbwkKZz5MMaYwGIAIeCcwqgwsWtCQa0DqBgOfE9AG5c1y7suQBmcuLsOhm0DQthPPNgiMnIZ7otO8Auij+OYsuSFX0pNY7MnRR4biCjCuarmQeclIBrBwfqshlwrTev6Oy0rAML7nMtNZYAbxCjgDJ8L4GBMPDcjGOkQKt2VK65BNbkjJScJs2ozxc+25lrYIqI8eIOva2LFY3kpGfCQWNNL4APz9MB6qqhS97h/nQIhhpo6gbXALCF5aZnmKavT9iDB6w79erV6+n1m1+mV6/fTOcXqL12YgapGqS4fn7R+xlhVqFWgFB0quwMQ54eAPhB5liTSvWNxBpz6ibACoNrmHv8PcXPxbTZmS4uXxH4wN9UU+xOqYL+4rqsgGthrgUoiIMmmSrADXOQBhq93iFfM+MQwAfZZ65ZFer5LgBMp7qCHYO0wGMUUEe67d2dgBAwo0BrJ5S2w/TKpwc9s8C1J9bnArB2cKJurtgrAtfQtVDGR99/TBF7QqfJb2ock7kwuJDaa2Cwafy61wHYh6ill/nC6rlbKBl4bCQDecgZ9Tzd3whoSoMDyBp2yoxxFEQHc2nAMcCAOj+qflWtRdgmkgPtdn0zxTAgCQFzd0V1fZLB4kUQBt1vDa4ByAUYi3U7ZmroBdlqANkAsEGrAGTBvzG336+vp3e//cZ6W7jH+fklQS/IH4NDYIUxNVQgGtYiabcAtQCY4W+4LpmBBPVOlIJ4cDD91V/91fT27Rvu6e/X3whOXYK1dnZGMFtysjvdAsyiLlbNPLDqIDdYIxT8xxgO9g/5jF8+f2atOKWFirkmcA012PR8NPADrMXOHk0n3HlnSEzYPOgi6tR3gn0IZj2TMap6eBO7n6K5AvYBwTUzIJUye0tANanh3VEZhlXqgDroICdaDXOy76g/DZ7wbDFQMprljM6R60WHA67lZ/Su0rad1u0zaciwC/ZjIXGfP/3xD9O731CX7x27tGKtA67hOblWluWw+ONMh3Wjc7+CkpBq6sYEXMzmZzq73xY2rroNzO0AXD/Mu1Vwzeup88016UxOq1TVXrut2CsxfvF8WtfYdgXSVlCymiUFQAO4FttM9XVRg0b2VjfSVZexgK/OYGlxx3GOMug8Ammbhfe741RAR4KDifCXVc8zYwawyI5k7dBFEesOgIytYnCp//vHv5etSpC6eWHbwIFu+//4+nqH4diRQtztw7LRrF0H0LaZojd/vn5320Yzud50RDfs0p9kri3n+GeBE7HGao3X7OJcu9uqcaIbVDOb6lqmvoc3mwC85ITGZowek008d+fHOJvP0mVv7fqzv/Oi/j9fmp9ZAeZ0fwVKIDDdhnpJzga4huvm+XtpgZVxaW+mPp18043GLmTCJosD5ArswzncOZfj7B9L+5YxLsfSr7EE1zQnmsOcWdv2PvcZh2JPvaONjZ38l4Fr66DS2rr08azLX2Ov/izAtgIaSW47nFlPs03uX9p/22TsR+Ca5r3JBW2a4lv3v3dwDJ/ppbbmOmY9mX05ro1xrszTzwBrQ3a8Vyr4VGUf1uUWazBoW7MUfGWWzH3+XGMJdtUZIRlWGuYcqE5GzhrAOH+2BSQZNnS7XjqEDj94XEBedoV4/DyDUT2H4bg//+f/9N94RvoUHljdFdO1M+CDNi+UierI6PX7B1Pq2+wnKpuN3w8FGptmZIVsVuwyWdJhgDDVxql4uJZSE4OGVn0HOp2+GJ5KhqFrrFihRFmGRRfGWhQ0PgMnGqyNRHZSGDmpHEoVSyF2pVwBRMN8kLnm+khKt1INOTqzo+YK0sfEAFHUxWBF6lJ5TiMycHbg6GT+wpJgrarGJhrKlMYc0maSvqjDsHcLDNtFXdRca4j1n4rpNRzX1jmEwE8cRYMBiRyNlFE/U22QOkR0sxRmHyfqXOZbQDvjS906yRLGImYQnpEsBddkgpNHJ9b8y6K9C1wjO9HgCa6Tjcni6D5o5Wy3A3Og2lX/AQySdMec1Skj2NGNf41d10ShecurU3LzfKrvpyLajHYiCuLO5AMYa0BenC7tVRfrt4ynmx6vacdvOGt5Nr8XjDKkHfemBgVwa1l6OnfWYyib1GJ0QXZuf7JTUCxdKWdisaEOng+TUY/P3Z4M+LHoNtO1HplkCAAfANvRwR6/AbCh7hq/mc73PCGOHtD/25OYjft72C+n08Xl1XT5St/nFwAnLsj4wVjv75XqSXXheSKpgfIhUAZpB5j7+6fH6fb+juCNWENIzQIrzUA69zsAdXQ0FDgZ3UUWBOto7U1XV2AAXfCzYpeocyTnctoh44e1ugjICKwp2dI9+trw2ZD6lgiQG7Gk60/0SgA3BADgUCf9ko415Q1g8R4bAYDxhNpNqrslnQMwBcDN3Q0AMtVXw38PqJcH/RHmGjpCBlw7Ppz2DqFP1EkY4xW4li7TruXk7kQ3ZMUl4lvMD8mQ0kIJlAQkR50lp4Vwo2C/mmmmpgaqYUYHmTL5ND1ADs3kAoBDXZ+GJdbBoyMh5A9MPrD3mrEPECFM35xXWS86tk4FLXCNN9dZlOLIo6GDUmnxNzKNyTZ22qNZkmgagJprr65e8yf+zfpWu+heecIagpibzyxcL9D0wnIOEBj7EOO+uwHIhrpmSr8MG7D/jnFwf+/tTadn6FJ6RPn83e9+N/3yy1vOw/X1d4JTYKGRUQfAj+Da3nTLDsFu1vL4xHtBbiDnqr12qRTt54lpxuhAC0ak0kJVE44MOzdeUH006UJqUWKO7tJs5cgzmkE3yID0CfUhu/sKfMYXatGhbANAYTxP6s7JfhHAz7kCSMTIp1LU0z1sSSTJOdTPkIC0aOQgyyvBBKWZUi+PQAJSZsViX/vSvlFgCN+4TxjDSs2v5iQptI6JzV7H38FaA+j6229/nD59/MC51nUUCExnduiAdAwV2G0Wszt2EYD3AsjGaKw+n6FkhDS51phUqzdnReQrNSmpt0YqozvHeTJGXTefyypT0tl0xV7j+eR0yQTQ0nQntmI6MAtci81TZUqof+/nAYBeBqQHfdP0hPbm4qyXKi5PLgCTAEnJpJ4hZ2sFq2Q6J6hpuRxzX05E5rMDbHgtTTvmjvzS2bVt4nleBybqGZZOZsqY5Mz5afCoCfkae03z0cCGtIH153RGyhaxwWoUwU5NMlcaUNGf0R8aYK8AozkAsrYP45gv/zbzZVZ38DwdbN213/LB8fI8TbG/OzKAfZKgToDJ5VX73CbIHtB7ub7LORv/DiunBaH7fZbOe79uAoaz51qCc/7jjEg1AEcDCFYwg6mGAZNQt3CS1xdStohrJq6y8FYuE9As+3hZJF4yWT4cHrGYa/MH2facm3K6Lhf98/EJ5O56v6ba0iqzdQlCvAyuCaBLl9UFeLGWFjqYa5uga/RaRjWTjR+wGnXZzl51F8zmr/1oF237uwDGFR2wANJ/9vrwxSqYtAky5jrDXp/xoAJ0bjYw2Aaucd2zb1bGsQGovTSQIUc/Hu3y7KpxrdsysRm2gWvDtlhZim3gmsZuDMkPNPScQeaf0O7zwS7ANe3rANYOLtVgV2UnIlWi1djp/9N/8q8/p2sMwKLhaBaP0Yec6/v4AWBcDUFtVN50h1g7jBp4ThS9QInUGEnTATjVFS3rg04kQcrG4Boj3to4NKRi8DT2VphrXTHi/Te3t6ptwqLjMuhweKUGB16DUZzx0liNw+gW13SIveBqmqDOfIzEjrS9TXBNXT5bu3hb9CkirwiqotIprCu2iupgMdV2HH5ip6UQNJ474Bp+D+OFzjGdiF05w70Wlo3sKEc6kU7hC2OMhr/M7QG6JnISpd8NsDACKqDdlPHsZNVhECMCYFbqxNEBRFoomWtgkyAF6E5pu0h3cUpLZIIOCh37dE4sFmCX2QLXUtQ8NUY4AwZhFHkmG9HF2gdQyfmy3HkTpiCn0ogAroFFp652+dyyVkoOchklAhzCIBifcWc8gXU5OPW8yrbBPQyuJYWtHcTya9Dl7Wl6MJMtbIU1Q2mTraZVj0OpFGStJWQq3ULDkEnXPR1oNkgA3APotFMhAKLSQwWwIT10dzrab+mhZNSqZj3+TpmapunLHYBWsQMBrJycqNsiGGNXr99OV1disQEIwBypSLda0bGGng016TyAMpIl7PXvtzfTzv4uC8sDdELqHORQ4JdZSVhbMiU1yMguu3AeHrJ+FTo9QnbIGEJhd4OTGAFqYzFt0zpHKaEG7szaipGOawtce7BTohRZsp8A9LtBS/Z9mGtxZnEPpiFTHz2pU6i7hJK1BkbSMbqh7gggYVrhHedKruzO9DjANQVbWL/x/m7aPTqY9o9Q/0zMMsxRwLVKt5KsaJ7FjlPNuXlarIBzsfweH8UsQdoljeon3Nep79B9YKmxTpo6hgqAcBMBghoP08OtmVsA+1iAFjIUhij2hDq+Ym+QyWeAKXoVz6CUSjUwKPBee7WnguZ3AveKKQzuePYY9QFq7+HZne7IPQWG0uEhm2AIXANArM6hdKbcHVVzfk/Qi7UBp4kAFlhrBDFSMxNsMrLDbgiWQvbwfc06Z6prFzYexgoQD2PH+rx+fUXZPToWWIeuobj2+dn5dPX6tboHI+XYXUPvHyCTAouvb24IpGEKjo9PzdxEuuo9mxt8/fKF7Do8F9NOrwHiikGmDpeoyZhzXUC1Sh3YsEozGdoh0idiCivgkLMnHclxVrNbcvYW969AUYE3Yg8/TZINnjVhNAwjzutJEY7h33Shu0gPYCkpUgHXAJyjS+tT9u5m9DU6PwAb7QwzqcLMSu3LMJ/x/Gq2opTuL58/TR8/vGdjg/fvfiMAC0AtOmecKS0YwJRNM72LnelxzpyBpGnmjEkpBrNKrOi5Ju7AS9ZrOrHbtlLNNYF3Ml18hrjUAgNN7hZaaapzNhfXKEAmf4p9maAL4RgWx9Y5rs1YDI+sIQB3/JV2rzMFaCuh06f3Oj/qoLLWKDVR4+XEnulOpuq4BdgTWFnnQ+QkdpZ+6lEb5jRAuQA+ApxsvCP93vpzODOR2zyaL1rOuEqj9Pv6rQYgN8EdgVvlCM4/253LXGn+80cAQ+ZoyccoEGN4OwLSFTqpgOpij3ZbZgCfFoMfNTCI7bY2kpzt66PUq2X3/tjN23aPzdfDIJTegY2XGsO1Fpv3q3koIEhyX3Ka39fs9oGctwdagiTcGytAV7f/8/HcdYADIVq06+u4nAM7XebDfE29r6GelsO3Xkkga3U1Wopon/PcT858owp7F9R4syfq3PnZNV2O8SWZ2lijdsbR5nQzrjCKIqd9DcaUUg11PeW9NYInhi/8lvGc8Td6Wm30wmJy14DDpdys+RtDTuwD19kgH3T8vVeU3yJ/a/pNG3TBJOuyvbjuS2uSv/0suJbnGfOwYBB20Gy2X/re+usE1nyT1Lf/0VjXwLX4rFu0/gCpbDWMt41r8YieA7Oap801il7o4FqpCQPCW5iK8+db3K+Rekr+GrgmBSc14zN8OV6bMjFpxlnJffg//Ef/qqAos49QNFpGnaSRgEf+PlLEjCabNaZC0X4A0zmXSnwozqTHuctSVwJSDOlSmtTJrpa1VB3c8MhdOqzXf/O1BtMmlP8CUHBvRHdhpKIDV11b4FqctbyueZCpAQcNzyujXs5Z5pGAB/4zSDJeZ4RTBxzTSdKBzMY4I6feUEmp0rQmtcCdP8E6GUXmxcaKA5IUSSjRACR44g6useuamR9yhpXeIyZGH0e6TGht5WBK0Vk8hgEb52Ckd7geEYvPD9bh+OSgKHdhjdLFWMg8cBOGOBoAElJoHI4jxwzm2oi8Vy0kzp8bNcjRkmGlSVfsAAAgAElEQVSqtMvUU0kUSrW3lqmO3fEXi7HWYq4EsqZiUnRjl/PraGOBZmtKXh0HsRbDgW8pgGN+R2cyOTWYIzpbSfNMTapupPBvAtfgCMMpFiBX6aB9HXJAZz9iH3TZHjXYmCqjFO8q/l5AxGBhPbpgM2Xea2HkWExT1F1TbTX8RCODQ8gAGGxOESVYtId9F7mepg9frg2sKqoBkOnwGE0OLkcNNjCA4OQzXXsfzBzVuNJ+EM8YzDfpPL2OVMdvN9fTtL9L0OH0DOCFGmz0mmhigRk0dTpyUroBDr9585YdFnFvgBkAOQq03GWnRIDEAaQE4qi4e2RvOPxuZDD2n51vgWsCj7v+p0OOubbhhHViB0Vcm4yXXQJScMqx18DYSoAB9bOQRkd2KDvz6b+HOwEfUPEAuQj0PNwThERTA7DhCE6aWYp7Yt/0dCvKDoBCAB7WJ50Jit/ZVZasqHTg3CGwhm8xvcBmEtLKmmsA1tC92bpGIMLTtMMUcnWxBZtL6axiQuM/vA+pvalDhRTgdGfMOmVNlPpR+mXUXINOCEgM3eiIP3WJ65RS3wwWs9mwcftH51Y0lDhi6uXZ5cX0iuxLgWts2GCghc/Mjs9i9mG+wpoEwMCgkIs/s3uv5S7gGlJK9TvWtzq6Io1Sddv2Ke9gqF1eXnDfA/jCGNDM4NdffxWQsa91QHAKQKj2BkDV++nTp0+sf4bnYgffkzM69UgN/fLlczUzYIOD7wTa2DnXTDICbAlWdXDN4AZBTrOSkRaueoLV0COp+5DddMrF87HJjOUam0WNDKbp+803Aipir0nPD2DUNtBSPw7WmrtG6tRM45qAftV855nBSJyd8/ILGec8YCN9GYcpADV0kPR9upCimQrYp0dkn97eXnOOf/vTH6fffvvT9OHDeze9EAjSnRpmIiDtnc1WxJhlI6MAX2kM0kCDsEBYF62dL7KDNK6kyeI8VSBOdWjH2em6a0uzWoxr18XCucIsfdmVvBe/9SntLX3nrIKuiy8izqBttVaHbckmgp6JbRHmG04SsVXB0rWtM9KB9SzSzbJlBthlS4hn/7CdA+B2cK0FUy1U43ojKBxzOkGbSuvjeD0mgqG2vWNzbAIgBTjHXlhzgMXuWwPXygGff67XpPOeGbZredxr4MtYU62ua/0VCyKfmQNssY11L3bUXgHW5sCFJ9g2dwV4+26e/74NQPrxODSWl53On7vvXNe0Tp7O0kgwo95XOmU+t1mXsknH3JqiUXu3bEH6Ey3LY+2pl/5d3rMmW7Ed+7OFfNCv/WNwLSnrc3mbj3kO+A0ZWR3EdhbcZvOCzesOQNzivg00WpOp2bibLn1prmNrl8/8MrhGf258yVct4on0V30rM4Rfy5RMAx4JpkfnQh8vH31t/efj1z5ZG/+47gDNDM20cWyrg5jr4RqxnTfm8v8lcO2Ha7uYN67ndtUw/jLXbT/ziZcvWvLwo/fNsY2u47bJfIgryShb3oGS9zccXBsyJQUzAmRd10lnEeb2yy148ff/7r/yTBDCkcBeiyM00bBFu/APur0dB14Zd2kRwtnED8unHiIARSmLbHgZUDQmHWnTs3eWgyOIJgtyA4fVKg3hmk8CPOQsVWfAGJtkZ0wwtPeHQweng84n6524JT07GqqYMR03QTUetqK5Y9KbQYrXYxRnnMMws9HmkLnRXgw0hqpayXewI509k6JI1gs7KaqYetIQAa51g4tz3QvkY51sAAdc68YaZzB1VqxvCWL1KMJsvgMYVQFQGLlKj7DOniHxXRhb/QnfFw5/pWnIqU5aKNlRrIuntE8cIUzRo5OQOiRKUZk7QY2yma1gtoLGWl0ya626wZSU5Mjh3Iicp8SI0VXp0KVexlr4mclkM2ttOFktRYiH6qgzqKMJ14hTLbZV1eNaUtmVMqVrzME1nbZLBdnXPqyJPL3m0wwhbDmCKQJECoBwmpGLqCttV2AgHPIAD9qzFEwCIWhagO6gu9Mjmxkc7gNg2+c3mhxwTxowxWc/fv6uLseeD8y1UryPyV67uERa5isCFWh0cMw6bMdsUoA6TQLX5ICDcYFHAXABwAjpjqhLhhpYSIkD+ATdiC67ad4gA9+1C+0YIt0P7wVQAvYPUuMCroGpE0MD91JaqBykpB5qDovRRV+NTD2x7ZBSp7VXuhf2RPa+gP50C3UNIX5SjiadVx/jeweq68jPY27391lHEl+3SCtErbI7FJl3I5tnMZOe0X2VILW6Bglc25t2D1H3bJ8BioBrZJ21lIWwbqkTXHcQ4wkzLKAB9jD2OAGsgHnPuxM4jwFBnzAeDAzXxziOBDLKuHokSw0gEzs2o2A+UivxPKl5YSdZbL4HAuCYCzQNUO02gYAE+3gNPY+YRQE/dQ7gukzvBSjkboj7KbHQam+qDiFkdH+wbTFfBGRRs+/oiExJgFhgPJ5dnBNcgzwBRAXbMPVgwBhk902wH9GxdRdMz0MCZKwphnRNM+4Est0RCAOoBpAXDLZrdPJEvbO7ezIXAdAQYEPdw+NDs9QAXiH15YF/Qy02yfgRgWxeD00KCIqKVQyGGl4HCPbq8op7AKw3pIWCXUU23ffv0/V3dbVE7TXJm8DmAMyQRZUHUFF1yBtZwATXINMC6wfgSsAUQQqBfNgosGt4lrB79xPHfncLRqaYinv7O9O3m688N4rtRLq6gg9kpc6dlNKBYYW4Ro+tgpGu6jqYSXsX966AqW73dHBtAIutix+BMHeXlZMlGVRDisPpGMz75yeClR8/fph++9Ofpvfv33EtoK8wZ8J9DADiN19zgMaeV8x7CnbjE5F31pU144ThDCH/nEvqQXb1dt0zBwPw54P9gGs657qdFn2oAKXTQAe4NrzWwZanjm8BWJ7b1nHD6A9rnXutdaxv9WVlrmoMlHfLCF5Tx3g12ehnYdar6itRAW1hA6WWaQDLzlyLUxuwzsy8hQfSz+Wwqqg/bJd1J7Ic2B6MriCexir92R3g4djFfu3MJu6xYq51p0K/C7Rdfs2ee4XZlM/qlmECpji4rxqQuz+DASF8KuUN1hzOuT3jAn4t9WvN3sk697HkfXO/p9txks+6XgVtNyZl5YVtgF3e2u1+dcMVYM00xD7ts2yGsUoD+Igf0FNDu2+gMVQt1+yLzfWuQXSQrs/PGriyNhcB12YQwQA/lmmhkkNl0cy7ys6unYv1td6ActonNkV3xm4a62+bM4EX2VmZr4Bu8+DFmjxtk4lt8tjfP/QkAyAiQXCdzFxbAlNznzqcieq6u5bOGHX+l4JrL619lxfJW/THUkd14DTswTmQpHOnwM6lLGZtNhXTPx7mWu0va7aOBWygj20t/IBDB7cHXpOJF+WER8hinjhJ81noOmdLhYr5lmrrpD8In5jrvS33GKXVNoHAPxdcwx1ccrGdX5IhXp313baD5fXsfZIHl2i8mCOmz5NiZSs0N8+E45GDFTrkcQmu0WGnA2w6slOwmjlQTzfSMAuACNNiqZiz+Qvpk6AHYMti1Rm/w9ouxV7KRHZqvjZfnMfmZfv2qaPlKCeBgWo7zQVj0XmlWKXeD4xRzoMZYjJmlNI0B9c0KzNFMYA1j296puMCAy4RdRrHjuDqkLGwWkikmJP+qRpuMlpVey7drpJOBudPhjdSQytCoc1YDkBkhClxeKfBNTqXqavmRhPFYFN8dlBqG9ytJh0VvZ0bC0kjaY5JKJZ8kA6ybipPOJRi45it54YGcuKUFkrHGq2B7cCqWLOACcmhDN8OsOl5vdVGXY/8e64k5gdUgKikdyaCbWAwjsuIcsMBcidWoXYzI1ypSmpqEIedG9tMsIwjBnQUsGMIY13Z5da1ulj/qLElxx5MfTcAOk6LqsKQfx641gFLybHWIyyafsAScLvX3+EUUxrJOkiXXAM/ZMcqRXR6BFsKwMgzgbTUXgO4hi6h+CbIvTNNX75eq/aSD1uJuwG2Y6Q5njFV9PWbt9Pbt79OZ2co/H42HR2fShG6jtfOJNACviPAInZB3HlSDa6T4+nM9agAPqHWJAAJgAJMJzNDMsapujuqwyNT+9LQ4FYsosgUmXMPNtDCHu0pp61ZQvwTsjbBwLLzW+Ca0l2jS+lEoQEAwLKwpke7atLOJoBrBwCRyIBVimJ0LdYLAARSVjlHmNYngYHAGZAmiuvjfgTXAM4BXDuUE11poR18ljSKces0U4Dk/u7A7Kxjqmu87U1708GuitFzvwPEg0MPHYAUVwJQaSSjOnMA1yBTYK+pcQaAQQVmsQ4CzlSHDvLJOTlCeqUAG7JvnFJYLDvoF6UWstYe7mHmGtJck/bG0gFDF2ivq5YnQE0xcJFSTD2c7q5MS0UNvJPp4tUrMtfOz88IYkEfsrsoAUSBXQTJABahPqAZQifHJ3wmrBVT2KxnADbhWwDbDZsiJP0XYBdSUgEwQNZxvuA+V6+vVIvt6IgsN7yG52EKsbuLIkVVLDgBond3D9NXNC4gG+1uOju7mC4vLqfXV1fsJvr16xeCgmho8f3bV+4jdnW9uzGDDU0YlCKKL9a6dA3WgMcIJKh5gJpACFxTcyG8h+zT21sBswDXDl0v8wngk+qvwVIDuLZ7sDNd336fHp/UUIHfCXawXs8mS6vOFLHXc1/qFAd8lMKmsx3gGjodo3ak0lHn7LWyfepMkQ1QDhuDHATS1VgnpQUU/EB3ZYDje5y3b1+/TO/evWNq6Pv378nOx5ipuw1M4RlyzV4HNGcGgMuMTfUl01H6WUe3A1FkgI4yBk53dvdbfA5fc3BNTSsyvuE0OjWb593uM4Hz7iyEdT7GwHsI+Of8jRpcSvkNCLUHVu04ez3vDIioazYIsJjXAa5Br1AnuYNtAoxmaSeVJgHSDlh060Fy05hr4YhsMIZiB7e6bL6QbOWaK7wsW1RjH7WttoAEs+exPElvl3OUoJ0mUXM+gDwz2V5yHucWUwVYS47WHm7u5Io1l4RPG78NtpuDQ6ymJ3BjBmzpjhvA2g/Av4y7O+vDbrLtGVldG+sSWIvj+TPA2fJ6/d8dMAhgLXBN55ZhBw+6fI3415vzwFGMW8gfU2OozFu3NWdO+AIgWAIlda1qxvXS2CxqYhgtxIO60WU2GlamoBlsJuv01euvgWsyql98+8YfU07FaaGDfOKsK9m9vbGUyxZsmacfzsUSgFn5wNCTbsyRM2SYv1tB7Kxv+Vx1u/LqJeNOnPoLmWtLQG85DMqJGdGSz2LVLoEjjdfn8caF7JM2YkT2KIPIXJuVNf/HwFyb66ZNHbQBiA2MxueWNt+GhC4/90MAdmVsASHX9Er0HrXu+vbwxzrxZf7Gbc800x1Y45UjQISttcDMOgC6xI2iQyhzQr/+vwHX3GTBqmLoWMp60kLxeGGUqAuWC1GTOWXyaEslC/BBY3HQNqtwfTcMxWDQNRWhrA4sQx92I9UbA1Fr1egRU4NfQChnoJy8R5e4sNFZ4iTafk8h6DXO9L6MVUXZVZhdBnR1ysLiqeh9AAEppoCGObgicJ09BDYEHIAo5UrRTGfLRG0VARZrDyk+ch7SLSxpjgEwR+dCOJJOE0U0mk620wQZq2aqb6WOgb2UouapMUUAxEBPUvVy0HFMo3ixx2/pHikaLnAfxyMHNuazp7hGCW52rqlIMq6hwuLlXChyL6eUYA7WCIraaUMZR4FrtTaRvTxb1HaAtrTa6Eporji09pgEsWvMzGr19AgCjjSR6jZEReNofjliuo5AqaTkIBVZrkJPl8uBFXSczltLh4ETRGaNmSNJkR1jsdJNWqgaGgT41O7b7HTUWIs7YnDmK/KevRyWUa8VlLSYdHWF462/q2MpGSdxWjA97rYIdAvstZ2nBzc4QAfRHTLY8DPAGlJEcY/ra9Td835mF7sdXl+sCqVm7e0dspPom7e/40+y2c5fscvo3g7SJsVaw1M8PjyxSDuaGTwj5RApqcdHBMjA6jk43CerBp0sv3//RlAD9bqwP1nT7OFhOjk7JTgC8IEdH5HWt7dHsIN1xmyUEUx6tCFpkFKypbmSHCvttAA5ARjROwHQMJYEDSAnBHDMahtMfzPXULydYA6Za1W7UbpG6b/s/jjANTtdqNV3B2YhsjGVcgqJB7iyc6AUUwBckE+MQ102VT+wHMSJwJVSuFCQWwxUMWuqmLv2hlKzyAhD04ppfzrcVQMAHKaYdwDFcMIB7gHQTBMU1e56nHYNbDCAwtRjp/3ZgBfo67p5Tq0HOywgBlkeTsETuzdyHEAc4JqjWm5gQMYTmjD4YMvfVYhaup3gmgstB6hgBNoAChz9y6tX0+Wry+ni8pLMJIB+eJ0pmQ6KpHkI5jHnmOquPbOhQeIgYTtgH0JmyWJjbbRvBNhQvw2PC8Ze5BUyfX6B1NBL/lS6uvQgQb+L8+n49EwgJ8BYyDcB5Lvpmuw41Hq7IZvu7PSMLE48B5pkYO98+/KFtdkGa+3+lqAbGhwgvVG1CJ8HY1RgVYAcyJTqbepc0x4Oywa+uuRP5xb0hcAINF4B4H8vlhXr9k3T/dOt0kLJKnMHX6erYy0VrJH9sdxnQ6eHW+Vam6zP6c7P+DyYuCqyP98Ta2cO3p8v7p8AI26UUmCRTSL//ZT1AlHP8Hb69OEDAbY//vH/JnsN6zwCI0x/V3Ok3mygzrykpGrMOVMCFhGIsD3Hcbaap2E1w4ZU0wM0nKnzg+HnBjRlXjVONdthDUSsRauDU82TbMuRPRtoLd2xbYsS9I5dp8BBykHw5g7Z37HJDQB/NXaJTYsAStiTowGWbdfYVnFQt/vFxcgq/VfZBLW+efZm//iPWfsuI4P1vQDXYhP364Zp089urM+wUUdzCQd4R7mMeNlhMEoOXgKMSs+/6Kn1odTvLj0zlOYGUDAPxA7QeuVqGltPb5WdLuBopQB3Ut7i5LRr9vGujb2fbXXtAAKbKbZ9HdYmYu0e2ev6qcwUBsdXajClmyZ30kww7ci3pVnqEG6LkR0x//zacy3nJjbpMhixvuDy54ePlOU1uCt90uwGryfrIFIXzwkSefZ+r/F8zjZae44OXve1od/h7sWpGxl/kH9z8zzKFDMFNusS9v2yTXa6jt82T0uZKZ9MMrBk2vR1n4EcHOxSDv7RwDWcwcsmIbn/2nMM/2t0Y61MtOVc6NkjsCW4G3tyAGw+C2dpoUvk9q+fuabnmRMn5nphoQ8buLYmf30e5nt4LiFLmYpcbOyBNgWbchhk/ccBEF13W/r59mdzXs+GeCcjZvmHTrbqf+vg2pij6CwzCF4+eeb6OJjG8vx+ibkW0D97Oz659FidUfn7zv/4H/9rzzl4KPypvUZDDo6QWWyO+IeSGkMkxqguGAGvqGuiIQGw6Myw9k8OutRQCqusWFKquWGQa9SaSITNTo1RSz67gbRNJLY6QQY5F2D7TKc3YFbSI+Bcpv06RsT0GtfCwnwA5DG0ZqBDqRBDHRj8Gwq2GYkUANn8A7EehxrrT7i5Q6jILObe6y64sUS64iWK589hzdgswjXS9AwqfC7DaqKDRYcB9VuYVvrINKIcFuOADAjqww6pTsO5MPOO17fhlUgYNzG+Xedp0GcigvybP9nprPIiRkowrhNHI2kxYZvA+SJIwMYOqvUEJhGdQOYgyries9eqjk3AsBExdfRUm63qiZSdJ2M58jyKZ3una+/kfgLXmPJnTD0bMWud6MqIspgFg8uh5lDqUAmgECtVFHDLWrQA6+kJXLtnZ8h0WLM6HFFq0WrJbLNhVgZ5V0tiaUZ2xYwAMFyqLobZYBEyyi+nUX/THDIljymjej6lpo6dY2Ba0XiwfOj0EJhAaigcJHQwVpMDOKd7e5J9gGy4iQAE1NZTQWp2YDRw03PgDw7RDfOcANub179Mr1//Mh0enkyH++goCGBKzK+H+6fpBl09AYKhnB/SDY8Pp/PzC6aGHh8fum7TzfT12xey2OAIAjBSo43b6fT8jGwf1LACMEKwYn+fYIFS1QReEVgiwKYGITGImRJqRhXBJbMSGcBw98QcDHKWnaKbGpaop2bWmurMueYh1v5JLC0sAdkuAMRQr4zpoQDxD7iGYNgRXAOYRoF0Xb1bMNfAKARoKZYawDUCkejuenREGcU6C9yo9NYYgmCxkBkG55tzomCGOoc68IIafqy7JvYc2Ff7O/vTgcE1AnjQ3R5L0ndTaB/XYrFvXNNpnDswghEgsV4SA0DPhzXkMB394py4SQSfyXXglIo37+iKjYH1k/yK9cT7uutl9KOnsZmLdgKd1pH1hy7DOF69viLzET/RyRUgL59pX/u/HSJm4Sk1lfP+kKY+fiQUwWZAQmC+WGx3Ata+g/32nYw2PAOAZNwfwR0EOK5evZpev3nNe0C+0dzg7dtfpotXlwT8AKpizyOFmPXXwGJ7eCSb7du379TFWHOw19KNFqAaGhsAYEOtNaWEClxLk4OAs2RaufHDYIORBVu1SzuwJlas6gFGt3K/GEhIQfrBPJgA0GLlIQOuqed1TpBJYEwFa2InVDfu0vuqpap0VTpiYRITVDNw19hw0pVL43Ye0Y/qDbs0NRZzPqbL6tnpKfcWZA+1196/ezf94Q+/Z+21r1+/jhpluJ9SlAUs+aQoHW82enQozzyfidAhGBPLh4zGDZVWlrIikAnVf30yyzWssWYvON09DivnCkEKNJBCfTrPDeNTLltStdbMSrcTJuciLEMxSvnttNDqklnpHd+vJfPQhQNcg16JPsIZ5CCzmMFeFzPBc36Oo3HYfQhglB2hie2ZIDoDh8OQ7rg85CueP2xE2+6xz/FTa+9uyyNYFufRYJiN8vwrweI4MPXTZU1WwLXcazx/zICiPHkcmdfRqaIMhhd+k6lgSRu+/qazN4KLNvtnzK12fZ0zSRQuh0cAMdjLc0Yk/90YauNSlrlszZfANZ3HfqLYTs0u7MPfBlDW6zX2BNETHIZQJVASu3KMpzFX5JQ3JmQjLtTydWLAJrDW5yTPtu3ZYytG3y0Blg0gIBqH8h5fyOsyahoWm2dIM4/ptpd+pi7cAjSdO9ObjCEEDllqJvVV3X2aMhX7G3uvdQ6uQSyYm5HD7GnvmQ6+ZD1eAlLwngrqNHaz5y/6W1sp2qh8HW+x8rm6kPN3z7DrP23MSpzWkekj2UmgoZ9fc9nTs2j9dY/4ZCIqJACxCYsEXKvxLN7j5gryNcO60z10jnTAw3d/ibnWAf11rGlDi8GXin+5nIPlHhgf/klwjX7vfAgbwY2+ryivrm3d93g3LbaCa9v0c8MplnLa5TUiN5vCyDotq831Ve7KFj2/ErGSRitZHfMbgK2zLTeCM3r63I/XSo7pTDmHuTl/svhbwgzmX7jWnCSZvbQzGVyT0yBlrsigus25qL8NGx1EonAnAtaBmO6UZ8NH0DtzbRNcM5slRXStNGHkxGEfrLFhfGSYXjiDG6NGm5eiFt7pgVae2YSI4OMe6QaY5w6AEBaGWCePwxCziaiaRDNmUgPcueuVJiXQLAda0bG7QhwHpp1tGVOdRaR7lWFbc5AoMRz5pGpUi+gdAg9S0DsqBmtwUylR2pgxEkoRWAGabZOoqfL9myL3JK8dorxPp+8agaQCnyk7zw2ensw91cnJvsS1WczZzi7mVM7GPmmLg7kGQMvOcoCHOhjnG7qMojRyiDarrVwHl7RiCj5XdDBO3ry2Hzav5Nypk2G7zVrIy/n1RNjxN/gcUKUDtUyH7NHvNNQAeKVaHOU0lsEkGZMxr7TRUnhRUmsGVOSVczwO7u5kBjxTPaoybOMciuU3UmA5JzZEXRMwoCTZJRQIgWuAT+pb6XwA1/YJsKnhypNBYqWxAZQ4anIuBaoUaMjOAUE1fr/5ZTo7dYro0cm0vweW5B5BgVukzgGggHEN0OlQ4NrZCdLjjgnIAAz49u3rdP94z6Nj/xDg2sN0e3dNIATfKAqPum9nZ+d0YAHcgTkEnzH1qe7u1bHRasIOrLuROtVW7K2wZ3YJhlUAvlKe5KhpX6aIO5xwpTgq0kuAxXXiOF9IpTTAxnpjh+gWOrEeF4BLpYU6CMBUO3TcRFMA1+4xyw1AZFIzsRZ4BjHPBETljKAzn/pi+/tqTnJ3X/oo3W4HuCbmGuusPCF4orpiCAqA5XCPsWCd9vcKgNqrjqWsO2bGmZpmqAaXHI8qCi8d5Y6+YNoQaFRgSZiZgLgw6QL8yFnDNVWPk+A6WcPuEm3AOcGH7hxlzbsRCVAOug8y9+r1qwGunV6cuZvnMRk9+Gxq5B0wsACwVqnyAK0gxwim0IH3fuda+JsMtrs7A2uq24bUQVwHrEuwNNHcAuO/uLxgeijmA4woNCRAx1AAx2BkE/Rjwfodsdaur6eHhycCeLc3+jf24cnxKZmcJ6jTdn1N1hrAtetv35gOCnAN+4odTd3kIOd/0v9zfpWpZqCeDCb9jr2GBiX4gp5TyrwL5buMgf5mduTjA9lrOo9Uv1RsNaX4Ks3XgUCfY+xC6xRfGdcGuc2WZSMRM8Wl3QPkCnTVvTSKfg4O+wsANYMzqAMXHNW1FBFsC0s9rDGz6xAAOHLjFaTcfvjwYfrD73/P2muodZfzFrKfrsNsNhDAgcdfzWl+l/FoZpn1B+Q94NowvA3sE1xkjbukkrazKAzvVouxctNUFzJNRsCyjVGcc0J2oGupkjEwLE3NqYHLAiZaYNUZGLEJv13fUH+n63J0V3QWxjya97SmDeNcmaX31jrhiXBWyQHthfo7w0HnMf5PNsWmAzLO3AauFdhlW9yf7XaJZqQAtji3yXyIs9C76+pZKqg4JnYYgxX5XwWaKmKsUg2zr3hpi5cHxCiocVx34RzxXDOo5ikbIML6rMWRKnCNQRSDa2Pf5WKbjzWCswIV195guUv3xgqjzlzJ6H7hxAunzZdVds38Jv3fI0gMvcCzUXoh8jP235Chyu7Rbedpi8NOG7akrhWsRscAACAASURBVBCfYG4Tvjz+3DvPuxVU2JSI8UpslwS1hzMbIC3y3BY7qctjEmbzlzfKl+hfkfOWD8s/5xPJ2opPlNR27jtGN7WGtV+6bpsDt2PfafFnt1zWRf4RuBa2XmcGzj9j7zGBeGdeZXASjaUgF+ilKcYBubmjxn0auFbXlXIanugC2LXYz8C1PEdAxuXY53ths2xNLbWBtcXQCngvHajnfUkPNXbQ2lSt6ApQJzprcSZnOd+Xer2Ba3qkTYCXrzvg0udirN6KQqpMtXqKAI/LPTrfii8jidmLHazPc5fe0W/Lx8L9NxoaJAvyRXBtc7JjCfhOI9indy5CLS8pbCpOZQz1a3qLrrKzh5yuhUE3RKqBa3//7/7LKIIxNoeAYIM4rL8mSn2USwIBfdHnCrUiV3NDwIZPQ5b75uogWJSSkEIppYBdY7t0HdBQ7BhhmfQwebAJ4jDB+OPCPz2RpUEHN2mxrmGSSIGM8NTyUpc9OD/Zq1abmh/XhskzRgGHpYeaaAIGWt2IpJ8E4ed1AqjpZzp7ydCrgvD2fG2gyWjn9YXIiZGWroipPeZr4EPpFheGjDaSIr7ZKYkGx9hPOgl5gq247lAUie56nQEuCRAUA0FfbqVu0G6kq6BwNUEXFKE+diMIpdOGQaKUP6cwm0lHBtDoGCqGVOaC9QNxXxuxen59ngyXMFv4mlJo1ZEmzAcBz2QAMTWpQEEpxsh7AaeyfCQFStd8UJFkO3q1X8Z0uE6MlKrS2kz7HsBtGUiVKijpG2N3t7cYzTIo4xhqXvk8Gx1FAxBuRjO1hzV/sz06uqd6noYjhbWtTmvZJ2SsmsXG5+NjyfjBGgEE0ozJmRVrBMCMgTYWnjawbHDtcLq1DOq4ppyFaRCmBSOPGgMYbKcn59P5Bdg4v0xXV7+wmyFeB2BDUADF9DEWsLPAsjo6nk6Pz6ZjMN0ODsnwBCAEvQEHfAKz7mB3eny+n+4ebiaUfjo4OiB7jR0fzy6m/YOj6fEeLFmAIGDn6SS6vUcx+vtJTqRknA5+iuaTwSigptf6iTOv5hDVXKKYHl5Prp064apeHJhNd9QLKeKtAApqr+0RCISOEXPtdnow047rAkYbWElswvDgroqAPznxBNdQoy7p+3Pmpcan9YWO2mU9TTJbw5i14SP5j85NB2OwFJHO90RGIAMFe0hJFXMQF0bjCbBPqJuJiEleMV51o0S3UN177O+RfpvulDLkKEf7Oi8OOSawVnBW3PBbxfoh46rtmFIBAFWif6NbCJC4mQdAEVxfDFOx6gLeKJImZx7MsbPLczY0wPfJ+RkZbG9/9+t0ja6aT4/TBV4/RkflXQJqaNiA+UWNLVz/6PjMDqmDAm4EAFYb0zeZnvl9uvl+Pd1wXJBn1e4EsHbsFFQy2A4PmAoKwIB1A3cm1oZ7/csbApsAktCwAIAN63vdqt4bGKEfPnwkYLa/uz9dXaHBxwXnC51yv37+Mn14945AGxhsGD8ANYBrYFox8NVKgqSoN2XMgZkCJmSzAFQ82D/k2lOOkpqMLdc6e1IXAZBEPT7LpfR5UkMNhHlPhtnG9zgYJb0iB0WMKpVfwBpSFlgLTvUhq7Nwlc7AbVNfMM0u1EziSLbJzY0Cnj4m5Pzq8wyw0Z6oZzg8QjMKdYxFui3Ya0gLZWODTx9ZezANRNjUYUJQUfcKIzu6BbqPdlLKTKRpgRl43STXvIrZ0QNa1OajCYtnuTkb3T70EGWXWXd3dghtjXZ9Mkzi7Okooe6cMUpo17azrYEY1A2pPcvPG8Gy3ZJnw/zG+Y+9qiBbBSOHe+lJwQ8A9JKNFWc1QJFluPtfFayW09Drny29l1GGYqTrLIziTKp/psvoAC8aOCjN7P8rL641UrIrYselgIMwR0oiCvgIKPYDcM0OedazAoiNURWGQIDgbjqtAZN837rj+CMgo2Rxnu61mM7xT11PMjFL2WwB9fhQtZuLnYrxhpm5BlJpys1WdDZIHOfI9/icZSE1GfnJBq4NGY5MNEdUcuEax4PROiRDWnKNVdLGubz+cs765+kH9SyKAdA2WRosRIPXw7/o2SXxWfSsadyGfzEw7DHOUhgHGlRjor+5AByX4y3bPZ2Mq97jGKuDMJvyYkB9WEJ6R7/H7Pd2gfG4blg1ZyTNrzNiQQ3kjowGZOsylQgOddoKuLZN7oN4x98dgY6FjBR2kD7O8yv+OeDaHLA0S80+zoCp6H414G3ReG91iP2ZXwBn+rOyoZaDelvnaGMDxI8qGV8D2JZz+qPrp+7pj97X/77UNaufbQQYTNEa7iMds6lrMa5Zend7T3Cm+T1zDZeDyr1nLMXoQfPhwtoOyOZDTPs4+6J0x6YuWD8j+nOJSNPS2FcmqsbfdNd//x/+S8/oCpp9mAObqVp0VpujFoS6gW25T5g89XPxeAZIstG6cpBCrgMkG0iglyO2LS2jgxfdeBE7TvWcorRy2OGacDCZUtHAtUpJ8n3cJTSRAqVohYEh5wfOXSZ82E4GmhSdyv31dCPS6tofAtdSGN/U/ghoQIvgqoORV5HiOYOsGFVxpDM+3Ft0UTHn+GxMq0PjAxXuTZdH1jYaddXEBNDmUF0BAjVhYvS6X4uoWweOuOFH4WQ5HXRsaSBUDaNhXNCJVTb24aHANc61HZp0K6NzMWq+KA0tRmlYgpi+YvlVvbsw/Ai2MeIvZo2M93QjlGEL8CR1lg7D/Bt2otl7TiWTwJVykPwJXEsqq1IT4mR446fuSWprERD1ejEV1GDAKFifIvi1Z+IcRZFp3aQMAhxzzxBwhQHoumsjyp/GD5sR1Jw53WDJXMWI5v3C8gBwikL/YMJyiK5RYWZdgSne7+BBwSneV1dCHZAG2Ph80gH4SjOPAN/ne6iNaEo4GEcpDG8WHNlJD2pYIqcPIB5qVyFl8/V0gS6il69ZO+oQheDJiEKv0mm6gxGD9yOl9Mjg2v7RhD/immShTWAaCVxD3abru6/T884Ta5mBuXYJcO38cjo6PJmeHnemx/sngmzTs1IPvt9+m+4fbt3pRo7zSD0eAJvBNazno8Ao6TkAYnKAAwhTb6YBjQ8XzCf0IcBLgWtK1yRwhP1lFgxAtlOy7NQ1GUwiNTCwizLANTHaNO8ylp5Z+zAp2mKTDLaiC9MPV8d1u8iSM7NIARBHkwxcsGFA0qXAirpWsfzj4xMVot9TTSeWDiDYoyYSGBPWLU4MxpIi9gkM6HxwYWimuWnudQhZ1tw8A04y3g95DrhWAZlnglC4Gms0gZUJg36kz4u5IoBUwQ9iaC7YDCNPDRYY3yIrUDp8bwIrjIDh6cl0fnU5Xb19M/36T/zVdH13g0TG6dWry+kUnU13d8lKUgOH3enjp09kje0dHinLutfR4bYCyCvmGgAuAIUAUj9//kSQDc8OcA0MKPyE3gO4BgYbdDHBIMjP4cH0Gp1DmVZ8QGAWsok0U+4NMCj3DqbPn9HA4IbPQlbc8cl05NqZeB21wb6z9hrANdXqA7MNTRGQgkp2oh2w6J0OrlUqoHQlQa39g5EWOjqLsiaogFIGJAzgph5kzg/ZIkoho1y4i7O4vu7SlqCQDWsFmdDAwnUed11Ow/VA8XfWuST4UxFe7RN1WsZz4H0CvQ8p1wBAJaq9JIE68AJYgz2TbuIY0wGYu/s6M7F/AVr+9tsf2djg44f3BNwIrjM9GKCvuqTPmOsOeOxCH49AnHU4z8nog9R9KgAroEgMW/nqYu2tfQ0Qxn/Uv8s47fUm8WqyH2T/pPYaT9qKZM8aRhj26uz/ZniiF7L2exz1pQ1qHTeaBNV7Y1/OnZX6V63LIk2ysbAK5PIYArZZFw24b6SXtbuxL01PrtlkeOTdw/CP0z9zmALIyZ6I060ncoe2FjCVP1lBuAH+/cgh9W06T2OstNEA/HsJbmSe1bxgnemxDvhoLYd/MgyZ2Bj6S3cK1xykVcHd8iLBtUXDkj6m+DX8eJ/TRmjort7quFwDMc865qt9UPZygdl/DrgWgCnZCjXUTZB429y8BLBlTHnuAa61OpMBLJb6IQEVfabAtTSckz2yANdgCwwvuz3xCqhY8Pr2VS8wMOCa7ZZF0EDCtQQjoqsoFcN13Arg9ccdgjynz8xBjcZYNElBuk0fXgexKnqjM+7n1zlvlYzPddNML459Zjbv2r70B9Zknn6BH6vL/dANoxyAZZ4FN+sJRt1hv/SXgmvLZytwba5rXtQZC+ZaxrCcdeEkP/8VIOvnP7FNHhayMgJAOUtXdOoL4FphO3NhDmlq83m9NxJs98KXngsj3LLeWGuDJZdGi7rUODcU5Nbzzzt+/3jWgmVwpV846/qZs/Pf/Qf/ophr/BZrjfDGANcqQljlYxUN6Qex7BSBKWqpntzw1MGoyFeMpPlBqpnQa9oZKoZf4Jqcov5tZeUFULqknCFOYOucSMPVKUl0oiXVs0LavHdLd6DAuj5cIrsskm4GwlJwcnhSyceAeZ7IpiCwNIySpFWmyGqrteGuVASyvJCpgxenbUTBaOtpXvF8BJ3IJAibpbGaUp/DTRmgdFWDR0yUgDB9/onWOuUETkoXLG3+rMWawInVgufC84ARwW5+ZoUxik5GVwxvOSjybwGupTueUnwCOsSpVzfbGGOlSVN4G9cJ2BpDIQBhisZ3h4oOC+uziGkgp1jPCLbSqHOTQ0CTUXVYZkrIRmlAyewFias/56hLQAQ7dKnXREVuNoAO4qrfM2qHWFHPHGjLQ5D2MNf4MsG1Ata0Pypalw7BUTXFlnJ6ZZLLw4IMsoVhtXo3GoMYgt5mlR6azqFhrnm/q8i9J8hMrjhNcX7iCOXUuTpUvTLPzoQUOXyTNWBAVo0vsLaqq0ZQau+AYNrxCZhBl9PFxSv+PDk9nfYBluztT9eouzOBCXM0HQNcOzidjvaPpp1nFPAWwEZmwR723M5093g9fbv+Mj1ND9Puwe50fHLENDhc++T4bEIRNxDdALKR9QlQ5Pvn6e7+huy37uSx6PlILRS4Brkh6+hOHSfZ6IQMrn2yh1SLL3VBsi8kY5hXOtFg5bnRQBhSDBY46IC0Mug26AIy11AoP12NXYw+BeHDJGbnTi4CmiQIvIAcdebaLF4LHcVAh0DzNL0QQKzabs+POjuibzBfNzf30+3dA5k2AAp398UmE3N0ctF/1AoDm8uMoWmHoAUBJDdNEMing1m1qgClqkaTxE9ABgETpCCTbZui/bdkbvUmLahRBllTKiMYbUgzU4pyupcCjFJDC3SXNTMA5wzYlJgvSATBU9e9BIMNqaluEnH1y5vp9a+/TL/81e+m28c7RpdfXb0SuLa3N31Fyt/T03Swtz99AVCF+7D4v4wIzWXGt8MutdBreF42Rbi9m969+42dPDEHmN+AawAPj4/RRfSMoCbeABnA/KPpQlJDj49OzARH/UWspfTv9TXqsLlJEACgvX2miIo5/OTU0O/TzfV314xDKukNu4l+cy24ESAbKYEGRVp9nshK6qCpvqMCCdwblHOURhDwqrNA86AAWxqH9KBX2GvY6wXAcm+6yUGYIwTWsC/NJNVPd9zEOcGGInJdxrmVfdLOQckOUr+x18Uuk7OcQJCYlVgjNQdRqQAEpdAoA8w9daN94JyyY6gBtu/fwRBEF9UwQpvN5v2Xc4Kp1wxU4me0LJifjgiHJbZgP3UztTsjZeu1NLMF4BL7qQdHc7YpbuB0UNegrYYGOJ8qCBObqDvyS9sF/1b4J6BUzkHpr84wSvBunD9bbPEyukOVKJs3tnKeadiODTAKKLHuBDcby2c8Ncdo6vBzTrFYuAW8+ISeOd5ZB4FrDggswIOyZXXIy+at8Q4bYuNebfLGNaWTA0TFDxjXMDDQAbZtclb35VONtwVwWspkAJBuu9c1VhogbFl7zpVrJtfa6hyJjujzNHuOZudHhpZrNJxC+1hbwbWFHarzX/bxACfXgCDPMd8PIDs+0gvOZHcyI7u6jwzTLpHLceF9Qxabn9b9u6UTO9s7M3CtQFmBa/I/cS3VQe77WQu4fPbx3FvWt8vzIJBEtltjkH5d/r5ASDSGWKzefW09+nPM5m/ludac/LEOBte6nG3TK54QV8f6OT2Sx8meXQJBkoGa6znDstjAy3lfPmNfK8ly6Zt8Nr65xkH3UT/5hpKooREWTLaxOcagtsNa/fn+/wSubZOlDmhv6OUtemS2V+zazPRdbIiFTBeA6jOqBYGG/WAMJTom9dzoCYxgfPk/EBed3/1mdVZtbNAt+z/g2to8zT9SsrPz3/77/4KZa1aqbAwgRw3Gf1hSrs86rmPfvwFGFd1MOlqMOBi5HRQZDLNWqL8Da2GmwPAdyn7UVRlbREpKaAyfqzPXhDsV9RqTonQNgU/jsGpd6rKR01lTIEtj5QRMmBXS7AsVZdmIEEwRUKpGwAsJSlPwiQYrTE3DHalp+RrFeQP8cV2sPaxBUjeI90mh4YCdZp2xA1cMIXb0u3MdHoNrAU1S+47gmDuastNdpaCEwW1VZ/3cFZ/AtTibrO0U9hfqG5m5xgi6I9Yw5JPGyto5THGpgssJbDdMh/MVhwkPkdpfa+Aa1lJOvyL3vR5KgDU41FmD3rEw0fKu7AOu9TRMggQ+WGxjSHfrFLIxXKAcmVyjULo6RJItFGRqpKUIqBz1g2bG0jwKgc+GuZZnE1AlBkUURf1Nsjg68gazDfMgaUMzcM1j8XMqpVF7MYyP7EuBtGY/sg6WQD0fvb63ugLLwnbqb2NfhU0SRgnW8vXJDhk/7CO4M5HJceg6Y7wWanrd3xkoSVdBdR0Euwksj2M0Hnj1enp19ZpMM7DYALDdYh38nkMAawfH08He0bT7vCf2Gjp94kpofLC/M90/3k3X99+mhyeAedN0eHQwvQK4dgmG0TlruoGEh8sGCPvy9ct0ey/mGoIb1h7DkabRQLAJjn/qRAEIEki4axYu9aUZjilaHR1jNJcgURpQ4LqpM5S6bNibYBYBXAPYEHCN+tVsMrCLALgBbKaOIbAGmYJmgXNfTJoA2QQGo599MMJBZ5OMR+3HAH7aCxV1T1AB80Vw7fZeaXdID0Zh/xivDipQZ6CzJvUtmJAaM0AtgoLsPOrGCQYvAZqw0QGAm6wA9x/WNlEy6cq7O4Fr0lkqdg7wCToLQMbNrRp74Ixhx1iw7A4OVEfqHjX5BDzFmMP49sl4Ys/a0QyBKYSQLtx/b3d6/evb6c3vfp1++d2vLPQOYAs12VAbDeAKapfBsACwDDbYLYImmFsXXiegGKYPmt0YVAKIhTXFmMByQjMB/I2BtT0x2HCP09OT0amUtdfulRoKAPn04pzNPuiMsWmG2JXSU+qQijRRpItibdEMAymkSPvHPOF5wVzDGPAcSAVFx9BvaLaA2n9YtxaZlkz4HFoB13QuAdytruSUVQLIVXeUOtAgLtZG3VuroQH/7e+crQFmxQY3AGudzpRQAmxmVbVmOjwnXD40DgLBadZQMrMZsumzmd2Qc5aN81fgGp6BAJyDVdgHYUGAsccmJqi3Bxbg3d30+fPH6f27P03vfvvT9OXTJ7LXWC+Oqf5qgpFuoNTLdIrFIFMarpkf3mtVS6yA4HLo7FC3VC/s0WrAILtlMPttRMQN7yBEbB+Ba0ntr+6VfP7UUKPNJKhMYMYc7FmCPrEv76hXq+tegr45l+r86mB/B8w2md4B4Ki7rffK1ovhbWN/sBhsZw5nvbpBKm6xSE+UcStZm3nvBs1ocGx6CTrjA7QUqLjuT0gGfhZc69dYOshLoCjvrbUy0WSW/jPCAU4TNjiUFJ0Z06nuXvdWgHvIkW2YPi+pQdeBtTwT7f7WeGR9jtp9Ex4ziC4kq1y3TTCnmIa5P4JO2wCr2J0BPP8ccC1PkfmYObrdWQ0w1ga7BDOW/47fFj+BotcbdOjBV9keHXBTcHZIxgwY7fLC628w1+xLeXsNcA0lbkbNtTlg0scxA0yiD7bwhgKs5Tk03iZoW1NCu4waXIq9sQVc6zLX52o5H8u/6XkcEHkJ3O4go7Op/hzmWoHhP4AouA9MnLEuG9hb89H7nPaxy79bZ+Z2UJefwf7De3ccyLIuHPDqCrDWx7FFda5uf9Nf/LftgNzsw38DmWsbgHCTS87vDDyu82NNPpfnQOCZNXBtQ9elglECQEtwbXEOdj3QwTW8Xvu+fOMOzs51zY+0ewVGf/TOBDIoiv/Nv/fPP9NBVAC0uizB4Hd6S6L68f8EUrh7XaOIMyKM/2z0Vi0POSJhNQSFHGgkN/m8IDyeRY6I0g70DPMIRCIxXdnQaI1wLA6LNXAtrK3BlHDaZAeo+vWZakdDPOBYj47pnUJV6/VcKwBGd4CjEGjk2YlIzZEY24wktXpSw4BvIw2LQ8wr3ZsOLhsApIMkcwl40LEWCpw9Fx2vWmRyEAb4aKNENXQMwLjuBedgPMM8okCHwgwBjD/sGAI4AdcAKtFJiWyINYPaV6lZAxAhRrTktLpRlmE8f14p3M5cS5qY5DbMNSlsy73HJmYd1lDpOqy39wAW1oKmO0AlNwgwqDaiKDxvfS0PgBvPchzQVo6oQLXRZXDUWpH3QIMqDRLSeKKBa5K6yJuA2zm4ltbm2k2JsFZEviJ/Falo4HRrPR5qLTv4rdR0ECvIRcDHwR6WXtKL5Xh3BVeK1p1eU2OHhaHDJKy5wvxdHe8ppc5sJNTHIusGIC6mI/V+nFoOwEVsEjTGwH2U4n12fsHmA5evXk8nZ+fT4cnx9AwGKBxyMNcOT6fD/ROCa2SuIcXTKYB4OACyjxNqtd3xG/KNumuXry6nS4Brp2ecKznzMnww3q+oT3WP94fN4ojvsxzpwWQC4DQA24Ca6Rrr/W6Wo7rjla7VgSL9mk6XAtfE5FFNLaUAsmMea64JSELNNe4x7Bk0e7i9oTOOfxPExzXBMMY+Rtc9MunkQI+aYz21f9RN2iWDSU0/xB7Kt9JBrfNHvc9dAms3t0gDFjsPTn7OEwAX1K1kLR6yaykAhr1dNDcQ2KN9jH2WTrzuJuq047CB3YdTZ6F1DeaAaZTobIl5QZ2uzCukzw0FEgzC546OjsheQ9MI6mSkiKdTtsEnsjtRBw6tGswUH3qBtRE1rwDXCLD98ha0v2n/6GC6Cri2i5prn0daqFJ/wQiuPa9zx6yqSYAjmHTf0SmUIFY6dqomF2sJTmADHkynJyfT2dmpgGvIyfERZZaF4A/3mZ56dnHh+XDDHHQkBUB7hzpwu/z58eMngrJgdAFcAxMObDfWWPv2jfXBvn8Dg+2a9dfQCAFpqncECtEYRs0jBDaULu7GdZxUvIYzRIEOgN+qf4YzKPUvNM/pWFZplzkb1HU6bLECiFnQYRVcU821qp3UGBM6wIcujwzjJ2sMsh6l01/ZIMP2DqOubnBD2VXADSC20nUPVU/UwT4Bzxor9B/GgLn9+PEdO4d++vCeDEuAbgB0CfrCBkgqdtijPE6cQdDBNQ8jAZTM/Rw8McDjoB9r3YbRys6vZvCbFZX0uBxhAs20vgI4Kv2jsx/CBOPG4v/MYs7ceQwj/W6F9YDGNRlD7fc5ADXsOVkFesyWZtptQ1t/xYod718EU+mQx1Ysm1FsG5+7s1qpm+AEa4+HFdWebTzlgjmk5xaTJ3bPNkd6BEz/AnBtw9ldAWwyZ/VMVbeSe3gjnc680QZGztgq7YIdXNNc6o8K2vbmEnH2K8V1WLMyOMyG7E+7/nuFxWT2x/6Mvso48+lRV69dLmvTWZsz0IYXCXRbgfkl2NXnvzu0YLbOZbnZfH6O+T7Wi5tg2ubn6Pc5M2bcfwEYaV3LJ5oBa84ykOyWHbuc7Q7K51k1bw1cs76Q3pDdM/ZoK2GzFVzjmWHWfByPVflqTvsIOtd8rUtK/IEAxbX3+/v7um1cJ7jZytrU3NeI1wDV5f7TQiv8/rPgGkeSQMbaYF8C93uDDe7plmK7kBvcAzZDGInLW22c/7th2wqf4GP6WWaS1fHQhW83w3jHpt0cZNFffhJYk4BbJ3XcYHPWM7/rcrT56pre/dFn+x7KXu8jGWfvAlxbk88OlI0p6/5f0tRd3mcecEomiQMStpc5psDEHWeyfjaVQ+ftCnNt8zmKtPJng2s/OMdqruus3vl7f+dvPdNRYT2wHMCqtyZAp4yhAa6B9fRwP5SvQDIZk1FMyX3PQqSg/eYiJHc+LLlyGunAJBo5NrJSB7cdBEs0dKgZOy8d6MLfYNSmLhb+jTH39NEOBOJveO/tnQqpI95WAOHm4SUnuin3UYhfC9CjiDLqFUGHQlEHNn3NmWsomu36a00pSAwtpAY31a3SHSSFhA3WDOYPtVfSQQ7vC4gn4KQAutTbCrg221yLOmPZpDZDWViScrRIuRyRLtbmUart3u7BcITJzHGKjebYskm5lDEdg6nPMfXXSHdUDT7Uk5KmrTTgpUOQe7BjmAGiOFrs4ue1GJ+LERwnbcGikKFmlF+I1GDo8RndybKcfqeojSYeDsvbwBUIUWyBUhw+Gds+kbFjkLul9lK/ISpgcHVpoNLZo6Ezr9XEfc0mBGmyUJ1349gNmQBL1SlUPRqpNdG4RwrgBl23at/Q2WE32KTpuOsuwRHVdLo8RHdGJh8TZDtAB0w4nkdHBCvw2pMBFTw/2JNgqwFkU8dUzR3ej0L555evppPTs+no9GQ6ODmeDlAg/wg1185ZN21/95Dpnc9PANewiFgj1RvDCY56a3cPAdf2mRZ6eXnBdFPqmla3EJ/9zs6KD2ZIWUQMsgPgEMBWnXzV2ESdGXVOh15v0WJaaLoJS5/2vVrBDkV20tQAgAmYVgCEIP9Jo4TjrVRNdJpEl1SBa5h8pfHq+ncAodll84Bp6ZQXs0MJ2rd6efgM1hQMJnyloyNT1JmyahlbpHQAoAEDCsGC2OnY1ywYb4NKnTZRkB9jQXF3MHiSAlidQ5OSmugbFQAAIABJREFUHlA7xh0YdUk1E4Dn5jOsBXYnVhUaCjyoXAG+71HgH6nvMxZ21XtESYBKid+j7CO1FwAHx0sAauJ8pGkKVhbn6x2AsseH6erta3+rxhlSMa/eXE0nJ2pogJprAEKFJwuwRFMDGhAG1kawgqwuAKVgk30loIXGBgC+mCrKZhY33GMAb8BaO0O6NOrAHR1Op2dnbMLxBAbd3g6f6/LylWsBSo/jOpAhgHcAenAvpJ0irRnsLjDd0IEXIBseEoDa50+fyZ4Da41NKMBiu70l24+swzSeaSDJ0njUeSodRkDV7DnJpUAn/V1dKcOeTZdIAVkOqDDgoT3IphNtx20H18RaSwClnEHg+AHB6wwOuDYAtJ4W7NRPsgyxlwh6ymFAAAFrgwYrkFHuIzLaVE92BKAICt8ybfjTx/fTh/fvNcc31wrA4NpgrzvIlXqcqgvn4InHo2BZHKGqE/uiIxhAB3o86bLoZp7AVNhEbSGLTSTdEuba0hGo868BXga+kgoGu2mbs4/Pf0eTk9RbzLO2fZzPlo03B9e6/JXdKQc1nYTD2ilnwpLksgixVzS3AQp1RnYAYMNujp3QwmrL/RDnJK/HltbZUcDT8nMC7eo9Sscsb7TbxMvn0jm/mU65/Hx/JnWADci1CVAEKMkzd9ttKX/173Kl80yQ99in+Rl2cgJeXa40jhWUYDlheZcLqUtuNMHjKQawlADbnImzAa41h3bczsBjgu5jDhtoteYXFcAyf/CS63p9235ervPauve9Nn7vdukKgy02ZWRVz7oOVkgum4+ZQESYzELkm96YXyufXxt3ZoC62EGMLitre2vIChXmXG7XwAa9P+fPHFDp875Vp9rv5bXbFA19GjCjZYUMW3Elfb/PQ8prEGRre33rvn0JWLN/s6ZXVB+4da/9AbiGZ8QZF3laeza8pjlR4DXNgxRhdxNUPwx14Brw1x42IjjWsOENfUw9LXSJCa6oCCv+nwPXtn7+hT/86CzeJsNdDgLu473xIZfMtbX7rMl76SL5fdnjCooXSC88B7aXFkblofQ7y6h0DGgwH+c116hue1qo1x7XGOfqsB3/vLTQnM0/dxK0AMJ/9bf/mWem2RhcCytqsNbCHhg1W6qNfXDFABN9xw9hd6R5Wc9pDLrlzgegi5Gsgy2sNYuGR7gWiQljox8w3RBImlF1hFwB15zGkHb3s8/PwLUl064O84qq9qhYlFbR8UthODoNYx5pOUjJOT6Wt21qFdRRMVLEKqwECxV7j2KUkZxOmNUJTEqjnolGh9MSh1M7DokUB60UhXIg54aW0Hi9P7YIk0sYtUaB8YCQYQgA9HO9OYBrTtnZ3ztwFB/OqutIubaflKzTStIQwtHIem8Ba1K4BojpVOkrgJLmvtJCKiZIyfQBXWzCdDpVvZ1iOiS1kjMyNGzmGOyAgEngdFZUszeJKKAxLKyK3uK6dJjZtbaDa0lZ865bGsQBWP2sSf1BPTFotvk81HoGuO6prvO8e8sh10KpnMNQl0WJyuxy9wzG6ZoVtUmK6Ji7sadrTcQkUOHuALNZMzq80zSdOKUPaCBANqY6EmA7YLoc2Bl4DoEp9+wiyG6C7PZrJ9xODIAYgGBIEz08PZn2Tw6no9PT6eT0fDo/vWTdtIP9E9dcAwsN8w9DAd9iV0LmH54e6EgfHh+Kufbqgql1WH2mFj6gK6NSIAgWPYqpInuJbplqhpg1Izaj5BHMGLDNomdVDq0ZaWF1uauqwLXsidSS0n6OLgFb7djsJDYD2NkhS4vgD4BJ7DEyy5QqCn1BMMjgGsZyi/l9QiMHMdcCrilwIRaUMlcbq8414ggEI4UR73U9OOnvCtPj3wBKHu4BmAhkwHyhcQTuJ9FCGifANdQIS0rm4QC4w1gVmK2mDOqSbBATbD4XxCcsnq7RuD7BmnuDawJ/dGDrdRhrSfuXjnEpAaabqsg+U+NYq1NNTjSvj2M+w1wTMOAuwwBVnp+m88vz6eLq1fTqzdUEYO30/Gx6/eY1gS8AjF+/fibIx+YdBNbVkTTgGnWn6/SRbWigHs0HkJYJ0BBrC+AQr93eYoz3fGbILsG1/b3p5Ph4Qo05AGtPzw/T087T9Po10qlfcU2Yknh4pADU7R1BOwA+uNb7dx8I5IFVh/edn50RYEPtPaz996/f+ByQO8g8ngeMOtaQA+AH2QBjsNXi03FmA9pBHPwb8sD1dTo1z3J30dQuE3NoMBTM5iGbm/VHJReSDe3FocBGDTQEERwkc3AxoE4Y9uOn00KHTZT6iCOYITBGIJdSaiGLAIoFvGFv6FmwLdTF1sw1pz0BXINe054PLUpdl5GyDHYjmhoAiEVtPQTWAIDz+q65ep/GIk6nYmMQg2sCJHkaDZaYT8qZzb4JAslwTlfoANYQcunBdN3UlqeOcOMJNYAIm1e3oUnks7bOXNdLS5TbzrYlYxiOMwcN+pf7xQeT39XtvQysM/nz/jWGh+RBumjYAoOVvEz5c3BmAXJlzLFhZ0CWTwhPgCQ5aU6iOoz7Dodg4RFkTvL3NSBjsKfa7Cyd7LV5ik2/jVWW+ewyopCjHnIwAmcStQT55n9cOnrzf/vqg0FR9qlu2AERrd0w45wWOqgT7bbc10v8J+DzD5lrL4FrzaLP2W6GtB92HIvbwZs5ONLN0gB+PF2bH0Cd2eZoBrr49SWAs1giz5vWsQNm0dHlA9TEcT8OGzE2txdm5QbRr4PAkXrcLfge29049diGAWBeAtjoDzHoMgeHXwIONN6fA9cs5Q7uzDfmGmjUp4A2YPwrp08PZlaCrU6XjQ+WRhbZl8u9sgaudb22DUTpgPE6DLpIle261X5dNprEy3KzglDhGREwWspUxpSfHVzjGroEEqWp1V0b9sISKQkQ7n0c/TDWoL1/AD/RuX7z2nxtiPFPMtfW9tePXvup+7eLLM8Y/OmvC1yby/MauJYyRL2WuM+zEcizvra6TVZefE5sJBa6Yk1bg232hziO6HPunRYBmQWLtklwTVSdpUuhWWOqNnDtv/i3/6kGrrndeSscO+reBMoxAh72SIRwHqFJXRTVFalaTq2WlJ89Bs9c2ctBo1Fmg2UkgjS7paPy+bxQ7srf5+ZcHCSDEbUovM1Ik5Hy1C4bh4ONd4BWMPQrlVEg0Jy5oEO9G/4ZJw3oVpy4QB4ZeTAmASiATTMUR5STAbYxppaUye5UaYZganOYKgOBXqQKxNFK04Y4jBErOe6VOllrVAxvjtFrkvdmrJjnwyOlmmks6v7I8bd6FgTXkNKyhyLn2og6GIpBp3WR0xsDVmlz6HhWtXRUN6ezIQHOYI1kd3bDL8Z9UdoVqZRiyEbSTwG+Pa1RgOgouNwOEALCrrkTtpIATwMnHiPuI3mQkzGKqrdoKd0Zg2uptyZDwVU7W5yPoAYLefs5F+nZjAK42Hveo7XqB1wBlEN+WioqZQ/sKIBeZrVK+fgaXEA4ow3UHfdosuLUcho0rbNVZCTGEIB/sGbEiNIkx8jYf7hTVIMCCEAWDCDU+BELCDWo4KSyG9/drV+HU3okhUxwRDWHYPwdHR4TvDg8EbiG+munFxfT5fkV66YdHpygJDv6Qarj5w4K54NhuT9YZNm/YL8hde/i8nw6OjmcHp8eWF/t9u56dN19uAcrDaCZZFoptfPaT6N4ulmwYd9oHqowrIiRchDIQh4MFskEgbJmyEavAVwDk+js/JxpgHgKsF0Go5IpoQK+VAwdbR6K1cWaZpzDR4LkTPtiuTuleqpToOqXqYNeAeQCpGA46f1IVWQjFxfgL5ajCuTj+VknkrTBJzdvAWonwcC40WWYIOnxqRsKtAL2BgnJ2CVDSSwlgWxIWVTXWgV0zABkbTexJtUttBoaxDnA3WfpPE32h860PoCoQ96YPsj/dIpxBM0jgIyrlt0zZfLkHLUBLwmsXby6YKfOC6zZ0cH0/fs31k7D/Imto9pn+K79nSCVGUGohYZadP7G2qLmGhoJICUTMqD01sPp5PiIoDVAy4uLc7GGJwRIHgggo5MoxoN9haAQxoj0VIBlkFcEBb58/jJ9+vR5+vrlG+UJzEKkhoIxie17l6YTAAXB7ru9ZbdQdBtl7TUDvqrhpy/NLX+bMcHxCsBFnXsCo1i/kx2JU66gjLE4lwTXWAvU4NpIzZY+09lgDWTmENdv2Bdp/pTAV2wANTSgT85aa3lfBaR4brn+WsoQgKEm/ViBFTwD5BxyWjVMJf9goIJNqE6gVQMT7DSw1T5+fD99+vhh+vTx43R7/V1dfwFEcq+KuUjAnueXAwdIobcxqtq5cSTHMsyYDvUqV8URaZRVgE6qTIjYNlVTTe/HXhYDT2mrsknqqlo/M7xG1EbgPSWByMEcdB3AgJtcBKAVkWl+zpdclf2WoIBOnsjNJjtLKjhg79jUG9kNYzTbHK1e68upnN3BL/sEvcgKmErAKNcfe3+BKUXVeMY2yFnjXgEyExSc7btm3wZsGoEcBb/WvrRdY83bTXKQU8DHpsMS+0Kyuf1r6VxqagInVvC564+1q8V+Xb3ZAtgYn/9pcC128CZzbQA/jSlT9QaD0o5FWJ2INQe7bZMG+laQvQNnsbu21bmaO83z1YgeXQPXaA8vWKHDHml2iUzBFYcXasf1GrMH6Ve7OPpo8jb2p6YnJK6MK8BoTzHvY9KZ8ReCaw10ne3XtlKR5SWOtCm7C/Bthcm4DfQbY0VKv79y/fzsvmm0IACKl4CurMz47MpeHffrdehmesMMbh6INcY1uR26mKlKdV53wR97Nc/CzCPZTbn6ANfW2HZ+E/VoJyhsEUPpTn0omS96ns3a6+sb9G8mc23MdYsw0PZYqbm2tlab51ONPgH+yDwxoVbjOz5gSgUJU3AuXtbHJcuGE8jLK/uIb0cpmsFcq2Cb1qvxXizsKzju6nKNvbHC/MwH5vuwgWv/+b/1Tz4rZdOOmQ/zGBQCcpDuUFEVCXQUEEa2rGUg41EKVT9TLLgM0TqcowxqgQtc6xt6B+woheOzXceE9OtWLS6lZYqNF6PHhng6aqY2mZsn4IJj7HjupiRwONCtQKpTY0Xp/UohCqjSD4gogBGFdv2UPGdndMDbSo2yOG8yMGNEDYShjiCkZDHtBSyOzpAqhTSKFrfCrjwMU2dl4XjnmbuxuP67nifvr5+Yxz12ZRQwJTENeGAzdcxZuqsBtJCeK3BN8iEmUxiQHCfBKkTskc6mukbZqPiZdVHqTCHkkTfJZFhCAf4KYOsHULqcAlxgXTg7QjEQIn+DvWDnHO/jewk05H5aSzxHADc8C0HAgJBxjAMKNjCq9osc6RilUYZaazPmWLhbBgPBNbCsIMc24ANEZiNp/YrtBEcPzJMoVAJrTuMF6EXmViKfkVODqDW/cPQCOBclvMDfzEcAueowDJkGsMZGJKMbpmXuWulNlBQbBnD+wAJCYwOmiB4cGLi5daF21f/DM7N+ohkqGD86gx6gVtbJ0bR/fDQdn52xi+jlxdV0dnoxHR6eTHu7h9MuQDV+o/stvuEEYy+JonWA9Lnzc6buAVw7ONpnLbabO9SRuiYowbW/fyYOCYadGhqk01XqPRX7r1gwKeTfat4FZBgOfOqRSS9hWQBOLNmKeAaAGwA5zi8u1GQAaZ6sxaiaZAR2UcOrg2sOQODCrN8FBkzk13td4JrAKwKHLc0yDIWAHtibkbOR/hZaOjtbquYhvgL8IWUPhf2pb3l2geW4TwAINe7AQAQbUbrH3UsBIJAdp7HlGQHYsQPm7u50uH+oPdXYawpaVFMDdpd0yhAAOe47s3/yek9pj44Bk4opm49P0/HRMZshHB8ecc8rRU+dm5mGLtRGBt/+7nRwfDidnAlge/X6anr7y1vWOzs9OyHgB3ANYNboUDkBZAFgou+k0I+4AQA46yM2lnBK6Hekin7/Pt3d3XBcKp4vsBpdQwHEShdiLHfTydnJdHZ+xr3DJg4nJ2Qe4bPQe5hTyBBYmu/ff+A36qthhpGGDCYcdH9qf7Jr59MTAT6AhmiEwCYNZNaBnecmRz4Go3dlO1QqYQU+AK4JiMIzKiVFjOJxLtue6edzGI0KfhRY1Q3LAQZEB6durEtkqPqr1hCNZPBrgnYCnlr3s9ghZqlBF1RaspovpMQDZd1dkbPeeO3kFHOPDrlg+AkQZP1D1gS8m758+kj2GjqIgsnG2msMPqBGX8A1zAv0B84JBQ4H+/oZ7ESBZGsMh+HoDINYQJhSw8se7M58zmz7J07tqUBhzsmlM5jXYxepwdPciub6DCCzAmthprBZQwPXsrbdlpwHTRujfRaA0+k55MEMYqmsrPGSuRaAMBauPh/buuSsyoeMc9a2VADfFSjC9oWGN5ybWGHDhrY9vQA0hrMgpKsFHMv/0Bz1kie9c/om8FifLDBaNnLv2rx9rjooQQ8gTmC7cN+bko8MOF20t81UXUS29ib7K/K5vO+QZUvSz9Vc81nfHLYhc9gpPwDXKAezteyzu/l7bLruk3QZ75+If5VUvCXYkjkee90fzvVG8Hoxth7skxwrYKX6vK224tIR1haSrhwNhmqNQt74Ebi2nBXt1WR/zEGeDq6tydnQPVmD7iM2xsywqbuMDpbZ/ImWsrt2j7X3LJ8v6yL/VOmUy2st96KV16xb6Nq9oqk4dznzWvpdv89GvcCxZ30mbhHZtfnWuR6fYHPexrP60mlmMAPXGrA20wJ+U2kySfw2jLffnWd6wyK2zdnsif+GMtfyjH3+I0s/kxbaP9/nIbGx/pqaGpUOx3sKxKtzsOvw+AwzXWWiBe3RGbg2Px9qD/h1N9h7WWu+IGcvfHB2Jv6X/84/7YYGra5VjEODUqW4EmmyxhvMqUxWtp+jU6HnuyA5jOau1NcOqrnST7qUo5q5rbTBiFjjX0VlT2qZZiAAS6c7DjDLNXWSGhFjN+wKsltGxEDNACQIKsIfI1d1hMTCyOs52IeABu0eDQKUkoC/C7AQ20QMNBc/brTpNrPDiJMWkHYQkGlQJGmNDTArcE1pJ7wvYImBEFckrR+cWY/BPqQ+mUdVZgLfIGEYr/twHgfDAMItWG3YRokEmhnJVDvObeqkKdLH8ZOVU/T9HORkrsWxahEeFvHmnCotFOPK2MtoKEAnYE+BsxqZjBkDH16/Xj9rGOVmF0mudXBTtpzyk9p1YXcnGsPUFzeMYGJgq5VXRpSNV4+DzpmXP7LdU1AHayWsA0ftISSsUmbG2JpBitcEXAoMALMh+yA1vcQ0VP0EjjcGEJ9KDQ3CysO1ZMhkXTWvcmbr0IxjEYBCe8NsWq5jwOuAazcGXcVYk7OhewMMQGMDABhwNAGgSAcX2K88/6qpxILg6HiJekaoQYa0UKavXU4nJ2fT0dEpgdyD/aNpD9+7SHkWk+2Z/b+xhw/I3gEod/X6ajq7PJv2D/eYDnp9ez3d3F+PwuRP91j3MIp06orZ6WL7LhIsWZVMDTCVqWXmPfVYQwLc1L3QK6ozBcAshrP2guYdLC8AHOhqivXE3CM1MM01sO50vlnzTMw16j1HE1EbLM4qQWxbKaMZCJhrnHc55Yk04xoBPfA7AKC7W4FcYSeliQcYNilTAAYiCuqz7llqJDt9GCm/qJ2Xb9ReA/iLcZKhhlTBATIqxQ4sJabroqssGgsAKHXtBz2jUk+xBpwH3ltMN3F8AIwJtFMXUaeCIjXZIG72U9I1AWQAWDoC0wtp866LyNQ/A3/a2y7UClDmYG86OjniOgFce/PLG6aGoqYf5h91QFGsvqfTMxWW4LibOKDIv+uQ6ZncCQprbPAUwBpYTgJj3URgZ5qOWuMLzMnePgAeF9c/OpzOCGieqN4hGIxIKTTQyvNtd58stHfv3k9/+MMfuNZ4/eLigrXDKNsGHwGgIXURwFpAtVsw2wCu2SEr28FsMhu6HFcYu7aQEwxgkwt0kWVwIYEN1Ep0cMgpmOkoXU1FpCNSRiBnyQg3GiTTOdc6hhrcwdgANOJxKBNuuhTdK/vKAUh3zy27QOchPsz1dA1VXEP2grr24t/Hx4cEnMkWHeCvQKenx3vWWwNz7cO736ZPnz4QkMUYyBplmrQDQFQ3sEGqE2nmFUxiBksXNsCwGRowwDVStGich2kYFJuhn522uH2CbGP2dKO8Bx3HFYd1KJvJAHULAJa9orIBMlka0LkIxMYGir3mmPrMxKYKbswrmwAzcG18YASw9Ep8NNkwLsMROyqsyBkQIPdvpFOO86EeSevhay8YX+VshJoWAK0C0KbS6mwfa9iGnGD7YKFlLD3wPpuiYUvJ+DN7jbX/qnN79vWmk6dTcNaY0es0d+aWtmkfo5+nAfOx77Knx89tJu4L+BxqMMUx5zO563t3JLvcl51tpkUAnxm4V3sn+0PSWvMtuVyba+2AyMKPwLU8T8n7/JolNy/Y/671O661ICvo2jISZk0Qxufanui3twkkYO6vD1zTXPp6K1TFDbCHb53rpjn40FKGFwBwrZnWZTa8lQWcyfUKEyyfzzP29clZ9NLemI3thW6h/UkdLxh7eZs+D7iG+8/ncB1cW+77GpNXyGDt8n2xrcY6DoCt9sjPMNdm4JqU+QaBcukrLcG1rkM2d2M27M8z15b323rNv/AP/fobcp7HHdkPkt4EMLfdcuzPBBuiy5oQBQ/Qe3UApq6mjjIz16JMvaazdPy2D1GGh53XzVyLzPV9kQDTeO3l+E/bnxp36er5yDfnrQa681/97X/2mVhOaPUGOxKxq+5XC0Xr2zMBImBcUyYz5NeHc1LftEhttpvi7JFCXnephnxhfb6ozUyHaaBStlZAr6TL5N4jgpyOXTTafcgRVDTA5ZpVFETfQ7VHKvU1LAVFmsPMKfZP7plDS3q0QJ28rmcKM0Ugng4SC7bnbYCds7bCUviPz6pnVkBRYzAB5HFnMDyBamY1YRgbYp4yI+fIxfmT1z8OJMnFMpAoo8w1oixchQUkCtUUp7NYEDEHICCQzWDmKCyLlJiAa/WMfH8KhTZwLcDaElwTKFe7qwzaPm/zYrZ5j9IulymPPmwHO6uiuLmXfo7jcMh/Nq1SYbXmTMNzql3kjqhFq42RK1EsvYYjHTR14dqWDSjMdDEqM6Wbrinwno43asCM96ZBBRxoOVr1LNW5E/uvahZp4Oym15huS+ZaDkjJfItUpf6aa+7lns83txw5QDcw21TnTcAUUkIBCJwcI+1MhcpdllDmFAuVK3XMGl5rQibU3nRwfDIdASw4ARPqfDpGquHRCVNFkXIIoG1/H4zJg+kJwNoz7g/Q4YisKRR5vwS4dnE27R7sTTf3N9P32+vp9h6MIKUAPz8grQeQTlgXSpkGs40OBwvrRmi0T7FmMVCjA3UG+f+5HPUeAFhgorBzY2pDOX0c84wC9WCtvXr1imuDNfv29ZsALusegD4AWwiusZMn9IGYfwC7SqdaR7DOneqt0dG38y/dXqkcrH93oFQ9OPcAUACuCbgqMBzAD9YXa8qunXfoIomi+wAsEPQQOwnADphVJ8enSuk9NSsK6aRMf0QtOTTicUfasHoeUED/jtgsxsbC1552pOYJRFaknSnGKQLPXFXJeRh3GB8bNjANUTpMY5GSJMD2+EhWHQDqAzPfyCDGfa2bAt4TlNlBOvfutH+4zxTMV1evpte/vJl++eUtAVwAK2D0fbv+7lRts3idSqt6c7q+WGwKsAxw7Xki0EL2mxsKaDxi3OLZwFpD2rCK6SO1Go1DwFADO22HoB+bSABUHN+HZjTuT6dn5wRt3797P/1v//AfTl+/fOHeu3p1RbYhO3lCJ4HZd3fP1MUvX75QDwKIw7ORUTkD18wkcodZ6tKcYamzkXRqdv4F4AlwTd2C1fBHaZYjeJLARvsZ57/SnVq64uJsDrgmMFhAG9YdpSTw1oBrlAkGHWQLsSMaQUF1csXz4bNI/4xdEcY0gx3Ev9wogOnvO9PBodIpsSa4LvQdXqetitpr379Pn8Fee/+ODDasNe6Z1GgBbJoTh8DknPf0c7OH5Xu0uibN4e1/W9an2mbEd3sO6dD47i58bJ4eJNXZJWABQbtV3GNmI9WBKNsC3/M0426rdYu3njsXzP0qKD1O9xHsKN0d+yhARwEECZ2E2Wa7JkG0WapkLozrRnZsf0kLD70Zs7Ec7thprb7WrKlCfV5jtc0Z+Vk4/wNMLBRRN0itsj55ebIGyGme9aaUSdlwsGcgkoA17fB1hGvdGa1zMw5/7G3hrnNGYc6d/vg/4+QOvUMbbtAFBzuq36eDID0DaJQFWWHO9WfOvfKs2QeLKR/+UWTuZ8G1zessAO21N8QBXYJrLsuTLsHx7wT6GUjOZ1zSpMvx8lZx3rN/fsRcs1raeOJV3UVN1+RhBP7r4zpj5nazbMjaX20rDiEvYC3yuynDSzl7CRgrXTP3o+szBWJ2eVvVabFRWjIl5W3hG2Z/53qreyd+4TKNLgGLMTmb46/rxcfbZPIudYTOzLmvQDdMJlBMvYEjjM9nIrwwHVyTkVqW93jrQgeugWtr+mMmfD/JXPsZnbNlG/70y8t7LM/mOqMi75tMz23701M/QLMZmabp3KGbEgyqsEsLCmgb9ecbth7sJAS/4dMswDWdMZYhunkt9bcbF6sz1uVzPSV53ZZpeMrf+zv/HJoHTju787uN4v8Gzpb3DwsN71P0tACpTGxXRDIiywDi3xbOfVJIR1qmwTVOki8qgZjXCxhMswVji0ar0z8VFSwFmKgvL+suflmMUJhnh5ejfyyV2Ioq4x4xolWnQKCfNr0WRSCPo8w0uLUAo0Oogb3onZFKKzoQXx7G5ejiKuBRCk8Gimqn6Bs1b5QaU8/b62zhWcGcKFZirTBBDyvHRMU7uDbmxfMdByHzx2iGo/ioc6P1ytxL1srprFRJyAOYBXC6NZdK80l6IQzKpAaOKDLn110/N/zJAAAgAElEQVTgmApZB19qudFxa530Ug8qylxAed1HylopcblPjw7qvT5k2/2SM661lSOe92Z2BURXSl+nO0tm5KinQ55UPKvBe87KgPaMDmMzh0zSQrUGBU9jTVEfS533BLBtKPGWEtpT3HKI1d6bA2uRCTyvQCynMTn1TGA0PuNucawLtdn9dMiFD8wBMCPdk59XgVN+gf1iMAMpoKpbpJpJaGgAVtDpyfFwLvNcZIgZXBsAltcfhfmxvcFe2z9St9Djk2OCa0g3PL+8nM4vkI6nNNHd3cPp6QmKHXXY9qaDA9T8Ql0sFXo/OT+bpoPd6eYu4BrAKKd8PU7TLsA1HgAB+wBoAGByalecHAPN0X/DUE7nw8gjw3SlI9NdFB0b1TlXYFG+UGsNwMjVlcA16A4CHwTXdJeAa2ARseaazwTWxnLnZDEM3TU1ALGbBXRwzUQSrmPANYwJ8o4OkwQWrF8JCJvJwwLu+/u8H1Jr8X3/cMdgAcYLkA7gDtbo6PiETMNXV1dkTAEwEPMJzLg7sx3RbAVMPaWHcmwPAGfBZisgHNclU2tvl/KK5xR7Ld1czWpyk4W5TtH+Sir1PgrOY+5Rx4pdWAVCPpsFh06abFQDJt/9/XQLRt3dndJeyWzenc4vzljnDF06f/n11+nN2zfT/sE+mXfo/omUTLKc7qt0QZhPmE/pJX0rFVN67+tndA79xvlVOrDZp2QmPrKpARpeYB4AtB0fAcxEJ1CkOT9SfrCeAKaZSor06qNjnkl7BwfTxes3ZA1+evdh+gf/6z+YPn78yAYVb968mS7OLsj25Bn99EwW3of3qg1GUPdGwG7AtcbbUBCJafd6ZjK6nAo9DDcWRRa4xkCMU1UBckJ+8LqMMJcIcF1UNRhIenQa8FTzATFNBSj0Gj4J6oQ1j2tTvty8RyUM3BEy4Brkwin8kDHqUXSQPThUM4w9AN9iIZLdqcOW40nDFwSe2IMATQ/A5uS3usBjbHc319PXz5+nTx8wtx+Y/ptzKuxU2A0K7DSgMq4JU+kdhHRn4qUTFhsmwclhoqwwM7pxOs4p3CMJSu0ztLNcoiRGT52tOo83Any07Tq7zSVBRuq6mMJ1Ns//Xmda2UY5TmU3KZI/7J7u5xIclP1Qtk7Z2L2Zj2z+cuo3bYYlAKQxOcHBLLY65yWSCfiNGMm4x3C20/eCjzVzL8eAE8xcpnnF2en2ReYr+rvmtTtGHssADWMHbK7DgBJxDjhAEadq3bHp9sxAOPkY2su6R55Z2R7lS8xBnbk/1O2kNceX9nKYa2PutfZhpi6dQ9mk1cGU9olL36w5vvx8Y8dlvvXebd5ik4v2ljqnSmiHXbtgCdWc9X0wB0fkz1XQedQibuDanDjR0oibv0Ffpj3n2lzztfhyrX6T5jeO8JA+2+r17Gu/xR9dBoyX743d33XDANf6lCyJJrML1ZqsXZ/zbX+llNPmU6+CIdF5Dip1/btVpvymsJGZWdRBxs7jaWSPbTNa/lHtx+y5Bj0sGG2bQLfO5OwRg/0B6UbQcg6uUedij/g7EGHXBuN3On4axV8nuLZ2boy5+scIrq3tlZekfu1c2ni//cG69npgo3R9C944Q4rn2yBvzc+y2Gipu821WHQL7deuMyE12V4G14LFNCjlZUXwYuDmh4jc2CnUr//1v/u3mBYagEGK1Gk8YXDxceZpg5gMdvNzDSY6XI5k6hDoSlspZjIIKt82tpMMIxs2ZKek5lpC/oGsagPOD4cx5TMwY1yzFdJM7SIdrHpmRa2r48swGEe40ethZtFgLhFIqJRQPGUvpg/DN8X2Bah15V9G+ojgNEfaRCVHtg0qmHkygCob9tJ3cpLYVdL1hMJgmym7pjiHQxBGnItuZ601lh4V0DwHTBMo6/p67rimaIGAGxn/SsPRWujDEo8RyylG17OiLQHWKtIW4wGMt3FcDGSbteboiFcbeFyH7BE7ez3FjIpipiNyIBdzLR08xdxSWqOHVufdaM4lUI9MiNbRs0e4okQ0d1U3qxtFSUMS6JqOqo50uRB3FPdc2RXglrUehWGrgZiYRqwB55psLbo0DO4BekuWcGV1qHSm0YJJtampnBYS52LIppgOqdE2xpGo09hrpTRHGlbYIaN9s4RgnymlAHvEFtJc8jQWk4P1ouA4iwmHouwEgfCuMMPcQIBMORdA59wBBNw7YIdHpOOxqPwpUkVPCJ6dnV8QYDs+Ppt2d9DxcGe6v3uajk/Op7MzFHm/4nvQeRSAw/2zapPdod6aAcjdp51ph9iQnLwOsKkWiQuIN0bCqPfotNCsN5kemXMGcjTX3H87SBVj6c9KybAxDFADaaEAopAiivX++vUrATXWCUy6mBsi0HZR/rkLrauIvvRbAdQAVQAUi10mXRDnIEstQ1Y6k06+0xcli439+fg07ZOlA4YbUjjRGAIpgmD4PDFqBQACLB+AOmKxnUxXV6/VvIL1x9KUIemxYsEqNRnsKIBKkBN1L40eB7Cm2nAAhcVKQEoqwW8AT2SECRjVMOcMFFxfdQPRSVPpj9iDsgBVS0v1sVKEVXuZIB5ZemoskP4lrLt2iYYGr6c3v7xlY4PTs1OCb0Pf4/kBxNyKAYU5ADMK9wRDT12HzfoyyIeUQdZaQ8MGdIp1bTqC0M+oEXekLryoZXiI+cDZiSYWu3wdjEHUGhSAtct1gDyRsbWzQ5Aa64Jx/Z//+/8x/fGPf5w+f/48nZ+dk7mGQA+AUehrAFHv/vSOIJBq/Qlcw+tKXdR88Rx2oCCsMi+Cg1s6F6lvUaMM5QPSdIO1xHxuDtdUDiKYo+qUq3UtoEJnIe/JgJjsIp2Jtl9asI2Otc/UkYqaNPh0uqM+SjBOtfG681jg2r4ak6CBCNbGepOBPZeTQJk0sHgpb3RqFeSQT466gPfT9fdv05dPn6bPZAZ+Zl07yjK7q6bDuFNrk2IbIs44/Jd2WAFMw0AIiDHm2A5xY7zFuJ87iTvIlDdzrp0ui/1Rf0nwUa/0WnDcSduoK/yTANUAYC8BDrhU6r3KJ+vMtQLlysHvJbX7Kdmc/2AE6bTut/3YSQpDvNtR5SjGBtPw53bL3MmV8yo5noMssQGLaVSOhfR3sUtylm/aJhrQsP0asNWvkQZXee/4TEDCVgJjWI2xCRaIatkxm2PSvsoVDKq5fEJ3NKssyCaA1FdyvqrqoysLxAubLoVjvjYdU6bee9Mo56W9Z/ZrA9bMwJjd3wDb0FXRSi0Nc4lvbwNnFDQQyyNf28DMjWdoZWb6Z+tcbCy4FCCfsZyc7By5zVx6XqMbxxzbX5UP20gXnsc47VIDWvut+wskeJMXAqLNgDyDm3qk8odzjzFdDfjp7njN4RZwLcGaxv6STmtfCxHaXEO9V2DhnO2zJrtjXXzdMa4ZELuQyzaHawDNmLu8r10rgdkfyVVsQI9m27bbXE/YaA7OQAQGKSVntCd0nBMNXCOY19TGj6AUBOJLb/6kruhnqXf7xn1WAlEvToDnWRl19bV1fy8UVz8zNfwtKbGzc2KOuaw+n+taD427BZejTeVATwd1x2g8rpxry/kKmSdEjOHeNyA2+6HkLvtk/nObnpM8Wn90+fcFu34bwTKAa5pLAxOm3yXqmoLNAW8GUENwzV0Dke5lwaTasILKoaqBKcJPhtvKgTYUoxkQmGROliOPAXSK1da7kFakLoqzG268NiMc1c2LQlTaUFMU6qGFaBgiurn9IYAtKlKPewlcU40ZCYmAC7wGJgW68cVRlCOXbqGKkocWPhS+LEKlAqU1Pe7RAMJSngIS5EDoYGG63yjUb2cgbZw1aHUVhUM7ikOne0c6a2oXxPGM0xa9w/UdXSMTOVdxYF7XKU7YL2IKKD0qmKsAMgnr7EA0u1A1TrMTK+1C4JzNl1abRLWiwDjRmuBLLJ2k1KCuDFKiVDsK4w+bLZump29qDZOiJ9BF9a1sm/Vino3ppZQxFCV/pKyQIdQO4jqoYwS0qDc617q7Yph6lCceuK6vlkPTHVG1nEEb58ZxpfKItcBZe0ZnuKfpwWs09nKUlx2Rka5pUBEOXg6R5WeWShVrlILxiQpLlgRccE81ynnmP7n8PUW3DEUrtkV9l0MyXdLJL6CtfiLheY9pUWoWgBkEuw2MNoA0kz8nTM6NA7gfFTl9fEKXPD3r4TFqsB2yqPzeIVg5aFhwMV1eXk0XF1fsIvpw/zxdf7+fzs+vpvNzdAl9raL6qPt14CYSWGMwX8MKRYqlbjY9PYsJxQ4HdojRpKErbbFMHijbSXePLuCe4zpDVqvWJNIP2cTC60/2qpty4DO4DkAQpIUCYANTC+l7ADLIFroRoEHd7WALAxKtduSwOVuDEAAUql3lzsDjEIooFdU6jMt+AM4CL+Phld7LffYI1prnKmxeptWLmQSZvbp6wxRRAD5kc7HjJ0A5z7XrpaVTqdgZSAsVuIbnYgBpT6mQYIhhDlJ77Y4sryc3M1C9NemezrhVUX88A54Jc37DemNKGQS0knpecWpwX4AdbLRwh/cKuMT6IlX57OKczLU3b19PV2/fcN2OT0+m/cMDdVyF/nl6YnovmE5Kuzyg0XR9jfHLkklQBmNAAwF8Y36QPog0TBTBx37E3QFMQzYEsGlPoaHBxTlqEp4JdCNb7ZDpsOxCe35GIAjfmDN03kVTgc+fPk2//79+P/3+93+g/BEUPTiaXr8WGIoxfHiPzpafJINs2IBupk4NdZ2/yHF3KKU75wWyA64B4ASbWd0oJSdYMZ3l0hs581hXz3I/zATv2zTD6F4P5jZn4hykEcAG5iue8/r6xrX5MKc6OzG/AjMF2onZJp0p5uSBm0So06zYZY8TjHvca9hhBNcQVBK4xrAhba5iE9/d3EzfUXvt00cyA9FBFIzA1AyUBLuj6jMCddFXlm7bD2U/2Q5rjm10Us4GZigsQMhha83sMFsFtrfkpPkrYEr0SAK5BnmYGpKUxAagKEnAAFOrQUvbjXqxykOk3EA/07psiSFo26gFHYctRJmyHeamNcvzsYLU1Tl72IeLLoUb8zibA5wNVXdNDYOWwEHZUN3vKgd3Dq5VeQkFaqT/lMqfL8nb0pEsBtYSuOjnl2RmyWJL+RPJcr9Pjafqy0YeyFJtzlOJSQCUcaXZEsQGGzYz/Y0wuWO/y+8QE3tzBddeieu11qVw+f4+ztQd4zwNAKACUcvP4j5sTLUy9jpHe0Ehd/5tbJCNa644830dfwZY+7lZqnfRtp0xCbVPC6yZ27ORhQ7+DId3BOz1edp81KGuw+RgXRoVLGXUd+bDpaNxt4E7S07rZN/U8xZQI7atN+KMMVfr1fyINml2+xxYmYOAst3FjFyuxba1CTNe+y9ZL7rhcm27nU6bgKBngYedlb3cZ/3+ua49tHEN4RIak5jU6yzZfu2ud5d6+f9h7j2UZMmS7LBbIitLPtVqesTu7MzuYhcE8AOEoMFA/gJBAjBQ/DMMZlBmnBU9LZ4sLWlH3esRGVXvdc8uyBrrqXpVmZERV/h1P378+NL8ybZI2J4VMfCDmYD2uczzWcBRjWFoBwyqDrjI/dc+sqiRJA1GsJmcGGMdGzhsz8D4/672VqrS5vbzqb0+4tEZw3C2znCP9d7HM3M1TQhN8aPyXG4PuDGSdQ5rzmODMVmkkEYTqoH7a8/Jb+h/t3ROfAzdv1js/FzjKrx7/m7c3tJ85F6ZVDMA3vd8OdMyLv31KAsN0EF6awfX7PxXFL5vOt2MmGsqCaX734GNaIFkU4tmOjSPNCljQdaf/aDRQ/BLA65loSaLON/sdRbrAfQYuEbH2jzkHPwxRrV8T0QDmJwYntC5xVwbWmsCQ+DAQ58GARUPkt7BUeUrKT2sG91LVQCSwTU6MwbXFJAVWmUWRj9s5YTU8s8EG1mAHGlqsOhw06Yxfd0B3wgOxa6rZaIZX4Gk7hzppgERK9fzpuzQH9gXYRiCulJ1vjhfFIa30KFe4dflwHFeopS7klnl4FlZpOiCWfOGjELpDSHwDLjWD2eu3SEkPMA1AxYu+9HATbPjVZ8s2jVhNdRDoWba9EybpR4TtlzVrhDc0j+7lr5m3fXDxRMUVkaMAOfkobErHLoVciXPy7Kz1wksuCwWou4pu0057ALjbew1jyVtyXD4UzKL30R/oxptPl5hSspQiu3aA7MeKGkt7MMpLq8TGK+mBixXx71bMwY7g+V9PH8fyIRCwwOUjQJ0Q5gNLa+rC5QdQsx9R1pDuMbeTttZb1M7bWsX/95lN9CTk+fUVluvDtrDw067vWnt6Oi5wLWTl219cKxuuat1a7sQeN9pdy57ogMDVg8AYdoDld8FXGPzhTRzKAwvgWtwUGJztB4rc63bMSY/VhLp93ojeIi9YBvEwH//oD17BrbdM5b+pbGAGEMqgUTpYvYqbb3Bp4kuXNlDA1xTJ1HZTlm46KTwXwXYzcHFPdbL6r0GsB6t40Zw7VbdT3U9ramweKB7BZbYq1eft8MDdLJU2V+aJhA4MVsM9y/WHMANlQRPwTXZOIyLyvPUeZSl2+6qqoQJADu5lZi3lBiKaahSZoLUuI87gZpVfzAMG44BABSyifQZHVy7v2+rvVXbPzpoz6C79tkraq+BwYbGGwDX2IiA4NpDuzy/ILiWBgMA8q6vA3qmo7AcDrLkrtAU4aJdnJ3xe8A17CVo3mGfsOsm2XxgrG13/TWWG4M9uNplV1Mw2cCoAxB0eXXVPpye8t/7B0fcs9988/v2u9/9FUEzrE+w1tDcAAkp+ApYdxfn5+3tG5UvQh8M/wUISnDWAdyUkfezdZCWuDZQPulGC1krivRRbitQBDY5ZcJKkmhPVnFm3Dv1BFm6qS866L1scQQzYasPcK1xXMO8S4fvgGsqQRWgEcAFZ5v0+1bcPwTXALxyL9zTPjGgZEko5gmJIyUQ0o6AttBs1hvM8fkpO7Z+eP9O7DXPN8BLnhcOyJRokPPJz3EjCO1lnbP9/I6/Ngv6e5AUB3YG1My9bl4V+2emL8oxLkBctUXDh5gy7fn7MKw25A4ARMJv0LNU0Gdukzi3tsHBf7pcgctYuuwHszWwEZCECIhdvHfbwJEI17rTOFU7OUZmI5j0m4fMihJX9qgm63L8Ln5UxsSIhEjdxRcvQYrvJ8/cx3wBSA2wM5/PGqzo/cPvq/sHfvXjX5vg2nxMloMiPVsCqmmQOLpPVh+0++Z/T+DadDxGB1vNwGC/Zizmz0Xf/iPgWgVw9WxD+7OO+dJ4b6y1RyZlfl+f+r76+dLPDGO7rkHtCXkLCk+XWGd9b48QYwDB9NVHiRpt+wJ4nXEPiJq4Juu5vqeCQnX/d8ZQRaEXQCx+loGlSUDfB0UgVLU/+VPfHR+zn/Gnsu6rjS7nVV1f3XcPgaAkIR5bh0u/j4/H70YL+3P6HBG49jRiPY+JnwI8JvfhZcMzC4smJd9Mmeo8rF/5HIJr5Z7oxX0CqJ7kVuK5pb2V9c21bPLC/PVPGL5P/tOngmuT5581K9D6FFi1NObyy/O3OkCKJZNcrrhLZ/OWBT+3FU+Ba5Mzoibb/Ifc7xRcq8+hnyfgmkF0zskfCq4VdqRuadicrX//L//yobJF8jC1dXIWYYQ6RYmPw2EAjZ3HSiYV7AqWYWlJ09nrCGhBxR9zxsh6wqHQ56w7VwME+4QdUAAcgj/YZoU5I/0pA2U53IoY8WAGCTTA/9ItUweXydwlQyBR4wFO9vHrRqsK4g9QRweJWWulwYSc46rbZvQ/YIfBwRQqJOtAI5PynyDMxcASiJgw30ZJbozBcPp0wHUDwT2owFOaRBH+DqBikI/STTkaU4JRSgU6YBK81WyOiT/qXEh3QMUeFJBSyxanZaG9JKd3EkUZkZyq6E5po+f6fGqDnwEVFYTq8PV6K9R3lQiNjqBDr2gaTQxjNXWCh6FxA4BenjieRVeysHQBuGQM6/ob+6GCa2P/NgJrYjmlocFwanmPkyDE2abSbXV+8HXYvzjOMbJ1DVU9uso+3TCeXWstNqLaiv5q/rCP0k3+pNcwY2WNpJQqAkSTBCA028RmQxnm/t6qHR0etBfPnlFDCn+7PD9rp6dn7fzsvD3cq2yMjqwagraHnYf2sP3QtlfbZHudoGnByXOWhu6ya+huOzw4IcB2dPyCJaIrND4AYABgZWfV7slqklN9f3Pd7gGwBZx5uFUpKAEasVB60GaKNco0E/zqFNSYmJvof4djHVYtShrThVjGP2xU/B6ABthH0JIDiJTOmuwQCgDJ5ZoaalkZ2YESEJrhpLvR2sV8qDw0LF0lJ7DOYDOWvmiv2CfA5XcW+O/aV9CVvAO4Jk06nkXWfwrbGkxZAFkvX37ejo6OyIaCTcbeRFmkGhKIacamFmbYSYtMNiKlqgIuxNoKGMLnQhkd5s+aX2EgEOwzAyrsV+5TsNcopg8YV2wCspZqFtdjGuYa2UTsYjrGdBsMsvWKrLAXr162V1981j7/8gtqAa7219LjAmALhioaOGDumMnTZ2FsceZB72wklrYI1oAhBkCLYMv5ucA1A5hgfIJpRXBtJaBt7fJQAGpgqqVz2OERGn8c8HcAtDBX796/53vB5tw/Pmlvfnjd/uZ3f9W+/+57jje18tb7Yr+52QOCrzevf2CZ8sXZOUsYAcZFy1INF6RtqVLXJK46jOsOvvZFzDAXI0V2ExsNHYB5HqS7M7tnao30rrn9LBWrUMDjsD0J9KQLpi7KYejjO3QAsaYBYFVwTTIZairAeTNbcglcw/1BRFmaqirv5y2kBJQ2Azi+wTX/Hv/m7/D+m2uClGfoxnp6yu/vP7ynFtvp2Zl8IZe2Yp0GXBPjXV1W81/dvxV46SXgZd0ubvYCllXLHhkJPl2CRb8gAFsFzibgWpcZEFghdqht5KzRU+QOYrMCvsyDW9mAkSimvXWiGT8ryQhWtEp0sQYq+J9zsI6BPsPCQGGmpIlDjbzjnZTfxR4MPruuHO6TV2WohhuZeYKFvfFWydyXUjzc3wDM7IGYtRa/SksvJc3mKPQ9UXy83F3xoYY/ZOaDfbDldbIJri2NaQXJBJT7GdIEyI18vCxngWT8VrHWelD8aSFGv/tJG46Z+sgcaNQ6SrVFtNk8i48AENp7kXhY0i8aftNI4k6ZS0tjt7k2H9uxXmtPAElPv9O7zQ1lQhk29FtA3im4lnsOUNqrkOh3xteeAlNWDuuWY5rgHh9V2TKZoyWAp/+tsHX6PulyEOPplwHgARxqz5YvhiHL4FqHLhbA6W47YyNSehhJhI/MVbfdPwJcy7Mlvq8gaIXJ+xgYIN2hNvuPA9diZ+bPWUPEnAsY0Pstx5t2j5VOeATS8kUq8DYf68fW86eCa7HN/Vzpxd/TcZg/z6fso7zmp4BrtO8LXWi7Hc3t+cZs2gtbr671UUHX54sxi5jvG2t09nDjJZmt6Qv6fpy9j+dPYqAkAifMtXKPHXDWmT1synjNU0mDwVwTUUVrbkoQ0jVtI/+Pf/U/GFyz8L0zlwmA8W75/AaEnEngAZ1ugXE8Da6RMWLh7IiPU5sN+jrOVtTNqcNaIyRASBPFMhy3oc8d62GmBj4H/NJirCiqfh7loXh9L3mMJEgBsnq3rzg/LOkSc0pdPa3Z5klVwOSyEwfRdKS78zQolAF1hhEPyGb2YI89UdKhAA8MIur/MEhQGQTfX4T850huHCQBKlMKpyosR4AsvbPHKcSDAlpZinpmMRcqoKhFlhIdbbDR/VAb2P6lEX0tPQeBxdJorDI+CaDQvn0O/kwFYqcMRH1YkPcJq2wCsI3SAGmBmOFVa4A8nyohkiA6y8Pi2JtajfePoKOOaxy5KWOOWmtd4yfP6yM4egCTtRTnami+DCNmgMJznnlARZi6hYa5NjT1uI9sgJLBxZhF066u4/w89mU2ZkoZdSdxPibgWrSI6r63JiNfX9bpAD95NT+evhNcKwd1bxBye0vDh8AV4BpeQiYY9hGAq/bQDvbX7dnxUfvs1UuCbHhGMHY+vP/AYB7CP9I4um332w/tbuuu3W3dtjus4Z3WoMF2cvKsPT95zq6U672Dtruzbgf7R+3gAHpsz9t6/6jtrY/a7v5h29kDwLZu9ygfN5PyniwjgGvSJwNgjAkQa80lXgSvtd+xzxFY2wQrxREm68R7GGsH7AwxpNyJ2N0Lx2G8RUANTCM0N2DpYsAmMGRQZmhwTYfxxHXiJte6F1uw+k3qbqgSzOwTsjm2mtlkw45L54GiZp3l21lJPDPc8MH7DQBbTwqZ5cegnM8KIEtloUdHx229xtxAswoNGKTfBUBGtk+l+Sobl2A8wJ6Ukeeci+4a5oH7noCOS0FL9+AB1A/9xjgbbEpAxfnodOr75Av35BL2OzPXAmZSfB1jDKBrvdeevXxOcO2rr79mZ9r9o8Mh7n+jUl4808XlpVlGAJlWfDYywFj2qBJ6dmu9ujKwNsA1lu7cq1RRJZzSXAO4pjJrrJ8Vm3dgr0KPDve2RnfR9R7XFOYFAA7P9L11e/HVz9rl2Vn7/m++af/tv/43liEDWAMotbvaY1de6ABCM/Hdu3dssIFmDfiOclUAiJz76OWhE6xLT6udIXAJW2Odtcg30M5Zx4ng8sEBQUD8HJsOcE2JE50zg9ECcE2MwkkAZmdLoH7KtgVIYezApMSeU1myNOPUCIqz25MCSVDGSdO5ipLkPYGj0OPjvqrgmvcRGbsG5d3QgI1DoIEHtuEOSp4HiAr9Ndi8N2/etLdv37BcN5qOGA+MEbvWhtkP+QWMRRFirwEkz7rIenSGhljQT33NHVrtY5dWh+/a2eN2ZgvzW/Zd4ximvvzEIadB37LLcti/pB5lzZlN/aPcc2yATzTNVykLjW+mkmMlPgWuDZmKfl7mBDO4lrAv/vXSONXgpN8TLziSlR1as5+g5Ef1MwpA1svEwpjb/FStec1dgKbq87SXghIAACAASURBVFcwNfsg/mHVoJoCSkvlYH8YuDZff0rIK0mojsvqktybhFWQcpbYn/jpCNBm5a9PreGeoo30nX1rjtPsjXVMNL5a0zw/Cxmgvi3PyW7yjrMeK/fbBHWcSCgXnL/myWebgb11X+TnH3O96hdO/Mc+UlMAqj97iACW+Bmxiip9uj12rIM1EF3tGYzVH3cJ8Kx7NZ89BW6dHDVwkC6F06TClJU/4tAh45J1we8BMD4BXJvby7ltGdcaLKMaI3eQZ8aATKye+Hu+t+pcxyakyon30Ku7xmqarAszxH4KuLa0Pjnf/kPfZ3T8fS/5WwG5ubICfrDTj1709w2u8UNSIxhZoZllqHZ+yW48tUd/ErgWfdeFC9f1Pt3b2pubINSMpGGwmYSHJMgesSPj4zMfm+Br39sLtvSTwLUCOHO+i8zTU+s8eysgmpJqYfAFYKvl7OVp/q//+R89KKC1IHYvEXRWPfWspROMDlE5NMkM8uFxiPnGEcz0g86abkbpJoYt5THdUHqDqrwGykk5nGqr9YG8TI1j4Qd7MYut1tE4l6duAh0BRnDlWvI49BjoUnGcUPIUIAnjQHqzgxQKEKMMiaUBKu95/MslF4WRRXOBklAe7HICN8A1OHHRiejBqDrcVXAtQIVYJGKSKEgQu4IdQA3O6R6jpzENkucH0ygnHOWX6VomJkaei5SN8MIcDFeHMLTvMQ6isE+dgQjba47CUIjjqnWyecgPXbMBGs6YImHgjHdPyrnESAugqrWV9YaxjUaOyskUMGkUzQ4CyMOl506K/uv8kIrhiAg8xzcOAt/uBh9lIfUgsnQaS8ZfS1+sgwSF/I7b43wgaPLfSnkt74Pi8hUYQFdHNTQYTvRgLmXdZN3xdrtt1HjousPZGA0uxniSMTED1WTEeh6p/5zr76B0w4ysroPhdR6GFQ9yBiH3ZG6wLBTg2t4eQbXnz44JtGEvXKMsFME7StXY0fGeXRhvHm7bLXQW8b8HgGz3bWe1o0YAJygBfd4ODw5ZHgogB0y2/YMTAmsE18heO2zbe/vtgeVd7oJ0e90eANBY34/abwyQVVooQEMBIjJ+cpCiUWMDn659/B5dyCFYvwtwDWVvLH8TowavE3NRQcfeaq8dHKgbKgJE6U2lXBIsHTc3KADycAwHOK8mCmEG4z6lERfQk+wcB4QCDHWVHqil9NlBEQXW3ZUzcAiBurDNAkTbXgpM0ecDXIMmHsA1AJ5Ywxi7Aa6JlSV7ovXeu2gCXCMjSsAKrje6PQeAQbMHdXXUviiNXzoTVr/Ptu9apL38XsmIWuov5p4AHIKaaSxg8LIzI3a2qL32/NXL9tUvvm6vPv+8nbx8wXtF+ezl2QXXDfayGEnSAQVzDHOPcQCghi/8/vLiknpgLL+E5trVJVlOmHsCTNTuUon4ek+loTC7+L6/v9devHzJfU9GIfQN1yuyO8GuA7AExhb+w4tefv4l5wkMuf/0H/4jO4OqC60acIBJxkYHazDxrvm60w/v2QABjDqAo6PsVmds/hNmUZw0l+RK9F/6n73s0oAugKvsDYEK0ucMcw37crBg1OEV89MBNxo3T7M1fyiX0ZszoTx7l2v/mt1wdXalk6fANTdPcOAs5uR911yDT8FOsGaPIWtO5lphUbcHJBUwz9FExXwJWNtbAVzbgbOiTrSXF7R1VxcX7fWbH6RxNwPXsE4IOHPfql4hHRFZ7tHLSkbHw6G3q6QG7RWbmhSfzYzbEXBWZ9o2pLCM6ntzvlafqoNrpSydIQATurB5TtxaazLjv83Ew/B1ugO/AMDQVtLD9nlUStWWusGz2UpJRIyzM2VulWkWEGxaGqnb8BnqB+7BPv+UiotiQz3m+jy9ScnxAa4pcFvI3JvpkddXuxaGbc6lkbjMveesH4md+D7DH9gMmrr9/JHMNdq5UgmiM2QkLTq4dquGNVmXdd3k7Km/qz6OEj4Zw5LtnV8k7MICMGjgp57zU6AIwbUJsFbXpS6WOC3gWoLcet0aKI6fp2DV/PanwfO0JKyOR963BEjNr7EwRBu/YqJug8Xke50N92RvuuHeuA93SJ/4j7V+osaA2XfDXi8919KYVN9f/rT8BiSrqx8Tn7d+n4NrFXLtxLslH3vc3KOlivN75b+jbzzRsRv++NK9DZmKUU312NjEL5rEmzY2deom9/YTwbVNIGf6HIzLwoK2slCAvo6EGFTrOegZsP7fA1zTGi4+7yPgWh/bT9lE5VwIiLVkZ5YuJdxiutGWz+RqA8f9ewf1eD87TlUyiu1YGdjlETbvIqDVuFY/1iYv7vt/dgnGRFVzrcaZxKfGG1jN5ecduJXjU7+sgprVt+J9FryAbmZ9j9fTOHMf2tb//b/84xm4pndlo/EQi2E36ywlO9EC44Q4MBe4pjLGkTWwYLgF0mu5xMjymjVVnB0dUJXs7hNrwmAZATqvm4BtAqhlFMQ0S5t4/mzR+QBQY/DlhHeAkLeiTB6CO5Q1MUhlIKQATTpre9LWQVe4m1sGMXXCZAjmdc0j46q8MKyQWE1u+UJHPMw1OnMBlMz0635cACAvuAQLyuLp3mPw2GFR0fr0cLCxGlARj45Ru9ydz5Glj+4cySdxumnwVG6jklIBuG6svgnW+PV8j+5IS4CHmMaYZVwG2OR0T7vs5dl0izKlBEsZ6ACUdFnekv6Cg+TM8QRk6gyhgIcGoXqHNYOG/jyyYaB91MGmuWNp55dBixxusHEiAK9nRYnwAAnJvOuZ/KF71R3d0vQCjx8ARZpQ1uqAiDO6R6ZEprBuuFYYgDjj64Ai4Fo9kDecj+KI2hRPzWC14Y9kjOeU+Eng2AGL4Y89cG8ZoABwJDOvcTObShGG/tsFoExwrbU1QAE0JgDDxo0OyAwCmP3QyHhDUHh5ddmu7q7Z5RO6ZvgOgA0G/eDgoJ0A4Hj2oh0fHbWDNboe7rf1+lCstT10UARz7ait9o/azvqgNeivuXPjHdgvcPzpDI19gTIHEcwsxuoynpQf5aAhNRngDPSWDJqxtM2AEV5HvSbOuYNWM24FXErfCMw1CP8DDFG3xrB2BDIQaDB7DWuDh38PBIZuTAKvcXApsFHZnr6nCQEYUB1UcwKEO8Qs6TDJ1H1XTESMiwCNAGISrg2eIjuTIGtF0PP4+KQdHR67NBQ2+YbAEcERM+JyvSVwLQFyAmgBnGBoSfBeZeAD6E8QNFz7svAJ9IBVJzH9ML+jpcnHtxYmx9ulgtDJgj3BmYPPxjqEw7J3uN+Onp20L3/+s/b5V1+2l19+wVJM6Pidvnvf2XrvP5wKXNvdbYdHx7SJAHnwvPjCGjk7O2vn5xft+uJSTQTQjZUg0rXKS6+vuWB2t3faeg9nHPYd3ouy4r327PmztrPa5X1ibACugc0GcA0daTHu6kx5y3tYH53gze2//of/2L7/5vcsxwYQjP8EAh4QXMMYXV6qjPH923e8TwCAaQyEzwuwhmeq55SWk9ljBteGXMM2batorWZc+0ztDKcyt7THSTrE5ltSQokVf1oaDHBfSo9We1MllQSYvV7E9ISgstldbuCEW2LX7xv4GWqkoS6sKCveafco7+wJs8F4V/MJNS/oZfEA11DCS+YaatvVgENzis6wV+3169f8793bN1oTBJMBBpbupG5sgM9mCqD7HQNA5n6eNLNyMsDs/Rzpc/9nBAP25ToDNmfmNADo/+rgkxKQ3HsF0NL+kk4tvsa8SgkGjV4CrmVfz8GEgDgB18R0G/4Srps5HmCqtPuUHNW6GOBA9Wzkn+izp8flOGsXnn2Cmk1LUwJo6iz1eWhwbQSgo1CqMvBSHidfbTOBljusDcliw/O3KQNvk+Gw8JQGiHNOb74ifmCPA+0TTcDtDZ1d4Mj2ZZDkTJVNufxjQXvG/qm/z++yexnuKE2/z1OnotZ5UGovqQAzg7k2ElSGEfr6wb4b4NpmSVL10aY/Pw6wLQFjdT/0Z826i/9m5zavXZq5p34XEGHjNQQgpv5y3ZfT92V/jPWj57H+dAEPNuzOAgOnAmi5rzngkJhKwJorvj5SFroIrvX1MUZg/pz9L47u52Ziae4GuLZchTRipHE1+prW+qz2aj4GWVO8hv3TgBvztbfx778jcK3fwwzgSJ0e4vQBrhW6WC/l22SITsC1AOofWdA/pix0jBs3zUSaKh9TGV6fCpANu1tK2T9lI5LZW/Xmi31y44d+bcenWpv6bbX7NQmkv9l+bamBnqr9Yu/GzcX96nHARBttuic4fhpE/qGv3IBa9JlGTG3TNGEfD3DNJCJfJHFmPx9zr+UcJK7ViV/1GaZ2fZLICrhGNRw7JvjM7oQ6gyijriACr6PQMspvKMy87YReDbq8gMyQUEt7ifVWFkAYa/k9u7W4VCZO67QKNzXpMqZahBqs+l4v4WKbagmdmFFkhO2qkx6BJwZyY5Hq3kqpJNv8KrgjMMXOiC4lAri2DeHrNTuiYZxurlVqUxfiAEICmgRAGuwHBYzpJCo+I9krPUDwPTlCzmES1sYoFRudUQKm4LsALjnhMsTR5JnfUzetZmONf8dARGstIOQ4eLTQ1WVTQQybQbgMq5cZT0AufL6FvgtRt4qDU2st4IFFcCt7349j51+GVXM4OizqHkcLdK0hb9pJx8PB4EJpUcqMZGSctfK6ERAaYWuBlikJnh8ync0ycyHA+ugAaADKCq51VqCdX7IbUHqq4C17iQFBtNPCsPsDwDWCAbMM48ahXhRAs74Gvj323tIB3DdpocSPw8gQagfJRhb+9uJCBzw7w4opS6fKICGBj4c7s2m3CK6xbApAG0tGVTKF37G8bbUii+1wvea/726v28XFebuA2DtAooeHdo2yKmgy3d611d5uOzo6aC+ev2gnx8ftcH+/rffWLBEFg21vDXDtsO3uH7e9w5O2e3DUtvcOqL2GOQNDDsw1Zawd57uRiQyqmQl2ChBoo/nAU+Ca5n404gCDC+MiAEoC7hQMN3sODFyCa2auYQ2BHRSGK0s7Ca7V8ufRxRQ2VMLE7iba2TqMZrnPVLIHdpFKpbA30mSA2IbTS92hTzkPWQcBr7S/CHLQjoiJq4MxAroCU7AGYJdQtnty/KwdH0NX75Cfg2cBeKSyv5SsShcu4JrKQvXcORMHEDaYawDo2EDApYPDLsS2uOOc3QGCnSinXEMDLoBoYVsQXEMZkxl71k67OocG4D3niWfOw127vr1p2wBNDg/aZ1990b74+c/alz//ur148ZKo+rsffjC49tDef/jARg2wYWDyYbFRi41dQ8HyW7XTD6dsHHCDBhYR88fZxk6daiYATTCwPwFKY/52IJy/gzN0h0Dz+mDNklE0Btk/2G+fg033/BmfF/MeAA8A/vHnX7bDzz5vv//P/6X9/nd/3b779lsCvDg7w0DBnoYeIuYK5YtgrrFE9PTUzLKU9GqNCVzTeuI5bpmJ2Igu2WCfhRxW20oghbXBRNadkhwu+S+M3m5jzKIc52g69YpxGh9CJZ1mO/v84C6kXdPaDlNd/oi03XjPkIIA0xNdQ1FWHqCud/0V2CxtSYWVAddwD2CtEVyj/pgAKDIied7csmkEwDWUhsKvw6oAS45Artn3ZJHivHFw3xnd3pPD4a5JUmX4KoOrltrNg9b4FN3LWEjC1PNjBKJi4huZ72z/gGv5nArMM15wF/MkMgYANgO0/Iw9GIhQdrk/JmqT3HJDkyFlUSsUdO0hjq5kwNKXztgF1C3OPyoQSqf4zEHXPyqsxgAS05Ks0fUwf6/30kEMC8PnzJc/mwArgdTwYyOHUQGSZf+hloROQqbZcPjaBkzGHh/+WXxsVcJoPOfg2kYJfvmUJZBicVIKe6H+PTM17xbaqxk2GFp6dx1T2NZhLwQAKOAe4Oxc73AObm76miMgngNWuf+lZ58DZrFv9ZnlT3wKgLo8kn19zf/8CLg2v9++X3uS3el03xOGTp2gzeQqTHnulUfAtfmzfwq4Fv+qrvM6rvl99j1jowJU1GfL+ybz8t8BXMtaqnZw00aXChbLAFQLtbSW+u9+IriW/TzZb7NshNaiHGnFz6YhpDIrCeEObNWKCf8cu/qJ4Nqndgudzq1XXkg25aH+EHBtvu8/xXbBDxt23yDRbI/kulwTlp8K5lJNWp2Oej6ocdqcez7inQqsad+podjiHpjZ6346mr2Wz5nvO95vb87k89cd2YcPUQDDzL+yU6rwifREedDlvVFs+v/5r/6RAUGDOzqhe1Y9TuEI2CTCiW5eAdfY+rifjZaRhAMS0JiZS4U9VaQ7k6TDUqyzlFPgbwQOOvCjvVMdqoBrA6BT5lTLd/y/SDUOLAtqjNciYGFA6oAuC0jDMMCmAFYEIRGwcxEKpIEIdlp3kylCx1QlFXCQpwfg0Emqv48j1ce565MNwLJnSEvpVQy0kjVy1HSv+p7NkUM5AWBYZHLuCaeW8qRp1sjHULvzotd9B7CSxlwFYBh4pJGCK2a4yLZSehz2SWV8JFtFjLgj+1ojyZQrmEpwLeQswuoBxyxGziBVBoEf7a62vfzYGzXPEsdZ4zWcNoGRBgmLngkDlATCHQCQWH4vZO6Oka45Xbu6gZwJ+Jnsns7QSyOFODDSD6pGlGw0lGJn3ktZnsCTaKv5ebgf4VBLGFtlFaWMo2geaq4VfOdwe9QBnbXWETNDlH8ZJWfQutMznMXYy+6UfBRg64am3V1e9rlJEBrHiGV91kySVtQOy0G3AAKRgSMWGxscAGzb2SaL7fjosJ0cHbQVKqhu0UHxol1c37QrlEfdP7RrlIqi7M5dHAEmPDs5IbC2v7dLtg1LQ9cHbbV/QObaCuDa0QkBth0w2AAgbO+SJQSWkRjA7g5qNgv2ioJFZ2uo0SRmrMBqWk0xMgm6hzWijG08NwEGYs30EgwnJAAsYGwIrqG748Eh7S+7BrpsOLpnTDzgMPZ+qPZRpZsB14ZUABl0BKnU+RLfw9rBeE/sazZDP8SllZMGIRVk4z5yif7oRNp5rFwTGKujo5MOsEEXDzYqiSF2+gQbsbPqzNDjMwpUqN3MevInmmsEwPBcg4kkbTldxxPX907OCtzXel9zqEYMo1EN124YpezQCoHE+1bBNZ0/WIM37R5rGAyxly/b519/1X72q1+0L7/8igmv07fv2CELAOT52aWaGqBD7v4+142YzDw0+HsAqpfnl52xBnYTxpngGjuInqpD5v2DykLJpNpmJ11orq3X63ZwuM9nO784Y1fTV69eteNnJ+weurNatevLSzYLAUB2/PKz9vzzL9qbv/19+/1f/U3767/6awJrYGejdAKfjbV58uyYSx0AG0A1vBedLsGsS9lugFCAa9GLiaZk1j2SNkxOEYRH11dp36VMnueD9Zrw2Vpv0dHMWtR6jB3swFsP4JShDbAlZlrOYiWZpCfpBJeZ6QNkG2BKmJtiQ1ko32WtAgSR7BSzTCWsd7Rx0LWVwyyATY0odlgayuCdNsX7ymsY5aAA1t6+ec29z/Vr+QBsS+4Fa69R762wnped04XMvF2KWmq3GQDovKgEmZ6MtH3oPqAOQs9Fxs2J0QTOLK2Prl3O9ZJEpm0c53ANKuf3NoIQsX0J3M0AkwQVWLAK6NNZvvqt/jwnAeIETPzV/uGbwJqddb3C7k98pOFPl+Ck+Mz4O6VAOgFg6JvWc3gIsSTolP7o0lxXfypn7xKoUMczvm4YDyP02gQ1M1o57/KK+Ozze6qVJimtxp4dzLWszcrq2+xUmmfZXKMjeJo8ky1+B9d8bvs0nqRRu69jX1NLWw1HlsC1+Ozx/Zb6qi6VsI71zE9YepRP+p3W8gLI6wqXnwKwKViPZMKkSLLykbqtretzPFfE0rX/Ma5VmkIxmLWZUyZpULhfbzYu3NtugJbxXgqiHysL3VznsS8af2mIh2Ez/VveW/dPBxkK4FPXz9J7gsfjHN2MMcf6zbWn8en078sAgm2BwbXFe1jcOEpu19l+bH9ljquPmPlY+jzeZ8C1NB70noy2uCLM6afn+mGN8jP+3sC14dLzc2drb0lb85M2qF/0WHw2+X2RM+ixscdu7o/LhFnGoEsMDUJTjr+5aVB4oaej/BDW+8z88J9J0HSsRWfTOGt8xi8MQt8Xni/cawglOatlVw3+F3AN9zuqa3xWLjUmMBNO1/PyKsmunPc8K7hwZCb7vvr3//IfdqupoEXOAw8jAigqRavgDAOUm5uuBcYS0BIExshlM0ivxYLiKZeoxbAevLAY1CwAzJGUA8lojk3lwNNZ6poxnPo74z0yEioLzcIOuDbAg9Gade4gjM3LMMkAzyjnFBPOTQ5onHUtOKUBFxTKBASzO1UAE3ymKJTQKAFoYpQ1TvpExFebk08UnQ0f0ny+lInFufL3kQmTg43sqvaCg4CeiUpL2WGSUiYph3cw6cQackdCG089C5x/fdeXxk1BiwLyyuIizOEk/oQx2B3EaLdk/uVd1iYZRL478JUWwdPnm3YaGhlnlo8EzCudxaRVlo5VPljMGuvZ8DTq0A7n01YHTc+a8r9e3On1qNEhO8A16grc/DrPTY8EgrdU5prnLSVIG+CaD/RbZx8QV08Bv5SnTBtkTA1zd21n5m5qOaXtJ/ZOAszcVz8gC4imvVX3d3Hkqo7GLGv8cH1l0MhArxl2WEODeQSWqcA1AGv8DyxTAmsP6E0gcG17qx0e7LdnJ0ft2clBW+9iHNA18KpdXN+1q9v7dn330G4fttr13X27dKkelgzet97baaudLTLfDtYAGfbbCgAbxPQDrh09a6uD47a7hwYKe+3qAmWhYAMJHEMgrCQDhsMBY+xqH8s0DXFHQneoYzdm2M2uvab5VEmU9WnCg/B449IC1wCMAFw7YAkp2VjOOI2mAqOLWs6XOF55jcpCtZ9UniuwieWFLqNkWag7IsoOlwOwOAlicPk/C9fjOoHQYitHMkIdfDJcCKoPD9QB9dnJCwnkE5hsbNJAdha6jkJTz/8hGSJAbZRcC5Pc1FxLh1HZHu1tPGtYerFrQ09Nf8fYpMyac0Wmdm2C45JmlOeZmQJwDZ/Dsj6cDgB4Ma4AYHe32/7xUXv11ZcE1375y1+2g/2Ddnl6JobS7V27os6XNLOkvyfm4jBVW+zCCfALTGuWzPrspT6Xu0sCaMPvwfAEAw/gGoC1vX00ITC4drBuZ+en/NvxyXE7efaMpauHJycNZdDQc3v75m3bP8TfXrTL0/P23e+/a7/7f343kiEP0urAnnj+4jk/A1/XV5dk2EF4nyw7duxUgoGMRDdp6MAYzyB5cZ0xD/YX2S07LAdl8pClgwHX4uANcI1jR9uM9SidOlqNlNT3Jk0lE9wTJyM5wnHnYR2QWg1MaJNsh3RtnVsYg5Eok6wB1ouYa3JCqYlmgG2NOSG4pjJVlu2yDBm2aUfMXV+fXcINfJ+i5Pb9ezLY0DgCayDjxnJWnxkA1Tq41sW8ByAoezD1azhSkVSYnRqP/XMe9PVApAdmg40ToCZgdj97Xc1QtcECUkRw/4GGtnuVGhmf3fNApQaZeNsmuNa9O/tjPu8ptL4JrmUNTdLAM7BuaXz62GiZmJlPyLEklAtToLDXaMcm+rSjyVU+axJo9wZTAdec8MsO6GDQlL00953nz5HAebDyhj/UZ2MDzFFyvEI84zrjEzrYZ7WT+FHyie3jFt8sYHe9x8z1Y8FqXSd19TDAK4wZgp8Lk5jr40+DGa34gUQFNkrTVtLaGYnZPP8C1DXxN+taH/vypwFs8luXPtGrODHDJ6zfOr/SYiwxke1q3RuKSYc/DY9BZcv5L1CjwbVS/otbxvmneRxSPAM83nymEBj69fPZM5bb8D90HnO6Cotvbkcy5wTuKFsynqnuvcW1lT3sNZHPqktr6qfrL5qyAbDN7ykgRPywvrY83wp7Nu15YjvxVQbr9qn9kntVBP7015jbUSGxtCcXbfQ2mP0GXZODTjlo7NZs2mkX69wVgO2pO/2xzLXkyl1GsjESfX4+Mj5Lf3507AOm1e+zvRxsI+uXWIvlT3Ld2FHptRsTCAi5MZ79gJDvMFFczd9m+76AjR2gKkDV/Jn5kdkXXXNN5yxseo0tYk/4t6q5lgYcbv05Oftw+QqudX9uPKxeL/9mAGs561vb+nf/01/0V3MgjTrWMpjUL+sg0s0zUDDAQpgnwbKZO53N5kGQKL8OjXq4TAdtdBpUcDaYMwNZrtnKtEFPwKls1PzLIVyvBR4GR2WtyGbLWRqdKjUREam2gSH4YkCH3f3ccMCsKC7IIqgnBlb+sy5dubm+QCo6TGANLAOhpb1phPynSSaHbY193/1eC0uoWjE+TwUnrGOWkpRRUpg6/QGuCZCUOHYvQyyllunCljVDXTMbd9VccxH0jL0AtpRc5ZCURUtQP8C1Krwr0JHaMimfY6mNBZdz4AYtTw12H4i0oB8HYV3nykiPUtowF7Tup903xXDUvdTSobB78MQEGYqzrp+HcP9I0WtRqCR0CKXyM7gnxVqr+yYG6EnmWgclk6FGp7n7JoCtMOmwwTsoOgKByR6YGOQcj8vHJDWsvDeqwSaIbaPdgyCzMB87HOLYxe7U122xrM+ggXWNFPSOpgwYQ+0jWksDbHcNxeDsaky9L+ixodxt1Y6P9tvJEQAyNPzQ/F7ePLSrW5SEYvZ2Gwo5b27UCRMAElhuO2hysHUncG1/Te2rnb09dgndQXno4YnZa89YKrqzu243V7fwBKhjRRaQGWjSULPh9hHMwPxezriAgAHIJBmR0viANpVVENstf2tk+bDPCK5B42ofoN+Oy+MVSFUGj6tUN5yClE9O9Yuwjt0llMwaa5S5zI7wzgK4xhVFcGuwR3kfZpgRm7BzHWAt7b4lso71K3sFBuHxyQk18VAiCnYVfk8WncviwIBCGaME/gG4DV6AHGDtu6G5hj2dLnRghTy2AgAAIABJREFUHcaRldaYyhOhkeamMQRyxv5OEMxzKhpsLLHEGQRNLBvONAdC84HzczVPsN4aWUTQNtu6N3ttrz37/FX76hc/b7/+9a/JpHy4uWOJH5h1tDoGY/h81KDEDghIAx2uO953GgZA8w3PDTANoNr52QcyLTFuOjMh0i/WIzqDHh5i/azb7nqXZbcozcBrnj9/3p6/fNGef/YZQdWby8t2doqyYzCrUKq4296/P21/+zffEHQDew5jjnWHMX/+4lk7PIKW4R7XPpobAARCR1+AQNzrbjBw5U6w1+gm2vUyxArpDEEA8GSopfnFdtty0w8xQFNaPtYfbQ9ZsDr/Yrv6mevy56H3JR9kYqscNFuLQdqhBJrBzr/vpeE+KUcpak88CBglu45l3gJHcb6GuQYQDc1QyNSx7AOBNZeEKsEpgI3+GiUtbqhph3F99+5t+/DhPct3UfZOMNZnGD6HpcQY74AI9luecvYHqLEZpOV9dZwWA6aZz1jxsJKSMdIUtlUNduvZOYA5Jpi6vzj1G+u5rcRQ/CGZz8FKHP5CzjolOwe4Zhd4uh5clv84ZPF0hEWfdnH8xxWXxnIDXCuNk8b9JwAecg5JWibw1TFSG2CNMZ6s+xKcz32h2HEFcxqzpTWR4GgJXNvYZwXgHcTvAs4YuOJ52juTz8ujdPYqEHt8hibr1q+cl4V+DEhIEjLAZ8C1Og6TJGhl/z+yRDRHqVaQnR0A29Pr6rG/xg977O+1mdanfIJ8NHei7ft77ld6bz0xB/msnMMKdgc7s57n8jeqxRgMz6wj7A+cAbHtEWOfl5BGR4rPAZ+mMF+6D1N8/wquMa7g+T5s4uMxsf3xnhgdozt/T1+PhUEzgJDl5HX1wTb359PgGr2jH9FRlzHRTwTX5muq2qHYopCBWZUDX5++/ZStprlxFrZctOIV3PUf27ggQ6TJTWUhzwkAc6KFAc+PMUnjr3/KXnpyzxokyvpeirPqGb0BMNWYukhmyS8en8zHND6hJIbiDJKyFlEZW/UJIF/2f0kKPfp8iW/9giqFtAmuado/FVyrAB9jrgBpc+ZanpXVFjV2bm3r3/6LPzf0UZxBBxMS5PXB55KxOukM5nxYRYiZ2JPp5wQuuPAc4GbhhSGnXWHEXyPETeMumQpQIuptYI6vcaaAGcRoaaUccnMqRJmWYVVWqJbYiVkGweAVs9rO7JfAUhvZyQ8yRCQ+n1rclILikwlAdSF7dSirWi4xCpPvBeig0d6CYUhjCJd+2RAPwA8BvcC1OEy6x0FE11i6bjiZ5uJM8pXeFRVcy8bP+JMf5+6JY3OmrCuiwel8N7RryArAoktZJx1OAWS9dNBBEBe9F78+t7IARxkpgLRcQxu4gqBxnMcmreZVeiISGwYrIMDlpKy4I/Yu+4zz6XHtlFUj4BoP30NnN4i1Ra2rAkrJQRHrrjsrPSulQ3p0dBVTqJfzBTT18p6Da2Fn8DC1zp3i9AFe4t8A1nqnUF4/ne6mxmGURE0dkHK0+9ja3G907CbdE0emf+IQlMx3MrhLh2jKf+YHDsG17vs622JwLeOjqmExRURJR8OCezc32Gorlq/rbyidOthftcP9nba/um2rFUTgd9r17Va7ugVjDXS3dXvYXrX7ezFrb2+vW7sH3EbIrR2CxUNwbU2NpK3VXtva26feGlhre2CvocnB6qDdAly7B4gnsXGxTNQhNE0KqLUY8J72ReVyKm2TML4tp2nWaXIg2wCGEb7TAczgJmC3Qwj7tV7vExBEWd5o5DHANe5JNpfZZClkrVQCYjTR0ik0nRcJQFj/QkTRaelCHFO8poPb6Z7JcrUCrvmcSLtvsavTAwag4T5BtWfPnvM/PB9sMTuhulQVZb9oWqFyOGke6iCaZn6j5cMSWzeHAYjxFLiG83Hl8cfY0HbVrtvYqgA+wDhy4wnaNOZvsE7VQe764qLdmlEGQBel4w/bW+1u66FhST7sbreTl8/b51//rP36T/6kvXrxou08gI2mEj/ML/YDABKw2AA0gcUHJhTGK4ARgDOUXEJfDew+gM/R50JZKLTXoMmG5wJoA1CNHRl3trne96DFhpLRPTTQkEbrs2dirz1/+bLrycFzBcB2cXbenr94ReH+1z+8aX/9u79u7969t08hpgnKTI+Oj9rx8ZGaG5D59kadQ6EDR3beLe8XjSowj1cAN2tCpTDT1BVUTXZoDQi8aS9xDgiGxhaOBASTJr1UuDBJDBangUrOgxG4Z9cJ2WKCgSVRAOvUKRhngkAvg94+qzkv1hNhsgnNHqi9pq6nYMHBHoSlq7Vodh3Wj+eJrDUwJA2sBWAD2Mn1xO6hl+3DBzDY3vE7gEqWEqPjF9hxAOGurqVRFxb3UtC7kCGnzV/Y6yPAeOyMGT5hPTe6jTDrRf457Ii117qvNwX05sEoEk1hwvYArbCacnbGP4hvmhK0XooXDzpladnEhbo0AtdywtE3Ggf6JwNtfiHssZ58ChIuBVAeoUmZutboYKMJLIusSsYuXaqH1EeuPwHjHmEtZcwDZnUf374prpXAJUBGXjP1BZaZa4v+Qv+l9nhGCL/uEhX2jUaZtga1+8EEr5Nc3/Rx5vcYGO4+rqcD+I/F6GRyO85Bkk2fP4ToK7BGH8lzFN9u6fkHuKZ9lWvOA/rHAJ3H1s+cvVZf91PBtazfsf8yX/pLj2EMEhA0CRsr4IkD374Z+vk9gPTOEC3rNNeuz5F4ir5HmhUEoCkJ7qwNtqGyYHvfD+Xzs042wLXbdPqd2sallcZ9mj/MFtTGHNo20BeiZMxUE3G+bnPP2IOJSXrcUG4mnxObqLhkylxb3iXT3/5YcK3a5XolzZ2BsoCzXjoBdHB/IuWUCgm8xyBRnxvEak7ye+p07Y9s3k8F1/ocBdPr2N7jLL6fAq5VG1vnOSzJzN10DWj9qZx66ovndYlDGQMUQHg6H/5X1GcCrjHa3/xK8nM6xOPMGeflEl1qXK+vgySQHe/q4zcJKQNcK2DzAnPN5E3aZrH1UtI8TukBSg40tpa0bv2bf/5nHVyT8XYLc3ekZObS9Lk+4SUoJviWQOgWWdgBrjEotIguHZKwwQwm9Y3NTLKW9WALDaotQZCySQS+gN01ulUSyHNZVZ3KYXwGsKYSUxmT6xt0HITo756bEahsJFnq1OzrrHxg0IuMPAWxKeKNAGqPAQyuSd0ssAWo+wOhdYkQ94Mi7L8AaoWhIWcHnQjxbNGnS3CtxRCWFF6bLAsC4g6IFTS3spMSgMaZFACqEhV81Q5QA1xLFljg2qaDqHHUPA5wTYCi2AIUYDbAIQHylNRKh6+CP1qYomPKyXN5MEErs18Iaoo1yNK5WcYzzlSYbwJ/q8PijoHXajShw7TqPwmM0eE61iPYAgTmGBiNYIDrK+W8ZjdIc0nzPz8QTMvRrycljwqSKsD2U8C1znBzCUUfX59DDKYp5ZRndEezku2qoMZjoNdwWqdnEMZDjoe7KHkAMtYp75ZhEgDUjfiEHZch0o1tBqtAmrTP9OUyt37ear/g81TCdytNEzc0QKCJMikw1wC24dX4eb233SCJtbdz1VCNhuD++m6nXd8LZNtaHbTtnX0G5AhKb9hV8apt3V8LXDtAidwegQYGwbu77WF33Xb2D9suwLXDE3YOXe0dttsrUNECrom5BnANwIXE4t0hGIG/bQi7PpK1JoCNZWYBd63xg9IxrmuUfK7V0IDrNiOVMXfAi+uAgbS/3leXwK63NmXvsAwdQX4R4Oa8eC3Fb2XWP6w17ltpQhFMIEinwD8HYA/ozGQLe+tj4JpAewPSZHXhXmQ/xMjbZzMDsKcAroGdx+eDHh/YdLdi7VxcnvM72Gti5g6ad+xbFcoWk07PJNxA6xPgnBhw15wTPFeE/7HuRomtdWCwagmuucwSZX8+59CxFpYLa/b64rx08bwmuLa1u93ut7faLUCs7Yd2+PxZ++yrL9uf/OY37bOXr9p6Z5csNDwnGHtIciChcHF5RVBtj3O94lCDkUQA9uamQX/r/PSM7DMK4Ju1BeYaykPBYsMzAxA8PDrq7F2UbgJYw3o7eX7Cs/j6+rIdQcOQ5aEntvUonT5ob16/ba+//6F9/fUv2s72qn34cNr+83/6L+31D6/JZhOjGEDOvTryPn/e0GEWwB/ANd4nGH1uKAOWnubyQoy25KyTKCSA5g7mZNAm8eNuoQbX2Dig2KThYE41ABPAElTLf6V8izaQrNrCzDZTcYBr6NZ1yzJ1fKQam4RRY80/O6mUYQD4t9qjfl1AQjYZ6E11cD0Bx2GGgrVG5hrsRQHXsK54bpH9K5kPMNbAXiNweXnZS6ShZQewDb9z1q91EGHmNytAG0mdbp1tHMRe3iyhmgTqfm11sCc+XcClzniJ/2JSrv27CSBXgur8/tolY+Q+z8C/fLYSqPITcq6JOb8ZefF1AagihjsDIPtzGhjL+fUYWDIPS/J+VYtsgmtTmY1pECKfrxcGTzRXeYIWaZCcqUOAvSTpChujAmzze801830SMP2B4Npj66V+RpKpSvIK/lI8Ip81/l1nGUZmxoAE/eckQhcert5DwLXeOVET+nR8jjOBDFEBjPTniy+qmKEA/DNwLbZp7mP2agoHhtKhc2Ox4o8tzVd+V5/tsdcFjOH8FnDiqevW65NhO2Ou6N9a19UdxGeFRd99yd5AxLkSX7yDCBOEZBkpGf7xAFcxDzUODajQwYcCvP5ocI1d6EXA4P6d2cIlu4LHgm8jOzWDIxZBbSTF0uxsyP0sza1slsFc75Hua5eJrMBN/s55h1jwj/j6OwXXqk8b35ENn9TSQMw1YwepkvDCSgwnLAEVLAXQXmAJLj3ijwHX+vj1OMsW9pGkxN8nuDZIF7mHAa5VX7zvjZA8jO1kDU7XxBih/kjuLM7Pm22/zgwrA0u81uuxn782Apmn+TzwHj1fjJcLczDn8Vj3lbn2qeBabWggXz9fimHN0vMDTsC1f/sv/uyBDppLYOrNzzdyP9i3ttoeWBmzutwconNGkKijKecbgAzXucsoo/9CbNSHvKiaojgTnDPgJBzOv2fpaGnF/tB650CyOjpLwoeXSz+saqAgycEhssIMEPb3uSnxeziVN3yNOoQKhBrO2NBZM/hlIKAL+UE83cGwDgVRtDuAY7YSx91MPFH+k0nQjEjLSCy9zEsC2xw6WYBLBnp6WHo5opTN+nqaC6G0AirVgTG/Q5CmDJhAtun1xpzF2cpa4P3yBNGizMFYbYqcVmnc8Mvrt6PHvcTHIEtvlpDaemdRukZFWHB2TGaHBPiUed4IYNe1PRlfOze1BE1kQDtOdqK0JMfGy9wwa9CDgSnzZzgMAtXIwnOTjA7ueTvjEgFWNU7W7ylOSA4SBabubsr3aWzDXuKdI5i2xhu1i4zeQ3OLGw0st5tbNwXQ59V1NXe+UHoQfSkIxd8/uOzXrE8xL1TOyPWf55mtpayt2BAyLnpZjgLZ3iXyXgwTHxEhYRrMzW/tpAUstVC59opo7ezq58+ByaAW2xa00NT4APsg7A98pz4a3mewjiAvg1qAJhHptcPJJMU2gTY2JNgDuwflc+t2cHRMTbbtnb22u3PQdnb3+fPWNgD5XaBublggtuzD1l27e7huuysw0gTAEdTmf3ttd3vddrbXrT0gOSANv931TtvZ0/sDZjLAMoCExQlwB6wuAFCYf2gwAXCRJiN3Ldc2S8XsjPTuwD05oOYFWIO4PkEKnw8AO6SHddP3P0TxOZf+DCUidgkocV+QFSgAC3vt6uaaiZAuNluBaWdpKyssywKlrmCvffXVV2RawZ5DDw/PjM8haw1gDMreUFaIJhluasBnZiMGAHGw/2jcshqNEW6gsSbdLzklA+isNhn7QmCotOig1VEXK5v8YMzCFE8JvTtRUkcLLKPrm4ZyTQAoEl2WzcbY4r1oSPHqi1ftq19+3X75mz9iswOAr1e3N2RoAUL+cHbRzi+uGkonT06eU+8PbC+yoBmwN4JoALFumXiSnANYYefnZ9Tkoj0BkHhx2fb399oBGIEEhXcFuh0esGuozpEtaqYdHh62Zy9fUdvv5uLS43rH96AseW//oH33+9+3737/bfv+2+/a5dVNu8EwbQNQ2m+rvQM+H8pDAbKpOcJp+/DuLZstXF0CaEO57zVBPQBF+Jnr2wkulsbagdtlKaiaGtxtRyvJtmB7VwAfkkRbFWzTtAF4BGuu2kAwXMV4c3mwm3fQJpPBX8KK7ruM0lBqrAYSZEka9kb03VwtzPSpmeIcazDZ1EAJ64dMRZTElkYMeEuAeNpSrjWf1/Gj2NgDHYHBYLsgO/D8FN1jzwTQQoPPzNcrlJKyqYGYiQLNh3ZXV/4qAFfvGD6O9uqi9tO523I7rFPmkO45GpL9vHVAKIbyzPHtwGplX42kz/2W7NH4ryTZYvmYfxSLxThnqYIY4NZ4CDsw41aK9zHuUfeqF/HnBIeTV2/+o4MPAJ7NmJn7HY9dImcrn1fO2MZLa7DNI8IJ0fi5zmb2Epjh3HROQ5lPPN8ASzbiiSSCA7SVu6nn+vwm9belAR6fNaWeOGkd8kAgrxmwoSGp4E5ZTx3wyZgNH1jzJwaTkr5eFwuAbn0WRkVIlEQiYYNp0cNGncI8T5NEDAC1vNBSCYJ741nt8u6slbn/NpkbJ8y6Z1V0tR7zAXm9ArqOiqTpGpt8rtf90nrtQXOqb0qypKdzA8KHf1oC8fh3o9lexmkwnurIjZ0se5Dgv9ugxeUmP1ZSC4P1qeSJ1gfPTydGuWpLY5CNOSgaxf21gndHBttrdqzV6ejNbWCN1Z7y3ytQMmzrQtlnEie8J51FXXKk+PJ1D8zX1oiHRtlpfYqAPx8xhY//WRnPxa8lW1nPgKzjkIT6Hgizr8R5D3SjN+1b4tjEgBtzNeuGO7mnYhN/1PNPJA6EZtV7y5yKcBM5q3H29Qq3xOBpZNfHMmNaQKkZGcJ5tcl6IFaiU64n0zke1YRPrlPlBeImW+/cV4qGu2wEs9Aq45/ICgTRm44Dx6R0v5btLufwxrG4CWj3eRlHgZ5wZiO2AK4p/g8mp0OyGuH5gsQNrhAk54grRlKHs0Xi3VEJvyMjC0K7NA5xNLUwu3C7AYOUbyJg0L3AeLkdKtlWqv1JKQb+rUBOTp60i8Sayv0MlpeDXQMIZLXYGUWADYcVzj6FfNGVDeLXYF5YhJtsibtbBeVmloSplSBUQv65rgIvBtilhFUbL6CHg9iUjWAcJAgy5nHSwXUcrJUhlMkdjtuU5hlDKwDAoKQdbhnzzPsQgO7PxAxuNOmWwbW5RWOgTZF5PYayw9pa+u5F7RqsniUszz2eSdfQM4zMuBg5yjBy39gfiWFLUJA13AGoCIuWIL0Cg90YJXOoYtahwxH6qwPciS5GdRp50GbnpQHFMFA1Q3ZHgBHrBpplzhSbgSadQzATfGhb1y5IOe43GaiuhehsZdZIB3w9GeoYqG6OnfraHQGUPVozq+tQPW5YCZ5xfYi1BHbhGBPt+YBrmfnMUXUAsuBlQ2JLbCA7gy2ltQDPh1Ebcz9+F1smIxdwdjTSCMBGRhZYqQC4yfAA0w0gm5xTZLbSeW8AbQ7G+XotvLC0MIdcT9j7YKLBHiEgBoDkks69w8O2h4YHe2iIcEwAYXd3nxpQANjSwZCB+64aHQBgU8k4SgrNamXGe9W2t1Ztmy0awpRtBNfwOhwg2QNKEgjswT2yLHRfJZRIBCCgrvpjAkIBNJlxxS6Esq1cv+mW60MzWXjZFGlC6Xp6P8sIyaayPlQYpAHi+7pUUoOAFK7BMuCqxWbwnALBpVQvNqI12vKjo6P2xRdfkGnV9emstYkSQoBrAK2ur6/azeVV6YqqZxZD8cYgBTplit2XcrkwIsjyZpml2Hr4O/aA9EYBhkIrS/uY56DtYJpAdD0sLVqde0wO2VkPQ8mApF9GUBDLD59xeHzYvvzFz9qf/uWft+PPXrTtFVhhH+gIb+3stsvr23Z6dt4+nJ61589fEEwFuEab4QY5AI9QikpWt9keABGpzXV+xvNPQOQFgS40OMD64pm4u0Om2cHBvhs3SOIA9/bys8/4mYAhNXa3XcsOJY9Yd+/evG2//+ab9v7DWbtA2fT2HvcDNAqPDtTRFuAd5gsg0Lu3b9rpB7DYPlhHT8zBMwDEaHhyDwBP7PH4OGSBMYngBAWbBMgHkqA19hP8hxVfN8qqdHZdXgi8S/DEAGo3LFwxGG9uxYJkDEKfCAB4Unrk2VrYWmCpQAx8H7IBOc94wnVhYDTBMNsRQCOYbGa2AhgLuMZ9QyQx/odLQ81qVRJBz0smuHXrwEwEcInxw3/ozsrOuhYfvwHLzY2a5ixrObv2Tbg4LccRnSh5Ad2tCUZSIQzCMU56VAZOwCCd0Tpnqkcb+14DkrB3U+oXJn9P4m2XTu6FwTEJDO1/EgSpQFxhzeU+OuYz97LrTXXfuoAz/vvjRUIVB7MTFTHmGbPqUwLTOpa5te4f5Rltm2KDVLrpBMICM1EuxdCfy5zOQYvZUOgMCLuz/HEOrg3PI42llntm2tOcYm/RwItGUgm8a+A/D0Ynf4tGXgdxR9WFF6ISowbXNq47C/ZDbMSeZxQ0k0eI/6nqDnlMAX1q4575eObfFVxLF+RxzSkQnffknrmPe5BtAGEBKOxxYU2QzmUeZgDuHFB67P6zjnsAHUmfAmZ0P5KjM+ZDUieyREru2+ossYTKXhUUrDUen/RJcM0RjBLjowpjGVzTk3Z/3T5KfX7cZyo7ZFP8XJ8Irm2AdTPyywTkKjF+nfeJPSB+Nlu4de/Tvx3gWl1fj4NrmTX5P4/Pfw0CH33Z8h9+JLiGi4SxFVv+aeDaSB7MgcsRa+s5pgCjVuTc9vb1vEFe+bTnn8y/AbzN+xp+cm+21btbjwYrnUzBhF46kA/geSSGfG+GKxgrTEDW0URpsv2CFy+clbJzAbhjXV1N4j3Xx5esWf336eBa2YfeaPPi04pPzEd/vo/quq/zuvVv/vmfihJWWq8naFIgX4TP/Sk0AiwZKR9bjGqcGWZsXQ/PgIMOSijEpmd3YVc7Yp22rUz+ANdcCloOSjiEQVPkiCoIGcGjShWpW0TdEWSk9bMQTAF3KYPia1FGAZ0kd7wja81AGd4DVg6cd2aA0YUQJT3WaoGxIGzlTl8CTobugbpqulOZS7nSWVHZCQsI36uFdBoGcnMaeJODM77igOLaajowutfRqTeoF8dH9zTKM/Mc3TEqIt4JKvK3OFcVeJ06JBrTitzLaehkqNk61fqKY7FhhPqrY4gGU2lsLjlnzu37YKzd/txwwIdJHJm0xK7gTL2PCvxw01rrKYYj19FHTwP+yfyYDcjyktT+c43rcEn5EL5Dxw/rC8Asn897CmuK7NLe+Qh0bJXbRhSWbkHXfInu3cjY83ksvspnoF5PwLN0VBqlIQz/rDGEzNzcBlZAbAQ8ugc1NBjrUEGo74lskeKEl7LCOJCjdMOB1vxw6uGZwAzNoZ3QUt7K9RRHCaWCMaTd+Ce76OfmHsNZ8tC22x3k3vUzuwlt03bsrVRmxf8IrosJAluF30GDDUBSGE08uFGWhb0PkCzP37ba7t6q7aKz6MFROzh41vb3BbBt76ypr9TYRdTsFATvZrJxbMF0AYPOgF0vDUcix2NN9umedNkQvGNdYR1ifPM+zF3YQ+isCXtGthbBMID+6hQHB5KNC0r3TNoF/x6vrZTyOCl4Q1hc1F1zkgJsJx5KDnhwLZZRC8nz2sTr77i/+fkEnvM3d/acAWtZC4Qo7u/Nyjton332WXv2HOL4R2Rt4Wv/4KDdsDTUDQ3ArgOQgH1m2w32JufzSvIBZB+a9QaACECKAEOdNQHXatdQvE+sIZWJ8xy0PZeNzTpPMaOCAdkYkCLFdIPVAMOIXdash4XXkGFqdh2A1M9/9kX7i3/8l+3zP/6jtnd02N7/8ANp0durPV71/YfT9ubtu3YCpuLOLoFDnDVgV+GsxBjcXKlzKLUKoe92J/ARJbT4Ozp3AmTC2sd7wBojtLK91Z49O6FGGspwac/YjOKmff75F+2LLz5vh4coJwXjTswhOSfobAlg96J988037fsf3rQPp+fUOARYjDJslJOeHB23k5MT7muAQO/fvW3v3r5up6fveX8A/u7urtvph/dqrIBycOueVlY8NUQJBgG/25UDyfEWG1TgGhhh0kwdZyFYfGj8IL03oWfWlOzMNT+z503sNYNrOQ8d8D0AcOa+UOm6yjQF5ESzE+sLNhhlKOQQY//uofR8LRasZRgwHmKZudOpAdrKAiZDF3aEADns2Ypl0mw44n0PgO3sw3uW3gK8vLwQe43gJBmQKlOaNN/poINZyYoMPabl/O5WeJzY8idGwJGOyfSd/CxcJBOWWWXf2bFWRO6XjgRhzvVRsuFDY8vgWteaqfIQo2xdPtYA1+TTjtCw+kPjLFoIqiZ+m+5hBERTZviTDr0Nw5ImWLL68/fXf+vel5jo454zZvTP0n2tlBbG155fF79HMjpBhkdx4uNN/KNoVnkvboIv4z5zre6bbZTJzYEA/5vfxlm/NDZTP1avyDzXtanPDpAzNNkkdwI8eTAdehBW2Eb9s7NW6f8+Dq7NxwPLWz7oMncv19f8yC/6KeDavGSTz/IIONXv8SPAmux8DRp1t0ugzxK4JrLENP6JDY9EhKo75ATidlVm6xkspX+LgFKPfaSrKp/Zc7x527x3lRarNXMHaGbMtfizfH2XA4rNG6uxg2sTXOlx5tpTezzjWsd7CQDK63r8V9h/Iqc9Dq5RksQsv8ztfC5rTPWx+33s70tr5mP27VOvlWvPwbXgmU8BKZCsiG1YGluRQPQaMa79VZhrG/u7EDN+7HgtgWt1f42YLQSNkFy8L3vsHruZjTMH18YC7dvZ+qH8jMKwufQiAAAgAElEQVQkDUEi0inValnVaeExHee70sBWotu8bhs8ViBFTMG18f4OEsrSjAQF9WN0ZY3bvLWz9Vt/7CSUc3XrX//T3zxIGFtsh3zYODyrYHwesyDsGefUNE/0qxRskzJNJynOjFku5vPl0KTz1AU9IcBLaM20+QKuuVwGjmgXyDbTpWttue22stADYCODzM5FX+sO8OXQgr0GsedQfsUkgiOJv6dsjw5rGCDF+U4Izxp5O5zR7VB5hhx1PBdBPWsTaVF6fOP8pERWO2TDQclmEXiRLokKDKnjYCBxMOti3OUsdsaFs9lxDDPLFVxjkFc6oWYjV/HVZHxygOA6cPx7XbJWV88KjXJfl3wwiw5Hf56VHNTOZPF08PlaYztrDffGCD4gnYXrx1kc8EKdzSGQADkgJIEBGEiRpCYdrfge78sw0OaaJwFuKYhtQch8loDjMR43KGtCkGMwl4EfGRcOZm4VNHFurQE3xkq7KK3Esw+iN5L1hZIePhNBkzSKmOmjOdCRKGq6Oo21ycxcaSOv5amyqCVwrRt4ioc7Mzh7dgIIdjLlRNkadd0Sd5c0MCmbQm+2j6FsV/B27T+N8dx2JqipDrcMtGjMYqxtbaGLH0ANsdlgj1a72ywRxfc0IYCWEcocIeqeQAy6R2D+pLQL5XKwKwCy8HAKUO/JYtsjI+ek7R+ctD1os6E8dBc2CMAa3iP9No7LjoAOzA32FUru8J8ytHIGae9c4i5mi0q5yaZFsxU6nbJFsROr3T121kRjA+qYmbXIveRDl6CvEyvZ1xhblXyqbHycH8oe68wSqzgsSbwGzDU6JN6LSchwvhxUZ+/x3gOs+TrDSZ2y13ozhlzXCZDnL160ly9ftVefvaJWF8bv6PiYY5KGBkjWIJAMsIg9G3aaACgF7CyXN7CNZ2cAU7reCrQW4MXglKWyOi8EmzmfRRA0dj2CqV6Do3F3ZyNhXlmCx1I8NWTB/6LzSQBkq7Vnr563X/3mj9uv//zP2ssvPicQBPF23snODnXXwAxTUwMBmjpHW1shEw026/U1ywzJQCVz7p7r+TL6dJeXBBzVwh66bde0XXgtgDX8B8agklEqo3z58iUBNgCdAK7ExFXnVfwMfTzM67ffftu+/fb79vb9aWtbK0DcBAehiwqADQw2rD+89urivH2gCD/Ya2cE1lCyeobupmAkAlxzAwN1kRUDJ+Us0A4DIEmhfgLHYmdvgmtKimGeCXSxZN6JN4IJYcWafWx7H9s39J/ccDw8OjLw7wiwMQEJ8NRADrQXs5/YFRTrCguPWn4oL9+jTUmykO/1mutnSMrfrbGqZinygWDHAK7p85UMCYPt7PSUwNrb168JVKIsmD4QGH8Yg4BrvaO6HdU0O+jlQzWgDmRcgDWN3ESUhXsJmegCrsXHYQLSfmIf2274i/9UdYFL98AKaN0/qOy5256U5RXgjD6fO7t2H6EnsYa/PPWdxjMLlDBLQ+6sQ4+RDI4fuhTw97Oz+Ib8EWWh9gXy+OPKT0cEAdZGQDh81SS4FIjo8OSsOeldY4T5M8cH/Ri41p/Tt0k/pFcILN17UpEcjeJ7PFayM8DccTU7AU8OzQiANW3z0qppfFT9XFXXTLWF+twvlXvSvqsCh9M50Vqb+oXjlotO3BOsn7kfVPXQ4rc/BXLRt+6SEAP4ewpcC/iWuZ1/jx1b+r4EruF1As7C3LOsRQV4/aCd+ZiYIEmPaEkbwBPZQ43v6lcfky6N9GOZa4MYoUUwmPS0L2X+pw3RZsBVoJoK5Dmp36d79pYl8Kfak6fAtToGPwlco/s9kiLz683t2tNW6fG//l2Aa49dY8SxZe97/LsVKaByvc4d+2bbNi28hvsoSdCO84/xWiQseBh+7DPXfcVLFABvGVSVPYyN4ucVcK2/xw2V5uM07Ehu2LbR53kAMFXsBbwz7NZtn23LDGBPDNe/83l4t47BFX8GvGTztx0RVfLsY2ynSSStc2uvTSZgDq5NLAT/kT3y2ErVmJVk0P/6P/7JQzrP8ebD6ligP9cJF/Clh97YVJMMo1/mUsQ4t+O7S0RDOy/dcgRcpE22ShwYj7EUSc6oEZ+e6Y14p5wmM7foLFvkO91TfNNZRALAdMiBYZLSg5SM8tl7CsRgV9GHEzKdLqQOMg0OIiDCl1hkAhg6046C3ENAX06kgt+U+XUwptR9181UD0wGXu4AqU5uCqLDmhhgjkrjBMA562I2n4ZmLJQ0O1gCvibstgTGZgPicmHUDdsTsHbUfovFoaBH4vMK4vtXobhWMCrgmpg8UzRdWTtrspVNlIC+A13lOeNoZ9MqUBe4ioxkL1s1o0TlzdoDOjQFKGg+5JxKO0dgRTVQyXsL9BIixM5tDMrBYEupq7rCBRyRvo3mTVmjcij0sqbRwKFm+nBXYGIqSNP44Lphv/X9zaHUdVX+FmDQBmYGjMnw6DOxDaKhp+uN8Qh43jlkBVis+29k+jiwAiPM2OiC0WQAYbyHPkbAbM1BXT85bEoN6dxw8SFivqVFCNYaYDCBlgbXwBbbAcAW1pq68EFj6vAAIvEaA2ph3VwRdADAMGGLmcF0jUAYDJK9dVvvH7X1WmWiK3QXXR203RWYKSiv2yfIlg6BAHw4Xtvbbb3ea+t9gGuwOVqvwBJQuogmBRD1B7MWazsgRsCgAAX4G/YpujpCowzzhM9IWRvXKMpC7XADZIjwO/4GJhjW1XDQBJZo3AYjTeyna9472F8Ch2rW3udJd07dVMQ2Uut2CpgHwIt+W+6bZfwOwgFEHx8ft1evPmtfff2zdnp2xrUDBpR0NcFEOucexLlGoAiac2D73bqs9fqG+5zsrsIaZWMbayBqrWvPhz0kcC2Z81Ji4207wLWwJlGYosULoA9fAM1wDuJzad89N7kuGXQuX8Xc7R8ftJdfftb+/C//on39q1+2rZW05q7Q6XN3Re28y2uwK8Hg22p7qzVL/6A1B7kHna93ZK+JbZjSXIBrl+3i/KxdXVwSiMkcAkBDKSTsF0pCAaxhzB8ayj+vCXzh3wDYvvrqazZZwGez0yeZnjft5cvPuKbfvnlLcO312/fSXaO4CUqzxRRfY7+AsUVg8J7liwDX3r9/S721W4B5KG1GsxFIONihQmfNJB3Y2CKdrFhuLaGENL9RkkI6iUrQDdZ57AxLhlECWthiYcLH9tHmyY0d/pIBi7iL6FYMcCs+jXSY1NCo3zs7e4q9hmtK327Psgvu8CjhMetrDi20fDq1/6yDxw7ptGE79qG8X6wDdXl+QT27N69fc1xTKg7mmhIraCAyWOHd+bTvEHZNTYDFpwjMEfH3nJex2ErIFjH3CuDN2WuxH8Xez8Gy+E/VZ+LZZnCt+lecrRLAil2ust08Y+QPUtatY25eWGIvKuCa7zvJwdxL7+Sm6GG4PHOfxX8JiMHk0qR8qLLgqvM0/dmeyaOJWt2Eqw3kbPMCoyx0ntByEqsEl9JE9fPP/KsNIMXMNfpPHoDNwLKCZdpNqY54HFyo7+krbmFgNgGO8aJxPvVFYR+5+qHdz+luUzRDBiN+LCoPjINZjK+W+wB5+9qYaZ9pzc71sTVf86+Mv8KWqmOkz18K3jOWBAU+FVzztepnLAFr9TPr2D2+UnWP6eeroVUJjJ52Fsz3uFVJ92RUO0haYsE0Jshn15g3qza/63tsBnjldfgOu8zn73raD05WyOpXVhRvrTdE25y3VIP1v+TYqGVis7c9tgfmYMDG3pvZmD4OnCxB9RvXLmWhhmc8FdObmr/v8X361ArQ35bW6lPvWvqsx65RY7Jcc2MOHgFWBK7pdF0qcdV4eqXIbHXwZQNYmz3nj33mjXF6AlzTa826z1bqeE/uN1iG1kEY0XVN8R57/On9GNUux31hjibG9cLSqNF0qcmc4vLM9yBJdDNZY1KvzfhhzJ3uyF/QhEy1uHU02Wr4c8g27V8fB9aqrVhae8PmDWbtVgXXxKad1ttn0uYGkd01YuC8UuqCqMY2oFjAK/3NAEA/fCUk1JlrOEiY/WX7N6OsYmsEXAtzLQFaSp2CHubAIoDEwF+aV73W2IZPz5byRFFhw8iqTCSuBfzNrKExyJm4Aa6RoeNDLVpZGZOAbKE9qexqaL/huirxE+gVZ7FuoIkhLMhvngXfB4tveg2vwK4ZEzZdgLJ6bR38en8ExrsRcoOG/jwFdInzI3BtGN7c3yhNddhhYLMzUrr1GenAbCYeup22LY0bldUOlhJf4wO3B/AGaBK0yjjoPbrHzVIJaTxBwDmljmZQ9TWsXSCNi02uvgSf1Z0w49q1S/p4pfQaAZSCzVs2BdAchnodNsJwLNWRNV/q5DjYGVnDebYBrt2r+1ABKvr+Lgd/WG83iHCLC6dYYjjzWWsj252OsANc4ywnwCh2Q3MQrZK63h2wpLOwmZjUbTN7TeWzdgTqoe+us3V/Ku6s4OfU6RwgoPQIFdgKbAuwBuBl1+AaNdjY1EBMI5SErvd21SkUjBIAIWTtoIMkWB8qYZcIOUpEVw3d6ngcEIBSeTmANgBiYLChTBSgG34GwNa2dtnpVeWdYEuhG+iqrdcr6ao12JAbgWu7O+oAimut1uoMWfeEkwy1sy30sPYPDg2uiZXD/LozcNJMM3vL4BjWaNiQCroNSBvUULks9Dm3WIJ5dXnFvZBkh8DS4pjxzFNHUa4xB194ZgB4lXIeuwKbHlAegAfBjjuwAt0BCoDT/gE1v37+i5+TRYX1DwAI6wfg4PnZGecZ44aSR2nEaZwBjFNvjqXFLt1n0wV3HXUZ96btCjtBi1T7WR22dFYOyYAAHwR1iVCPtapAR1qiFJ73f2L4AbhXwwWApzur3bazt9t29/fan/7FP2h//Ke/ba++/nkDWHL6/kN7cLMTLJI3b95wnI6OjtXA4PpGJYbK/LAhAMsF/fmws5doFnB62q4v0SFXJdOYPbzuGpp1N2i4sUuA7fjkmPsI9hPlpGBiYcy//vrn7fjomHvh+gqgHxpeAFx7yd+h3PS7735oP7x+104vrskdxfolA9CssoODQzZSAAPy4uKM7LU3P3zHhgtXV+cS93dTgXROgx3TWSXtQ64tzIsbydBP7Oy2UhrKpiRqHDAaEkm6IcDgAFOnTlv+JQ0RgwLVphHLuWfHUNrjlEEWxhlfweSLm9LwrBwseKYAHh4IqKepQsqneVZ4rXUNSycblfvT3/G3PZeYE2C+vuZYvndpKOY880Q/wA1iZFPiO4W56nKp2JsOm8yZa85Az7zVGuQHtJr7ljKbI6TpIfcSE634R5OPcllo92ceUQHSOSnHPb7E/Ofqm+XeYFCmoEMc78FWn/jXE4d/04Xv13IcMgXXZDefCspybtekbT6llziXj1XAI5slLage6U8Y930uutyDZCQC5FV/vAIvuZ/+HJF2mYCG1fPIPQxwrY/1xnDVYH/Y2ikbYNPnq5eZrjmxjrPmgt9UO54sSoVZe4fJSYdtlyQJafkkcC33greQvWrIXr5XmRs/wE8F1xg8W3qh+u38ufjx8+GeA2qPATnjOUZSN/HO/JqeNbFU+nNtMlHqHgqbcswLkpCujHEsFfZagIIRBwygMr5H93M7SDIF32HXpbmm0v9+L/YJ5uCa7LFN8hwU1YaY2DW5zWleopvQXGzah/leqEDI0j6Z29R5TLn4CcXPjpT0fG08BqT9VIDtKZu2dI+Prb2l1+bak7WeuV4e4v5bgGvVzi093+Teu2sw3a9Za4/Zno/cRv/z9LPGZ2ze12DZD/tRP8V2zp29a9yQ9T0+tGAf5jDw9Y4RIws2gC+DalyQI5ZW9/KAaqJTjHg/Z0CYawHe9V3N2gIYzsG1xPa6xvAtJqP9kSGexrpPrblKZtn63/7Zbx9oFFB+5parVcwyF8rGi7OWAHeJucYDqNOc83AGyAJcKUwZB7ZLxvJeZrXd+UrJxHT3E3MNmV449HQMiyA2GF851MWIGg0MokmlwG50d+lnhg3WOENGTXIcm9SZ28qVCRMg5zudHEQ66LKzBqOuZlCkuaWSEgZp0I4rwNocoJpPcNhpw0DO2DtxRicUZQXPuLaCjlGyWg1twLOUPuaz6/t6lj3AS9ebGyWeGYfoxEmnoh6dVbumf0rZdAPUiVNPZhgzpakBLBvUwXnMzCSjbfBWHc9qyWZKtWpr5vt2TYFqCarrq5STVFZCMmweB7H9VI43ygiCrMtJlHMp5gCurxKrdBDV3bNsicGVfq/S39yDtWJq22mvxe54Gb1n5rOU9ASoS+CX8lU9n3TdEPjGvHV7UAA2GfXq9GROS9mul79ANl2l46cBQU3Z77bF5Wg8AML8NMsS/56Ca6W0ZZ6FcWYpYH09UKcHjwFHBLvpCIwSUYJobmhgxho1tMhmE7imXoz3BNcQ9EN4fZeA1wNLqq6uLtrV9aUYKWSdrCnUzm6F0fUw+MsGB/uH7eDopB0eHLeDwxNqse3s7LWHLYnpE+SK5iOCat4I1gSarYj1AqAIXRFXOysCbJ3tUBiOAKxoQ3d22ouXL6mHBdt9B8aWs9dZG9RcQ4W0SyMxdgziA3ZHR9IlZvg7gLWICuP9CNBZYolxMLNWgMAo1ZWYbEBTZa9xL5W5FqeAp0gPCLB31HwAew7jnLUGbSqUhv7s66+9h7fa3loaZGB+gZmDecS8Qhie4BrBPCV5Aq6RvUYNO+9dsluHDlz2eGcjOEAVi1alQ0oCjACbyR83yMnZNMA1ARdsdoC1YmCN2lq2KwECcW+rNUqId9r9Tmu/+vWv2x/99rftV3/+D9odwJL3H1geuoPy5NVe+/bb78iKA7hGZhKYbe72KlskNpUkBNSoBAApgZaLy/aAEuOA42T5oVMnSu1aW+/vkamG75jfaBACAPr888/ZPIOad9cA5fQ+dBQFwIy5e/fuA5lrP7x+3+4fUIq718u0MA5HB0ft6BClp4fcX2en79ub1z+4ucEpgT7cT3QlqZ13DRabGqusdlFuKsAT2ilkUaV8D6PgBi06E8VgE3vNGmxZ+2QlS0uwl7Z5brvtByhLWyrtNDUwgJaVbL7m1kBXruPXDIaygWs7rloTSrxI9+eeLNbeNKN38c1ZkUSB/JR00cO9YL7wb+xVAKBIHOB6AFzR0ODdG7DX3nHesQ+4BotWps5w65n4XBjNc/Q3sdRk+Ht5x4Rvvuzf1mB84v7bSetwS28cMRKj2YM8uxaAge0dA2a5Vklgy2XrIb0/ugS3wzHucW738ygZYl3fHgTnfIxfpmtVO9BZbIXWMAc4UtJWgSmfpr7dcd2lEaXdtDTKiNCnYF98XQEtlg/p5XhhGFh7LCzblJH6mTLPevyhZVfnIs8QECXjUcdlPEMF96T3l69PCdq1jpabIHQfqQ4YQKzOVpRPOMA1r+POoFBU2DtZl6CIMYgTWS5XcWVJWhcPwFbjHt8o2m665/hY2GvYW3Xulu5/CVx7bC9tjGOSAAW8TmJ0eZdOf/vYfNSYImfm/LPnkCjPyr5PHEZF1memZZfXecC8t3Tm9lglSXHEoZZo4Nx14IMrtO9LseDKKpwAW8vdQvmcPaaYMtcCro35y1ry53QZlAGi4d7VGXgZ9dlg285s3ZK/W+eix7YboPbCbD8BrmXeB4AxGdSNiz21bydA0acsuj/wNRVkmjPX6r3Ue/4UcK3atLGOngbXfuqzT95Xqr0qc0uveRpc03qIhE8Y0qMj+Gy3OyXldVz3qzZiDNrAg3viUH/qhJDx0g5a0tRxa4yGBkk2amviPJPMSn/+WqA0OfvnDN5hbx9bPtVmziWfNt8zA/7V0EAi40pyDpHOyVlT2ELK4OvLMsDdeelGLAwT15yjKw5UX0L57zprRii5aMNmY12VymEI9DFTG/qg7xEgA0qRyCxR6ZFq6uXExmCE6cJOaB2Ec7mktTjihNGZ4MIrlEkDGKI3brV7O7N6eIb8fvZ8n3XDmug2DOeM90qgQBMicM3NBpzZ1jNPHZPlRYAykVH6mQ0dMGwEfAHRlEEdYvhip2UMFQ8qs9THsbTjrptYZaXqhFeNagLyWg5Jg254un/3oZF1Nxo+ZE8OZ64i2Sm/SffAMNdGmeB0HYtxUhwdPr8YH2TE+HRl1zwEVCzvsz7D1gPLqtRwYKyNOTPMGL6CHgJD6gibAC+gKZ4s2gtqaKEAHcEN1joFwA0myLboytJAE8CWpgcReVWwJYchzlbfY90J2WoP0Gqh4ziaMNT1QoYddQIk3o5hQTlZz6j54M7hPLLnyWAYFSmgqV4rlsjcicl6JjZKEzCywxNUtYJrBogJ/pRsRz3IfIbYRmlcNP4zfblSZqT1KSdGTFaNfETbUQoqwCqstVE6+gBtqrvrtt7bY3kohNfB3sG+BLBwcXHazs9PlRAAULe71/b2j9jBkRpOdxIix2cD/Nhb77fDo+N2eHhCcA0lo7sA2HbXZPJQdN1dR/UdCY1x0JBtQFAQjRfQ0RFAktYQFhnBgt3dzqgMuAagBX8jS2YGriGwxvvTjVZnhsG13vjGpWLWIaNtsO1gCaDLEQEMsckMmjxwv6h8muusliN43agzoZoaZL9krRNc896o4BpYUDne8UzHz07aF198SSF42Ct73QISLi+401Bdi9LHdEjkQY7PZemf9jQBD3ny/DfvzSy2JEd0Dlpz1KzJOMhJKMTRCUNZ5fnex6FG8J7C6FQZJTplkj3kskSwvzhXW1ttvQ/QdqfdPty1z7/8sv3i179uf/ZP/gnB4evzi3ZxrdJQdFH99vvv2/XVDdlfYIvhOgimd7n33fm36E2xX/LDPVl+ANdury3GbzBVJZK6l9XernXXDqkJiP3EJj1bjVp3z549a8fHJ9bhU7nw0CSVLty792ftm99/325vAf7uilVmYBgg8DHBtaMGfUOI7gMA+vDhbTtlp1CwD6UFmAYjeNboqQHEU6Lhjsw1ofe2n4zGArChmULKQgWsAZgj8+0+dlQMR+0tg65u9EE9POjj2ZbSblNrDrZL5efSgVUZMH0PrnWBWIO17jVeYj0Fh/KH8PkAiwmuRTrD5dRixPkkSaCZjptOTooxqaYtnHtICFzDbp1Td+3tmzfUYFOSyF3OKVFgUDznwhxcw5hQv3YAa9mToxDQZ/1jHq5/vxR00D9xKXY/A4uWYb3kPPjb2RnBKsOdEguOz5oxSebZZB06sjP5bn9UPu3kDnpgM869sOenANdj912vyfPM4UtsiW9k6S4dpBTmPZPb8ckcqDj5lcqJaC7KRscXC/gwfKzNQHlECDXxFn8y45X715oYE1BBR77fJ3nWDpu6eJA+DVyrPv0Y3QFMlcKucp7glYN95qAza9n+bL/XrNM5uGatrzxjbxRHP2uAaxonXSQyIwnoOljWz/ClZxi/m4Nr0/W2AHrMSkcr2MAxeIK1Nt+2S6+dBqlmXJdy77ou6vVyp1ylmcL4bLqxDUZdPV8TP+b6w0ZUgKP6pQPsUgwzG6s5oEcmYUTrK3NtSKnUstAks6smVrcd9in6zsmcRGpleVdrZxT2fx3/uc1cAtLq76odm8+rbMtICIzpGAmN+Xs+BhQ9tq4+9r7Fe/sDfpnPqwWejGSmAYvG2nvhU8G1yfx2OzYOBsUdde8+DUo+Oi8dyOJd9th9vh567FZi2X7NVKoZXAtgXZOH9fO7/XRmIVIPeebE/HW3jfXt7Ru7Vw6DYNpj+4XJFj9Cxy6VhK2VzbkqAF3uczz/Znn8p9i1cRYtJWc2rF9fI+oWSpUXZUCXNlc96PJzMut1EvFegUbW+erMK+kwUUukM+PHcCcJpRK4wRhCtjm0aQFRQjl7+QTBNQeRvVwsJTfJVowysoBrFCKHwDi0c9yoAEGemImhK0frTe2cWS6DUq+HZu2hGPWR0QotYRwIWgjRHetjC6ZLD5gM2rm8AosY98kSD27iaWlBXTBBpAkKdjRYz9/BrS6sLadKYJhKNSvoE3BNmnWmXVadEQvR6xniVCHoKWBUEfUOuKFDcTCYZJyGgQqLLaLB4xCWgYhB1w9x6nx/vXSsuumhlyqgGOUc03FUMD66D8ZBFkBbymh9CzcIdvj60QVzOI3j2tEmoWE2uyUC52KGihauRgcG3hysoIwPn88yUvxnVl1KB/ucOmDjwe8sg+57gGsa/wJ42Ytj62zPvUBXjawAC2k3RYQTASj+fIkSsJl2B99T2Df1DNK6HJYyoCjBwdiYzvCroFyydcNCxkrQAfD+j7My7FU99Osppd8HhKngWrdjM0anVtIA2AlSmdlRtdZQEiqrif/uQG9q7f6W+xbsNYiuHx0ekE0CkA7smsvLMwrCg/0Dm3dw+JwMNo0Lyo4F8nJPQTNtfcAyTZTArdaHbb0+YmfR7R2ImKNMDVpqDv7RCRkAO+wYbayeA0CJGi/s9I6D+CuYXACZom8I0ODFi5cE9ABKqaxMemEE5QgwGVwrjFqslRt2go6rNRyDicMcpouZPikNjfYa9mm6ieL+AshhgWbddAZb0YOLs4zXEaQ0mII9lOYRvKOt7XZweMBnBEMPIBRAYwWrW2Q6IQGE+QTQJjaYmhHg2VNqisHogAeremxH/NkE7K03N4+tuX+H0hdHNlm7lMd259/WD/+OThYAsm4zzCAKGzBJjPX+PstOYa/QGfXLr79u//Af/5N2/OwZx+AUjDOAq7u77cPpGUEtJrIAevI/sNfCKsRZAptnkIcIkMDH64vLdnOJrqFXLB/N/Gn8r7mGAS6jc2i0CJXMQbmuNPCg8debbcCmgUXZtrhn7h+22vn5Zfubb74n0Aa9NDwjdh3OLzQ20H/79LJYgn191T58eE+QDaW9mFPcC74DOMSzppMuPpelxtBtVb8EO6NTvUppsKmZgRI/AqpRuj3OWLOJnSHImYbnpS4b1gPBNUgYiA1I8B4af2Et8tAN+K/XCIx0isSNAqZojc9DH5LUQUTJsacINEAAACAASURBVHc/fa6eFDXA5hK/rDeeG0Pgw0kUrUv4RlgPANfACnz9+gcDgzm7DKQn8A4oUbtS42YeAddySlQAKs68/IQJMvV4yaNBbp4Vs0YGsvP2HswMynV3tsUKnfhU/kcNqnQGTLPcNfDaAA6iszTvtFeOphqk5tfjM+UvDeBnjIXslf4dxn2s/SxzVT+t/1yv+1hgIbaVfMWw9bsvOinXsZyFr561Gl9tfF844/2e6g90d28hoK2sDzwD2ft+3acFSJvgWsY379f9j7hknI3u7u6KnAqmxgciaDJ3Vw16xKfsp7L90glJYQHc6n52mPhhhcxmtq6TsZb008ZQFrmF/LGf0wsA2uQMX1xRj/8ycYnuY8SW3JNOltW9t3QlJeGnz5LSq5zd+T4+x/Aan3VoJVZbujxm+CCTHewbyxfclHvhHXm+yST0fukxylPMtewXr7X4x0nYxSKJtey9Dt3HpX2Ray2Aa93HLfYv16tzMre1T31OtVsKMUaMWkHEOt8/ctn8f/Ly/szMBdlezdZttRO4ycfAtaVza7qGCvaxMKdPjv8jo6M91dMNk3Ow3k/HcqJbOfv8uqeyz5iETHXYDHDs++gTwTUdX5uMsdo5VM/vxjU9nNCY6Z9uSpC9aRLERMKr4JPj+TfBtTqc83Gqf9O4Tf2F+d+n515rW//7P/utuAIZnNnkzTdJP9B6Zr2bRz22DyCVukTAP+K0Qhm1QY1ATkq4lDGO1aLWjJ2Mnd00JyBqIZYHmVUWzUZgCUFJhLx2qBQ3RY1jZIjghK72VioNub+jiDUBMFMLI+JMoGvb4sF0XKXTcgOBdx9c/Cxaqo7HDoDQB+bo2CdgyhF/Z0blEIoOFv6NTl4x3pX2m5/pRBZWm9rXCxhigtHMM2nxKGjH3xFkQ+8Jr5t0BaSAstkwdIYlau14QaCPD0WBMgYfnfEerLfM6yjTG4ytHEIV6BKYqaAUwVUYgTm9pllLnbWjzbgCb4NEmQIbGv6eWmi1/CNdMoemkbZyoafayWLwhLVmJg1+Uulunr/ersGtdCSyEYreT+ZAAZk2qgTmFUSxrGdPnd/weRgTAmwIxlwKxGVm0IPvccYsOoV9PWiL9CO8jyn2AxggEKzvz6GnF03/1uAajAi65q64rhFMB6BS1zBDZ0V3pzsIk2RiHKpUj0kEe9jzYeyyT5N1tDs1m5fYF000A0AOil/tfT85L9QHxdVrGnc2hUhL9MpytTMz/OtuysWOJctkS1pr2G+0nAiS78h4ih7b3u5O20f30PWaQAGaHXC+UVJ3/oHdKi/OL9v+wVFbrda0K84rhAzLYB+/xxyAZQQQDtprYLHt7aHZAZonALgDGA4GGD5HgBnmiBy8u1t2MQXbDvaCDB4AGFvbbQ1g4vCwM9kw/s+eP2dZKD43mko5cLCeoAeIsQ1blcDTAxoCXBMwJMO4MAG5UwvjmTua2/G+M5XA1qRtMRNZWoxKmGjnO3vsuQYYku6YnPfoARlco16h9dJk0w02PDSODcoR0dQAz356etqdELyPShFbYrHx3+j60ctCpeOGe4MNVemymWTWO5MmpRhH3T76JuWD+nkA4oWhVrPwZe9QI9RnKEE4M4oIJJWOofi86NhhTeMZMSbXtzfsMPvi5av2D/7yH7Yvvv66HT171s7O0DlUrA8milCqe3nFMhaAp5du7EDWo/XSYIvUkUn3RNDq+qY98PUXHC82WmBpKEp/L7mesfafP3/Wjg4PzcrV/sNnogRU6+2w63nCzuC+Dg5QAq3GC99++7q9e3/azs4veJ+wRwD9qSW4tycWGRmQOtsArr19+5r3hPJe3AsAQJaeAvRzuSf2DP6Ndbu1i7NT/8mGDja6BLQjmSCQDZ+JMz0NQjBuakBjhr1LAgMCsDEO1orLh3muuoHSrsFT5SPMCvOZjf2bNa7lM0SGC8+m+12jvlTuCG1AYevyLOw6JyozDiNfLEzdF96JJAHWIObr/Vs1Nvjhu+8IYPaSZLOABV4LpA44xvPEY8Lfu/lOfN7i+/L+S1+eSRZ/5o5uBJg58jGmYqfPZR02wbUE0NtbahzRT8oCcNTPzdadsozGK3L2cc8n+NhA1qfMrFGKFv9x40kd6McPCvjrO6Ys4yil5/V8iY8FZx0EK75xGYRumzq45u61CaQk0zdNmJa7NLQ7S+5NZCPK2CUNlDP8ydlXYIbxnjRN+ARW1bQaZQZWVpZHYf7XstAAtxUwCpujN7PKPqhrijrSLuH277v/6GA4164rYPgnxV9aAO/0ngSrYzXHB1KStTBj5uBaAe8rSKVHmZU5LYxzXWuPgZxLMWTY533vmTHZx6DjWfNqhxHT9fste03PnT3lJGkhkI5nGvtIDOB8YI1fhm7z4rKM9iGBVTeFCwHgI+BaDfgVD3ueWBUmx+bHgGsavgG8V2Ctx+yuCskYz8Hp7us9BuIV1lq3Nd3fGxVWcyB1btn+//jvCn51EPYPBNcyntnLNUEQoGhuqz9mux8buwm45jlZqnoTXhGWtLUf6yHY9/3obC9N+EE22ryHoos+KwvV81jWp5BqJh85cQoSjeMeaxXgACTH2GWn6zPG2E1tRrVL/QyzHXzMZs33iP7tePAjdrAn8/71P/2N19UoJ1u68MZGTKBUMhIThyQZxOg70KkbXXRqNkKHU27fSLgXdg6eHTv3CGqRjaDmVDp80kFVZhkOKIOgkvlPkGZAlE44GBMI7HANGDEyKCyKJ7BDgMccXJPGiQKTvujIQsrgy8hQc8PgIgLodOvsSEC11jOBWrU+H8tv7gAm+1AF7Knj5ECVDoDLPtHRLeVdLPuwoDrLZ7Fp3J0Td0+9FXQW5BhLSybzjvciuK5lIdw0CG4ZdGX8x+EkdpYALmUoB8g1yl3czMEA2+TwK0ysBBM6OwPcDRCx/34s3h5YDKZdGHm6r+E0D6CS2ho+RBQgiJUAJhG+1NjAOjYTjYIAhgaUDQ2EoaYursrYhU0gLTYEZlrPCNowljAeAKHIfECgFSDIewLru4NjDrrCtouT2xun9GYNLnuagWsch5T3mWmhfSWGCO4F4Elnrs3Kg/M8U3BN62JMxQBJlsG16sSlTEUGszJ7nCTrbIPObrKDGX2M6hvwk13OF6BGpXxD27DupwTZakiSrGU039TAAP/xvtJs5eGu7e1uk7GG6VMnUQiEo6nAqu3vr9tqJUbo5cVZOz09a6cfzjqYDbCbTNqVSsX5uRHAh2NOW4LmBfvt4AgdPY/aHspEV/ttewvgFIJ9AHlognBAUAVfAF5wTwAeAHxAuB/lnphXMuKOjnxkyOY+e/6CoBPmXppJKncYQVUOl8HshH2AyD2ACu3dAbDh4ukwzKyPAVHsL4BXtEewWVl/3VaN0iWxkiQYjACdwJr/Y8LA5f5x1iu4xpJpBzd4HjKeDg7aL3/1K7KmINjOc8JsaLEH7wjIEFwjMC/WHrWmCIqUMs2GJi/QZhNgmyRB73hcsn1h68qxAVgFe2mH3A6IwA8BNEyCWC80GTOdIdb3iS25uyMri0y7+zuCItgHl1dXPKNQgvnr3/y2/dFvfksW2yUaCABour1t6/U+1wNARrwYtuj89MznqgA9gaMCAxkkghWHEtnbu7bz8NDOzwAUnxnQ1Nxg/ALQAFw7PjriHiCrCmWl52fUW0MDjecvnnMNYOwAOuPz8DcwK+FcAVj74Ye37fXrN+3s7JxJg9Uu1jSY5yrT3N9b8/pgymFOAa7hM1AqinsTg+1GzDiaFa13gmt3aACCJkVa5zqXkuDj6rL+moA17EMBOGhYgjNSbEmec1jfYJ1SZ1DrOhUBADR7QwLqb9yLMFfKgNnMoHcN1c9yzrwuekJtsPsTBGPd8HxJzMgEmUtGnUzgPsJvTbpP6V8y9WkQhdew07D1EqG7hrLQ199/107fv29Xl+diXpv5jc+Nr0NAsWsweriTjKnVERMP3U50PTMeiSKmBTTOgjuzjtma69RuBv/jrNmGPuWMudbHs3x+9xM6hmgfNWBHDzoHk6uDbL7OchA1GDZLAEsFTXKf9X570GZfcv6ZNSk78c1t83r2tj4rk+NjLyTRXM+B+EdyxWqpTCbQ/pmvGzbYYiCTKolZadQj009AWNUlA3T6WIA0Aq9pcFTHVAF13VdihearvrYDi2FjVymdWeAV7ekw/3pgW5l3fT4cHYSt7SRuQgX65Y8NzAy8HICv/OX6NYDRQTjofvcTgNrSOD8FrlUgsoM99mF1rgz94ll8P0Dq2f7JfSbZq8oNbcxNcHkacOtSm4Bhtyl9mKqYer1G9WmHQCPsHe/HvjGfrUtcGAzszT6WAvQeAHrN+Xpdqw+lp5vMtXlMHj824z7XcOTYOa6sYFJ93/DZN1da3iOARl/wyao8zmNzPr/ux/fsYDt+ymsf3Raf+AfFg1qFPwpc0yD099Xzo4KVXOtlffFtBmKfGvNPvH0lOwLWz+Yk694zptd2MGraEZY+td+P16dqJCzp2nyskiTyGY7e/Bn+rfUWBrKTXJw7ECrUmzCRRzyvd3nXeDhKYwNZihm4Ni3nna6fgU/Usf24bZvOhOKGbIJqF8pzAFxLo8NqeDLIedvkcDf7AH9L8MvHSwfHjnIGcBAhLU0E6uRhggRA+L8OWESLxAf9jpkj1oLh8DooES1FhpMT4QUSbaAAOTHwDPKsFYafKeYLcA1RMw/uW5VuOKjorCwEOwyEUbaS+1aGloAe24njFlQaK8BJ3cm6nkwRZCcriqCLtUuydKw9FcS3IhWVraNsixwZAWPVqU+pn1hWYkHg/uH0I9h+YMlHmCh4L4AAjAPGCQEDsv2d9eYAOGVJcarwfChFQzChz5fugFgc6YKZMk7rfAWcmgnMki9n8EkdSs0QCapip6OXmcqbVIZnlmVIti4aWwq+BaiQfbASm0jASxHHNVsmB1en/Q9wvvukMWiVBRVUF5+B4C9ORP/8NCUIe6o7WYN+LnBUgKS00fw9DomXO/6GoHGIb2scBCjZlMagO7sHvSUK1odFURhceY5oS9G4QlfI8zg3RtotYYXpPqVxYdDVZcIsO/eziP2Ep5syLydOmsiXfhZpLfK5vC/oqNpZGY5jDHB1CqTHI1xXv09mM/ea7H/PXJbgVDeh96VMJsCaUBdpJz3c3RJM21+jeQBYp7Anu/yZjJpdiYWDQRZdLbwd2lAQDQd7Rvtol/tPAkzDej9sPfA1sCNgu+G/g0PpsQFQQ7OD1e4+v6/XBwTa0kV2axugzw3BBuzR1RodFg/aah+vlw6bMkRb7eXLVwTcAq5R48yi/rAZYOtET7Dro9HhV1lrLzM3ozhgRUBN2rpblQZyTMPMSkOCDuZL889EL5Wklm7KAew78BDQuTQWiAYa7DDK+G66VtsDwbUvvvySJYUXLB+8Zpkoxuny6qKDMXKQtQQ4FijxM8hWS4PoO7gb5AC/hr6fuo7qP4G60iSj7h2BTAEpHBPq+mGtiNHHPdazbFqPHFcMjn+f5gvSXRNweXp2xkQKynw/++LL9ts/+7P2x3/ym7a73m9XN7cEsjD/AB3RPRXNDHAeoOFEGOM69+SQa44FIGIPo20teOJXFxdshkBA8hoA1rXKRN0IBNpqANjwHdfBeUJwbX+fzDV0CMWaxzUB+mFusQ+0T3GOrtr3379u3/zt7wlIY7+iSQceFOcZWWz7YLGhmyjslc6tDx/etdPT9+3s9ANBQwFgKHtXc5keIGzzyUopuHwI2RtrG7qpQc6jdFXPGYXv3c4XZm4XBd7abpc4S+HAp3yf4LztJQKndEb3WcT1YrCZ+yXaaJ1dLjaqziD5D0xcdPDMeqH2yzrwa4CNnXT9nNFF5Cw7oE+XX5zpYBQCdD19/65987d/3T68e8ezHsAyAHvMGebh/6XuTbQjy5LksIslIrAj16qurp7mkCJ/QTo6I/IrtPAMv14Up6drzT0TO3TMzM3d74tAVjWp4aHQB40sICLee3fx625ubg77ADuF36EcF+xYAP3UanRSiU59gW5p5eN8ktMqn28JpOUh0A4id/72fuzsDdntHUCkz5bHYMr7vyfWbS9L1SGSZ1KeR7Oj7jOMx41Z3S2jnuzv8MrJog7wFOtiThb5JO+nrs90nUku1eFdBANJP4PB0n/Gx2UQ0VgoOhedEOtscj+HOloGlKkTMf5Pc1mhzxbA0Ss6+rw5MgmGZQ/Ya/+1YDde7/uffZLyFjQHBYj4v9N/aHPcfQ6XbtrWyu+bx76zRZdrk5/lOcjhicDVgJWrLswea6x5OycOKqsiI9adxyt84ASZ7Bu3W5UtCjmWtGaxntvncK957ZjtEgmVXMsxCP+1AMdOsCXGVZ/ZYbXy0Zb+d8q7xP0rKRHxQWtO19cfA33GZA1MmJ5HNiYTxKGnqq6f/b6WezAY+Z0FmJ5indf2HWIV54ekfevEFMuX1KtyH+NXqdfaFuXkM7f91Odqq0nKAhDga4NRJHIK5ABcDRTl6Y1V6JiHP8MP77hBB5SeAiz6fWv51T734/fXLF+/bRF3/6Zf/7fAE/mSPo2+Pvt5j/QdClzz75+6VjKNjVUsgPjlnvu9z5nXbQxM7e0+rgKhHf/IXoXdXtwHYQV+aOi8xi8yMeCYquH2Ph90NMh2whtxo0P77LbDSuwVhKMEou5RZ7831FwKmvFmi+XkExeoVf7yvId1xvUzu/6+a87m39k2mbE9Jya8cnxtPs4SXNs1oX3xe8JEw5+pw3kwNXAtD7WoaJCAf88Om94e+jWBiuM6WX7joNqaS54ETmKwiKKDjii+WljJjEhjWYcunskds2BUEPiKNRTgWgTOCuhV8se6eoBI643o6bF4nSXKQB2LL50clbEw0w7wieWrGgxrs7gbG98TKw7Bqg2PwUF3+cpsjY1eAzsNbsnBq2yHHGh3Ax0MMFhmE0EumXzxjedBEGRwzcw3L2BnwBnkgVEYn2sAEZ9pwFHPGc50AFwCjCLbn06dGSSaIzMIBJx5Q7RyhG4My2oUBb4dXHI2FPzj3xJSh0B2lAmqk0dSs+WcxU6IpJICl4bhGsxrLDcHWBxTML94DbPlBO4Z1GKpUGYmdbHMdrm8xt3sAK6ZDWD9utBNU3e+KEl1mfBOcE0OOFlNZl2QLVglvrRnLqkNsFvPJEvGfzfnhE5CGLlJe4TGruYwjTTAQLMxInj1/HbniZlzjkhk8Pxv7o/KLPlevnYICfhoyduY13rOAAWdjaPTUKesD40E1yxST6csxMnv78hYW6/QPADgyD7/DbYtS0gBuIHFtjpkqRzKfw9XB+Pq80eyawDo2Aly6XmONQaCzxyi9ghiWW56THANQNvm6HRs1if6CVbb+jjbwqPJAZoloJkCdKIAyiHoPWAy4ZDwthMFl8+es3MkEgj4HZg27JIZ3UTBEGI3ZoDvTD6ozT1ZriwJVKCNv6tUT2xW/Dcbh4BdZS0zMAAz0WAdzW0dHe8pgjphzwyI+7zhSrG+IYGqAIEoCA/24IbvxT3jHr774x/HN998O549eza+XF2Nq+srAjQPA/d4rVJClLreStPTwBn1xG4A1KBkVMwJJ5T2MojUqeBzyaB66VuKqcqyO4BXoaPmcbNtUpfVKPNvWcZyTtw0BWWW0IcLhnKwAgGeoUQUDMWTs3Oy1/B9/uzZuAOgdnXFc8ksNzQouIGWGucodOPIonNTF5lhna2hmXNzS3ANpaTUYUPTFzQ0QIkw9SmGtNXOz8bl5SUF9/HeT58/0f6CVffixYsBnTg4euhKzHXF84PwO5mYv755O37464/jw3t0q5TuGu5CJZrrANfWkVGQrUd5qMC198laI+BKAFBnj9h42l86i4NdnGQxJQAAapu1pmBR9sQMNTF8leUlkBpC/wI5JHVxjXHFmJCNGABIAGNkrEWDA2w8vIXrxuBa676L/Uc91jhza91Ht9KAOnqXQjf9saahz1eB3gDGDtnIgMdosOoIxCNBcLgiK/EaANvnT+Of/vP/Pd7++gv3N/cD9jzPawGdYAkSXLu7HcfQhzw8lB8xgU0G1xKlKhMeSQX7Gh3fUCy+CHo76DUdBGbRfqUhVAPXlsCXA2AdPTpEAl9yyJK3sgyKtH7rXKWdar5ysphS0qI1iVkcZh2ciHhHr6B9jnXc2EazT+7gKlx/np+ViKwkZXo2C523COp95u8AHAwG9XmagmEmHbZP6AxcAlybIbo56NFc0PJlcPQUuGZgbZ6TCiLp83f2TtxaVlKwKkU+gYPtGO6dbsaSHejg1b5Uj516YGt/SaV/8bwNrDHg44u2l2gZLMbDi8JjrbmtR+ggmte0x8jsur7mp7P1vxFg8zPI59K5ydihgVi6F/vd9dPjVICp5lLs4UrAL4FpNc9yINzLOzug4CYx4YsbXAt73kGxCbBy3NDnKx6yj1vkOdJexC6c2LIJBMTmrvR4zjzHheMQ//O6zPnrNrGV3tlOLO1TrakCX7AncLb0uJTva3GQPy/JBF6IDSRdghTL/3YyYTbVwW018JE21xj+DgOyczd+xc40EM97s6/LfGfrGP01eJWfsW/AZX7l8pk9/h0fWCYQ+j1N9vN3PqemIti2Pd6JOMt/LztRNn/LrHPaI3nbsMPcT/H5833WGPiTsV6hU401lZVboWln/fyMzXpcSX+sj6lky5bAmu5HfmbfAr81fk/d9zbA1rXhuj2RSxC49FQ+byzoSXBteXNbGyaCGU7YVxZt7j31mc+B0CFZpRc2OlxgDW1lmRxHLbrq2Fcl2G7WlkosFJwqGLHxtki/gZpujFTGIGaL2ALK0gtcAwhT+iPGsLL84QAlpBY4NmDl7LVaZUv8XkYbgZt119gdj0ZMT5sYcTg+EKNmCdfNdU6aQSsyHULvx7/zc3z5LJ0gbzADd5qD6gTqTYxs/vVVdYF0UAcHOV8T+kYM3NBFLq6NcVTM4A2gcasDL/TZ+DrXbhcwZhaHmWQ+OLVJujPcStIWmdbuaLH7miOedsh1lLrGoxo7KAgOwNWgVbBqcg/EDiK41fSjtNEbEh5ZsirVUAfbMkjVRc7AowNv37sppJzDGFpnUE3PLZYcnGsBFh6L7YYGDVQKI8mue6GfJ0ZNdc+c7vXexkS73KW9dI5ijM1axd81NtrjXtcGzrwm8Rp3OfW6NENJTRQaWB97vDq41VhnU5R28Cydn3QgfLOcsHYAuKSDZcttHchSad5Sn0jrMLs2ElQMRzGA4oO9RwJpbHpApppKQ/FNPbYA11CmCZbNeo0gG+UDN2xycHMFMAfrWI1GME4AG2AnUJIM0ItsEeh1EbhdCTw5ApPtjFpsJycX/Ca4xmYt6Dx6wOcBgCedtVOW3MEGPQJkJSsL8/IwLi6ekemE8lO2aQC7FeWRobNGcK0xU3mw7Ud53e21BNhDu3Gz2bC0jCV/wYK9udJrrM9Ftp71y7i/Y23FweX1aAC4A7gumfNruI5b+ZvXtew0tDIFCOJ5wFp79eo1GxtA/wvlgUh6iLkszTU08QCLy2cT1qEbJuB5zFQG24vJhpAFyL0cbKNigyKoCPYawNgsC1V5oe2TE0IA11T66C7MkUVOPCKSM9RlFChl9hvWD9YT1geAWDCt//h3fzf+7s9/P168/kZsInRrPTzkngX4gW6hAFDc1ICln9G9VkmUA65DJWAOqXf6+cMHstYArum96M4pAJXdMMcjSzVPTk9YGgr2GgA2lqHuQZNtQ3Dt5Axlzmtp97FU001VUGp9Mj5+QGnor+PdOzA9sYYw2Fg7K7ISvdZ8fmMcACbj+9OnD0wiESwFyBOdVrluMGn7AMnAVBAgW+vIXSIRjEtuggw16zMFM9kAm+2NkyaaU1lC3C07gXs1OTBOcFblxvRj2OggwLWYU6210JcFyz4Y4tzDYXMnZliwGxXAGgyM50sWpM5s7EfYrGJJ6vpksmNswW6kLbphOSjAtV9/+YkHiwHjCFf5dARYqQeK7qXqXAs7xvFonQ4thJ1ekJNh6VRWImcODIrpkP7cEzwTPv/Xuq0nuFYasN2frTNFXum2M+3zpBxvP08H12y3DF4YyMP9Sy9Wa43Bba6RGWDK3ze5EDVdqY7u+ZqFT17vlb110OzgZLe/b5/dhT7FhGjHrnzF8IX8+/nz1Fm5/26KJ8IP5lVyODna01jYN/Dvu5+1i2fSAQWX1c+VM9KZ9drqwJLlTCammpNvi0i0rxePg679NCDQwYmuo+j3dT9sOdYT6Dv9sZcv1vg52FvuIU1cnClRYbDrs9M/3rEud8/38o7rv/lZCa6p4sVD1a/T14rstPdX2MfGsjP73dUr/Z4yyHfFSyth1hrUGpPtlB+cbOT+GE2eptaV9q398nQzG5JskfZ+LcVD+uprNCMpftAM1vAeYxyEeczAb+5vG6g2V3mNZddTvybsSYGd4Yc5LmrjkLFlyPxobiJGWyY9nlgves/81QHoXWtqaZ+eXmH1lwmaeeLedn7u3wiu1XRvz9nyPv9HA9e+bqdag8v2aNqniivn8dOLco043gyihM5D2Rwl/tycUqbyqfPBZCkRNORL5fXD91F1xWxn5u3b58b331dh3ftiZXqn5k+v3yW4VuvWezuYa9qrlWFaGjcP2nRhb/BuTHoGbfo3sfcA2JyhiAeyzoHZbEnblhNpPZAY1oTfqN+mVgzJOpLTsq+XRsbYgI/uveliwaGEBkxoTjG4IquOyGE4ugXgJRASuizKHKvM8sCZbeqxCURBcGxHG8wJabqVzg4zs7KwouVGmaq7faFEyYedn8HslQ6w8W8H+9TdYQmXGUYBmshoyqmyEaNTEQGzXSZdy9mgKMliUCBdMARNafNddhvC6e78w+OKTB2XrDiDWwhw3Z+Bneq+ib/pXiVCrv+bO4T6oOqZRjJJgn3WD60ZFLbz0UMB75k4vBNg0xrl++MbR4JAU4lXmzWVzI4AnB2gCZCowRIz2QAAIABJREFUe/d94RmTvUZAQOOg7rttiMMeWN6UhiUcALze3RzBrvH+7OCajVFmuZLRcEBwzfdhEKI7dHKCOjDnJhChobfIZMqgNmc8PCYFu1HiE+Bb11zzXIqpEWUpNLpaf+lw8AnLGC6d83K8w2Hszj7WarxVjBetKTe7MPOjDo1WQhATYj0NO3IMtO3wBbiGFaumBgGsAVxD4I79AOCNbDZ0EgXodDA26/1xcgL7dj9ubwBs3Iy7GxxA6NAGUAvsm49kgWBszy4EQEigXxpksD1gsGWZ6CnAtfNxdHRC8A1rRx0zJXBPnbVoWLC3D7H/A3UxZHOTPYr94+9onkCtKNwHbYrW8obg2iHnJVkTMLfBWmNJYXQ7Rpnl+hAdTUM4Hp0or1GGHmxRiOSzWUxoWS1Pp2hk0MFfrZMoLY8SUK3VKO0IgM1JDdgufDnDTYDt7m5cPn82Xrx4OV6+ekXb6RIc2v79QYbOF+h1obOmA9+9Ay5B2naUuUXHUoq7h65CMeqqJFSgWTCszY56ALhWmXfbBjOYsb5x9lH3Ksr0PTyy53JiBAQFeyi0ILEycX/QQkNZqNiJjwTV/vD99+O7P34/jk/POO84jzBWODv4WXfQ5bvhPCVIErYO4BqaAEHbDHOLcrxP79+JtQb22pcvZK1Jg05AH3Uk0fU23sdutCfHZArCjmIfXUCT7fxinF2cMYGD64NVh7MTYMP52fm4ubnjXnjz5u14/+4DmzJgotjIAwAbGhsA9FuvuN8wUUhOASSF5pr019Dg4Eoal2gSE3qa7BALUDXmBjZe/k8AM2StS2stAyN3k276a7Zl8/kbbF8CbNZqbecQKzPCOAWwhnNA68hAX2ivRedugq8hOZEBZQNpFPA1bVPKaLQgMmUXAvh7wD5Ex1AnGGT4IWmAtYexxRc7WN/ejr/8l/88fv7xBzaLUKJEkhOULqBGqPYDGXqh/XiNTrwsz+oCxXG25xFsp/dhPOLc1A2F1dd8dLtvJ977ovnWeR5678te7/hq4BpeoGRRdYasPVdJ5EoAVdl6ne2luWZAzfYunmAqgcrKhR3gWt/vPt+theZxUGVBVTj0JyzYr37LpjzByvE6dWJzOTq+hsEN+odxdup560xegmseD32mwLWnvlxyzvtoZUtLgCE1ttIf3A6OdI1e/uSgLXw+Pv8svG77PoNrxaDmfWRid/ej7BrrZeA6xVQGJwyCmrHTYqnuj9XYVWJ417zZbmm99IqPeQJy7yzAtVxnWUpdgN3XAA7/bfa35xnP55nAtarsmPxPDrje36GYStzGXk32WlRu+JKsHNLci5lf4FzuK2sHN7/a48fnaCCXcLiQYohdYB3nTHq3uctr6JRKNmhfYwYnclztU8d1eQs5bRqFRo7XuPjvsQCXLMpuI+s6cXd+T6y9PnfpUzkGWhJoomxUeJ0d9d3g0vS5PmMWxkDjknTMLbDla2tvl12Z44ZKxixf2z+39sQy7ti+gp8J3UK/9urlfVeMEeP2BDHpb33erTv8CnOtPts+6S7jrBEMLIwkA69Fr8sluGb/J9+X60t315vvuPN2YjshsZX7JpAyenK5zFUpmPfUyDBfA9cUw8+niUrBl6O2XL/L/57xA58z22uqfsOy0OrKYDCgBvypiVa5Vb9gZf+qjNGThBcXuKaSGd+ExbGRIY5y0TDuCDA0acrqpiC+mWwtmyigLYSxQkOIBjF1nzzIoYdG5sCBOlSCHQJHmSWOUfcbAAENdHRBUzdLlUAYjJJWhrtsVq0+QAQFggisFWQWsyvGxdegGGbcK4Ou6BTj57P+UDgOE8gWQVqn+BfAExlRs0MCuFTGDgHcqmqQuSs079KLkwaINXbgWNugVyZQLm2WXIY2lQJHMGagvabuf16M2pwRYDcdNLM3zAiU8xAHZAO9PO6px4Zr3N5EJ79yiuw08cpeQ3Eg6TnqcNIm7sBROWPJOSVwKg0qNxMgwEGQFupD+juDEGv6xHj2c1fBj7XUSqcKZWY8X4zi5/le3Q4F3Po91j+KQCqes8pbxOBMJ4WOBmmaAiwnoKLmwwdAva8FZtSLs46ehS89t3E9mT+uC53bsgtmcigDV+6Hk0q7ssgCC7eNfx3Yne1WRk0BQTjWLC/TVx0AYuLVOnTjDTlz6Ri3E8UZTe7h5gzzuYKlkx1DwVyzRiTKY/ceg812EGWhKFXcG+enCGBxnwBrYOJYDD/u7h7H9dVtiLh/GTe36K54NDZH63G4BmgmFggSAij1XB8dUXsNzQhQ9glwzew0lH/i3gEaHJ2cjM3xSThEAtZW66MBHb6xd0iQ4wjg2uEmAEjpd3EvjX0yhAycW8OK4xpldShFlEbjIIgI4AxjXsyh2yivR2NEdaBMoMCHYGTG8CFcK04S0CaC1Rfl1e52m2BEB93UsMIMGtwjG7WglPrhfpyARXV5Ob759luyisEWBqhDrcD9PYrif2JH188cZ+rNga0ceiQAtNmRtOlK8iwMkC+F6Sddw55EACBRoJ8dO2uz4aJocAHWEJlDThwke1JjQXtAdjGaGeh8xL0SXPv4KRjSe2xegHLQl998M77/85/Hs+cvOc+4LmwVWHrcadG4AQwvfuM5I5mAcQGAtT5S8wDgUTcE1T6PawKRX8ZdMNcodA8A6x5luSiNPmAZ9LPLZ+Ps/CztKOYCJaFoLvH8xXMCnbgexp5dPAG+nV3w3q5vbsle+/WXN+PNm3cB5uOMknYdQKCj442YfgBn+CwC2D5+eM/xAGDqezMQhJJpdOnknoq1lzbUCbRoKOKA1WeQz4b87xbY6zwpZsPYV6fxLgeA18jG2ZMNBmMAk1z77AwrvTiezV4DUVJcIIjLEOM9UVKvpKEABYPItLXNdywnNzqER3nUiqWharLDM/LhYfz4wz+Pn3/6gR1EAe7gzJMfhSQBSkSjGU4w4KULKm3XOBUmi67f649KID0SWON3KxPrzvsyEFRc1nlGZe87E34JgsDu6oTSV2e5xdGVfzeoVrIm4e/G3E0guqcznktnm1n8nXlXwLuC9w4RRkBDt7V1ss2Of3tiYsa66M/RT8zuv0uqQkkCn3EdJKsTtN1jP8sn/TQHXLqaz9z+Gfb79IL+l3Yec/IAHMQayPN3+XoKveQvt+OSgP7sc7TgMBPYLnO3pl9zzJ4E17xu02WsQHPrDtuiSR+iJ/o8TtZmJqBYCb957OZgzvNUicTOVNseqwKje6yxYH02cM3+EcZhrvSZWZnLK3kevgas5frYYq7NsilaQ9vPFeIjAbVVsyOD4dkUJoEvZal5Iu7QPpTPEuO+BNcaqJaWoVVU6GxwDBPgXWs45vHRsq5yRwX5/s3M/OEYTuCaGUC1cbz1du3tXWNf58LTsXx/X3+9deqwZw3oe33ojHSZbdn07d29DWrZJ1+aggRAHAwsmEx/K9jUwbWvrcsluGa7uATntve5XlHg2jawuOue/3uBaz3u87x1koOe52vgmk4Tkx19DmPecoqmOZoTX5GPoMn3yPTyblc8JQl7AtfqXOU6yY6hxpLkx3S8g8nmHcy1Wlfbq3Mu+9+ev7zzWKwRUebzexxk2+rz8W+vub3/6x/+NSKKGIYC17w4fg+41g1slvnk1aMzY0gLKBgNTYPGJJP4r7q7eSGoJKbAGGKXFktvmml4DQOfwPDEogljJkjcp7nYWdlZU+AanVwyrsQCUwAdCyn0heAgAsTBF4JGMV70bMliC1F/6bP4A3zoW2vOLK4wUjbM1rPZQ2AlkeY+gf2Awr8N1Gm8pSGG33WQyAATJttBsQM5jIl+Z4CsglMz3TD+1pEhcy2+OsPCDRZMdcc926HHxpBmU5X7xRmzYNgJMMLnuty1gDWtlfp8bT6CcAh+WM+t4GPJwsqDLveO9ZBiTU6bYkd2KwJ+7A88E5tAsAQr2GbB0nO5oLL3CHbne4nFV/5l686ZZXKhYZhBunN2Lqtt7/E1TLXN/ecDvbUF57rJTGmxB1CWkwdlYwPZaEWuXmY4y5TAyCx2pAOeckzn8GUZBAUen6Xfnh+DXF6vKlGyuGWxBpYm0mWJdq7mzyun0J1O6/1RKpWMoiYAPCUMcgXlmnOwhr9UmbCCJ2x5lYIKXAOoBsCNzLUAktZrAGr7Y7Me4+R4bxwf4d+HY7M6HuvDo3FwsB4313dk5/z808/j7dv37JLIstLNehydHHNlwE4ergGOibUDhhIYsgDaTk5O2QnykNpuaG6ADpKDzDX8/Q4lv8ipHqwIxqHJwcHhepydo1voGcsIwQrCe1QeCDbLXpZ5EpSJkiTM2WoD4EqML78eYAeZNY+PEryPktBk4TJJ0XU141CNKNxr03ZPTl4B+WJtuWt02VKBF9rf0iKTjhbGiGV9AANWq3F6fj6+/fZbliquNuvx+QuANJW5fvyEksLP/MY6hJ0ha4/2dYzb61uWjCK4dTmd95kAkQDAAcRHF0/pX8Y6CXZVt8t4v7ug4t5hzwmubTY5pioZtRyBuso68ePPhv18uL0bXz59pucLG3EN/avT0/Hsxcvx/b/6+/H62z+MZy9ecB8CEGEXznBYqEuGzpq3KqHFfncpN0BIgn6b9VgR3HkcNyihjdJQsMXMWuO4R/MKnNuw0+fn5/w+OsYaFEsNc3N6fjZevX41Tk5OuNnRjIEsyMeHcXpyOtarDdffL7/+On788efx4w8/hQ4k1oTGA7ILp6dgXQJsC/CRuqHXFOBH85DPnz6plJHzonJg/P3u7rppd0hagmc6njGScL001GBalgS1DltdR8iBHfaRmKQAD7E2Qm80OpUbYEudPjf2sIZbNDdgAjGZ88UylysMO68zVKCyEmhuMmRGfJc2oM/DkthIlBoMBhuKwJ+6+bJzbSTc3r97M978+vP48a8/cL/DL8C6ZAOk62vZJZasH5XWHdd+XKYHwGFee9BBxgn2Of2hkiDYBa5N596T4FqEua6I6KWpDVzjuO4sIa1EUS8r7J3aqzQ3klRR+iL9ogoE8pyMY9J/wzqRXyT/zawkA1bJqIu5l2u7p73WmjFN598OUEesRzVZ0pRvpe/5+xrrEr3WG7bDziWI1BNn9h303vn01ljo1/KVxcy3ve/Pon9rYdin6M+dwYxZOMmW1zuLyWkd2GLTz76pns++Zl1jrup5MiYK5uPXgDWfE/lISqlW1Nr2hMeirldr42k6YDGlPG67AAYDOvS5Amjy+vw94FofA8VPxZB9Glio5gFY65SgCd+ScUvvuhrjwHuSdWsMlOpoqH2r7wkgilqpssGznmu3J3qN5VFm1lruhwlgC1sWSVyul8US56zGmp/2fdtDU4y9ANf6btEcaY08BZw/BSL9ZhzfmGvdVvn6S7as12SyAb1+5+29878mcK3hGcv9+7QN+H0XqWTJLtCkPqOvU95DAEa/F1x72NMZO9m5xf5dzmPhqIULLG3dU/bldzx9Kxmen72v91i9kmHpyNB0gd3g2vJ5cn+Y1xySRp5rv77bay1lM0ErsaZ7kfxOT8bZjhVzTWeq12DJVlaipwNry73heLYF5DuGNmy+EL6Y5rA7TSbTScEax4b3/NeCa8xlJt22Og0tQRwHznQeguFgsU09kRxZs9Y0KDpw4NRp4Sorq+IKOeqs2XUbe9fEc3NkvoDlb54YlvFF6SlLOaOzptho7mRaTCSJDuvaCNKoBXN7zWuj1EUZZQVRuFcFPmCorfjZFgn15utOcWfrGBCicY+sDcYQAYwyHc3Zif1i8Ku02Eqro6ekOxvI71EpSTkRBgt4uIVzXePh8Xfb7AhaI2ON14mdEmLIPiBalmbO9psZWBtfz+9uesiCoyxU3eJ8T7qv0gbj/bmElWL+mqcOsNlBKifE3n2kIpumQHdejFB73fAn1lqUUzjY1HrSekHwbceYwU0wN9xAIbZnZa7oSEaJGcuUVEYFfUwdcO4eKzDM+8FAZwfw3M7ZzlIFCVUG7O4/vmd/pg1g117T58RDx8HJeQiReIEVpRPjQLMypfm0abDygI/BNMjWD5XK7hcIbXy69sBsA58C12QzOrhml6QfOBX4JHgboIyAsnDoPBaLsnWzLPRedWk0uAbbgZJQbDUAa9BW4+9C23G92hvrw8dxtAF4sBqX52fj2eXzcXJ8zhI0gDoof3vz5g3L+1AyqjLkEKTmejwgeIZSOAAKuL51EwHAAVxT44OTccAyz32Bawh672Br8FmHY3MMMA3aSOgseT5OUaJ3fkkRd6yTu5vq+gsgzxpg7poJ8AY2AKQCNAJQoGiWG2pGH/k8LMu7vgl7pjWSjnE0uUkWT1qoYkOLWVS2gjpskaiZWbuhhRLMRDA7sGaxf3E9fsYYY3N8lLprx8fHBNfwDGBY4d9gYkGHDF/Y3wAu0dkT6wq6XxTwv74O6YI4Z2L9iL0qZluBa5IacNdsASVulqP307awmcAd55dMMXRgBMAJUJBJFJTb6SfhB3RpDRAL1gLC9GDB3gaYSebx4+PYHB+Ps8vL8Yfv/zS+/eP3BNhwDZQfY40RSItuqATWwi5hnNnNlPZO+qS4Ns7Ao9XBuL2+EnMtADGWyZK1pgRDNnwI/TU0OHjx8qWkDG5vx5erL9Jee/VyXD57RrD46uaaLDM2axlgQR6RZQ3NtZ9++mX88MNP1F2DSwBwTU0r1gSVDw51FuH+9qCjdnc7Pnz4wK6hnz4KDOLzQUMM4vsE16A9iiRZNOdR15Q6w/M80+9dZtxZuGZSS09Vjnrprj6Ow/URWSoG99xsyIGhbRaZyQ2UlI5g6ybaOhebRasAVOCaJRwsWwBfhOzQ8KV4hoQ/hfezO7Eurr0Rdt4dY+XvuOz2kOsZXUP/+S//NN6+fcO9jXnG7wFWSpMPupJH3CPUYeQBHee5GUBLp97H8t4Y9wCNI7kU7nImXOcToE7pXWGUg1oHFh4nj42ZazztAlyj3Z+ymgUwea4MJBiMy7MmklQJGLVziP65AT4L6rfzpjML7DM7eOCzpVxKy+zb8V8MSt5P+z0D9IWu2za45sSvA4RgFToK2dn5s8L9+botRF0Aa/E4WnYNXOuspa2gzwnzeKZdQWGCGDGf9iE9nvQbmfRSO/Lu63RwyD55DZ/BNQdv26vQ4xswd2ypeWzKIYp/cVtUYzSvw+6/+N+xScMnlv6iX78dOPMvrZRrDuS3QJ3l2kpCwsxa62Oe/w6ASY0iqlmGn3X5nt7QgAmHAJ8FUO1grTVwTVtTflkWKU/AWmOVxd4jJzn8Ve/7HlOpRCxek7pkM2DSwTHbEK9d/1yCCfyEQghaSXuBn91H1RaThEkHAzx+SGz1a+6yg8vf9XnetV/m9VP7ob/2/6/gmufp94KO+boWnDx1pnicC1yrV057a6ddNtOp3tNB4Xm//55ZrteUPdP+3/7qDDOd9099qZqxqoySvbbDlutqdW4yQeazL/aBlrfebDJU7aWoUoumlB1c0/tiP2ZZaFW14e+KEwveTlucqk4ei7Lfy4Y1NQ51bhUDMB6aTfqiAjJe5jNmCdTx2QiuqR2dNm/qCxQKuJwAvDIp7A2k6M6MApkScUfXOhEZWv0uM0yhuePMR9bbilmlewqmUABshXyGU2TGTmiukT4eDrIPGQMLyEAzMI1STQb1QRencx1gictDlQm+kRbN7Q0ncrNaKXgwg4kLRllegGvpYGdWoLLMcsw1QTpYFLxQQyuCGDhx+KzleIrdVxpqmZWGdk4wijqzphtJgWsCrpRdh66TdG8EuAnsESBkzZa505bm855Bp0tk4UybqTYdFjEXKscKJlJoBbm0whnaAsXEXMNzGeG3o1MAkCnUwWALfSJ9lhlw1YlTY6D3yPjEBk/tjhBadO4pbZK8femUP6rLJhx/s7yC9FodWHXok70WAdKkgRdlIeqEGfXjCEoyiL2X7g0O+mDbOOOqtRzaUJwjsePIXIv3ZBDrIKFpBHVwTe2z3a22GD+d9WdwzcCo10UGXpnxMPjhrGU4cWFpls6SR7667HbnreyC1kdkI8MYLw8g2SSLY86gLdehUwrO4IfhrmMnBDKjGQpBMgO46CjrjqX8LFo82UgALLZtLv3Ksh81L8hv2hUDbAC/9sj4OTx4HKuDh3G0ehjnZ+vx4vmz8frV63Fxfsnn/vTx43j//h0ZRdRSvFXJFfYrQA88CuwmWWvQmYLAPFlXGg+Uj0JMHIyfzTHYPMdj7B2wWcHm6CTE1YH+HY710SnZcg9jn6y1s4vL8fzl63F4uBbTBmAPmZiPBDDMYCEQE90M9wGw7+8xCcHM00GAa7AzBKPQIOCK5YcSbQ9A0gCTBYqdTAjHoMrosfaL8WN7IXCt9rY+1401tNoMrvXz7f7xnsAkdNcA9JydnY8v11+4LWDLrqGBd31Nth3MBcEbNteBttQDtdgo5H91zbMghcgDnEhwLcbIQIrWq9aWHACdGz5Ls1TxTnp0sNUATm1HlMBBowOVWcreVGICn8l1izFgh8drAnZYhIdofnFyOl59+4fx3Z/+NL77/u+4flAujOfAOsMak/C/1poBTCZ+IplAcOlgj91wjzercXdzXeBaNDWohg+REIn9gbVzenoyvvvuj2Rh3j08jPcf3vM8vnx2MV6+fs3mB7BrZA5++cxS0+OjI3YN/fTx8/j1l7fjhx9/lkZhNDZg19DVagAk5Zo5GNR54zn7iM/6xLJQMNcAiOIZ8VNdYQGuqbupz0jaPftDlidomVmdwwGo0lPUuapkFzqHan7FRISdBrsTTHSUZ8cZG014erAmWQH9XTIYvWmKwFmBNOH3RIm6tTYf2TFWgC6DVQLuC3AtOoTiWgLXoKlmj9ll2GAvVoMMvAbJPrDp4fhCb+0v//Rfxi8//zzevXsrFif19u5Y5kuN2cM1AWrYBO8P7k8qfLQgujnr+CcYaw97j0OFumHlW+MgOef2VVvJ/65QwhpqjZ2Bd26Ba1F6aYBlKjCl3gzOAJVcLwE2v9a+rn0g+1T+b99egjhcmjN4YZ9Z74kE2+RfRxjjUtHUxlo+vO85XJ+YX55imXCOYHp661zeI4y45sqn++7ATeex5liJoAy64l8+s/slOf3hF/r9S6BCryckkkt1F1gwg6nS+cnPjHOHJc5mzWU81uVjStdzN2jlMZ3HfHk/v/XfyXgx86Wta3/ycu3IFUWcgMZBruCockOvn3BZp3Klvm/09zm+W8Yafs3yHvpzdX/aUjL9ffS52zD59TpKJKdCH9vlogtwTQF7BO6R8Jxw70g09GfrtgHesdnFhO7CX06bu6jeoC8RYF5gXVp53X7Q+C72W54VAUYboGlAjd/hNVV7vRLBcwOEeX8SXHM3yB22rv9qtiNmBu1GRXg/CVo6Jq3XdnCtf+7fylzLE8Zroo1hH9++9nf9+zcePc7H6Ce+XCyLN/c9MIFwAYpuT/P8G4Brns+eK9q1b2tfZAhaNrKdZ31v/uazLgzpbHN2gWu7gNsn0DLHxw0ow+V2EKV5F/ZhueSNbXSAjQ+m/3NVUmnc93VX2oZuXqAxMcBWmLWfN4sEI4aXbz2DYH0p6Kxubs800AWuVQi5YK7FUcS3BZ7lUeygf4BrEezHK7YM6JYtgUh3rx+PsHmxmNNJIIDlk8xd/yJLzNI+BWdyaotZBQq7HExkzt29U4K7Jsg67yPAD6WCAI/EHJMxcvmW9A1s1MVck1YWrx2gV1L/GVyHdk+UhN7eCVxDgGz0B8/oTDbFviPrY8F5/IRzKuFuNRZggMpDXouKoFqI1FdtsgV2i71hurYCCIFiDnZdjpUOYh4cWtB+rUFFWFSxhUrfzUbBwaACy7n8hMFlaiuhI5g6AiKgNgNIrDEDjqXrVgd4OXkW9fVPBLdgKThA4fikzlJ1BKyNBaF1laXtYq4l69FMptDgWjqyGiUzMOO/GAgIwNJ6CkeA+09OjbPXdb9yilleFWUbDk75/DGeBn0NriEg5xaJ4EtNE+LasS/sdAowkP4ZQbFgUWpMdE+eNzLqCPjp9WRUgt3SDuoOrBV9tzEcW6mdQc7uLLi0uBxqjZ8zhmVPTG2v4GjXQWTnxyQC2rLFAaTrK5Og7jO1T/w33yPX47216ebMoYU2E1wDIwrgi7XV0niGjYzAm8xD7t1y2nhwIKClhuOIhgbYxwI9YDaombR3Pw7278fJem9cnG7G88vz8erVy3Fxcc7nQffQqy+fEtTC/H4BWwqgzhUCWdgLlZqRTQZwjeXy+H4Yh2uALwBh8PdjMtf291dkpJ2cXsgO7h+OcbAeqw2At8Nxdz8IvOE1L19/Qy02AHgA9qwhqO6f0o906SDAGzJ10XmSektm8UYzmkeUO1aZIZMJKNcLlpvXhsDUylIpEIzybzYdMLjWOtw6SHegYI2rmJNiDt0PdPvlro1OuRi3y8tn4/U3r/nzlp0x6Y4TEECHQ4AwPKjJogYTSp1c0ZkZbC+AhmCW6RwJW0FwRGxUabJFJ+MoG9bxIAa296rOPYjGh44idZSsw1mHvaULeIaQMWwNRpWH4VsNTx/H493duEIH6bu7cQD7CFBuvRmXL16O777/0/jTn/9M/T02PMCc3EIb61ZdUqO7JrtUhiYW91/YDmrlHe6NzSGYjTcsDUXjgOsvYvMZmLFenpvNYCwA0nz//ffUvcOEv3//nqMOtuU3334zzi4uOJ4A1qDnBikGgGvHR8csl0aZ9I8//jI+fPw0rq4g6A6WqUAtnENgrK3WYLKtdOZCG44AYM2ZgN4vCbThGhLmryAbz2smeQcL0ke0/Yed4HVxPewNJYYwphhPg5TYZ0jsybFzE5tybPV7JdiUKJGf41JRg8hGF2QT43ymzd+jjiEbXLiUO/RTKeJuVkmUyXmvWuCeFQHJPBETzY0f8GxgFwK8hJYimi399OOP48cffxy//PwTS27ZNfcR3WFPCMLDB8M4A3SjJxWOtextObaTrxk78J4l1edkAAAgAElEQVTstXC4d/iey7PAvu4S0JC/EWLnzTddgms6l8OfbeWj8p1Ly64z1qpUM06bTN7pvvs99vvKa00lo+WH2Wfmemjsa4NEtGHhe9sfnALDxXjp2k8FUMvwbRtc66V6vm6e8zuCV/uzM7i2ZEy0dR+ulHCzGfBZ3p3AtQoad893+Raav64tpBJIgu6RlNQ1rPus39uWdl+6+zsM9NqQWjOwSgvrzqd77La0la7yo54AArrvpHhBTFavg64BqIS9QdvdAJrvbAksdHBt6ZP1127NSaxRg2t+b37GgqHK38ezLytUpjUer2kjWZVKDRzcBczYRhNYS4BtLoHre0YMa/mrJhvsIvV4jJbgWiZjXNocbDyupoV+mOfN/n+t0WCtPeHr7gLXlnZlXqMNuN9xD/21vwdcq/vWuvoauLbcl7nmuiX6FwTXMhZoi3VX/PDUfZpx+Fvg2iNKjXIxKKHW53O5V3TGe19G8mFRzuz3b9u+3/jN1hzvBtf0KcXwTH9iK74qMMviDPJrdp8lE7jm9pULcJ17AVe3jAby+2bdx57RvdmGq8KrMGrZXfMkHA8ztmLCunT9+/4OSCZXH20Qw8FdY9TBtfh3JNgc3+2a13BvkhDFT/+P//CvYVISGfw9k6tAKEoWFze4NMQus5OTUm3DZcQQIKh8Tf+OgD4Gl+V2NKQBrkUXz/LOYJCKjXQQ3cNUZqpSU5XfCVxQOVw0NCCD7TBBKt4DtVqioUCMqzvhscwHHTwf71WSarYcJzYaGhB0k+AeAlKL30NDTcLdurYAtnL6WBAaC9E/56xNbImc9xh7alPJ2RKt2o6XXl9oanUjdYYd7yEzwdTlRq+W8XRr6gBrokwJ70NQiXFh+dcRhMsFKlYjBR1S3ijljLhm2eUHuku/j+VbwbCr98oZ9wHIeextfQFcWHA5spN2qLSWS4A/kFaZFzu33PGtEULL4jNItYNmh4wBuvmmFrc3HT7ArqljbDBLFro8BqQUiIsFSU3fAB8MDAQkECXOpZNGYO3+gewPjl98Kytg0NVdW82oE7jGbqHNQengWvlCEbJQtwmfXyxUO052tjmWdiTSTyy6fQJ2EezQsYjrG9xa+pbGL92yeZdBS/AtwDUz3lxO7fcIXJNDqjyowzE5o3p+AKJqToA5OJyYa8qcENI3i1AYRgCcsdOYLJH2mgw+mCMFtgFk06egBPh+nG4OxtnRapydbMbFxck4OT2iHtvYQ6k67IzmG/OLUsTbGwBMe+PLF2hF3bEBwgGBeyQTeGoRuDlcQUtJQT/sK6g8+AlNtdOzy7EPdu3hhqDb6uiEQNvd/R5ZbqdnFxS8X6+PaR+pHxggC0pN2ZnxUL+HfQN4g+uwM2BkixTP6VRsoZCAJrI1bwOgx5zECregt5nNjdml7sHaRwbhuaaCteYzq1hrKiNnM4YoN4GoP65EICwYO2fn5+P162/G85cvpBv1cDdu7iQSjtJugkTurCxNA/43wKfPn9UhM/VeglUhzTWDa75ns9QY0REo7DoxVZpvQKE7r7BvOjsqSSKtLO0Z208BNnRc8M01o7I8sNYAHT7u74/Ti8vxzR++I3sNnWE3R8cs4cMcAwhCR00x2W6laZeHSAfXpC24PhzjAZIJN1cq+/2CrrdXZL7dB/MpS3cfwZSWPhcAzdOzMyZmUBaK8xLsR7IIL85Z0gxA7ObmaoCNdUTW1DHX+8ePX8Yvv7xls48PHz9zHe6NaiS0gn4hNOHQpXSl8lmsGYCAAkU/jU+f0Nzgy7i9EeOK5cywvy2DT+fMWdvmkOKfWnpiOfhM5xkfUhMOnJJhfP8w9g/R6bdkFnjutnIk2qAInOX8uVGKs6NZT1l7Js6xXEvR/MBJHUydk3Cy0bGuzBAJv8tMdbDSWN7FRhdiwHH9ROfa42MwCI9owz5++Dh+/vmn8dNPP443v/7CMcQjUesRbHXo+cX7p3XEJSv7a3axzxM8P0DwB1STR8OOpSvvebGDM7nHi0C+AwadjebPfBhuaCB/JFn/1m8LYEo+WSQOLEES45TXz8CqbF6BFOWJTQF66k1VpYAABu1rB7GzT16fVTpTneHTfUXfnYM+M2vaqPpZfTpWJBL34AJdl6PW2bkL2OAchlRKnrbTZ9az2UflOkAAE/ewK+jNa8XZvZjqdA/s13nM9FmWNXlQ86kIaC1PY0DF71VyuITz+zqy/9Cv7/s1ON59lXyWHvymnZEf1n31pZ/Tg3eDa4iH/MV7MzBsy8AztEBG30MPOJdjPD+jfKJ53W3fWf+7y6kTXFuI/Pd9anCNTc8WlVIdtZwYpJYDsgr6BBrPoHCuK4Nrtntt0pZj4fhC4KuSIJ6cafzMpOsPFMmxac0xKffEV0y6b8djsGSuTe9u8cdT89Kfye9NG7QbEwmOwEKvrjOLY60uxyvj1eZL/9Z64Xvs6P93BteWM/EksBaLJ7t4tzcux/f3gGueYxNp/qXANfkMldRZAke2Z91u2Dbyd/NREeezzotul59iriWDO2yQfI0Zv8rtF759NSLRoCPGVMJZ8aHdewG5jbUcDfn8LEgo47M6uNbnux8/2tc+D2sR1tzW+ZaJnEYM89mc+yvWi8dIckKBw6hbaKCBpijvclJqVqbtZHryZFimzEKAP+iIR0AmsokBpilosM6SyzE0Vcwc8bpR5odCARot/Yy0QLLIzFwjg2wJrsHx5GdByFvgG4Eud9NyuWVmrzVqKttEiYS+Hx/0jbumMxqlIAKtqiMYA88o48omD3mNANeiQ2k6jGl45s5R8rWq1C2dr/z9AlSbSglMHze4Z1CzdGGMRqvkCGzBViKaHUCla4MxQ+CDLzwXgh6X7/YOgm6WIOCsBQhprLWgBB6I4dE1yhLANYICcCPKvmwUvFHobEyHrT5bddiRKWiZZduSdO4bnVSMgThXA7DkZ6TOaWjxBNMyAeFw4AT+BTgZpUHJ9opgjKW5wYB6ClwjeGGGg0GpsBIaB+2JO4JCLt3DOJgxqPLf7jCKuQZNoP1kZXiu0ynKQzgCoGDhFcOrwEoZEq0v+SIKDBz0SzvOe7dKSJNR6kYVOBR665iwNWRmBKNpl2OY4Fo4mHxtMNn668nsu0MgFfeb2cFgthKgjLLQAICgmSZg3+wdc2QPCLDBSTBzLbU8Yv8KEAQAIRACQJuBNYBmA3YQXStXh+N4fTCOVghKAVTvs8HB0fHh2ByBDQOwXkyo2xu0E0VJ6cn49BEgAcAHgNECtgT4Clw7WIHVJiBfjEUddKenlwTPDgisQZPtmGWhe4fr8fCostCTM2iuPSPgghJ3vjdOyZMjaLltaAcAXmGN3qCkzrYU2m/BiGV34WALVrMVP8sNwRjvd+31KE/n2RfAvsEDnhGVYPHabymtLLHy3wiuBfMME3lFgfzH1NpE11WwoV5988149fIVkwS3D3fj8/UXrWM2JxGwSNDKZ+PDA1ltAJIEXqGkEAW0URodHYMBmIu5JlBPSRCxsPEeJVvMGq69wfPQnYmj/FvluGrGwLHCmiL7OUrMweqLRgp7eA32E+4TmlcP9wTXAC7egDl2ckpm4jfffcfusugQe3n5IsE1lUvesGkDGxnE3NMs6FBmqTOOic16fwyWIarMkgAbtOhQjgqALRq7mMGGNYEv6K4BREMJqNgFYvuiayhAN7DaCOjfoQv07VijwQ9Bm824vr4db999ZFODd+8/EGRmqovNc24JqrGr7uE+37fZoGx3n+AZ7u3D+w9kWgFgI6Py7pYMOWizzWCIglbRKXvwFudQJMMcmGs+Yi9GuR6fjXaaGRkNICUS4uzDORvnHn92xlokWZTAcLa7SRuEj2YbiUqCAeeUiRB/1iM74dq/UALO/wufgcxm/R7jBOAcyUKWKIOVeIuureoUiy6xYBFiP+Mab96gwcSP44e//oVgJcYPLH2s4Z6MgV8gv83Pr3vSeOs8KTb2/XjAWj+IrmD2O/NM2A5ZhTFvR48JZG2xYPRhBtecyTe4xvHy+AbIZVa7S1q6/Ia3Rv508Bx2xOFJT5jmuRyyBHiNHXM/sgNY+X7tK9dev7LnsyAJnYEtvRFJ0/5RskvzmE5nJypGDDTZxsVn1vjWJ+K1LEWP11QH1Pka6cP5jMVYPYlG2J8rdqEYQYvFMQ2Ry1nN4IlmMtHEi1McLMoE16IUqjPQ/IxZNbLo7tnnyOCax68DG2VbYrwN8DHK+I0Ht98SzDUHkX7craA/jXXYmbQV81qY1oGlGUJMvKQMtsd4ty/WmuFZM3gBZpXdi6qPuJbZXU+Ngv30qXFV+GXcAXzj9rsZoFO/0QzGWjC7wCL4Oa5CEmt4fl9/T/mruoEtYLiBa35fLyHXevD8BNtV0enuRd2TPV9Z+F8F2HZ88q49bHDZD8XXpH9ezDWa3QW4VsmB+WKM1is4mKbLZ1xnb3bw66tA2PKZUG21YB9vvaSN3wSc+oypycy37hzX32CuJWgaMa/itn8Z5trXwLU+frkWs3JptxFNLe/YWl6vTy+9WrfWos12D83h4dXcwIcEBFXwMXEd4Br9NVcc5j50iG9iS8Hwiq8UN3T2azuV4gAxFrBcEQWIOUYsYE2rPHZqsBONK/RUgH388hX3/vHf/0+MgXRI7HBczFBriBwvF4GTF7IBoF7WaIAEQYBKH6UlI8fE3+E88u7pvWdppbIhPkX1QCx90sVia8eDUzoN/wtdsQDQ6ODe48AXyMNAJ9gL7gbGg5Naa6FLFhPu4LqXpN7f3Yy762AscHEIVHOZqYEDi9pLcyVKg9zZxqWW1EBTiSjvIQKrNPDdC+8OUC640AtLo1WgCwNCxgaz3ps3F+4ZukwSQJYzBP0mCndH6ZQz4JwV6yNEFz7cY9e5wcj20lRk8uWkW/+sMrK6h3J6KLodABEbR6CUKcZIwKTF+fv69Gc8RIkZGAwRv2Q7cRnaqL9lEMEvO6f6D/6/1m3dq5k3Pju4P5wlDM2dXpZBw2kx6AxiggEQ5WHcD1hj7OwqpqbBNYwBsiVirt2rK2mUlSrbE2XTXvlBzQb4AZYIHFoEs/jCnHeGIu8tAj03M1DJk4bDh2k3nPp3MKdCc8ugXr4xs94RCAWA6c6OAqarC5MO8lauHTpndN6b6DU2uJc710FopGj/d/q1yxCrNNTstd5C3GWzFaGUk27Alo4xhP4JKEj/TkFb6NoFcw3aZfhOcC3Yhrhh3KvusZobEFwjS1WstQeA85jrh7uxwR4ksw2NPO7GavU4Tk72x8X58Tg7h4g71i5oMsESXZ2Ms9Nn4/27j+Pjh0/jy2eA3LKjZo3BPh6soqvk4SHFy2GLrm9uxnpzPDYA0wjIHbFkFA0NDtab8bh3KGZblI6iEQK6hrLsNUR2j49PCUgBYCO4xnUKtte9mgQcHdGW4Yu2INiYxWy9oz4TSkIJvrFEO3QuQxtK69FMA40j5hQ2mGMXezTZkMwMGZCrkjt38PNCQgfQ2ztpOhoEwX2BLfXy5UsCOgjubh7uxFiKTKABIu2GSEiwM+KNGGzoQEl7pc7FmZAJvTV1brT9l57i/e1NiMwLAI3dnXvWoCjGFvYQ441xTZuO5hjsiimAziAF/r6P8YG9YXkmGiFgPazG5+ur8eX6ht1iL1+8oL4ZWGuXz5+Pb7/9TmckrnejpJDscXVeZfKDQJjKnNdr6KetB2B6gr/XAkzxfUOWpTS43NyA9i1AVCS00Nnz7BIsNay9QXuH9YOupugoSqzo/nZcffqgbq342/EZtsL49PkLmxq8f/+RJdI4g7EMUIaI9ylhhu62AOXWlA3AF+YMGmEf3qMDr8A13Pv1FRhwWK/SSCPgkxqZS93RYDjFGWmnUwEIknVgwweTPTvoQY9QdoSSFQ6smbhQN1Z2EA0NV9q4OBP12gggnSBKZoF8ICYVHJgFS5egnoGTwFjohwSLQ5+pZjxmhFK7LhogYH+jLBr7FddgU4/NepygNPRIAPv7d+/Gjz/+MP7pv/w/4+PHj2ocgnGJhI/4/WJjMyNNWy4/x8xtSRYUy5+ANtb0gfRO7Vf2wIv+Q/eNdgFrYYgVuM3MFgM7D0Nr0uBpDzTT04ikHcGYBMmbA938sp3g2KIjmwE2ux4+U3kG+vDQsRzln7MDn1n30Het4NAgmRlmBbZ5sAxixsfnNfzfGeTm9dVpswegWGk1ZjNQZF9CSRN9SIFr/aoOMPVsKR8xQ4j5Bs13G3OCtHtjj2dyfVZdwcBIq1qIz5afHQnBJmBf8h6RWDbQ3RI8uXZjXXNtx57UfWx338v5ZRVEB3d0H0pK7v7yGHbQV+cf/PVKZG6DD7Wml6BTB/6meTcgQfBQiSV/7QQgFoBsjkNL/C6Deu9DuZaVlC0gu1e0eGyVtGUCy9UEZt5+DVzVga0qDZ/nzU4U67PJBlGzVCQEP4+Tyt6POWZduzCZwC0OX9iKboOsrdnBNduDMNVVGpcXjIh3BzC0dW8tVvccPAVQdbCl1nPpPWoYnfyr/Sa8QGdI/6rrbAO5AUm0lzdQgw8e71mUOD51709sm7Sbscy2gVcnKxbgbw51gp5N03Ox3mnr3A52gZsonirbYBxEcdj/OODaru68GgPNQ66dGEg/065xxxqRDQzwNd6fsSA/MGLvxlwzuEY3nuAaSDvqFuoKAcXmtbccwxpH0Pg+Da719eMS/m2w1OeL12DXIqyLk0jRqgx37b3cL//pP/w7Xtubxc6ix7g2ljeZHhLOl3BrBRQ1KfVvLyomlt3xMw/JopkvHZzJ2QmrY2NHACLTVlFu40waW3VX91EJ92vCyUzpYqtxYJtVgY+Q3tehxJCjjAIZbemgqGwEmfS7G3TFA5ijjC47hAJ8IqtAYBD+DccZQSb1sdxhMbV0ClzEyrAmGnSUFExGN73oQmqAqC9+Bi8xD9aHqMO8qO3+bGtNKEgTmJZGnd0MBRLqcClquEEh6scAiGudCdW1rnQquCYaoAcHuxxIOdn4PIi725klsBEsEXZwg0Pf6Nd+XTfydrhwo2DSKfAW48Rr1/p26NLodWDhf7Gs4ttdvlxCirv0x2RpkNadgqjQ7gsAkPcCDCQ+x2UReJ2BQ4BfZgiaek4w1UAx1mgwXfQerBt16aNhiSBBzmiUjFhjisFZdJWL55eOoYIZP6tKmeRsCGwr8fc6hPOICa0ca96pHDdBjbSwZYjNXBNaEGWhUXIp6F4BqA9kAVp6RrFUo1SonbMWveRfpwNOQErqomQThAgq4r/5nlgXnm8zE2eH0GuhRMRN0/eCclm5WSguC0VwLD9OgQfuGWtOZVYOjFUWTwYHus4IuhwHDI7RCfJhrAGuHR8StEAXUWzP1WpvrA73KZy/Qde+wxV10O7xfSf2GP4bQTCB/Ed8zkbNDgCCPdyN23t18js4XPMb4Nr+Pv59RHANpaEA2tbHp+Pk5GKcXaBr4xGBgIemU3l8dEKQA6A87QNZCvfjCnYB2pKt4YHYmmDpiRGDL4utu9yM5ab3AlZZWo9Sx2YvbHdw2JK9TJCqugI7mBFru8Bx7kMAfwDwIjhC2drdveyeWc34NzpUvnz5ajx/+XKAzXYX3aHtIFXjhgfZR7JyHsYtmVpXBNdwrcOQMNCaxngEE9dNTgAOkvmM0k0lPmynlAABKzF0QAlQCLyEHcAZg7WFuXXZvM8tOy/5/LAzYI2xTC9A6oMDduAEwIoS3pOz83Hx/JlYa8+es2sqgFQMFgDDazQ0uIEofpSTk6UodjHWvBoGACDbJGDsDpxsGJANEm6SVWtGMJ4ZZ+vxCQDks3Fxecl5BwMS94u19ew51h9KCx/ZNVRnLZidx/wJoOrnn34d799/YLm0QRycT0KCZQPY0XSzHihnxLzh/j98eJ/sNewJsO5Q1npzI30wfJupWPqY3Z3U+jGIlA5ngEaZaIsSUZWh7WdjgzjYPPUpWWHbzy6dAUhhnc0mryUam7fpgIy7DNlbM0cwfzznookI/0tjY9akxwVjTz1IAIMoi6JmnPXbpAGIfcjS0GMAncdkb75792b85Z/+QhYbGIHa97KlAD3x7ATXEuRqyQAzhWKtSwrhfjyG7oZc2oAkMvDSf+MMUzzWAoHmhibDrLGs7OvYXxVUXH6IWaN0mP1iPotLI/UHJgQySVwB4oz5lW8xBYf2a2JJyTfagRIsmzhM563GoLOLDCLWJ5kpOIOLFRz4lQ3w4fksJoF8rkq8cUxiDr0o48ljv0WQHTISCiraQZ5jOvsLXLItYVi+ffk8zppG6oKT75ih78zp38Gkt+M3s+rD7W3IFp+7zYmOlDY2DaRN39PgWlQqaFMXqCCfs2lftRvMdRvxid5mcMkJRA5gHRS5gDsrTyM4A2AJ0WyxEp8ar/SxA1yTn1cJ8Q7S+bVT0Bpj5fgx599j2qgbLU4OOkochV5fMYwTZk6ShVdLDFpaUT9V3S9fihiuyeP1MTKQjZ/2sWUDRUaoeat1MPmf6Y/X2Ms29C9FxzW3WreOEzq45s/OuCPHLdYqF3/Bs7sAp35/fY5+Dzjl5IF845Ipipmpve817amYH3jHeu0AtOZQ9+OIoCUBksUUsgteU4sxndfwzOqt3VIBXHJ5p7NiphLRbWi2ufi/fl3HOXQHBtcCb2m3FfvWzxokl+xaG9UAczxTwFSRFyKhuzXGi128API8Z7Y/yz3v66am9/bHaZ52jLtxotxxGW6HjAbpx3FGhy9Wr60PxVhnWWifl8BHhD8UGCl7kqfyZNfK5JZd7LfuuU3roYB6YaqXdnb5dy3tbs+9f31W1jXjZAS41oPdiXnmA7Wz13Iil+gsrVlkp8th4QM1JkqBGrWpkl2V3Y90c2T38ANCyyr1thbZtCYsX1memR3HUNYMnmBT4VmRgaU228O9dFo2m3FyLAYGnEIGZQDIEMgDR2LwJCccq48lO4cqhUCASX2SDXTIVtJKCi2SZA65JfqB9AZUWoZyPXUIhaYJZh1ZY2oDHaIL2gl/5/axYrbtUxtHXTtVokkmQwrlKvBmZjs+WyW4YCggcFLWlqWgBAjNDvN5Z/056/1AGBrB0n00MdDvVdKpwMvgAg1PsMRWKwTirWtssLcw1u52aiOA97CT2w2ey8LlIf4cK1fPbvZjOYAO5q2ThGuC3YHAlMFp7EB/Lv4uLTEFwzJ8YZYWtGKt2XKwHfQ7E8/srBF7stcUxAOodLmr9amc1WXglvp7mjvqFXGtVZln+d3aE15HYoQ1xy21w8y+MxgeJThhGJTJkz7eNqsw5j6c18kuGAAVr3nKrC0PbxltHaAO0A3oZnfgcDLMdhS7ac6C6RAQQGAGYj9nAHQnuGbQPgIDs9363/s6JHjistRwGLxGCMbfCqx1RpvAXwYLWn8CQELbK4JTXA+AM8urQgsQew0sHATO7EbMjrgHUVKIffg41gDQ1ujAeDg2q72xWY1xtNkbJ9BkI9i2IcPt7uazuidC/+xwNa6vbgnwvHv7nl0sUSq6AVC2ORlHJyfj9v5m3D2oxI96kyyXRwMQaKStCK4dnZyP45PzMfZXLBN99uIVgbVHALQE3NGRFB1IQ3NtsxGDEOvo4ZElhxgHr2eNeRxEsV4IrrTOnmQ2gSEV41w6gXBs5YAScMJYotyUmjwCKCkIH+AdAaRCS/OswH779Oljfo7XaDn2SGAMAjzoGmoNMgT2Hz99IiMPzyimHcoeb8myAsDJc+HqmrpxAJJwJgBck57cncB+7AGs24MDQhrYr2Ds4V7XsAthg/GclhaArTcLUQ64bJ8TNyprVTdl2WuduVxnUeYEoOj+5no83t6KMYmzDTYfYCPGDNfHGXd2Np6/eElw8fwcgOoFz6xPH6FHhm6pN7I3ZJeKlcyEGtb5wT6bBmyOkZyJ+4zkCBNKsOFXAh+VABL4zLmO5yEL6uSY+mvrow3vD1098dliEkoYH4y2L1fq3iqmHmz5Adc7vt+/A6BTIEmCXQOlq5IyQIdSlIhijNCFFCwrdClFOSjm6u4Wn4+OtvhvlKKG9mcrq9cZ1UEVJaB0ZMR5lFIT6KCthiIE18gOM1gKgBJlxm7qI7si8DKSV71RR2PGRFpYlar8CifR8ETsBSYgJ91PSXLAD7PvkBqwUTLbA0/aQTu3AO+ZGJJNJxswwDXcBvwjNjf44a9ksaE8FGsGz87njxLRcsoj8Letbz6QyvEAtkelr4PJilCjhDSYhdY9i7PEoyIQqIA3ztCk/xij13S1xGgyK6uCZLGvxSzsQbL3VmcV6e8KxsyEnzRf2z0lc89sxJRXCAA1FpdDx3omn5HyX2j/WsJaUgzyVwJ+TMaoX1eNhuYyGtltnE/V2MP+khKzETRsAZrd35/LfTtu2Jl9Xg+8f1ZsoBRIZ7I1AJUIKdCuAx4VmM5JN49TXwv2m7wnZh3e8vk6MqKxkr/s63rL9XWSEiABIBOY8cV/x0/LTnRwi2erAYj8qfPUvmf/e/e/DDoWMDXPWb+l3PPcINvJS/m8jTthcYTGvF36fry+kK0GtJhcUWPpNdqxSN/7pFsUiLVBKVefJBjVfMY+rwnYRtfkPidLECpBrh2gx1PAVPdVuV6f0CbrvBPOHf1GM/MXUFzYrV3X7KDG18Cy7Wf7+mqsz2rAXTKyIovRgfV28kz7Im1bY7nFpbf2Xdd0C40tVI5N8WMDpScQqpVla0wasGxQtpFvKqlT67Gv+8As016KHalEv9ZyS1e0hBZtCqpKMkEUnkAkriL6irNedszkBMnILBCz7JpbAFHZhM6iqrMrvYCdTQaqwmeXGXLyQNjMfC8c14Vgmvem/CCT0Kr6yX+vz4q9HhuAYx7vs//i58syXoPhQSixXn6t0adQRo193xfbNnHOe1Ssb1u1HKW6ls4ozWHGja7SSsZvAH9ZVfiIhgb/5tEDkhvYuknZuCAuNEG0gVD2DJHczDwA+LnxVt0cAppGnQ6Hx45QTaA2Ahd6Q/kbc+sAACAASURBVGXNOirH0o5tyz4mQFcskl5qykUVlG88jjXG4KjYGWfL+QMtTjFCAEbdRXka68D4O/z9MIA1bGIECHCq4dCjixzBImiWBBNMmipaCHQ6AxAh84WsN+jECOxjMEzQ7JDOLBkd1HlDJ0A0SDjkZzvTrfMxxABjc6irUIFrPrRdDoNDgYH+qvS5vHn0Wcq6832hH4J/g1XgkiTrrJWeXmVnwm2JhV/OgVBrl6t6EWs9JYutBZdikXjsWnaqkhNBG63Oq2SIsEOjGCGGqf35KoUtwymnbHYw7OzhZ8uhpzMrUDg6htonDtBL5W4HAu9Y9iKR9FwDyXSIBhf7++PmVqVcWSabnQa1znlItRJPN+rwY2RGzB3Z+vOYgRdziUYI0pOqw8lnB4LI2ZgGOBr3n65TaE1Mh/2egAQFYy4rk1Vl2RQBk9Lmkui1y3MqW+0skioeC7SXExgWAA1GYn3qNWUPVGE9MwzEeuoMJzt7BlYr40QQ1AKhGI8psLAhFYhcILYAamgAgLkmoWExDAxAM6iGIwFwXbwSAhRooLA62B8baEWhE+Nqbxyt98fZyeE4OxHAhv8+3H8YmzXE2g/ZtRiAxc3VjQT2r6CVhT2PLEA0dTkECCZwRaxala2NgT2BRAB018BIOx0PewdksF0+ezEOwVwD022lxgdgNh3GTwBtuG8Aayi15O4IcfRs1hINW7z5dWALnCGr7AaMIc09/gZb4/JRZa3UFAVBLDWeqCsGmxtddBddFQWwyTZrTu4I7vCzce5EWY5mWLYUewmJi/NLiPx/Oy6ePWcHzc9X6LIp+wv7D6AJ3wBoAGjizbcBrqEcEhIJ0LzydWlfA1wDEsIECktob8hYXB/CLqi5g0FnMdKsxShbSVs1gWtK3giclTamgy0H9mDU3RFcu8mmOQD5DO6DmYfzA8Drs+fPE1w7v7gk8xDAmvckm3hQew76dWKyYf0erqT3Ng5kl7O7dHQtxmup3QbtNXadFFCdu4jaXDrXXn/zDVls2LwfPr7nM5+fn43L588IsBF0+/KFoA1sB5I1m/XR+PTx83j39t34+edfyV7DOlKpffnDGCeAQShBRZMDnO8oHQXAhi6lnz9/JKD28ID7RSOHz0qmxf0eRKfJ2RE2O14gsME1aqlFsySC0WzyAXBJDGIAVFhT1KMK55oNmyJYMNuSSSmsF7DGbqBRV06qw4MCKcJ2R6Mns3zFYlRAm2ywKAn1eqF9ov5bsaAFDIXeq5M1LP8WQx7n4D5s02ZN3TwkEHC/b9+8YWMDgGsfP3ygXwJk2QkTbUufXfbeFMQEFSwSjWZN6Lxlo6fwea35431b8bvOhqUz7bHKIPy3wLXpHJkda9rvqFzoe25O8sl/iZOaNlfzIP3VlrmLs6SuoURk8z3sZzemynz+yJ2BbXDySWn1CHoCYLP/lWdkix/MECvwrs5Zn6X4qWSgbOh2tj88gQWYornws+cMphYSfcxwNA2C4LOd2M/gdxG4yA+M9dMwg2VwuPzvHjbpM+KqeWuz79BfbwDBwSGfOFjxfATr65qd2coF++c89e8CEhuwGxq2HsP6Wf6Nd9FuoMXdeev1OwNoA7sYjwZIT8lkk2Wb/9NDXAfp8p/Lf9sG17wmAmiLhLXHxffXdXwdP2Z82uIn32+nnxiYFXihL3d8bstlB5sv/LlQjfk982a2tK9iRmuPeRNQWDTHwO+dEOrXyjlq9++/+/5/C0CwffLP3eujruq/2w7Qbk1fdraDRRV/86tMokg7S0fENtl7Vb4f7eAErGl9ZmKj7yvbhxiLvCtrlyaDrgE8Ca5F8kUfHx6ftRVa2Nd08WabEzrwfSgqk1Zra7+aftA3mgDWsMchqaIzKuKhHfPLZFarsJFdb0mL+GwNi42gotLdaP5TQJQtR5Tjx3X6lDvO9IxzZzuhEtJasou1GDJenC4bez7nUq+vOK3p42nwUrZCMYD9mOWa/O0d2ufTr+42cBf4tutTPe22+dSSbQlPET9CN87AY8Toe//n//r3HX7Mz5e+QEyu3+QuOpEt90RvOTaR9RHNPgaTWSgtMBtkQ6AJr8TGzAwZd0bc3gTszVlJ37SZRB0YmJlsdrkKUDAF2CVmEkTecMMjUGPpCLWvoktotH01uGYNFTwTnFAESAhSNtAxwu/IgAB7AGVRPdOojJx/j38zwIrOm8lo24N2zCZ2hLR2AMBBOBhlGwpsWklasH0YxAZ7DI6RmWkY/w6umUlTzDXNBgMF6EsFqMPgyKwzlM1GlpdaMamnN+vTCMjqnbA6elwbpoySyzcr8y6DZO0MB3P9d7MRMhDHTqiRRXbQxfEOgX6Ca2Y5Rflkz5zIeHTNsGZJnJdztziMVTCbBCJEIMlsbOgsBfNL4vL4LCHhHP/ImoPdpA5z1jwq1l4KTC4ANpQG+svjlE5ogmS5fMSiSSZhlaSkvS5ZugTYaGwDWPOa4nq1we1WiU6/dQYLXFMpDUABddXD8xNwYOmRGC1Z/pGHSlCHs9wy1lekPh5ub5rTX8FJgWozwFaOcmT3Y10lWzezZdWd1kEL9F182Nk+yST1fYYGBMW0U0AS6yjYndxbbpoCe8g2zw9qkLI3xgps1YMxNghi1/vj9Bjg2uE4xffxikw2/B6dEAHSCKwS+HFzDS0wjCdKRcWUYcfQ0Ici8MX/BrAnWyjAbDMO15vx8Ijuo2A1XRJ0O9wcE2w7XB9HAwTotB0ReMMKJmvt9l6Mj9YNGSCGwXcHvhqnAJTQCAHgWmh74cMMuop5ixLp0A8MJqDYdyjzVFMAniNNAF6R5SO1qmh3oiTfdsu2F/ctcFF7E4kQCPs/e/livHj1elw+fxFMPKzhR2mrhfYUQPpVAGAAsa4/f6HWGHTFDBqKDQvAUWtM+812RFp+LFM30NgCBoOJZkzAuVDCRjIDeC6NLVhRss0Ecy1aD607sH7jm0KvcQZLv+123IKBA9BpsyGAdXFxyUYCF5fPWPLL0v/oDqs9+kAAl+AaSniZXFF32ruHGznMFL2LoAnAJnTbyEAWgMrOoQ/QRhOzGoAb7N7RZjNevX5N9uBqsyabDEwynMEvX70aF88uOX4A1gCIYVzQjfL0+IxNJT68+zB++OuPKg+9ErNN5xU9E/63dUFRzohzlDpuaGyA8tAPHwiwAVy7vQE4LRCPbDZ0wbVGXDRdSr/EzTds88PJYefz0F1LcC0Y4WANMmliHwA+VIBr3CN5xklTFmMOJrPPIYGTsmeY17As0z5YahLZNvl87g67tCz1eR1AiBQTASDtI923ACauZvogFxfnZM9ifUG/7tdffhk//fTDePfuHRmdCXbGGKkxipqryGGNpBRtu9Z3+pNsXhIgugErd+iO2MitGcJdnwLmDPRivDhuT4Br8nXiXhZgTo1NBIa+l/a67jOYrSsbXwBTJQZ70qp1P0uWWTtIE2Djp+Uf7CtprKwNGK9J0lsAeuXNGxoJMM6fFyXUrRxRLrh8HQJ4tAVRTt8YchXROfiuhJPnkQBpOBYeY493BfXCHWlFFh0qp+DSwXR7xu52TC7IAmz1NWUbtnXR+nUykAxWjJNximE9LuVrCNDReNOra8LvT92ff2//QXM6+841hlWKpDFv1zZIuHUhz4V+Lv3a3GfN5uQYeTqDjZWxOxOM8xf3x4IxUglqB5xtXxso4dimoqLWWiw42zgz6aaA2GdlA/LyjlrAqwYt+soaigZo7AJfezfC35o3/X0JMRY47T8twTXPRdeUnT/n61feAtaWAHO7Ja/p3wOuPQ2sFXNNa2b7/rC/l/F7ja/+kvGb5y985FwrgTX4DEgwdVovce0tcK3AJq2dSNBExYvniuORExOf9RvgmhcRO4dO6GysLTLXan9OAGN26y2swqDVU3MiRYdelTevKZ9HuugOYC3nX2dLjWOft3oQJoCfANcSVPIZSpsaSWoDa9P6m6uOtEV0BnqMbEtqnJbgml6tpoAudGnvf3J7FOHiazvobwXX6oxKDQo1akrWmuBHxnlmnWbC5XHs/e//8989zihfsETCYe8LnRo5Uf4EgEeDNusweVMrY+uANIc4mzDI8ASjpY2IDxm8sECVeQN3McocgBCjhENdi9fXr4NL97cUYVSGF39jGVKAR7jru7ubLFHExjUrhV3gaCTAggjhd2pAwaFfS4Qa5SDBWlDXvspQEgiMxgqTA2J9omBfsBQIDKjQv0GwAOAOgYJKdQTY4b+RSZYR0YIUKyJAOwYexaJJVluwaDSmHiezyqJVdnTOM7hmwWj8t8A1OWDFRgvgMMo8lZ1QGakdUJc8dcfNZQndiGguy1EVCygC6MyqmqVY+m7O2PfMCmyPyyqlZxNtzN1ooAst7wTXitZuJ4DstXDObcgVrMiYV4CjfSJgS04SBkNZG2d6xAKRNpUAttoDMQoBruFzsZ6gt+U92veLSoibIxbcuwr0DXL3Q1NMlcKxyzGqMl2DpR1s8sEng87mCuiwa8czGGACBdZiEjJwRwld6PpgLjNbU7ovLr/pa4uAAYDrGwiYGwx+ClzzAVV7voNseeA1nSL/nffPcQwj2pqwlN0xIzNK8DJ4DgHeENr0uqXNCNCD7B/q2kibDIc4GFArstjGWK/QPfRgnBwfjJPNAdlrl+en4widRTeH43iziu5+wZoCi+36huwjsNhurm7ZfIEstr19BsViqQJYCjaGBf4PDhn4ovad+mtHp/m9Wp+Oww3YbWcsI2VTBHZGRsOOBzWIgVZjaE6ydDFsmxIqAtZy3wbQ4zWOGSQQAvuFPROC6B5jrAGAVtCOe4RDEyw4gWxmiIQmIGxD6IPhejzjsSbJPsaah41fCWBkiaPsPcokX3/7h/HNd39UwiOALYA4KlW/iUYhB2O1f8BumNCcuru+ic6YKn/k2mFQqYAcHUjJ5EyHsubZCRCPC+7V5f2239vgmphrAi/L7vnfd2C/Xl+P26svZENyr+xDUP+OjKLr22taU4A/0DsDYw3gGlhsJyenZFPrfMSsQCvMzRtCi2wPJaEC127uriI9FEC7Iq1skgNgjeW/ZCjecX6xRgBg4XUANl+8fCH23MX5eP8RbLLPlFz45ttv2Gxif1VsM6wLdKc+P78ENMUS1r/+5a/jl19+GR8/fgqtHGU88YVnt9QCNMJQhgpHCOcm9MHQ3ODjx/fj7g7sxKtxfQUQD2Wx6nqKdaMOmpVM0pmq8bcDqlxJMMGyNHRmrsHu0wdoHVh9bnSnzyA+AEgw/7DGbdcNrBBcC3+PjLd4DZs9heddNqzYhfbCBHTIKcTz+bV22g2wiU0X7DfadDXagd1C0wmU28IXwd7AWP7y88/jza+/jg8fP9AGWXCeDOuQS9Be0JkDTTb4BerunuKU4qyh/JvfoR0bf6dvECXnqWPbfBfvd/78neCa35MSAE+UyPV4+qlzxywjMa57SWEHRvAAFQlvBc0O3TOo6+BaB8YqeEk9GjIgupA/RyGDQ9q85pcvASyW3zefi2vAidUEFatc0p+tOHj5TApEch4agFSBS/hkTeO3xyO+vwzQAqztSb5dAdUygF0G7H5PxitZ8aIInb5iK7HtnzcFaQ1c4z0uEaivRXsRmDsm6c/qt/X4po9LzdGuC8ScByCyC1zrgEf/BD4bn6GXiyV8Uk3BYm/1ihDNiQkZc5y1vcbdtGobsdE9bPuXTkBkqXAN0lZJmM5hgWt6mgbCuPQh3u/lvgs86vak1uC81v1xOX8JUEYpXJNRsZyIx6qvw+WcP7V05PPs+GtjN/le+vp56lpZWlnLJvdyalhHLNOv6jFVzKkxqb0x24KePILxz4ofznWQKhZ7x3Gg51KXsG8SoFaf138JcM3JgQ4kBYB+P7abfuR6aeCaf9elofy7HK8dzLXpNYuxqXmJGWlzrwVfiZx57xUZo4Nr3T56HyzZeEx63xcXKyt7OO6/A1zLxeOYbQbX8lyP5G64k3qcxebs/6m1/huG1sPUkni79sO0vg3u2k5EwtFNKeyPJR6V+z5iwv/jf/lzgmv9YtJ+mVHXNG4DbKp1HkDLg4espxR71z7N9tbLDaQtqWtFJyJ1GDJwo1VdB7Qcw3kxKCuKIAyOmlFdH/hGyIuJV5NLcIzlE9Iuo54MBaT1GoNHKnuMkCOEXn0oJp0xSngQvAHsEkMiwAYyf+JZXD7CwFagl79ssOTIikWAsaQ+FsqPWOqy5uerE50OQTi5uG/ntLNgxeyqDHL9rAGGRa17B7bcaRI/accDXLNDY5DMwIAPejrtTeQfv0dwynEN4MrgWjHSCqyRcfZs25rVxsHfDOR1ltbSUBHECqZArc0GjDXR0t52PQ2j12TmKgtE7roOBAW81ie9wGBP9JJms8WSeaYAQ5lizRq7pHDN3YrV08DTCuTCaTBjCSLe7auDcTqAM9wS0BtZVpWntnXnw4Agro1ZvLd1/VyWMXRH0/aCZbCxn3gwhj0nqyNE22H8pU91q86RPsTsVEUAUNo2KpvujiKYa1vBQTh9LpGqTH8/+P18Ue7aO1yljl0419SZko0i08S6PFkukVaT/4BovfaJgLLslhNgLcG1MCQE16IU2swKSvozqB/sFro+HGOz3mNzg5Ojw3F+uqH+GsTkL85OxtERGh9gn4IxBG0wAAXQCQOwAQYbAlsFdtRXRCdFlLyDHfJwl1oCAMgIRqEz4+aUbDV8A1hbbfANbbaLsTk+J8B2eLgZewerQfWoYF4SQCc7TuCDAuamExiC5S57VsmgWF8A4yjSHyweat7FOGLe4QiwoYH1D511t6ZbAAwUhqfOl4FpzQ8AG695JD5gozNTeoBnPhovv/1mfPPd92N/pb8RYANgeauGEEAFcH8AWx7ADrxGGS66R4OhJYazg1fprN2L+Rx6VWRWsZvnrdZGBHBuXqI5msumsY94RoTtc0moS+6wljinkbygHujV1bj69DGbakDPBCAdmgagsQEBov196qydnZ9Tc+3Zs+fsmIrfE/QIABx2CICt9NNCqiDWELotuvxabCprdaHZBppuYH/H2EAeIYBTgFhOGqEE9PmL5+Pl61dkjH1Cyea7t+P5yxfj+YsX4/jkiGw7N+xA4urk+JRNOwDe/fozShJ/ZpmnAByV4He7gDJGgHJnZ6c8I7Hn0Cjhw/t3ZLB9ufpEYA0AG3T6oGGIv2Pfw97gbDUTUw6nAseWHwxT69JQAGvqSuuyUIDR9CcIWNl4aA0oOFFkI18lOhaSRVj6m7IdSvA5oCmdKu0jhpMRLRo005nVGTsCPACsiUXsYM1VAroTvD/Za8FGRrIRbwZYSTYgSsQfHwmKYjzf/PqGc8HuoZZC8M97lZLL1Iul727rUVPD/b0P1tdedf4lO9IBN/yYSBRVsCK/rZ9FHtOMF3cw13pWfQmy+LP002+uiofJV2gJHicCy+7P+sBCXzTH8/k7R8s8eSctnQI4MrKmXo4z+yYJFBNRGfY4n5ov4oSemYsTqBNMagW01t6ZqwMqkKr1Msc+TTOsQW5LdpZvzfqxvZyv+zRboJMD0R0Aw3YQtnhRY6B1v3F5DccM3APt7O7zjn/nHrPswO8M8tLfz5LBbeaaP79fx+y1XehKBzY8H/Ixt+MlJqiWaNIUpC7BtfAF5w/OPecE0WTLIuA2SNKfWeAdn2zyX/M/2j1nrLeLubbrOWJeOmvtiavwcr1qe3kzsx3wfM+vcnBvv256zth39TnSbepA5O4B0G9zjvq6jYfZCfjG+luu5625bhdNcC2SNrpuHAtTjBActxnZiBc7prZ9q/VSz6AqDVp/ywKRnKLnXO7/KcaP+zWZJffE/0fg2mJGp4QETazHVQaAL79/nGOvyWbFee6hwrP8beBaXibjBS2IWhM9ZuLfOriaHY27QfJ5INs+J6f6fOlJotI9jt6oKGngWt+6td58PV2j9nc7iwzFhpZ22q04E2lvExCfn7mP8XJNT7Forpeva8/585bvXSYD4DFx/rqmWty/k1VeI/ILHwfLQoWE94GPtbTI4JkCrQBDzqIPl36TBlIcCGMt3jGDr65TFfDqXXIwxQDST2Ux4ZwtDYgzrsbKbajw2WI/rNIpKBtQgoC8Rp9cMhgioxxt7cXM2mZZadmIIWEHW2U3BWCIkSYxY3XeVNCqsooY49AnckmmDx88q/Wq4FAKPJOwN8r/8Dn4fJadohMg2FdRs46gA0GWnlnOM5tuRQMAjLLmSgwSGrgQru2AWC/dI1AZotbKuAcgk/tVxrKDa3gWa5HgvdZU0uLtCHO4yH3d7Ugd9cPN6LSeo7KzHfTT/Ub30a7R0LRlXC6UzQYyEK+TxMaiDLxLUeNnlDAkuMaSp3LwqccTiJjXsAWbvUmXXcIY+LEUQ2wuBt3QtDLg0zJwXCsU0/8KuJa7nfn0ANeiXK2VQMYO1PoIYC3ZdQ148uGg86Uyi8ug5j4YB7IPAmc5Bgm6A2RA6VOAD/EMOdet66YNVwYEravXaN1C0/7E4fdb4FrZrmiWEqWvWlsh5B5dJ5kFCnBN9wFx0gpqHGxwTsCQIoMJHUBV9iumnW2sDp1K2BUzjns5sn8E2PbAWkXXPXSqfBhHq71xcgz9tc24OD8el5dn4/QUzQ0g8o4SLgCVYlmhNA824/oLSvRUOi4AC0GtwTU0hAg7EOxYzBHKRPcO1mP/AHprJwTWNscX4+j4cmxOzslgU6nohp1H2X0zhNtp8wJgY5bRTkXqP4lpw9LnLAtVR1GUA7LUmIzM2yj/lAi7CklsM1wSGoA5aeRhY9nRWIxesUh0RnFMIhkBoAWC+mQWR1AEfaznr78Z3/zxj2NzckK9LJeQk/UVzVzIuMIZA6CAJY+34/bqhkwnN0ZhR1E4L/f345rgGkDB0PfEs99cZ2kfbJUYyGqgIABUDGSB1AKKCJtE8kbNYIpN5ffwedAZFgysD+8FnlD7DwxqlQkDXANgh88DWw/aWeoa+mycnp5FySnOLjVXEHPtdnxBCWw0NdjDuYFE1qFKUjE/LEElYhClV2wUc69mEDfXKp8NJpQ6cuoMwjwARPvuj9/xOQFqobzw9OyUzLqLywsCwAQHCdBhnazHydEJ2cEoSfz5p1/G2zdvWe5JsD6kGGQTsIfQKGgzzk5Pqe+GfQDQE0Dap48fyF5Dc4PrG5SLfhifPn7k37BuMIbQeHN31s6E9toyBgLdQQIIATLDDyAYz7WNvRJduKMCIB1vnowlopz+QOwDddcV8xLPI61Pp+nDtobumjRYZoDNbCr/JFs8OjQLbIwvfkYkfZocxHxOojGKGmtsQlsW8y+Nwy8sC4UW3vv37zQfnP/omI4kXYqGSyKAOoP7YjJrj6P0WaL6bOwTzDzliYINE0QsrGlrmPakixK1BVTyrS1IrHDDYxd+aHacnoGOJVC29EmXjjm2gUpF5C8au+TrIonVA8cc/ub/CHcw6NmBtXx1ED5sE2dwjVduZ3yewT67Y78aHI/sdtjMsLZ5fT1PBwi8twwwzxiJAMnt4GdH6aMB5+bj1IKMeVmymLbAtR647WI5tAZMS/HvBdunX9tl5o4xKrE4I2gEBiKB8jUQZ/lc9kEcSywBEf+9fJUerG6N0gQuL8G15RpzY4BMMOX+kq/ISpRFgzkBLg1gafEhpRBCV1N+/gyy9Gfx2umB99bYJBvK+z4qmTL2Co2mXICVpPa1pLdWumu7xp+vXSST/boee9iVtn309sxYtkl6TWO9A1zzeknE5qkbs1lexBE77cWCusO11EqUvwquBZDO1yezJ+Z6B7iWoE7YEoWcgUBFfL20b44RjfbTbwi2N30b76FYuH0v+Hq8QhBvDMj5J5evj8QoBjZRw/hCzmsDJ3di4Uk/bRmQth79bE+Cazqs5Ld5/CJpnBI0LYbK+YzqNAIz2j78MvlIa9VxxxyrTmvW+3IHjVZxGD9JDXHijdvzVckfr3G8VYn6OTEk01GMVX16Z0DHb/KWDcQ6saifCajxX0EPWpAYtkCvfmYu9oDva9fa3wIm4xm27KQxrnhm2fkixhTeUdiGY8i9f/zf/u2j2TuTOGcbdA5co3xiaJSF77T3WAgudQsAyY4JHHpqALVDutsU3mQAa85w0ZnsTlECN876uwulghB26lyvAkSqhTgbS+eINaE6QBUIST9GGV0xLyqLXGDOgwSsWZbjbkYLGjMNWwjV03msMkkwhxLZDFF7XNNlUwwAwQeJDqZiM6yyPINND9YbMi2UWVeDg5oLd3MMYC1E9zUG4QTY+U4xPhlig2wC6tTtSxtJ7+sb0KCqHI55I2nBiX2YAUiAUV7w1gnCa+28OOBiML1YW943HWBb3lsGJQtD3TcM5hmBAdknBOFC3yycg6XjXGtUz9jLWeE3K7AUGLt0RtI6xgErUC3ArRDCdRkmroPyNAbVvqcsb1OwlIh+jI3BtT4vE3MtDXysudR/qrpxm29qTtB4A/wo5hqv686tTV8sjelWCU0YVmb7Nf+8pwCW7XTx99Fp0yXZuU8nRz4MsNdnWwgon+yHsOyUTIbBtV1dzvp68L6uNeh5rpIolWoBqCjmmtl4PKtMaw9wzWC67Qh+eo9I3BpMDATJob9GYfH4DufBZ+sebMHeHfivY3XwSBbb6clqnJ8djcvL03F2dkQmG1hue2SjgTUEHbC78XD3OK4+A1wDkwtAgRotrFbQkwRwf0OGHATqYVMc/N8xCIbDczj2D4/GenMxjk4ux9Hps7E+gj6WmW2bsX+4Ybdkird3IXfYVbJM8ATVFdm2xBpgAA4wHiq/i27H1HpysxaVEHRnyuCBbYT+G3bZJdV6b98X6DjpMno0MWDZPgFFlWojUr18+Yrg2tnFJTtY4nfWBQRIQP0wnDNYB5jGO7DQ7shcY6ffGwCCYgQr8Be4RgBgT90rAQKibFNyfG7gIk0yrrFkrkWzjNDU9Blt5prY1QK2rGPIxg8Pd+Pmc8r+ngAAIABJREFUy5fx6f07MSCjO60bK0A/jozoh3s2NQBb7ezsnNprANdwloAZjQYWSgxBz0/NIcAeY3dfgDMHe2NztI4S1X0yeL3/KFocGlvUrAOTMjpb2z65yzScsOfPn4/v//QnMqEAxP31n/+ZiR8AYWC0WQMVTSVUKj/IXtO5+Dh+/fXX8esvbwjs+DWlWydpBIzX6ckJwUTMPa6LJgZiXL0lqAfmGnTfALBBmF9zKVZ4B9cqcI0MqwNOszjjXCfoHP9Gp12zAR3MVZCSUNAcIAN4jdJaMi8jCWRn1+Pt1J5YTMEOSKezBeRx7sseI3hGR2s1gdBylPiVXNvKZBNcI/sMZdl2yOQD4RxVJ1Ylk8BYA7iGOcG/P38CaHk97u+iczQ/XDprmJODA6xjNCzx3+/ZiRb7AGtZ+p3a3wWuVWlolo02x9r+qn2NPFe6w8nDzmXlcQq286TOcnWzpA1q+q9L39W2RtdUQkC/63BLZ+Y3zyLmavI95NzE258G16r0NPM3+cGZKGLSrMCuXD9ZXtxZ3WINVnCkj+vVIt5b/nw5DhUNai3s0jabwTXbdEqe5B4KT3URNJVPqb9by9fDVH7MNgClYNXB7g7G1nJdxH+re3PzT+PQ73PtMyiBzKeYWE9co+7t9zPXdoO7MzPfiVv5J9vPLo3b+T1au1h2OrsMftQ5GjYiNYfi/da4M8DSwDXvwTnA9Z6on18Df3yf1lJjEidBoIq+XVXAOctKkUjC277tmAeBhh1MmMeFzx9b0K81WcFjJtaQxlprsoB7z7Fe69jmiQXxxK8dCy/BhbRtC/tnFtOu1y/XL+/X4EJs43rOmSm1DWZ1eGrbTvlciF0tRo9JHwGuee/YN/Ca6WOZw7IoC2X0aUBuB7hWuEUAOt0cNxszDfuipLOPMYcnEvzQAd75FeCabZJfU8kO3USPXWzHbKc7uKYFtc1Ye3ruY/3Gc+js6gmIbeZa7X2v3fnJNI8Frvl++3PUSogGiJzrAgNruLfBNa/BREj5yJCIme/Dc91/7gLK+tjssi1Px/l1vbxG7I+MZRfgms6mHeDaf/oP/+4xu/sFXdWL3JOfelwu/ShQVZulPf8y6LZhYlDFIqJuqGrg7cy5JLQ7SH2gLB7H3zEIRBAsfQ46e6ifMgU+3phMNTPW2u8TXHP3uQjMs+sdgZ5iLckBRZfQ0AlphkkMiwAoglEGJoe7VeK9Fva1MTOQyL+xpOWWuLu1ijAOcEJZ8oKMPLPgKjvFraiDGjSEEDBLTB4rkgDooiOnFks5TkbBc86i8yWDtdVKn9u6mdlhXGbytsYnDhECTywtDfAyGywoiHRwqM8To84lxR30qI1gKvluQ2MDMOkAhr6MjYG7mjIAtqB9E3YtZ0mAkEsCbKDUQEJC/RhvjbFYa8nUdIlPO/ASZAxwrfZcGT2AHHgGMQVUDlRaZwWI2Uhbc837g3ssn4VmT4d9UMox+9T+ya6ZdjSdYbHmmu9JO5v30Dud7jgYJhOYfnYxbqzX2FlyFEtnCZ8ACTtMNvT5M5wWO/g+dCHoP9mbNBQ6uEpbZs5PzQ5HNcdIhmBbr7g3gthNN5CUgSkLU59vUMgNUtisIpzPBGZpB8GoUTMLrRsWhJKNwzGKUtRoeTLG4y0ZbKtDaFXtUYvt7HQ1zs+hQXUyTk/WY7MCoI/33jEBgO8vn6DBBXAOpaWwG4fjEGL0d2CVfCJoB7ABpYHHx6fs+omgmJptAI8GbMHJWB+jJPRiHG5Ox8EajQ3AaDvm99HRGTuOorvoIYGZ0DQLe8jyStvqAIkFWkmTS2L3YkOzUpZ6kwKqMBDs9plahZU5t41wp1Duy9Bcwz7QmlKSRUL1N0zCoBs0ACQybqLkGafY+fMX4+Uf/jCev3w5TgA0rddk3gLgcNdQ6IexhDe+eQZBly1YOu7ezF65AEdCqwqgBOwEAnqUhYI5ZJkF2ZTQIQm2I4+36LBlW8HEQJTPClyTDcVZJKACtvaeZaGfPrwXezma2bC0NPTGAK4h2bVab9ix8/jkdDyD7tnZRbCij8Zqg1JIgHUojb0nCwkaYFfRTRMfvj4SW5qJJgRq3BPQlCuNJ47b1RU1uCi9EIwp6S2qcQDE8b/77jvqeAEsgTj+zd0NQd9Xr1+N07MzzhfWC+bw+vqWYvooDcVZ9e7d+/Hm17fj559/YVMClYUK0CbjGr7B/gEbKKB5AkoaBUSiscb1ePf2rbTWrr6QcWVwDaXF+KJWHMdagTYddieAgh2hLesIy4EyxryYawSg2YG79rhMVjFWbdvE8lNprZ/b5cPwpMRYt0SGM8AFrjnpVeGO/mb2oPcWk2ouB4uUrANy2yG8R91mb8L0Kckk8PaQ46r1J308NJjAHL59+3Z8YLMJlBS7U5rANTHkAc6Cpal1ZjkBgWvwpcwqVkIqHXlXFdCKik0fVqFVJTRXf0dGG28C7M+zIGx5aQRHdUN8hKolBJh3xnwPLCztYNZcd7brPJvPoTlsaIyrRG87NrcEQuAjCsijz9IakvbPlbs6g2t+YCm/RFBgZkbiFh7R4tdUUC7QsAI2V4P054u/p68tYKEHlEtwTe65P7sFzQEC2b9SkOeqlqfHtJ/z9s94z51Vt1O+SmCctGG79loH7voYmLnWAqPl5O74b02z13Ubm4bJzsFkJf762tOYLnWkK0hWQ6/5fr8ecOpwm4GJVl7VQYkG3NUjVnWQV898vQauGbRqyXf56oWCdDCIz918qr5/VRqucXQyivZuB4tyuUcSTJpK61qlTWb1C4SrW4zGIFsySjOQm3Y/gvN0V3fYp+X8OC7pIMuuJdaBwPkZ20Kft2kwhhRzpg/eQKgtQKPt6fkedoNreo0+0ASWrvGt+W6A5BMsIh0AT2uulZ19lDZvJIk87rvYy7v2Qdev7M/ndUhwd1EWOgGB/y3gWthq2faaKNn43YmBfu20r+Fj2L73LeuiS52p1iZK0xskkopLi7lWDQ2mvZ6Qju7XZk0VOrvBteJIGJ3R+2ro5CPtwj+9F+r8mULH32F5t9nNSxszxYgdXGts8CnJ2ZmrZv//47//t4/M3jcNGw76JGIq0XUzsMyL0yA+Da5NC5Msr0I0bUCnjRsjy8DFzLdlRrJTXSM7DueZwcmBNURm2qIHjguvGQ2XVHLTuwNdPLcYBNKy0b0KAOJ1UCJGcM1NF/SkcNgFoKEER+yzXr7DDWnAJnRvCDC5y5mbGCB9zHUah/zhigEDnGsx2cDQ2wSbTILLKBVFoC7dnwjeE1wzcyY+E2MYDooMUhlF/FPC8/hMBXAGByZwrTH97LSbscP9yvWC+5Qmi7PfuB4cTzIBoqTIoJABCZVraawLLOqOTW1Yb2Y7Alq6mis/WzkXpdm206jGoW7wEGNuQITgGhzZAKB9qFOQubHWbNx61s9OZD5nK/+1gYAhUve4KmslUwFae7HOK7uvoIBrKUqMtIZ7F9U4WrqBTnDNjE+X1sZORRORDDaK1iyGn4C+rzk9ud+d6UtQSSywKoMtRpvKXrfBNX1WlE8GIK+xrfW6Wal8rmfVnbHza9NmNWOkZzCDNMagHVz4O/aRutaELQyBUK2lOuA7tR/XZGkggXqLtmpvycaW6D1+iwASLCgF7tHBkkFSHCoMeHB9jDvKBu/H4T66c0aZ6GZvXJyDwXbCRgcqEUVpJXM+Y+/hcVx9+sIS0cP9g3FydMTyuIP9x3H9BaySd+Ph/ppAxYvnL8flsxfc+2/fvhkfP6Nz4vW4uXsceygPhQbb5nTsr44Joq02J2ON72Mwn56P49OL7DqKzqPoUvoYzV5uAaISaBJLjE4CmENsFnBNEEFSAwfSImMJaQfXBISrIUwH1gW+5ZHOzwYQXA1WOIKPBtdQEnmfTCRKD0TpJe71BML+r16PV99+Oy6ePR9guN0CXLtFh0mBRGBiQW8N12RJOPYMgIdrNJAQO47Xj3BfWnFy8AU84TtK7GO/ViIe69tBrYNA6XR5/3UwTfZYyRaXhiLKBmAJzTWdA2JnH6y0xgCqEVyjMD2SUeuBLqHPn78cFxcXZEQfgdl3dEQ2IgPZu4dxlSCZQEo8E0o60SCDJR4WPKY/oP/GfjC49vnzF4JrmAuAVdDuAuiC8YIw/uvXr8bl5SXPVQBdn6F5Nh6ox4ZmB0fHx3wvPu/L5yueT+v10Tg+Oh6fPn0mwPbjDz/y3/jMngxhUmooSYVrnZycEBDC+YO19/bdu/ERWmufP0kv7IM0wwjwsvFNizmwr6OhREE6dgrF1CxGCDxkgWsEkgA+s5xXyZj8CvYr3cnWvZPgGs59gND4Rtl32Be91uz06FgV9Av5Q24+JadZ7kScXyFTka/h+RWs32SlqEyVZd3RNRTgmllNLGMO7RzYD6wXnPW4PzSaALgG9hpYbGpSAXuKc0djNINrYEiqMy7YcbSLqwADYj/oXiM1E34NmdFWdolyje4kP/Vvn2Es3m5lgh1cm3zXOGNm7S0jclXVoTIsnVEGLHvcvHTg+zWW/rDnq0UblSwzIDOBa5UQW17HzbD6uedObpNv7KRZW5q7cMm6V/nZS3aI/WX6NhGzGQDK4C8DFrP5dwSTraRO8UDJbljf0sm65VgapDNwqq7samKTQEW7B3lLsani30q8z+AabWoErvqcqCpwh8qnBmz7BvMs01uqszM/fwE29Dip+7Y7xzWrY3RWqvR67gq89H8VvFscN8qaMzaIE7bHTmGnJlDBz9hYjPmrKUruvrz8vCmY3RFRT+sowTURGfw32OWMUYIQwe7dZpE9MQdhGlVQMFVNVOBfb42xaEVVuHeCCL8Brml5SRpgaV923dpyTPK/G4tp63N2Yc1PvD7nxj7Voqps1xpZ3qfOK81hg+HzZbMtqi7GAqiqfNg25bfGYasstCVWavs68ymAmOdxK5GcsMWd6M32etdn6/f++dA01/I5p7HWM3p0lran28Jcg+EfS4+5vtJm7ZjLvgfrHm3EZ7Z0zmn3M1tipRraufGefR89iwkIvjM+w7yaSzuPS0IxXNmv2c739/u80LnOkY5PnkFG/LITIXpM+JUtPs/dAszv87pciy0VEEl+Pc8WuBYXdwi99x//4d9Qc20yQM4SMkPbamnjGfsmNwiXwxALMAczDCcdfGqCRdvquMZ00PGuzNqYW0jbaVk6Dv39zOSizsnZ5NjvPgw1kbFB/LcAmnhIBlMC11qtJCwtwd+gSkcmm2WAkdWiA85nUZMH/FvgmjqHoryGAEKAdgZa8N9kdgXrwGWUCH4M9CmY1OHIzDGF3wXioXRTmnQaJ5S7OLvPw/cRAThYBWLGeD7spAgVru4+NY7qgOprWH/OhpDP17pYary12Mi6C7AH1xGTcJ1AXjEilX3ifFmPKj6jspPLkuOOgJfeWj2Xs1baeA7kcG9iyOng1cYs8K2MhP7FTG8EvQ5oOZ7R4pn07Fbi6Iwo79vOaVyTTJIwElz30X2q/0yD0hIIvj6BPQpIGmCLjnPhMKSBSZ206hyXTq8d0sy2CODQsxmMCzCaBxCu53LLVs4c7DXO4SKztDRG0hlqrLUAB3QKa544DwyoJDy/zLx2Y8c1G+dUN6QuI1yCa1pDM+26B62dfaB1PycJuJaDqSdsyyUuGhewT7xfvWbsIHP9c9+q7Mr2iuPNDqpRtg1wDckANngQM4ZcCjUOlZY1H0Lg3uMjyicBQmHPQ3sKZfBjnJ4cjPPT1bi8OB1np8cqEV2hXGuf3SLvr67G4z3Atf1xgo6JR8f829Xnj+Pj+zfj+uoTGW3PLp6PFy9eEVACqAxh+U+fv4zPV9fjDkseXUf3V+MRa3r/cKw2YDedsKPo2dmLcXz6jDps683x2BwBiINumwA2sNZu8c3SsijDHOraCLBkC1wDYwVATDLXogtwC4w0bwWuCc81eFCabHZgUPJHHcP7e4FR3JsCUfG7AVsF8PHsYnz7xz+OF69ej4vLZwKjKMwPgE3srbsrdQ5dYd6ivBnsNYFvKp2kXRL6wOtgzxHQ2nvkvKCE1Sw32cFFV1UGcbKTWAoS6wfAKskC67KVrRbABrsP+3zLcQ2mGJNOYhZBD9FMKHyubfSz5y/G5cUlWWxg7R2fnPCMwUMAGGVTg+urLA9F0ILkSzZTMCjEcsNIOOwfEDzFmAFgMZD6//L2JlqWZcd12MnhvZdjVTcmAiQoSqZl6QtsLYqWP0KkZdk/b9mLaKC70TVXDlWZ6bWnE3Hve1ndgGEnVqG6MvPd4QxxInbs2IHPkIF2c8uzDoAvtNUA7oFVhne+u7vh2J+d79jlEyWiOHNx5mHN6L034+L8gh2HAaqhWyVANuiw5VzBGhILUuctWIv4DEpEcTbBFJGpBv21D+/H2zcA1t6xqYGYddC9FCjI9Qa2MsZ/I7+A+1/GavknjqFLX45PthxPaK9Fi5XArxnQ3SmUjZBNCtMsUgHFXjOAbtkH2TdsVNiqAtfyWClDZnLIzGjdx9qQPifqjG6B6gTXPln50IlGsvhUcrvd7ahNhy/sA5Tovnr1muy1t2/eWAsPfhHz2QRgCTRiDx2dLsA1uFbQ86PvaW05+WcCa2hX27lGlzHgxoEg6DmH+8gJuJmQmShkfAGf3gbXNCWtE6cDC5X++pm8FgghGtQM3rIOpvpzdT9Wh6NdevuWCTR0DX0yDXHiH6hytkslJEhUoDSDu8kRqCg/QQ7/TrmoQZ+5zp2UmrGCFv4E13KGU8unARrz2gvpjDAVKvbovn09r+4efzK/U+CaniFf5eMnqNU7Lphrz4At/f59ruK7xVcLCFfftx8VO/DcgvvC98OyXt+3g7+5H+yi/JDy09ZrS+N3GFxbrzvaMBMqFKck9pqjuhjjQ6+xWL8G12acuEiIZU8laN8H1qZPvHzQmbRA/KVndrK8gaFqIGPmmpPsYb32GKguneZjGi/FRxXUr+NN3bix12wTxAAq4IDvcIBpVGWhihkPXt8P18fv0Jwdmod+vTknKzBv/bnEpIpx/pSvKjeeayjx9QqI0lUz17lLB9iWoEuutx6DntiO7z5/p7FuJw9qxvyO+1evl8/i7zl2TXOt3z8/z9+HwDVuI3elF8PdTZ6675qmSK0xEYGrVkoM265orANT+2sq+55JppkoWoKAwU66ncx67YdUX7OyNcVeY6Mx77n1mGS35OeKV5R6DIO7PnMI/V1OCq+TtLn35Hr9L8C16P22Xzq01zNvIeCsV/p67+Tnloml/alqtvINciZzvkwQ5Xr65//wd7Smy+W+PqS9NaK5JCsUcpUO9AOLNpsbWe50kBONf01v7JTjBPqVLZ7o8/o+LUskYCNnQAXMySIH+NBzt8O4gWtyaHS4pNRGQYycKhzo+JrBMIWy1X1Njvv5zPQSXDsRw4xaPdHi8WZhCSRKdlDWiRIl6PhQ40c6IyqTTPc5af8g6BVzAd1CtxQET/eyy0t0QkPpjLRZsMERvLNkh6VimqA4KQEHsjk76ynvGEZE9OcEyBW4hoGRDpXGUyV+EuAXI8+ZRh/yxUJTUJzDKIBa/lagcMjMx0F0uUgrgSRQacATnyXzyMLyYXto3gS+5lm0SeO4e122rGHo5RTpN7tx+qbONvJd4+h4H8CZI5OxbbiAagxwvAdy8M/DaaGLU06xmDsqnZE+YHOWadBbiTQZV97DDkI4pm5NTvDXAZPGqPacV8ksz1W2QuMdsPHQ8bswuJ776F7Mz5mhofI4gaBwFPHzxaneDuYyXAq0enDBkrSIUIfd1hMCK4BtBhdNOyfAGvdGezGU86X0N4AZ1/VsyiDWHB2SdggREPLalWirx92dMhWgp+GImGthswjIULdW5pDnA+F7AErAFlGXzzE+s4mBuokej4szdFEE2LAZ52fojrgZZ9vTsT0Z4wQ29+F+nG134/zsbJyj0/D93bj58HbcfHxHNtX59mxcXb2g/tbFxdW4vbsfH28Art2Oezw7GEzjeDwi8wqAB+WfKQ/dXo3N9mpsd5fj7OJqnF+is+jlON2djRMkAfheg8w1AGwUNT86domf7BWZaxgLSg9I5y/gGZ3pjHX2TQByB3wJpdiNc3aNVIdK7E+AEmEjsoSNZV6yZdhT7JYKx/x0M37z29+OX/76N+Pnv/gFwUCWhrJrpoAigEKnRyfslEigHSA1QJ+bG4m4A9DEgnbyhODY0yPPCoBrW5QkRqAezAKXyIN1B3aSBP+l9yWGtMBFMbLcQIDldFokYho7ESTvTgCK7THss2y5NOYAbAEogx3geXB6Ol6+/Iq6a5h/NDhgKSYAUpxJj09sJiAW2p00tKA7anZ3GLdxzvDvPBNYdATXbj5S1wwMPzwP/kaHTuwRnGUoT0XnUDVYuOZ8oekAGIyb3YagGMqX8b5iSCvpdH52wV0LLTmwpL7/7vvxww+veF358076GLCCCD/udXVxyWti3G7QpfTDh/Hu/Xt2vARr7ebjB3fdveO85UwlXhodO5+nPKlmSU1nriUjgLNwMzY8t89YNs1zCKxH6tO5tLE1j+F9XH4uuxX7K41QAmNmtieRoOuIFRltRwbKE+RXqbjANTNDyWxRyWvOdwUa1fE9tp+gscWiVYKdxEhKzqVNh+eD1loANjDYsAbuP2EfSdNTvoP01qjtR1wQ4Bu644IdCD/raKDTrda/APMkKckM7wLcszA0QVor6Tp0YOERJrtdzyM/s3zdnMkzgJlnboRgPNeW0yjNJydrOPbxY+t5DgXU5RNP73zBcJHPWsE45xXjw66qSr7hHEpZnMCaJQOqWAeT72dAQa+d9+wlSRWQNN/LwIEO7daIzA072DBl5b8JDFp2++b4utFSQB09CQC31gjJ700/1L7Bkrk2vZYquT6QALQjP6U+ytcxRNiSYftzXv5WfCkFoGJJr5OOfwpIwXvRj1l2vOXomOUtW6Zy2B8H16qiBs/Yy0KXW0FrMsyj2BnFCfWb0eNN/JC/9+M4fybM+zUwECcvVVFOKMX5m/7Zar+ug/nELgTXzBIPQ5sxRBJVZo1nnR02A630bNVZNefrwc+1KkvOUaoFJgjxU8A1nd/P2YNnzJaPtf0Vtr7OTwbXzDBlrLIK5L8MhVR1yyS0tIdeA77l5OvZJ8PHY9B/v/ZW71qLdemqkcRobY31+L/gmRjgQyzEJXDl2Vgwpg6Ba1n/h8G1ML6cdPgp4JpxjW7zePYlYel37OBXhvkwuKY36fu1/rtBYb0M2EhexehLcC3QZAf75l1iLAyoVYMQusBzPy4jrMOre4JT88fL98h8TJ3OyKl0g7VYEw3r8e8ElF/buX7W5fZzjfLATaO7wq/mmRnT1+/9n//Hv4X1XVAeqTHRMmATJGtlZ2EBMYY48GI9kCWV2gG3BkcPp5fpDkME8LXzhMQGIfQzeqwWAFkE9GNMyfaojYN7LPWa5kUaWl0IA36KzDQzstQd07UQ+ChzLYcQYAuZFwbOwPqAiDFBDHZ2O2WAwk5zLhOdQpvOtAr4QQZXjoNAFAAO+kNg8hjgmg5wlcPs+Idliz5cUJoBxzad5+CIStNJbL6MN+4htozKhLqmmpw0lVOKHVHlRmGo8fk+V8kltX9Mn482V8YD+7uXLS6dEWU36XQ5WOnOU4yBAIzMdjUU6GCgwLxicwRcC9jHd7aGXL9HB4wIMh1q9W2dAJQxKSPrjqmtHGINrsmhEStpDa7NMYjBdFDAuScTccnKExmhmiCwRIzga5VZJkArfbaoUjdn1nsU6++zOwdG060EtmMuU4LR9cL2S0P3HW/t1QACFHUnQyfdeJNBRuZRa53MIbz3iqZbDmc5ndUBVPuX3QrTWbSBmxOQm401ZPniPM4DZJVZ7I4EwHHpQ4BNlneI1tEJ55Y6h7huZwU4exQx+QVbcpbVmnXiDqQdXAMIAyCLIzkPA8w1AhbsO6wPAW1gsqGEkvptR2PsNmOc7Y5YHnqFPxe78dXVOb9/f/uO4BXE2QEsHGMNoMTuwzsCbQB2NicQfb8av/jlX5HNBcACfwjEAiAitGfgDzYQbKjN2Xh8BItnN7bnV+Py6sW4vH4xLq5fEmRD2ejR8YagnNhrKpnHU7Ms9A7ABWA7gWtsdIIx9X7ESKgzpewVg7F0A55BnMZznjkGoNG9EF+Yq4jB43ciTk9Wk+cZNuwOANnj4/j13/x2/Pqv/2b8+q//mnYX709Q6k7stJsPH8fp8SnBSnQNpd14QGfWm3HLctobPqf0MbfjCQxCnhW3fE6UM0ebj7YJ2oH4HXTEvBeYwxL5EwB4YpxhPagLZjWe0apOiZ1suhgz2hcAtviZeZ6dcq3i+nhGAMg8v0/AfL6m7h7+oEsnADYwEMO+RSkp1gLKY9MYYmG341QQrNG5AbkCPAPOP9wPXTgBsGEO2Bzh7o4NiND9FH/AWkNp6C9+8QuCPfef7sabt6/p1ABYQzlnmuxgXrAeUN7Jzq6PTwR0vvnmm/GH3/9hBod4d4FJspkoScW1rsDOO4d24I7BNhpevH33brx793Y+p5iKN5xzdOFNKWSXyMj5tKQpBWBL+Xg6iKPLN85pgWsJDlO2l2dk4s3nNMHhdMf0e2Qt4318PGrPOMinNpjZswTpZidXfV+gKxJwddbHTiXQDrimzsjaJ2Lpp+RZnZED4GLtASSFX4IvzPn7d+/H69dvxrfffkvNPez3uzv4NYQFOX8n6DZ8JNYuz0ZmhZBEfFIps5n3KclE+ahiAgMSBsQSahLuiV0+BLA0n/7o4VMlhvtAdlDA9pwBu+18dINm4ta6euUHSDdSezXBwRKw6KHFDKImcyFs5ezwKp/KmXsYXAvzxkw6BmdmTjRdWUFaSxYJxzMA22Su1YnY/fkO0sl/V8llTwLkvM17yiYVG3IGL5bBYJOUFkck0NQa1z24Fsx6D7i2BBRalY3Pz/A/uNcWCUlrMuXaC8ZfAY0z9pkZSPsSXiPxmRPpuTngAAAgAElEQVT0hWnc5/fH/rt8nSW41sGu+Bm4H+KQHs+steziW4W5tg9y1Pv1gDe+p3yMACDFXkkc1ZG3jM/iHg6lgq8WaFbXxFT3Rk/TP/NgdVCDsdyMAwXShulDTVx/KaZpPqvldUo98NBMaI2TL9JAnh+bs4xb/Hn8vs2O/JCVX6jluExgHAJA+n2fA3Z+7Nn27cnzn5jzbKC7Iu4C3J//dMXuWWvr312vPY1BK6cmfqA5qzNItkl+epUoawyVlOr2ZTFOdMkb92kibodhwr7OddGapySbug1bzA+9YX31WKjL3+DdAkiVfyp9u4xNfTYxipqPLa65Yr71ewZM7izXNZBV50bKRZX8FQZX49njz85cy3se5LysJr2XliIBlKqMHwPXpr2YqE8926FYU4o9xbzv6+DQ3tm/Rubu8ArvzyNmOnx0J7L8w/X67uuJZaEUTG6/nImbH/TBwsXhILh3ZtH3BXzkM1NThGWSCBQqA9k3xhLxjvi6pkEaZsrW0CyxM2OVIbJssmmkEcxJSUTvjtSyfnJCtYsCguSZ08FSJV0S3Ud2G/eEuYSzzeCMGVeVuCaTxEw62QMbgQuNsk29tFmKIdafGGXWWkrGzH/Dif348f3s9CbmhRg+6bIFUIvaTCyBVKfUsO0IQlDMWfpreM4cPHhzgV8KTBC5lCHT78rQVVlsWIcRn9dBooC3a8qFoQSNmCwyzDtAnJRKJcuerHvYbbjnBMzwfD4o68Cscs55bWuUoUNcDG8/XMshrG5Ra4OWtXiorERsMDBtVNInJo0AQ3VlLPYA2RpmlWQMl0ZToMTaAMjJ1fdVzitDnTkJE5Cfc6chiqXPkk4wWqCjJGaOsteaP6yVMBJy5HyGxpTBBzUDscMTEK9Ri5PxzNwk+FsfSBnnafDNMoqQcg5JmzKx1tI0oJWmzrkAoNJBVzvuOpfLVTo5EYAxu/sW7YDnRtiTOTQXWebYuwzMKsuarq4KgA1i06ZUKUaCqQQYLEdwWejUXHPpc8YojSow12A+QQuN4+vSfMwtS5hpH8ASk01jV03YJepEITiGHtRnBXGwlccQXj8aZ9vjcX6+G+c7MNhOx4vL03F5djJ2p2Ns0RX0dDN2KOeDQ4N7AjSGTtin+3F/d0P9MIAjEu9GJehm7M7Px+4cjQy2AsUeBLTcY+6eAI5Dn+ucQBuYOZuzi3F2eTUuALS9+HqcXVyT5fZ4fDI+fXoY958fxGKZwCr0y444FgRL6ZhW6RntzenxOLZ4PgMMNicQ4w0AjfZlxknOFRjDAdjJBjPjU2zBKhOXM3w0HqDBBlB8txu/+s1vxv/w7/79uLtHd8wnlvPBhqG88dX3r8hY23n+qDcG0MrMLoB6SlIcjRN0csb8jkcy0vBeYK8B2Ig9oU0iW+NR+loGMRhAh6nWukIHXNTPnCQxe1YdHMWGxvMA5MC9KD9AZq9YvWI4S9sTABqAK4BbANSgn3V2dkH2GlmI5+c8Y25uxfAiuGY/YJ4rjY0JwIrgEeYJv+vzG2MHAAzgHoBGPBucSO1frFuwJ6/Gz37+83F9dUWm6rfffcOzF+cwfoZ9gespSSKACvfDO+D7ANa++d3vyD6bWmvWQv18f8/nAggkoA66n6dMvABAxTkC3TW8I4BANEcQsHbnsVTZL+aLZx8AZvo1J94v1piaTUocTBEAwvks8EngrkubqMHqEieDZ0w2OEHDwEOGcZ6PmP9iexRzhg5gVMh4qMg2CDQxkwLrzpproUbxvGpnOp+N57HOpKlrdDQ4JtRem80RqmEEgGSMLeYFzwggFmW2v//97wc09zC+t7fYk+lIzbvqCV0+iy60uD3Ya4mLFgDKDAacgUiedP6yGX+rEqeAb/1aJ+n2FlDHn+lnNCMj36O0T+MnRVzdLD8z9TNfOsuzhwNoLIOxClqKGRadTx75BBLTiTySCmKskaUor2KCAzyLEpgtQI4CSWTvXDq/AC18tjUxbf2u1kfAgfjOCb70Mz+bx0rlM0pK5PwlKG32mhw2reJ0fJ1HccCJog0Y+NA440uM+zV7Z58UoPy8fYYG0mTcVbpVkh49zJp+WNOV7sBF3m/6Q7UrZ4xR11uSCPp9uPxX4J63vN+xaFLxC+fzez8s9ohjnAzPJELMBKPHbTV+tUc6EFzgU2iOFaiL9rbHoUJc4smM36MEsZK+89xTrbqRrUhulMBlmKr02+DXdnYf79HoY4sBbWActauWzzjHOsQO2lizVlvVSvbV8j4BaQqs0VkfEkh9/5CfHB+45mvJXFvHB/O19gZ59cK1oOsjiw7Bh8Gl8rlrP84LHKhIW961M9eWsU2tzxovmdlKgva9QXPQwPW9mGIayrreenxjU2RzpzXJCfjMgLVvNzZcALz9faUydnwhATQfq5F59FxVLh9wbW1btHX7HnLFlu0Ud9EzxKWcS+sxq814eL5Lfqd1aF6VM8810dac7F6Bf7FPBwc1DLb2+EkyiQW7rizUVZK/gIRKhma9X5b7Q3OsROBSU/LQc+Ud9n/2Y5tLrDX6RIx5esLBtpsPPIuW9PxsaGCdsLlQrIqRBT8XusvnCGh1B3LqVKlsMcBMMFIentlUnv39gzFP5+FENgxOsUsFmGF35zP8hkp64FxE9N/lmyybcgkBDHLokfGQPIt5p2Sh6eDT6WWdF38bDn9KR/AxMhLYKdRlHc62IhhSoBKGFLpgiZ3Dw5ClKWAlqNwnvxftFe/FGUihZAP6L9BOUjctIabsttaYCgHGMA4pfdTzqnsb2VYur+pZHQRXcHIQTCnLZSfa6LjAGZVZzm5wJyczUJ0/2wjQCwgzmWAWg8fCRwAi3SK1LY5eSg5Ysh5tByZ4YyZghKMFmC3BtQBI+BkDyEbpLlBr35ArkNA9FdS6tK+1a8/hS2bVQ8pwaq0RRMQ7WouHwRZYNwYHsrbLEVOmPkDafD6XRIQxJ2BMjirXpxkDyQTwegRbClzDusD7R/Ba+0RzV8zEuMdjfH6UxhSCydSPc51yDbi7HksR5AjPsXC53XSWk+lys4VYw713mwzUot/nXmQNxXGaQt5yhbANMf/UDVwBIWGlHp+IEUuWJVk7cQSld4asidg8xYqY7ETb034EaZylKdfLdsEozHPmAOD6S0AYsWUE2WFAei4ZTFA/QfOv8kQJlQPoChjcbSRKofjOKG07QklhQCMkHHQPAueggOA+DMTH2JyoKcB2czp225Ox2xyN6/OjcXVxOq4vtwTVUJKILqvUe4Othq2D0/vwedzefBif7m5KlP9IwAUAlvOra+qsYYGiTBRMHwBPKPUcR2Cvpkz0TOWi0F4zwHZx9RUZbGS5PalEVOWWsGkqYSbTz50UMSd0xt1QhOsBY2KGE1lkZAN/JjADm4dVE+aXMtBieoFxFPZUtCIDxmIsdaozV0/w7wngzdHR+MUvfzn+7b/79wQ+UDK63Z3RxqC87ftvvxtPn8GC2uiZiWNIl0wAG0ourYfpLp2cR64N/wEL0eV+OpIEkihBobIqOonWWIKdBeuJAKI7rc5zlp6kVj8TLJjn3VZljWDBfXaXUbOjxV4qZibH8BxdXzFvaFKw5fuiPPP6xctxeXVNMA3JpXfvP8xED8Y3+m9hUlCLbqNOrAJBBa7hXdXp83bcEGgBuHbn5JjK51CyeXF5MV5+9dX46uXLga6RP/zwvZonbDfUgWMnWnepxN9YRzhHAQjj7P7hjz+Mb//wBwrq397ccl7YGRalyWDxOdEEnTcAa/jszoxzrEWARwDX0NQAYODdLcBANKtAyS/AtpuZrMI4086eqNw2IMEU1mZSTuwhMbXEOk9nze5Qhm3CBgYG13heMvCXQ1oJlWJrzHJJ64ImgImn6hYLDmINqIQVauCENt3lY2pQcSq7wz2qRJnOWzSouJ3g2gTAnySLgbM+HcaxVyBb8f7Dh/Hdt2g0gfG7I0D76R5nqsvf3cBFB58YV2AkSznAzLx2Xi/r1Rx7OADJeZ7GAgFvWqjtj8vqn0LH0l88DgIMHfLMLaJMH8eaYmGucY5SGtrkUuT4B1xLUiaA2TL4KdDEjLIw5swMC3ilv/WAZDOTPVHBnBI9HSiwiVvEDzrnOqiVcz7+WIh8PPfitxnAVDwY36pYP7l3WH5r8Cln5gLsMbimu+yXaWUqZNObXuuCiZeYoZoe4F5K1nYJmv2AM8+UWKc/Q+7NktWw+lrDka4tR98s4NUKQJBP9AVwrV07fukEDlrDjTzbodhpHwSoeT+UcF5fa46M/eLSHaMVmvOdccp62X8mvSu/3xj9i7XAgEfVHcWgtN8a5pk/r4ZimcPECrr+oUK/AjolO6NGZLWuMk7lv9nu5JkN2MUPrNi3VqJXm8Ggip36GuompANFYmIGJPZ7eEOv53X+e1GF9Yxxsv2a62D9meewNeOTTgv9GLmojGRmYCXhs3yHlMJn/dvP4RirKiRjeeitehyVn5vfUGus2QyveGt5cwW26z8PLmbeZINd9Zb11Ri9ieUzn2EqThD2ANi/HtC5/nRT7ZP2ucmWot0tUsh8f//COo7lNVbVeofGtINrbNi2Xjd747lc9ylTTxz0hdU4bUbOwIzFHONULxpPD3gXcK2vjbV96/eNLaoz6XmwrBIO++fvwXdpiTfMl3yeNmdCSDu6pNMY7/R//Kd/O0vqu/Bjn6wc/AoMivG1yEL5QFHjglOyMuJw4/PIdlLwfqKSS1pkDiDnWed7SnusSgjTwQfX5Pd9MDG45h6ujBlKdTKhBs3nYp7gmgOYGSQgoLUuEgxzyi3hMBBcQ0MBl1UGPBMrDc+iLpjs3GlQTJsHwSTYGmYXUWdHWfNksCfIhxKg6PNMjSkFKmLeZMMpoBKzxto5KPtCcIRr07mQJgqulwM2Tgf+fbYDuJY6YpcaBpUPYOTOaAmWcn+x9PQnJaZZJ7mn7EeYcQIAY8imMHMrB+jATX5PTr0cyrkOzcYjwNu670xgp+ky1TzXQcax9JjFmcn9OggZsJAAWwt49XkEQRIMZ7DnkgdqbLU1Xod9hTnTUBIwbADTdLLKmZkOohlpBAFm91WV6xA8+OQSsPks0pfL+HvgWRIqJt6qe6fBNXVIdWe25hTO52zrj2PrEj2+52Rg6lhT5nGpSVZAnkvyrA+nzEOMlrKUCtgAMIvJVQ5nulpBn0dsp5T7MgxFoOhgECDVXBezu7Cd5WTLnGaN/l4H1mJnGNiysUEdNssyApcjxBFsz5B1T77ALO1SFpdlX2S/WD+HJfTScKLzeaQgiACF7YvKEM0idmYebirCcIJUpxDbPxrbk6dxcfY0ri+Ox4vr83G+E8CGhgYbgmtHY4M/0L06PRkPZLHds0yUCQMykY8JqrFJAUq+ACSgrI8MKwEBd/coXx/UW9udXY7NGcTnN+MY4u2bHZlru4trM9jQSRTsllNpCJLFgonnSPCQCsg7QU0y9k7GMZh3ZqmJySvmmrS4BMgBsMl8g+EHJpiaDIihB/AiQAFYU8m8Y0Wx7BU2BQ0efvaz8Te//dtxfnk5tmAvQzMLDWsex/jjd3/kWtgcn4oNZ7A04JqAP59ZpFCKHaEzVeCaGKlVBg54T3td31dgbtvnMn2AT7gugXTqrzXmsAFkAZAb6pSx9BKMvSRfDP7zTGrBKe4DYA0AG2QM8J4A1wCqXb14wRJRsF1xPTQOgO0AaAbwCfcCA5ryANYRi7YlrpvmCQAcOUcAZm8+DrD7CPyZGYV5QMkmQC+Beldjt9uITck9IW04PCNYZyWenkyydOXQiODN69fj++++G+/eviPAltJagKBiB6s0WCDiblxcv2DCDMsQawXsNZSHqrHBez6rykPFZEtXa4JkPMfdhbCz4V0qSHtHYA9dd7F+1VUTPkQca5lOMP0qwZGAcp7bZkwnWTZtIc+6sMvCMirKUvXdQvfgJB1dhr/QL5SPEJa6mGuy0TrzlYxS0Kl1W4mElKcqmdHZ8GGvYd18+Hg7GWxoQsHmLewP5ASfwT4mI0ie8x5o50rO6Qnk+GflFwVcMqvC5nqtJYRvA1xbOO0rBlt37jNXkWXoZ3yc+x44TaDP/iWrCWYpEK+28OUDPuhz6mNTLnuC0+pSLX9Ixfpi1iwD1WUwUoktzaGYa/EnY2sKQJLbHJ+rxtwjwgOqAR5ebn1OFIiWli0+2TXX9Az26WapcQ1JDzhzfzRK0fPL1tf+KdZQ9kvOA/l/dWYvBt3n/6Jz7+oXOutEgEwxJCbI2j6zBtiyhjoYNZ9m5StyzuY+M9hocG0ZgP8Y04Ij5vGRxMuc91ZelvHrzxNAeLl+/jLg2gx+Xc4uuYNKgMtnS2lsS4h6DpPgnDFd08hbz2vhNh7HFbZS89HAwCQRGFO4v/cs1V6voYCl/+/BtfWzL9b+TwXWPOVfAiH2xihAis1H9uSh36v4fDkOWVf5rvZagVr9c7InIdrsg2tr+Kvb2Hn9mVfy+v4LgWvTlqQRSC8R7nuy2R4LpEw7VGOgZEf2fuxXH9c+TzXfNQJiiz8Prq2vpVis24XDYOICXAsr+QA77rBtSFKlWGaH1kofh5zLvYLq/0twbf3c/flyFhTYtwY2l3Z16RsIMUtsvD6fDtkfMtcmU6PTbPvchOZn8V38qIM1+ljpqCWLKQNWoEinzyYQ7+Wldiu0NVdlEN15yvbt4BprlE0z7kZ84cN44zPGMUslAQxLhZC1teA9FjeeHQGNykfQwQwMKdRDh1EmsIgMCWdYAi4Wo0sAhwStAYCoxEw1vCopwVfXrxELI6WVzkpOlLvGUw5VCR9iATNosECxxr4bu3KYEAABOMRXmGtxtrKpBVoAPFOmhUi3WWXr9wxTb7mxUOaE7KqMRAIwBV0Cg3opcTkEVZPPsVmBawpK41CpcUCMRuY+JaodkMR1+B4EBZC19iL3XwImrF3k8U7Zb7paMhtuUEmi61VSw4xUM/Y8eDwgAYHjtZaDW6K44jdV6UPepWdf2QTAgJwYdI8CbQ3cas8FbAoA66cAAxKlZ9FCy7fdqYbX/gTQQk5x6nII1LYSj9yDe9RBFp/R85yMzDREXfDfe48AikFOgmGto+109l2aHd2dOmCfB9diXCe4hr1gpzWJgQCiCSbqYHVXVrwT3iYaO9bU6plwLb92gDq4KaZsCYnLaVYEolJZ3UdlxXJ+GVAC10+Zz5FANo2qxgr3A1NKUQn+uJzFVOvUl9E+H0GH7XGcbR/HxdnxeHGlJgc7NDk4BZimP2h6oBLS7ThC0w6wTO/RWVPJEIneqzvy6WY3jo7BaoEtGPxZsl9g25HRe7pxl9CTcXQCTTaBawDezs6vyGpTI4RzMnqgocRSWwKDKkdTwqCaeUzmCZh5WzGXVOKp8n2AFbJjVX6Oi4Blw30BUI3liWq4wsOVyQOA8wYNYJOoRzgIDgJUA2vr65//YlxcXfGd0bAGgNarH15xnxyjJBZNHjAObHggllxKIbknog1lGyaaXIFrs0lKyuxo2/SMobuLVXRMkCjAGksqrYup7mkaN4IjYBRvxBjGu7NrqPr0qnR9Bl5ak9h/BNTw5wzgz46loRfQYXuB5gbXBlShnSaQDPpZb9++IUgERh26eUI/ywc+zw2Anrg2nvXd27czMJ1gFeaHpewCe/BsYNyhOc/l1cU4P0O5J9hpSEopMQdg7auvv7beoc5f6gIC7NyI6Q524R//+Mfx+ocf2OQg/grKYsmOJlCNLpdbgsbnV2jIISYbfoZmDx/ev2OXy3fv3oyPKBEFwAbWFjuISiJgNvxBl1afteUQO0g0e+3+kzq9bgyuMfnmeZj2tCXLkthJl2v8jp5dDTgE1Ops1383sMTMEHNpDNSI4UqnPQCuTXwvsYsfEjCY+3uetbJPYllqHCkT4vstHVmtX/g7AGEJrr3/ON6+g+7e7bi7w340uAYmq7UYcbZRSxPsNZf2o2Q8wIPu0UvzhQKF9S2/Uo4wfYL4Tcq6TN+S838koH1+hXXWP9NAigBGYnP1ALKfBbpaEh1kz9gGSDNUz6dblDOv89XAf96Pi6oFXNZPC/A1jlISmnK7xmFLRt0Jsg5IlK5O5GDsSyXZlGczUWgdQCdg1juk22J8zYCwBjVaR/oJLi6Y5LNFxtJVL0RMMz610QpgLP+omJwdxJpxAK9VIEpfp0mQcb30H/i/F+BaxqeDgqvnjPSH9swaZNB75KuPawfWuDJasJz3OPS5HuQtgZUC1zrg2K91OECMXz3v5jkuBmDGOPdLbJa9OYfEwNCMKxzM576I2cKejB+dEl35AVlDWmdh7mY9rAF2W4Y8xiRa0EbG1ff417MXYBD2LkG/PxNcq2erxdTHXMw126bGZlzazrx3bHxzNb+Eq7byvkPPcegeM3afrMvl7tjfEsv1u7xm2zTTJFZ1kObBPgfPkfKfl1CUrlPnTged+rq0G7zYg+pQ+aeWhRZmEMvu2Dol9g6mpz3gf5TmWn/eWrd67mlZFkfN0tr0PaNrSbKj27N+j715MehXNuAwuFYxi/bEoeVUz78sf9SaKmBt336s36munuRcCEnTPFYVOF9JVZT9c0u73W1Ot4f763T5nf5O+MmCPb2y4c9dS2FWk1foeNlyWeq0+a//+PcsC+2HyNyYfXJbvS0+KBCKd2sU8RjmZNxj4JP5bI9NNm6Vnc2fuNMMHZmwepI9aJmKNAbw6p0tX70rF4dTS12ZOhmD6vIzM2RUEoHgVZo4eHqyAPx9aATJiZMeG4JOTLY01eD0KgBmORtBGrO6IGzvhgjQx1JJjpk+HgOBVWLpaBO5oUGuSUAPRl9BJO5J5gvLzk5m8weWzlqHSuUpLklzxiDABa613aj7WphmCfyX4FqYQ9B6kgPPDLfZRHxua8eFKRWDQJ2ejx/5Png3BG9iNYjRIPaaRLq7KGvmPgavDIx05MLiyzqFHtJkBxmUFfAU1qOp2AEJyfZC1roBlXacOG8sdbW2h5mTAdemU22ghGV5Pkh8jNShULxhLdN41TP7mUYFAi0FMCwp4xqDPKdAltkxlKXCELhVEB1205p2Ph09rFUYLzc0SHymkkV37/ykBgMlFOuGGNZQyXswg0sGjHTplqxK7ftkGvX8FYNp7y514w45alpnpWdTNsJA/rG0HCmMzfLP+sJQIyibjLaeJV6UAFcWXvX0DWBrZfB5FwKPq5IYnFI5LPAes0TOWi56qiYSzA2Osikxb7V/pBMBphoBNgROjK26fT0aRzwR8aYAhvDOKhtTfA1GmwFflrY/jO3J49htVRqKUtHN5njs8GeLPyfj4nw7Ls934+p8N07g+Ax1EhRYC4ZU2K8qa1N3PzTqQLdNOQGnu8043RgY4wGJUlbW9ZKlBlDt7PySrDaw31AyenZ+jXpLdQ4ESEXmp0ByldLh2j79DQrjn7DRbCThOcAagY3OeoNdEbMUZa43AmVgCwgyiRU2wTXbSmbV0AAA4DJaM5yLpXd0cjp+9Ve/JsiGn6MsEQy2d+/ejfvbe5X2nmw5lyg5RQfMgF9s2mDafcRQaeOsdRRBeZ0ZSSZYZ45sXgvRG3TGmgKziyWK/oN1gw6UYj+r7JhrCTZsIx2wyZADGgqQzuxGAs6NxcCEGPT4AK75DzTX1Dn0mmCzWIro9qlmCQCu8IXxx+9CUywgEOwodc1OTsmCfIvf9f1YrgoWmMG1lDjzHbcbfu7y8mJcXKBUdUt5g1uUZ376xDmAJlv0SpGcAqMcP9N4SB7izeu344fvvx/fffcd5wX3xvnDPW79UpSYblG+fHHBvzdojmB9U3QLffvm9Xjz5jU7iN6iRNRg7adPauog9puaN8S209ZOYEM6s3gglFADaMWZi88EXFPCJ82FionOpA7LecNAxjmt8yxlw9Ou27gWs0OBvdxSgWrc2rAr6W5IVr+SXr06oINrCXCllaT3UtMEdSwOsCafU2sYZ4E8diX68DEAsQDY3qHBwRs0jEDnWDQyUZHA4+MRWbAAIKHHCGANdkodQ61lusqu86yd0iQ6u+wQydwS0EoTrFYaFl9yjLE9LlH7nBwBjviu/qZP+Gn3VcLfv3LyxPHGPksXTXVLmwBbgolFUFHVFr28mkEZz5YqwaTt92flgoc544RxYKRVAD/fS97lnK9FaajHrbI3SzHxxRtPX7zOPl55Fa0FeKEP10W6zSKfcggLqHExuNN3mnPuRg0dXDsYiPthxHILoLG+tgHP+e5ePnPu20s1AI4pLycU846JoebfE5R2kO0kn3ZHkyPxf3dwrJdUHgLq8r19cK0BEQYveiCpOWrgzd5Qr8E1PW38UA3TUics36vAXWc6rzSF6b3mJuPRgXorp8/7L0FC3X/GKSt2TgF98oOmmbDvxOQVAyU/dwdIPbVJdmJYlLAKE7nixNrwDRDizZbMtaUd0b86uFbrtLNQD4MSnYl0CFTYm7o/B1zzvps2pl20RJX298zee0726iG72LBt+LP2d3SgZH734e+/LLhW99m3LhVf1TqP/mQxoddziWR0/0qcVvtL+2B+ccv7322u+Pseh9rPbvi4mtN9QKutsUgJzITKoTf1768ebfkeZR9m3OZfsOs9Y9L9O3T7swTXAob38cl+1U7S+YH4VCZqaWfWduHQ+ji0//q85TN/FrjWTv163rX+mp6Adul//Yd/IxvYjC7+TaBkZtpahwkb5rSJl3FZdjjcM45sAiCj5TvL6GSdOfPYgYS1QeK//dDrw4svk0c0rYODuKBUt8xUE9WrQEtBGrt28uBUFz5ktzdbgWTS2NKkR9MKgRmcYHReU0Zbjh31eAzUMPgjW0u/o5Km1Du7+1vrmIk7wHmlZpo7cyJwid5MGgQQyENQhOYGs+RNgRmCBGbWLYweAA3jEgZXlaaUc5yW6JhDik2byYX3D6iVz+dvCeeH5VYAId4TwtIYFIFrEnMGYJIgQTpyWRZN42tmzKsVszSJ1NhBm0QONBF7ktcAACAASURBVDs3tvIQ/CzMNekcmV6bUjsE0dZLI1DZGGhVHqy1GsYW2BMJlucDd8vTnMpDG3g6JPQTDB5k76Tct4nllwPTmhvgud2KPe+FMdgH10poNAY/7B92CmUQpJJN4jgsydR9IgIv3R8ZCQVJ2ucxHCqPqPHJfp3P7Z+l1CngU4Yspa2TTeZBXTjjbmowu92tLfkxgk91Kku3XRkWa64FZE45ctbZdBANZDowDDONZZgrYJ/PmYDA5Vtlr1JJLlYr98IUSVbgJ8ZHFonmJ7rkLAudgBomBAOP0lgFTwExCUiivOwJQBYYefoTYXcGvVnvBNcex8kRuoA+EUwDbn968jS2myM2Ozg/Q3dQgGtbdhY9Onpg19FTiwDjWrRZBlyPwJTjXleHP5Z/jadxfnk2tufo2CgtPwBL0qA8JkC13V2QqbZF98lT2NNzsqJQGop1d3wEZjDsJVhpfh/xjeSBQyDdZ5R06CpYEbgm5prK6e/5vCxHvLsVA3h2SFRJZnXUNJPLLGJ2Qj06JptJYNsjO6e++Oorlcbu0LjhdNze3Y3bj7fj7uae7N8Tl/SRtQYdOgCTAEGiaaFNIwAGjkNKQicDNw5nQGrY8NK54kg4AQRgSlpqYK5JfoEaWQ6AwCBMCe0MNLCewRIGixidlb3+u2xDkiZ4d5RKbs/Px+Xl1bi8vh4XV5e8PrQwYGtgD3AGoewSz4GvC3SGRWMBAIB3d/ydi8vLcX4GhuITSyyZAAAIyXECEGmWn7+PfU7dtYuLcXV1OS4uz8fFORpJqFQTwB404cCmA9MsZZnU/7u741pEiSo64uLfr/74w/j9N78fb1695r0ptu8ML5sbgI0JPTaUh54BzLtgeSzGDc8H5tqbN6/Gm1evBsA2lIUiycKOsTcfdZaxqU/pjlaALY0yMtOhU4gmPwSc4GNUyT7OLskrACCWDRawJl28JK9kL0qTT7a4IhraolaS3sG14wiyW06Ba3A2g4K2ms5Unv3sLu6ue6J1Tv8uJcsE49g53V2P6XELTE5H9exL+k0PjywHBSj9w6vX4+3b9+PjhxuBa04UEFi7/zxu79GcCSCrNDPpN2K8GrjWz9ewcsKw4zgkILGG2wL4bH7u5kiJvfI/VkEufVQF9hpq2+LOW1s9V+aBvpGDfUkcJOkim548m+5dAWd0PONfL0EWOc0yiRofAWXSpQrDnWcwfSOX2jcgDD+bgTSbfwmUjFxLnifQYth28gs7u6vrKcWZr2T6+qh+DlwjGGvQaYXL1by087r8vAqIE3/EN8kHs05+Cri2fl78u6+59c+XMUg9OV2qA+CV1uCSuXZojHSOhY2a8tc1a8wSAw2oqmsV+GOvesnObH7W3jvFSdNxVXIaWftsKnCAELEA3Or+0/dsANt8P/tDvTvhIdCuB9lrX7GC7/IHiomoXfX4pMqZzgLKvCaYVzJOyQFJLZjgsJqLjKfWWcXEscUd+FgApQ3Qn3HLCgA5BJ4FXKNPPEkSz+0Smak+hl96nj73fS3n6sF7DvM5PRIt5pIZW6+9dpeYUWZ53BU6zO1Z9bFcxYfAk7XmWtZTfVLMNVZ9HNB1ew6gWWIPnGGNZSrMZjm9k9hIitMrbXduRIi4+nnexDX57dgDjVsA77Kfwl5qnNc27dDeLTB2H/zen+9s8uWVooW+iG1mksAahpMs8SWLrevmfNG4L8/XORYrXOfzgfLWfcB9Oe7aky2JsRqgOvP0zOuEw/46Wo+wJ8rfrnO07D2v2+bs6J/+w989kd2BznS9vrwZ18XGDxQnlUgFC30PecNlkydD42YL8zcDWAsiCbOli6R2IdKeRazMy2LB8aW0cedvt//0dmnTm4lOhhfNCFRSqYSEHEcx15SdDrjEzqBmpbFTWGtVH/ZaNF1UCgltAR2U1TnUGRVv4glUeVOlxIng0xOcza2Foo/cfdOlPu7qiffT9fF9lIShix4+I4BNzqfKGeQwFeOlMpku7UMYcEDzKgu4QLUsZpW+SqhZjD2MIZxqBCEEKt2MQiwjsYU0nsjEp6tUgD8dbnMNeW7zfiov1gHXN23fgDVXunbWYV/L0Qsj4GmALay80ql4JJIextxirWtHyog4c65/dl28tukdrMx1G3aXESeCgFO4N62pNcYJrALkSv9Lu4eAG4LnaBBO5o8OmBxS+G1KIGOdTEBchibgmoCJNHGoct4EfdMgmvkSfbIOimlAlo0XptlQBctkrq2NXp93GiuUS5oNNkGVGLhTsSgFZpW2Gu7Asr+AXDG6+ZyNa5iWet6UawpYA1guJ1kgvYKmNNUw0EansQ5HZj6ta8VSPdsRrsUEtNMBElAVnrU6v0lDB46BWBt24Hz4PnwWe0jloALYag/k2cxIIbcMdkCdROEvgg0LAG1zinJ3dEIWc+3ifEOA7fjokYHtGRmmCgZJdmEXTqwvTB5WqEA9PTuYayfjdKt9DV0pvBfXq4E2NZ2ADtg5y+J2Zxfj/ALdIAEKAQyC3QC4tiXwILfF9Ay8I+YWNoWMOVt3N7gRS3gjjUmCwwU+0a65DC7ADkABAGwS1K2mAaaK8T4nmy3fAxNx/fIrgmsvvv4ZbbCAxaNxA/2oDx/HKZh8BDlll6nxBuCoJVBodX22co8a8JuOh7s8pjSsNNfcxKd1xO3gGrpWA1iMvif3oLtyY+LJhDbIC7aWymOtE2n2OfcPGwMoyAVYCAYX2GtgiYG1dn59ZUah9jTuiXuhMcH7d+8IZIHxdn4OBtgZgSmMkbpyXlpSQR038TMAbOyK6rn65O8jmYPPXKEs9NLstcsdbS8bIKDbqtmo5xdgQqK8eDP1TPkc2y0BPdhvlKJ++/tvxx+++YZNCjAWBGos5aBoBJsDHXH1rrgvGo3AbuLd3r59PV6/+kHdQ28+0s4CaMP1VH7i5iPuaJwjgZbZGkIAagleNduO+waAwrkJkFTsDHR/ljYgSqbV1VYMdJ0BxW7k+sm6ip1XXZq5yIK/Cc7altF5ju1vGn/Zrwko0q2Y4Bob6KhrtvaUylND16VephnVaYDAxhbUltvw7AdTDYm2V68AWL4b79999LvIFwFzDZ2EwfDDBLEPCErNDa6lS3zGV1hFACSfJwnYdYjssddk/ivTfPoUfcbmlNstnEGmPA25ug1U6wD/dLTtB2BeBKwpNI3eGh1vPtY+uDbNXbL1Zu1W0lSGL/Y+MgLPgWs8O7n3CwzJZ2WLso5kUXU+h5e/dJwVFzWGl89RfSbfXwZPFdjLR5lBf7nd8v9Y/rSqDZrX1ywEMFmDL7N7axPOPxQ8F6Ch83QfdHgm6DtQKlqVC3PU6nr2Mzi+B+7TA+qsmRk8rR5B/kZioB4LWYt17mf7ny1xV0Hs88Fm/Ljl32sQT6OfMcstpl1rH665KX2/aQubnZoxZtjaSRC0uHHOUVW+KyG9aE4RYL6/QVuLxMOxvixLY6KIKkNqsJkgZlWGxjs2vQNOS5pqxTyxJzPRcXBtHWKuBfw4DIJMf31dHkd/csk8XKz3Bq5l/XgDFWNqtbcyenrfZZw9R/Y5DKUBGlokWSv65N5edNI4Uidha015BN/Qr3kQitkD1/Lgc6mmqyy+4WDDzEf91ee+XmwPXMv5sV6XjsVw9Q6u5fN9rzSser/Ete/3Nr5zjzVwbbHCv/D8U0c8VrP9br/GnOeF3d23NbPR87QtBa6t7WiuP+3aQQPjvaPFsfiN/Avui8gIy3198HJZy+351mfEXN+rhMeXwLr1Z+rePo9Wc9C7hy7Atf/8P/3tEx10gEd20Prh421SW7IBAVXrpcFKFjF/60Wla5POUnUk1UbOPZLpKAOc3eZNO4OU2rzTEM2yRzsvfWt6puTsyAmIc0ZQxLsglGB1DJVTipJQstfADmuMKHUJkxbbBM5YmqdSP7DJ9LntXCj8vMvo0hGMjljPBql+g1/S7lGH0DwDfpcgE0rKmE2M5pgykvfowOa6fjQ3gNMeYDDqFkFtFV+WQzWBmMmaUPmnSjMQ5KaLqDLbtcE0zxRqBmPPTLI8TzTSAsCIaVSHtjooqvws4JZAE5f7uRyl2G4RJddzEHA4YMzXjMpuAGIEyBKgOLuy9/iiLpG1uji3ncnUqaFYTynZaI5QniXNKuZ9O7jWMsizPCvC7jboHfyhHhrGyd0C+W48fBUYM3jz9wLwxfnkPNmgEcJhWWjYpgHxtA2W4JrKKbD2O1jZx7rv1e50TafFzzUNUMt6KFuYjHtKN5bZt2RwutGcGQqAa27gEDDU3sdkjxFc6OwEu4sZWwUg+pKNMriGkuVKO7miSoFZxnk6ZY5F9sA126s+dj1QgaA6WVmcP3QS/sxyUABbYI+p9BxOpcBbjBeCUIBrT08uK6CukFMK7jgJZgSWGgD2U+w1gpPQeAP7EuVzAEjG2G7R1OR0XJyhhG/LslCUY52T/aNy+A0SA+7cSeau16jUBfElgXPs5+3ZljpbYBVxXX4GG+WObB/8G5ptYoBdjDN2aDwliniCTqNsfgBwDaWFJ+OJrBP8OZ3abfiZyi21olOOrr+VHILNBKAPgAslgnSxrT2GzqH4AzabGH4P3L+OWl1OuRlPR2rKQ3bU2dm4evly/OrXv6EAPmw+mFG3BAs+0KEEc41gKjTbABCwkYD2quyHMrUCwD+zLFHgXjEEkmkNOygZRJhZaXwKaFDHTQBVYK6h++Q+cw2T/8i5POUYYA9wjZlZR80xNxDgmXdyQkAdX2locLrbsXkAyj0vAK4ZPGJpI0pmAYjc3Y9XP/xARhLOOzDdwFaLziaeGwBd7Ae6jbIhAG3uPT8PwApdOO9vb7lOA66hJBR/Lq/QdEddK6HHBQYYxgCNFsA0Ixvt5JhjjbJDMMah/3Z5cTnubm7ZNfT//m//bbx+9ZrjzoQTWNhO6DxgPx+rYyhYei+ur9TE6OSEbLn3b9+OV69+UPfQDx/43NIQez91UdQR2Gciy5orEy1gxaXOzNjXzzCm1LmDxp33TLo/i5nsskgDprFPpcEZ+2mgJL6MMxksB3UXeT7VTJ5W11Amjcw6U2JQBpL+zan2YGwiu4wTCAbgLt05sUBlO3EtMNd0zqNz7dYM/hNqrIG9hrLQN6/fjXfvPrBrqCr2AD7KtqGEVIAL9nd1gl4mT+ZjTts+kzydhcWX7xUYpeOEKxw/3Br08UuvS3BybjrwnLFuAq5e5ug5z3kIPUbFcmFA5L8LWBPI5oSmQeNFbthsafiMMVNJJvHcOqZ1MVD248w1gWsWa1+Ba/ERAvjHO+e/Z9fiAgMCIAXwS2fxsC9znfjnXfYjfiPPfjYrKTZyfCWfyF5LTga3ckT5DZZwaM2Zfgxc249tDoAADsR64irPnET08jnbvzrD5VDQt1pjBGYwxA3wkS9SCZme/I7kRx/fw/FavJovs1jW75G9q3XrfTHXtvfdASCsj1W9tvfbirml503S1wHrihEXcGh9rYr3ipBR75DYTvCMyg8/S+drdu1VEzSC2VP7zwCYO7wTyDMC8VwsXMw1zFWIEvvEjwm8t+Bea1Rr+rmv6VfLxV/4sOtnm/6wglr7jFVpIj/jMICc+0+uzHyg5e8f2jd71408ymI7NDALts7MNc2NDGxvKJKEBNfhgcHp4Bp/3sBGnV0hj4S5ljWssfmp4Bq1cld/YgPCTD2eD1MJm1qfeb/lmfOluWjmwlWD+wNwyL7FXpBEMuf5MLA+ny/ZHG2EyTCr5JOJA+1cWwNX6zWRez+3VnJqP8sI9r7jeXdgHT53/eyVvg/6OH35eZ7dgoskTM6j586XPG/OfM4zwDVpgCzrzHPLnpFYHHiTKlzUyAAu65dkVh+lB2RV+SreOfW7MTTLbjzRWYjDysDWQw+HS4d8L1mrRBiNlzewtlg2TP33bG//iHKEAElyQPCF4EQOcPRkJCCfUjSIR8eAqtxTTCwFZyiB2imQ8wGKv8noIJhk7aiF06ANAtCuxJerPJNBJAC61rmwgxrsDvfwwEAljDuAaz0nMbUvQuP1GC47ucggF7hWGVCslwCC0zlgphqlOgIia0ykBab51yGEsUupLcY4nf8ChuF7876z6+qyJEbPJo0m6irtiSB6nbVDrW/CrPcwwtRsQgBf1jyz5QYuqLm2FvW3cVfQUqXRBTJXh0sZ/jrkVG5SX3w2RHp8XrO1DDDKkQQ48lnlx2bZ8fznWlBp6wQT7Yx3cJH7DIESGIUAAfg+y2w49gqZcY25lrlYg2s5JPqYZh2GBaeAKxo9TTeGzqMzFCtwLWUoub79kAXdfRq4kwez0wLCztSeu4WqPLMDwfiNrokGAFSuTrqbypZ8elC3TNoaEXRnN79ZHjpp4CHxVlko7+H1McdusqU0Fwg+cdhjb6AEHOAagi2Aa+zoGS0nj1W663Hsqup9tppnFz+Wl8rBYGn4yVbAODhxeKfPYBUBlMR9kDw4Gue7U5aHCtA7YufQs92W3UXxN0A6sl2iQD7LzDRWAAZxX9g7lNWBUSSb4yYD2Fthmx6jlA5aV2digbFRAthSanKABghksLGsXg0Rjk8hNr8bT0cb6jLpsHQ5fdOsxP0wlgjiwXQiuGbWqRobuGM1gAH8cem/pklsZHQKBYAHIA1C93Ckzi4vx6//+rfqGgqW0+5s3N99InMLw401BFAH6wQ2juBXOkOnnI86mWaXEsQ3Y9pdbRlkTxBfTQ20B/SHc9k011B+iufFGlJZqBwkMO6Auz48PZCJTYANE82SYunCCSR9ZIMEXBPPTq066JLtACBi3Dfj7BxNDVAaeuVGFWAQnozd9owOMZhoAK/eoFnB8TGBuBfQp8u6x9i5+ygYYwA9oY9GVjbKW2/QPfI99cygj8fz9uRknKNz6dluXFycsWsogFva16PBklywxl4AXLu6Ihh4ulXiCyAf1gUA3pcvXvIdP7x7N/6v//O/jT9+//24+fBx7MxEx5r+9KAkwyPmj0y9y/ECTL3zczLgUFYMQO3161csEf3w7i3B4pvbmwGgkM0i7I/M8k3Y2JZAiE1kEm6uBQeWRwLXMJ4A2PDs8A0wrnAw1ZRF9msRpJlFpTlXF2P5CmaA27AD+GLjYds3qiD5rBJT1401zKqVVIDcxGP4QmDNmbGPtQvgDOuFLNForpnNRgb6o874NFxIogxzj3EGcAZQ7c1bNIt4N25vkVQTGxbvi/9mksvl0mK7C7iOHY8tzxqbzHHv4Xkkm0hB0IeainXeTp/zs/RgexAVhlY2n/QfLX0SFg/xwN7ZULtZAaPOC/YayLhzHvVkjOuJJQlki4OasZqBc7rWGWDTtHg98J2k0Ykb6ZwvsKFAPc189+G1jmiZ3a24Och6ZIGb9rHjBwvUWYJr8bnEBkLy1QnXCQzVeuI+mJUGNhETXDPLcD6bH6T9tZgjs0eiu9y7eD8X/DiynlfsAdfhQMxl3XZAAmbF383k9oCP//0TwLX+dnu6WgSqtQcnwNLKPzUOy7LQQwDQDNQZd6wSjAeAlrpGyREUA24JZPW5SCK3Vnvm1qs/yWe90HyvdMfOOEqTsJ6zwLUAFzNgnIBKb/TF+KoBC9lbj6gGMLiW55b/V8CWt+xMPszAPjHuBFvjKZpBOvdLNVh7LpDvoEvmUM+7DyH1381a6Rp9h4C/OSe2c4kL5ucP6OQt1iHjnAJk87OfDkyIWXjofeYe+RK4lunNM/wJ4FrWlaxpNTRIUwq58GEyN7BvBXgmzpJF1O8nVuj7XGc+2ODy0TooVntW9wmAyN3Qk/wGQrPPw+LLePey0D5Pz9m3JavzxwH1UmSdM70HJvXydvqWqzX0nA3tayfnzXwvnp1uxLaOgW3zOrj23B7p9zgEru2fIPWd+FJf+p1D6/45fPq5PcKy0Ajfy8g4k9BQ20X5lJbM1C5JAD+3ZQ6XJjCbsoF06ZKfUCCCFt6yxA/PoRLHYtaok0QYWwgeDa75+8IPcJ3GfpnENJfcGanNpungmhxkMQTCtsJ/w1mn3g4BL4FrdDbg+DXx++ipwZFk7T4ceYooaxNinOVA690ydt1hTMcoBEZZNDk4qK/UmDZFiwfbRSwXdcSTADGenawOir6brec68mh71CJ1BjTsFxuDOH1kP9iKgA1HnSh27QsDA8w1sVY6uKayT5UZAsBi6eMxyo8g7CztmbCu8CzRf8G1NR9qgCAjVOWZ+TnGuUTXK9u3dABaWZbBswQtuC7mgaVc92CbJHh3XbYXNlhMAklKxNLNaTnWHRis7LK7DhlACoojJyxiy54BA2XRCezggZ5RnTzJXPMzyKEG6CZ9p+iwJRhQx0V3nWGmO+AawCPptPTMc9hGLF12WRvuLd0cgXc9O7II+OZ6UdONOEf6nADnHEIzEJjdOAUs6J17MGBAkgZiFQRxQ4FJoT0bZoNXihgbYHWGUdIs6dScMnjJteKTUOUyT+PTw7116VwWak2b7DkCbK0sNM1A0pCC+8v3lBPYNNecQcPaVsCNMVK5IhkftEFq5sAnUyWXKxnhWLvLXkBxiFozE/wwno4ecOozlsQ6PCW4hoA4YL3KxnExgGyoPN1uAGig9P1obMyaO9uqgyg6iQJsO0Wg6xCSCmgJzptuGCYJz4z9zy7L7r6cxiVictEtYdBOnbxjAWinuzNqs7GbKAC27Y4AHEpJT7dgue0A3417MnZj54s929lrYEIBXBMIAAF7N09hcwN1p+T79wjEwBSe6Q5i9ZvtuLx+of/e7sbPfvUrivtDkwx2GOsZ3V4xtyyBa+BaGg4ACJ9JodgIduKdk+ngV8H2I7WT9IesIANr6tAMMXyBYAApYKukDyPZgThpHVzjWXZ6MtAlkyNFGyJw7fHzA0skmTzCdQG4DVRIooxPGoa7Bq6RVQiw9wTlxOfsWgugCYwwlF/C/qAs9Pr62uWzeibpiUkbDoAU5gY2/v72joDaxw/vx92NmgXg+fCeeCY89263IbgmBqcADTwnADbquZ1Dxw/dZ9XQQsCdzl6AZDizUIb6+999M/743ffjzetXZBnCJuAePIexN10KjLPr8uKC1wXAh3Mbz4WGBmhugPeE7trdvZiDYSjCxvGsAhgF38Gge0/UAKzieUlfJaxjjLeYa2wuxPX6JH02diUX06ic2vhmFRgK3BaoJfDWTJjooVkHRDDLGlzTmR+9tNn91xqpSByqokHJGICJ3Gf08aLvqI6h0v1SB9/Y/OlQM5AFA+5p3N7es2Mo2GvQXUMZKM4pMvrRnGc2Aol/qGQI9lia25S97gDERLJkdfGMSWbZ5/EPZvx38nDD31sANwkg4klHWzSAh5mopUdsQCVwlDa8tEzbI+VyzNeBcTbLQw1mEqxzMm4lNcDASanh9qwB13x2xs/Vy89AroKTZcCl86izh3JapWhLIWbkLmodahTzmjyGeW4vwTX5QwWu8fcMnmAup28rB2SPueXjeJ7aizlagWsVWB4OKukDzdlo7KKGBcyAyzEQ1ero4+ocD3DawTWxzeRXT0Bkjk1xL/IScx83PKX8ZzNrPLhrgCXg3iFwLba/XJxlkwn5m/ZxvgCyLO9RpYu5fg8iFbO0NdMQhtkFclXCmOfj3Luxz0z6t8qnDh7VZdvzRHIkMabLtjU2Wf8ayGoQNXe/9sasYjJwGP9vPqRj4fYOBWwUkxK/lVhxfx5qRpbg2rJpWf3Wc7+/BIR+ErjmuGAP0NHw7H35ZGkA2/6zHHpOGYNqXqFRb4mMufh134PMtdb4bWq8/aXAtVnqehhcqzOqNKQnuObmTxNYm4C3Y94wvf2Oyz3rMbBdXoBiKyai8/fFfyEAdXi0D4JrC5ZrDfj6d/sVIxwxY7IDXLH4rs+BaH8OuJZz4CB7DaFOKoNomw+Dz+uRKUDzywzNDg7qTHj+6y8CrqGhQYzNYrCsy9UzpxME8oyEWcVgwcH1DKoZwNhxYJA4V6CFJkuoPgdG/rZZpJOpgM3i8tTwEfuN4IqDCgwUBOfJ1pjBtIwx32kK/YaxVujp1LRgC3gEkSpFkGg+gs9jAmvn52BjbFgqBsea4Ei7H+6F4JGC1p8llEv2mvVpUr6pYPp5cA33ZYBt4IkO+aIsIGCZuncyo+zOZSmNmh0DA3gYXBNQpufmvLrbqdg5ougLXKhOYhlPBiphPFC42sGCGzPAYdoiA79TKaw2tkAtlot8+jTubu8mOAVWhDTait2F/ybI9Uki2Vl7Ag7lwPSDTN932Yqz92l2oPOzsv7T2WsdVfpaQRDGoJhlYwXgcg0xq6PxYemoDX/Kh7OGssT13ClVCyjXtAln1ttZ9ewO05HwntkL2XNZMwzqixutrL+Za700lIwxjwmdWgudA94AOEdwzYAXn1Xq+RbTXoJrZJ4aWKtnqwM0hqocvyW4xuYATSPuELjG8pBD4FrAfos25ncYKh6JQTpZI4lgZkMDlFdWtz0++wx4wgpRsMj16jQTngUsjTA5WI7F8XSXU49F9mVpsbkrrYNBHSBm4nqPTTPIH4UZCTupEiv4GbRBDKrtqRuLgdNKiMvODIN4lmU+jccjaDoBIPkscI3sCASlG4Fr0CtzQwbaVwc/R7BxJ+gcurE229HYHEuTbbdF04PTcQZ9ts0JQTY0BWVXUQbXKnMEewq2BPuHWkxHg4w3/AEzJ/o+6rgr4XTuBgZkp+PoFN1GAZIASMPfYrKhdHR3fjm2Z1fj6ORsPI3tuP+kYAzvBDtGRufD5+rMfHxM0IMC92T1AHgAYy/AGkA1KrpRj0pfZhA7+Lu9vyND7fLFy3GDhABZWdfj57/8FTuHAtxC6erp8WYmgMgecwdc2TCdA3PXe20yWLUOXDkFDmQxpgYp6KK6YyjASZZMbrbcn2rWAAaimsgkC0/Q8fR4PGFckFV1wAI2GNYUwUaA5hiPT58n0IQ5SvMFNi9hsHtCW46SUJRLAmAkS/sEawKaZqcDTQHAFnv/7j3HG0CROn1eToCN5yA7CwKBowAAIABJREFUU28JSuH3cH+Bax/ZTRoMMYB+kWhwH2IyKS+vLtiJloFuKx9D0gqstd2ZmijgPngHnB2wfee7c4KG2EcoXf3h+z+O7/7wh8nqBvgLa/CoFrQU+cI7I+kDYA3vAfsOIPLDezCt3hBkA7iW+UV5KABDzEeBa9IFJKhrQ8d9iPPSQUQSMVi70CSThIRKbZlUZDJOzNN1cMRrWV+S7+zEFf2Ae0sb5HxiXxQD7TN2F7A+Ad5p8+STqJHLE5+X4DjWA5NeOBOw7pOIMCPZ5dVKjtgWpUTUsha4hUBg7JfH8f79x/HmzVuy16DFFhY/ADaAa2GSlN8DoNHNmwBgOjCWr7lkR01WfiQY4qBX9nd61JunOzLa4nTPoDuoNh3NAPj6mEq8q5NbAgD3yKoACUm8sGlmRZKZawbWCmCzraZ23SSzLZJRjkw9/ilzEyivhEV13lsGVcWgyHsGREmlAv2ZJtAu8ENNdXROPM+6sEctVlrWt7tuy19rlS32mSe4Nu1ugWtLFoj8LoGK8ucqjNC8i8Vd2kp5d/n+su0dXOsxTg+sfQxM0C/+O30nB9VKppUESQVrOqi7/mwC0zxvD+y0zjTPk5ywxwqpc6neuYgP/dxa/rzmOyDMHJM0djoAsNW4FNgbkHYmSxuDq48zn9RJSY3j6hnmrPmpLeGzSDgmVnECQtcMwJ5OoAUaZqwLKfI+DrBM/6rAtTAw+6PoHdKZ3ChMK6tcj3viTo1LbPOfC651jeDVAC1Yi8ufTZ9hVQ45bZjtWZhrS1tQSer1HQtc41seKImrTyyABzdC00/j6+ZfzW7Y8e7gWlzilOnqCgGlfnpZ6JeYa5Fh0J5LvJV1WBqDiZ2TGAvANmMD236Nv2wadEwPgTBZt30vzNFbA2ttInpYF+ba+vrr+Qze0gGmNvqLae7MKzGykyRZapwp95+UwjKB1e//Y+Ba7Z+W0Ehcbxu0eD/YbIjMEFOYB/b+5jjwnUPzEBvSz/fE02loWHt6f5/1/U/MJHjSF55oMSb/2z/+PZlr1AWJ0O2CvdYFUatkk7opZF89OONcQAZfCqvaC0lOYhnW0LkPGbpp8Ab0cxCoyTnH99mNzqWlcTI1gAKZMABsSDDp6wqYwzJB8KPEhsvuHFAHtKE+DZ23Y2X3Hx/oyKLUCdlsstCoa4YyqDhEAlLwhc8wqw1RXjPVUnKrrmAbO/TSBipQopxoOMt4LIpRGzzitc14CCOOHdtmoHU3g8tJvTYAoCDN5RWzsxkhCjtNyWRE5LZKAnDfXhZKDbjHB+rDcJzIOlP2E4cNQEiy11wWmkVN8PPzp3F7c+sSzsexRTAP593AKT6PzwksvJ9Gi4BgSvuSIbTz19mOuAd1jhA4kk0HgEHPOEFHA4cxfgH3xH4TuIbgL+W9dNBkIcX6olZZE3LGOnJmojtdAe0C/JFdMBk+Wn98NgeMWfPKeLtTranre+CaheI1tsqsquw2+7FANQJxZFEaSDo9FbCGP1x/Ohwi0g64gddCaehkVoo5UM5MQBsDQyvWnkoWOrjmMtaZXbFBJ/lJlP9ywmHAUsYwTds8K0LnT3ZysFuoSoZiI2JQJ3PL+nks8Z2HodhGE7w18JDP4nlUFlrAqIDKlLliPtM9VCcUfobAcZactjKYcqaTRlNHO4FjatqgMk53r2TwWIw5BVxhLhS4xnXMbCBoEuCusV3FGMdmPbkLLJliANcUV6tM1tQDgvlkuarjH/7aAUQ7RUk8NNmsy7bbjIszMNJOxvYEthhMOzCgPo2r88uxO92pnI0l2gC7wOzF+9ih4zygs/GWe4nlXzOOBGInbTUE4MfojLzdjbOzgGsA2ADwXI5PD7A1KCVVd0WW0blzJuwrvk9gC+xiakNJ30taayrLJLhmZk9ARjGe9Iyw4QDXLq6vx/1ngJaDenC//du/I8CG0jYkEM7PL1miCCF22gqDa2CYIjHEPWRNoSQ2AKzhnAjDWGeAbKgSBy7ttRA6AZ6Hz9wXsLtcZ0hUEFwL0JKyHZXzHUHP0gL4WGHQ3QN7DWfjwBkKhq67fPJnZKvp3eELxNFGY4OL60sy+NClE6WiAFvAXMP18L5gi0GbDHpnmAvowKFkE7+Duci4RvdTGpews+i2equOrmBqEYywhpgBUZzrm51YbNTohNQBwK/z85m8wtmMd+X+OT0VsHp7S9AdgN7Zdsfy3dc/oHPoN2TLofweyTKe23jvDUqOYeMkA4FrEiC0nAI+A9YadNfwvri+ylPfz3+rM7iY1hNcS8dryzwsyp6ovQp7oc/QT3CzDDHEXXZoMxgWlgDV6sgdu6/uq6UbemRfRyAyhqgVgkTGgF0/xWTF+EdyAHPGe6DBE/eZAAzsKRtsAw5hWrbmIC7hxRmKOeY58/Bo3+CMiYEPH2/Gm9dobPB2fPhwwxLr2NrPnwWnYC5YsgtdTmsh0c7T73DiNAmfJMySEGYyUYFUnPSED51PdHaaTpUNvGnsl+wD7g37xwHX5nVaxJKzLFHLzLubgTrxvkiMBWRLkr4feYtGARj2CjoDGvWmBioba+wkB0/JH+wBSVObbp9hZZ5WK3Od9I8Wt8WHNrt6Jqiqsc4aPElZaAK0yLlIW9OAzARVTLCOe+p3S+XG7A7b/Aq59hWvBERM+eqSqLx6b4Nd+Qz2n5qRuSTbCanoUtOndifggG+pbhA4uQwol0CcX4rgWlVCxA8UMGjPs6ONjV2yvv6MpXLvmZBflnMFAN0DXebzBsBLgK150RhmzGRve2A6Kzcag/L5gFekFIZfZkceXIWOK1J2rMqJqkLJ0NS4KYEkO2twjYB/Sbao5HkRec5S7rl+CHLXE+2DCAWu4Tbl2x8GW+JX5q5K+rtpmyupFo9k9mT2ef/8TwbX7JennHTe2/c7PDdIWD8PrNVnYotyHNS6yNrnWE6QZv5DsiWadS+nJduU+2TawfWq6PNSsitLgEZyCtKwDeCttcw/zc4kHsA4k+Thc05MYb3BEkwS1hAbMfvFLvZojfQEfh3jzDhgtQJr79bYL8C1sGmfAcWXZeTLtb2+1cRheMY6/oqP0TpC13uXLVOcP2dnASwesid9GvvamQ0Vg7/4F2UPjHXMB1/amedsyt6QNhtMP9l2IY2RUh1Qe7LW3bStvZKTPqZj1vZsOuOXY5I9cPRf/vG/exKlu/8CtzMvMQ2YLE+9QzpIhcmzovXWYS5NGgSOQUM7uHbYcAlVleZRZazSkSpGvZfDhDGhTeRnzd50WV45O630zNllBiFhuVgrCIsWhyvKQuFwA1yj+K4ZTFxsKVtltzgJeCPYw3hD/BpBmAAiOdHMvjHj7A6C5aV5vPV9vA810whAKTDW/5UOC0tMnFFmorGXOCyyH9FREHONQARXCk44GbnQtIXK1+9nPHWIyLAQhPQ11NlD4Fr01lAiFYc0ixmfo+4RO3MKQMzzKvBUiRN+b1FW4g3d9T4W5sMZCZXHKLsellrphOAg6+LP+m+BqRrfsOvCSpgsMLlJFqWWM8Q1645gOSQKKNV6D3AjYC26KBOqm4ZeZa8BACWmlWyxzsHphRTY0zLNHK+mbSbGmsow+Q5tjYK9RnaH2Q5TM2WyX45UekqAU6Wm+EpJsMY14JrLYRaAZdurBHI0lwuQKloyhTNNBysmJoa6m5uweMIG44ORoeUmG+kWKk9X33cpkcqjBa7JrAlcE2ir3+N1E9xjrZJh9UB9uhrPElEGuKYS0QLZUCY4bZPt1mLd+t4+t2fJbsq2Z3dTG965DtxFVoe1gDFdSiAd2AsEaCj0A/RMrAMmJMxrYKbKDLgwVgGwZ0zYv/fpgaAeSkDRXRQAG0pGd7sTsdd2YLOdjN0G5YZolgCW29H4+uJyXGy247MZSGKoAVhCmaoAaRKEKDZ/xRJQlYhCeF+B9AMzoHB+sB+kt4YyPbBhN2iAcPli7C6uxyPmDULpLqODEDoZzsxKQoQdexkAloIWzZ30PsHakpi/BgIABJ0l7Gl2NBaQjHMHLCYAOQRRyTzajt/8zW/HL375VwQxtmfnZNZB3+32Foys++ksYp4I1ENrjrbOjGE3ZiGz2PcsRm3rAtlYa7ANTPJYQ5P2xCX2YpykY6KPeZyzWOsQ+XcDCgJoLs/EvQFm4Rq4tkpDFURGlypMmM3ZbpxfXoyLq0smTU7RPGGjhg4Ay/BMuAfeH0CJkkpHZPehGQKZ3m7qgN/nvma5Cs5JNDe4IcBGgAfvaCclgCg0vMDEA3ONf6B3h2c6P/fegUYg7Dd+R6AYwDUwymDHAK6hsQHuCXDsd//yOzLQwPoDc01nFOYZrMgj7nmc0zjvUR6K6+F8EHvt/Xj3HqWM6hQKQBEAG8HFDx+t9aKmPlx3Po/o2LH1pX2naWfwyma6uuM3O20z6FLwhveaLowDlYBrnC/6EQLICKyZedZE32QxwpyizXA5INef1n3ORrLgeGZId5S+gudtZpQDGBpsUDmodB5zpuN7uA58oTRlwlyg9BX76vbufnx4/2G8fvWGrMcPH9I5FG+LJNYR7YE0JnGOKSvAtU7AXu8evTmdcU6a4i8mSwQWL/WmFEwkwN7tPLrO0hfTfSmwrz1WpYzyeRIRNG+kMQHiOCc9x/PLjKUACxkvZzoq2aken2ap+fxnFqWaFsBfi9QHx34Ggi0gbIunGGDNz5+pw3UQ64DKPlP8nbypfIDmb3rfFoNW/tEEAmZs7XPWv0/P0VqKnkD5wL5RBxe0J3zP6Yv6DPQH4psEbNG61hUn8DlfQiF+v+EMEO13JWEXsEsuuM/4Jlejo1iNomjPV8BarZAWP813jE91aEG1tbX6z/AVOc7rX5PLWl/r4L87Vu3XjC+aFJFwL4zIzEwFuxMkXWgOJ2Pm51o83HLfJHGsdbKY9Dkt3JNOJCf+LDmcIHkGlgM+JDk5ATavxxWAqDFasa3CqDkArvX4KkzRAMQBXJ4b6v792JmALz0492rV+7cPaYwM7HSwRq/ArzWQ1pfF82BqbQjdTok5p3drDxeSOccsd5U/iv8T8yjjWrhhO4BmtUXfFbUvZuJcA9Bgi5qrYis6JlZYnAXUALTEtsWgmzhHCAB+L0pMJWaedsPjkWs7Bi8WZC3uNehTNqiaY6xe5sDmbnuN9/Tz07CVvZ1vGhtLk6RBWD7Hyt70cfIhlHcOeD6lB+KvNPKD4nxds2xz7MH6dfx78x3885YA6ms2e4v7abLXFxN7YLzmCgwRuMZszqX9n1QTsbmUdN735qyDZGurapcggGTOq7bsNEets/jRP//Hf839EAdCmZp0FLKW1Ep4n+LK6J7ZmB2LCY/+kxeFnHg4xyWsPxfyilpZbKRCxRd064aeLg1GAt/wIZbGCc+3zpzl0NTPZFDaypGD6XdlW3mCXdAI2k6GEyYo2S0y65BBZvmEHH44lCwlJBPBGmIAVFDOaFp4QCsBZwhYPjErDkcdDj4DFbP3emfILEiWU4I1gkYG1qAKYIP7JiDjYkbgbEApJZnKCLlky/o+YQNJ50wBai+/y3qZK94sCv0OWBLqUgenNIEdno1i1tQNEkMM4ydgTSCXxlJlKCo71u/wnFzrceXms3Qja6Bpo3lT5VcLhEMDC+kB9XHAPfcANrJP7LRO9lwcu6VQf+5DwNBi0LNEyD/szRfwO3kOCkxbj2cG3QbHuNanU2TwGc9qlh/hFZf9AVjIPQMA89YEMgT2SVtOYJgCX2mlIUDOHwVNWi8atwIJA7rGgVZWI+CaAv3SJZNmTwC/6Uw5y6xnj9PKT9ZB2URF5WTVQYnmDOpWpwB2Oj9kLQo8wx8wX8TMklYkrhE2ZEqvxEAUe4hjj+6adpi1Fs1Wc0cksjGtFRR2Bc+R5hDxeaxJ07zHCkJpeAus5Hsk0Otj4s5zun7do98LzBRPsZaJAbanY+mxCXgWEySZ4JPjje3K8TjiezngfoAeF8Aw2Hn8UffSk5PHsUHDg+3JuL6+HC8uL8ZXF+fjFxCePz0ZD7cfabvA+ru9uxH77+lxvL95P+5hE09Ox9WLr8f5xTVLQtG0ABpeGEc10gAT0ey1I9lIzCvYbmdX1+PsSsCctNgAiMiGgs0Gsio7PyIo59hJD3KysbN2AygEZIv+Gectpbk6B6gDxepVdZN8+fXPx8uvfzaur18ONG3AOQB2DcCBH169JnCAvQIGLwAnAC9MtNh2gdWHe2ApzjVO8DY6VZXVrcSDQp6cRQIUKonA61EKoTqmsqzzBHpjYoQRQCMz6kQgI99dTDh2zzTDjCA9mXpi8bHs8vxsnF1gzKGnqd+VvaomIpg7iNQDYIQNurp6Mba7c85dGlCIBZLya5Vv3t98JDCF5gaw82wSZDawyrI/k7G22aG5gkA1dkclgCqWFvYrwLCUcuK6ANfev39PMO4aDQrOzjkXv/uXf2FjAwA6coI0ruhoCmQVZyv+DSAI97q6uuI8YyzweVzz3bu3482bN2zigFkEmPf27VuWh2JQw6ojm57afWqAwcC7sXyZHScjy12x7RuIiZtSd+uuTr80YFFjuid5w7PSen1z3av8edpMl4OqnBs+CdZidIrKf6rkVGX7o9HKc8Ud0RPsTQF86AaysUG6V+tvNFLR+sUa1VkCthrYa9Dse/P6NbvsYjyx1x8eMRcwjJKM0LnhBlBk+q5Z01qvKnt3ibeTJygNJhAMoDLnoxNkm3PZTNp9+3EEOJFscjlgJc1StWH7u4+TLLL6YThx7zYWR+CFMJzlwwoNyXrMOVD+agTsU0aoBCw/Z7fAvObFM0z3yMCcAFMxZvjeLZbrZXMdD5FvumT7LM64ebGcYwZDco+987D8bAFESg4CkgrY0i65FwBFqyeJPv1uD/jm6y3+Yx1IZd5zZsufdUVBSuhbSWs+32OOHj8kRuG8tzvXfX+81G7xjGYqhmk2L5myxQZ8rudDZ0eJhsunNDt6BXrKZ2iVPA0ATjiUpEeuuxzhziQzc2uCEHuwX4E1ZvPWtbQY9+epNhrsPOwpfQUk6dEgrcWPHewLgE6Gnf3m+GN9Dqf/ulo2nQ00x8iJ2Mx7mHSTtbe6xjI+bbsxYOGPoy21VyPZMyuFogmYtV9AzLQjB5q4rHdHgYKys3hmNEFKBUokXfCOSegosSHgQ2Nhe1LtlDvaZZskOzdL0SeSe3i/1q5e/7wlB1a2xU+RqmTDTRUvcM/nyQJQ+vI1Vy36WCGlE2Pz9ym98exXfnv/oDhki7TGetl7JSj6+utrnGvXDPiQfGothkDkUTHZQeZStg4s8CTospbF8KpmPTlTkyTtNi+2t2P1WXt5ZsakE7OptRr8h3qqrprIu7Hx4SppcGjM5Ns4JmxgdMWkfsLZNKykwqIBfuAY9xC1eN/nLM6qz41gkrUfW8Fzu0l5HP3TP/zdU4JdOT+Noh3DFRuZQDCbqmUxY6C5gA2uZaLxszjk3Z5kwNYGUoO8dGa6EZzLts2qJkNC29pEyWocWv0dbW2aG/nVRoGWaLTKI/IHQSHFjK1BltI0GHIxJdwNDp+dpZ1VxifHTbTMKZA+GWkCoJDZlyA17g3QyR3/7Oz0Q5vj1RZjZRUFKIgJ5zpxbio5nAKVSqg/Wex0GgxrQoL0LsGDc7ZC0W1nGVxiDdGZ9X/TWLvjqgR7VV4ibRwBGSmjJAjr51KjCQUBcnCdEWFWZVpEz3UMtzKL68Ou64nMrBfLJRWs9AxagEgx7CpIyFLLupoHysy6OfumBI5YIRTNXj9POYLcjC7xQbA6gyMaJIvGz4xUZaQDsJCFZoAye1ggUHWOm4egjSpcP/y8kPuAa2IySoz9E4NigAt4Rjg1YgPpezmi1OGwN3NIZsO1gBb8J0jlsQybTmumgsQEMQlGknrtQQgNcQPX1HG1sSxnO3dRwwOuqeEB9lwFOvUzg3I0F3JCCUDOP519J/NCphUPNQAjxV7jO2U9CLkscA2vOwHI6QbsgWuLAzzAqg8RbAGVjE2KhA6CbIe2LRi2HD2Oo1P9rfHXGhVrD+B37IoCzzBZALKhYyn+kKHG/8aYogsyGG0n4+LyfFxdnI2X57vxr372kgDb54/vx/09RMrvx83dDUl2YDvdQ8AeZWJgmMEugJW2Q2dQdLrctLHEjwUCSVtOjgD2yNnV5Ti/viSoRnBte8YyUlzvcUBEHqAaWMUG2Bh3qkSZbCnYETT+oPaa/puNDQyuqbkB9hwSFDp/1O8DQBW6G5+N65dfjeuXX4+XX309zi/RqfKM++Tm5na8e/9ebCN2id5xD7FrqJu46EzC/eA4ANhOUwiDGg24rqC5HKQOkMRGpYw0h3ovYZIIPZiIRwTRyLwGk4yaaxLAF5BQJYbUr2udGqG5BnAJ+phgjBFsA8hGwEIC/hhb2KB37z+MmxuVJqKcF+CamN4KWHF2CowR4INy4k/ovEnNtTtqwLmhIq9JyQl0PN2qszTKUtnFc7elXZUEgLTtAKBAKw06aRgnfPYjyj+haWawE+8LEOzbb/8wXv3xB4JhbETBhgLQX1OnV3zxM9Rdu5Sm2wnud8/PZK6hNYfxxfdQEosSSKwrnNX0Pmz38VkmIqdup/wj4yl2DtMRU/Mhxq0SVPRmnFhJcDuDnMYmF+jl89IdmhNQ0z7QVGJBi602wTUH03ogfZ+2GOvTmdj4hNhPSTQUUFjcWHpgPH/BXFNH2jToyBqlNiFKPj89kA0IJiEANrAJMf5gn35+BMMaIBB8IQF2YtTJt9P782mnLAXWI21zOqY+qcyeSb6scYNo8SdOAq65NE0MerHZJwur6wnH77AsxTq5Pf1OJ+ACpMU+kx3s6UxgquEP4yOdyquJg3yTCgHi29A/cBdEjkkDScxhySEzHWCdndaQ87MUf6tYRZXasjZnhaQLZkCWVYGHBnTaedT9D7EiwrCxH4QklnXzlg0CAnpGT03DkGtUgrKC+0Oe/nOBLL9vxk0YP10qAuuVY81JNU9sRuZVfisH1Ey/6Ba3B1mCa4eecC6qyr8RhDDy2SPXxUHf5svvMucjYJLXhILwKo1cB64VpE6kdgncukRZa7Z7HF7xDYTQuLbYa4GvpQzNvtGUXfE197G4xYCpyuSkVWrUGGQOEyf22DNOUn5nAXodYv7ptSYLq4NVAbzj9wbkXeEwuuUict/z0r60GPZ+JvPdYonZvK8BFgZb8r6Jaw6DfDYP8SfJ8jdjmXrashOJ0bDfuD9nbL7/+IXBxyLUWsm6SWXUn/Tyz/xyX8cBTplHmLZNHzz4/t4zhSXUs2bP791WP0hoMh4obPLc118AXGv3OsRcE2hempIEe1IOblmRWQbLteFnxTR6LjGGqsKpqptUtzFhRQJQSFbFyk28uVzj2vodf6Bfst7X/hCuETCvgHtrrq021LOAZNwjv9rEkto9Of8ds2D81s6VZ6YwnxP7THE9kul8lhAhPD45z8mWT4OVf/qHf/UUFC9U+r4p10hkoI1oreG5wpIqBhf0h5Z6HMV6Wr5JB9jyk4BrPECb8cuBOFd3LNj8HW2rCYR4onNdzddypjtTjhNsA6XnMgPGDheBH2TgT9G1TqU1cPjC8oIzN9l8U/ReDptKWAOQyHBNcG0K2BvchOPIzoF61kyyZnj/BMLki31UjEOblZkRnegqmzCYeWCwq7KTAh+4uSz+mM51YsU1Xb12cORsJ1DUwDWuhyEdGwQxFMtupawBeDowKybFtpVNhc3Vui3OhYIFv8wILsGeJZW2/6xjFGsDrEBFABSd+qmXtnRQuJoU/TT6tA5lBORw7CUQXbp0Wdu55wyMT9SYIey1vkumcTBYwPcwqCXx67CuZAQnA2WC3wGTVSYY/RwemGwYopItvAuCY6zt+3utbaxbMC8S0Ets0rHaLLV1xzhCEU1QxmCQgKiUqypI6uAaw7o00dDbFGC0Yq5NcG22Di9WT0qAsP+VESmALTFk/IMJroUtk9jT4PXnp8/MUqT0muWhxu5VxqhDh4DVLA/F/K3Ya+bDzgCkYmU5b4vymnLUs89THkQxTY/TPLZtC8A605dtgx1DdA4VuBY9L/xKysoBrm0YyHP/Eig04OTGCmoQA/ueBgkApJ/GyenRODvbjcuz7bg+24x//Yuvx69fXo5xD01FNQX5ePORB/gOJXxH6PL4MD5CDB4aTGOw3JMi+afQsRQghmcD8BZbSeCSXTyPx+7ibJxdCrARcHM+Tshi2rFkkywXdPFkSZmYa1xF9rS0Jz7PkkiAa5QSMJsRzD8x9z5r7dmJJADsbpIXl1fj6vol2WtXL16O84tLlrjhDxsouGsezghpi0F3SkkELAyMJ66PMWKw0xpjiArfuvdF3mDhpAdYDQjSO4smAyiQQYkBJRDA3LpAcwhotsGmMbmhpjtxauKASopB5x66cALMYrfsM/2Blpqa1qgcE7YI94Iw/cebu3F7+0lyCAT0ME8C49hF07YQ56Ts6/24Nbj2GWW1ZnOpnBz6gY/jZHM8TjbQhTsd5xfnXHc4I8iQtEYmWKn4HsA1/B6+kiSADcfP0onxD7///fj222/H6x9eMVCDbQPoyHOJGVN19d5sN3x+vHOdW9J2/fDx43gLph7AwZsbMhdvqS+mpgw9gBCDVmWhXOIGe7nEmq5Wmsqo67FkEvhcEc92d+4+Xzn7ZkAZNp91M3luTfaN+4OlvMgNp4rYYR6RzzvuC3d07xopWDcBusRMjseutSlmNNhrxYRnyXXs8clG/gw6h97cjvfv3pG5BpD17hYdmuH4IoBGmU6BawFg5G9KGyj3wphCwxV7XWx3l9q5KYRsfRhbpYt0fCF7KfAhvh5A431wLYmShXMZizvZM2bxhB7dDnElVsppyn/X97RuOE4N1EwwXz6sE1oGP2WsnGBKKWllAn0sLM9TLcEAE8uywgms+VFnudAqkd1cMLMjw53TtasTs/yjlBsFBLRjy7/I6uRZ2BOIlbTrgdV+oPw8uPY2uak0AAAgAElEQVSjwBqDpPIRce10HZ8+1Wpuy1eMTzWHWDy8g4wLnf7PPU/39eJTJtZRHOfJoBNjoG8B3OyFNYuEWwWcbb33tdkBCAeRmh8HyqlsWmlQZYy0/sy6mYSMfUH6xF8T/PA7xIfWI61frB5UZdX2g+xDxp/u6yLnTFisNWe+1gR469rzzHeMOHGUFm9J1NwafG7g0KtQvvTsizt9ifexXgx55GiI0W57pKbUkvdzi107++iZS07bV7ZFTcXSrE7AiogZARQy/ofAxC+Ba5mDvzS4Nt+tyUFlDyZOOQyuydcucK3W3bP7dAXISTX4ua+/ELiW+Q9g3u1wQK85GV8C1youoQ/BplfSMKT0ia+hBFPTdTWZIOzXSu60Uu4+BB70xLVhrnXUYn0OyqfR3k+MvrjkocVWWzm85VrPK4ikwDXbUiTizUD70t7o5kjhCXzdYiYXi9r7MQ0UUxXxz//x754k4B79DzkivQRv4YT7aeCk8xAlGKOMArKH+F0MqK4Zgd2AREuwozZ1TW5/WRlHJ1HgcaRO2qy0vUN3OhqaqHrubrCX+gvdydHH5Wgl0OGBC9AobKxTlIVuFgLvMhz6LJlrdGoz4KDZCljS76VLjJlr8/DWARwA6+RUWjvFhKvrxcj38UMAhKAgDKGpDdFQ4hi4zhTr2ZAJRuB9veC1AZelAX1zlIsWFpbLHAPYoCwJzDWXZ2QDpRlGZ5lhPqHtg3cxSrFg1gWpn/NuxCQZbU1fORB5XwFHnWUld0+Aj5hKHP3o4/g6DERn+VGC38oe6V6VpYmTTnDNQvqi2+pwEvgsQeZ+EGedhtnRswhzDXP9x/gYRGvduGSUClxLBl/XKnCN5Y5sMKE9j69kxxmUfxLlHiV6AdcQZLLMiSVlClwy1mEqZG7yvLinsXEBVF8E1/Ts2eylU1PlCgo6JCqZ7kLcY9YWC+NDhjRsNjc48d5MINlZbQBA+cy6lEuEHqi/JN01M9e4fuTIkyU136nGXWWIsS/lFIdgoDVWGgBZOnzmuW6VUeF6aToBAdewv2PNZrmGDUFf+3L0H8Y4gWcc0MZaTi7PYiMLlu+65NcdkmdpKscRz4G1S2hvdiLdbtVF9GJ7PP7mZy/Hr19e8b8RyOJV3r9/J+YRm5uAWfY40IUTgAgBYbK8wAbejid2SZQcAf4NcIZAb/YmGCgbsJfEHgZjbLe7IPsN2mf4GwAbWC8MyLGOH9F4RqVkHHSyWgB4FXvtiWee5kOAD4AnlHF6gTOZgJIydDQ9JagHxtpXP/s52WtX1y/Gx4+3ZOVhLSJIxCc7OEiGM0XdH8YGrVYBPrhzabThYh9m+dU8rqpUjMAFEi7aeboObZP+4Adh3uAfKcOGvh6YZ5fnl+MMILmb4GAedCmfOwZvcHYl4JTW2YbAhQC2MwJc+FvNYPQ0HO/Pj+P2FqDqLdl8YCCC+XVxdS17PgF0deCm3ADYjG4QgO6hZBPakVdXWfJs1Rhjc0z9tAtowF1Acw2ducUmwxwigSNwTeWnGNMAXzh/wdy7urwisPbNN78b3/zud1xvGBN2t4a9IrCkuSfA5m63LEcyawLrFmWnEuOH9tpHsuRQBo1nQbOD2O/ozFl3Y5p82Rs1w0lwyKCN/1PwRsabgWYkahZl7w4yeZZ67xOvCjvYAOpkJ9uJUpWQE5ZhbM5kpIEBnlXwX7T31z4UwHEmTn2eyuZMSMasX8lI6OwLwGf77aQT1ipA3psPH6mHhz8f3gOkRDkwyr1Px+MT/hbrRt1sl4wXAuY+33ZnG8/h43hE+Xua9WBEU/ZmyYnp87WyUNwDY0xQ2WdC9yfiSwQAyjV05leX9ZQ9Yc7mfTJHcdjmnGWjawxjvzGX6hadru5VLqQZbCCe7cEsIe1AyZyWJdCRz8dvCtg238mBjnK53QYtX4D+P54xrDknM8gI9lKbPphlWTIXuZJOFXuRrYyt+03Pg2v7AeyPAVgFWiUmsWal92Sxf5fg3nPP0NdBXrnHdt1H/NKzlQ+YRGn5EnMdkbG5BNd6/JJ3s3MWJ03r6gsBap/VmaezQ6TToen/rdZw1q3GrTeNkj916Iu+qkuC9fPuDz8PrjE2w59m/xY6iTPJbFmUmdjef4oKuPNuYnXGnnFvtDJV7UX5T7ILsTF5/sPveuDOMxn7Uz+B32NDn2iBB+T5EXCtl4BnH859d2A9aD/Lf0nM1GMurQ0DnLNip95iCa7l+zW3uuayYd6fMgaLuPPQeraDzTXiUylx3YFluwDXfuw5ODYBNf3L/3+Ba32PL+bPSXT6G3y2w+DamnTDPQNNXidgc5ZznQVcsx6tSoC7TUrzLSW+F18ptW2lpV8C18q30FX6fQ7Nx6H5n5hNA0rXtrr2+p8BrpkEhUPuEbEzyBSml0zb37CeJPG4Xv7L//xvnpiNBCXfhznLQw9kSmfgbJ0YZTejJaZyQDp5DVybSCfZP0U9rCB8CYj0gVHA3QG5gCRmEGVGZDkk1mtnMaK2+ruMoqfRZ80K1GMiK8GxFmzeT6Lj6MQG0Ww1BIjYZhyQsI7WIFDXxGEplp24tMMlCynGihpkKFeBNkk0S0pHLodJxFYTaUMnBs8U0IrO8dQom31N+Poae23GMNPwL2bLCSSqA6Ni/gIaOxC2WPw+7BCEqiuqdUsAtFqrDYHCDDa6tlUrK8T1oZODYK7KAcWqgcNfFGU5HiGm7G1yP9za8YjDph9Lkyl6LnGaw7bTQWYWGEGHMNBUYpc53wPXkrm0Q59nxrqMlg4C9vUhp2e187DaJylfJUBgIGSWm/pCMUxqblBloQn0ZmTnjIWEpotRx630KMYLAuUEUOmWq/sCmGjMNa5bzUs5cOXw0nFutOIOZso/qO49WVvJeCdBk5p82qaAa24pL2DAzDXaK5UL6ZDIQYESQzmXAVJwHTY5MKMheotZ75N9QZ0kaKvJkUqZoDJ6AtXUmMS6QGTrBpwv+DQqM3oH7z/uzYUbLmDfjpNWqN+BYJhsn0rOlwFN9rK8wQCEBoPZSbQCpNJ4CpvWrDXrbcFGC1yLE4R/Awszk8WAG8D/LRhsp0fjq/PN+NnVbnx9fUngA3v9w/t3tEViYZRDKpvzSNYP2Z2nANfERAFwgTJSgmsAv72X1MlJpWoAe8CG2qH0kCwq/WGJqQE2sNiAG0NwHnMGgIlOQpqeoOT5kztdO3gAuIbroxRdrCmdKXg+gIB81s2O93zx1Vfj5Vdir0lTTGfgHbqSstz0SYAcNbnuWfYIphVF9NlqXOV7YEqJ4d0cTjHYp30Ri0zrHKAcD22vedlEME3RXVkguvRSJM7LbttgCRpcwt+6r857JnII9quxh08/WUeyFuWEsdQVjQzQTMBC/2SDscstfgf2HmxusLpux/v3H6leh4YPV1fXTJiwKUO64bozLcE1AFIA2NjYQMkkecayLZ8f7lnWjGcBeHZ1fTVevLjmGYYxBeNJoCPK18OoU2km2GsAP3HuAFyD/hpKQ7//4/fjm3/5HXXx8HUGcNaaXQRKvPn03gIW8Xlp/mwJolF37c0bstZQEnpzezs+oGvq23dmnbu5gbuch6VK2zRFuhO6KoDl//vmbLRwijEWsBYdsJmYmQZS5zQDFzezYUMagNju+Nxtn15N4GzKNgP6z7M+ZaFeZ+UvDM5x9DrrDHRCi3bGzLUJrgVgE8ATAJjJRgDgd/dsEgH2GsaO3UM/o7kE7F3ANTvydtoDBkk7VD7lbidGXLTskuSYiY0JsBU76uhMPsRMZpiZn9IO+gBMvC0TtYuurwTXWjBvgF3J2ALF9mGghQc1S6ZtdmZDA4JmDuo77GCe4UQwcj420QzdwHtp77MJQFdMK7tGssfTt1iy7njZFetjnqGWV5h4q6/BuU8nz/bqAdfWzLWKG9bdHddlXnrOn4gdzfO1gMwGrkV32cmu6OatQbEe5PVZLIi5vluffZ5hV7FQ3kU6nJ1dwd9xZ5I9xjvnqvzHhR/RmWRtTperry2VSYsyjhLoK2PT1kR7yxkLLa7r7bW+F6M0l9AuvKT5Hoeers5ErVFVSFTlUdZrJdE7QJs1myuvwTX5PDWGXwLXAhLFB6x3OPzcy+9ai3ivVu7Ln4W/RXvEZIV2/yKGXnRRVez3JXDt4Px7E+W6M651bBpQwSZl7xKs2ojN4RzFGhXANksJfspQtd9Z77mDQHUD17rVOAiwNT+bj3rgefb2/Qpc+/Qk9v/hr6WMz8JOPGOsFpprYZw3GZxD4NI8g+03BDPRFklX38JN9H1VoBXukIqsKukssFy2VfvB5/zEK5ygqGNG09vYwPlsj3R6XB7fQu/R/N5nmN4Zx8XcKCCbQ5x7aUtXCX/8HMSNlDfKfD4zhVnLIKRE1gPVTFrabX5d0aQzuJ35//U//f1TxCHzQznMaWldjjcvGBO0RyUs7Ra8uJgxBagpww5BZ2UI+sP1AcugcaDTYp0HS2jHcnimE9ycA2YTXH6D34+GXLQU1hNDA99146Zh0ERnMrLQUJ7E53BAoTJI6BWlA1exTtbOgYBLdTxjV9LWOTSLPIE5biFwLZolrf2vQb2wz+J4BdgkS8JIdgDB2bGzBW1ULElm2YFZGGZgWETovTKqERZeU2EtEkhhfDczaOAaAiiJyoPpEEp1QM39gxDjRBakdVIIIvowTmOFWfrhLG7Atb5p+yGqw7CaHcS2oeyM14zOUCtB7Gul2FlyoidgNi3G0hGV3RYyO8FOg5fSgEHwV2y6rHmtM2XF+gYOuMZ3MCAoTaJl3fNkrjWB9O6gCV2SARO4JjBI46Nukixn8z2qLBTBcXS7qrtVjanKqcr4avQEHguUmh1Dpxg23YN5qnXmmj5pJmFjHYhxVoDc0RNsgktpXOtuCqmci+lgiF0A37TYmdY5aoFuBzhZ2rQC12jD0w2GQFdjC5IRlJKkYtzq4LbdnABh3iH5NY0WD5jYPC9AlZWFESa7Ou30LOtrIdUCXMMYuxW9VpRZMRLAPwHolHU46f9ic4VFKfBSpaECA+XYAViBv7c5eRpnp4/janc8fvbyery4vqK4/O3HG3bnJAPWgRWbw7DU7YkNW8ReOxWMZ4DtBMA6wDX/G/aW2oWf7yUQT/1G6H+pqYHKDtHJEsAH9LEAhG14beiesVTTtlbg5COBB2l2uWMQATizIo8BSoE9Y7DKgAqYWCp33I7LqxfUXwO4piwgdDG3ZEpFizPAyKc7aK/d8p4A13AfJk0MrMWW2Be1s9ZZtkq2YNzBqlOwH/FvsdcAIqEMD+8nO6sETgB02Bwyh9kVWQAWf/ektDdz/6wRniv5g313qi6aZxfns7EAO3ni3bfQQ7tgY4qPH+/Y3OHT50fOkcA1lHGi+7VAOgGZAhkxXgHXUEZLbdCZ5HoYnx7QJAHMvCey5l68eDG++uornjV4l5sba7ax+ymabUhDDXsENgtjgDkCSIbSWPz7/Yf347tvvxuvXr1iQwV8Xx25k9ywwD3fW8Ac3g/gHlh7vMa7d/z8+w8f+A4A19Dw4IcffnBjoWN+jr4QO6Ym8Rc2Ujli3CEtMleJIs5AdM11ox+DNUtwTY0r5FvID8H4sezXazxMVyUWonkl+0ots8+fDOTgEdytemrj2XluJcr0FZ2UWYBr1pR7DlxL2TPedSbg2GDjkfvjzatX4+2bt+PtO3RhfRj3nzEHbkIQR9t+oJI2SoxhneE5wKTtodykLjQ/LodNkhHHZK5pTAgWpcuoz2HsCXYOdkVBxjnNDsLsoh/lctoI2iMJsAbXngvDaP2tVad3MBDZ2GuzoVLQQCnk2U+Ir1rll7We6oyZ8IN95sk+XEeHTQRez7YE1yYw5c914Ezj7kCnB6N0PUpjVQ6CzhIVoudiOqOKzdsZfTWCFWh+WXNt/fx89hUjaYKXM1CuBPuhIP6Lgf5CR6yIAzpn1wOtfycWkh/m5NhCg7MScjEVAdv0LBXoCViTbx9gtQOJh5+gvss9LQMsV0qFAGb3LwGsfq0ez02GzzPAg3zClJTrmvsgmX3IQwwr+zLhYx4COGKbVEVku+7kY8Y8f/eyd8WQleSssasuxMt4wmjCjw3s/PmfDq7hfmguFXtEW9o6N2aNZ13jmRPDrx/reTCo1mp+p6/9jKcaUxZjel7f2EvHrJagVq2dnzxU7Re/uOem7RCYMuevrb9gF3Os8KvNDqTEL5fSPqgvPn0Di/HvL4Fr2Zc5c9ZjeWgM1uDaGkDtY1A4iZ9yjr9jDyey+lz2uJIdzG2rFlp+0wx787frZr9MP6mBkkl4BVyLTUpY2AkwPU5fr7XElHNKPYdfmn++1yGwuvkt0846TO2anVkm6/M5J2fsIau+Iotkn6v2HO+wBNf+9//lv38KPZBHc+sUEZbUwhhl8APUpIxiIQzfu5/pAxG2nS/ZkL8YK9nRKqvCAcEpnkLlLu+xNk1EOr3uFchHf8KOGLsCNuaaFmVzohfgWgWpccAUyDpDEq0PkiysjzZBAJQWmQVwdDTLM+GIxzmZrJF0xSRDEAFu6VSFNquJlpPSnf4+fgTYCEKZtcMWs+gQpw3HBgxoiMDGBaXTlblQ6UYAUDUeQBACRzVNGjR7uh6dyMmwizGOMIPAw2jrhVmHzyhbLcCOxqZ1n8I4J8M0A80nPDvKYvQ8clIFkMxy43TE9HpJ6mFxyLeNOQ+HKewaxo47RKb8YYVKZ1OnAxrYItETrHPfAGPL8NB5ICCFJgCaxxJXLnCtwF3p5jFIqprihc5dwAEEoQHXejepXhY6O4b298W7nQjwCvidcnCTuxbgGrE7dsuFBp6CxJSS9kMowXrW5nSMXbaE6yzAtawjT9o0zH6IynOZij+100LN1+44RvBFnRoxIjgWpp7DYRK4HB1CMbKgzySNRNgF2QaU4EympHyHWd6Ed6H2GhlpyeJo7UsIVH/U7VJ7L396PqyzH/hsZhBmL9CAN6cujkkCOoH4mrcqcyoNkAB4sRfZtTP77pNjAnOxVSnlaQzVJCk4tpMJbGfbzmcAt9OTp7E9fRxnGzCATsY5ABgIxD88jB1K9Xbn4xQgmsuHsKfxdXvzkRc8BnCGQFmh/TiCSD7s1f/D3Js1V5ImV2KBfc3M6sVGI2qxMRtyZvQsMz2JpPgP9KCXEYeafz/dZFdVbkBiTUB2NnePwEVmVVOkqdrQQAL3xo34Fv/cjx8/zohNdoOC82R7PbrzsHQZyQ5hZz8xp1CuD5CLX2T95O/SsQrDEA0XCOrcAbBz17GnJ7JfoOkFVh0TQ2B9gR13fFrsNbDYwJqD/tr55SW/n+AZj46WL19UGgjGHEX/0azh8SuZawDA8DuW4Rr8xpop1qf8QgdKSfooSCLLh41g0FUTZZsB3HSu4vfcz24OI8bVsctRVe6W7s0FYC3PZLSl++cMwGKvRYmSySabGt2rzwA0oRzXpZI8L044DjBz0F378af3y92dtNcAruF9uM+T4yOCfHxOgwkAgTA+dzd3nAsyM+XBCz54xhkFnT7MzzGvB3ANP+Oeb2+heXbF9YT9R3bbxUWX1O0fFIiK10N3Dv9dXV0vf/jDHwiyATQknZ8oyzp5l/WH66LMFZ278R/um+Da1RXnG8Aqmhz8+NNPBvTUCAZPwXMNJdrO6Iox2Ht3BsGyHQo2wwAnwFbgms9Qzk26hw5wjaCtmGuVaAMYS3ANn+vstMuMBT426KZmC2aGZ++PIKWa/ASIrPKu9hFac60lJQg+GZRjso0Md+ukPTwunz99NLh2tVx/gY4hkl72mUUNLRvPMSVwKqAPSQ51PdVixc/FDvRBxSVXpUzyMffPlGxp0M1l8wSztQYJTqY8c/ihAbsSmEQOhGefm2LIt5vcnC3rKqdowLVu3EQAPRou49kmXiFvN/M5mgWMZ9ZjGCS1b5PAcRe4xjGsff+KTtgAqGSykkAJuKcbeAEmVs2h97fng+mfcT6tzrANuPIy8O/569Hc/VPHGWuUa/qMeWf8xfx7G9ytg1aDMY5p5tXXQXVdbXWD+fysX/rq9rXCSNZ237du46xKmewtA5b/XHAN7HSzpXGjaVPR87mu+El8M5/OK0F7crMQXgfX1uDrFpAIyYEpQ9qGTeWR1/cc3BA8AlrOtaXcbpd7Fmg2wOGsA87RK91Cfy1zLb7299br/DuSSfiPWpa7wDXHfKtzvOzY9z8pz74anzGewswlTl9SG/l7gVQGhzcfN4Gt79/J63t3/mWujfq9nOaWLNixHsouBfXxmyO7svO6sWWb98yGBtM+9M9tm/654NoWWJvzXCbec5O/pcQ9c5oqJp5nqDowwKYYZt15tyz4ANdip7ZjxLXjm+g92eexkmHrvToBtu28drXV+rx8afv1zmA6v2Rt8RquAFvFZ147r12DKQdLKgU4DNuVn88BkC2uufn7v/3L5+oWYRBJSP4mI+JPTdCXYE9lSqGoznr0FqDHtRRwi/XU1+6f81C6MaH7Kc+ZiySDSaO3AQ5CNZuH5dR4qAyG677rAE2GbQB+XZaYkgCXnBVzzV0GlfbskgeDetK2gXbV/Wg20MePFriy0sxyuulBWCMQe55nEg+k6hSq66hsR4CWQAQ48mIwwDFjCdWRyjR1YKdkI80mWnQY1wMIR40dvkfNCTRfmXwdmVxoFm6XvdHmyuEn8KDHR2VHCiiyCbOWkzUOwIasO9aU7l3BmIA6AxoAqxxAFO07VdADTJubd25KvWdmpmZ7e5fP+aFrDewLLI1QajPXtHCm/5c1VR0yXTKi+dKYRpMprw2YJh0jNTbIfxk7OlZm3iAIfYBuEzPKkw04SlkduHPNkEZuxi4AYrBgzCwlc80RdEAwdRzVOIX1USy/gdyX0Y7gqddKQFj9vbUFU+qQUso4oR7FKtVel/JAbyLsrWZ9cIrokburXditxUKQ01TArBmthwzsVPYuVlUHYm0rkE0XC5YAqcdiJINfAdegvTXAtbUPr8yGS/BoE6FttBIE9yRtgiHtHYGEmHvajslaI3DVwVXn3OxorE6MlNfqmrKV/QIGiwQD3NmxKN5K9aVEO3YBjLbj4+fl6BBr5Wk5Bhh2eLAc7u0t56eny7uLNwt7fwKggfA41vj+3nJ/dytn9eBgeRzdWZ9BV4e+AdOEYrGyQyU6Jycor45+OqMkq2ZbiE6kZLEBOIIO5SFLOpEMwUrHnoFdvmM3T3TGVXdc7Ac2abg4X+4BrjlIBrCm6+laAAPxb7CyUPb47je/IeiicsG75e4Wov7o9Iw1ptI3NkYhswqaa2jYGODdJXMvgoRh6wmuuSsnwDU3HIjeGdcEumZ6P2NeqBd2dOwSYuiRAegTwCgAWKwGgGvVnXnoQlbzoTB4AMy4aQDApYBrAM0OcFYAdDu9YMAD3bWffn7P75gXgY9gFKLMUYkgDYKQapxXBDjvwbZ6EMCGrp0sr8P4gImtzqFoMgDdtbfv3hJEw7XYYOD6iqWFANrOzqSthr1PiYGjY4KlAFMxLygNRRMDvO+//Tdor/3B58uaVR3QE/sD4C5YaGGuwYZj3NHUAJprAdfEXHvP5gZ4vxjK0pucbJAwUWemms0czFyV3plkKCjR4PUu22Etr3RaHvIUdJKpK4hx1JrWWWJtXPp1diktzYASTwLl4/cB2JpO1zbiNXBNgE3Y4WloYAYNO9FZ1gGNkUbDBvZwfnpm51CM36fPV8v19d3y5faBTMjSTsNz0s+BpqLGtME1n1XWVws7mXbewE8Fh7Pi4jSdR615aZvKJCBt4gDXnIyh7fXf5Vek228z4Ol/0ebYvm585y1Qo3NysI22zO2S95ChTiDMdIRtd8oy27/Wh1ZjAZ9FkReogKeCkxHI/FpwbQSxAo1fwGrtywZg83qhXxrm2o737Qrk4nf0qfXLAba8ZxucznHbAmsvxtSx0SpJX03J1qye3eAar1i3vxNcc8f3Btci5t8lgSqL7K+MC5PrcUpHWWiX6a0cgvqHfESz1ob+ndQg538dKIcQEQYoX1Vs0Zf+he5RCYxuhpLqqN3gWoMFinPwX5pkhWkWmtF2PEgg2MFEm0/T79nty+e1RTxxDBTfeg2f7x7bPHfG59cBcupgDf9LkhIvmWth0NS9Ggx8/W5eWQPDF3kxltZ0nuDaXDyK7V6y2iYA/2vvZztPc+9P99p5yRfg2nbv1s7bAGVZ3y9c9nEDtKXjBd8C17rGLwTSfuOrAN4oKVQ3b5V2Tjxja5vqLClgbc1AVPJIgGhXAsqfY5OlqqDa0TAwmVXf+q773gX6yReIz4CEwMsqrTkv22vM+HfX/G3X0J8Hrm1mepTf7lyjaApHX07vY2zp0nTZW68sg3f819//zV8+k2XjA1IT2Y6mPmh9I2xhj3KeCMKzG5QCnDzoREnLGRhihr1gGsjrjWN2TVhfQ7ixXlPoo2nUpvWzznx7SIeVYccqDud2scyANVoXCkA1cPALCGaxY6hYRgzvKWQulkcOMJZnMKh6YHBBp5CAobW73KURQVm0XFJKgADq/u5Gm2uIyqb8IGNcAaX14LSJuqQQYE0xE0ZLewUOCuwDGNEBZ+t6dSlTiSfC4rqJyqQ3KOSOp3WWB5CVoxYGRACizB3eH3At5SxxLhMUkHHn+5dYvZ0LOulmbqXbnnVO5ibNetxlmAKwiUXnFW7nNgdx3sc1AXAt4qijQcEch/rZGZ6ILYu1oDkJszFBVVNTdRNaJ2pkMZ2/MBRfA9c0rt4Ho1torTV3RsH6JUhH/Sax0FIWmsM+YJJ0xnDfKqkCuJbASiPWbL3qJmQbkjXl/nRVs98adwaulHevNR6jFnAthwsD5dJIE0jLrCNicHdNKyaBmRScP+tGxQlOmaiAY7NHViWbdu6sHSQH0M0YzFCrcRrMNTAnWE6LslDYGHa5fCoBVDmgHRiJZWf9DDPvVgbdh3gSGQHTOP8AHrwlqwwq5fqTDczXuBOo56vGN6W2+T5ASBbL7KQAACAASURBVJVbje6vK/0El5z44McjsYT9eFn2D8XSBIh2jPK8g/3l8uxseXf5dmHfPzBFlmU5Pz0hyPIIzTUzCAWufSXIhqECZ+zRTB/YW5RTXpydLecGaQCyCaA2azCaf2VTm8HGpg2wY2S44WyAHtszu5cKYLsj+AKADfvv4vKigGvMGRhwAKoAqIG1RgYRv6uxwm9/9/vl4uKCr8GewXXYOdRJonSp5F5i6TVriws0CMtTtkDjq0SKheCfpTeGvwFMYIkkipMNlAgAQBLnQfftzoy4T96/O2IKXNvTNaxTxbPBDMaUyOI1AdxK13NfiQF0CQWwBoCNTQ1Oj3kOYiwAZKJDK5pIQOw/jQ0AQOI9+NI5aifO4BrhCZ+LD3f3C8po1QBCzxpwjZ1DD9Cc4Wy5vLxc3rwJaLfP0lA0FwBAA71OfBaf281x2NjgyzXBm3dv3y0XF5e81h//8MflD3/440oaQuMZXU2VBmM8orumbtbqJnlzc1sMSGquQTvs48cC3HIm0P6bnI7xLdszpC64XgbAlixoJc8qiSaQNJqvYevSvhhcw/5lSXCVPau0W2YzDNmWhYgOpMgq/vvUARz+H8+ASmq6fNlzynPFOrFhx/OsH0x+lIrjP/hVx9hHAAuXPc4hSnSv+HW7XN+AeZcz6okgI/cywbWUhIa5Bl9LgLHKuwXKUz82Sb0hC6E9tywHp5Y/2QBMKYcOcJazpJhkOX8MrnWH+O4mngHne33GpfNzGIzT5nPPx67K21wlUfKe6eNwXaXpxDjHys77B02rkmgB1wi5bkqf6n78fDyd15kXvoRr1cHp9FNyXm3Btfy+ru+2uQFGJAuwm9U3ffTVs48EpPypNfyzBTAbBFqdtK/+4zVQT9dtnyWvm9IkM1pag2v5S2WrfZZPMkP7cZyf0l6y/+tyyroPB8953sxNjcYE137Bo7u/jZlresPLxklcBeWjvriswTXFR6Nk1S8kCG9tRt336+Baxg/fo13NUwRnhjVow86XXzQYwcUabrmeWr/jprdrZTWW2TvDV1J1hBNgPLfX8/mtYRbAoRj71/zHBNueyBPxt8UubLCdpn1TLvq9z9gJjlgqhmNp2QF8eKpPWL2ysgv6lK7M2w2ub8f5e/f2vb9P+yU7y4NlxVzL+Mxr8XUbcO21zyr7ptzy6r/Hobm2jj0NiBVpYS3+v7UtuehcE78GXCO+4vgkRAo9d9vUFbiWypmA6eP863txLUwSCSO+XL1mxByMnV2VpNeIXZ/9kr0Xn2A1J15P2Vfb+Xht7eha61e/Pr79wo69+73bOey/OHHoKjstMzP/Nk0kCgODDfzPfy1wjUOxQwC/WD52sMT0gHCy2tfXRje4lhtqRkYQTBmjCdTFsOah1oendKFmnfAYBpdQheqvIJjlLyg1qL2TgKVZblV6FSdzzEscoarBH6AeQTQAJOwad6IAy4wSghgsy3nUfWkVlYA2y4FQlpSufA68Ur6DshqAbGoBr44q0BiKiL6YJEGerX9R3Wt02KekUExCbSqVhKrEk4H50HBjtpqihmZkzfdF88zdXzNm1ItzWZcf0SLv3kjZUP4eJ5fjOjaPHL0AcHreYqH5WScwV/pyQhpXumdytK2dVDPvre2yiql9EoAqAaYORq3/BEP52QPJbwj05kE/f045Zh24sxnCAMrCFKLrnPkch3ZKYBvw1BhJd0csQoG26OipQNo71/efhgfQTetOs5NlKHBNWjLp/BlHTc/pbqIOosCJAnDAtWtAbus8Rk/Ho15zSaNamcrWixNzTV+d4dC7uTZK46NFOVlKBCbHEF/fZ5MBawCOvUpgi3Y9zoGuPcG1lGXNTmfaE3FifX90AkcX0HToY6mry0JLB8+NDwxaNnDb2aTsTdybmLwvDwcFuFqZ2TthfQqksYXzRMyzJWC43psy7ByUOXB18koGwHZfNRIGrKLQ2Z+P+0gypW2Myoz3DlDyBuv4RIYZmGtYZaeHRwTE9iBmjxLL/X2W7KFs9OvjnUpywdQMS5DUa4a07NRKR3F/nyDJ2enJcnpyTLahgFZ33aVdc5dH1jGbNUtAXow1lpQREFNzgsUNE6DXBGDt9u6e38E0gy3uQBYgRnQkVW7Kzs/oaErw/3h598MPZGfhfdTtelrElKKg/FfbZQFb2D+Kh8PwbpvTzrrscUA2lQ1Hg01/E1szu1BAHBhI0lgLW0n2H2DQ2el52W2VCorZDFZXEhfUbXMJnJhrZkl5X6FzKM69c4NrxwTXcA6KzXd4cMwgSaWhEPdHueYXa5adLW/fvdPaYpm8mGn4D0Ap3WIwCu8fKHAP9h+aNyAx9fh469Jv6ciowcAx2WsA2dBAA88E1hp00HBt2Ajo/gEABFMSzDJcE6DnGct8pckG5tmHDx+W25vbKh1Nh/MCG83IxrwDuEPCR6AjnlWgOpmQYMaxPPR2+Xz1efn8+Yr3JFsktnB1Ma4ukONcJOjachWxpSl3B0grprvWY5XBC4bxiWsnm01p1DSDYKvPRd5FfIDo1rqBibowax7EXGvfSfci28BzZWjVct26kZR+LwZX1mGc35yRDBpsw5CgTcIJpcEYO66bL7fLlxuUbgNoVVfraijlJCW7OTPRFn/AB41DXek74vouJ42shX0w3NfhmVmASdS6HK6bCGjeEqRMP2b+vALFDWZMsCUBv5K3jjnsD5Vf5KRdRtova2bxC/BpamOlCG8NUM2Qv0CXtbzfJm3uWfYbA64lcK2gJQzLHSWbWyDNUNQq0IuzIjzZrPpxiMkHXvtk2xhhzW54rdKm91eqPnYFUK8FY73utz81k7Puc7zk++AavQC/owGS/l0qKzqWaF8qWmW+xouqS10vjM34VB33DFDV5+Vqzgyszog1a3GOgp472rJr7d/M+QTXQlCwh2GAXKXy3wPXAjKmERzeFLKIqiSaIds+kxlulXhb+2Bl0V4pO971d+7j8g8VjymZFaDsJaj0Yswqmf/t1873Yexw7m3BNa6ADfHE+eqOL1brMlUqvfS2+yExfewbkxpuCIWzLgCb5nEA7f+C4BrXWsCzVWy/3pdlSw0aFZS9QV9+Kbg27QLX1b8iuIbEWOY3lXuJT9da9MJjSAKA/qgrynpt2KavNOwFQnoHxxxX5VCSBwWMO1aQrIobTkUxxASjrIfY5dpWBte2FvRbNnf+7ZfY5pzP88x4YbHr7NW+A1nke//13jC4ZuYariDZocTkG4DdQOTef/7f//0zMgAvJ9JG2MZrS7uNjpcmOmUMofUq6OQ17RRoYSRQ0GNpzXdzgxnkq9wlgUKGoZ1ITmYcGaOlAdc4FHzA1iyjKUhQ6swg/k09rDy/AcKqrR/U6HwWA4ljlAg5wAvlMeUXoWkzIy9mWHeEC4yjzIU00RCsSYSaka679O3vwZFFiYwczDxLlRam1buZbWCbYRPOcpaAUnBgxcjKIeRA5RgAae7RYA2cTmsdBUgLEESwjvRkbj8xMdpbdEamj2IZ6A7Q55xp/pMBdOey6JuMro860Fq0OSshzhK+U2duzHU2WTQDi4HhNUNmghlA60PMYUj0ZEZXlHVJc7+rgoZVo4MItnZ5l55XYEfGM4eGgEQFjgzCCRYqux6QEYccAzqDa9JYki6UlrWMpQBcdQSUeLl18lwa2uDautV7DlOOJz7Dmh/4THX7E6jHrJXB4SoDKpabgF8YLu7/GPDo/VV3VpdbGuAexkC2ZAJLzrKks6dYS3Jm9liO+qSsN5wMj8VLcE3rLFpryAKmfCVaZQkgirVAp79BXyUZYrSkLdFzr+YG3OcO9pKUiE4b59zLhjuEZCR9xjbzEkSyHUU1dAmztg9ZayNtrh3gLJoAGKDM73q7Zn/OoMxlJzbQKfXWulS32ALXDF4+LY+Aw/hMKAsFM21Baff+3nICpxAlcsszgbc30K06OV6Wp8cFpY1Y9zkXyISDJiAo2ANcIwhEGrZsk9i1skVMhDjA55rzWKgRgjoo48YIrhEYO1n2SbUTgw3A2s3dLUs6Ob370oLitZmU4EBQ0+3o5IQlhfhOjbfDw+XyzdvlDM90ekYQC+8Bey1aXEzGOHEC4EiEvNbITCApcE2AeINrKZ0M0zhnqNd97X6dFWSvPQgkwzXAJmM549l5Mf0Aoul5DpdTlLyagY2SydbfWpcvayxVnoumAmCPAVw7xDgci8V3sI8zTPIGOK/AQHr//gPPHYzZb3/72woOpAsqX6AAFjR/uX+k/hrALjyHJALAcBRDkvILPg/evH3DrqH4wtgB3Lq6+kwGFGwfwDwAbJhHXCfl7xpvaJOK/Yz3ffzwkd/JPiWgp79hXdKRsv5Z1oSALXVHx7UkrI9Sfen3qZPoB3YmJTCEc/lZTRkEtKzLuqd3285xrIVYamR/j27c0hpUoiSObBqUyO57Hdk/U3Ctku/SWrVUhxhZ6mRczDUz2Gbiiay+0l3tZlBh+E7mGppXVdlUSjPNzgp4x2SJJS2wLjEHBGavAa6hjBeMUqxr2JaAvc1cm12ceQQmsKAshkD4MJ6T3FQHdjHMCK6l6U4Y/2BpsgQ1e7TF3bcAT2xqAw2aM5aPMKiXjxvGW8tMTHsrGxzdG1ob+6l1Jukg2JBFUh5oP+oXMNcmkmazthtckzvhY3mUeXIN+dx6Ucru1/sMDnSQctXpC2q9i2WTc1H3swYc6pwr/7z/vg66DOeMJK4CxC5nTGJ5C5DGJ51+YHzT/G5X0DZBifne8sf8y28Hig2w7bre9r0BMwTcGnwcH17R0bAvDLyZHGxW5fRFdLoNH10O+4oIuAXXeF9j/pg3yHvoa5jZkdJ1X78T2QIIcWa9Bq7l2XPvkkCRH5Q4MUkFNbgz2DyAGPloL7vN1rxWTPgy+TnXBe6l/Cf6mYO5ZmmWLXNyu576ek5gVGz/PZBNL1RsMJPiHbNv1w7POAN/313fA7TndcaYMfZwAgR/o76lkxp5vk72bplrE3CILckofe+Ze/QSy/MdeVtVZ24BElfTuMz8NXBNNnZd4rmdry2o868KrsE/wd4ohtSQrBiyBkkCU6KLOto431v/kTiwMQw+7qpBZBTdNa7yPzf7wAl3WlH7TSlJjo1MfK91tgZbNV+xJ7ZOnsN67Y6N8uvBtXX104u5Cw6RvTvAtW+BdxNco0gJsZIk8FWBQKA/lE0fmllaZK7RETAKvkVJw0zLTVRg69GkPojLigJiTGCrDyofBiMj1RMkR2YaiQQbOWB7DpyNApgQqr+zrdTkMEtrF2051y99ETYAEIC3DmQ7GI1xqgMJ9+nMdQJeMTCgcyMR/gKlyPZ5pNAxAis4bMpAmw1h0WvesycJTikcXYhrI8B4MAuCgYUz9xGiTmAGx6FYT85WZ2znfOZZCDSgbOYU4s4K6hSUCZABOwSAXLEAjVhL/8VlKdaqSvdUzV93mM1n4doJiOZYZj71DA2uIYjD+KVcah5seZbMY+afQt8O1spZs4MdnZo5DnCuoe0zN5YOTwUZWb+T6af7sBOSbBH0xJxxJvBgMKvKZqrrYh8C1CAb5ckpmc1zY1xStkvjSuANpVcad5VQKZhLyamPWQM+Bq78d5X42XiyQYFAON2jfLQ8N4Exg2u6PsrP1PWOZaEEj2xgIlK5ARV1DbMsOZYClQj6sWzJ4B9ZZ11akENAjK08kcAWjoG7/67BNZfPzkOE7AyJT4a5xjG2KHuxcuKAxjGMgxldIpaGBpAOc0hJBCyEHERy/mBHBD4GcEsAx0Y2BuaazaB1VKDSCHHKfxjsTgXkEvePfqLYrS7fNHi5cpRTjiEqmB1TB0r2luNH5/wr6N8IXMDpAGxZ4wx27ehSM+3pgeABwDIGtAAT7u855ifH0B1Dxz0AY3tksoG5hqTPkcE1iXdL9wkMKe1BOcX4bDCGoNGGUnmC0CjTA5Po5Hg5JmtKpdTai1kT+8v5xQVLyXi2YQ+x4QEAoVP+GzjxjTs9frkFewmsHK13MtQOj8TUAVGMNhnA0vlygrJDl4aenaPsEV8Xy5s37yjej/H58PEDO0nCOQW4BJt9e4OGBOxfqnPAgULOOJVCWjaAm1YBEWxz7Oiqy7MTMXS6DQzd39+pE+rXR4LiAP0ArmVvA8QQYH68nJ9dcByxrqAdJuCtA/+ZGClwDSWhANfOTpd9lEhCD+/4mMw16NMRiH9Ww4B/+tOP1LXD2fS73/+e8wrnnM9jrVYkhdi4BiDYPcCuezYHeLhDkwbojoK1hPMVe6wZUdDGA7CG5gZ0/B8BaH4moAXG2O9//3uy7Mj4RYOcw0Oy1vCMZEhdX9eZiaYGeP6Ak+ok60ZE7ryWkqQEd5g7jC1ALu1527Nlj+Dazz//xM6hWD947sev6FwbeYDoHQ6QxWBWdGE7KLIvEgalpRKovUYdwXZq0UADdiLgajd8EugcYK1ZbdCIFNNvpZWVRGj5as2e5Jk7vlLal++RDgi4FtNWiYEwptF8I6DhvrTzODe3AElRGormIGADPhBgk70RK1Wl+i7f5ZDK0Q3QibJ82DQA8vTHvNdiH2Kbj07VXCW+ZvlM1LKVhqP5GQ7s1gDXBGrkz6zBtUgupLmCQFnN+WTTZ2+SlRpXIf7Gaj86+ZcmEgRrX4Jr5UcHlBoMk1XgMlhsM8YpWTTb3yrzDKgyko/b2ChnZoAt2rqhC7YKxnJfGbkBrsUm5nrCTCa4JkaooaFK7OZ3mhsnge1TwSZOVmLufcYY+YzMbXzBApSqc+20kyMpW6vAKyLItz/sZTDXANv0iVfz4WsUyy/jP0ozVwBZaQ9q7EvmYZUsbp80zxrplbDkaix8M8Leu/HS1n8uQNPjzsRXQE7PXd4Dtjr2fAJwaUN1DFjzX9Ivfb/cO9Se7NLK8tUm6Gttt/J/NqChcrsdlybWaNvbf88YFVhRLGPrNhbys3veZ/zawNcvAZkE7CG2ZGxQ8jQBG9dlt7nPVJrMNb5rfXGOiwCh8cQ5Ef+OpA0TORg3QZLHVU6Jv2KzZsNGjmU7lln9K8B7azte+3f85l22ZvtM9KsLXOvxnbajyDRbbO7VPWor49dnzUBzbdqLeS+yf7JPOTN3zcV8pqxnvD4MsTRmU7wQzWNrg0f6hlJCis+Q5M86jnY+MdMJrpmw4NBgnIHROJ3rnqeiEbj8XkmWOv8m6Bl7F1JVWPXW7814BVybtneO39yX23FbzeWKpLO7VF1+Q5JEutnEZKvzcGOr+3Okt6ZSdoHG0XXN/DZPJNVaz8veP/zdf3pOp7HeZEEZ2ziuaJmkIMIxa32vgBiZSJWvaDJqYYz62GT12iA3tXu9iZwtG0y1KnPbHPLJUYQ+PDXgAo7Ute1AIquNgVFmWOBKGVIDLjW54tVYnw6Okpy6ZF+VpevsdEoe4PSDzSBgTU4bNYN8OKg0TuAO9XXYUFOiwMlCx7msNvbIXPN+OvuH15ROGoDD0k5C+U13Fg3FB2wsnXnazKrnh+Cwg2SW2GrD4W9gLqA0SMbUxsMdGjWPYZhFtB+MApX1bOd57ZiOst0UuTjxIQPdDulksWnx6zPC2AtFPGWfzKK5W16Ld0tkXA0elM1PnkXP0Adk0Oo6x3MYa3EPMKXBNRpTm/gCCXnJXLjh+3loh4mTfRPDszrYDSoruFA52EzC8OC2EZ4AJUA9/BctOJWNigEz5yZAmLqwgWazv5yenKms2Iw/BSku53CGrJxgb8JknGSQxJ5TWeEMRMucjqxUBPzcJISBNfRz1iU+HE0Dt2I1bEqPTX/LvlFzA+sd2ekjyO5DQoEPQDwFcVpZGp8Jhtq3rK65cjbhwLaOnTSbuhFC2GtqghgGG9ijYotsgwaxTDrP26zbZhHMwEE7OIDkZItC2M1AZ/YTQENZZgdmnVzimPog5nimo2i6GmftAWD18+FaB4fIcJpNiICPDpq0wZTIEDtPpVr7y9FgoeHfYLehiQrLSfl63DNACbDUBAQBaHl8QOmmfgc7GIF8NaYwUux9hyAKIFCCcTBswUoDg+3o5Gw5ODphV1I1NwB7DQAWUTh1b/YVs87D4ITOGllbZh2HtYbfXV68kX1c9ilqD003PgPLusXoen6KJozAADnBsPMzyZN5cJldmtRAT8QldwCoyKxi59ADd1J+4OdizwGMx9oUOCnNTwzR/YPuCaW2ANeYEbfTKHZqs8VlB+MiQltPembnlxfLMTTUwLjGOBwfL8dHJ2TKgS2I/Q5g5PPVtaQdoCfJJhDS8qR9ZIkJRRMXMK4QPBzsH3JdAWBDgwKAqWiSAdAWAJtY4GiA8MDE0MX5+fLu3VuuDxxDAGcArqHBAZpM4F7ZDCPlgXv7bmwgADIAx9XnKybAwDbU86tcm+w1dLu2xAJejznEdwCK7ISKknlmmi1Nsbe/fLq6Wj68f8/OoSgRZpfrrw80NhTZj1brqvzXezLd2HwixS/QXuzEHM/5dDiNA+vgNM1PZG89nzm3XEL8eC/ANqXZDKypteOTfX/hupT+nYIIrBXIEeDM4bUruNeZUwkmN3DIc2I9VJgTANyloTOZwDPm6Xn5fPVl+fTparlCs4gbdfVNBlzBIOQsNOZ3dzgDn2g/GKBj/GifdN4U0/VIJRz4DLESl+XguKsm9LdmeSepA3ujs0yJpuyJ2MoCJnz+COx0E4vhrCs8CUAYZmh/vgJVS3oEMS3/WftwLVeizoEpW42eW/yjPCuTsrjOYDzEr3iKXttGYzliE/T5bRu2MMA2+OmgKcFdeYgrgGWCa17xPo36DNsCHkqUb89Jn3crgK39iYHD2fMKMKlPLZ/+G+DXfKYAMROA0RrwdePS+cLbALA+MNUxZtUF6I0DtB3XCv7gExgM1S3nGfzBZovpALfvENJBfbgP+PnvCZgNd4ydiAfzj886gKs5Ds0mCxats7gbJvXqqbXHvQb/spPaSdBn7eacCDih40hMGMZ2tioao9FkoSe3WSXz2SZg7d/LhzYjbwIEJfje623Gs7olneW957IIGoDIcwfk0D2/BH9WwX7tDDWbQwwif1P3mtioHs1rEfcn2/+StSf76VN9bGo9Uy+rjjka8KzEcTXh6uoxD12vLD5epEcMznTmYL0Cxx5cr22PaUZqy94dTKlVXQiLqvJw3p8bW8wrDzTw1f2qSe0bmfe6r5LglU0bBXLDjK/mLfM3t3CASHmyKQv3cs/ZMu6jn1dzmfis5tB7V+Zxa5xWeJmGYiKjw1hp3ervuErIJ9mKsUI1LBW363NVTOKy3rE+5x6vffOK7dzOTfZS3qe12msxj8LY3wCkoAIjJsYv9Axr27S9lzEU1S00MaBiSidKDUAqzrW/8Pd/81csCy36bGz1qv342tDSCXfXsQaiulxLgMy6+8QckPlA+bnBlmQHt23A1yKSckYa3FMIp4UQxxMP3/cR4+hJiPaIDVBKxhRYO8C2EY9DJdsjFW/yDwyGCVwDFddAjQNDggKHR8zEM0vD67rMgyLVLi8ze4jMFGYo4ACq1HFqzgXALD2c2EI7tthwYFTIwVKmP8/P8gh8RUeNovYPBa6RCeNykjDxEMBmLvE3MDoQyGgjZZxUdqULxWlscA3PTtaF9ZMwz7OT6Moal0goXt/roEDfZFLzLK55vru7KRZXOqKmMyU/j2yX0dzBQS2RfnQeHZptvZ6t72YQlhkrlxrPtczg2EBUPpNr00h3HIN6TivGTsclBx7LFUfZY9Z4DlztFX0lmEGwszLiZkn1YT7BaTFHWPbJtaEgKY5rMiei7AscQuYZzJsGAlpkOkYm+lDFWLNTIIaDrhWQssC/FStb+y3jm9Ik/AKgjYAUgWurcUPQFwOXMh5eZngJxRTo7EVlVD2aZG1MkJzAEs1sgWthKEY4VCK6OXfT3VgAZFhs0qiIw9adOzM3LIsMmD8P1eGp8ElK800fqD1kLaFVKYz3ZQ6VlIRUKS/OF9+0o6Y4BvZZy0GUloc/w4F9lTUb2FVDjKfl6OSY86PnUpdHBarqEM1DjqV9Ku3EFxx14HEQHUeTgzOI5YPRxrJg3GNAfjHVVKILZ9yHPFhuANkOI1wee9Gl7wBAlMTQDQhcA4PthCWiewdHyvhBNwuUepa5g0UDEMfMQDvPYCiRocXmBsfV6fny8u1ycnZOUA1A28nxKcH8B5bQKngQy2h/eYLoOm3kobq/OktcZYgGN8QgwFQLsG8WXwNMYDQHXAtgBTDk5u6GvwcQJl1GnQlKuuyR8YqkDwA3djmlThxeo2SNdNvE/it2jRc6ADA2FHhzuRyfnxe4hrEUuAYW3CH3O0AoaJAhqYT7wloA0KXOoQYszHqN/hvYfXhwsLw/f/603N58Wfb2wXBqpmea2eA8Oz09ZjMJdAiNjhreB70zsB1xXomFKEYX9hF03aQ715IR0GMD2+z9+/d17uLZ07kamyIsq3R9xXyj8ygaXWCO8cyyo/sEhQDy/fTTz8vN7Y0Y6A93Ba6pnEANTaa+Jvf2YFN00sOdJw12R3NNjALVzGJuU/qaBJuA25Z7oAPKMX9cHu5RoixWXQA//Ju2xWcmfJA7MDoNRGIs7x4ETH41qzLWNvYRe4fr1YAkrofPUyDhJBrtmZI7xSKIHds7YEkxuoZ+vrpavnwRg63K8vGkLtdmWfctynEFruV8oDao9zBG5hAA/rH0bPFfwLW9QyVkkpjh2Pg8VzMc6J3CIkVbyQmcChK0LuWPdRlpQMfyExwQ0zo7g64Ea0teTHCApnmVOFbE0nZffqTANSUuoiFa/osDrrqO/fEAA0zAEVybVSOdqA2jaBxyDSRtAKl1pDxYD/ESA9gmOJ6gTXRZA/L4+xZk2n7G+t/fF4dPaW5KKl+7/gq82AZeq72pO9iCa/7lCoSdAZrmx8lAiMSTGa3YJMBC//slE2N4NvmohKROCjaYgP2M6wfkrhhr4zNEhLzWa5Vfxs/3zXnepz/Ka1appkvPfF50TLeerdLb5B3+wAAAIABJREFUtR5lNWfZVC+1z6VYct5/5GgyZhOUyqfFZ921dtrP11+1RZsZJJ/cQfvQwlwH470G9MgNimSv53MKVCzN3Pjyr69svscQYiWPtyj35u21Hq2HPv9csfamCUaNV2FxTTCZIE7E8qmUvKsDZGPWFadofczE91p3XWM/3hiQc974KDtej3+DoRqrbAWXMQ7wcn4Gh3AGTRuQZeeMxIavwLVRLjzmhfeCipW8Z4BbW2Bo2pDJxJwJgMSHL+5rrLmsv9TzT+i2qoLGBThWNpsB0HCN9FhKrFmsfINraq5Vx7nOdO8fgd/eE2YtslrJY1br7xcAWvO1c86zXia+lBgmsWw+T3GdY0vfdK+DdXVi24zdNpe3jISjiSUYl5zf0i2WDxZGPe3V//m//sUzM+soxRvGs4zPRjCR2B+zg8o6Z3Hk4NemUxZwGuEVGKY31VRPI9zGSM5npkrRxjBgY1O2IYw4i41ltTePbkYjnGQKPMKZ3LDVvHS2RgG/powUgiyADQ66sNiy4HA9OuSPD5W5wcAno8tSPG/kZKER8MmIC6wTgwZjE2BtjrG1V0ZgnUGs8tZN4D0XTcZWpXEK7OPUAWipoMo6MwmuNHcS52YXOs57l7j24Yjl1RoxeB9YZZWRrfKAzoasN04YbKb8l5PZawnjFpCQASE74EEvR0CRxjrd3mT8Uk4nZphFjOlkfwNcS9ljgWtMG63Wddb0mtHlbn8UaR+aIjHKtmp57pRc4NdHR61Bk3lbG5HU3oeBluDbwsCDNlzssuikMJhTRidMRDl203Fx0IfsvoEh3CcC55fgmkC7AvFoRK0B5mNO5TsOWNJlNSWSIyFUDposZ5X4ApDNXLc4tRgWfOkjWCRy7rAHcyAQQIqRH136BEglEDE4nNLbUaJEhtth7JNYNhnPYjumAyvHN7ZJQbYaTqisVkFhbKKYSlrW0gWyPq7ufeM4xYGh7THARnZJZUyaLdp+xWSuuSSkbLXGZYKPM7uja+RwCWM0QWMDu54mHbHP2l8YWwUmcgjpQPt/BMTcOIHAGt/3ZB22veXs6JgA28XpCZsegGNCViKy39QHU5ALNsnDI8rXJdyPgPqUDKxoh+Fcku4YgIEApuw6jIYDAH+OjnlVtgfXTVnPSWWiD4/PZHdJ6wnJB5Vlg7FGcA1sXidX8LcffvM7gVRHx8vp+QVBKwT/AJcAsNGHcQALvTq8B+wuCQVrzdY+tONNu0JgTdpfOlv1JRsH9laYawAZ3V37EYCWEg1oNEEQ6fnJ2nQSwcfaxPOASQawhN1MvxpcA0g0gCfaf9tgrBM0B6CG2+XFcnJxvhyYwYcxFbAm7VB2Y31QmR+03PAdXwDA0IwAwFevGXcixTUOoQG6sPnA50+flpub62VvHzZc6yXJJgVayuanO6g6kp6y3BMMNPwecyFWm21D7PFk8Zhlh8YGP4FphiYEYDwdHriM8iuBKM6jAXhJQByxRFgALoBlMdpx/2xqcH3NZglfbr7wDLy9/cJkBq/hMnXZ3tFhMvunSsJ931wnAthUTuxzwgz4nL/R+Qq4JiAttkvdzJMADOjGcm07h+x4biYt1idA0fuhxQe24D3ANYOlCf5in5h0NTCrNSsAiUCmn41nBO1iuuF2woBAz/4+S0PR2ADMx+ura5UssxOzGuCoXBOOrMrxwRoWsNYi5l8fBJDDypP9CvANrYxZIugy10owyAFXUKQzq0pJ3Kk3mk/F+giJxp1Jk+wo1kHKk+rZZfPlg2kttY/dDBf+bgWutVi73Oa8D/9QC2bZ8O7MyGvEPy6foM/5CjDo/wVE8PMbGI1PGn28bYCTIKec+PHDDGQjrD99/MQM5Zv6hwTHMwDddf2st76nsKZfshByn6ki2YJr2+u/9tk623xCboJFfkaRErIw6kTOsarvY+5Zws190L5UztaM4RzLGp+66REIRpu4qiNSKWA2pOOOjpU2TP86u4OLNGCZUeWaWnVp7bUzbqnjwlcmT+ebmGuxXWFlTgZf/Ov4qGKJtM6zI6PyWWa8KeLCII1snKvsw/hY5Z7H33ciW39vGz33Qd6TCqlaO56obbOBup+hgfvC6XuxjxL/+Q/fAdeyt/hZG+Za7j1gy3pPS0N7136Yv6NpSslfyBAbcKwWetZcga/r+Om1vb3rHrb2Z/rGFYNkgxgYDbNxa6t2gWvzM3fZuiS+5rVQFhoiy5zHBquacdv+8RrDWH9u2zGt5Y79t7EB3/cKuJb4IufAa+CaJIIcozrnvgXXFPe5+sVJHJ372uYDxhHtw7/I30Ww8IqopNRLOz3tXK3TF8SBEW+O5FOA5wmu1Tm7TSTUWl2XU2ce5n3U7wJXDXBNz55qqJSoRybK7G2Aa3AUD47EPEgJVA4CTZC7XcXy++AuynjAoZnBGBsuG6HYcZvdMw9e/dxOUoyFFpLPqVlXXxMKpwsi1AAJA7K4Y1axPTSgyuhKEB6Ze9X7hxOkVcv7cBCb22VGCY4tggAfZhH5J3ONgfWDWH0UQ7a2hsGKYgUwmwqWGrqEgmkWwKe7U2nBZFHq7soZGyL/+R1Le81yiPMdHTa8Wx0PLeRLXTMJjws08HtdztGC8nly3cgsOdDnunOZte7a8dO9Yj01S2AYio0Ow9rA2NEs51BswGSxVLonhl86pJZeHEqmWHeu12ftMKCxXlzTOKVNo9JKMTXa+R3Zvzpsp1FsNhiR/TDX0oYYoJLXYMoj15u2QRGh/fq8ALXUCfJ/W6MjoKY7JArIEPgSAEbZBmVEpWdnQJzLV4EJgcXSqWrtFnxsQDFlULFW3RmY+0ZMvdiJAGwywAIUtVpdKjTYAAHfrDvfrOiZKXUpgzmi7o4nAXsFUI3KPYF5aZYpwTWWKHvgSh+v99AsC1UZjdrMJzDCumLgSzAnYJfmN883g9Wq22cDTwUqjy4PJXOJ6yLzEwd6Jh4A86TSocG1todtA6LTMfUwppZNr5cQSW23Gdy5Fb0ZfcmGhq0mP3J81gwe7GSGTKc/KXgjKyuaOhhJYW0C18Q1W1B6FLAzl0Kp3x4CWHQqXJ6Xk8OD5fzkeLkE0wj6W9ivZPHgNQLm2BKe2moo6RI7BkEzbNgJujgiycHmBinlhX6axORhKwCuEQA6PALXQ6wx2jR1YQQ4hrvBfCGQfzC4hg8HYMT3g1nnBgAq5T9YLi7fiLl2fErm2rF1uGBTALSKgavAX1olSGqo62O0TNT4ZmbMtObY0MasWgXkYq5hDcDm4QmwVpIkwdoEkPOIrtV7YqGxRNQgDIE0MAYPADwB5DqRRtfT03KCRg9gw7gsNLZQOKgMyGxqAHDt5OKCTQ3SRTUNDRLY4H4Arkk765ZrhtcAm8wdkJmmcXMAzA8W0MPdPUs7oZ22LHjeLtXMOPD+fE6fX5wvby6hefeWn4f3Zk9PRirtx/BRCOSbZffp00eCaygPBXDJMhx8OtiANwIsMf4A8WAPo3+KUlisDemfAShFB1p0L72ldtj1lysBftefOGcAClvfzEkCnzHFElo5o2FLmWFUwFrWUBJG6kZe57RzyiqR9HmYDqHF2tfYpvPulPnAPOEsvYeGH8BFJFmOoUGoNTmZazwzfOZEbzQs9g6C5MBp/Ta4lrXV5Rv7y8PjVzYaAYMN84Gv25t7MtR4IkX30kmLsEFTzC/WGhKdAOhdjs7ElYNzJ5zE/LLfF6Ap+pXCDdQ0YmpajiRIQDLJiYzKDXzoSFwiq1XgTPl09uc4Y50wCWM/vrVkCWZ5l+002YXxCe3opwzL/rg+08FTCdqLPZtqAKOpxZrie5IExbO7dHv6aLt8k/n36bMEXOM1h68zf67rjYT5riCnArcXVSudrN11H7hW/L4CP3c90PC5tp9f8/fa+5J70vFYY5jrcFjtGYm9qHsWuzsMnGbxxK+aY6OV0v+JaVVFvNa2G7pl+Ft827qtZl/OIDbBVeswrYEWssm/B67Fbvmz+PoVA9NjYB+BsgCJs5A8iIOQ92301uTvWDbHoLCuGIBAQX/GmQF+lbttnkcL0OVkY0w9H1t5mBkfTF9ru97mOkkMuRoHstMT4+4O8PN6XXsDqepxSwbET7HC6CreHuDaBIwm2NK/b3Btrv0XoIdLLvMZIWS82BYy1KuYFXedmCSv3wVkzd9l3GU6diOLvcZ81X8muLbrswTIrcptlmiuTfxCa1Hr3jLghSXUvO5gwOrOszdtB1Z++GaExzX0/HnP0Pyyzf0WuMZke+E+iUX6XnhdsvDsW7gz6bRPAZmEFWXPA3NY1RDV/G3nd73eO9G0ax6mPcnazLKocWgT3GzXaTe5pdpSvFi74xxqEAYXtd7saAwRQlTQI96Dffm9/+t/+5+eCfAAaKmyvJfUuB6ABM8+LC20P4GfebP5/dwkuzbMfH+Vp42StUJph+Gtz7FTEXBN1H44V/fKDHmRBhxK9l8d1VQykvBYy2qUXpkGid+n/TNDYjo3h3w/vuCMYoWruyd0SpQdzYGA+0CJBbK+DHDQRQ76PSdiD8jKS7ASP4rZ8PpC04KOxpkEgRX4C01HEKkSHB1aBb5BSNgd/Y6PD0sIm/paBRHIkKjsSAfBZLFl0YfVwTIVB52ZuxhflWAEhW/juDWU+jecIAEc3qW8h3S+JCMjDAI3joDDTEDTzRgCrkVLbAZZDND9LJjzFtd/LTOVQ3st6BwDiluGASWw5RI5OafpICdR7GQS+kCZpRh9aJCdQpBgt7M4s3oCBHWAZd+mxCBaasVeK0F9BLcKDJXxF8C2diQF8OaaBAMOAMJGU6f1bNqoq7UxP89rhmOE91hzLSWENOTJuMQN4l5SMKv3KZjnPnAJMLsaJgthQ/+VzCIHFmGuWS8tYJGyh7JZ7DhplptArb3lAOshZaHWRMTrDo4kPl3GsujA0dbrMSrmmsEZCb8CXDFz76sAyyr3MMsPp5bE/NdOVpyy7V6i5lSaCQxAMrsqB17GRLZM9iz2O+R5+/+JreQIlUGV/YtzFL+iACCvu5Qi7T+bNWGHFw46QDUXiPJnHuK8pJhIBMHgXMMG7+0tp8eHy8XJ6XJ+dLScoDyeDA6ViHL+zHxTx0XYCT0bvoOQog7H+2yaoFJb7Us+xgGEzdUBlA0hHJzzMdIwBGWi0Px61t5gWTRK3PwaAFLUF7N+WjSwDiHiT1YbGF2XywnAtcMja+6l7EqsozCLivVbDQ26SYjsrcAKgf/RQJMtphYnmWsSyA/1XXP0tNyDteduww/u2Cgb2M1oYANQgklbYCYrGIBknbFcXDZBnxemEcozwWI9YjODUzRyePtW+nMGLnUGGPTxGAtcuzVA9cg5Q2kpE3os72O3CN4fSzuxhx6fltubmwXl/tDaw5kKtiL3MJnieh9AVswxtNfS3ADnDTuGOnGC5wjTTOe0GHw8z0dCAmy39z//zNJQsNcIysDuff26XH/+zBJbzMvbt+84TthrAm6PyWDDdzzHAxlTX5d7dCKFOP/11QLg7tNndCS1REJ1kQxQorkTPVh2L3uuoiYt5GJSyi6KSU6/B0L/E1zzRVJ+Gd9AthWgtZpgPNzfCXwFg9JACt4KcBHnCBiH8GfwH8qCyaj0uDdwoPOda5Zrx65r9EsD8sAijLOSWqfQXZrl0Ciffl7I+vzy5ZbltZ8+flyurm7IJpVf22U/pUWHsQlbxXsXthIbmKWv0IV0KWYsHYDDhK7lf9rtpp302aK9iHXaSQiZwDBKpaNbfgtBuU7O5DzbAjbxgbTX3KU0zLayxs0skN9lI+3S3UoMzw60CdK8iLS20klcTNiy7QlEZ8J6JJYFzuzuuLjreaZvX37iJjBeBfpZpzOg2fzcfpM9hA24FrmCGXfkvMv3JH7X8NT2Hf3v7XNM0OTFuwzEynt5BVwzqLIGHNQpu/eRgZMAWZsgXNcep7SB1/iYiTUYF3julXBdVxFlXua95Hfx1FegShujV5lrFei6mUIH2Z3orfVgMgPPmYpxuvIgc7YtV+3kfpDvIJprcE3zk2qC3XP8PaAmZ0TdS4FujaJu13+tmZkcCctrVVraLNtv3YdPAT9AI5e71qL2tJ/cxIbJXFvtOY9/rYMar5ZiWtt2XZdjUo6jkg5J/r0YZWMXiR8T381KnO2+Xt9PX3EmF3aNV8chNfDcJ7+GuVbrd+yv1Zhlcw/SUMC1KtkN/jbArmY4ubJjAM4rpHwkRrh0t3t2gys2aNxgltbFLwfXkJzBf60TlvUTkE2VC3JLgvuM15e4v/yy8quctBS4tl6X2znetc4y7tvv29f2/nNUs2HUaan6rNss0MRiWvoz9rENH/OsIMKal5UscAXUYMwrqdwx497f//VfPYMRgAsk0K4SpB12KQ9UGamZ6dpB48vmSnahjdXMwQRECuU9lGSXXMW8+MEmk6kHJ3RhC0Wz7bzYaQqyAhKNLqMudVRpnjMK/qxiuThoF1i0tzw+PS331NKRsyYGAMpijmh3niC4DLDHoBJ+B+YENgOy92FywSkWG0Ji07q+nWwYMog4Dz2QTMU0AgmayDgwuIRnTbYe94XPgWORIA0Gl135DqFZc1JMOwRkWGKTHRRwjUGEO3i2cRQgUCLLLrnsQ0kblwGlb56/WUcOqxVGsMNgCl/qgJHPxnHtDp/UyGOgq06BYqDpNXLaBdQFXAtFO/eMbH0AseruOTeUjWBKd7R+A8LlMWycIuqfckU2k1BZ2UtwLZ3COqtTg2B2SmmL+ZDcHkK4zYwrgguCxSkBMsuq5wnsjHTmBCMLAbXKw2Y31Mqa+MNaN2awPdmRcAKJqfYRkEb2QjUtmeCagpPcU41JewNdJsMoIC5eg2sqXRJQlrbrKAudWf8AagmKUtqjR1LpEIGzlIBGX6jANR0QfM2xSpoCEoYBqLUW9p6ZegxcNBaquUdZrVhrGGNIbYnZMdiPzHAg+Bsd37w3ciDo8zugSJlXHfrDSUq2ZO3w6ZkT502Qt3wx61nVJwWsTPmRgSplsIYT64AN93cIBuueNY1ctrEG2KT1JrlBdwYl0xel+Q9ksR0f7C9nR4fL2eExmWyHKJ/EPDjY1PsBlFjjCKwN3oMAOgbQbJggRq6YudKM/PrkMn02SBBLrUAWH75cOwfQUpPuVwCCaE7QntA2IWkBME2MLZKZ2SThdDlHQwMz17gOqMsgZhy+a79ZHDbNbLh2wpxt8GgG3jozVCbLRgA+YwRMYUwajCfwBiYy2cgAI6ZGn8BFfB2hNNWJF9wTykQxNjlby5Ex8wmfxXMDwCfKO8/Pl/N30ps7ghYnmG9kjh9ojAH8HBwS7Lu7u2N5JJsHLc9kzEX7swBHMqMA8OEcVXnqPTq5frmqsn/uYYNrcoG0Hs/Pz5bLy4vl7du3XO84f1FKCFAPY6dy1BOzzrROlWALiLjPxBcAtp9+/NNyRfbaA58V12dzhfs77tW37wCuQepBjGCwGc/BXjw5I3sNrLXYQTCwcM0PH99bQ+6aZZWQj5A9ko1Rbs9eLM+toS9roIoAvhmQBNUwxpZpEJtSlQdYuwpCy2MQmxvJN56fMlSwcQTP7m515qOTq5vckKUIcA16mQ9KFuI/lsoGMt8wUhJYRgpBHetTahmdHWvxluZad8YViG5Hlx1B97huPn3+vHz88GH59Pl6ubtFstRJTo6LWNX0cZaAazAJYutxfg3chZGcAB1r7O7+VsyWoVEZ24uRTECRZEkFBgPgap8lCTMzh7knVSJfc7vDn44/HNBHXZOHnuaO9zTA1hShJIjCiOogxgvIPgr9PDliTVMwe6H8DDepwusCDOb+Mqe7/NFdvv0uIK3vTVeZr9kFWGwDarxmViYIXJsJyT6nck+vgRjbz5/DPYP6nYDGBqTgfZlNHB9ELqXLwzzmikUUj0xwzW5KB2ibCp1kwmi/ZiwU8sBIhDOmcRWAtJ/W8ZYHfsXs4NwGXJ6vd5k6n2RHWajuW9cXQ1Cs+SQvtuwmJbnNhqmYMQnGlCevdbsxtnPcRlawzoH4lV5VhXRu11TP+UQsmlCi2EGa2Hq015Pvc73s+pz6+wu2Uvt2cw3Oa0zwICD69u8v9tcs2fyVzLVwIF4DPGQbO4YrMs6uteUH7zlLPKjKgl9qF+Ze/9ZeXQFsSRjMdPG4RwHPvWbbBq/t0S5wbc7ao7uF6uOyVhrsyrbIGMxxXdmTATCXXf0zwbW51fm5TA6vkbnEAWmeGHAtgFOq5koDztVSubdULuH1iqcbXMO/ldhEglqM7DgjGaNd9v61vZOxm/tsO1/F/t28KHiDrrGGHtRVNfO9vfr63/JLaMXL1CW5Jqb5XBUGqOFW/MPf/kdGOwyGqjxl0Ni5ojcf5uyEPsuI5g5gTQE7HkqorQZwffDlyl1S+JK1U2igD4tZ4th3Jr0jZDyrzNLPNMsdMtChy/PfET0fCGaEZxW4dFblEaWOiJarLBTBloI1DBMDHwoYWxh6eV7OTk85AdDyqQ5kOIQoNH2ocjZtAz4OxyzaUBYW13O69tkPzYPMekfFOLCzokXfnUx50RzI0JQ52GdQIqYdOodZD8ilEzlUwvTB8002QIN8adDgbmYGCnNQk+0y7ilLScalQRQv87rn3oAOKMnWUHkQD1ozSqJFhN+RvTbKmuRIt45drqnyv0MzrfoQ3x4qDQYlczv0cTRTDsRVXpQ1jqcCqJtOeXKwZXTjVAXMigFUVtIacUOPpce52U0CcSSgjVugaOQsTS0qvAxIauYZR4AlaceHjQZWzLXxGVOZC3pCYYP+meAagcxib5nGnKyGQa7KIBjZSCdEAq4OGAO4cn2yI2VihAQLGpOwwfqgEIMB1wEIU07gANjIYiN7cG85PALbSBmLeJw66M3Qs61Ut68wjfRzgWsGWB4DPBJ8bMo3nQw6GiPASMbP5a6GmLt0pLpE+TC3PZ33VTaVekqjXGnrBPnQqTGsfWoH2eC+pmnYD7POeBizMYHAFLCOcooJXKNypIbPnc60xnUYA1xEMgLgGFYl5gWsNZSFEigjUBMdQlbkuxTSIB1Zf5hr3IPmDsk4rBs898X5BQ9+JFnIkAEQtbffbGPa3rBgsD7AwAWDzRoKZG4JJMM806aSrYymBgLXyLo6QMfM0+Xs4pLg2p5F/fE+XIvMXrDCcqAPYC3OYwL5dJ9OWYrWE7pWCpARuGZGGxklAmNyrmFNPT49UJtuZolVTg9g8Yigo1hrnUHHHNKZ2gZiLvfm57AEdZ8MvqPTk+X0zSVBNjwzAEeCay6jJbh2eESgC+ynm1uBa1gNYM0hwGJCD0w5fOYedLFwjh7zPtl84AHdPz+QXSU7tX5ezvfBAc9fJIqguYazFgwriOHfGGDD2QWtODQ/YBLMTG7YZ5zHYqiJpfXzTz8SzLm+uuLz4rkB8rEBwNPTcn5xwfkMmwngWkqDsX7uwZayswX7Cubah48fli/XuJ9raq+hYUM6daZDOaEin2uwTRgngmFhzPOAyHkG8FhzyASTwbXppZWfQ5/EgCx0+qYwMXyZ+3uDrBL6Txd4zDPWJpsfGBQlYzCA0aYUawY3kULgbnUJajxZJSnMYKPeVJes8jXeY2IBPi5X19fU30OTiptblIZi7WNPaqlqDI7KwMilcALGela6bjLNEWBftK7igjixFZ8hAYgaB0lHs1kbbWExzmkwVQyGfQDxLjlLgxYeSwpO13lyOe3xHWjPDFBEj3U7r+UL4n1mZW+7haa81G7jyver6xlM6RyXfdDKvExg0GxmJx1zjemfzN/F19l97/b2RjKpg9PdVTPzOh1L5DrfBtfky/b9z2vVTA7GSl6/CvhSijfO5/W4aR6LuT9Ajv48jW98QHynHrGvWePHtd2J3DlfYZvx3CBDxPbTgFBXZvR5zf2wHsBxS4k54k9kdfklhbjMfzcjZM45riC9R63wgGszKU4rRgkP2dZBxVx9cJ5v+uQqHW8foxTZN7ao1vyIqV4G72YNK4Vv85Tg+V8IXMssyNn30G2C6xrmzNiMr+07bvZgxUobP/I1xtdrZaHR/tu1XwpYs5zG3COvASN8ygKSG1wTAaSf+1tA2xZcyzW3e/hfA1zbdk5+eDYLeJUgaPkXjVEYzt9gruVMMChNV3s2hNycGYknMwf5nB6Dtq8CmPrs4Wu9fia4Jt80a02xUjGCvRTzdyaJWan0ElzD9dMUCNeEg74F1X4tuPatOdfzyO6+/K/3eOXQnTgHSUS8upzJO96eXxU001ZUJrvtee3nVA4XuEa2Qeh+EdKf9ndsBF80pZS9sV6vHyfQsgNcWx/M60Onb7bL6qRNs2bA1MATvIKg8z2DnmjaZJFKrFeDTadFUboGeND7c8TkJXG2ZFyQMdpbHqvsQZ22WBpKcE3ll48P6JLW5TkI8uAAFzhlIKsC0RwCQwSY5WLp2GdxXJF6OgvVWh8HDdqlm4epmXT+yORQMIWliIAHmeuLi/PBgnDwxIBWmSXMD8sUHeQCMEo2OIefkbMhttydsxIYTGciYBI3gwWdaw078zYNMteOPzflod1hTXMHLRhu6lFGJWdq3VExm5oaPyztSSnjZOS0kQlrjeNgZ0Dofl7TNNAuxdQGXGmuMeOXjdlId56zdlqBazOLJ42UgKXaS2ZCWRiWTCrqoU3tOHd1KUDVIFs61LqEZ0vTbk2L+DoCGNpR+gXMNXs3Eq0VOBE2bIFLHEXZHfwXxiPNVdkwNzRIqayvW2UqDraD0SWoDYAzATYBawbXzIIrzTKFrWa0SWtRZaFyvAoADeW3NO4UeCkIVQAm4FP/RqU1fgYgrzFYs9fYc7hY0+3YxQebTpBsZXe2w88dAMomTnagzlTpZFGTa+XQ7bDtPoCnjpts5XCQxviL5aLAmCWXAKrKORCLmPs/+Z4Eci63IrhGcXOVhqkEVCWeYKvhCzb1GCwraKYdYc8iGBHQRC2xfXUMxWvAaFMfGHXBBeD29s1bstjYR5pUfd5VAAAgAElEQVRrReyvw32x2lSaaK0+gvVimaXUTDpa2rvs+qqVSgkFAnEoFUVwD1CI4JqZawCVmLmDMLrYbrgu/s2VNpqqaC+nbCf6f51oofMQADxMBDc14Phlfdamwb0+LvcPt5ktO0FKxAAYFKtMAKJK+w9kn4hB5H+e9zhcLqtGYgJM9wPo3J2dElzD1+npmUDEPY1NyhbJKH68H6xtN8aB9iPZ8gKkcR+8N64lnVUo+/748b2SP8VCF8gGe4E1IdY4gCaxwFAeenl5SbYZ2Gv4wmvxOoBrANkw5+hiCi01sKO6m+qi0tCff+J3sby8tyz1oMYNGjuUfsPXOL+4JIMPa0Eg7AGRYDwb9N8+fvpI/TiAawTZzOLDLJOhzuSa9RcdoAZco54m550LtOZMrDWDa57PZlpsNDQpkeFSYnaAluYr9gL8FbI4rdEHsA37OuAaztoVuEZApx3ZCoLttdPPs/Oe81Usaxfp0H9JeWi6pQpkK/YLupSDgfj1yRp6aFJxzUYRd9RCVMk9SDTqji6wMzgAjxSu5TCq26cleBUfycxO53Kq+1dYKxJjnuCajPU4ybu5TDWZMvBPlB83gvF2gDW6Ic4Ag68ymFJnVuyurc6LANb6L1G1wZyubffYx5tgPNZfoLaxneF7MRFiPzOSAjqtlcma9/IauLYrVNk+c17TzU3Wftiua9S9F4MqvtLrzLW85zUQYAZ/u56t7mMkSLfAmpbc98A1ncpaX9Zcy97w2cmIZMUQH7CYs+6JpwSuuSkKZf58foR1/sq8b8HJOc71aTXPijfaJ9Ma2M4l/e3BXEsyeZuQLz+WG3E9wzPXPu0Ixza6eStwTb6w/q5zZLJLhN21H/xyPek5NOfD/yp/1NHgL2Suba+/c70VXu3wfAPqvlyr2hNhI782dwG/Mi98Xfksa3boa+BaCAKJN7TdB/gajGDDqHxtX+X9M86Rv/znM9cyPvOaGROdN0hoCoD9c8pCXzyzP3DGJUFD7p8gFfEaOOp1+eRkCf3dwY4cc9PPpLJbsj4jE/GKEdyOucz1GthL3MJLTHZd9hMTnJNUpQ9Lkogxb+maZp9F/sHyPY5J4H9nTgKusaHQqKpYrSU/V57je7Z5zst2SMim3yYQxosyDpoq2QzcW7Iar0xhXcEmpGxEX/oluDYxvr3/8jd/9VyB0OxctdlYtYhoRCXI2SBDArB1QN83352I5kbYDlKcfX7fkSGLs7aeCE8qnDFkux/hvCuYkQC0SgSKvVbPJWCNh8LIWnoJFatqLlC4SQDXIHydchs46idw8Cm4Li0YgEAU2Xe2/fQEDr2bB3iDcQNFCNiBM24kgtlT6NwygUUX3xotGEtmKRCconW8QSNkfnPgUYy79NcgBA8GAZxSsSByTQFpYa6ERScdsEq2jI1Rwvbs4uVuZuz6pYVHqRJr6nSZmx1sO9nTYE4wsw2XxfLZsEBlnwhslJl5Xo5PoNXTWfIEq3r/y/JLltQYXOORmixgif621lqyPym9moBbDNpkjZVTUM7Wmm4OYzXva+4B+U7RjNK9RztOQbCCKwbkbmoQLb1kE2JgZ0lh5gjDVSCPy9ECetWeCtoTqitR1ui1GMDZNjSI7pyD/zj8XIcDWCJIl7WeDMor4FoFJA4+uf7osaXDXpGktHadCRMcluByOJweV2lzqcSUX17U+becv71lT/GdmBTDmQy2nT2GDA5+JpgCZqVLRDHm0VwDc01lgilpEpABAKikeSogbdawuvkk0NHzSvei13Xa2svOTWF8OYsAlzR2cR+HM2DHNEyKPoSoXlRLk/dIEWYHrLRh3Wk2OolirnVWW+u0VzjOmQJC647k2Hq1O2MnNh/2KAE2gGuHe8sRDvCa24ClYasFbgRQhxLG5+UUJfsDmCPIxiAenUoRmAuUIdBg7TUAUNKJsJ6lSzqpi+nnUQk6GGLPZLqhJPTk9Hy5fPvDcnr+Zjk8OdU6oKMSTSyBa5KpgJ2U9tfaSZwOTCeS0pAiM6c9Ln1DBRUB56RHR9bs450TAg1gYVAFrollHGANv6M+C9dk9PNk7iNkzXPEwRuzkYf7aB+6HJ+dUXPsDOWhaNBjxloAPKxLlsjf3y9fbq6X2zvdl8plZ/dLlTryy2OD994SiFL3V4A80D6D/pp01A7JWuN13NXt3bs3LA/FHLGs9ObGXV/VjADAG95DVhTYbTc3YiJCj23/YLn6/Gn58OH98tOPP/L9OBtVjivtOYJgPj8wlzivwdyD7h5AVp51AAcNrn25uWFTg5S44vpgxaHxBBN+LruWvROwXNolo9GFsE9lkzVvYq5B507gRMDSZjfEaWQ5udlr/EysfZe8YlzV+EjdZdFMAqCm7kFrMMwT+lOGy6tMieCv1vW07VjJYa2pkYf8xnQsFWMtAP0aXIvbi+sBBEVDjOvrL8vNzR3Za/gdqgdwnqV7asSjjRe5kYhof2Fdh8GW7u77dMqdVHYCLTISYdQkMcSkmu1ugYcBzdwBNg11qClJ7Fj7dIJeYqU1ENTBvfa+TKTkD2SC7YtsmAyVlanOB0oQlT0xthegUWGF1paLVR2QbCoL4F8UGzr3bru/cdi3AdEM7Le+/bf+PaVAZnzwraC9/7ZORLz2Ob80iPvWZ76MVwbwYID0NeZa4gzpbTa4Rq3jJDDsw7yQXygHWWd/KoEEumuNyQeyfuyIn/S5s+phsC/8ufOZOf4OQrP2JrCQRfraNcNaS/yWpGz8aL2P2KIXfJa5NdLyrCNYzv2t1sm4SK+Z7sReQPs3wbX1jM5xeK0sdMYqr63/foSXLMzyrBrFrJtYAWNBDe2HlS2fAE29phOg8b84JkN4fT7ptkww8UjW3Qz0VsCz7QJtogeY9mTcx649MtfKNpkvm9c+6S6wajLw5vjP15Y//v8zcK3ivXLeXA49/OJshPWeap3E79nStm3rwoPvgWvRBa0Y3veUajCOr8G1Ocel0WZJhcRMYVonIVVn5gRoN/O9yy6/Bli+Og4u2axYabyw12+tHFcXRdfbE+Nzd7ICp9nVzwbg/eM6jtd1Aq7R7qIsNAyT9J2ZA5kJXx2c6XyTlF+xG8J4Uiah/xttvgdoxs/pNKAPAdGKeYj4AgFAsoG2RjBt6gkSArygA+FM0tARKcNOI5EuTK1J03/PKCnoi/GWA7mHBrxkJuFvLEuBpgsBNmTc5WxG6BHvZcnobOnsBaZAXLpMIpaozIXBahbkGMXYsCCwsUm6ttBpdYRTZphOrRlc0H1LhpAlNnSyOzgTA00BFHVtXGbVEyTgLtfIutDhaWM7NB9CKZXuUILJOELucuTAMECKNqk+46XB7oy32BDWFAJz5qh1dGquLGa+y3AJQBTbLZ8z9QMCoMnoaB2/Bq7FcU8zgZWj4gzwzORronc1LBilKwDRgkKI1uHA1rpWBHkleI5gE/NM1pJZVGE4OTw22OogYwA8xQJ1AFLmI5HecNZbYN0dMEMjdiZutQ7IqNHhMMG1EsT3ztaa70zodMwKXGMgbh0h71t1yDJ1P7YnjQwCrtmwwF9NqR2Za17bLDN1wJFVWUEQxfP7qzvC5IbDQnuWvo+ZagFPMGUqXXomAEP9NQNsDJKtvaaSRsdspWG0G1zLuurgqbOu5VgMLZo47GL02JP1gDtmm+dFlXJwD8rqNRznUk7dqy2rAR58dgWklgGQETQWWpMcJ0pWHTaPgeQsPWWJs7QAGZSaMXsMMXKWdD4vx9ZSI1OYcw4jKsBMnRgx3wAPBLoduaMowDk2tPB1yJCzvl4yUwBKUDYpdrAmBmWK+F2Yv5hrNKUBgwai9eAbHRydkLl08eYHsteOTs7E3INuHN6PEtJD6LM1wKpSUZfSW/w/2f7stej7IZmg5heTMRCAbXZHFrjGbtlPAqCwd6T/JxapGvhI41NdOo/I5irmGsChFK6l43K2qQE2doDFmjo6WI5OTqi5BnDt5PiMumnQX0s3Z56F7s6NEsnrL9dF4WfHTejVkX2m5jsC1nrNUkPuHoDKHVlMAIOwRtJZWQ0mAGhJW/D8/HQ5PwfQd8QzDsw0dOvEeYHfvXv3lveK/8RsA7jmZhf70l5Dd0qw166vPvPf0Skjg/HxkffHzqYsUzqgvAN1/Nw5FD+jNBjPDSkIAGm4f7DWPkOc//MngYYG7mQOzfywT4Hf6BzSGRVwLcF5So0lpO91xORZzrSJalv/EuvIzDVqrnl8jk/UXOLrg0BQgJm0Ge54LXBNbIOAawGoeJ8plx+Jk9w/1/BYR3oggWoTYMsY431IkjJZ5DMOjQzAWkODg+svYBs+sKOvLtvSD5XsN6CAEvBUO6BzaJIuangCe6AxKrmCVDBUth1jlA53Zm3ZKkafhncQmYES/AZK7UYsSRzM5gdhFu1gADVUpP1dwIF9ROEeYlfPpglVspQyLPuNk3GkZzYbNwBasfCVBKUvWWV2E1xbHRcr32m4qH/WjxM0iU/WgMmLKHT1GfKJ12w6DZGBL/tRud70+Xbe7Py4jvl3vnQGw9rB2KfugOnP17ndlQ56T3fGZGLbPnpYK7rXJMq6670zV3RMyqcc+rQB1/gZxWTRA30rYJ0BboDXHtNmrdXae4W5pkXR0AxXUnUitKPIQ9+D3A0qKyjdNZcZ/FonBXI7oE0jPlciafx8L0OCYcYy2wndxhu/FlzrIL7vaa65noPdjRa2QFHuL+tn7r7tdVfr3XMTBuSued/VPbJBv/VeWt2X46Wvw89UBcLre3SLH3wPXNuu1e2zOhxaAcbZ04lB/qWZa5mbh28w13RPAzRUWkn8gAmQVgjkaGRjN36JQe39uwHXclbIRJYNKBAqbnqkavxhDa51Q4M5xwT1A95Gz2zYmPJXuB87Tb/dI9MWb+Obb62pF2Pi8CbSKn0tPXh4IsGaEp9VDsFxYMKeWUQ/XzPBtUriGfOI1UtsRzjlv/7d//KcgOZb4NpqsycYNzgm4fDOwm8Pxl2GoxZY7GyxMfo62CQCjjp7NzenNq6y3zxYXH6jbLmAB+nVpORRmR0GHy4hxHNFuyXBHu/XJWcMM12KSgYKwDXQCq1gjgzw6ckJAxSIQkcbqrJJ8/7HpioA0PpZXLBeoMzKHyI40IE0F9r2QM8CbV04b94c6DZ8Je6fkk+wGyDSvCbPMlst3Rx9hRmBcURAgfIaBpvWQlLAGHHoACWZNzmnnBsHADkkVOok55GJLDuoEWrOPM+NQpYqxsPgmuZXYuYT/F2vvzgXva7CXJubVE6AnXoH97MEVMHEWp+NWe+V1pkF7mPUEMAUaOJ5HGBDbch4AilRHk00bBcVDLj0Du8jM8olOypBbCaRDEo/rwBAlzCGI0Sg2OyY2WzAg2JsQWVw6OAWQeTSXGsKcgxKDjeymlyy1lpgDhABWPrMKVy92BquYifA42ycwTWVNg5QHKAOGEdhVQVA4qEm4JssE4MoWq8Cjfk9JYzJGnsNBlfc2wctIkxC25c6+Bz4lvYA1o3LbsFsNVsvgBpYFvmZHXQKXPPaz7omKN6OSphreJIJ/m4dFh6WDr7Wh5IF9UdmMLRoo/ku/xGrgbYQgJJZgtqbOR4dLLpb53RUuf9KQ2NMrikoVWpoxw+PSFatS9Y5j6bwPRIY+sq1nXMFjQ2Wrw/L/tPjcn56TF0tsIF5NrCD6sOyUP9CQuwnx2C6HaC7DDjGBOUAtp0cHZDNhs6kZPTRzD8uj1+hkXkvJtTpmcE9ZRvYdMagCdlry57AtQd9UWMLYMvx2XJ2AYH/CzLZ2JF0H6wm6IBd8Lp4HeYRjEYx2gSMEKBZ6bB1ia86Ot5TBB/T2MxerAk3cqHOpOypzjBA219ZLo/Xg82Ne4admDYEnw17fn5+YVKPWZpIULk8yejOJBosXwGcY85xfYBb6PB6gucEg+2CcyPA7KgTUyiR/HJNDTIAXupo+sz38ew8PXOTiYBrGhOYXQBcX6hXdqvz3JIJNrNM+oChiKYFFNfd31/evHlDRiKAoQ8fPpChhv9++OEH/g33dgfQDkw6gJBY/wS+v/JzPn/6yNLQq6tPXF/Gv3i96MoBjIWRgD+whzObHWPfEGAE4AYfQWxddAq/IWMN+mGfqMF2zUYNmCl73HJDS0x7lHmUo67dqLPSbDWz/PA7NS8K23kE1Q54xW6PzVHTCDSaYGIQoDL8poBrFltPWSjWIdYW7TqbaKThi4DySrANensSmCvmQWmuAWBTJ9z4AmGWqdMyupK6BAXdY8leu1k+fcb6gY6fwDUlz9G1FWtN5zHHMCwt61LB3iRwYwkLWb06XbEOqQ9j44/OosVSqzIu4O1hEsfWa4wbXPOpw+7I+NLcct9Wgsx6nz6vpm9cP/NMcuLTYxtfpVjU1htMR+v4CXqdAoqtRtAE13imuIxxzo/Ataw9dyMegZlOVXtx3wiqXwRA3/jFlrnGezMgu/V9t5fhnPvMfOknm31sH3wrfL0rgNuev996jumLa9zEJg7rkWNV7DDJeyjxKY1l/A92MOCakkWzmUkIAM0GF4fQGbkRFMsPaq1UbIz4tHkG3m980+ET9D06zkpqLX6ptZV49xu2da6dYLviHj/t/HsFt+FOGkmW/5I1tXvE5f92x2uNQxIPo9Kk/O01uKZ9/su63mZPt3++1Vp+eY8vfLKt3++xT+XJayWbc830z53ozO+2a3cCFzMW2jWau8A1gqLwRazHvHNvjPEOkPFrwbUtWPZL7MQK2HGDml3j/f8FuLbTHmfn2vDlftItdNcztGlsgftd+0zbsWpHZL25N/VhvwZkUiKuiLB1W5HBqnUR+77a53o57yVVKjxccs11BdYuOFXHp/EaXU1xywrjWQP9c0xyw99jQ/YY+R0G6bcx0ArPqTNN74le3C9Zf5mLJC5ld3q85Lv77KdP4orIf/jb/5CjvOpWC9CIITbBjNdz6Rd1OBKYGowJwKYNZMH10oSRU6G3DOQzT+dgVwvAukcGE3JICMiQU96gixxNltq4YyXKBu7u75gxVpe1PYolI9hgeWa6YD0+2Olx5tsgYSG3dlJUcqVSIIbt0M9BQOMgXsy1E5WopA22JzMBEdHSEuNXCSXF5a07I+dUxh/Pg+up3KKZLGKWmfVUoF0AKut/sYFAs/E02nI6czgiiGS8+hWBQkrqmk0WUV2JjmvMqdMGJsmRWHoIIMBOwH/VqXKU/cVJkwZNgoHWcouocfRzJLitrqQSjHZXRsxfGHV2SAkWuWMeafW1xjpTkDWTdZK1GRYdS2QH2h4wT4GChP7X+mrKTIaGXw5m9MjMDCljyA2vA133EqC0FryNZ2ZIwB2fNU0lkn0tx9xC6wZbMu7s/Fng2qCIe8OnuyW+c4/sgRlocI2sKgNzZgvkKKdxYrmvut0GxFOnPOzB6L9Jl0pgnVqvf31Wp8LO/JvdOIx/QDaslQLn43bWZ5u5lgPHwRLGdB8dPYsRgL2UOFVPENUFrGOuK2uuqYOmMxpJEAgXHl8AhV0OObrO5sCTTVCpmIypWK36ru6h7BRq7S2WiJrBpgOwKGz2xTurVQZ/4wDjegBKIuxLUGtk5nWcDYYYx2PkYWzH99yuO1k0ZZsFLuDaYIW13myDa2QjqpjdTro+D+AYAtY6cJKkti/bjESD7k/PBKV4iOO9LssEgoPdTPv8rC7D2vvLsvf1Ydn7+kjmmko9U96oRgYqFw2YqoYGZydHBOUe7m4AgSznJyfLu7dvlt/95t3y5uKcgBsYRF+uPy1XVx+5BsFAMyxR5Xfs7Ex9NskN0EGm3X5ebgFG0ObiPo4IqiEBg9+BvYQmB2/evlvevHlHZhO7+5JdjfVq8Wcz16YsQgI0rJPblDbyGVVyj3FPST9ss4JRCQXLCXhiuTzGFsACGFQA2AQQap8AVAIQdnFxWbpv1Ewr5poWDPenGY34XIBr0NJAUwMw2DAWZMCdnC1n1l/T+dDsYAIYz1i/D+zGeXOrck2cc6dnZwT4qLfmJj9hSGNRgXlGthdKKdHpMt3mfDaxY+fZKctBAUQCtAKIBuAQD/D+/Xtqn2Ec8BrosqExAZ0sdwxNN2o8J5r8YMz/9Kd/Wj78/DM10jQG+yyvlFsk9hrWPEBWNmQ4PVve/fAbAoVYM9Lck99zc3MtcO3jx+WjGxyAzZbSXiPuq2SX/ByTQL1n5R9NcE1nQrNH18y1BCF0sEciAcALOrnintAMgmMF4BeNmB6wTnR2sbz2XhIX+Ds8ICy+aNzhHzo/fMbZZ5QDm6DU3Qec+CBjjeeVvtKRkuHyAEIiYQC7d3tzt1xdfVk+fvy03N7ek7mmv9Njoj+C8UJpvpo2yMeKXmjANTLzD2WHjg/1OmWyu6t5ypW5zxn4u9u2A/oqi7ETQH+xpDDs3xpco2UIQzeSAy4NDQ4Zr6UstT3yTD6eS2eky6mZzEh556j+KIHmTlJN5hr3sBN3BGiSGE2ic7IP+BgB13yw5jziR+4Kr35ZqJJXxVfSWrJdYmzwWlDZ4FDO4fKtNoGo1v0A14qN1/c9A1f9PBOgE9B6+VwTzNCSN+OPZ6RmNFsu8ZCuMhKfBa6tfbZmLMqfKo/RUiu81VXCLLINTqgmkLQOa8dpLaEz738V9G8Aqwb+Ddhynct/mv91YlXyAvK/UqZsz8SPksSrkofxe2Ke8rx9/cSE1SnaMWKC3Ixv7A0rJHzdaK5lvexaobuAqnym3vc6uJa9+evANfmCvR7WY5n5qnh7aPPO2LdjDZ3PWYffBdc2c5f7wJlL++tqqlVSxHfL/Zb421VOdR9bk7CqaDP4sAPgXO1Dz9ucp1mq9+p4j/ijml6sEj2bm5sIyWZRTICt9p6W9Aq5enxGwsZxxOYaxZcYjLW2WY4lB0Dj2Svwu1lS475fM7mOjXYBa7UmhkFKfKfHMRA0148JDTzoGaYkdtMNbO3bfHSB9/V/OqMLJ+o1mvdM21NjvdH1nL/P89R3b52SMjBJZuX39AHba7ds9HrvKS7bLgg/tTUHM84B79bgWjet2yO45prVPgzsGGGcQlm2E5JspLKNXnHUkZKB74Vpo+k7lfORA3QcnjwoHNwNBJfX8b/LwRnNDHoE3P0JkZn1iKgdwq97Lh6yMei4I8AGC6fLCnVQBFxzxzlnZ4L4xkGjE4nHSgtt7TZpAx0didVl7bWU3OGzVFIkJ3SCgswC4X4mrdmZazAmpC/VB0UvrDZUZWw5eXASm0ZeXVMTRJCZIqCBVR8QEk+DB64nfR4dUAcFdLABliB7b/ALQGWYCQHR6mCbtsAdPLFOsti1O+PE9MbO39kc4gjC0HCeBfoUgBI9EHbH1N8DQPZ2ztk+DULQeK0VlfkJmMl65Xz5vubcRSReHV1jXxs8Vgmus4QGnnEdOsMHZnyFkZQsQMYgF6SvFHBtthy3RpXvM3otydrh3qTt10wXGXuXDFZW3kBlmCvWj9JB2Q0KagxiXWwkMV4EjajvLRYWgSWztSj2HsSeYCvYQGhUnUYIySw2XZ+DWQa9QeMAegwhR/lLBYcDuN8/kt0hMJeMqs8/QfRajGFhSs+o1/bUOysDjqOD7BeX3tAMCdAIcF6HEoJHl8cGykuQ2YGhHCmAYgRBydQw4D1EvGsp+CByH5sYRweAmG8xvqpUVgOm4ayjL7WmfYjHUSsgzQAK92aCKoNrZFPVZbOhWfQiR5MAmw8cjC/KNi0SHpZaowK+NzNMcsYA6GGygCV9Ya7tkRHlTzKqJh2q58cHfkmnziWNAPvd8ABgGgA+lX6CrbYspydHy97z4/IMhtDXBzLWfvP27fIX//2/XX73mx+W46OD5erTh+XD+x+XDx9+4hoCuBaQK+ePdLT0WenuLMvPQ88w7j73Beb5y+3dco/mFnv7y/nFm+Xtux/4dXxyRnbT0ZGZbYuTTQzMHLSQyTY7SC9kXSGZk8Nc5TbQwnoQGPL1wQkGgR54HewjziOAl1p/jwS2puMMZxpaYWKu6bzGGof22IGBPx9xZhh7dgmK7i9HJyiNXDhnKOfEtQCUAVwSuIbOqyk10wKFXQd7Dcyt25tbArnSQhObjOWObkCA8cZ++oxySjcFELiWDLsYebjGKcC1y0uOEzqlvn3zhtdFAujTp4/sHgqADSWjl28ul7fv3lnUH900MY73y+P9A38HGwfg6x//+Mfl559+UlMEsug0lmJbLWQ0Yh2gbBE7AuAprguAEexF2R6VuAKgw+dffb5aPn/+RCYeGHks6wcDG3MTCQIj2/yc8vMUlCtiF8AmO29WrRMAK//L7805x+/ZuQDq78Fcu16OXRZLR9pJGryW+xDMSXRVDcsMwCrsYzHXrGubMra633bc1RFROyZMtdZbk4SFys1H5pvAXiemMMYo4f306YrloWCvSXcV7xJrD/qXWA/4noQNninlpQH/w3Q/4/JNgkhSA7gLJXpSmizNQiXxtmwZOQSrwJqbNMy1XNHnVIFrmct2AGK72447gRGgYvoA3lNg+QZo0XlXh4DPg+hkNsgRvzqnhc58d3ANIJQ5tB5xHqkA/7EqGeymXN1nRsUFBXitA39DdXWGtATJOK9eBJIdfuoM8fqc4v+VFsmcOBFRoKATnCsAzz5JPVP+nREaZU32WbbAWg1XMbI0G/2x7f9oxfVeDrg//eP49AF1yjcZ5aDzM3v97QDX3I20gK5ininRnYxkf6b2QMLoilfy7PEvZxqgGoNtmPfez/1s1u/1JxQg6Q8sH6U+y09p4oUY8s0S4e4x0DvvX7GI/Y4RO891OZZ4Pa3fMWIVJ7F2gGu891qjSgrEj4p/mMRmx3z2yy0RksRoW+WByNbesU3KjMQ/nEnT+MoGHedyH+a4T5Jd4Jr9XI1pN3or57LePcDvaAC3GQuumqFs33L1mQ1gCBTRBTSmXZg8Y/we7I5vtHpTxt4Jfs5FqdA3sjKna0zeriFa/U7bZJ2cwq9QXZE/1QMHfysSQRsyrYVOyLUAACAASURBVNE1dsO9EftpLKSHs2P/Hqf5SVnjJtbsACZ1fwkQXP2TODY2j59rDMfEpsT1jG0nQKYn9nPbNu4Ao2KtI+/QNmwNZmW9zb9vwe7te6f95X1an1TnmCgAJfFjXCT2oSoEtzYmz7XZV/W4Xpdz/laf4ZsM8MZz8b/+3X+i5hocgmjzUFcG4tzOPEKfKqwzZvien50VttA5y1LkdFbg5zK6bFQXetWil8HNpO4acDi9Yqn1cmowZKLL+jlOkEtjBkW6BtZgTZ4LK52B3WDOKHCzePoOg5Jy08MjOV8BXRQQoDwUZUQSiEb5C9hzLFdJd8qVoX7pUpF1Fsq/PSY+n7N5ck5bULIXnsCfptNrEwjUTJexOOYKX8XF9nhVeYPp1wVW+Jh1OUmE9Sk8TcaKgqHKPHojY8zJtEF2PsyoEt4eG97PlXWCscKXdJcCjggI0/N1+WMObZX+Wsx0OFtzU9Zai2FAxzQHPnhdGGsxRvhsBBXI2uM7wE6wvkTrluOPz1U5lg4GgqQuWcW64nMwAFiXhGoDdlYyewZaNDpkauGNcjuXn9jpx5wCrKGGUTEENOcal+hypIuqADYFCOv9pvevs3Oytw48/L5kgqkJ9SjNt6+P6pIphFxfDxAwd0fHLhnuckgdKH0w4KcyVP7clNGs5rCHRT/tN+CAzxWrs7PVsgvdOU+MTO1v6TshYI4T3OVUGKGU1FXp8ghuKokgL6rOaYwrmBMpwWPXQNilrwjWtZbYUVQRGUuRKgs4jHMfOGGmaU55nTuA3CkNizOtgI52rrqoeXwNeklHzHGfmRYpRUwJFefF3fFepm9QzisvWKCsAB5kG6hvRnF6azUOEWHdU9MVY7fFhPE5Pdt106a6OQrmyAkRgA8so2PXSJ01TJpY2B52lw0MjtGsRNpqTw93LAW9ODteHu9ulsPlaTk7OV7+3b/7n5d/+9/9m+X85Hh5//Oflh//6Y/Lp4/vWbaJxgQ8ExxIZ48LxNVZUaVyT1+Xdz/8bjk/v6R9IJPt7o6lazcQw39aKPZ/cflmubh8y9LRy8u3y9sffitAjiXEZjzyA1QiCnANYBsBbdghn4PsLMk9+ZXC83d3NwSBUNqKIwtA0snxkcqNIEpfZafSCAXwxDPJDQJwJgHQQmmm9N+gt7YvljebExxxjqBXhbUL0AIjc3wKaQDYQrAW1YQHmnLUX0OJ4ckpz0KMycGhAD7sSwBJYNDhPtjN8/qa5abnYHy9eyvtMJelocP2ydkp7/vqy5fl89Xn5ebLF4GMBgGVTJKDS1AQrEY0WUCi6wTlrufL+eU5nxnv//GnH3lmAXT7zW9/QwYkbAK6ez8B3AIzkuWFYErdLv/4j39c3v/8nu/HveGsU0IDpchPTJoB2MEaJ0sNbCgwAS8vl3M0Tjg9td+EssYbsvVwXYB1YMah/BSsPABv+DtZ9nuLfKs9dfLMeZQzFjZFyT6xtgr49XkcHT/a16GNw4SZ2dr4E9YHO4gS1Ov9GVH8+IICcaVvSu01+ifpXrdJTnlf8qNHMKg9pBLJsMLVZEFabjo/G+Tn6/nVQTLeDjAQTQ0+X11Tew02VWYNtnEp7VGWeOYcdHUA/ZGN/MG7czHv89906ieLlIAtkov2Myt4xhONSrMCrpjnBaPTYFFAn0qKeNw0SXp+J324pyrvpJRNAxzQv9JA4R7wmGCNqqy85yL+Lq81EqXyn5x81cLanKjt62X+Ai3Fx9kewbw3n70CJRXkNmNfWpH4Q4Bm+XL5bAGrupUEny4lqmU5AlC/r/V1zMCvahYDqxyXANBdllvAwcbnWQNm9stH4rTX05CtSZJ9VNJof6TxQI9v5kRLIeCbG5HNALj8gLU/Fl9XZ+/Q4qvOi2vQIQnsSvQO30hM156D6f+lrJW6x5vJxjtmCW6BBSEHZG2NdZU9o6fupG8vv/hPL2PAGePFDopwuYPln3EbbBz9avsUvZ/az8qDZkzSddV+1ybmYFxlkE/VLNUTvUYs63O7X/rfnq8AK/5DmlXELrRxEvt32qi1veo19RIQe/0u+Be77rTzswmCGesrOzHAzKzJ+UyZm102lR81bESeUTak2Z89L51w0dpZ7525DgJ6zDHJg72wcgOgzH32edexWtm8YuCtYFCSO9Z2w6B/4r0CSDvRVCvN9rrIHvaZmxWos6MAo3HNabrz+TrCe61v985cAXV++dBdg1Xdwjcx6gTXpu3uz3i5dzOHIWzsup/t/U4b960V+wL7UZjnDqt6J6thbIcYg7NqqKspM9/1OSF4vfLBkvXpLreKByaZbNoQgf57/8//8R9J9he4JmYZnUXS7t2B0qUw+Bud22VvOTk94WspLk+HWUwiBrBkEbQmBw8Et07PBpEjIoM7Y/0sX97DANfaSO8G2AgajAM2147Dw/EvUMMC8E/QoGma89SpWi+GzjyR9fYVGe7DajOrTSjdDwAqcI4JUN4jALqTiDQot9kVnvQ8ex9SdD/H6+z/+OblGDRrqqcz2eMGIpMdU4BlHZtkvnngqPSR7Li0izdqTfbHlvrtzHMOFukfIKhyowQACbXYnE3godTA6y56dZwd6do9M2iD3ly6LmEeBODJwSKbzQBvNuPK2Qi4NlD8CawFUcd3Mfgk3z7BtdoD6VCHMhl3oM3hB6OhbL6Fkr1vIt4d9oW6eAYo1AHIdTjLgCPqznmYArbtg9Z8ptsYwLWvXxmwBbzTOsoh1CUtZB6S6af9nN6MWj9Z2wb7jNzXQeYMsXuR8R0C1wSq5avis729BTwOamdZkLrAP6lyD1aUDssEATlABay5j+fICG7t3t6BuuEqayhAsfZ7Dq8BVqqBgICbbmxwsOyxjXT8MJUXkkVj9kbWmd7bYsQMXjeAMQI+2k6XQ+P58PwE1+4ArqlcFkGRSsE7+xoA3QbAj5vmF3vFzND9jNJWz2OCkzrq8ENKqUOXC5CZDLoRLvYvo33YjLKziobVlJsPuBbdyX2AXJP1mwM6z5dSkY7nqkvaEDXWVNrppIZmzhGwe2Wvon/JRI71Mgmq0G6o+yfwxDRAOD89Wi4B0tzfLHvPX5fjg73lf/wf/mL5/e9+Sybb54/vl4/vf1puvlwvh9DMungj61jsZpRcQlpArDBplkVXQQDL8TE0w07JYkOL75vbW4FItGfHZHKdnKBUEKAUSjVVVk8Q6uSMDQ/wu4UBDRhw0HWTDMFDldWHdas9C/AhrLUwf9SwA+fM8/L1QZp1YV0SXHj6ylJAAVwP1Aljx1R2ufSaIrgGgMrMM2iMPiJRBHANfbL3CGAdIbmUvYTGBgbTALDhefJvdtAkM/GAnw2QArYPYNLt9RclLg4Olovzs+UErGVLOwAc07WOl7uHB9o5gGsAWADK2HMw/9Jr1uWKapJwWCw1gMJ4P8pDCUbuLcvFJbTh1E32EML2PFceqTeI+QaY+PPPPy+fWIZ4S7YYgdWvAHkeyVZjt076TJgzSzocgEWH8tgzaskJhNyzTMUdwTVcD2xEfFdTBXTC/OKu3VhTh/THInkwz1yeP2YMK9B1ooDltOjAKl0ikUOU7Mm+os+Sc4rAmsA1Ae8SLse9hhmqczD6tOoqTsF2JwBTyp/zcia+CDIkQ25mFPZsgLZiSxWAkTNSST/u84BrTmAA1ERy4Zrjdbvc3KKbq3yiahrjRjJhdCXAEphtXVVHYm9PRyChh6hQnPuBopv9vmmXO7Bre1ngmu2D7HyvTY6tS27i/ybjwfMLfzPmVWBjWD75vYEZskCn/tY02w6AdbquT/ushfo+z9cKXifbwiW99tVTEpgALaBp1qjTQW6qNYBBn53x4+Rfy5cluObnDG9F8xXwMj7/GEwzQOLzE95wcKkcn7t+0ydonyPAXyU8B/hSZ08FZaNjn9kdCcria+jzU2GigLj9kJ6U7sSI3zVrrO95ffCuYhntYJNnxuexY7QrHSqpGmDQft20lFN+o5g9XfZYpIOwmLIIx9qazyHfpYH5NbCRN4XOmN3Tyd2Ksbb4lx53bdsJzHgMaGo7qZlPqhLTAjXktei/uaZ3/1x3aCAygHXJpnisNRfd/CMJ9s0W3DhS23+OxKk2Y6X9KzWxqlqKo7j73hMfzzLY1f0M4GXagHqNm0nJn8162wUeeDQ3XWgzdhUmesw3H9tVNeU3K1GbPRve5HYtyR57j4yfuU9YBpz43ndStiz/7v21a50mqVf7zmu7cIqK2XtU6eOP5Dxfu5qmwfKrOEtLkc/r6jCupWJFC6jFtVbg2njOPJrsVeajge/2/3eDXnPOlahpoHe7Zhpz8DiSd+SZWCVJXi73jOVuu7B+fWwBn3sH+Llrzc734O9JHOGZ6AvZxklfXzISuTY1vLdz+iLZNObaFVsVbxbgun6OWu+Y4//yt//hGcKrQuJEuaUjzlbnYrrIiVImncK2ANdOBK5RfNbZaLatT7dJd6nLALAVvBkwOzf3JnvDe7C+WrJGyfjM969BMD1ojJ1ArzBVIvYrTShlYwWuxUlMgNGLtg8qXFeHKMblUeLBqD0a2Rz8DsAaMv8cm0c46WAQjM8IQ2AI2hYbjQ0TxIQSu6XBFS2KGJI1Qg2XjEG756ufQ452uol1lyI+DdVz8kwcK38mumyF4SMza8fTKydZdGqwkVlikMoZuzikrBU0O65ANAOg5RSRibcWbhUbUE6K9LLEnMRzZaNkbncZg+nwyJB1iTFen+w8wTUH81USOTY2Ag8wOMkgSKlWMgwJFEbmPexN7YP9EolOGVHWMRkpY6OHUSVgrZlr27WdbHrYiDj0Icodp0jX9NSadZaguktbMqMbJ2w4ibW/HBlMijXv3d0HNTbYS2FTelUhMESAH3p5mHUB1zZJc4IkI/PO9ReQJQZwh+E7OFTgGESoHYye7/IP7eOpLDQ2QeV+XQIqhx/vEatRh4jW+9QNzNi5RKyc+j2VUBlcywYO0C4WpMG1MA+s0aYtlqxZBxEaexkCBaeyyQkE9PzTifSrKzpz2DK6zclRseC1A82YGj5nEgG4cqmRGlDagGvYu+jIGXBtlc2pLGfuscu+aKuY3ukgYAYavEd3LFb5vLPesR/ukpYgSnp6Zry5Iyju6+LsZHlzcbY8Pdy6wcHX5d/8/vfLb96+WdCF9Ob6MzXXYFfAWru4eCuWFxhyDwAe0okUAugG76qboJJNAFjAWAq7uxoIoJEOEhAou2M3TJU5osvoKcT/zy+Ws8s3y+nZBfW69g+Pl+e9AzJSHh6eWFqKZhh4v+bELlhOcKEs1peB/W5VaK0TnX9BjtVMQSV+7CTNRJjYgZwKr6sjgH8o/QcwhpYQX5/NXBNIinHA2HIvHbo0F6w1Mtf0nR1Sj06Wfd67kjvRfcNaY+Lp9mb5cv2FgvYAtS7OAEidLCcuJ0WjhNOLi+WJ7LJHAnJ3t3f8oq6WmYvZOzjX2QH1CN2gD1ieiRJQAHUoVb+6+rx8+PRxubm74Vygs+jFGRoxHIF/xtJhJj2sMXoNhhQYdl9QliuWLsbp4Q4MQIBreC49m7cRd+LRsZJsSEDis/G6sJ8gzA9QLd8BsgE0RHkmbAd8CwlOdxCNn8O2jR8GkE+ivLJLBM7AYPJ5L7PQTFb5ZdIZlX8XcM3VAS/ANcsgDBuuJI3YZmRR+kyWD5QSTgHgDVNpz0sfUO+f8hgKjtKQB2w1JGgFCNW5ORobYB4wduweeoMurNAStOabWaBM/vA9CalTvu1ndwb7zcnWvxtRfgK4VdDb3oZs9SpmH3tt4T3hHmRoFQSlw2cCSe3Ned7Xy+WPF6DWAAqZA/5KKk74RpdTzQR1gEr5dyPbPs7XCSp1wBJfOszCBqskYu4mO0x0Rk5kaJyNCoK6frTpqsIKYwj2R4NrXLYO+Hp82xHuDnyeu1HiqaDUHgHPD50ZYlt01Lsr6Hs5BvI1KzA0uNbnbp9HTHZk/c8EkW9G7KbJOkrCrNfT1tdrcG39Gv3eMUIACj/jvLdOZE//aB3r5MrTF4/ucwLuwjOy1GutudLb9iSVJc7F+dJtBdZzmTlqcHv68fk518y/ywfY0cCi/Kd8cn3gnweuKen+krkW37j9MjBIxzrZ9SA7f9dregsSbOdF8EdlYetqE7Ro33f3mO4COOaaM93Csh89txmD1x5rvW7dOXSY0e3nJrauPRjmru1kfNnX71cbfNq44Lu7gLxaO5v4YTt2qggYlSSvgGtzHIBpZE3W+DspkPVY69IU5zQzk38bBmQaAMYXljQNz9XqGjw0TcvGdLI6MeV2nrZ2pf4+sYVvgGvdkM971qOvffDt/bvLzu5aR9v1v8v2Zd996/mKlT1Y0nh9MANpMeo/gmsbzOlbWzfMtTrLDa7N98jk6BN4XPzff/2Xz6L5Z6L1dwTQqTCKIQlAgoUdsWIy16hzIXAnIF1oeRm4BOQvqRFNZ9wuhM4IzJUwKfWjvDCBBEEtdZFUJ0kANBGkFnssJQ74e6jq68O1D7+5CfWzghY1JBDTI9og2CwISPAFAITsJpeBKQiUNgi+1o5pSuzAVlCjhFoGA3wOwJYJFYtGQMQWXEt2pbRZkm1JfoS6Kd0NdJZnMGiaWS6H9xmLgA0au/6Ss6gxyVglI6lgYTIAo13TFHe8f24sjReEo6XFg79PcG1rOOf1S69ikxUTkCMnYwWuDd07GrVq5CB2FnkyeT4DrcXIciBU4BrYnfsvwbUY4D4MdHMB12ZZaF673vBxFq3VR40niZmnjDYAW2dCBCb3a0bAMQGdMT9ldGba3euGgZnF+QEiFXMtLCyAasyqw+lwuWnKmA3+jSWd2GMFrrFMcay/aQSnjTg4akbULrvC9xVw56VJR9SA2WBbCVRKRlnGV0LV3aUqJdBl00aZOQ32wYFLraytllJuaAFVibGZnAkEK+NmozyCtgmsVdJjJCi0NuK06/2xvxHYlsVal2bGaaVUQVHnzHDwvsgzTnBNZ4eCOB66BsYBrKkUc9rj3UdVrWtepwXP1VVIDqTiGB9+DshiN7OdG34slFBgkmBIBuhgrwE8eXN+tixP98vzE0r/HpZ3by75ezQFRLODx3uV/YF9BtBLugyKnAHSSM/NjRPcYIHgL7oBE6SSBhzH2p2q2fyG+pkSvieb6/CY9h3gDhljx2A5ny7Hp+cE2E4g6n98thwcnbDZARofAGg72Ff54Sxr4xmE/zn4T3lKn5ntqBVgb0aNuoNbwJ0mG+BQWKVqaJFzjPOAkjwAP25kgrNBJdWyodTJJLgGJp6AtQNrrhFcs1Yd7aip9TiD0akT3TPRVAJdKt9cXi6X5xdksXEt7O8TXAPIhnkFkHLzRYCcNOjQqOjIpbIAAO+4B8kU3xe7/uLiYnnz9g0BNzDn/vTjn5b3H9/zeS4uztngAmsBbEeUhSpRiGfFzyqjBcB2ff2FoB4if3SqBIMKwBrlEQazH4AKhgz3gbJWlKACMMTaULJNbHYARPgZ5aHo2An2GiQk8AwKcOVLzXOZ4JhLzcl65dLD2hN7XCXFDqB1CJezlzObMZqTWfGDqq7dgOVMdNDC+NxWl3WdN7ND8OpcZ2OADdhf57a0OGepva7/VAnax8d72Wd7qAUcWftFJfYAWm+Xq+svLA+F/pr8HbDnwXLVWAt0k1UgOO2S44Am5+q30f9tmGv6w7ZSYu2jbIM0nbvqKMw1PEEsN8hpwK11PVXylW6/STbl/OrkUxpa0Rdi8GXW/WBQq+rAvh0ZgCqxpa+x6URe5+zoAjmDHc1VM8GSaM+66EZKbphF26DS5RcB7CijSQUGfJ49Jvdt2WnYm92kWCUgaBCeQtD4TG2vx7mxBddyXhmk2B30R1dV11fCdeOBma1R56NBnCRnVXGxBc/WgfGaLOBVNpKLc8/l0xOfdDL8ZdloyBHZU7V3kjjZMcfzsxLf8buHnZ+73Sbls/QfAkblN2KRzcRZ45u8tJnS7b9sxjn+9vi1bJgE93Pf6+2rcztzi++NqfREbud+/W8zuL8BrvX9y9ug7z2YcZvh2vnP7KlpX7Yv7PuKHRe7uMZ4oEm7wLVdANX2M2ody5OsyimBKs5/mjW5jc9fAje/DFzTPaQCYt3BtclQ23n0KmRMsl6ROn981e4TsUlA9z7bNSEB1+LDafkmObn7vQTXqtJijVHMOUrcnvtMYrAqC/zQdY5S11QEkwbXGifJ+nt9vbx8wtVcOZR1xFByB9s9JV9/fG7WQ22qnod5/V3r7ltrcbuOJgbw2l6a7+l4rKu+1PTqJSEn12sG8su1lNfMzyA5xZ1qZZp2vG+Df+/9/d/8pb3q1lzj4eZAeHu45dAkEJKs0dAvqKxct5vTIlUebqdheG3gX/y+2wvWddaDrF+3SDDANQXHCBbknDZAswtce8kKiSHQ93yx9ILi2+405Y1IloJLNHAsqfTLmb0d4JoQ54AUYhTQyfL4jSPBBiRB9NRdQuClwKXH2BRVbg4zVQywkbHAcUG+3mK2RtYVGChw6q6KyRa0kYmT1c5W0ywzUgwAnZnNWiwDknEZzBgYOIFaLmWxNtYE15IBz9rYbup29LvRwHaDMigsrTgFqLOZQa7BLLu7xKLbo/y8OE4TLJQoMJss8PVmsxwfd/aTbx4te8eBQECEwCLassfB3mYFgrS30SAThToJ6XCq0k7cfyixdJT+X+7epNeSdNkS8tO3EZn3UcAEqaqoRmKAmADiQQESA0ZMANUrCpAY8MuBAaV3897M6E7foNWZmfve50Tko64oEamTp9l7u3/+NdYsW2Zmw117sbu3lEKygcg5neiFu19GyOK1FOwnOwAAwpMbHKSpA5xIdntUYUkag3aM6jxPg9UUaTl0EloEdg2ATkUSRZb1PDqeirnpxFESkTbZz7HXdLRwftINtOuFhead5gddo02spWk4i8XakX3IBDF0nXZe4JoaESClTcXBPWc+mwVaFXNN49t+ac5d386TEMXdCxemnZ1Cy6hV3bNICddgK8vERu+szVRnuaLwcbYbGDsmGN+yYaN3VscvRrVkjxzr6jKrsN6a9eJFq1pSSXVcGf0NhglMhRGK8/jIjqHXVxdsbLC8PC2vzw/LJUC0U6TIvS4vTw9MCWQzGtYWhRMuXYj1TidFgGxkhjnAkvSuLq6vxi9kcpMVreY3LISfBjCnSL/EJfCaHBhiSKhXhtRSAmzXy9nFtdJI2V0U+gQscdVY5LURsBlMM0n31OFy8AfAX2rFVBqf6JuYLRWaleOsMk6dYpB0fwJXSZsnc0sp+QlQoPEBQUKkYSKNE80aAq5B30IXAmQ7xTOcuiZlF1CHfEXnUHzdfP2yXIFpBjDsGqm55KEsJ+fnrOMG9hvuDzAKjLLUIyOQ5q7MYMNNcA1dscEg++nnj2x4gCYMv/zpT8uvv/6ZgNbl5YUaH6BO6jH0AMDWezcYUD1HAG1oQvDbb5/4HYAWmLpisYk1lhIJ2NuSr5JLYK0BXLsAeMdSB5LXSLFNLU8AamCvde21OzViWsCq1xqytuFojoC9oOYyOEEZA1JJJTMko2wJEKlOuqdS7QOKJxhUct8KgVfZGo9xhgjKao9NJ5Y6wiUrKIuG7SnbJKkZtm/slER+BdRUDbgX1n5kECAGa9WnFHAGcBJNKr58Qc26e9eeO+Y+Cbh2/wAgsME1guGjTt/lyRaqH6JqpKXxXSuntm1CvdYFzePNIwAle2GwjKdIx6sGmzTX5cmuU0Mt5yogVCAMwLVmWkRHM5m1GIUKgHAPARh3AHoCJu0czlpisTWyiPoeVjKBO69/g2sCMhQYk5M9bTSBwG07yY7AGULHejA1ugN1msRoSqbPMJjUA3xZtf1IUGY4vbyCU41jG2xtwsxDj1G26PR/8pldm9OsTZ/9AB19j9iKOVc5p2vndJ8tO+9Jn2vDXOt7NDlCfzN4kWwGg8QKCu0yTtQYLICHQaqAYNnHsTm85bP1tTeqx7Tv7THEOd+spS65rm2tuZbA0jKO+aHp7eBngJSA4YMtMoP4HvYYtWdmgFK7+0FrE78Gv8k+GSnCBQ7a/9u8tt1bGsfWGdfz5e97nXWv46TITnBt9z6S/fn3I+Aa35ux8dF73yiAqqvpfOT7+ll6HL8PXJslVXqfD+N0Ajt1k04Pnf5LLWnHk0rv7QNitnNnCTyyR34fuNaAS+usKI31OO1j1VxufUIHZRHtc3AthIm5nm/vl327b72GWlC/r9HMYt9P9tVqD4253ZVxb9/3rf24fYbds7j/vPZeWeupMNfwesqS4TxMHfXWZ793Zspvjl2wOQKxoQJnEPNCWqhoxmqxXpNmx1oPbPTSkxtWTw5mZYvX5yX9UlcDN6QRjgLJIxK67+e5RFEm3hrZDatjlk0yZRe7qPErnfXEIhK4JkZZJpzpFG+koGXxe4PFwjJzDcZ0IlyOyKu4czqTpqC5ophJuUrx6DyI2H9ynJiu44J8nB8DmLsMFbElYrRswTWuGX3BoPpmPVWeN5Rsp55wMwBYI1PHzASDkWUTVrOHGXnKq4YdC58Ri+TIrMjZSVZji3MeQpgUGufiMYX99TcAlhMY1SHqrprTkNsHrk0BgZ9ZBN2pponcBoTq9BYZpQKuwIp4YpoH2QFl4MZo0nuZbmXnF+MFi6NSCxxxyfmaaaEElA4B+tqxGMp7LbJslNmQ2QHXUrB5k2YpzCzOtx37nQhYjOEhNXzuCaIZeIug53cX1U7BSxVnf12ewN6BQbJiOI1Itu8to1dPWLVokoY5UkOpC4ZTkTk5OhlAE+WVwO+VErKgJTDG6/SD01hgWR2zSnM2WJDaDLdKK5cTHeO7Dd2A3ap9VLKFa6E5x/zxbD8+VUF3MpsA18R5HKzOLtQTQ0nrHiZsjLLe99OR8Vylu6nZtStwbcx/rfb4WwCVFrQCzleYaFiJ6N5oNhcUBXVBnEVfXHayFWGKz5ONBPlpB9Ag2zzLO3vfDLGuVaFrpntlEAAAIABJREFUBnwQSG2Wx4LmD7fsCIr0v0Omdz4vBy+PLPqPtEZKbzZGWJYzAF+cY8vfIzSoOSHgA4AGNcbkoKnSEfYH9tTZmT4XfVMywI1MuLedGsqO0mf4Upog0kPJCINsOAST7Xw5v7xeLq4+LpdXH9m59PQUzKcrspOQIpq0404Bt4FuuRs5jjVkaquDNakzGLY1zmnVkhmyVIZJM4aRrpmgxwsBNjSP0TqfmDFFfQcAEcDa2TnBRABrAJQAjkEOIm0WY9NZSCH6V6ZEfvn0afn0658JcGK+f/7pJ9UcwXrj2uzCfUJ9BrYbWF4AY3A9sXS0DwDWpe6cGOv6+gh22ofr5fLqcvn0+bfl06dPy5cvX7gWYK9h7c+wLsfHBLZYyw5dSE+OyPgB+PfLL39afvv1N+omqR8xCeOIATyEXtczip3KBhPnZwTYTs/PaXtgPVJqIA0mVHtNKaj4QqMK2GTowpuapQxUVUfQ7t6MoGXY45ZEMss2DiplnMGqMErKiA4QMhqP5OyVDRS56qYm0pMd1EmkP9SKOGJ4H0BPdfYGGORUftuKOu+qxcYvN0+AfSBWJgK9rqcitIrBCbD/vn79Vt1DxU6T7TXBNRXoDnNNgH6CdxdgPk8HfhiRa6AjoE4zJMp2jQ4bYL+0kMbKlUhKe7FD9GpIGBVFT/OdEpdxaN2YYAXUgdW6dvgF5PV5oMNoQzDzTPmwkccrAHAAAdK5axZW9DDtpbEH6mmTTrth1azBNbPCDPwdHjoVWEX/rGus+yrAl2fRGgREUApp/1uBFQUqN6C81in6bX5G56TL42ybP20/P+sIB1jfBTjWtlXP6e8H12TfOCNgAJiRQ3metoMDescuaBA1z1LvrdRWB2C3QKU/oKBYVlzrEkZlzkUBCwWQTNBhgoxzRgM8rD1X2W3r+l+x8WiXrv510Hts8xU6vvUHxu4pAoN8K81V9vkW3KCOcr3mHwGy2p8s6Vr7by1v+pli08b6+ouAa56olCPoYGeDa3hLwPW5Fuvn/nFwresUrtevsZ7tHOSsNogb3zZjqD0ZvMJbdI53H6Azz0Ht39/BXAtuEgpL4SXRAn6odar29KG1PZMNwm6XBtcSNO1rrmVWn7fNKUigbKPTgqsn8OOrFbD29tno+E/t3u+khU7ZurXro4MmxvLeGXrrtamPco/omrD1fy+4tj3neI6AayE97eoBya6qQwmZ9b/8V//kNcJ6TVsZoImdxCwEDl+aDUQZda2ddnBDlcZgk2YSI2wK/+9tEL3uk7LSpDIiJ8CGvVSR0rBKaFy5blLVolJUKqDN3Ajbn3si+9m0+bs1exaEUWykyhyDKaf0TxUCNhjkDqPzkMshT+FggZxKY8hzN4jTC5+OXVIAcNzDagmA0wowLDfVolHKLhh+D5WiEUUksMnpcPA6Od9CAFiHqgq6ez08+ama0caqwLoTFhh39HZ0KBK45pSD1OIgwKQuYkGhCfh5HrNP+DkCd0qPrBTQAm4N3IVN5fzmzB0A1dPjk1LYqWOSPZmIvpgfMjSQkiRD3Wk3VQNKz4E1RioInN8wIsG4qIgXC2Int14GiQpSy4DGGNARUTVIUlx+T4TI1whIDGdQ9dRGAejs92GQ8NkWFX7mmEZUaEegjggFncVRM61AtQJv05zBQFIaGbjm2uwcFmW4AnTCXPOea3kynIQBrM1zg7RQ42k8ojFEWtlKWICliFQ32+0dqDO6l9oHZGomVbRL2xSgFmE9AbactbXT4a547lCjPS3wnAw216pjXaAo1QLX4nXRnPFz6ayxcLcDBjlnfNZpZAdccsGepK9PcC0gGB6/U8AibAZ7sY747j6UbEmtnbBkhisyFnll0DilEIB5KVanVYQN0fZyC3vVPJgAw0Tu5McyhZesVLOQHh+YrnpGlhrYMM/g/Lhwvt4jhszCv/GJXNgecwRDhN0n0YEUNUQhiwiqCXhLSiIdnpEagpGFwQq5nPOGz7OL5cW5WCtgFdJ4V+e/J4h+1PA6RhOESzY7QC22n//w9wiwwRuv7qKzqH2d15RMkF5CoCZATzWHSPdYPqtYr0pHSxRQLAQAO2B+odkAACqeL6fKv2KgWIvlaDk6UJMHgGmotwam2gFLH5wshyenyzkaFVwg7fWC5xN7H2ASJanLGXz78nn59U9/4j4G0IXOoeo0eoy2T7o+i/Gr2QBkLFigtEFcikJ7uWt/qR6aZMLF5Tlrr/38809MDUVB/M+fP/F+0IUASC8vLtgAAZ1Xwc5DKh3kN96Drqa//PGX5c9/+vNyf/fAdQDYyeYlZhEmoAbhkjnHlCIdFc9ydXXNOWrAPfLgkUARAMNv374u375+XW5vvy3Pr08McqncA4KfqieXAKGPPecE6ZBYM5e0LDNOLKZ1fcakgrfDKvZIMhI66NVKoM4vPyQbKKzI6Mq1jdRkCJwDAKIlk10XsM56WNdgczrNPGm5BJ2oZ5ACG36SwDbsI9RdA8DG1NC7R6aEYq/gH5uBsMmWhBibariDdnTy6aHSSWPvTTm1dcLCqildSTG5g+yUvI7kItDit5V9QbmJbeR3VQBHMin/qK/MSpVdRghFtXrIkkxAvGtpiRobg9nXN6CmAFvqlI77xPjrP20YNes5ImhXnV8b4AunZKstprOTec1ay95BmrEaCTW4lk43YWslUBz9JP/kLXCtg6+J9bg0wnjG+ePWAVczC81/mmFsPzrtjV7b9bvWNknmMQCXwYgNeDTtF/y8Agy1uN1EoZRlM9cI+hgc4LhsB9cz7gOqRnDPvFQ9SADdwbJa24t6W9yE/Fb7f4CXYiEOQHHSWwv+coBuM9lb8Gnar3nr1v5bb+t10HXXWfd+SuaH/UU+2wx8btcqtSE9iLdAgPXjZA72y56t/SpJoxn9/yO4tt7jJQJqX8055R520KLXJX6yZP0qJX3DtnsLXMu1st5B7Pn+N8qdJC10y1rjGIZjonMnUk98Xh+uBo0nuAbbk/hC0pzn8/mEDVD5e3tuyo8ira6C5Qnyr8/IVj4qTrMBYPbojO3n5hlq3bYLluc5tmf9DZFdf5a8a1B9rW+SbTX0lN+/lqvrc64ATpMCIm/eA9cyPyX7/uU/+0eJeRegIaHkiBUMerN38nd8V+0MCUJtHiGxK4VDy0iCt4zP0vczrW6NXmcxaDxEl8bW+wFwTRPdNQkMYeyhta6p1NuDt3sQG1zjJCfKNja6nBhFUOkUHILNIrZQKatRCLie1QBmFxBcp1Z0LYFMgBzNgBFIM4Ehy3VbCR9R6wFCsQGBmxBg6E+oQVSOuWn9jsDy0TjnnTaKIteIxsfks9QR/SfK1yh9gAykjMm+HLXymF6Yzd5Ft7l/RopjxhbG0DykfG4rwPkME2wog6fqfwRsQXdBNZ3Avy0bKXXd1JVUqDWKcSPVA2uelEU2tCBIZkcJDRCcEqZaS+p6KoGUcxLWQXe5iaODNDbMdwCPaZgPSVJzCccY6676iCl277Pr+hRJD+XcEVyzE7MxBlYKfbKp/L6kceheMdgs1MwswHjAWoMNJVZWagZ4rWdESQPyTu1aMHQiLHt6HmT4RNFlLo6OkraRv4RZ0GkYeEU1wdy8wt19IrOYAhhAmUBCOuW6ftdQztknAdkixCvNYsg21URqwDzgOYGBAGwGWAPgar/uA9foiXE+Vw0NYvgNYJFzajYelf6QNTkbNe9JwXUjGzpNrk3j5YkNsKPfpjIrUbj7rtXnp0MP4KYYbmZW7irRNbiGeZoR5SpL4AcCkAAwKM0oANLDYQPARieOZ+uVQBoYbQRTDcogxVENLMI8QhqpUvNYTw57yMAamG9gOuG7DEPtY17PYAZkB3QkwfawcV5fODaAOZCjZOSCacPoNxodPLPDKIM+lLVoEHC+/PyHf4tdTNlt1EGbgwM1IUh6YNKnAiDAhWYRfqanwnlNUEBAGc8m9ZLyPuR0uwEQmMsspeAvNyfCsxLoAaD0/LocPLNXpWp+neBL3VAPjk6WA/x+fLJcXF3p6/JK4NqTQBH8LPAE7LVvy6fffiUIg7OI1FCxvS6WA3fkBGNYwJLkBtMq2ZkXYJeZhEdgBCr1GuAn3gu5iM6hYKj9/PPPBCbw+pcvn5a7e3SbfOI64PXr62sFgrj5X3SN5YC11n7985/ZPfTm2y0bPMD5vrtDeifWFywzg4xHALkCtqq8A4DB6w8CDFNHMSneGC+ugWYNANa+osHGzTc2noAUVf1Y2FqqHxv2GtabBiDBFoAyqNHn7rxkFjYjt1LdaP0NuWsmKDdAbCZ36Zx2yLTvXMFxxVqaRnE7FZLBYuphjeJXT7a3aoVSz1YJgXQFVvpx5GhS9DJ/qr32uNzdApi8XX779IXvxTllaw8A1kx1EzgiXSpnNizswwU19PCXTkPjOwq3bwC/AgFlL1W+hsVWgwa4ZGoWBewiGOWSDJWOPRLgCWY7AERAw+OQ3SQ7W3LWwMzQY7Q5HWikPTJTdA2safwK+ujfrs0d+fuWA1r3Lmdm09DHE7dT0MIATexVncvY6GCtCVxrg2D0OJ2lKWxDrwJqG0Y1p22NXXQFt7cfeU96noN7xTqZH97aGXptAj5lpXuwOhcTXOsi5hpzO5tbMCevZ90i18LYjpINA3IG3vbVvmsWucazUx8tf5vnIkrODzqfh3rB5yKnghe2XtR+mouyAaV3Ff/qL9v9yPmZNk92dO2P9pHmfpggxC4gYdlg23Y2ods67uv1aFZLBv09sCPr9Rawv7LFA6r9MLjmNX1nr+9MdwJre4roh6AR/34fINHX+/3MtdgffQbeB9fan8lzzm6h42+DubUd8/b5y3+MHTrm7nvg2vbstkfTLOecbTG9Z5bJ8Gs24Bp9SxkiBsrXo35/L/d759mRv+LXhtxM8CCAfAmzVml1waQJjzu8e1bni3PMW3nHJx1rNn//jngo3KlxgCZNwR7PnO+bs+046r2WWNEl1k4VcNnEBSpDsHw4fP5v/vrvv8r4moBHOofaEGdLdCmH5KJPgdODzsbR7szAqZRt3Ie5NidvnzAiWMCI7dhcG+d8u3GEIPvLK7ICq6bBWQygPTvojdXURPsZo2yiFH0ZzU930UyqmFVYDS7U8TbaOoUTAAgcgLDyQtfNsGJ4dZoIiiyLMdX0bG0qOfVds0X1YcBA05pLTbluVNbMTDUCXUxxQST/ZTlHig+i+TPa6yLKWWNF0Q22csCKg+nA2gjZRIKmoReAdkbE96XixVnEs/Sh2n/9CeThvQBawDrpPa0UW1xTDoHSOxkt91gfwAwc3XOV4qv3h02htF69D8+B+/T+a8NYTnHSKkcbatezEag0mmrwMPXqx1jBc4H1wLkywBYQKs8TVl5WOmdq0umnMufzOp047yFAbEeJdZfIMBBoq/eL3Ua2DuYIghtMiqrxtq5/V0I0AmzUiRFYrC/Jj00tmHFcD+Dd7/nH65eidKe91BA0M43z4n3a4JrqENJRMcMiRsWWrTZZbGSZGjDW/tVZJkjr+VITCKQ8KzWUYG3N26idk0rCfK7u2JeoiIpqjq5sG0MT940tK8NgOH0B+IfzndqKlcoyah7yyO5TsAOEw/3SyADnvv/1Wcz55nqaTSNHaxXIbp1ho76LBMdocjBkODxKb0wjHZw5yV4pVXfTZNkDp4UevC7nBNdOCB4hWVjDSLr4MTtLvpK9JIADzi0eDSAtQDmmEJ5KhuA1pdIDwBVgF10609zExsEYlEbLrpqnqFN2xn2InUzma0oDUL4IoEKK6MXVtTqMXlwv5xeXywnqsR1A9knOZ6FeESElCy5AuhmyI6VMMsup3gbUUEhe3TZxX4FrYF3heQGEqt4g9jbqLAJge1leH8EGdEMbs9Uw3gMU+McanJwsl9fX+rq6FpvO9bK4bwxEPqA4/ZfPZIhB34C9dmlA7uTswo2D1Dwh+uvp4ZFgHFlwDkjgc2oYcMfABvWbgUXUzkN6KHQYAHWwxD5//kwW2+GxOot++PBBKcNkWwvsIKP4+ZmNFz799mn5/PkLmxmg1iTqfrF+GpsbuEnOScpMyE6gDAVg+OHjcnZ+wfXMWVNARLpe7DWkhX5l59CHh7sFa0JmMnWw6nhGrk9nVTrX4JpBfe7p6pqVtUvegoE3v27l7NqY0iWp4yl5MoKnKoRRwbF+fTo2AsgmA3zKhaSTMtDjOqWxq8iilLEgpmRqWBoUElMvnevRCOGZYO3f/u0fF9RYo+6pEx3W0Yr7UULn9flmR8Bl3qZambq+9Irf0CmAa3BNTa5k8mQf5DsYy7StbBKBwcYU81MEHNZAS/RhxsUUU8vHpD0XuGZZn0BOAsz4rFJsYwW097i1vaezQett1BTNawFxIkdiIyWAGv9tXluOXWzD2A2YI8gcsdbwZayz1hByLWprOi4MWCZzZGUDrEEwPXTAybdt/TWAI40gfbarpPRcI/2wcbNg1zZ32x+KrZnrSod3bbq3wLWylRJVMHg4yQMCY0MUWAMMa6aJ9lbZBBsAhvPrKUp9vmnrlw1arLiY9dYnbohSlqoDFQ2upYRBj/ENV6v+vAXW5EY0uJa1mNeZ/sAwf+otc18OXoSsANeCngHUaR/vA2po4w9wIDfanq31s/a+2p65eb/ss3I3vwua7TGq3pnk8j+zr1xEv8+c94z1Sa2tJ3b9jL8PXNvWXGs9szJbm5jiZnQaQ23UxggiT8ei7luvnfWhWuzmaPPM6bz0HMyphC2/vr7GNNPC53xNcC1nos5GBUVkl4m8g4u9D65t9/Lc7zv4CIkk0fZacO3bZsaVjC3m1tDc7zDX9t1reya323B+pnSI7dT3z87ueuTz+Vz7Z2twLfeEXtvuDemzESgYQS5ZJFH6++9PH7Cgjtfl4F/85//gtetZiY3GyDkcRm/gBifczn0WLC3AK5ugGUl09BG5dSe1KehlqDcIt5143JOdM9MZphostHTZXVDRKAUo9ARslbwcoG1Hn1YUcyxr4Z7UThsHZEzMlro69BISHWUWGGZh4PdvD2AZYYy4ygnXxxxV3YlmNisF71FtnS4sip/JJHpE1yyluojVInYFHIpjpkt521Trd0VIc+Jo2NMIRiQfnVCVPlXCIWmuvK6cH25sN7xIgeJUxuTqrTVaU2gHBZ6OsY2WWetqHsIcIF1yrXWmgu1ogYwddQA8LoornoUOuVvMg2mSjrPGaZrx5THG4Ma9MVbWQmJzAQHCMorFYkgUu9NCwWoS8BmjS2DAYI9swbU62q08eV867V37Rr5c1+PrfWZj0LzyHXBtOgLpPmpjCXNTacsB11z3ZAUkhT0HkDLPvmEiRkhNE4CmIfakz85krE1wbepU7UF169n5NwQcpo11uAyawYlRZ72wFdp5FLDmRh9Oz8X1t7XWsv9LgLPVoLoGt+OxlGMY5i/2obqGPi73ZJq6sPxkrZrlmF7c00ETiJnx+oztAddK3Mxo85gkOHb4x2L7o46iNK3Ti7PfJgI2proMo9rrTkHzzbmvzYYpnRQngKzTNS08a0u5WVH8Buhk5KgLXmRP6htwLJb3Yo9JxgnAVjF1pPsZEWbxegAoAI0oX3FGn58FnpEphbNrh88pGTBK+nNKPcWXrnNExhydMTrOuudazpnN5I6bpX9cE0+GjuoU0lQnCHykdDakup6eEVwDSHVxccWU0SM2YACTOPpM38H5eULhfRsLa+Op6x3NfQwQR+CaGcEE2NTU4RTpoaeaF7Jf8AyPz8vrA4AQF9QnuKZaawuaQmDcx8cc79X19XL14QN1Y7GrAjAgzRNdM+/QBfQbf4aTfX5+QRDx4vKaICOuCbBLDRSO+T6Ca7e3lL+wGaGbmJ7/CLBL+yu1HLHWF+fq3olnQnro5y+fWRQfYAfYa2h6gE6l56gRB0DRYCnmCfdhY4Nff1u+fb0hY0rpqeh6CqA8tfoA7jbLjmd/WcjcAxMPzEPVeU0gR6m77ByKObi5YVoov+5ulsdHNViotTHAtgbXtAZibGl9dL6t12zvqJGBzmV09MqGgi5zeQEGBnaAFRn7E1xrG0XzLb2bGmppsiSpL+NVbMmkBUo3BqxTw5AwQFVfUHXYxDZrmUHc3B3tAXL+8Y9/JNipLr0OyiDw5rqWApNln5H9gGDy420xAzJfW31CXe76fWVT7DAbBuvItohwdNnEM8ArQG02IhAXkOnsJ0r5LPsxgLjTQCkXzUSm74XaoMZKip2Y66e5hAwuAXJ6/OEm7NrSW2cxIOmUFZJdfo5iwkmf6PLrIOf6s3OfYE0FroW5ZtiKMk1Db3CtGVmtzPIECcQEbNmCLgVODiNin+Ndzu4III/IJj8d3SaHvKBgDWqQstY2aJy5sJt3wbU81XQUy0fytYtJQb0vnaL9kkDkCMhtOrZmHcKmrAHrqWTyZ484RbeYaMEyErgsu0PrHXBpy1yrLVcgZYyIqnnTi7nnp332HefH792uc9an/76LRsXmrtvluWn+2IcctamzBlt/NWPTni36hPfH2KPDN4lvENA2azcffX0/+8g/xFyrxdNW3AuA9Z1W4MYA3rvOt66318beu2p/eXCN49nQhrRmDRJtx/vmHprrsm0L7OeT3bkGU7I+lRY637sHjM8avwuuce+5MQod9YA5zYB7a49sXN8BNQTsa8P994Br2kMDx/zBtNDVvtoO7o3TvsVopizct377/tY41bqp2y5bcJcll/uVr5agos+RmOdZ6JC41r6nYi4tR9ktNA6h6nvYMHPKIS6XArByNGUYhtWznavkFQcUo4GLVAk72T6uK9Twrc0P4CAGSrqXRnhO4dFCpOvHtJHiw+j6CTK4mw3TCnAXoJn30HMKUWZXQLKM9G9NIY7yNVOpnD07hdysub8P0IbJpJQdFdsNc2YfhlCCGQcxrCo4eU7TTCH11KepNYEBByDhxOwRG+IAFuKYJvrIlA2nEjaY1WkUAhcNJNIZAUiFMcgRQ3qLasZEBWnOYqAJx/NrUZp0dl17jl37wESR8zrXK+OZB3Puj/x9Hjr8TXWZVKw6a5ymCfhdxedd08cIX0XhyYs1aBzG0qvAtRRO1FpJKcWoJ05IcMGAmxmFU2FrzbXHClSKKZyUQY2Y/1ftQzMEqlus92Sd344S0gkFqMGuaW10yFiUcspzsoab9xTmnywLswhinOjcmd1qpimdOydisKYYr6O06BilnvSVGtLc2CEeLJsG1/q5I3MODp/M7hwGmzZAB1kNruGZ4fQCVCULx+Ca6k1pRqsz6CHm1l0RCTAINJ6GkH4OkOnOl5hfAAtwDMJcw/mp2n8C18CwAONFgGVHfSuVaBii0zkLE7Xmypoy89qp49l/znnc4I80yA3CiqVn6bZKJ/IfLXhiZGTuFa3VpqFMNZDRhoTBJNdHzP3CSgxzNtfLOYzz2ENOqqz2Kx24gAXcZ+7GHFkceeROZNrP8HStG1xLjSCqm1zgGbAuKN6PovZkarkYPmu1gZ12eLCcnhpoOgYIi+YvAHT0t6q/9orAyIMbH6RrkVOAYDyhi2A53mY2MaterVvZY5eb0YCz0wwhU8FyA7CGemzoJspOnE4TZV1K6ubjBVATyqI9u0Zb6VCnFas+o0oI4LrY22ys8PJMQI3AVOpupvbaKcoc4DnQYfVFqaGPuBPm4sgNDE7JzAJrNQBbwLXrjx+dnnfA+qvYP0qJFEiFepMAlu7v7jh/BLvOL5frDz/x2gAR1Ylba0OQ+v5hub+9lX0CgAw12gLg8CyCbSgWWpo0oEOomlAsy5dv35bPX78sDyx2d0CmHlJS8R50EA2rE5+FPkBKKOquff6EzqHfuJZqSqAacCzLwH0CVqTASMpN1Jx1J9VTfOdrYlyHvabr3BFgA7AGBtuXr58IrmltwFwL+0eyqJ1+AcrssgjW4hNkl87klF202Ry04lq6NozkiSPZDqQlsKnUMzNlVaTQjnizuqc9Rb3EIMvUh2Y8uis6ZOtaZzvd2M4FGYOHhwRPATpi7qczmkCPbFCx9gF63tzesvEQWJtMI8ZedCMYBhidESkbFuCaav9x0gZbesokuW2S9W08d3fQaWfmUvgEgiCc6mL5OLgVR9z6sAogEyxzgGKUdIg9lswPlaTIeADoWtsOnRlZyueYXmc53A1JDXNigDTaW9gXaYgSUCD2s551Dc5xH9ArjOxvdlf0wtQPmlClhEqVGTCibjEDsdCe6P+2Z7JOE2DTmNYlYaaOCsjWc9TgQZ+pnK2s/daJ8nMNh5z39ccm8CPZ68wQ20tavwbX5n7LvMbOTSAs6xS7I9cly6VsJ11zXqMCPNHjPueNovXdtZxmrwVQmI8+93KBGUam8v5pV44F8qXrHGcY22ff/q7sHYMEfrFt106xW53Z2JorHqHekWdcMZ9yTrynsfug06oRyQCLc5/4nPjebL/cI7Zu/15TUQQC7YHVWfWbtmBeoDuaCPsmTK6W/7VeeA/k2PG5IQ9pq+lCEok/dq0e0r9ecI1z68wE3WOm4pfVWsyruJHTVn0LW4jP01t0IKxjjnOtxhg80faV5nLM+ZqYkmTmPgZVQHHNc3XsXcnB/Sdk7pF9+FV8k7m/9DfvSR/AjXoovGVyORrQf7/mWu613XcNKO8+y9Z3356H6R9vP706g9Vgx37CGxjPXMepkyJvgxXA14qsZeA7QbJIsH3yscB5nceD//2//Q9fGUl0eoIuvi70vwbXVIgaxmQd54Hyk+XkdIeAJgTj7Hxn8sJAmA84J0/OqSKWMlA04AmuzMnFZxVlE5uFG5qFrQMYNVttfq66OW6Mhf0L6RSzY4NrMcpGF8EYzGAm5d/sdplabXMD0hBzfaYsKlgJPVd+bnd8TBR4jhHzi0OAz9GgZq03GP9KOyHwY6YUwRUYgPDywOqxMRcmBlNvwj4j+8OdM53GsRLxtYlVa07XaiCCzuLobpS1mWygGFkFSLBItCJyeA4OG4+yAAAgAElEQVSwJgKwBbzV3MipCCi1XbPvgWsAi3LwkaIVAAXGfJhoMpok5HFOtkCz9l1YlgKkdg699zCVqQuYz/XOOov90MwkzpXZMNr7qTFmcI1pvzP9plNwpbgdJXbbe4wftZ4Ido/k+S24Vs6LnR2mHI0OuyJsqqi3HCs1ldAZF7sqrJkpC7aCVEah1abs2GL8beVCfl+t8YFo2QHltqYHbQ7W6XLXWTBKwDRy2iBZOMpv5bynkQcMfcgenicyk7L/Jtu1TfrJQk3wAZecaaGRW6i3ptS1h+XJ7EU5YkmdlRFBZesytpR/1XXUbL1id1lZjqYd8Ueyf2QjtVnGPWo8R+lCqR3YRT+3RsOcfxaRTuScaaEbcA3MxUThwn6pPSNDI2mGvM+etR/WogwsduEFwAAwRwA+z2XGYmBe42z2Gi/PNNgY4kpFEphqR+T5mevBhgPo8EiGrmq30flj2tbhcn52upyfny5nrNdm1sjyQvYaWFEA4ICcEVwD0LKgkc9JpeADlILgRSql8Gw5XvoJADQ6Eov9uiBVagBsakyBVE10LlUtNnyxEycBG4z5jCmZrwdHy9MrzninxaVmIphAT0+SYyqQDzDxpBoUlTPP/YKac2DUCHBMB6tXBCWeX5aDJ8yN1oM6Dl1CAWiQUiP2KsC1yw/XTIvkzj46YnF/PDNSIdEdE6w5rDHApdtbMNi+cg3Pzs6Xjz//1XLK5gboSHrienoC1x7vxV7rxgad1g3QDvtSQKmCSJhrNC1A91hc8/b+bvl6c7M8PCKdXQGAD9dXy/UV3nMhxisAVzYieFnub++WP/3yy/Lrn39dvnz+wkDJ85Nqf2HcYNNhJcHwBoDHkhAG2dkN9gSNKi74OuZsBjNgt9w/3Blgu1m+fP28/IY6dE4PxTPi3EhvTnBtsFYI2K3BNQF5kluqISpjipkJllGzxqXkNc6a0/8rLTQ1+3RgEzDD9XL9Zu2m1qSCtbh3Si2QhWfdowwCgzjFMH1RZ/fDQ7IFA6614yIwDXJUtejAEH4x4w/75355xN5EaY7TU8pQ7HUAoCyPYcCR13vWviunYNP8ITJQXbEN2NhOLBvTn1nZrmEQJmgaf2wwbmg3GASQbSFADsGvCvIQ4HeHapzVqpuIOXtdnsk2dYfxsnkFlst+Sw7QuixDj9VGNeO97ehlrrlnqjTLGkgr2z/3pSxxECFNk0ZAPXZW5i2+AYIe2IoFroXVFx1Y4NqaQTNtibfAtRnQKzZ8gpwjM6B1WwMe0L+yK99IAYojVdPyFrjWQJ/mdZe5ts9upX5N6n726KizF3u05pW2XrO6Y28wkDZrPK9AmNgac0cYXCFzO3Wf2vfi6R/ZGPHJojfmuohtOn022zUlU/ZCRWsTbwPwUCvZXtvnmGd8/drYHYVCNMKwBSbyud2aa2vbqOWRsoFih5TMqGDy2mctWWP7/N39VYNzEHNk9szzR/Nt0mpWrMvt7trzu+1udg+3bG4Z0ABg5mafD66r/oXANdbk1D82GvFP67nWbxg+9dGqRMnY35t1qXl08759PsoW0dymWvc41nOb5ZOv1Cnga1koP23u22SFOHy9dwHXa+FnXzU/abkl+bZyAYytv58Wmmn+fwOuRW9Of27fPtp3Dt7auRM7mfpkkmjeIlBtP5sMh7UtJl8hz41rpYSPUvAHc20jwlbZmf/bf/MfvJagjgFhR2hOQh5ezAx0NrShNqKe3iEFgPXm6mmqtLkqJC+jLQeWB9yOJg3iipCYsjuNoVLsXedG0fcGd2gcJAXKzBVMMJ+5nnddZHBS7KeCVdrgKMDLDduFoucmnOAaHUJ3EWXxc3Y0NTOLICDSM4WOqgsrsoKSlpvaLQ1whbrMdfUcqIvgQkYDjPfjI0RtkzrR3UjJykKRZKdSpTtianLgGkqbVO0iOn4AjxD5NbNRBdxt7Fj5scSz50Igm4Edg2uhnQdR17zFoGtxOZsJEGhawCjoWjtToEYBlKG2MYSyzlNw8dCYqRfmGl5XHTox7ujMuxZMmFzqvNfgLdeU8+O00Orq1l1cS3AnSmmDDMZ/WGBTUYgN2ZFIra2vkoNgiafzYkNnpF4GqSjlyLSYThvFXKJY5lSQPQbXnHjBs8pBEiAbIKAN7KZnx2DK+7Rq7IJI50KF3ems+ewGuNXcETnaK0c7JSECrRmf+MDhUTOn/A4BdJ4jzh07+60dljjbemMj962EzFA1u2myPyawnb0cpzLAeIFjZVwq1RtzCTauAO/nBXX8AHQ00Jo6PY4Yurtdr7PSievfSK1Xt8qAXn5H1aBcawDKQ8cB69zXVGjvawr7fMrQ3tRw08Eim0U1X0yhT7ckGzJ1dxvFOGsAOVKzEGAN9glrGo4uPWUfDSZEcbOTzuq6OHIThdIJVGy9opT4No5JrMrnDVqT4m/2ItlbHjTCEHB4UXvs/OyEANvJCdJpMYdgXRyo0QHSKPn42ZNqcKBURjuemiWCawHLUd+N88ewtBg/j0/3/EJCofxjpaZhH6IGGbuIElA7I9jG5jkAn9BIACmUCMwcnwDJ4lcAcDqMZsyiXEA6B2MsYkCgQ6jBQK6h0pzB6Do7A8AlvQqQE8y1Q6Zj2qkzW42MIYBgrCl3vpyxMYEAQYBjCGLgd4E9AKYEjmEeyEQzwAbgBOD99cefzdI7ZRMajAFrx9qFSA1FKqCDR5QJZtwRLHfEGHsUw8O+E3CGTqynTPW/u39Yvt3dLffs6vpM1hlYa1dXFwRZAayRuevg4+23WwJsf/zbPy4HrwBuxF5T51Ax7XFMwqqWfgV6cLQcHoPRhv2jTuLYC7FD1F0WoNEDa63d3Hxdfvv063J7e7Pc3d1wXhJ4SaCpWSqq9aFOmQKTeI44H9p7BOS46QQyRvZi31cA0qmqPIthRAc8tw0jxinAbpzXTvuMAyHBETZuaub270kzFDep5ZVAHDHrqIsZwH1gbUoy1yg74qSEHQc99cq9AHDz9g41+BK4UHqodJACPqmnEl1xdCB9G2YanyFBCw7O2tTOp9Zq1NqyvaF0zQY5sQHqfqv3S35Gz+R60s++dskdpc7Hbox9ws96jhdUagwjV8Zg6boCjCiezUcpRo+FfdREnK89ANs2kBvHcDqh03FSoEXBlW5a0ABmdFfZH6/PDFwcH7eDWcEmA2thKnPUVSvSKqoqdMdXSDB3agTL+xVTaOpE7wFnJIipqT0Wr35Ai61/B7DG5wnra8xrbNMJ4jQbPx0Ep12VzJf1PrNJ46BmdxnNOSp7fCABvLeDw1LneeZOrYttIVVuP8gsymLi2Y6ZRpqet82n2ECx8ykD8tC2U4va5wtt99C8fn6eQG9GvwXX3gPZvCsKwOgA7Ei3a+TGZ95s/JkZUMG5mEFhC5vdaXtpZ44GwJg14Pq7mU/mP3M/lmsE6SWI3JqlAgI5i33PANB9lvbN6XaM2Vtc0eCOOXsjKDvP7vSt1qy5sAP337lkH/fbLCEl+SV3cnSd39q0A2yPrsk2t0RY39i+ixiQ4+g6S6P2WbKiNumhU7ZVkNr7OrXM1zfM3Ndsta/s1Ov4aNoPKilT5y92rOuhx8/bN5uNz8QPbLZV2M2Z71473y6p3I5tb4kJ5RZpWfKhIsJqvLuBhw5U6LUJrr33DBP02uJOUxbM68/9uPVnt+/bp6/2nYO+jr1I7xnaESM4NgG2AnK912pu/tf/+p/yvhMYikKdA+5NJuQYxvlbQm0e9t68Ulisn0FHUNTbGKFhuMBgC5sstTHskzVlsaJPSSNzDQglCakzIA+LwCoYLxj/CRwQ1DsB28lgyQTaYiDmPZhAjsUgDwx7FiB+uG89UeDaiKy5s1+iNrgugBgWWQaQiHRJFMVxSikj8wbTwAhUtDeItlNHwh4j+NYRNTmSYhLijKrpwBmfleI42AG74MGpR0F11CZ5Vp0is3pk6KoAeIA1dvTz3wn6OfJdzloo6D5oMX45/2YNkrk2T+oG+V0JL6c6qsYb0ukEGKhwb+rYrIGCCKV5ACW0cjha0bRB1xG1SIs8E+6VfwHY8F3dWJ+UVgO2BsFSsWewXqx9NpheuX+YfGLYCVTFGgSsK6FGg1yGYdDx1XPkxMrFMgNBIw0rRTXb9K+jmA3A4WylmcVkruX93C/VBAPMgNEooYC+nv80Pmh5YTiUzqRSJQWuqZtqGFM6n+oUSECRFNx1Ck0baXmedTo3/orpF1gaENJrbkUqR8SpNgZzkyK2xolkiGvLCOhQ9z85ptl7GonTPOi8rzswyjmsFag1wBkUiy3rLrCb6WRwYuEgAoCsFNIBrs0imTieVuxlt/qAF9iqxMIWwXsi73HQkjpGMMC1LHAdrJU2UdhdMXraOewbdHxNxbY9Sx6XlJBThZwig/lE8Xh8p4PJdGM3ERlsgU5/ejUYiGCB6nDicwTDXfOxAODsfUfr5cBalqSw9WxqEeAYrJEC3HQO6Vyxkx10xyELjgNkA8MXwBqANzLcCNa5sQFrjCoNMUGKSktk2hQ2rRovyIGDfoG8V2dSgEwA1u7vvxFoe1k0N5hDgGhMCT2/ZMokwCvWOWOaG66ndEyAOIdn52S6AWzDeYP+AVtKLHIAEpBpqv8HeUQbACwtgGjurBvWEdbp7PycQQ7qTusCgGtEL3COdQEy007ApnPNNKSyAmzDWC4uLpfzCxT1D+CH5+21B9AGNhuaFOA7Lnl5/VEBozOx9MTKBrgmRjaZawSppRdj9FDOxYB3LTkAZVdO+2RjHoB0zy/L17u75Q7pqU9oIrSwqQHANYBwqL+G+xGUZNfXl+XPv/xp+Vf/97/iGAQyiRkkBjPOs2rXKhVVncMhD7kWxwHXwM5CAM3gD88/5IPScwGoff2Khgtf1eTgBvsB5xLXTZq6Po95glzQPoCz5zQ0A6aqNyk2E+WXx8oAChlxTp11kJO22GCuxUajTPQ1Iq9m8HEatDo/zX6TfOpz1XXW3EUz4JrLNuBaq/IMo06kHHk9J8aJfXDLPSNgDew1yNb7B9h+XWQYcYmAWBCRNm9KlM06ffkj5lbB0QGEptO5xWxAOQGPKoam0h79JVvZOsxNCSg53dQm4IwAQOs11wpN5gPkXZxEAGaM07oGXuv9XZZC0snKgbc9K70/9WsHTBM4mopk2vsCblZqhr8w2AD27CwxsPs22/KSsacnANfSxdjsd9cQBgCtGqnusj7KX2yzQBRcaqZYBkj9Fl1dY0mAUTrdVA6nxGt/hX2dMzYd0OkMxv6pepnDP9FnNVH5rnOie0y2RQ7zzjyP+eNeGzbqemr32MYefICYZE+Upq6agGY3elHZrXDq8n1ryL+1zbWy4QYYtXLUg9jZNtza6dvbxIbL+xJAnD7qnqFl5FWzu/fzLvA012WeI52PGYhuv4tlargOBwwAcH4Nxq0+U8Bin7OUY4gc3iV5xGZtB18cI+McG8Au4xQ41f7L9/zz6d/Tx00R/fLnen33rUv7UzVr/mF3H8557bU0a38gz43l7REu9A89j8X2yrlq4Hh13gKubfxBBRQFnuPZ5Y80wDz3RJhwW8AmddHfO4PbvdVr0uOd4BqPq/3yZDaswcN9u93BI3Qxd0dQfY8u6Pr2KY1Au7iSgLXOK5lWuIHut28v/Qi4NvfY2+d0DdLFptjec2IF81oiwDTTbHuG9913PmvuN9+3lu9uy2iGeV/fjYI2LMla8//5v/wn7haqhdA+b1bM1KAzDQ9GjAa1BjG8TIODuEEAq/6WQJNEPFIHRh0ZU/y2GS2ig/YGWC2ao0YpxszIrg+Tam1098aw2pL+EFiWzhrSbpAGdnpaRW8D9Ol1OCYACgRkSdrFIMkGGch1GUmKQOK6EGD47ATXyBYAy2BZWDNEIMT6WbvwbwMoFR0/OKAzgrEyKk4jOMy3zH/XYmCjAxR+BiAU+Rlgx8ZtnMMcLII+ATJSYw3zMdhTDHwAeHKNKjIS6YSOwNHW8TcrYxYxp9IpI0pOSp61BLMF8lbgvXewVspgI7FqLm24471MjzEIS3aF2WlYczokBtfwXhWdTm0Np0eYOcBr26nF3D8+ygkrhpD3UQpIh73G/T6nzg/XysNsTkdzK9JqY7KjUM1+DBib1zJ/qF2DfwKBUpDaz0Owar0f8V7VU3NBajPpeBF3kBW4JqYnwdyk+rouIO6YOQvQQqFPZ1Vdc2IUzmLOAg5pmnYwqg9kpRolWFXOodlMADG032I8OZ3WzR4QOatObGYMNei6riNT9GOD1GLizahOs2TjiGtOXun8gcHG80hGKZqHdEQVkBId5zR1WXWjyWYYBkFF+RRV7n3UaiNgF7/bcazUUH+eTC/vScrRknFmpo1opt0Gs6+24JpjEHx/y3TIaQAXlFF2uhPsyBnVvqwNrxQ9gFE8gwHXVDNMxdwNIhtQSOOWyC+djXRaHV6lPsi9iYAEABztQYE+AmyUGkpyFr64wGKNXJyj8ygaGiB9EOCbC+ED0OA+NZPNDpxk28tyfY3unwCyABKophZ+VuY4GF13y+OjvsCuwvihmwCqnV+gLtiH5ewcjQ3OqTuyT1BvCqjzycW5ziFZyOhuqrRR6Acypl4WNtVAMX6CbAbYkIoJZz5UeMn0A+ou/R0OPmr2vS5HkHtgWuGLKW1IWz1dTnAN1IPjz/5+esrGBijsH4Af140eFvtLwBrYWmAhwSY4Q405AmtocHDeTDKAEqyNqQYGFbSjjnJTowHoMEWU84emBudk4imd52B5el2WW3TrvP0m9trx8XJ9fblcXnR9tjT1wUQjJfRPv/yZ3UPv75AKughAWxbq4TDYigVInaLur5wTp/Biv8kRc53PJ7EW8Xkw2LD2ANYAsH1FbTgHeChiHZiczjIATMpw1lTUyUyNQjH6uuB8Gh9A3gd4SwbBe+CazucaOJMh37YcznqCpZ1WGNBj/VnKwlE2InYW1qsCEqkFPOpLUf+4LILq1QlYC7h2d6falmoaI/CRUp7xQ83N6cm6qVbXGlR2QTleBmYC3Mx0zjJnrEtKnzqwWYy0Aa7FNi2ZRRBfIB7nrdJQdfZYH9fM+shFyEb49pKRw04etS8LXLKMay0Q8e6H5K+dBth1LbcM91HjagMa5Nr4LAIHkeOyVbwXR8ZDF/c2c81sepbeSGMkss5hZ3WwPHZhOT9B032X3G/eV6rMHkSBDx2gnA7wrHcbnaGjtAsYTFtUzqrcVa3J2llVQLwd6gBs3wPXor+0Qt4Pg623XdN9v+c5BO46pTwMypmeHJalTkrXEhvgx8aSqF+TWs4zMp3xFWttPY/xy9qGj++03s/0O5kJMWus7WH27Xn4Cf7vm5t9Dnx80raNOzAg2dtBVWgbBHjI/J7pt5Q1u2OU/e0GNAVA9/tWe7ENINmqm3M8x6692L7eFtTYggXrfWU7+3eAa5lLjmHY3pYsb27LnlPJvNiF+cAE17a+HiXd7wXXNiOZ88A58gUDWOdvcx3k/mzAJ/s/8/J7j4nfID0/AcPvg2vqFJqvJqEO85tXZ4zTOqP1Q4Nrc4zvgWsJMGwXb3tGeu2/z1zb7sO3NsbOumwCEpHh+b4Fx/ad4/dk41Z2b9+7XW/aD3vAtfiQ2/FznP/Tf/GPYV/6TKyjFVNBRRmkqDwMcrFfOnIhxs2EA+xsuS5OWB+ZoDimAjLWNT7I7qLBP9LkdhTWoDIjhcXdzaDcmaK0LGKGeEcxPaeixVDiSgUSzhKHWvVjODYbqs0UU+S3DMaYDSluV5EO5bPOBWdBakTwHXVKWigdFxrZAr84r+4YGCMsgjAAWwwhgTY69AQn08Z+CloDI4ncUbkyh/iZNWcYaTcrLgAarsnmBptTnI0UxqFqbTlFo7p7NtOHkdaZmjaEqYSyWC8c22w0UfXz4BArNWmmXkzBjmdn/ZjNv7cEgqSRlfQGoGNxb+8PfF5sK4FgqfmktGaxPJgm5Vx91gc0gh5UIIpUxkHq7wBIGeAapsHGGD9fhnIDFTwv4/mq6CiFatdTqYYVeP9E0x2dKbaaI+IBy2t/hUFFJpFYa/inwu82fDwOARDp+jaUAAcrq1/gmtKKA5pvHTEpN9cACguPnep8bmlR2jgeRo22kkEgBwQ0kQPsNoZC5oGdUQAYSvvr9zG1xnBULAW+x04N5IZkVc60arXxWVznhMACaiyVQdULljMiUE2gIY6LWENKz1MDDc27FBLu5UKasxsS5ZV3w0wN1iIWqNagV++coc7NU+t0mXL43DlTwKQMwVJsQjR3z9qotFsvD3p9K57ubgZgqWoCGXhTsfUYIHH8MBEv6mrq2k1iFNjIdS0yzlkckLEHarB12eFQloyWkSV2Meo0BUDA/pejQXCNAJ+ANXQExbgIrIF5cXS4nJ2ckN2GVNAUw1ettzyX5Bmu96HANQBdYiSdnR0zLRH77fkJ4IoAFgBgkUVgqCEFFGyuszMAT+pASWAFaYqQIIhYnqgODDat6qqdEaQ6B/AFZtvBEXUjWGuPD88sBo99mPpt2M8EIrzHcE8FTcQcQxrs6dHh8nB3S0AMe/fw+Jhg37HZbwD3ACYBsER66PX1B9ZgI/vMZypADQESgmu3y+0NUvzuCPiBmQcmNsC1CzYjQCfPU6ccGGAzMC3mZ1WR19KbSoq1w/lELTQAbLgOGUFI7T8+5v0+fflMVjpkBLqGXl2hccQpw3qRs7AK7m7vli+fvpC99vXbDWUOuptin39DDbeHezFyEEyzUyiHCs8NoBN18sxgY7dXAUkIduH+j09gSQMYQrrjN6aIfv32dbm/Vw0yOctm7RtcFsAsuUFHL4CGU90o60uK224ys0ryUQGgyPVtzTXq4JTFSCDOh2sdmDLI7Rpqbdc1a63tjXTN7FS+gGucNwdm1LHcTFIH+GK04z2pK8suzPeof3dfKaKoa4mv7ixcWI9SEVf6ZU+zq8Hy8obSzG5SLdvekATk+UEGA3UkP8B1LnZsrkH2tssQHKu2qYBJ6QGZgt2RPnXNVH8v4JqEWxwC6aVYDU6x2nh+a2e7ATBK/QCxCASvOk7G8khAItK1nUbss2M362i516BQGPVaP8lD1q9kEyE9+1OYCOD5kqUpxixNt9FcS+Ej/T+JZK2jNefTh+kgUvSnV3QyZ5Iaa3DUy1Trt6v9fJY8il1wLcEyfQ8Iku97nc8ViJRd5zu7FE121L7xbP+mLBAHlmazrBkkKyde2T+pRTvhgPV1p58nEH8bzN3RvZtQ8RpI2jKuxp62Pm/Qbs7p2yPkfnmjbp7W1YHQEfDfBvFpLdhJnBlD5buSufbAc7p1yGttN0PUGVg3nngPhCgf6g2QfLsuAnJ22Ub7ALbMQ6WEDvuu7Mx3NtnfBVzrHd1ZD7lFtuR0Pacv9yPgWq3tBHmHfKxnHueM9XXDUiyQ2XvQjbOmRxbW8e6Z2D9Z3wPX5jOGufYWuCZZH9klk3kfuNZAW49pBa454CRNMb2Dfv97fvRfirk212c7m9nDb4Frb+3xt64zwcs5r98H16LPu15p7lFy7V/89T+CSmsgyMBMUvnCNsnNCFoh0hp2Q40ai9MFNbcRvdTUyNvTMScT2UwlpyIdwPmUISkqvIG7AvA2G4DMMjnOcoa1WVI3Cj+3Qd/AAA1KC2F+3pGyiWz2mFsBEGRLnQW/oRcWRsl6fBDGBO0cbkx6Fz4DGn0EIpwdURxdX8qXkaFlg8STW0CFoyFaF6fdDidVLDiBXixOjUK/r8vyDQWD3RWTtX8cZbTYN/DoGjLV4VRzFCVEoADpGWbsyBCcAJujPIzMdiRUKSMyjWQMKp2qrptULtT1qZom+5HysBGzqbffW3APUMLpTDpQHXkng8pRp2KuOXKetD4BvgudyewznJMAUhTJVVsljTSUFkrj0fXMkk4UEY4GExz7HgBjDa7J1gtYE0XKcZWSbwlcAiTGpgv1i/3g1CQAPHZSldok0A5rCbCgzoMVVpwwXnsoowSygthXp0xTsDPXSiHsaI7SbmQQrOvuvQGuYQEGg1Rrvgb3Y5TEeaz0PDMhBUDy9FeaSgQsP0O2QOSJwLUY7HEzAq7pbKnwuej+bVHpuczyq9o/AtdS+yoNNFiDzeARP9eZd4J5tLm4padimGZKgCY+27BS3gbXBBJOWcz1Hoa8ftff1rai7zw2KGfVzy98Jy82E1F7SnM6cWBPcaRerQvqmgFgY70vp/4kUJCUoXb9BDysgyI9jjZk20jnVCWiXM8S+aRuoQHXlP77DE+PODJEOsYn5poaZsDBJEPSy2WoWSDd0etyCRYWOnC6HiDYUpdX6FKJWmrHywtq87mLJvYD9sfdnbonQs4cHgCIQ7rk5XJ2ekEQC07oC7IbULvtADAbvvTcpycAqM6XCxbUP2dAhylzBB9eCBIB6K0abkjtYr1GRUYB6hFAZmkFdEg9Wi5Oj5c7sMxuvi1giLOmmBlrANbwWYCVp2CLXV4aXLui/sH9xfwNSxBF59EtU00NCK6ReYTycWgQoGsgrZT135wip7kR61O63gCbNjMZXBUUIrsQwOQpQUbWgjvD1/lyc3+7/Pbpt+X2BmAZGImou3ZZXUNNYyJAhTMLgO3//D/+r+Xz58+cn4urS+7nr18AgilohWAa/tGGYRqR5C3LNmBeWBv1lH8TSAQW3gPZawrWgJF1S0Yd0kIxL7i2uofKMcSaC6w8VqDM4K22nUOdKcVQfxm2CQpAR/9ZBhDcGWmheHdSYzrtrhv3lKykLglDVfVJA67F/guwxu/l0K/Btdia0TG0FdzhVsCinl3XkFwVg1G1725uAdIKYHt4UDALKaHRTXl6nM8Is5THKIYfg0NrRkkb9mvbTvJ6zTBQvdrZIa6d7wR2qLM8D6qpqACcHCUEmGynGmBL3cBkaKh2ZEfeSre6TILGuwuubR2UArqGHav17sY0/cRrp136aIJrkNMpbN7ynmtqAJfZG7Y1oeDA7sVsh7WWAGg0NTYAACAASURBVFRs1hW45vVPt13aXcMeXseDmy0dPaSQ+drAmg7k2qmKnu1n3ue8Sd/2fxpDdJDhP9snsi86C+dNUGUfwOZgCe2muSDf+bkbdyVt2fVRN9kxZduYPbjV9G15zPmbG1ADWQMu42970hZ7L05wbdbgTekf+w4z3XQDnmynYc7tdt0yxi14oCCCnin2Xu3wAcLGf8U6QPdpeXfZTTWGuWCUx2swcTuO/l0fFDBcBuA7K559twuuae/tOheRc+uj0Xv/ve21Xuv9AM38/NYWlI3a7/jXBa7VPvQe2S/zmnUH2Zt1blk+bPiVPf/W6dvjuA2Zul7jnqvteZlpoX0mR9x5A67JxpCukPxaA70x3eWH9HlEKY88yT5wbbsnd8/XX4a5lvtsZePcuxOfyfv27e239q78g5AYxnqaP7DdL1vmGn1tz3XKSazHvSwH//w/+4evMXSEq2nR1elFUYykKEagxPGanhZQ7igVsrbqqaTgE6Fup1SARk5W2GAtAFBzI6l20t+FI1uIJVWsWChOL0D9hijJOLsUUElDdaF1bEh0osTzpfZTJo3Dj1HqaI+ihiPiEENyR9WtwTUZ1ypITTaXU0MzRoBrmUtEYcnKsPOQSFxqlFTDh+pmoXmHsY55AFimVNawCptFF/YcI+pHR2QGQDHgMzDk+cgWMaivxtoxqXUSwygMM89JwBXjZKotk0g4nbE4FV0kHGMTY05gEneBwbXqOBXKrhsQ0AArh7+VWAzKubEjWLfCoQ5MS1Ev89vgmpy2J7LdWB+IxbfN6DL4gmHFKCbAJm9U+zuKlEV+U1zZ3dQCxAxmWYq1visoeC5VE4TpxXXYBK4p+rwWKwp6OcbrGoAqHC1QS46duqRWzR6nvxL8dT0t2dI2Wme0M8YyHXJH3GN2bwzFADUFuZCFZLljVoScMD/YYFHNyP8rwTW9p0AnYWwtffCsXgulOqt+TpzFyKb+ro/O1GbIk0QqNdmdnpB1CrhGYI3gS4CbAYKlaDXZCsAGcf6Uhqu5V022OBfNXHOKgYMM00mkA2rZOA2ysFhwuGovdUMz2VFMlZELXk6FO3P2WfNG8tmLXFwZf/Xa2hgp8yF7R5uwz5xTmFKEnmPYsGsk+NORNDXX5MwmNY71/XzdKb8Tte61a8Mizp3mpg3SKsJsLDHNMFhnzY0ODgJgvAI8QLF1d2pmqpb2G94P2ccyAwRADLYd4r2ooQbATqURrq+ul48fPiw//fRxOSHjBZ0pb5Zn1HJ5eSYrCre8+faN3TXB7AIQdnSIAvlnTBVFjTMAUAfHhwv7JRw8L0+L6o0i9E5WHhlvqskJ9hcb6aAcwesBgYjHpxfWBUPHaRbHZ6kCBJ8wR9BbStHiM6EG3fEh01cF+DwxxTLF+/FefI4NDMCYYw02fZFBx9qgqMUmEBQyVl10xV5DyipYSHe39xwTxnx+cblc8BrqjprAQGRXuoZW7kgLBu936ElcC+AamHyoDXe+nF5eLA9Pj8vnL5/ZqfT56ZHAKDqG4kudYOWWC+R5ZY1TMNc+ffpCPQogDVsQDEAAb2AzKHAnWVEptUwxFEhJgO3k1Cml6syoAAcAtmYusskDGYJiCbKDJhw6dkJW4yGsC5hvZOPHQKygpMUhz38Y6e08UaaSXW12UBi2qS02o/48Fy3/aFeNoFjr3k7/bPZad7aeNdckFlxvdOMwx3BWvTuVZqD+iZxlAAIBGdQ9xR56ErBm9tr9PWQs9lc0xWQsh/sk4Dyp5MlasGZxcx/VXtSzdso65a91leqliYrO+oQrcC3G+MgIiI1tQ/3wWIE9PB+BRz/jiFvW/QEAxLhXQ5Rm3SXgU8CabTqCzRX0a/BHOiQlIDwPDqZ+z3GJHE1gDLuKLOih83XP1qFhoUm2K+1ewWox3BnYszUa4Hba3dpzDgoGCCp2e89LWIBK7SdvUGMbmSZbkKX0YCENrcfXFtX6N86fgYLyg+otDbzKrfgBcG3PzUq7FgLx3pv6NQRPoh+l6zOGjY1oG073eavJlOxL/WtgLQBzrrjfMd8FNtuJXYNrNd5Bqph2V+TMfIJ995zX2XnvYHfV+xzskk0w7JkBrK3A0zTlCsGh5qZl5A6oYqbRWzb+tGU6u8fr9l1UVXP83rndd9/JXNP9/7LgWgKfE1zTuGIf9mrN+ftR5tp2f+x95k1aaN99A0zaP9vKit3Tt3/O9uCZqzOU69bZ8fEquH4vC3ENtkX+Sr7ssii3Y6XML+8p9Mx5tveDs+sz9JcB1wJ8tS3RPsM+Gbzv3M/13i+L4pfJBsjxTrkgzWM7kqrdajke6bcHXJt75OBv/vrfL7d4bGdT0k2diHMbejq7nVhQrtBQLU7doCWtymynuLTN9a4bEmEQJTAd7XVEUE6VwLMYdTR8WXQY6QOoXZM0QgAa7aBPJyvCB0Y7jKUw3BpUlIDRfXIvRWaLWVLRqikI9POc1CDKrB3hItyw5vIMYIJpQ4lJgPvivZ2K526PrF2lVEU5jo07K5KPKMqjjRMZ3orwqnC2UoQUOWeR6YPD5cFd0PB6nhUGD2obMUIOYInObbPKeuM5gkbhY6OGayHmIA0jF4YvurWBVrKTXFsrBlk52YlsBmrnlMjFS8pCFQ/ec9qytiuhNWuiYKxDWeISilit00JTZJ3gmtPlUphf9H853AEiUoOMtdRYeDZ5G6STNDOLaR8AWNLFU3scPJNyAXgE+nA3ENXaFQ4Fi8+boDSBic3HBQlZZxbQa8AUEXKCO3batLdc78Tstjyjd7eU92AfTDhdzkCnauhAxJFZbdtaPV5/lZqwNmq3TgEdlycVPS/gfd6DV9YJIuDhtCbWUvPPLTsjd5RuiHupzov2fD7TTLddC0esHhdyHko726zYDaNzHVlrT/gyazDgmt/D7V/1FDzDofx75igzhnIow8xO/SxSWyXlYhYHXAuolS7KLJye4ELXXDNuO05cZKuRqBFkUMqPFb2BCeFkDtoENM/aOBWJjqv3y1zYOJJqaCDwUuvTwQqd+yLYqSOzi2wLuKvdq8lMd8Aw1uzYF8DGQrdT/ifdKs4a7ucGM3DgKv1TTDekGojNBpYSGF+QCWCDAhh5pAOD9328/rD89PGn5ePHD0pBfHokuIZnBaRzcX5Jp/AeoMENwBukB6KIMsamlE8wxgDWoGXpwfHBcnR6sLweCk2NYwuQHHuUXTvdYZRNDg4TaMH+d1MEgmxgw4Ftrc6jbJAAMId7/XA5Yck8BUkACgMoxn5Gl0YAnhgbWVpgaLHzplJEUW8PLDSAVkk1VLOdB3UARWrkI1hb98vnL9/4nBgzmioApAPABlCM5RRQ4mCwbim7BmtyyhT8nGY9YK8J+DtdLj5cU1ohLRXgGthiqCN3fn66XF5dLh+vr1XSAfoVZRsgu59fls+fvixfv94sNzc3kuecA4A7dwQH1YBAKVOs4+qmNtKzmEOnvBZQmFplCHiBxXer+mtPYGCpHp0ANszPA9llKY4NPctgZDU7aubaDIIW+BHHGIENl2WYAEbO2NYwZfCLvWh2Aba1QbtNA5211kZjg2Lgdq1d2YkqB5H7sG4nwEMEVJjmuWaLkYH5hA7MYHg+FHPt7h41BfHZtpVSMoHigQJjsMpst7TpauDu8XlkRmgOIk+kx93tkyn8aD6imreS4Q1UJDVRfuSQhSlUH/DHQSrOxdCLYsc4MFI1GgUYqVZamD5J50+3UNtP+8C1smk1R1XqYMz/jwABGKtDFWUA24oumz0ApvQ2/mc7Ns0uBpvArYpsX2m2AwypM243+6LISb05z0HANcinAMiZu2k27tiJ3BAGe/Y4tntMTp27gR3tOnfTnklweF/X9n1Xj97yazPQte/tjcLx1ZSqsEnkfWsgwMZTZyrJOGg2+dDxZVHlpv3AqU1N1b2xrXuIu+Ca1tS7ppparYG9vD5tzH33eO9v2/07neD5OU5ttynfuxi5VqZ55fvYqJzycX19+aSxsd8CfWoeffarOP00Pds9GFOzBtd6ftePsjMffKNkocb7fXCtnmuz31bR7c0M1twNhnUE6RZcC8gy5+9HwbUAZfls7ts2oHWYs24iN2tn79RIi+3afkxhC+MZ30ql3QXYgqCJIT35OZBlyUTZ6tm3pEMFN3zZet49yF77CH2fthHmpnofYIuvNMcUPy377kfHP/fjFlybMuW987Idx9Th23mLr8Dv40WentLBVjhVl7IbyuX5Gsjsi0S2qOYawSqlRyY6EAMHxvPccKW83b2HnxilcpSuELpdX8/yc1X4vdKuqCi1kLOeGRRidHB3JhyGUAAfMwoIhjw+ONXG7Y5H1HXLYMA9qy5KFZGd3YbaMQnwlBSdGu/UMwNUi36Zm4vgDcA11uqykx8H0ROk2ghy1EUF7DQLKDAYmKm/M4VOwI4oOQIErEWm1AQVlNcKs6gyUnNOz9XJ0Uy3pGbinogQw6CnMWu6adJBszG1uokUBlQTSJX5qmK8ft6o9JkuEpK02FGhCXceRwtIGVDZN1nPbdQsazPrhcx9W877MAI6tcWdoqqhgdKNAq4pXccprWFQmqGGcQKowvsD0NDc5KM0uMZCzATrnAKZhgQBawMkRjAO5vRcczmkj8VASsR9CqOVUEl6LVPWXEcMaU6I+rNzoBgRERwohK6U20GDM0LT8iFOVoPYFPTG0Now0kg6rahF2oz0vmWYrYW2GRaPA1wzK2+HRBpwzWy1CZS1MtdoZ00Ndkw0UzUASwCefZGoAMlttE1h284oU66YFozUK9ffA7OCwIQ7tJoBkdps2CcykIHReh/57EU5lMIce1rRyNRJ06LEvI0S4Tmt9BBZtwEFsg+K2bXWu35AF/LdFFkO+D+jaJRmSXVycICl3ley0I6HHbUSr0nzZ7qaasgoqCIAdM6DYLQYsE6p2JaLWwVnwK516nNqPRWTxg6na+4pmh1HVcCt6qolJTGNO5AqKrYyarExBRCg1zHSyaFjHli7DSO9QsrkxSW/A/R/YZOA++UQYBDSCJHyyRQtpb89PYjlRRlK1icYqK6liRqVJ4fL2RUCKG4u4xpwBCO3afuso3bCulSPBKmQaod5Rf00pJBeUE8AKMPf8AXWDJhdaPDHbqlOZwP77eYGpQbAzEMDH9QWwzhUeyxNfcDUQ3MDNrWgjhKTVzXmxLxGEAng2q+/fuKYxLo+bYDt8tLdQ5HeKgBEDUEwJ3HyJYRScgJ6DMABA0wnqvsG0O/q4wcx2A9f2UwBNc6+ff1CAPHy8nz5wx/+sJydnhGqBytNzF7sZf0O9ppqrUkWg7UGAOzu/o6fATAXOyOfBSOQXVhP3d2bwS4dsJdXdHK9qw6hYEdibnC9AGyYG3YITzrzkeqoSoalTm3CCx3s03lvh5ZBFP4tJT0spy1vwv5s2yHF5ZO+vsvibfnYaXnS0VuAbaRdFhvYzYwcRI0uE2tNqdIqWaC00rYbAa4pRZiMR+zFW7Aq1TUUr9Hx4Xxpnp+eOz2Rst1A+hYYQQMiMkWz78lkTmqd01MDrkl7VifBskGqq7Wkk4YgmSybT+xt2Euya4TeRc/OQFygh+MTpbCVbnRThPzO73aTY8MlhSXviX06wcrqrDkczK3zUzbWWANcawuu8SzO2qQOhEtPtu1QtSkhTQOyWA/G2dd1DEyfKJBFfVqAMua95yPsSAK1CZJ7c27XeDrhZbO4tunWQdx+Vme2wbXp2E693Pdo5to+23Vls41fGsPYX/tUh6E0pn/YFlKPHRabJ2zLtlGSfrzy+EcKaQ8pBoE6+0ZWvDX+Ffpof28fCDDne99cvjk/e0C9ua7zc22nzSBBZ8esn12f3Dr28k3TyEC2SN4zn2HatHg9zWSyz6Ztu/O5t8C1wb7kslfa4i64tm/sO3/DWbdto7OdfbI72zs2+t8ZXPOGXQFCuljsxu3Z+xFwLXJv6oeShQP8DDu4nmcnnbIN3n1+CWz29Z7anr1xUnZs5/iFe+b3DXCNe20/DU5Hf+z/996XO1bp5oFbvAeMbu/x/wW4tt237/mL9Zx75AL9qQrsTV90lNII/pk4WDI6I1mjX3MW8347wAf/8p/9U3ULZeesiebGEFpvoFLcZq4pAtULW05gnEEbTXRCDg8UcTWYA+MyNUN0zLpTIK4767JFMNemGXCjk+TcOlsRxi5YPujyFn5z483U1Doa1TW1BWoWMakbAQ+2wpvD2gimOH40DpxKGJaUUo1SlysRnHTeUpRSAkb1S+B0VG2ZTD5ry8kxl2Edxk2nm3Y6qWvasZMnDHIpVxp8Se/APQkCyFlBahJHNupkZXPSfE/30CquPIqgs1hts95SaFd1iwxoDGdIDEfnjsf4dJQaUytwRJ06Z+fXHLqtcosSZTQuHc3MLIqBh8/OMeIaeK1qf436b7OOjNhrSnmgtWy6N7u1mf3U4PAA10wxneAajWc8O1JuEjeKIeig0la4BeittXMqxzRaw+RRxFuR7W4jrnViWpUd9kTUmOYIdosB2lYBDT7LkZ1gtMYueaIUF+55R5ITXWnmZacnBNjaF/QM+Ba9ErAPIITORvyUQaMdOgvARJqcpF6N1m0cViNP/JPZPpF1s5mGQFpLo6HoAs422bDr+eS5e081uKbOrGJdaL+l4YHSPcOSCS05547sIIuaqWBijKztnaE8wlpzFDpysuWqaijKwiktQpAgyrin1ntVllAzDAJ0Fghlh2cUho+QlKNp+ZC90retlFVcH08xC6SrG6fkez13NcBR10SlQq0ehVfnPR3sYNDATVGU0pzmOkpPmkBkItt0hpn+6X3EfagC3ZRfJVNdx5NOM9IDD5aTs8Pl9FRpomS7vbwsOC2ouwZA7gT79XBZTlHb7PiEshgnleUDDBZBj5IlRlmTUgXL8vD0sLwcAGA7Yk0xpD6C8UXGGpm0ZXJQZklXoNYTQPZXAmPPKPFweMxupOjWeX52zUL8YLAhRZOyzQXVUfgfaZr427eb2+Xz5y9MMcWNAMqBqQbwjnNO1vTpckVw7YpgYs07U+4fW7+9vBhc+82dTLXOCAohDfby6oopprg+FjjsbNYxTIDAB4SOR5wUrJlTKdmw5PhoubgGk+58OTs/pX2CDp2fPv1KViLSSH/+6SfOI+bp/lZduQHUnJ9dMA3xt98+L7/99onAFxh20NEAP8Fowzygzlvqr+mznA3aPtXc4FjMtuj7p2cU5weQB2AI4No9f0d6aGqvodFFXY+btJkHqcoUp6KavQRsMUNX3V8FwjFlrg/96kxJFb9WPdtmBW2Dkdpgka1tN6Wu2gTlBvtMRqT0rstFTF0OFqc6divYN5nACUIoQPFMMO3uXqmh6LSLNQJ7LbZpTsDLq7palixKMfsh1/E6gDWklmrPg5U2UkNpKyWYHDlr6k/ig1Zq7M48dAfXiLaIbF3VBG57qsA1pk3jfLj5je93cgY7KPOdzIEGl7KuAq5kq6TsxhYg4nyO93VqaUv7fQ7blLu8h/V/WHkNrrX9wevYZygwOOxr62UFJdX4h/aCwckKgkKWVQe3dB5U6Ze1Yx6Ws2SWAkXDONjrlCoHYAbI158YGtBv+kuAa3vBnDneHYd9C67pDfJx2kfLmUygs5iRYfzST+m8mTIGVvdrYA0/pZTI+/M05YuBqQ3YuQ+U2rfvdubmHWBN8mg9WfEL2nZqUCekhvksEwBr+ZE0sc7aacOpgf8V6BFGKgH17Mc9Y8t6ld4yqcR22c6c7GSQvbUSb5znHwDX3gIy9gG6b929xz2C8uPx28bfPWP4y18KXOOzzeymPfsyI8ozINC5+6/lxnr/bN/5+8G17X7M72+uy3e2wL+p4Np8rr/rs7336PEZvweu1Tj8A96/A9gy4NNst8IbIHMArsXpnjdTuoc6apaW2aSH2jaw4DZbJYaG2hxVnadE+kjtRy0v18wRwOZigpvaD4ngrYXQVMyJfAaQ4R0NrDXDLRGFMJ3ijMiQtTgcNSu2C4OxljHnjkYrcM3zws/FO6c2swM8cnUJRNHRUrF0sQkaXKtW2UkK5SGX44YxMC206pUpgo5/iVrLUU13Q/dqd/FfPYc+AFDtgSk8AXOSTiAjJEIu3dcS+cTfZVjL+Q+4BOZHUl6nIoLJpqhsO9Cp36X9oxQrGpn4zxFupU9orGKqyPhjUXoCa2Bc6DljOMbR3h7OvJ655jyEyee1yWdn51GxjMKUURHzmWoQEC3AlR9DDSkAYqF7ZAzsrsPMNVMjiGauBVyjO79SNo625+Jjc4a5ljpkTC+OIBigV9ZDIGAAtjD0BK6lIHSc9aSQFaNHp9wOV9JZZ3qPHYVqHCLWZBeKbgMvAAmuSMMPzrHZgZFButf6JDYgJqNkBa4V82FIQh/H7Jl12kgcQD0Xj67rk+E+MyqT+xZQOMF73y77u+nlXolh9GQ/iYEq5hqAtQBoqTdDVqOZEGG4VU0/R1wAhmR6NE/TmPNa1VRIWjVWBlBH26zANewLOzxcC8u0KOCVM5a94LvytW0x3zJW5LjzLT7vdV4zd5WW1vVyIkoFDgi8BmtvgmsznS2OgsA0ByVSM2o60A4SiC0XBqfkSLrVyZkbdWpmKhXPdYIFbnJQkETm2S3efV+Bc5RkyxHAtdNDNi9AZ1GciufHB/yPtdpOAUCh8D5rmiGl9Jhyh685NRH1MAECieWNZpcCvLB/7h/uWD/s6eWZxfqTSsnmCdWAxUkH0VVcHMkq6oQXdmtZTs8BYF0tZ+fo8Hm6HOILaaKVevbCrqdX1wDJjslaA7iG5ggYCz7DBges36aGPgDXkNbJ1NCLC5U/kAJwgxbpN4z/4f6B17tHV10DieqUerZcsfOoADZ2SjVDG4wuAFtx9NlV0+AR5U0xJaF/BWicnJ9wPfAcmNC7u5vl0+dfCWbhlKHuGruLHp8sz4+YH+3Oq8trnuNPnz4vf/rzrwS9oJfApAEDD+AaxkHGHss8xAnV59XFFemySOnFvIrxzblIui2BNaXKYjwC2PT9/j5MP9s/BHqbDRZXtuynSACfc8wMi8W7vHbrbTdvoYyZ9c3UUV3yceqAcc+Nw192hMHnyVyWkTvTOxUcDEsrMkc1+Z5ZqoK2Y4Fr3TxGjHEw7pEaavbaPdh+mDewsvHZpG5K8BDSnrXBClyLXajnUndvPHtA5bWcarCia5q1fVgRkGKRCWDTOguEUtCQqceRNZZ3sYsS6GPqtRtICVwbgcyNc1hQhvUDrq2AZNvGBX5OeSfhX91juVs3zubWxkp3Se4pliPx2vqN1DXe39o/bUtUdCz3SedaMnI6oIKJwjVS+zhgoOa6G5fISY5KlH2ruqtrYG21bn5mrgvs8bA5NuDb2iIZpILfnRY6ajfvAYb2AUras2uGynY8/XuDX/F7tsBVrYHPeNkRZlHuY29tLLLWfLRLNgbbfHPZQS0gYgfM/bUPXJuvz0uubJLNHK6d8l1AlRpnk9pejN+YbgHFZ4ZKbKqRri1XdzBIx3ums91nZgKLSRHuJ5v7Muc/1clLRm/k7CR07AtQ79snqz1mYZE1bGB5d1w711pHckeAZveuE1zTqV3vmX8t4Frmf5yVHfk16lqudECye7YI/OZRcL1dcC3+/uaUbNeq9sdOdzC+8iNpoe/t/bdlwvqVf5PBtdUZ+NEH+oH39XX1Zq79Zp/IXh9yKip8IzPiZzSRqxmkFAl/89f/+FXOUblnlZ5JIKGUbhsOGNRM2QwMIoZG2wxBCWAcSSHKkU/nqAKBqsZWC50AMmUYJqrK9Dodyga8yK1X9M8dADNBbax0k4NEcvBaqMxyjmPcrgXKNCT57DMNiZJf759jzc80+t0+nKhnpR8EADN7oFJcAZDoGbMu05hlUf0wyqbT6OsynS1pvuk6yF1kO86pi6gNc3t7l4oX3mkCJ8kOY/0xlTtXdFX1XbQhbVjz/h6/wbWa77C/0jbVAFvVvIoyqo3tRgC8l+qtJLLbTL1nOrZhO7JBhKNyuG+imjkYk3LP1z3HYuUJsMt73vp8gWtmWwZoDdBpWMYF+aWhAsygaYRAkijyTLOL/gdcozNp5hp29obybd9zAGcBHV/oSKoL5livzdnIszH1255+iurieZKSqGYaYj7CIZYzrn3ahkGcodRQ9ByOnSR2pgDznCs4sTGqNfd6htSs4zoYDCkAM8aPNX2D4zpwT/dyoktIbqwKPiqbg7jzZynONbAW0TIZautLteGu52k27FTaYuw5Qj+Fc4DVSjVeg2siLxloc9okHEw4jGS0AYSrv4enmyheFLrYZtOorGCJ1MfgpJiNlZqSThVcgWtZ8NnK03+LM9M2lfRHKaTgw9PZ41p06i3T3u3kRzmVkvJz6Mk812RWH+qcDAA+n5ERO5lqPS/ZW2GxcQ2Toh/2G8GptWzNOcz7c46yn+BsE4i0PlR6nfZWggSptyQD7nlZDiFfl+X6+mq5YGH+o+UAsvXlZTmB/gI7CI0RDl6Wk6OD5QRONxlsSIs8ZodS1GR7eLjjmiIl8+Likt9xD6Zm3t4uX29uCHiB6QVgCGmPcN6PcL+wLxmt1p4BEIYOnwR9yVI8Xk7OkHp5we94/Qhf6G7JRiiQc88EpK6urnht1Lr6+vXb8gUdM9GM4fWAYBoAJLDXwDLjF9lnYtWlyY9q7Un2Q7+pOP0jdZQAEgBMjwRYcb3rDx8KYCOrjvXMXvk+MMhKrqOZA9Ya3U6tk+Tou7EJ6+AdkLn24SNqqx2zScWXr2puAFALzSkwZnyhiUS6LJ+dXfJsfv76dfn111+Xb99u3GFVQROAbQkkgjVI+eeU0qSFEoAEuOZnoG1BoED1/gKsYRz6Ul06zYm+mCqM+nzockdwzcCwG4G0TkaxNDOtzHgEYCiezgDaE+zz+ZtNlNrh7nSqmToq+ZOvMJfTcCQ224btvAHeAq61zkEAwkFF6+HoiOjjAGcIRjw8Iq1WzEq7fQAAIABJREFU+6fBNaSUqlN3AowE11xzp+032XN5jrDSYLux+++K3dagYj7PuaY961mQEOYv2N983bIwpiPuAfAVdQArYFKAvMaTwAxrGzKD4WU5PlWAdo595XyPMgB4HowdcmLH0XwHsIk+mXZdPt8AWTfxwbOJYRu93PWz1B1aYMIE18IspY4q2axu0rhMsjL0DCkDYH1H4SsDd+q+OD6cG8ZmwsxsZz7Axxrk6UD3e7ZFGUT+IbUOkXkwHbNYfHpe/fa9hga7n9c5ij7vmqDbUczffwxcW9kM8a34DH2G10DV9h5vIAeboa39wn5x+6wT6Niu576nnXtxyot6L5V4bJNd8G/9bG3nbe8du097V2nAajiiYIACyftS63f3pfzkZq69tYo9Bne9to85/cJ6ZtvT5YO/tzXGazV/PHvGAcZenXbwm/vgd4Jr8WctFDfntp5olWKbv/4Ic23fPth3prjXLP9Xcs4yfk7hvr24TQtdsSK+M/81r7vpIG+Ca1NOvXUWVvb/Oygr18CYj+TgLjD41pz1/O4yQkv/eK/O8/yutNrHLB166XvP/t6139q3jjntstHeAtcMyOZe0TFbcC0q/+B//E//AU5Vp/RMdsoA1qjDBjuhC1i2EJf5YOh1HmBqFL7QNdVG56KVgLfyiTDjZTaGSpTioGLIOCQxR1HVWCmZAAo+XswGkqNjcdjDoBEVvVkLeowwSQTgsXC5F352lytHcBgR+Fs6TIp6r7loxpoAmThuaTvOsY5oCKO3dv7UOUv1VWIEsosbAZGAc2oRrSL7SlPM4YdhxugnDP0oCzg1jgwTpES0HYBZFTlHzRHVoVqBmjVOgzBJt6OHuZCBUBEhFy9n57xi17UjSiPd2mGCa6qlI1A2ABpYEGGucW9W8XkZj/jagmv4G4AojKsATzvrSUHufadunDLiXU/JQGH+xnGF+bdZc4GomKsuKCtZpzPCND/OuWreMR3QaaHaptmt2oH4LcIgm5sMqEc18EBhcoKhWS+n1kgodVouQBo5b67rQuPVKccB11gzptmBZPMlFMyz2M5bC09Y8l3jK4I5IAbZNZx71UfSvlWaSsDqOEwypjWmedYlf7qBxMPNnSJf0xiQMCknBi8LHHGnME9tH4cYVE5DLwMpymbjKHK82kfaZ52GQscgAJ6lzTQqcV611lg3r7nB17TS1n5pYE3NDvRerh33G920tQM3mH4zGhijP3smgGOxyaoRibkUkH+pJbE/sBaRbBc6Ndc8FztyPyn6WheBTXBUVZCa9YaszNitcJQmECBocA0Mm6MjpQ0aXMsaEIavtMxxPQZB0H0uaZ7ue8nOn04rN2OBe6ZkvfYdd+hId9We0XNq3zb1ucCJHF0vvKW7DXyqWhqxxYI5PFjOT0/qC0AbGZlP9+wmenZyTIYbGGz4eXmBLETq4wOBIKRkfvjwUcDb6ytrfwHcQh0w6SZF7cFwIXPsHGyyE3WvZHF6MUd1xg/J0EG5gFemTp4RUANjjR1Ej1E3DiAbmjOICXeBbpoXlwSesFfBqmJqKJsuYIxqYoBGBAL5cA2AfgL78Lp+hq7Reqne5yOL02PvAyxD/SykROKcADQEuEaA7eq6OnHiaXGu1JzFKZMvYvalEyauDZ1IfcuOripOD3Dt+uPVcskU14UMwC9fPi+3N195vWLcIU32HLXoUINNjSAAZoK9huYGqLdGYBwgD4Aw1EZ7fBBzTbRvp7ZgXQCYYi5P1WAizY7MvMH7VYdOoJo6iaLRkAA2AIlgsOFn6HrFvuDsid1FMGLUFqRugAwxUI99fIL1DeBTQLM7h1oHrYGsrim4diY6rTNnUefHYIuDcjyPxVrq1CDZRhrzZDbj94DjxWAv1pzBWM+3ahm9kuWIVE7sIbAekT6L70orhSzV2X5+UR3DAGF63Ablo1vkOLuxiQPRAXNKP0VWpJh+IuIOTka+RNaloZLNYoFrp0gBdwODwcSiTZtumrTdFIxDfbY4SY7o2XRw7qm7w8aGDbgW+yKJf7ItOvgyRHgxSyIHo+/KLne2CW03p7pRlhhAmPTz6XjF5pd8bjs2gQzUBaZN/gq2spvYVMC5gxoy/D1iduyUCSl2Xstv2Q55MqMBlZo6U/QaAJx+yX4HzZrWKdPOveg1yLBmADD7xDUO9113OrXz5w6WzRV66+f2y7YA1H4HvEEyPVVAUTtf3iPru7VP8dYo4t/nnGz9/Ywtduu0J2Mjyhxue2zt9G/BPbPGy2rWke77+DRUEKBZquvrNii2DagKXHNDL9dPhvClPVBOqQPqRIMmqDftyh8BJluu5urJjmifrtPSKc/87PU8lkX71qjORKW2rZts/N3Atbf3ZwGQJsjsguKbM7q51PfBtf6Axp65n+e/12AGV7JPtqBSQLhcOa8LVJ3/fmQ9IxSmRb6dr2ZTzTREybX994isk8yae3z/WvC8Wbpnmt7B4vYCnfvGM2X8PNN62rfnZyXnsl8334OJ7H2iCP2dqdRkbGH1SnrfAGbbNZ67kbbIuFBMgfYRQmKy7/A//Cd/395lUHcd5m47uul0VGBMO745zNvJk/zyq5YMAYPmHATJzxSE7SLGzECXN7UtSuFX501FoaWsXS+ncmLtBFeNMDh9ahwQxonGIWVfWz8FxF2MN50WMf79rVlTj8OsL9e0SjQ2oq/AtTCvdLIbCHCr8ThHmkYBbEkLLaMXaUMBQ2zE4/0pkM45N9iFH2GIy1GX+xqDNqAG7RXWqXLKjsGoOKQyxews+9AotdgprhUBUdTRW425yWF9qAaWwIh2gJGCrJ1hP5bfZVzLQQ64pjQa3Q9GOZ0lA2w8qJtuL3w9jrL3ZQDKgI/NSBIQq1Q8MdxCz5Zjgk6nAknE7NSIW9nJGIfClXMggC2v03RxR0gZ+7qOUkK1VjtG+wAdlILR0Wx2v2RR89Ts0Wu9h5OSe2Rgwp1kvfYoEq1aX6rflLnEOHHdFOMOyl3gWtYpTBiztsiesHGmsyUwg1tmMAVw/lRnBk6OGAXaiwLXsH+VDpz9MKj3B8ty91VpVwWEZOcMQavplCNNeWGHj3uSXoUAj5kyGitc56OlW4B4daxVBHqC83gWgplRI74fAVU6TTi/ki+Yb6W66fqrNNCA39XwoIG4gGppdEdDbwjTMsAlzHZUf5w5Avyz/kyMK7Ll0tSiDYDhdzbzIAa36wQJsFsr0D53UTzauwCn2mhxXzjvX+0Tp4tzDlXoG9GTAGt4sgI4uY/FfJxyWx2UZx1P7aRinwQgnfJGAqeCJ7v2QNdXSZpRGb2rYvFd3HsasNBP+II8w8phH12cnS0X52fL+cmJwDMANI/3aPy5nJ2g6D3ANaQWwmmFjITufaYzjvTK6w/XShnFmbi7W75++cYaYKk/BibWAWtFIdVTqaL4nu7VxbakLqKQVmdQNElwl1CAa2JZicF2fHK+HJ+dL5dIz7y8ItjGelcEwm4JhIFVFXDl7FzdTAGkoUNnGGysBRewjuuFoEh3HoWcVf2sWwKHALqwrcGWQ1OE6w8fxSg7QoFzpV0qzV01qvC7mGbaR6xTB/uAAG/S6l7YGbRZeAievSxfv35mY4Ob2xsyfgCqfbj+sFxffySoJwDtiYAiAE2w9vDsvD/O9yOAnfvl4e6+mPsE17jBA9Lq+QGuYS64Z6vbOcBCsPiUGgpgEOAyr0tw7Z7zzeYGmBfL3WJbjzpb3ZHc4JoBRty7UsPR1sDgscDI4YRYzgq4S9p4maJ9TEoeC0TDFchSdTByC67FuaL+S0YC7RPZApKXLs1QXoPsNMhU6WHJU+oPyi81NphfAGoFuqoEAsTu84vkdZjlHcw0KJ/AG1M2XXLBArRAsFHEn/rFdfOY2j9LG1geM1hgoOfAKct4UNhaaHwSxivnbuolrq3qYWJOAK7RTkAQ0XK4neo4YQbZHJrD+JQWOhxOL6HCNXE52qUQoaEDDatabF5rlQiRXMez4R47Dqnlbtuz0tsVvGQAWPaGziWChQqUTnBXTqHtylkCIEG2ofF4vUEIiP7PZpXtENcrtsWGfbTH42x3LTa0AKjYCtQyVpiR/fEtcrnJ4qvZLl/pbScU652z1JZyr097kW+BUWt2e0/XvGcY5mtgbQsEKoU2hIq+UltMYx8V2Nr3l/8W23mCApPZqnHFUc/PmgR7Cuuh77rSA1id5kmep33S0fyhFqrZt7H1ZK/pOSS38gw5b37GAXIIqF+ZYztgwwQQ1+8MYNglLzR3M6PEdrDBNZ5l14GOr7ZjDJadGiHQE9lzsx3zWOcV8ua1ePvt3q5Zz1rAFXMtsc4GYybzL+Ob48x+Wsuu2MFzOOvgiV6JPyKfcQ1ezTnohhF9tlH+oUYyDeTtHMylH/Kmzm8u4tfatw7GoLlq2bErH/os+eYp6bDjA7ROqL1LP2g1Uzur2HKs37gF16btP/eyocJix2mN+6wU0OVBRCZvRW9rrfc32c4xm28fQfM88/7AyXqOqX2tLyTfex+HqNDSTvN58M//+h/Kj1cOjFkgHVGMgzkHECXNJZ/UyjKg+qBHMcI4RbQ8n5nf9fNu+2XSyzfXTOpS/h4ghWwA1uJC6lAzFUIHDygThZ2DRmNjMH7quil6XUwg1TujCIHX43GlYCv/PhR5AY0AuZjSsK7hU8W0R8F4AgtMvzxYjmBoWWHjbhx/gUcGIRzJjtGNMYRRACPFkITZIIgAyvEQI0AdtLg+NpLoJK6eIUpibTwwxcXpYgViLmBGyDkI0wmGIgozC0DotGICbHF4XG9L4JkZIwZZULCcLDc6XQKMuI+OT+xMShlifglq6AEGoOtU0AJWOg1YbKdOMQuglHthLjk3Zr2A8YF/MNBnt9YAOwIAfeswDg+R/um/2ZmixWy2mAqSBxyCZepoKzq/FTvRTiBSTLN+D48WtjZj+OBmZhpE7fluYA17CGlMMKPhzHHumB58y+fEHMAJhmGLTQOnDf9QfFwpGuv6OAGtyEQ5gZOI9YdxKnCNdYOM9ldBZjAsyPxRvaGqFwUgTRClje4U+Be4maWlA2QpdvPl2+gurLWu8HQMZ3dzquijlahYjdpvYSGFFo/L06mjdO9uZwL79Y+1Au1M4VwSNAB7B93sDMYqVbcdhABDcjAOl1sULEcxexeqZx1E1Jd6UIMJ1hBynSB9Vp9jfaGwNejEjWen09i1ARuAssD3+HPW/TRl4ARop+Is4NygZGrNOY0/zkRDWuVVSE5KKFZKTq3h1mmfhZSdcis2TVsdeKYnp/4HRNd6RGd1unLQ2LBjA6bxTG/qLYINl7RqNiMIqFfrrD0g/dfgbgIySvVK2lHXlax9MlOdX5HWjlRJnROUMJDzB66Y5htSG6IVKgZ4Ir6fHOe9YCLp72ikAIcfjDbUU+P5c7MB1Cr78vnrcnd7Y+DlgRclew3vdXqm2GtJ38brKrDP+mqWN2LcYMwCx/CdjQ2Oz5fl5HL5q7/37yw//fxX1C23NzdsBkCwHAyq5yd23nx8uJfhCv10erz89PMflg8fAcpdKsXGwQfpLrHisM9h/AFYC7j07ebbcntzy66ZGMflxeXy008/EfTC2GAAE1B5EssaLKYEmCB31VTA6VXoNgtdApmIendHh8v5GQA2MNPAsDt2fbOb5evXrzzv0FsX55fLzz//gR1EIbtxTgOufQG4dnOjGnEEcwDkPFKWE5Aada3qdEEWkiUo+QHgkem7ow4t02QNDglUE6BGYM3gGhlzDL5Z7nrfYW+yOQ0BU9dVNEij46kAlZpAJQCBMzUdGZ9EHjXI9C6pUMHTOhsdYi3AJUHSEQiJ3owTJF2h8xfWMuQodDvAMHUwFtOZ7H6DLpjf1qNyltiFmeCagkaRh+y0eqtGBwKEAMiqex/eR1nARj7Hqm/79MS1xHm9uMD+0hiLeb3qADrLARwszwcKVgFkmzYybTuuOWE2STjooMMj1lgMWw4yQV84utZDqUtYbJkjyn7ew9AOE9QU+SlWqnS3bIWQa2gyjAAMLQiPDd8VYEdmA6SfOnKWfWigWgG+pCEnG8MBFts9CbhM1rmAEtleBEfd5XayLFNXTQDCdJfkCaJ2s/beBMhKPbs5h36fwIw62ctO6MwPN2HaA1bUFeNdJshZYJ6htpGJA7kj78rNo2wr83kd+J/ZBG1T9LX6SfonaiDXCuV1nIFAINogdrItsubJ9ujg774r529J2X1ZUNczgFAFMIePhn0Reyt4QeyByLYAqfzd+09nQb4es0j2/AvYpe3ZLvUafAqt3qBIbIWdFNDYyO0Qi2Fm39WEijjO8VfLYbYtH1sj/hHtVB+h+E+dJdD7LvdRoL6ba8g/W79vC67tgn9r8GeCGXOe1H046en23QZSsQaSJliyPWfv7ZXM3/jMu6iGrpW5oizal365aYIlH8WlNzYNCQvsmJkqHvI+cM2zvWJ20W8MEJnPyvEum287C5n3xxf4MgFZdgGvVXCKjqAkmXzVNVFAQcUu7UKZNbEPg7kSaBPcSUBbcpDX9ZtKxw66VTWXO4Av++xOy86cM2HgrVWPHNi3b7d7sWQGj2mc4J6rWVqHumvVGbrBtxmwpz+2kgkaSZ5pX2OW4BQZ84qpmJma0e/x8BPzws8zHT/zvBcvybn+7//jf+8VxYwpjCkJ9L9aGBsHa+R0dqBZH7IWxM04g4CHIZ8IZgTO/L5vQankxwajvtrzRi5swLVjsHOgsKW8aTCwvoq6pdEpUnUXbcGxyWsymU7hjpujEx1BHOema358WuZBGahmDj8jpYNCGiCnmFZxEhOBxLWtOwKsYewEL8z0IdjkFLP6TiMtAANqCPX4MHOsD0DGDIA1pE648+hgB60BhF5DgVEaV8A1jmEoXDEQHH23ESLgK8CpUytGcwOtr+ttMRqrg0WjgN34sGZJMwAQAQaHHBHZgEojybrUOOcaGpyLcI90bbDIQEnSRg0MVMR0eWU6E+7x8HDvNF8zN31mSmkI1nZ1/Gm/OtUGKVcFrglAKePR7cQgLMrBQL1CR3O5dmYtJPch+7lBpT4gUhpK/xTL70gdZZ0qxSj/8xPZLqmLCEcVZxWfw7NiDiYAnfMS4ShnRM4hgdBjMQnZ3dZgaRXjNxst4JKAJxnPbA6xYT7xPEb+GAzVmVKUHJ37utmFwZgZ2TXAFkNjRrFVtF7NWkrQB6sJCGOlEIbkjFwWuAZHCfWwyMA5ptGfOlwB1/C5OBLT8Ll7UAoZ0ty4N1/EhBG7QkwMOopsfNARUhXvdh22OuINLFaNJKTQVbqCSJHtDG8FaYNIZYdJW7uOmJW4FXvOND7F9X1DI9d+CQNtho6tZwi+2+BYNXlp7oxkesC1aigw2DVOFZ0GQMtXg48x7qwbpJhbzlPHuTNy+3N23oQ2igXprrt6Nh93szy7to+OtZSy5Bu+Ix309ExsaXYfrNRSIfMsvM2OlpCVcoZRdw2AGkG4A7wHjok7F6LIOgEHB1+c+vfEfSRghzKalfztiKSmJvWJx8Iz3IA39IiARo2xmFXoLHpwtCyHZ8tyerl8/MO/vXz86Q+ULXGccE0wrb5++7J8+fyJKawA7XHmYOx8+Phx+fDhmg0JDg9TWwmMPpQdUJ1HpT6rsL9Ajvvl27dvBO/wHWtwdnq2fHBqKOQW2WtuBAKmHfYVGUs0zsHcO7FTrXWh7EKZA9QrI4h5vFxeXS6XF+iAesbAEIC8r9++auwHB8v5+TnBPDZj4LkFU/6V7DY0dEDHVNVCQ0ooUlsflieuw4Plgh3oTSkIdQ5tcE2M7BiTApygt8W+Uv013eNueUT66ePjco9afM9Kh1XwoJ1YppwO2ajXs58bWOPedtp5mCEyJLV3FJBQICzpmgFdmgEXvadnFVC4a1NG8+mMOCAwz0uBa90BFnuDILL3J20ZA2yq3bVYZiqFNjoc8vIOnVZv7pabG3RhBXB0ShAR+wQyNgxrgJvSjUgtfViOwR49cxr7DDDFvnpNAMFBRxS7JtRpcK3q+igEVvrE4YOkxuPsF1gvoq5lhH5O10/NF3mv/P7kGlAlh20Plx0y4KnpR0QfsLMxAf2WIQk+vh7Kzn2GrjTTOTYiPh+2IG3p6fwGX8o+H2UzAoyqgYz3Elm8nX3QaZxriz9AmWyAYTsNx34bxJFulXMUW0b2Un8oDPvyN1a1+JoklU80ALQF1yBPDHwRDBaorTGINZuA/My0WAMpbyhTTTK/0swG81HgGuQfdZhqgEX3BNh856q1thWsmtkawwec1mWYnvgueTLycQXFFjMt/lJ0BO2ulS0wR5c53Q+uySnkZPhDu3vEqHWlt4ZMIX299ivbZxU4L8atdXsBQAMMKY6nWZSWtTvO93g+gcnrVNM88VsO+r49MUGMPNP0zbN/JzMof5v3i+87z8AEE/Z72rs7qH3m93dXXlWQWOu7D1xbz4mOOPSZ/nXWwXwmm2brITt1d3dU6y7ABLoMrrVseQtcW6eWPr0mw6P3Xy+59r/OvUBVY0MDXBvMWlaMaHZU6WrLLvlC42lGynskWZ4lcyUoZ414BljF2NIkSud4l1iznbtpW7+1d7MuBW5yGpp1pzV0UK/OVjdwm/dou6PP6z5wjYEY+1iSL43t7LARxxnMPP3IXg8eVlJnkDx2JJfl4MF/9x/9u6/qAAbjuN/WNLhWHlS4b50hvzCjHTXRcCrsfM4DvD7MbxzcDVoZQ25ncdPK/BiR6AGumfHFmiajOHsiZ3uRZxdOJagxWG0EC4zwFbgWgC7AwHTuDQyq/ksDOC3YZJBMJUvD4xWdPB8rPS/RVDrwYIeZ9cX0JVPyW0Foo7LwrdMfAmbwoLsAJ8E116WZueM7CPQo+BiWmmrDtODIqVcHzwbXBJo86YB7XtYMPAulACcGcsiwen6iaEpTBRoKYK6R8RRwzRFQOxEqJJxIMYy11MfqYvq7+2/bFbA4YHUtDOTwGM0JAG6h9o3YSdtrla1XAGeA50S1aVo7Ug6nUSktFIqMVAhc5PO/pK6eUjg1J6onBIMf2xB/E2DdgryUzijkGnANRb0J5iEtz6BxWBH4HIQUUsZUZBz1lwTCci3cNAFgp86y0zcc7U+9IKa80QExw8FKsfZe0ndsF8u41pq1kWFDxtF0nXV1eBXoKKYiO/fFkeRbWsltFUGD6Lpa6rjARdEZlOLWnQQipzNX5EZkQeY41wygLFBUDh2uxLlypDzpL0UvR7FypL+aWcf5IdPG9djYxACp3S8LgJIJsLG7aDqKilvn86XxC1yTkc2xR+MbrNwXoIjzi+8FsFumi+w3Uz4Hs9nma9WGGGJ8ylbyNN5gxSoiZYagQQCBxvlngArsidQ+SvOIcvq7llTO5QycyKgY9USs7AS8yqkUGvYiENKnSkaNn3cDrnFeY5jMgvCbENBkfAJcOzlVxz6Ba6pDGBkq1poALWNhy8mxgDR2wk6xewNtTLX3ezFmsU/wpWLtfA7OlY4H9ydLJqh2GdOv3Cwh+xhsroCEGB8DO3iv00zgzD8fnBBcu7j+ebm8/ricn56z9hrrr52cEmz65Zc/Lp9/+42y7ONPHwlWYW+iThtYa/g6PTtfUF9JtUYhyxTky346PJYcAmAFBhm+kKqJlE+MC/drgO3STFEA3mhMIHANddEwxQWGeT0VcDvEpHD+8XxoMsGxXYNVh+L4j8u3268EarBmSZHH+UqtueOjE8rlu7v75RsaMNyBVXbPoAW+s+kAgjJgX8WGqgY/0pkCNlWHLmzeyMTIm8h/6B81NsB1AR6KKfft/na5B4Mt9Sod0FMaewq6G/AtZpuAswr4sRbUiDLUuZcBHrleQY1iFft8BzAKG971W+skD/baLKsB8CY6tW1PN7cwW5wNGclmV8daMc46TZalF15UFqTKCthuwO9YD7ErG1wjc41yVyURwGyCjYVNyGDH46NArmPoiEmMtu1Ffao5PD6U3sTBheMleM0dSh3YUIdjl8+g36HargTfn1BTNnIBYDCCi6oLSHBdJSk1Nsr5ZcHti8kMnWhPk7V0I/Oq73oL54IlnNbacse1Sc3oWY4GuGaHIvWLC1yzjf4euCaGZAMUAT2LscjSHoP9ZnCjfZKtk7jnWfyn0hvcsNH38gmqpvGmUc8EweKgCZzGBVT821PfWslyW7aGgywAvoZNx+YvAddm7U/rnRnMHqpT99pxjCUboe9zVgJUYpUgo2P3yI8IwSB15KLV5p0yrxuroFIuOoBe44keL6DKqbujJp7And20xQSaBK5tn3j9u1VvrcH0TUpD7xSETxBQM8UmQo5363vYee3XTnCt+BLlz61ZQvKl2t4m+OPA2Rz9tD2ylvvAiTmmKSPn+s99sAbX1vbu9vNbXy6vr33ePlfabtrvP/rvez789joJ6vRzr8HOOcaAXR0I0v4NEPTevbV39qEVf3dwba47RgIZvwt25oyt1ybPkHFpf8h2m+uG16HHZO+leUYCvI2vFRg2mLmymQaj861F9LkFuMY5+n9oe7Mtu7LlOmxnIvsEUA0vRVLys2ySHvJHWCZp//+jhx5oD0tip1u3Csg+02N2EbH2OYmqa9G4LAJInLOb1cSKmDFjxlEm3OH4vQeuZS6X9whDr4pLel21LEtYzpYhc2K0GoSkfHSyj49MaSR/2m63Az+B63r+usZxcP7YsAWoPLRB/ekCFP2jk7/769+9SXtFmiX7DToNQzN+gu7bxCV9zw/vN6YWBoNvdjaam/lwpObDl7MVVstghc1Bo2MI9JII5slaFurAicEBA7fW09gHYfPdWarBoKK7K2nSKSxRzLfaSgHVBtMukwnHNyLK03DN+5fWBMpxNjh1zw74pUtF55vAhpsB+H7qqNlMQjwjAZgnlX9yDGmQ+qBLF0Iy10rrStmuaNNkLOQAuzOknYYsZgEeLsdicKIukWL4yFDTQfGSaOeptarGgmNgG4bji2n/mq+IhwqTEoefAAAgAElEQVQsQAACcWytFYFuOssNjlgXTUCsAuesq33AAjdV8+BAVKMgAx6Go89SOdsIXlpgd90vMmwYgwSI2lPvgGsUtVfppEeLKL/ANQUb+BXGlEpdJGaNX2I7SIA7gxzj3RoB6Ww5nNtyEARIJPOZRhalG8NAXKAHQdOUfyIIjFZhASbO6vDA8HjyXQQwFRvF3WrJ5EKZq0t3dJCKxRgdsgDpKhEUMEBBe5RZIWhilzyPk5nHfah2FojuqDUqFCBKN48BItetmD8Sd9dcCH7Qqpgs1qwjAmijQ61ANDEuU1o4QTe9r7qkFnhnxle/u8pAX57FTKM4NwXaIfAuNpvWi/CYIk4YXHOM06XeBNfSuKIH6NB1GqXJKdcYmZkmmmdP23FNAOBA7pgrM+1jROVzpkyWaQ7oSjYkEOM9NBu0JQxwG6gLaCZgzFnCBPbaxA73+6w6Dr4lcI1Wmt9m76SNDF/sXLaf+T3fzMhzj6FDZXRCvfO11iewZieSHUEdXDMQRtKgWlpsJydhfNhZM4h5ZgYS9y7YzmAPMfmQxBNYZE7s4N9d2hoGnFhdamqDvY7klDRc3rZn/IdyNDRRubhmR9Hrq9vt++9+3H784XfUI0M53T//4z9t/+33v2cy4uPHT9sTGjG8qAELu5gayLq6xjWuFIS6Q6C6GsuWYo8DoPr69cv25Rex11AOiX0GoAXgGpo6QA/t8hIdWFHWCnBN5yhKrWHHwJLTeSHwjnpvGBfuWf2Hjo3X1rEjWP72Qv042F0md8hOxTUf+U4A2K4ur514ed7uzFpD51QAOWCz3UOHLecGgDxH4kw0me1dwKaZ351wy1mqDL6SK901FJpuGF8A9fdgs9GempHujH/W1gxWdLaksY3lE6osVB6x9n0Hk1ifr2+wvbadMUSjLGdC4lzaBkxqz9umxjfCUxBooYyAzvk6DdEAxsw0ae3JQU9HdCZYkIyw1AXPdoNrsbe5L8G1uzvOB0p3efa8gumIcQW41mV8E9ykpAcD9Nkt1Mw8NlCQHAR8BrLswbw8gw8qcG0fuAdkAkuM45skCd8DbH0kZVT2jX2PknDuf7JNV8v9HN3WBCXU9BSLOGcXQTZaDYfN9pnihgcmCGOW0iNm0PEEpIqFmGs2pwLrDQy23InK0CpwH0Ge7HX7H5kTzjuZkClxlA+X814mvcs+E5/IH2mfjj5wgD87ZBmp4AUpDyczesiaxC8Qc83AixPW3CMOPpmYyYL2PTrYnMwMsZ/yS2WoepowPeODlrh7njlJsPr2/g9rM6xcRz6+wDXZNydrXdXR/vhMkOUsz7nYPqRd92K9zOoU7kADgzMGa381AGpX0NR8R4bF45oRzVu2j14/WQCS44FtUM8V9AoK/UZ7pd1Qz6uwQSevgdECJXckiRU8aVCt/W0B2nsArP1NxyRL5cXqKb0XsOea/z3g2jGAqfbobr39sUDZtOnvLtndP7z3LvtrzTHpcdCaDcA218287vvAmtZ47Mgy59n7VSkTcKltrp6p/z7BtXUo+3Nt/81csz+p9fHbwLX49V6wGoHYu+AOpZOftb3u9cSINU5ItFZzu/079qTt1+B+jRxbS/UdJnaN9w1wKfuwzos8+x5cG3iPTLy1RRJ3eBvFdiuu03+caY9v/J7sdf1b7IbP8iML+GCMd7DzsuYG7hNLSnAN4sV4QOqu+df6RRuPsgk7DZpBnR3YmR7F49EH73shWL9dG1k7W15d+5etv0dQG8EDHcB2ahjcm3UTkKV1IjIJ+0NHAXXANWWXlAniwIGdw5P/8F1oxqvLZDTNVMbG96LQYIx6G+ViF0Ho2+wTMpYMqJEFUyVMLuPIJnP5JNKeYPKofETaM01VjtaMdFnwbygroaZTgUvOYA+GCRdklW8pWysQq4GtdCY7PHQJMRUyTidraruM+6R7FgOe8zMCKEUdH9lnlYVKG0jrpFkllSF0h0DMFauhRrmC45p+/ujgMHBNl8lk+bN4taao+/TsLnS7A7X2C0pErJejQ1dbTQK2g7nmoADC1zn8OQ8ECVGS1eBanDCVBAlcw7tjrC4vr5ctP425RLMzpwrSUhpd4xZDZWNU5aVy0zh2YrNJB0i6hgpKy9jZCba7UkLMWCfQgpIIOnSUpEEXUWaxC1QqgfuIiaAAUh12X5pFZOAKJVwqA962F5RVpnlJYUcGYgc9OHMTJ1PZoXbqBShgr5ndxHK07tqWwGBmmRv4NPBollqCVqw7iTKvHVzTAVXNK3K/OHqM8xUgEWQTOPD0IHCNGk7MNnkvc+60F1lGbkaDMtYaB2ot5QBOsHDkkMge54G0lLkHWquTYWFacb2Z0hG7tj+nApKGIcP5CINlf+gmuBvgWkB6CLbLAMv61CE9PBsesL7+8hzyyQY7Uu8Z5lkdiAmhygM7dur2dcjmsi3M6ZmSknmI5xEpUl4NMaoAT46Ag1DqMfEdZZPAmuHSxN+pfYT/oskkcFjAuMu6EOqThOfzCvc045SZUpeRsZTeTWbUYEGlOrgOgTUwhCG2TzA93SzFiHk52bZHjBEANgBEHy62z5+gRfa77ccf/nQ7PT3f7u7ut9//t99vd/cP0nCjBpWAGdg06BTefPxIptjVDcosIeYvIF4MICVWcJ6x8+PDPfUhoSUH7TXYQvw7GioAWAPIBrALiRc8E16fzDWAayiRNjs/ezul3BhT2pXnJ9orgH4f2YX0jFP7iG6dZCyrDCTMMDRVgAbb5dW1ywgluaBnfdy+frnbvn6RDht03dKNW2XQ1lF1h+80VorWVNjqYQRjrU9wDWAju4SyU+gTE4osR8VzgrnGrqjKTEu7q4O8sIYCrrV9U0MJJuKswTsZqwLXMH+WehiBSHaB4bjhzB3un/J/qmmQwIFqalD+mxlo1puTbZWOVd4nIBpsI0ENgmVuWjFsCz4HQBbrJ+Da/YP0/gpcY3kQQKw+29i8yJUQALfSkV7un+w0TTnLp8VcQ5L3dXt2QwNXe9gXWJhrGgi9N0v/Ba5h/wtc016k5iLvLepa7Ax1N31dVSRYizNloyTVab8W2LZLfmfeJJ/iskyuAX+DOVnt29iz0ubzWZ5hzvPxg+M+AB4JFg+bHiBV17WoQJ09hcAuvnJWknyfXgMJVKuUbyw5nTVp7vXCCoQOxkL4TvWI2SLT321ET681+dSVeDEcHCRvVHDF9+QoptrBTugeVHkP9Bgnr0vLnMRzTJHrqopByWZqVkYaZ4KeC0AwQaFdMO61qd+G6AMXTCfHcwZHV1prRMAaTzdlM51stsZxWLMHHWqdoB0ACMfcc7Afr9XIOBlgO6fbYixgsxtcm2fyBA64TBCqHIzVuEsF5LalvnJJwoygXeOyJvUng31axWPvtYJFHWfOz84/H/t8QIUDf2xXQVDr60g8e8T7qR/tgZZvffa3/Nu83nvv1sBJ1op8sZ5L7dL3XyXnYMfg+Mb07WMz+nmGZ8c/6u/vg2vxy/XWHZMZyBmNWGK7ZB8CwKGqwOvZtmQCglnDepQJ3sLnL9y4q02SYI5epO3UXsrlvf2V55978dj63c8ZXW5zetaaRyeXqd3p3RnNtdIg1zhPn/qAUJlwYGgoZgwzNAszcJTmikwcX/j46gy+NG3G/OR+z2WXyuc62U7+7q//NLzAgyD91zZdwBQemg4yCqeZhsYvL4N3qM7z3iEzg7CKq0YglZfn7+TN60wPIITnPyzpaiHTGoS9sakW9tY5G+Aa7sXSt4A6u3kpuvsQ5pVgepdaBFmvsohdgFkllCm5I1vNXUhd+jMDfmXApZ0TRpC6Z7kzWXV4tbNKLREJMTe4phfB+5UI+iijovM7yvfy2q29Mkr7HBxqM4ruX2vFh9cSHCdQflNnMQA4KqGRoylHVllslikBXDtXgwEa0pRrmX6Pz7JOPyUPOyHMHHxySqSFFLeJ8NcEF9yyWF3JxJyKMzPXbRx/Bk3vMddcciMtLYGgKQstA4Z3gXPuUhGuUT8/GAsMpliqovIYMDXCSqz9QoDXVnkIymMi0GEQ6zHNIzoT1A7DNEwQ2IZGUsopxLhRlrcOsTiZvITMCYMEdEC7vOR/bGZCh08AmvZJmI/6LH6m8ioJduN9USrTRmwyAd62p4d7zR1NisBvaS6pI+fqPLnc0dY644vnDWioNaq9jW5s2Z/c8z6AM0/N/BC4lrKuHG0KVtoJTRk6Oxh6zSmD7lKPgINk1bjrIVhrjyiJc5MDCqRL+6a5S3n3uJAoFYrGg4GXwf7c0ZOzg5bsbpVvToBrJFZmGSN/jHfYdefdO14TYJt2fX9Iq+Nw6OJ2YxLoRRy1OARO3tiRFxEkgc6aTeY+YvBssNn3mWecnlGjq3NshlL9pNz3tjktyjw+G2HZA7q9jljHyNW1L2MDNouAN4NuZqhpHfl5CK4FCLMuk8EwlmvjrMF70sbAvgBYUjdpieZLAoJAiZmbcIAALklvLkxOdQkGqBZwjU0T8N/F+fZ2ekJ9r1czY95eYFtut0+fvt/+7M/+B/5+fn65/fTTz+ykCS2ylMxBP01lqR+2m4+32zV0zm5utg+8Pu6HrqJqqgAmFpMKxWCCzhhYbF+3+zvojT2oucHNDQE2MsmuwF675CoR61PMNYl8t6iyunSe0Vbh/aENB9uI9wZ7Db+jLBXjxDLMJ7DEBLBhDKG9BtuG+wuwF7ghyYVndjf9SqYdGq/gTHpygwOdzTxrzajHmUc7Y19p0b8zGzyljioJVVkozgOCaeyqer898O/SGwvDV8wen5YGxCZzLaAu1wXPqIbKClwTDs1gNYmJsiXJFA8P8r3gqPbbCEzFYArTWOdxzmSeuU4WCixU8J7rK4BW4wqxyHS2UtvKY5zgS80g0NDgK4HHP/yMRJnYwmCuheEfmQBaAifVML7RASsGWc49l4VSQ9Ss/bcTs22jN2P7Dr9N+9zl4GM+sP8a5BIIr+YlLVuQYAXvFE1TWSyt62e8CxsFYC02uJYzI6VDzjWYmyhQgey12UHZTRXSnCj+YX2GJbVTQ0l+QfxbmelO7k2/SvOG51S5NbJo8ucVNM8z4uAsGcw1+XI7ny3pDgcj+H466E79WK65NCwyw3sG6kmg2atJdmZhvsjHbfDj2Lk3A+B8PoFxEiAVwM2E84h18O89d0fKQs3E/dcE1/osHTFb/PfRVR77MVIp9R7RbfSGTwVMaW5ZM28GsFkrMVb7cc1cH4I6Tgj4XtHxla+2Mtemv6G5CEdCwESA1/3nxulvQ9oot1xtrYHYpTxrv8vquyb2nN+Zvsi8/3zfaVffs7GH47O+TYCkfdxd4O/7L///67+899zrnlyBxsSWmut1Lx5/WCejd8ldNefoMzLJk8bWA/MYPD5SFrrOWf9N1zhkrtGP8H4PiK18qAgsfcbpsHxvHfQ6ntU6IVYcAoc5M0NF3q+pY/bsWzZuv+5jL/kduxL7Z4+8S+xhGg00iKjxe2+9H8xtEsaD88TEccpukwxzsoXjqzu42+/hallt07eXPtff+Ahf+2//6k/TZnHPZ/gG+jvYQAVceGGOrhZlaByIN6K8GqJjk7MYmljA+fT+QA4pGgziVyPgsrMqxlBP1LHDup6VwET00Uz19zsWwyvBXlaRIq1yCgpgg9P79sbOlmIGCvBQZ9ax+aKbRmfDRnhpSy6Ns2zEBO4Rug+4RiNkdJaPZmZGNp86DCKr/cKyHXQ3k1D6ZK+FcmpWzaAze7kPctMAKoc2WwUJDLjT6SXi+jEaLr/iULTGTw6l2dBAQZH0VwgqsbuaO8naEAX00bvKsXaabykhyFqrzJ6ZFATFAohMsJXZemm7qAttgz3TwY9xDyMBYy+HwlEEnRExA/DZ0taaZaH4PIe9S5d7b5womDKDggw+BqKXtZDYSZcLbM32BfzG86K7IABLgYRiNjK4KiA3mnYKchE8omwL4ytXdM3EeNcX4IZr6bqvDMwFrqHkC8yVzYCiu8LaEOK52O3PGebqhIdOgWCnWZha9iMDum1Pj2jE4MPIDTvI+MIcpVx5BG0KHrXxVMZgANYZe82n3pEFo94Xc9/lGeJ4a62b5XMhwNcmqEqsc92AfgmGASaEnaN1q+xAGhYgQAcw8PjQrDUwHOTMOYgxlaEqtPDsZu3h+VXm49Jqg25aINnNmcGcStY+Y5lMugf6M7bDAqpygbCFDe5NcGvaaMVPPs48SLuMNPf+DO5iX901T70v1hLWBP/VFSiZ8pp3X4TRpG1oEhW7rF+ANT5kDuF5YM5gx9lAMlXynjHrA1zL1/PVMskEzhyvjYRJBYr8mT4TJhtR5CHkjfJrBsTV1EBJGMgHXJ1fkImFckTYDVwHtlPgWjoLmyVzfqYMopm5YbGVvqJtQzriojkBun6itSkBs5PT7ekBXiHs8tX2uz/58+2771Ee+pmdGX/5+pUAG4AzdMEGm4xBLbpv3txslzfX1aUYn7mAzUCDgnOUYLaQvzpci72LkkuwkB7u79Tk5vyC3UPRaAAA27mZzdDSArNLpVLSzYwUQumc4R14ZkhDBawYfF9dQ6XvhWuAvdYl+QAfu4OqgBifFdYzZQkimXZ3Vd6I76v7Zc5FdThX0N9nI890v1caBWG54Pk1DhqLiPbjnf7w8x+2u/uvAqMKXDN78Ri4Nrpdilk09NZ2ZaHB23T+ifW7B9fy9zil83zkn30R2mCeqz6rw94qXyPNGASKdMdQJWTiIyToUhd06W+yTJSlsfi7mtWENS6QTvsB1/mHf/yJpfYA1gCwRbuynzVm0idf7FV1kJ6gjljpOj9gAPQf/5dOcWYrcm6XslCLEFiHilqLTlCJKWctMrDXaCP179EE4zh4/QFYe+KaR6dVNT54S3fMYgQ1k63PtpRkYh2IM0D2GkFCgJYvlVAo5qDL8BOdxHbLz53BaJeFpnwzYAvP0dh3G8k6hRv5GFZY/mkBdQX2BJhLyFQ8Age21pkMkxwpivLl0kghoHIv7dy4vY4uK9MxsQJrBwDB+PdyDsbbHAPX2udbXrtSSkpStlZv2PBsxGHfN91CyYYcYxQAq58zzz/mK8lZ336WhQZ4DsCtvagERAD7VEB12NZntvxkJ+IHc022ose/xn03fhNo6dGZrLv5Z8l/FDNyHU4lKSua15zLBxnB2ZHvyD9IzJe91OSCg694ncRnzD3fAw6OgUx/zHe+Ba7Fdu7X2JyXY8//r/2zXwMA+9+VcMrfw1zL878Prn17Dpf3xbzPOU+i+8jam2vuZVOTo7YDuWcDadP/q/0w/N4FXBsdM1VOmUP70B7JRk5D0v630RXacNry2ZV3lo+O5O9cDxnr934/thYKP5ksQvu3CxFpsd3GZAbwJbdi2lTdrQg6u4QDYxEehqlY7LGa4BrHPpI8o6tqj9UY72HXv7WK8mA9635WD9DJ3/zl795E4+3Oa/q3MAAOh1IPHZHMRnzztYONU0/YR9ScTI1Xl7DVgvRT8AAyk6CfRgs43yVCmXKa0k+Qo7AgWWFJFTsiWhvdFn0asnY6BS7EuZybLEwelhmVIZVGEIwBsv1wXDsTlnfVPXE/AV8q+8JhlkATwUtphjl4U6Y5WW9kNQU2BZTRWEZDyiCZs+phDAFc++XL1w1liQTXIqo7FjaeIRpScoJGiVhlj71ODBDSr3QGlA40u6x1V75cox1Da1pZkyPjF2Ag2l5YAATXfO0Sb0XpojP7JUjv99kz13LtcghGtyoGnwTXpMvXQIuAx4BR0SfLIdVGP3xcAQTJJMuIx/FD1zQ5Z9GKUUt1/aoS3uq+1F1W8e8C19SNEsGkGg80YMTVt0fQw1xj6TS6/mlPQFw8jAGtHwNEANOuIDgOVsbVBuYaQDIZSAWmYvGZXUCD1fNLnSIzAsUwFLMD6xE/R2DdTRzEGZZINbq/Gnh004bHB7FUWCZajEEBDLjn89ODWara4WLFWdtMkW6BZbhPz6uF3clucNCQsCiHT0SIK+BxWU6BiwlaEwSL4dOBpWxoXH0FQw4WEQC+PJMBxC43lXUT0Jz3ALsUHQfReIRgrLuG5tXKLMZOpix00MvTEERLoxlt0yraanWp++zaNg5mCW9rHRQwhLWa+0/gdQYeIc4McC12WyxHj9JgjHZeKYkYHVEBV+cZM4PtQrrMaFn2PNbaYLGW7+I90xowzcXPfM7zap6I0Z/chwYC6nLFGegpWA7Dk98L+2JoPSrAlnMkcK3BT64rB6QsF02TB+91AOg3l1cMiAFMA4SmHQbYSn01PRn259XlJQEpJIBgO+7uvmwPD9II49lXnVml3YY1DtDp8upiu7gSkw2yEtQDZCX/h+0jmhzcfrfd3n5igA+A+Ovd/XYOBuvFBcFjPjPK2nFvgnViqqGcE8CWALxLNVZ5flFZJllsKoUE+0jg2j2nA+scbGaAdbc3tyyXJ5ObgH2Ee0+8h1TqB9YYy9atOVesU4rIg5l2RQ02AGw4kwFm3T+gMYEYVLDB7PB5cVU6YGRRPYFt+khmHRMF0EiDLTPjTPtZjAqOccbZANR0JMkeBJOPtkX2MmWp0pFSkgC29ac//MRGEgQgqwmAd+fwEnFfnueDid5dhQOw2SeThdZ5WN1Cfc0C2xv0jl0p9mmWeoDDOlvDtjKDufTJZJNL5xWAr0EzvWuXuOa8CBs6icPqkssmUu4GjLLk6j6qsf/7//u/bk8PsatyrneKiwKBvb+K7VwJKWmhpdSTkh8RkedR3+CaOoI2a1adss3KT6OsmZgxsC7fCSD27LQeG+Ly8AkYQWcQ4BpYz89gscF/6ffKO8adDphQAEwx9+NbI82kBkVZB3hnLQaL3SPAYYDqTrP0IQ/BtRnYdwdlgZBeXhVQcnUcgGtKYHcg17Yz4EzZazOQtR7DH1AiUSzrbvwjezpZ5rHw/Q4zcmkXeYAz4+yb54OAxpxh8g3zi76hS/eVnF/HbF7H28jZmB24xiShqj7kbyp+EJM2jMtme+6vO/+uNdkd93i9kYmboFrHgM2k06saXKiwbYBrSZDuWOGZv4N3/k3gWtZE/IiMccC1Ne7s8Q9E0XHbXKPvj5NOeyUJHF8tpYiHgGvAnIOxHj9YgZr17t8G19YyyPeAqwmATH9miWG+tTj+lf5NY7FebIeZeB03qDL3TO3O4TfmmnqXX4NEer4DuIzI9psMuLlHoal5uF4PzZaXCCUI9n6rfN+BGwR8zitgeR3o2NtT8RhOeHzCJNMvngBQ1uJ8l/16+GOAtfndnMmxVz4BFyBQmMpagi1bODumNkApH1n/T++kUY+tqX3jWDRraw+upfJuv360l/tc0RjuFug7a39+72Bd/sd//ydvFGG1TtSvGbf8+3vU0uXgqAccladjmOdmXw5Hjx4PQi+2MAk0qA6ag1qmZtrrNAHBXDzTOOUgTQa/dDaCoDLboV85QML+AI0d5SM6kDHR0nDIf1nQc7PrORT4xyjXddO1MRlpd0IserIDrLwzHOJMaN9XQQ91bcK6s84FPDPcnzpOVc8M5tLLdkfNNWfy3WEsGbEssGSkqIG2OwgCKoaNNTdtgk49T4MvARniPBPUctOJsPvEOkNnUOirSetH4ydHQeUS6G6r7J0acqh0IuuD97XZyljj32apiBgMchwVyOq6zCpz7TXw+PKmctDo+a3z3HRcsvBKcy3tt5XpUnBkFp41Vigq6XVc2g0G12ZZAp4dgVpYXAC+wt4bdvjIHAlU05jhHbV3GMC4FGMyr8BSg4bRx48fGeByXbEzm9ZJ2BJYPwwQk0EdJZAxtgLt1P0OqxbzBw0xvDP3VgS0CQS7UYedTzIWqDcmcE0AW4NssAePT2KuZd1VuWlKVaoU0AHWaGyhsimBXAmI8C4M5NzdOKyyrDmKn/tX5iwMk2gkVUbdTmQ+l+9h3MMsOb+8oLOtblMCYVHUJ1HOVzHW0A3QWmsC16wHR60ggYwCcjv/0DrjCCbECo3TLWdfT7O6IO2AJugnMDfGrDqzTn1C6lxqpwUcznwIBFTg5Y1Z4zcDpLLDCTDwe1ey2dYGXJNDs3dScr0AddnrdLV2pUPLJslfOBhmRlY2O6VKfY39d0uAOyVNDuZqnehpO1uPPWffv4G1lSFIm+h5y75V8OkgkSCh9dJotxq8w2eQkLiG7hjHEWVy7nAM+8mgVawjgGqfP33efvj+++3j7S3Xw08//bft559/IsjWwIJsFp4B6/zi8my7ur7cbj9ekwmHPa6ui9jjeF+wsM63D2dqLHByAu2yE4JlBaIBNAIwdX3NbqH43GaNUeo7msF2c3ur7tlPKukDmAa2GoG1h3uC77TpZgVRf43aa9d8LoL6TiBhBKNHSokBlsqqlLZkFwJqnp7Q/gFgu7q+4pxxTwLYu1dHUDXWUZdU6rx9wDi8NbB2f2+G2Qv15/AdAmy2abje9BsIcEwmDhm9LpOlHZb9EYtbDLaUiiKI/vmXn1lSL3sp+YCwSVJ2V3vTmoztLyR5kJLsaR1SDTDZUuXdmiXeAFvOUoG4sj2yIy6HTECaksjSt9R5rkSKu9o6IcFy+lGCOO1wtmvODHRQTZlo7hnggSWnvs7/+Z/+fnu4B7tTnZnVTCOM4NhVNRSB7Y+uFMaMnX7NOAzAtqGZAn0KALeYS+/7nPFOJJXf5vHRHIWJFNtswCll5ENTMdpvamaCPSnfAr2EcXY8gjn5hLMWDDaViurIhXwK/CZxefCzso2pVZ9dj+kfiEUYH0mfn2W5fu6c52FU75K0XBMjsZGzOnaFTzfYI7X6iiU9ku+21fxOsU7W5LxAtvgZsrms/nDZqqoRBErjGfRs0Z4OGCYQsfbMSGIdPUHDyBpIQXQP6e+M87TPyAbe5tmyD3x1ihjUoT/fzDX6sNXQoH3cdAvVWKzg3dEzMAHmYL6LidlExIAB+/nsYLz9seg/9fjtWGsLohJg7BCwfO9ZD87iAioSgDuJYC+pfYadbdtdaNnTiXgAACAASURBVB83Hs7FWoaaA31Aah23Tq294bf8NhCvHyzx33yWY/HtwsZ7571m3D39qMR+v3W8uf/2qNivfDn3mww0XefwWomhp27Wty6fWKA922+DbIUtYF5GE5Lh/i23y6vmnffgWnD0fg5bCZcnTk212NHpr+Z5Uq5uk+0x3nnrA9eb2EY/cO/3o7YkuMqROey9rBWdecg8fctOKW4eFU72TSdUdRxc0xwwzgSLfBAO9utjv+7Lrv9GcG0fk+3tY7CPuTfeW+t7cG3Zn//rv//dmxgwKrNbQ6730LuUZ61LfT+Jc5JEMdcRkV8zQ6vvzgNSYABf1NFiEMwglnleDk7K1hAELBpbRkClqNEdONMi2045BVIdbvJA9EjECHLRGJQA66dGyt0o20leM0R0ZEyZPjQozvS5dCAtnXGvaLAoGA4LjtCunNV0+nKDAAQqCBb0b3ZkAQZYzDZZXz4DWHRv2/ZI0XgF68mGxxngLJUuhkoupkPQTlkcfoGHWbgSYo5TPmn3LgUZ70EdEgc4tULs8KBbXYNuKtuh7lq1HX/VWIWt6MUVcE3ASIMioonLkKc0AX8X8bGFd5U4NVvL3azEEOhxyDrm5+SpbqcnYF8ATIJTq0y7/j0HsrOmzsbHpuN5qiTY7IQJruEaAFoEPL6RXYZ9SyZdtPF3J085QAHW6Lzi89bBK/2pZq2lrOrmFqVVYMdFOFjgrFhrAqWk6ZS1oZ2NO6gzsLKolREmMKX69uz1ADJKNmnsArTguwiCFEDmXvpd+/Ntu79HWbNZdAat4rTjYVRCk2YFai4QQC9aPg3I5Z1etue3FwGkDFgs8l5C1xpkPHNA4wrSqd+UTrPdSbczLiqTpn7U8/N2fiVGH8eSewfPbHajGTBsaPCof2eJ25PKL8A4FTAe+ybnO0CbBKPNjKkAwfo4NQdFFPCecCmsy6k4XrPbmbXyZGPsEBEQkJ0hnyVl7cfKMsdxEjvBMRyMtexN54W9og38DRCpz5B2OvinGdiMjq6TmTGdqj6MDA5w4zdwQAu9y7ItzkVppCX7Fcaa7XaVMgeY6EfUdQOs+T2iEznOFYncyzJqzWkPSYDcgUQYBmQVvm3oVwyQDQBbOmHi7OA9eaa8brfXN9t3n77bfvzxh+27z59pA//lX/55+8Mffk9wjaxploSeUtCcZ9EJrouSyLPtEsw1l4yigUE0zahjZdbC6QeAbALL2OADvxNYu9rOr67I+joD8+scTQjQ+MTNT9xJ8+bjDc927FOARQDUUGZ5f38nkIpAipsFPL9s11fX28dPn9ixFOWlYKdpWQgoVqMflAdKt5LlmLNj8MiMgjUGhh7ANTLD8RzPz9uXu7vtyy+/cN2DVQZwDc0N8HkMEUA0NFwAWy1OIsA16Ug+bQ/3Ku8nA85zSltt4EJ2S+cFde7Y5Efjy3PLupXqpIn3EZgEhlw0OQFG9j2666HciW54QoCv9l/rrR1I45q1Hj+utln2ucE6+UWjDNDOeXy02NWc89V8xYksrHE1DVLpsM5PsCJbp3M5d+Wo6Gxxg5wXl90qGad5TzJY54r8u//0n/6v7e4OTEic61ojCZTRp4D3pian/BOWnVorVP5CmoiI7a7AVjaWJd1OZMmH09nYTDp3C8VzD3BNa9WAC/+CaxkYQvk3zzOUgqOzMFj7KP2XDQY4xM6gr2Cmo9M0mOJgsuGMNMCWpkJMfDgAS6c8O7Vaiwl4eaKo006SFNEPNtCb80Bnt8GRYevbV2zfWCCkgK1aSzN+rHlVUqFjA6+wlNXbd6hzY2E/F7GIHczdd8cltNZhy3yxqZvOXv1KarbBIp5vBRr2vyfuCbNxstO4x9P13TFHBaCJxncAhcbzEBiYZcsB1LjufeYqiakAtcgAL2ge47jqVxk9g71hZKzOShEVB/uyQdZ+H+3FTngWaW8hRBwHA3bO6xjr3/r5rIGeQ9kOfX+wpZawdh3nqXU17cyhv9HgRYDrObwz9j3qb2SV/SZwquPt/ngzeOKP9vMejmWPzXFAbMZ2x7/97Wv+1u9kXA5j4dYb3Y+7vrOyVvXODf6s7z73sD73awDTPO/6uv1Wc5pyreeyXb2Gct5P4pNzSaNhwZrwzV2qggxnqs1Lx0pzb8ZXXeCUZQrCct/PS54dzyS78f7M9Zo4/MweaNwDXgVQBVxLdchBWagyzQTWCtTXnE2m3wRffwu4xuGzn5z9UbH4wXqIfdR75tnnW+cM0weKy8u/Ju6oVefBOfmP/+O/2YFr60AeLkptdGmGaHJ0rcPMURuVGRxNcK2/0w/f1L9yiAKu5eDczXUcUTphZiHJmKzGPWADOx5Wh1SxOwgw2oGc9MHOJI9D1jpiefmUKkbbYz9mnaUbWZ2BHO8XOJ1+6DHFeaFAuw7pRetkMDJYJmghfTlwdhYMIiGoSJMDdhUFuMZgWewSIcYGShJgFoOqu2/Ng0KBnoAriQqnO5l+rkYOcAS7GxMBu9GSG9frbq4C5LLxMQ5nS7fFBtfAaAsjBN1b5by3/tF0+DDXMcbRp+AceTckwJeuXcqDHYQUTbcFeHON5UCy0DJFxV1GSbYVgw6xkuKwYb411jZuBpbTzhw7hIAS0+lOGwJcAxPBJSnQF0JgiMAqG3w9ABxQMgBocPP19WnbCB653NiAE4I3sC8Irt3c8D+xIS28nNjfAEpAtgBsfB+WHaJcCmzDMwaxOagYVCPQJksWbBaBjGnqwLEJcyn18VXGKAeJzKnqFooStp9V/oQAs9htCsICqgrkReChPZ4mAwyUAnC61BVlZ2TkYa+NLHr2t0AODYQObIMcpX930SXcZkgUM8Q6X9i/ANMwb9CVQhSjEi6VmqUsGacr9ab4bgAVpSv0QKBNpUxPfAd1iUsIQpArou0A17KeZ0MSLxgCWPWeCuLwXrgP2JulBWWAPsHDfHfaR0YtKW/tDs/FxHRwObnhyzXGgRvTzv08Qp0qI48Kwa6MpoMeOyHWAyIIBfsz584ZspxEyT5xP6ccSXFtlWYec7rxrMXGmGHZYApO1lonlkawOBsrDM1EBdEBt7CGx5oDCyNdPSOgzgSNWSZg/Tw/bRdY73hvsnjBa1H5JIPV1zeWjn7+9HH78Ycfts+fPnE9//M//+P28x9+2u4f7shK414+R4MZ7O9oKYLxBW032N10GBXDGEF+AAgwQMOKRwkoO4GiVBwNBy7xH1hrANeut4vLm+3q+nY7v7gmwMYlbfZYkidsLPDwQHbWI/6jfhkAtwf+HYAbtdfAXvv8WeWuLC2VDYDtmRpuAt6lFwTbXx2Qvb/PztXUAeCaGHoALzay5n7+5RfabzH5rsiWQ8ID+xDPBzANQJc6JX4g2w2lotRQNINNIuAG2JzwCWORthDzFXAtEgBVGqrzGtdjuawBtqkrxvExM1f7x/5Hupk7uI/vJYe87Zv26wCveca2SLD8K4HIsg0GkZKosu0ReGQGtZu4yIl1wmZ0B6X9MUNZgbEdbTcoSPAy9xV/ZmY1GW7V0ECM9GJalbaLzpO///v/vH35gnmRH8RzIsxpJpIieSAboiSpnjnuA321lBR2TXp19W13XX9KElZsfHnyYRc2iDAjHoF0LA3FfQiwqWvp2Qcw6PRv6nYdligYeKfUXXt80pmB7vAA3Oi7g/Vs3c6UtfH8GDGpfGUlHZE2IUBUrM5xDpo1pXdzgjqljjbm3wbXFBvsMQaNhQARhxcGdtom78IA+UFTZ7nOFZfRn8ov8LDbTmlfxF+WX5I94CkKwzL7x9OTAHaCa7IlahhTfp7HY3b+PQBcfE2dPz4pjgW+Zr8p/hJokKQ2bHV86+PgWh38Y1mOU9BSBtmbKQ/dP0aPcTO45r7UEdoiC7E761l4HOTJnC7AyXzE3wBGaV40iKk0CYqwjO8RCFNVHl2628+uJ1tjO60TaNwKeVzZgXvwZ/ooc+0eA37WtR1wbQWJVpChv/EeYNLAygoozud87xmP7bXD8XjvU/PZGnydn151Aee+CxOzAam5RnI+rHduQ9Y29QhYXVVx637r8eirvg+uvXfdwycSjGGbNmL32CPY2NI/D5MvezKAzQR/ughlcpaOMt3yNH3WOwYdMgvziad9en899X54F1wL83U4/0nmiXxjeQGTUEQUCfFFAJvWWe+/updBrpSYqsS3iQ8TkFM+2QDeEXDNVx9DsFq9xIDLXhmfDsDGZ/XPT/72r/7iLc7nsa1xbOMzQHx+qqzAdM76z6H3pt5e1PesgkMwLQCJQioBN4go3GBgOJ9zU9fB7Q6Lz2y9rOW6NxSVNQy45vb2cGOVoRdLZzKGkkXuxanJ1+KbNddB3g9R8zmu1cUzYBZXjxg+Va5K7RmXPdoRnow1sXx0n7x/lU9GN8wBBcYSwQ66iLG8jIfyKTtK3buLGp2AkUns60YIPdoFdjqG8yS2gpxrsYxcqsmSG5XdBFxj50+WI0hfTmVmbyrLwefZdRFOorLE+MXSJpdo4vosk0JAM8A1RI0Cy8bhVh1fxVzCGCfjn/mIQa/foxXnwzLZQW5ZCjAPJtVg8SgzCbYh9HtU7sTyjCfo85hdlMy4M4100ge4BocMAVLYayn5CcTAoANC4AYjb28+0uHHvJbzWXa+RZ8ThAtMA5CDUsqXYpwEXKGQ+MXV9vHj7XZz+5Hd99ThE9pmT9qPEd722uNB4PLQYl+9vlY5FoJeBXdv1FFCEAotJJSBqVwLHe4e6Pjj/bmOMF5uYBBgKoaNWmsJ5N7etq93fyA7hOViuNfQZlMwncYXavSB9+Eac/k0DzP/V+VVBtfYvMKHb4FrgwHJvR9GAYXiVUIm8EKHaMBqOqO2LyrpMrh2c801q3Jf7xuDAHCO2VEW2jkGxsFie7h/5HjlP5aK8lDx2k9nYGuOBaQS+7WzfTl42uHyOecukwS2h00kaBdbNNg2Cka7W10C3cwTS0WdW9mnyZKUEah9WLbS4JoDLQBEdn4nnZ7WfpdNStAacC2C8bQ/LoVXwOgd5u59LGPN4Rh2YjGJ8ox9toTZty9jzflDMehi8TnTWpICBvPNdpwOjdi8H9S8hZqdcDg6oMJ7wW4Ws9RJCwDnAKBfXx4FzsF3gb6YwaNLlGByEF6389PT7ebqiqw1/I7r/8u//NP29csvPN+v3WgAmmMsieP+eyVrjTYbmlLc32IIJbFAAD123Pae5zKARINrKhG92k4/wC7cbFc3n7dP3/24Xd98IqtN3Q5V7sRGCpeXnHvYRQBsYq2p9BHNDdCVE2WRmDsAYp+/+2G7/fixykPThRSMz5RlB+iAvVF5XeuNpVQMABs7gl5CW03NIHBPNCrAvsV6wft++iQwD38Gcw0Am84rnGvnBNYCroG59miWmRJvbqwymUHueJ0xxRiQ+UcmdxJaKFMVsMZETjqrmuGH80cND8K2DlvIYFhaxg/mWs7GYhbsALYP0Owc3cC1lKzFaBFI2jv+JyYTgQDvoVkap0DCTZzMUBPgBkb9bHqTBFXKvGaSUiAjG9/4TBa41v5ZbJxsU1/j//kv/7T98jPmEWO0Vcd1wNBpKsNklksyj7FgWI5cjPfodm0Et8kQT1AxgKmsOx4g4zyzC2M/vwPqYpwW0xxgGhikWLN4WnW8lgQDSqyh5XnGxAvPDDbGeeafcW4EXFNOBjtGKBr+Snud+7jklPztwfifbOYwlfHQSTRIX279pTNwgnJZgx0TzAhxD0wkeJmJ0LC7AsRNv3WeE8JKYDsFogdQnGXGmhODqykNHudlEtCSPmgff8Y7rGxgA4HIiqiaI/FEwLVF/kShis+vjpYTJO5jMlVoyHfCe1Pj1knYlD5LZ01+OT7XsVb85AqRKkaS/7y7285n6BjIQHmd2fENZrpKyd38SryUM24+0/4dD8CegJlhWB6J9mecut/vueeMB98DXeLjrs+9EkL6ebsKRWbyEJib15nveRibHoI0/fnfAq71uszwJE7Nvpjzt3+u6Xvs5+O9v39rDt/7jnzIFbigbViabujbeSas7/irE/iUj3msim4Fx/fvfzC3PuP2Nudg7+2AXTDXjo1pnl3/ZsqnbWt88MItBtg/wTUlcxuwXTThxtj0BguoFPyky6vxXtkTGmfZp8hGHMN45juscUOv0wlezWtk3lTeql+tLJ7kSDMRaesqaaVEFr/jn80x3gNmyb4Qo9uBaxO76bNfANu6jrLeesbnffDTCa7xneLTv7PQOQt/+9f/lg0N3hvgnjwPVPQxSBNfOzcFaJmLuRHHWRY6N5cWQQ6kBEFxWGawVt3mRiBWz+3SHfkrAfTSkS0UNgVHKQehqOwAqPKse/qgNkKyYgpoEmhWZiTXyYbywGXhaOMO/QYaBrFssvil+SAmSA7gAAoKTDVu3nPFFsTPpB0jWruycDqEWSZANoqaJahTIbLDymqK6h72mpwDPqtWUGeyyyKJ0aUxbodqfTd9N0YzD13n9xSlzfv4+mHLaEE70xsDZLZQGG3eEsLGyyEMGr5L//nEyTMLSLX581c0ttIp8v7htfM/6mVFQDrgWgGNGvcqibRGXLp4SezYY40Az8y1KgvdpIPHYNylPwSuMB8A4VhPqZJLAEQUuN42GsgaX4OAtVYjTB8GIS2QNMYKXCFYIYYGmWs3YJBcb1fo8Alw1ACVwKEOHiYgq+BNE4nxS6MF6oWx9Bi2Qs4rgkOVrqDEUcLfWJei5mjFse8ay3kAirnDrZ1EPAOAZKytX778vnWYWHLl5gcE67rRQNYmgRbPkcrBdH2MIVgeOWxYJg3mWe03Flq3jbQfmixngHkCwyk9NcOvgPrJzgJQyzVrEI7MVNXRyda4vMYNGgCgwSZJR0dBEhqSkLVCoEgrt3As72f8IGyCdp40UQG2JpuKy8MAJ0HZKoU1KD5KPk00LNH4HKTTkS1HIlZkx0KY5OoE5IuTXLYu5VZgQpmFOc6ACazFVvNwdtARm18BhBli00fPu5f2RpVxdXlxX3uUabCltxyotssBMaMdIWZNNOnYmCG2xvMti2nR87B8qLum84ZBYZh1Xpdc4wEb7TRRf42MzyexTmjcpWHJhgaYV/93eX6+XV9dbbfQJ/twygD6y5eft8fHewLAZHqeI9EjuqDW+4ft8kJNAMjj4hkmPcoE0ASx0ZX4DO1EHcBjzQOMYywvjcXtA8Ciy+3iCoD+d9vn73/cbj/9sN3cfGIpKWADlDqyMQpLSLXvARai7BKg2pcvX9jc4OHujvuB++1kI4gvBu4tfwf4jX0qgAHP+0YbyoC0GOHdWVOJLoPiZ6dsbKDOx5dKVoGJ9vjowPlku7LuGq4ntqm0EvVLnSSxjwWwCRhEMoB251G2K4wosehbmC8NiwAwqlQfJfdKiAl4F0BXzV/cFZPPwBJLl9b7c/E5ZoApZ3P1T6TTtDa6kn8S36B9rQDoJb0RPU07ydkcMyCL1mSXp2gTPb8AKNM5lTOzvHQ70cW0T5fCahbzvL2wdL4lGaY/GvuGn/3n//pP25dfUGIM38i20msz4BqeMYle2UyxrMp28JENJtLvcuITDUTQbGkYhRrv0gh2QwOf+UwY+B4C59ORNehCs7ZOT9CNWyAby5oJtMMvuNjOUGJN/T/4B2A3Pm8PAFwfn7f7B5Tburson1DloQTW7AuGlqeAAvYvz2JcyuWfyiLZCxtArc4xjYt8E/vPsZUVHA5G3LzYEjyuwEaxHoZP2N0g7d/bdxBgJub+G/0eJWd1DjhxHEfPzypAooPzuMGlg7SAzfpcgzkpcx3frwqVjj3KlS7mTEs71HjmQx6L+qsR2PgVcy2yysDvE2AlfvoCJg0cZyk/HfjajFsmEMT9u3Rode6sQI5Oia1oXXzqFVgZr1ljeQCCZY3FQfwWDrW/oAHsBgj6OXIGz69oaYwbDL9WPk//W/yOxorW9XDwKO/NqX++glXZXHnejhO/dd34gXNdvvf5xHlZ4+b9fPvy41/n87Z/Gd/y+GWyHuN/VhxyJLka8CwAce1dX7p9zb5X7Ycdc5LPanOV8097LXt1BekUbsfuZl7XdyLnfCxn/XnHLhyIdZhrucrEHvCzJPPpJxLs0IZUPHDIrqvo3OcREkoNCk0QbN0wGfsah2/MeN4vvvqxrZc9sceQeKYgfiu/VTeKr0+fdow/QVdiCp6TZXyHpRp7EBPAv9ov0Awkf7I+bTPXlh1/5O0P1/BM/je+1GSFY3aM4Jpf2c77OyM9AKsAPQkuV4HTkdUPSurW4aC3T8OpgciAdlenZPZyQKQcqVp+Z8GNA5baGAADzqVDpVI8dXrKdXJwKXAUEBK2WjENopHl9+W8ORMV1tQE18LMmejw2Or8o3QXwk6bm7mzWlp06cC6th92akuXHV6dFrOuh2cSQytltXaW7bCJtRXWjErKnpjdta4dywUEriEoDfBXwX6N9cway5Ck9G510PvdtInhpAZwE8shQAQCv9yPc+OOdhU8Th0NG8l00yMjzSyigJI0RKnfTuDkSRHoIh0bD2h7iF6LAddkCbRZmZUEK2SwnaZY7TLunhd16w5wbaF6lPEF5DRoliklkIaQMqLDFLV/JJMLAWC6xqnlukthzPDTu7jLbBhVKYmLHh07D/L41ZjZyU9JqMS7VUoFsA3OGu4FHaMwEOHE69wxs8T7JFnZ/A6Lx7JLrjOtKeq+OCCE3p8ALbApU7Kk5S0GI8BiZN8VqOKzWGvqVnjFtfPly0/sPqrg9JEBL4JUBK14yzDXsi7VuVZddtFZEP+OfSmRdJWZEUilflgfJ+pcNlzFXTfNBmq7+x8ADH4tnflyqLgzIPWfUP7kzl5BxuTwDOdcMosquybr5oWMUzDYwPqjWDUzNmGQhvqsFaGudGGgBjxYD7VFTDtMYWcTp15h6akpDDfgkgYMBk6crVqAqwGgT4cizgR9iWPaa/4e5i8dBBXcC/jLQT3PlCRpsG8jXJ7PVWBQTosAydj+zNe0s01hPxTxLkeKIFbWxzhvzJ7OXhW4pjNphIz1HnnO6DfRnTjBftiBawYHS4upykdR9qxSzROwNDB+asEkNhvsCHWotu38wweWhaJb6BX2OoHeV3bgZan367N2gDv5MaPPbqEXG7qRXqQs1OBaMaRwFqGUEew2gHNgOuFsOgeoLtkGAtfA5QhgnbM89PL60/bp8w/b5+9+JIPt5uYjQQKscewV7HvYJV7z5JQloF9++bL94Q8/EWQji4xAvM+dkxN+HuAaWGUowcbaACjNcvVNtoRsNOx3MnDFxg8w39qtG5lr19dX1FbDfNJ2VbdOAHUANVQaS9tIjbhIMeDf0b0VLFVpoaEpEsYZduf+7uv29Su6fAqMQ+dW2ttTJPHE4EbJn7qXooz2wmeS7EHOpLB3AZIqmdastjSiUbOAVT+1mVRyhuVvJZkYzc0kQYdQfyWhYh/DxLR4/Thhs7b9I58fac4yygINrmF8CK5ZU7J8IyZc0nXZjQvIlsZZAQab9Pdm85W5/4k1m13/n//hH7evKAu9R5JHnUXpQ5DZDJBPSTCdkwKa1gAiZYsC2OlPBpSlPEnrI8YfmWxogTyKjGKbanwAdTkoWawF/R+mp7bzM0hqNLiG/Ylz7fz8kgx6nsEsDZW0AIC1r/cPEaPZ3tjBWyWiCIAkJxAwLEBVlDwnKNLJ5gaW8u/2PwM6jcT0ATDB+W3Nv7w7LbIrQ2KfMwdJcLC4vYArwyRJYEXew4kH5JwLXCN40onnulf5/QnIBvMj93JKpD2BGbzJtu/jm36nvu58T4Jkzkx2kmgFcA7GZXis+bcAHR1c97cmQ29ZvzuwaO7R8p93/sseXOu5SjL7+HvOd5g2YP/zgwA9NsbJyuNx1rjKYBsWk8xJbY2v/jLX1eGzrQBg3jlsF7kMIXA4klf2YGUC+sLvvtNwkvKZ+KpJ9ukSArffX1vzDXr89/ed455rrVpjqcE7NluHPyNIQt8sZIvswwk4ayz3dqLXayetK073rbK/J/tyb0Oy/uY+sJsVuID/FH8xZ7PYc33vTvDk5gM42e2TYDvsoxzlnunwjvdVhYXspWz/CsgcA20KyPd9E+cHmJx+auwhCQHQSub0BwNYwd65fn7bWjqyM3bvOcc986xzTXMO/4RJtOHxzkqxjk3CQhSpZv21/8Fqd3M/xU6OSyYApy2kWGw3/rrP+0DkfD/M1beAtcQx9Z2Aaz1x6wFRi/nAEE9mUiN9c9JklEKRllPXiLUdsCoJanAt98ym5QFUh5AAiwqiNKMcPTrxZ6JMx0mcQF2xC8juep+tFwOeQDAssKKau3si7jHBtbz7agCsqTFZKXOSyrr1hpDRyoQ3C49O2Fjcc6wBRNDQcYF5wSQb4IVGxhpADThbcBypt6b1GCHUygiTRdWHTITgkxmJ8xPBYGmI9CINoNaLUw5qGdUArwnUfa+8e/xOGp+A+KNOXUGk1h1K+Mj6GGs0TTA4lwPYwNoJqNqZGh8ADTMPoNmZIwNS0bSoA2Uw18pYU6NKDTAmuJZWwxTqp96Xuo8Gao9GWZXauRRUenvoWqagK4FEl2RknkaHsXRVHXp3BCXKn3e5C1ghCLCv0CX0hqVNlwjizPRIKUfo8hT29riXO40SQpYsqQwTmkQoi1Im1VlxMq8AqCGDLu0hsdosrr2dCCAjmAhgQGW2MWgJPLGe8gzPr4/l5GCMAKyBvcFAu8omFJgj+E0jBDw//o4DF8vu6f6Bz8SyW9sTrSi/odDEJZMVu1K/e49VJm7ZDWGkJWsugAggQ61bHwDtqOB2CLya8Ui26eMTg6SUmZG5xkeT4Q8QV9woM2AiForbdAawS/cngw3rMwyUyuKmdMXjUHuNtjC6b32VA3dvgJMB0hjo1r7vxgZ1SH8DXKOd2B+gozSJ4JrL1JZnGZn3+XOMncB8gSO0rU5Jx2Y5Rz8AUwDhFiavctL3wLUGtKNtVPtnJEn4XnbUi/ixEvUXXQAAIABJREFUsOJ81gb8dKa9mFZmm2CfY/uRfQLbBXsOja/n52Kwgbl2eXG+oVT06gpg8ylLC9mVF+AaxgEJMYD2TDIJQGBDg/PT7focQu4qGZNuoMCOJLkINjHhJXDt9ExsVIKLZFWDfaWrowXDzcfPBNh+/JM/Jch2+/Hz9uHDhZjWAJ6Q1TRzFe8FoOju6/32888/b7/88jPtjtaONEVhL2HbPn76TGYZytHV5VgOnwARlHRfkNnH7scutUogFd8LwNbN7TW7KGOOopPIBEJ1/YSkQa+fyCRgf4Ch9/rq7xF0Q8LkhZ1P0aDh7uuXAtekWdkSFfJHwJ5Deeol9erIbN+2ZqPjOTB3LgPNXFCLjVqSaqKiZgFiu01nmNdzIC1wLcHHZK4BJBRgWk5mgkxnne3a19bi3rFN3ftF3SU5B7w8iOdXNzQIQx5A3/Ad6KNQpF/vhL/T97FEQQFrLCsRqzp7eIJr/+Uf/mH7+gUlvLCnQvhRPYA1S6DJOrLTRlWWXFhKjSHZoK4ewJ9fX56kcziI9ALL5OS3TWkrpDXXZ/lkklTIzLhF3sUZmxnozAc7CwnW6i7rTrkEIqHPCb3Oh8fty/1DM9cIqrlgEp1OY4/NVtQz2pPZB4/Tl9vZ4ek/a0w7DtDbBuCQ/xPNuiXMSYVMVUkkSNcVaPvj644gtPxL+3wiANDSMOHQhAA14RGxyWBLubsKiOss/qPBtRWI9CqZx015B6oUKS95+Uz59wkInegtYMSfzr6qNbWLRRV07m4/bjn3Zc2BZSBmGbV8c7OYj8x5xR2TA3DkrftR9uBk7yeukgHec46OvEKevWOhxK8CvPm8O3Ctx3tlHimMzH3GU9YaXkHPjKs0Z+OnHYrn78c3r7GPlac9nq+aWCv+x4yz1mvtQYIDlEK7r8bVfy43dzDy7eO/s2rK7uXcKJ8p+84x7vw+xiGfm/bvvfHBd5Mwe69sdL5Pxu8YuMYYPqSAajQX8sMRcf8FpF2TKnnep5225LGxanDNOmLW/dKzrj7vBG5YEfdHgGs6u3Nm670yHvu19K053Y/nsb8f+/4xG4SfqVKuqzbwXbG71yZDeX76X2VbvgWq9VO0+3xoIbLmAq7FFM6991vBtayfOqHfARprH//tX/9F2/Dq2CCcMU5R0NWFDhwgY6ESjwDUpS1y+tMxU+Baa4u5k186pk3Ay6WMyezIkHXHzwVg8yGpMg6UX6RUAmVEBu2sU2Ic+SiSPhcjPqeaXZXmMIgmMtFsFGmHHXaP3C++0B3boGjRTIM0DSveA44SP2PWjCYposHJZMRQSvdFWYSUIsWhVJYO98YiV1cxABsA1xLYBDvQdyc4mcMmJSLcRLvskN4r3a/0zHw3C8WT8UfB3TQsEPCU05J6N1ULbqzUjcd1M41Exi9i3wI2VB4TlkVvoqyXzsCrrHE8QzYHS6l27KSaxAZZGGamGcPQUcoGEtMkgJKy8hkb1QAKiCAoy+Cgy2txO5YrkcnkDirMsrtJhBldGkPocSmoSHY7B68MdjLtEaV384Iqs9WnWUrCRgZX1Fe6dQkVgLZLd59VabEZWUNzzctAZbTs7KcSUgQY1EB7fKiudHxnG388Mt5TIFsDbJgXOP9gcOD77HTJsjjtlbnPuAY51CrlyWdQavX4CGFz6R1h7PBR6qFdXknnzwdilV69SVOOjAd3kWPG393rtPTKO7NjYs2RYrRqfCs48notu5n9MUBJgRYysn4dBbdk3tjJqSYYWlNqaAAAEgCbgUg3NAjrANTw1jqQg0nLUe+wgmvtsGXB6xm0bpO4SKa2vWaBLfp3AiTulhungUDzeqovDj6rHIcTHvAmwXj9bsCMmVsyMwdQ6Zt14Bnw0jc+kqWqtVNgaGebU3Id2zXbs7cD2FpB+Fw1uRhabTo5dQSXw+Q55ckaGQ4dsBqpPE/+nlcYa4/BjddSGHxh1rcNdnfBE2lZ4j/uj2KvPdEuI0kDkAzdmNH44PoabJczMtygoRZNQVtzM13NVD7dtuurs+3Hz7e8PoApAOPQGuPehYPkJh/UCWPSC80M0KgHNudsOyHQBvYmEj2SLIAu483tp+37H/9EDLZPP2zX1595EgAgwC9cj8wudiOGlugTO3eiPPTr3dft2d10Vc6H+55Le+32I1ls6orujKrtAcYg7IAEkFgLkXzAThULTpqU0ofUPo3zn+AvZ23mProhb28fWHpIux8dNJdyCmATcw1zI9ZaOoOasQCNvbNzloVCuxJ2G2NMcN3dh9XwpUGnlzQ5cLdljvMoFeU87Ttpugw/4FoSRrRNb68sj01XwmJvFEu8z/TpvErgPQnY9n3IloqtKxAOtgp22mWhPjtmMCYW9HhPSwYIdDMobIAwAEn8K4JrPjf/yz+KuXZ/B58I46zzmx1NXWYPbVra5PIVQjZrfyF6LNUwh+AaQGyAfm0J2+cp77r8yextLvJ0WLMNiRlef8c+B+vLDQ281wF+Qo+WzYjYeVqaxdKARafb+0qGoBxUrLXxH3N9GgfZ4KQJ9b4TB0qyeR8cY3yXYGussToUzCIiU9TMDvmYnTRRGY+btOzZRpkPmFMzCicLpO+P+RLT7+Tk1Q055AeyPL3srA9jgwNZJ9rXBgUqKqoTZ5xwQlu17vdB3rHP634lw5KEyrT7fSTrugNcO7hDJdIPTt5fZzzRnRqntRcak7c7Tauj4NrunE1Z7Tz+tRBzMnr9p/FAHdeHwfEEHHqG9IW57gowytjzFoTX9GETCDQ9PptlpH2xOZUVPudGnbg3qFvPxYRPEwsqFjiS+JvjUUH/+GFs3P69ZDemNuE6EitQkAs2K2uCB3pd7+UK1xv0z9rV43+7xDNnZY+Fxm3a6vls+HnsfSVnd/O4XzOKR2FHVzaWpm7GunP+tJantFtALrypOk/3s8rWH3bO1LPPcsQed9zhadFcW59c46zvZjwCIL2XUM47SYtUic2JGeh9m4XVYx1MIsDu4VjNpzu+XvoT899/7bO12oY/PdcAiC+MD+LHFgu8wTXOlasO8LGWRzgGDh/+TGvJ63q3gGqfhRzgj03i0G8C13zdaaHeG5vax3/zV3/+ps3swN9Io9N9vGQCx2KxzIXulyrj5tkPY0eOB64tPal2XqPBlK6WNpZeQAIgoGni1wkDKQewD+xZupHzqcG1lypZVHnUGvBp4F0qZZBgH9zJye1ulwjwWL7njFoE6PH+daDPfZ5MQTZbjK4dlf0E4RoIWCBgnF85sDvoa2aeNhy6lskh1xru7A0dWwAyLAGQvhSZQxBKtxC6uV11CCvAl1PTpVsBMqDNM5fYccdBzrjKU/Bc1O6Cw+dyrtZtSxCIslaMtd463QHjwMfoi10iUFZdAO2su5AvzgAdPBu27rqn7nnazDlUY6100B7bznSaXNIc4HClQsefMmuFOnfKymofQN8rc9OGZIJrGC+uW2sGJduWNUDtJXfZxM8QJEUIu5267C9p1SGbLcAAY6Vn0xjrLdmAwWWW0CVCydPN9S3Lj1AGFf1DGi+XUuzr5GVIpQUX0X4dbNAXki4RGGs0miz3REcrAGwv7KjH0sbnF5Y6IUD/Ci2lu7vtxd/J/EdXKPuM78CAU+LqeF+Bawjw71l6BTANv6gld3Xthgda1+kWjOuLBeHurZhKAkbd0IDrcXE0m5GYhMMEZqgBMxpqNHs2oCmsiLShOH7WXuOeqb3HB6lGJwWuGVQDwAZgQZprYqwF5FKZqIIk2jhn4XP+hBW7OnjtUE5bthzKxU5RdqnANQN8CaBrveRAMnA9HXU8Q2xV1lACq6xPnh0VNJRX0eNmez6duX2gJ1uyOu1lp3f885SLhymqRiVxjvgnjqocRK0jnQ99PO/th2x2nMC37ZUBkktoF/q+vjn12/LsAQM0HmZtF+M7jkWc6SgqAaQRy4x7ns+RZgcvBNuQ0EiiAqWh+CxLy7kmkajqayoIFNBzevK8fby93P7dn/8p9dfwRihT/vLlK0s1sd9h98K0VbfPkw1dnT+cnWwXVxcsGwXYhkYHT884j1T+CRDr9tPn7fbjd9vHj99vHz/+QNbXyQl03s4ILgHgSQMUnGf3d/fsxgn7QS02guvYv9pcANVwzU/ffc8/g7WKf2djhMcHeuFx9sO+JXvJHSjx3tR9oyblNdlbAfXF+LbtNjgfO0jWrUGax0cAkGbNAcD0eNJmwU7e35VND7CW/ZlyElxXbLwrsovBxGM5CDXWngSgwpk12CY/SBUDadjy+AyNt3QRba1bnYk692ULHVj4rNBYvNCWYu4KaYmvwfgvQVuvd6zolt5YKxxwi2LUFpiP/Yq15vW2y3rnOSdzrRIvabgSe1O6tpYI8bskkPqvAdfIXMP7iSlMPcD4xOxeqnJjx+ttfwwWxMctwfoC18AsaxDgWNCiWD+g9TAke2DN/1Q2lsYBySOtXXTuRQdf7HmAzwDMWc2QM2Y7YVLrjmcjfFglV1UWCk4XGIMohTUL2ueruoXKH8uzViKgmoDMQF6JsLabqVCxNkwdKAOMcswg29alxTz7C2Bbz6e15N/2apwHfW7BXuG74sey2y39RsklzLNjb8X/dZhreZJ5MrTPfAxcOwjajjDXDmEoN4CbB/b/lz8bWIvt4dk1GDoH4NoSb8x37fet9wm4RqBQepbaqga7jgCTPD/HHqk77GK5nJWH/LbDDsjvAgZa6AVk6l4jrhuAWZK0WufxqTtRN4d+D6RNsCXPXT7PTu4isd92MprndUi8zPD6XtmT7wAUB2w++1e7NdMVVP0P5T/ZNwto1MBc24M8U945sg3zusd8ttwtsWwBFmMOct+OCToO49vYD45fSYzD5JGSjRrvoLnYDUC1UD7cTE+0vzrTFiw11Sb+Su4ve/J+tYZWm86DrmrpedRYDHDNoDjjh9EQIAmxOU/7Nf/uHhj+8npe6WXew4znveYeRTwbcG2uBWmrd+OXgGvq2r1fs8ej8txHSZ7Gco7uvZEA4GlwFMNYAftj5vO9cZtruDCk/+0v/+xNmUXVTqskYIgvl/ZOukQ5uxTxzJGtmTfWggvry0yTHPQp7wtjLd3SJho96rgnfJPsVjZbmDxMzptVxM5m7sJJEXWzz5iQGwu+DteBLisY1eeW+3oHEflmqYEC6CrDfKfjSYynl+bQU5oOqDZVYCJm/QtcE+ATEI2AlzPUmS/8Ho0WTXI2pFlrYa6xdA6BDARu8R+K32IZRmefsCzGHBQL64BZUaSvXRArxwhlKAR1EOSZdbUuRIG3AnDjfCcrPBwwrzOCRg4wxUTTtZHtLaaBnbIYtZR7CeSYZVsyZ8kol7bJYmD175PFEIPfIOZxcA3rRGsMYyvmmkBsZcMDhuQ6MkT7phIRcG9wDVcJM6s68PpUoPPI/2S84HCzDNbi552N0rgVuHZ9U2WhLD1CV0GOLYJK/ZnztpQ0t3YFA0LuMwXPuCfAs5SIwpYBXMN1U7bFhgYsJ0O5xilBa2qw4T8zPLheKfr9yEEmyAjmy4lYL2K3aXeRlfGE9d2C2HieNPsIiEZQJFR/zAcALc6HWagwvn5PBX+2iWYark6EyiQ0xmIKWMWwOsxwHQ5Q06t6JEzMgIk4t69yyja4WTcIWlQWCmBNzD/p1UnL7k3BElkWvSerZCEalPtMYR060SqYeZy9o5F13iKieLd0LNV7ducnHcbO+tNJDyNPB2gFaz60s1/LkYpQOIG8CIkP7ZGcI5nLCp5XD2nZp7vM6v5QjL1OWXkAeq1v7d+pf9LOhlMU49bl6FfWDKBqzEA7oLHZgtacAEp2fTBkcXeyPIpWH8duXssuGhMuKns8swA5R7zE+wXCcR/grdzZUEC5gnSAWdG/LAYQPnf6InDtL363XV9dcP893D9tv6Bj5x9+2R4foHkoVmy6WGMZs9spGHUXSLSAxQYqLW+uRIQD3w/UHIMNQhODj9vl5e12ff2RJZlsuHJ5VXaITXrIxpLd5DP88gv/jn8DQxuAHBlxP/zJ9vn777fr61subLDsUJIJkA17GkkI2D4y4y6ka8kknxmwLIlF51IAkQQjndDaNtqoJEckLC+WGW3Cyel2d/fE8kM2IaHmmspCWbKJhAC0InkNdJnUWlIga3A8AempQD6AawDZsBYC7gGwe+U4oDxUia1omSbRFfsIG4l3S7IL49HAWrPlookScE1JlLCaDDx7yZ2MQGTuuZyBFVTan5mai86E0XlXKedgoBnYCYs+zDWVuA4dVP+5XHEHUuqm2EFygpR/+pd/Zlmx5gbNg6Q+wkVZ0g5yxHmN4RTiOUXcbVC8fFIzvgDqxH7kmXLvjA/9CnQq9VndPmobEoH3Y6/bXoLdx7WCPcVuwJA7OKUmIkq+sT6x9+NXYQ6hUYqkDDuIstM0PIhTQk8B1/C7SBudjFOysCVKElBOIDjBYZIBKQmN7Yz/kCRFMYjMJAxImWZGHLMBvuQ0YvDpuQ5zP+B4z73mRg0ZBNhioDkWbIqjzqAJjg/YC6gycOL9v5+5VuFmoo/6vZmVrgjZH7m7aD9n5jFwTePrBI092wQW5CAeIAeH4SN5eq7Y4Ro1OzfjOsE1Xs9nW/aB7jGjJye3/FnGMonS7S9VdY5TgjPDvb9Hndcz3s5zpOPdiKa2t4BrHXx/cxwC5rlyJud72a4xhg0W7AC83bDGB6pVsAOIGhyyLdn9ezXsqPfLIMrbXGPMXmvtV8wH8twYqMk7aA66Siff+C0g2OpftZ3ary48j2JWrd7ee4fr8NhPMgfTDhTzOT6k194Crtlnovuzqw7ZP8MfC641o85P1UUu5d+G2dxEHH2WZ0gB/PoZwTdo0xIYXBsU9NmRhIwuQvtmaRa+z5K0PT62Ne/fsAm/xV4sKytn4QShqc3tii8brU5GuXEjnx1+i+LJFVz7NrCG++d80/OullHc62Zq+kjZ2cK+x4wH9iP3rfEoP2Am/AGuhZnV5UiN3s/AMPTrXuRNg96/WDsaOsBSxqKXM3iyC4piJLiIHEjXy0Z3JsdSvmsGm9hxEuwH6iuno4Pa6dzo5yqvyybvYHtMz6Ay1oYuLaYEitHqsBPznpbbkm1I57fJMmvYnMETAaMZfwfME7gWsfjoi4Q5wzIcglhy6nMRvApAR4nDC1y7f4Sws6kzNko5hCeAlPKXbFzRrTs4DmoeA933hBP0bCaEgdahAUawa2gH9eETp3QN9HUIWUcoWU6ARudij4RVJivVn1vWwVLHnu+IrcGhOFJKhk+JyaTy03mY1IbTQBYAJbBDDI4JrCk4FxiScpPsO2ZVrF8UrRixVQTchJ2I91GTA2SIfVCRc+/xoTaSwTX/nk6fcWipPTeZa9fSXANrjYEjupEaFAVbIYFe9q9scmtWpHU0voPP49oozyQ77f6eBjb3BDOApV4W6E8H22R1JFjtEmaUmJqVQjaY9d1wH+gG2rvjfqeAtwE2CYEreOQYugRDhztE3U2dZsfQlHeJrUYgGSXWznAwaK0mKU0f1xmSxEE6xul+e2c/9lDYtwFwtXN0AI8y1rAdw1ByuQHLicWeAJCFAJ1dQwOuPesAkwB3giAz11iy4CxeANiR9ZXz2gd57GHtxXHCzMBlHmJhz3Gfzc60dqAqgHBjBlwSwE+cnbbB3X14lgipzFlDXcCWnXgBTSsNXudH/+p31HLJHMiedTouYEoc+jpD8l7pYDuAL9qdSicaWB03j2MdQBX4A4DbvHOC706IWGNy58TnmQi6VHLqsIU9oZhiucSBa9CzS7BsJDn/KKdDuSh0ieSsSL9JHaipp5mmExTXf9uurz5sP/4A0OuCzRHQlRCdF3/5+Zft+UmMXQmrS3cNz8xyP3bse9tQscaGoedaM9Dxih4b55lPAvAKTDV0/QS49ons2mvqp50XcCVgXGsfzFcw6AgiPDxtdw8A5QH432zfff/D9sMPf0INNiSwUArOEvb7O+4Bsn5QdmnwLLaOovYEt7Q+xZ5TqTmAfvwM4Bi7I7vLKq4BWwp2Gc5igDco5b6/R+OVu+3p4UGsspRqPqlrKJIIsO2xdSw54tg14IFrUhfz6oplr1x1TNgAXHs2cy3AUzqSSx92gmthGMXvKnDNGfYkH7Mv1PW5g6JiUcah1wlYpqGdUTNwo3vjrbmCa0rcaD+56YKB4C7ZiWxFl4UGZBHbTu/qcJPPUYlW69bx8RjcvW3/8vuflAD6inlRx1ABbPFtkiZptkFykQV4TXfe+x57HmBX9NYCjMkQh40lu8/krMG18wt1r5+/KrgfSYEcO+moGm03NPWFFuLluTr6Xp6rqy+Y3arA0zlBUJnanSjZgRoZzjo1N3h6wZiJ0YY9mARmlSoVs2cGyG3PeJJUVYDXSipdyjcuiEWJYydxJ1M5tnmCG7KZ0qULk31fQZAEKQsC00l5D64RYJM/etgZssHSAEWUPh2+TnulC8JjfyjG/yj8VWBIgSLea7bGQZ5qCSRWSsrO0dPC9pqB3RIzJKTwYy7B4bHHG4c+5UCqbLure1KyVYDR8Jf1s53nYHCUuFDOzZy5aLRU2ly7cRtDW+exbc8YnESTZZ/bL8lLT3DtOIC023IVeMeHGy7C8lG7wAbYRwOMcXbPYH2Of/kFu8/ug/vEwmogdQgc6IEOgVNdZ4KcFeHoK5PJY/8l95ovuWcRHQMfDgCuVBsc2LKOfd4b0/1c1Go6Atz0+pyJiMSm8uvlCcqfxq9mSMmPp40eTClNx1x87z3Rtj1Dw3GPYRSTsxsYVPXeKGPVXQ79NxE5mrmmcWpAtItHVoCSYwEqeCVifJ7u5Fn0rcEwX9/24GX/ewE2xbQGC+2XYzz2zDU1W9TT/bHgWhI9ZSfemTKZoPfssnfSAAbfswvHLp99QfuYs/o//k//huBab8bcJE6UAxezinKRlO3F8cqObUPfdNkC2gCAlUhtPJG+z/6hUwbH75ftXUUXkxVTSaQFbJ19URAS6mF3ryRo8EEgVOi9SwmSJyGU9DJEA7xYDWUARGfCwvLxdTgmFhw/Nre51gwKUYaYPU7DagMo1lPANWvLsSZdovLQz4Lzj/KRtBtX1lkZeIJrCMwDrnGf6fk6wPNslk6WAvt2eMJy60yEnBwZrMw3rtyZOV2TjCoHbilZJLbs8tZkaQoUiQaHg9g4T0L8dS8FZnI7+hkNUNTa7ncKq0tmRiVevwau0Ukf4Bq/OydzD67ZARQikPbudvuT3XC2ocboRCUVZDEQPLMmjsG1sBO51s2yQrlXOaDQIDMQEeO1/O7OPpoHNR/AWkEQiHKnm+sbBmwA1tI0gOsKTLEBRHdZyDAktv/ZW/hdAa6aF0gsXCWXYr8pYCQo5A6iMkpBUXQQTuZaOeF+ltdN2kf6OYAnsUIQQApcE9NNh4n0Q7JOCQSlbNI/x3fUIECaUZg7MsF2HfZ2yZFFZ0XNMsTEzCEWG0NgeJSzsyyC60TC3Cm9S1nZh1PpQ2GdlUYfAiACay8s7dbPNYYA3sDYUdDqwzXC8WxSsB4gDGw4KUaV9y8W4ejd9wJWqYRCc4j/SgdsAF7ZJyovSeClEib8OqY/0dk8KaYkMyXtTusMDqBwMmlyTTxjn1XNmKuf70B2fq/KANv5SNYx0ghLMFY2YCRadqXlyzMAWCMr0kO+BMxN/+dWGj6AbGPYvDoWmg3iP5eTZACaZ1tKOXM+aM+n+6iua50uNDugyH507dSllP+lFB/MLZZ2o6T8dTv78LJdX4nJhWl5uHtkiSa23ocPaJaAzsM4iwyuvUZL65Eg23bysn04BxsMdggg3BlLUaNnxrLBV4BvakiCTsYoW7+9/bh9/PSJyYCLiyuuwTT7wPpH+RuAtS9f77cvX+/I1Dn5cMYGCQDXPn/+nuwvBAUE41EauqFMNs1PpFkl1qf2yJRH0DkLfbhb/g4QEoCFWOGPavpwfl7P94GNFDZ1a/xyt919+cJupwA0xUKXFtrjo7oWA2BjF0WelbK9TEYE9Dr9UOAadOrU+OV0e31SR1g1LhA7Lmsg+rBKPjzovd3YIOtrgmtdMie/amFUz67f1VwqbDZzL0uagla9S6fKeY2OVYOGSd6CkfX6CrA35ded0MLaoEAyEwlOSJjtHYAt/hKfm42ZZnm3fBb8+unnX7a7r2hoAAYjxh82VAAbwaXqnjkCsH0J0LChycXi/ijLbCa+w1whh17fra2J98Saubw8OwDXpk9cgZwOygKYyMQG8/IU9z3dLi9Ot+sLXe8C+wsde63DinmFFANA3rsH6B3CBgtce36FADUkG2TPsf9U0m3f2nOa8XwnhnEGow4NM6E6AdL+ocYljOaZ4M61w66dfj6+lSTZArIZNE3CIr4PE4MoM0ZSjQ1VUtGxK18b4KhPSv4mcK39x2PgmpZ1kw2Oj80O4DAoXiDeHphafMyqq7CswI415qTzsfvOuCL/vkq7jG9p8DhnsXkErJ2ImsEjrxtGfAEqDbB5SFT2PMZPrvIJu9Wu4+rEF4GkZoUe+Noa6lXfLjerVwkgcQRcY5CyAjI1Ll7jEzTpeHu2jJddMztB62SxeT2mBUSOYf7WZxefwWtKuoGBVrM6Zzn2BHpjc/fg2goarc/Q1TlzDX2rLDSfa51v+4BHwLWM5x7c+C3gzfTlJrineL/xgLIZ0b12WSh+3uCaZWAC6I/GeL3ne5y+Bdg87zSAs5gnSQB7KGDSkkxynKwzYnSiL3DtRR0246cO/GCCRBpX+yhV6rgmm7Nn8X7lbxcI2Ozq9+358X85NndzfmJDfg1cCzM8cjaQK1kAzl95sCST827fWlP5t/mc817rz9cbv3fd+Z0VXPvLf1OEI5VxquyEwadLyzT5433TVWqIjRKimYyNbLDBkigDZOSUmeDR+bMO3SQdBn2U0qOjREbgXp7Rmi58yCC6zYJQgNrNB/ReYnehJATOAkvgXEK6GDe3gtd1ZTwQLOjAEiqu57YgmZ0+AAAgAElEQVRw9GBDxHjN3+fBPJ0lZUFQNhTkWroVHCOZbplWd8BiiRuCp2RrDRgiAEG5iFqxu+MVnGhrqVS5zNMLy0KDhId8MRdajFfQ/jZeObiimSLgUnTfHhOBawI8C8QkCKjgA6AN9Vj4XmIUYQqxuQJCUBsrBsTiuhpzPynGh2UqravCrnbWZUug3nMgVoW6m4ah2XV0hr8OEO7JXJsHKT/vzH2Bk3ZMEgyJoSMvrUguNm7MCDuIUGnkcwny45lZ1sy1JeZaldYGkDTbhOPhklCWg5XmWsYSP2sAFeOKgBUlnyi1QqDKYBHlRu7yp8yKAzy9aKIEr815oIfRNVl5pmGHdYVubuzoZs2XKo1VZoMMNgv6a1g748RACSVUDA6fOD9nl7deBwIYoz309Hi/oUseNdc84F307L1UHRi7gxG1ivB80KP6cM6VLHAtzLWhe1F21+w9O7cNrmV9KRAMl0qNPaz5Qp0A7Y8C19A3kXMnXSceiAbOtE4Arr1sT48AETyWHk8CC+hEaLzMJ7M73/WzVyng6OikzKhtULQdtLRjhgqs0kNp70QPivpu7k4ZNtk8mgpY43x0N+QwAgjKxtEZtHb3TDALoVkO85CskuVMbZh4xWHRuM3vhHlSbBk7x3GAZG7NfvaZmBKoY4esnDAzpseL11liy4iVoE60/cu70gGMz95dmN1hmWxf6RPVmOl56YiyROxD6W0xeeCzPMA51qlYJrC7zwKDqd+lfYOfockeHUPOjcpEyepCSecpWDd329WlwDWU37Cc+xFsXYBy+LmaJAjMw/DgvMGexAjgfHuRDhuZa5YNmE1vDEZqAcoW4VzD+fb58+ft40dos30WewuaomZ2qvHH8/b17n775esdGWP490uw1777Qdpr17e0pRgvgGtiAXdiKL6PNEs7aabPiBUMm0l7eQENN9klAGyY8wBwAPHOzi+307NLlqh+/Xq/ff3yy/ZwB401JQFwhrOLt7XXALBFmJ/gWoD+nLFgBYJhB/ba5bWTaWfbG8A0gOtmqHXZpM5fnGF5TsyxEm0AOgdz10FH+TSn1p6j7QYgOsdoaACWFEW5KsVUmT7SdCS9xeosmeDaGxoaOKk4z+74E/FntH4Hk+25tdrSUGkGZ/Pshrj//R2Yi0gCIWGBskno0ipRwYZPYFy7UZZ8vl1QP/Zx+VBvmwAtlr6rCZf2rP3TgFSjTB7r6fz8w56cUlcPuEF7YumSkizA/mbXzbft/MO2XV6cbFcA2C4/bJfnuC72q/VXz85KWuDuAeXUYqu9vIG5htJQaLMhWSMGGzt+83797tN6KcfR8hA11gGbUiZjn24FLVySHnaFwUe5uw1UiQFoH3tIexTASi3JTp5zjQIYHKx9JCHFZHeTstSLxs6OM8/mpn3AYYdk+6ffo7nVLwGn7/86Aq6NxMk4aQ/8z5Sm5jDWfKQCqNktx4gXdaYtB3L/ZTnPMtZujhYyBMck9tG/Ty3RDjCja50gTnO53Jr7COBaM0PnvyfW7Gvq+3nOBjyaoKF1t1zF4JdkNbxMe60aXNuP1xyLxMBZD4xt5j2cUM/rxU6t77IHvdb32PsS++CeQDbPdLtnExRcJHp0nxV80qzpZzvAYoArc+2uM9X+37E1nXutzLX27fZAC/4+3/dbIEjtqAF2Hr6f2b+75gR512bQdpMUATmREphgYO44xsmDsX/O/P3FZButoRBUDLIW2OoKKhKLkiTyTnd8E3xF+VOxmam5ZoINx9HgWqCTvS/L+IjSBYdloTUPqejwwVvXGJP7LXBpvwbem795DVX/hLmW95Ztbokmx1meRwG6h/vmG4a1cJ9vran93u7r9b1+y/t/a89OIPPkb/7qz97SYW4RS7YzTk2zskA2cmYkhQXSgFZTsZPhb7hrsCRmxr4O3ZRTyRjgBcR26QAnAY/AGj1LAWU1WbpPHeI4TCvTJYZLymAxidCEwnvQcR/gxdzcTWdW4EtwrdhkMyO3C+G9mZhptdOaRTMBOb6vTg9vLAT4LsGoALe118Je4zhYBwrjDEf86hrZfDj0aohAJ5RAnDK+CUAQiENzg85qddDKEdoHQEpCaUDZlXPSVM1EHO8X5yNzmAzjBNeU2YeeD1gQENvG/TRG8HnCEkkjAvuTC/OmEeKNJUYavnQ5tCPp0t88S+6hQ1Pgh7lrdmqDSqyHOa5NzRHyTnIvA3LeG3J+lSXDnwOSatwCoAXrsZg77p4OvQyA1bo43S5ZGgQm1IkaUqSUuQSiWc6FYNYdQqElQmDNASv3lkrqBFQJdCNgR/0glTfd3NxuN7cNriEAV+MHXUc6aX7xQlu6ZhlzrnmWVs/jg5oYECACeErQUM007tntUv8O513lTjoYHtlF9JFBOinb0EAiiw7P80HsDpeJ4l6XN9/p3Q2mSsxbn3kkwPaojqHRzxjgjdGWxV4TnCPAhi7DZyu4ViB2MEbX8nPhidkQbTvaJIMVWXMxyASNrT2oxGeDz3Fk9X3pYAagFuio9UNwjaw1MNUcCBJYw55GowsxpLgOubetDem33ZfA1/g4A0a9h51DrD3YDWEidMxs0UikdCC0OxzrQG98NoFq2K4B1+JEhVlI1oXB47AXZ8Cc95ENcOg3mWvDMc+1K1AwSi8/2dC6M/IC11YGtwxNGK9iidWvTFAleFwyHJAPADDOtbC3y5jMwEVADpsQVDCT6+gL0XpSAqIdx7Bici7qnBSTMQkHJjQoHeAOmbBqr6/UacJ9X6AHBs1CaH8BWEBCCXbA56PANYBlOE/u+D3sUQBqXBMvYuEQXGPpZnwCGFGVsqtCQ1pRSgoYpHHCC2AcQDf6EADxGLSODl+nH8he+/TpO7LQLlkmesmRIYsTZ9vTy/b1/oFgFkrg8CZnZxfbx8/fbR8/fbfdfPzIcxL2DaB9msMk0TF9C4B3LG0dArxYZ1fXV2r+cnGxgOT4N/oTtl14tourWwrHiyX1VQ0MHhtcg+1hA5j7OwJvsJUIAsKywQpJAwDaZbCOqb12Qxt+eXEJD5VAXYCzyV4Lw4eNDchYg60TszjA29Qvi48ULV59/rm6r3N8RsORrhBwML0iZwWO8Cx2sLeYGALYtlnsFOpS3GK1Nwuedt4+YMC1JCgAHooN6IZMAyzMdks5rDouSybj8QFrRk0n8h+TF2Dt2BcWmCWGxzAXFQhMAJ+lmMW2N7hGXzQeYLPxUh6UPb8g73Xsxs/knSvNqIAe4JqKO0EIvjwXwHZ9iRLREwJsSLgFHM/+AACNLqmPT28qB309JcgG9hrOZoKLZJt3rCPPqAElnv0j6Z0ke0UKSc4YHG+NorWcn9bO4BqXzmAoi7WThH+ShbA3BlWdvI1/GsZ4/CBVQdhuWo825dbDBIdCGQ+vmVEmKC1LenGHctYNPdDFs8hffg1c638PaFlBJquHG0yiL5q/Lizsw6A0AI2ProMnOxYsQroj/kh89+z5nEsTXMu5qoun0sjR3w6x4Zphrjmex5r4yt6qGNL7iM+5Z6x1gaz35Hx/AGsG18Yz1Pv6/NkPyBI/ln/fKyUVMvzJriLp18CyuoqNn/avd9UO6ZMvozgj4NoB4650LldwLbaogbU1Nu1xNBuu2RV/FK5BH3P4i4qtJqOuAb8AF3OM8udjoEjHbcebSnTc0ZPblS8Cs+ib+5kw9g2u2W5WWefcowMYjjUYh1WeNeBa1nz9viRhOvaa4FrwiZA/aNOta8lIE9c4Aq5NIDd7DsuGgFxVl63MtYNxt/+qGGiXKjiGzh+1Zb1nj5u69qUZg+zW+dRm5jxaNxozufjU79z78MfaJ1kJMz6Ynz2+134buJZPJW6pFTPGbAKZJ3/7P//5GxxiZugirhfmkPWxHH80OmggozdEg1nRdtLi2WUbbHjDANDvguQrcBsBDoLkOKrIntOWGXmewSqDWtDXfT6rFKLBt7xwgv82nhudXSxqgg1n560xYwdiGr8cLgQekkFw9kLOaGcIog0k4EDgVhsS+RFT6JfvZmPKDDPEanmPwdLSh0w/FqMmz4drzbJQZeUNrtHRbBYRtZmg3fSkNrkS1k/b7XXZyoB1F0MGaiMTMkvt9Cw2MdZfgLOr984aUdafOjulidHLNsF5AkfMewW4DiQVUHZZKAKxmTWUMVWH0nSJjRMqR0H/XuBa0dZTfqt3mAY/JaHvAeo1JuzwiABCV093nBcCmUnixfDo73k2XBtr5f7hvjpuIUiVc0iooRmlLtVAECxDJZAJ4BrLuCjaq5/DOY3DglJrjgtYKNDuMbh2fQtdoxuWS6n8VIcx/gyGRtHDbQzKYHucSgPw9ZUd+xC0kLkCUe+zMwJWKJ36coduoCpLQqKFXf/QycxdbFGywoCPHcek30aG3cU5fwbgjWxTNPG4+GgWidikBKJQ+vxocO0J4+hSN2pFdfn2W5oTjENTHfXcUAJlVtg/Q8uHJXMOAHPwZ51gv2E8c+AR/HW2fO9ARUhZPNXODh5zMHL0ce24KyiDPgBsBtbwe1hrAQfTKbQ6iI73jP3lHFYnMNHXBeYN3TZ3UiRzyHsxdjiNb1KyI2u1Zk8zHvy9Y4MCwWIzBBAf0tkrgA8QblsyD8860HZ7VvowzUxsZ8RBboGCtE7VkCNBdOzD/p3K5nl/TEYKy4+Hs8xn8/lGe/D2uj1lfG3PYzRZqOxspprwDEa0LFLQ+WqWkbJVW5Q6D+So6VnksFhnKMxJGoaEwGDaYM8D/3oW2AStTNjFiOsDnEIpOYEz2G9M6Av3nTTV2H6DQBx+hs/KyUY5spImYCOdkBUq+691g28gwYLPSgf19FTPcnK2bafnr9vJB2krAhTCukfSDTYB7LPP3/3AzqLQZIMWGcA17YVX60qp2cErrv/hbLtCIuHmI8E1aLeBuQtAigHM6JgpFrXPkfMLsazpYwDAE+sLXUsJbEH7zIy7OPxZn3gXgHMXVx+ZBeKzoez/Cf9pnFPKyaQAwLUHdT5FeSjXovVNBaqo7yETU+fnBNcA8EH/7ZQHvrqFAjjDf2KvWT4iYKsTIQTXoPE2yioDsMX51/u6OcTTkzTm3MwqCRuHdU6K5lidZ6nWMa8Z8cRFn8lll7YvYE0CXItcBFZ+fLeZrJsNjPSMKPGVZt30jaatIJDopO0TzxMx1fCfwDWcU9AjU/OJJ+vYYC03uDakGEYJVIFrBldpS0eiF75N/Bl7GH1eBEjfV57ZHYuNq+BxB7CdvEHb9mU7O33d0MwVANvVBX4Xiw3NDtjo4OqSe4H75PF1u394pvba/RPANAC4YLABZEMZ8kb5EHYwJ+PLUgOjuiVnQPnW7Mg5S34HY3roI8unsb23U7XY8ZxLYa4McW8mH8w6nUk9mdP4sUnK60wKk5/20szxHdWp5iIesHxF28gRb8efnWdb5nNlru2BriPg2pJ034NrfpIUVpS9dgwwkjgzCbRHR+bz5jxYvfzd33zuvAeu5b2TYNsHstFd7FTc6ksrGogATGs39xpvn7/97dEQKXPCrNwOuVv2y6+Ba/G9GtyK/V58pBoePXmDa3LyZ1w3fbj5Pvt4Yu8/5hZ7XyYxYSWi9kvqXXBNcZ3i6pb9mTNdz12lp145h/jsu8sF1/8t4FrOk/jCPWaHidz9WHzL1+uKqfqWMAXKzlQJh8kCDa5VOXM10evvT0A7P53zmj8DXFt/5SQ8HC6O0w5ggt+jOCvxoPxuETn+eHAthKP4kIf2abcPLeQ6p3uuv/1amXO4X89HF0iawiXfFkxmaPBnH6TBHz7yx4JrwbZmnDWf5734oD/z6+DajAH24Nre/tVK+t//w799C7OGt9iBGVUSGkyQBm0MACOqbh4QcI01zi7Vm6ALnfAC7RpNz8BoQ2jDMXNrJJPGbgHXdGizPT0YZwmuWf6ZLllimsWJ5z3CsHGgAseBh6/BNYgzk22zlBStWgoK2npqJIwqoLBAhyWbFwCla8QDroXp1O+v8o2nFwgxmyWT7MlCYY/WlJ6NmWyUzFxcuM14WGUpW1PZD8ZXwTgy5dDcEPAnWr0+q9u1NyH22qzJD4hocMgOQmqm9W0HAu60xk6Sg9JfR2vYVBY5jHPUwXYzXcS+cPmu2T9kLZ1BE6S7PXJd2AHL/Gu6h2A8osNkhmQpypEyjZDDT/OJmIWlTKt2y7o5tWJKXUK7keAagDWwB+WcDyNu2591iXMSASQ017AnsZbA2tLa10EuA2dKraCQagqRTC3YgAIgA+IGYFNHPJUuqjQXANj19fV2dXW9XV5f82dixklnBXsBDA05G5Mp6n2SEhXvKxx2CDwBgmHmUjbIzIpLP9nhz4BQhMjJZENQiA6iDCyl05YSXj6Xx4EOLBhcL90shbpOaptj7TXo1omRgmDqhaVvDt5x0AGYHmXMmBWVX6o0NM0M8Kwq3RJQkZL5uc/xMLg2gEgtGh+6B9nAzsBpWZlRRHbw0HcaWkOxDwysIT5tZk7A8QDlZK1ZT1GdhrT+pG230tHXMsoOgmPWpi129b1s7TgbwiDjgf4r2S45eLIJ+4/mbDgGrpHRUYkXlV1WbmoErb1PV0dNpd+rQ1GgQZ11LaJE+x1dwjBCqvw89rAZNHh22lsD9WFbyGqMpICTEWxmYOZazYnZwAJ3ohNpdoYlE/IOZFeNJE0zUVvOIeAo9iAZYQGwHBAb/TRjTILe1OsyCC39Js01Ow3iezSNokPyPOZkwpaiOQECXdkkfJ4dN8mMU6n+hjJQSKZzHKUNxT1tBqekGFQCfXqiLsBkAMOn+IBOn7BBuLHOLNgF6ppRd+xm+/Tp++3m46ft8uqWIBbKucE6ReIIjCQ07UnDDYFS6OJ5uV1d3zKZANtHnVKWYVuf1QCzIdftNE2CDM7DrgD8Avs6jQuYBIBunNePAGpYEYwxAMirbTsFGxbBSDcyoG2CzbH2GwA2gG/UcHt4kC1ykxIgjkpGAihUguTySrYb4Brl8HHG0b4KXIP+pLTJzGJMt1iCleoeLhvcuo/0uwo0kr5Vxv6UZ4tsVZilSfrk3O+Dsw/Q8o2Gvm+HJgZtHOhIc02NkJQ0cwn6OGMW8Nil9QDW+D7QngubaQDdCZwx1vgzWGmyp9JZe356I2sNwBo0ycBsg50VwBlpB9ntYoMPMWwlz+RjSYJBZ0rGMrpnS+kIthKHE/vsCJPA7sKcD3tEVVqnO8FXFnvt/AO01962KwJsAtfOAa5dnG1Xl+rWjXMB73x3/7h9vUPjD/icAtegZfry9oEgLhNh7OZtcH6C4mEUZV4SPKaM1DY0SRcl++wHpqGApUvEzmkZCPlSwy+recw5kqTJLMOMXqMAtmKnU2pkJBxZLqpGIRXz5DwYySH6oj6n29fbgQGTzY2QeCSxOkh4H2TTOTp8wnIf2v8udwLxlEtPZ4DXQHizrDtgH35te7j9Okf/1EkpdbPtMZbf02dhQIp5Ga3l929R4Fr83/HR2JLsCSam/O+zRDV2QbtRvxZog3+Jfm8z5KbPz9n39WeAnkqm4+DYut5yNs9pzxroPXs4Fqv/uP77HniDj69wYl+WusAiyygyfmZsa3DNHti8k4A72djefxpImaLdJB7MqQk0ozIixAeO647Rk/eaAFtjAzP27P0wQeM98BMW8VieYyXIX44vxsS6NceUQPI7z+RIDc5uv2qz9WjkPAjYXZPfjL3YlazL7NdeG+lU7Ngu1VGu4AJrjbLJtkuZlOCF6xrzubN0YV0TF3m1tqlp7LOH4te1OO3ZHlzL2n9vpycGIe6QqTCZIOX5Wn6RjwpWMWH5XzFVSUpV0xmzW5fdsDAYZNPHnC22q9Zs1kAD7/s9OwHiY9c4+T/+l3/3luB++QBxr0Hv5ES3pstFulQ5rxpHPppQCRbj7OddpDmUTp3d6jkItIKOdKcRuytZLjxRMpeppwaoRqaNNbSiKxImjUqsAOh14CvwzcFytOVGWSgDg4GeyQi1k0dnoWqbzUCzMGFqnssptGaHgmMzCY5sxhnQAgh4ekEpy3A/A3h5owcsygSnBKVKBsOcsfHAfChGemWXRZQE3N0/CFwLW8dBeWU7SFXtjasx0CrpTe7yOG6QBqOMNElHLSVzBG0kiCGwQtEaS21Zqnha+ikFDsVcKsKzkySWYYBc/I7tSw26HTpOvTKCLs45WWCSjKkBfiwbLohakvClpeGNttSEBzCw0xF9NSFhDIzUCcWOlwduwfLskCNfwY5u6BbnIBTvGYeG4I73pLITyianNEwly2YGFrCGz6kEC+NeYPPJiYNDBJoI0G74ewNrKoUlwHdu9pybUbARAsAuAnEW3HbGmB3lDIIT7EHAw2BGBg7acfgjxuPBnWvV/RJAmNYXu9m6/JNZ803PKmYp7qfdiZKWlAILMNRcqFxaARYuiAATgVeBu+mutHpEBteauQaWEbXQKAwOcCFt6vvwzRpKg4g0ThAAGMMcpzeAVzu8LPtF8O7AnpkrPr/AWFlh695gbaGTG0psAU6CxWOwjWXeTwIn1fo6TlIDnHGmZnCXzDyXx/QplnIfbUIeiDnsOd9JGtRVDtz3APXGmvU+PEscOo8x0nPZRQ6QF0CO+yaO7TjwbB9iFvMk+LGaSlSY5nvrHnyGMDHieLpMJXPH/eaS1CpZSsDoUggwn8jkkXGVTZmyBMkcU2PGukV2pLC+YB+8OQyumZ0aAN2ObjE0mv5a5aNxaMMuxR7EvuPZZy2zvGs50wzqdbbCfj4+PqjEHGy8DwDJziSTUEmtV9lsOuw6o59fngSCmZVM+0MGJ8A17HXMlxhIGCJqQZodSftFuy8bwv9OIeiurDPAtJPT1+38HCXamAfZUABr0TUje+3mI4EygEw449FZFJpslD8AO8e6jmn6AVABYBfYZtcsh/+0ffr8PQGqdGPGIMg/sB8y9KIwgwStHgHwnZJRi+/e3MCGivXLRA+TVTiPuNBAwSMVT/pp1jijbVESAYAPm7GYsQbdNcgDJMnAgM+JP4JbBicBFAIcZGdSlJLTzxC7j4DdYK8lsZgUUDpTS+sSTFg8i0ou9cuwjZsHwLaEuaugNHvVHZkHE0kaV9p7+GOSQm1kwlixn2lmFD4ncC3MNTvf3neZl4CX8ps01mpOIVkBJU8ajNd1VUZY4BoTuJgL/NsJQTbY1Pv7J5YTA3gC2JakYX5XkqnZ4nknlhw5EUnsxmVIsTc5pycDWHa1jdhJAqQxAw2eTF9DTS7iiypZiTF73c5O1NxArLVtuzo/2S7OTthBFOAa/SYys1Gm/LR9vXvcvtw/bw/UWuMV9N/JKccB5zHQ8STFGai61LKCxsF2TlguoLFtdli2PIf9DBgk+m1uiJNqlri7I6ItdmnFKQPMq8CPFRjWAI7P5TEOsz92cT+u7VtpvU6ff382LsBDfOLooNUDDiBqBld19nUzhwla0WZkSQwsh+dHjekAlZJ8L2b5LMtbEZHh2r6TE7NETRjfSfRVwmg4CXX+z3uojjifWlyKeikfl/Gv59dHmV6BW/7eBNfqJG1y0koKKPulOUjSu+V8bOEKYLW1ClNyjGlP3UqyyFsmgbxM8QBpJygkn6LnZwVj91cICGCmrGMgfKrihz3xwu+Nf0+Vjnyu0ZVDJ3jFdrprGlLpz/6/+eoDBO4fT8As9ymZjiMAW8ku7EoFCyzSRXoHJX61vJOfTk88dH+X540fWQL/8nUEGroKy3FYnjW+dl9/rNwEuwvgj8ZULUGi0y5g7fp7z1d/vok4vRbmmdbNDAJS7hoA6VDlODC8NXlBsbvGsJJeM86x/yX8YGyew6WnMd59dwc7Hnwmp37G8QBErmc2E9r3CPtRtzt2l3cekH6skvBtr5vfoKs1Qk+PhGsvhnV/r3nG5p5jz44SdT2rx3DhW5lM8Hf/4S+MmKxCnBMxjnOQycThjEwtL/2Cr0uIXo66RNel2eQXjk7Fm8rMEsDTmSNj5Wmpjw6o19pSulIcq9mhJp31lE2V1pXKMOVgiYkntlOCyqKwG/IOa0KlOGa6FSjlwfaiZBnl84s7m5nh48OcEzkc8Yx7dNGComfKKlAd6wYLRNRQdKc0W8xGhAt9iODGccVhBrADDksypRgPOP7sDgdWn40tnctXABvP7KYGIIfjRSHgdA7pjo2OFTU/Nlp0Uu1ICixzdsT/HqAwznuyGCzRdEY3UqYYA5V+CaQMKMlyIwKjcdAV3AWMo66Pyxcx6+UoDX0xBfGI/3J6d1CO8SnkeRw2mIqAPJoWMwMB3BC8cbYmsT43dQykD3IzAQkMDcchOaSUNoNhME4RAqrPZMh1Ca3GpFdMAZ8es7AtynFl0KqpyrgKhJMRRoCLgBjgE0tDKQ7+3Xb7Ed330CBA48KAqw6vBBMqAQu4JrFulUxpfUnPR/OiUk91+3wSA8NZWoyvWBMAEgUEfP16RzMI5gn+HaWh0EOMSCf0m0IXRuAICwmmHb6rDofShwvAEBo93h0BF0qtCGSElRM2imntKisSewPL5ermhvOAEl1oyLGUyEAfV8VgEPGaBCQcUdnzoXMTgCY6bJ5KXJv2LWyU/Jzf7XI+BgoGCAiznUKoHuMXcE2BPMqXBCi442lABYugZx/LuVyWnYCmAoHc0dN7Zjod86AU1mV2QDnEXdZZjnFJA8Rh8x5MQMISqojgKgFRdrRYLgasOPBrsMDPLpHP2C7v/LFtRe9b2H2CqV4jOjQjeDuPezvYTrgUE8Png8a5OzDB5uWxCQTjjDnDHArEEDt7nFG2jxrfBnjKAgynKWBxvaafSULfTxrH0jpSQJuSZP6bHQ8FkhP8b1B4lqa6gNNugM59MYTCjNLYkPUGjScE9egEeq5SUp1H6HScztIG+/OMZuUCYKNkAJlvALEE+JFVaMA7cgM4/wGsRdxf7DV1QSaLjWXnSiwF/MD7np9fbjdoiPDpu+3jd7/bLq5u+PkAaywnN1OZNqU6cgmcwf3xc5y7AAcEjL4AACAASURBVNdub8Eeu+QY45xSt2LYBfg752QEoTseSkNZ9kEnP12/pZMm9trj9vz4xK6h6CqKJAMbH7y80s4i0SHWjbYxWHViIEP7DRpytsW5tsE1dg6ljATry7ku8IxIakiHzfbPf06yU8G8wUCDVXl+d+mhz1SMaLMduX28l7v0pcG2pZESByqZ/OzxXo/aUwLKFBxZkJodIOUjpfSVyRCW27qxwWS+jfHGdR4rQYDABesSZ9Yr2Vpffrnbfvlyt329BxsM6/mUQG0ANmXefc5ybSpgTTMEgFkKetrcai+u5fX0jZJgsGlLooP700m02MiAlJw/y3AUwOWEDlY79gzKQ1kiegZw7W27uviw3d5c8F2kb/lBcg2PL9vXh6ft7vFlu3tE2TqYa7wKO+0CcK3khWORMLgTE4SbbI+pEpeKP5ScnjFF/JbaV/Z5EuzydzmODhbb9iccEoimQQsrTmez9pXO3ySZ/AzRo41ExNCIOjY/AWNko/usqQqY+OZyLLSvxhnVoFmLuSeoxceUPFSDmrXyxYmrPbimmVjuceyYqzNxHzsmqA5BYAeAxMfPOZYgPH5DQMfpQ8wjOdUA+Vn8irAAJwNIkgAG88ZLHHlkn6GuPBnBd5J3OuwOfYHoutX7+MEnaKB91smC9z2I9j2mKlD82gDdc53sgbUCkeyz/Bq4pveShifxsQKxx7OMhHvHC2vzgHKdPP+1nzWyrsrQn+U3jFGwm9de0OG12z/RONYY7K6zr6KY9ypAfQeuFCCZSZ6grFlPiYUzB3mBAkACsPAHK3iHy4r8kLdoEsn7a0Fd33/Tr7Hn5ufLZupYbHAooJYctCqfx3ePAbnBy1JFsneHFY5EGzmJLhE/UiHV87e+1Fyf8gU6tlzjgQZrEyMvaz+jXmBwj0TOr6zRZU+MREPNThkX+0C2uyIP7EHj9X3qmVMxMtaU1mI+7zXstZZmbdRSt4xWNkpJWdW60qF/8rf/4S9QODSg8N5YccwDUOW+2OgUOU+QCfeVDCSxMFSiZVDAKCENEHSSHCRjYbF8LAHtcPQnuKYBD2vMQScZVl2Kmgx8VB8ZtLj7pAhEFnIfpVcJjufANAOgtW+CimazwgmlWPsACcMqELVWgvENwrR31Xt3It4OOk015cIy/VdCzgiuR0Bnr7SAIZ21VQoqJo/KXCU+LY2tOKV0Pl/fKB4P/SvqN1mnhWPFBSZwjRk0byjZpDgPcgrkaGoxti6MnkeLUCV6/GppbHiL8F7NDJEzpV+cr4BrAIOMDIQ1ISDF3eUIko3yYTImUjbpRR5B+ziGBeT5KBn6L7FDI+mhtzM4JXBQF5Jj5+xxWDI5vAoE7fknuOvMicqBHOz4nZ9e0ekRXWKmo5D7ucQrWa+hzRSwQOBwgBI3OYhOnQkUiMsQNDI45BoRuPbx0wDXNpSMuNmFS4KUbVa5VwAFBLJnF+dVSor3Y8BnnTexR7uRRtik1LLhvteBhvUXcA0aRWS1PUCMHMLeApkDUqTsFOv59uN1NT0pkCMRjcERjJ6CLzEZAigQdCYT5P/l7k2X6+qS7LCDeSD4Dd3VEbI6pLAt/fcQ8qQ3sBzyFKH3fwK3uuojMREgHGvKzH3uBcmqrpK6xWo0PwIX956zz945rFy5EkmV2WC2R/g8TE7FiwWuocXUw1UsYBt7pnOopCm6j9rFAKkasJ7DOfRTFSOqUj+CLek1ytbJkJvGzn19LmCb7DWsL4C2AGsA2aTHJpBNAGnL17TjiS0KCKsg2Gd36t2MaKCSGvvqrnytoFoDnDNY0Scu1TI7STEObUeGbQ+bL9UhXV9sZ1+YMP1ByZ/RhT+jg6wyMsUIVSAIrSHt1Q40ZiCRANzPdjj4JMDT+Qcwywj4AAR8LYogbseXuLr3j3W7aFOigzmGtEznn+Q0z60ClGh2YO+V3Qt7OxpnYRvH3iu6UxB2qBknkN4+0Xwl7hvYEiayYndmcA/9D6dqS+cJ4BrsBoA2sowBiljPrdg8mVBugI0AAAlsL9s5p5+ekvWlM6G2R55ptJqi0MLp0xfbFUAmTtG8ZoyCtnpOvCkGoM4rWLDXtx+3Dz/9sv38u3/GttLt7NyCxyr44Q+uL+3eBPZgI9hmKZYfzjz8LJlraA2lPIXAID4va8gBqHjDdVAoPAU0MJ3U9kkdN9hFgmvP29MDwLV7ThAF8xaFGPpyfHGgkgJtTDLFPWo4zS2HNvDzPYCIoB2LmAGcrC/n1ni2jdYk8dEa6rOQYSiqqqtVBc+AGrIuHkSCQRqn1kIdQ5IKzHbxzcdYouZJ3IYIdoXD0QzcxX810IDtsrGVmRj6qrZQdyckcYwPCKApcC06TvhEgWvwSWgJ/fTpgQDb/QOkCU7I4qS9DbPMgCtjAw/fwDOR3t8rAa2VIWw2Q7H7DhPY9vS2NW691WDLFgoPYKOWPZ1ySU50axXODrbiJaaHnkFT8Y3TQz9+uNwuzjVNmMM8vuqa759eCLDdY7DD6+n2gvbQt1PeSxLPACy05EEkZJRiFRTFm0UQUC3+UL+2rgPB7NKmG7GLwdYS/OZniLmf91Ny2MUYMZUFQEhr1XEztCQdx6aNXYXeFB8a8MxQnfgw+asUS5x8ea1TpK94UGUxXUMtkfbWTDSz/xn7uJinc5PXtU7oHD4q5rP+l2R8uOej/5mzt+R98YljPdtlahe2P/FqTwTtAPyYoOMRdtcS2zhhKd3j9bL3YFNDSLuC5gTDKq7fAQPemwLYkkNl93Rc3un0jxTqDD75wmiHXTQOsDNB5BkT6LnPO/re0+trhf+jD8tnlaRN2v8UwzSYe7iuiYGypxZQlMlfno3vsZ5bMLe5Uvs6Z0WULuzvwE7nRYfgUIMYwz3UxTcomlPmlpw8PvuPOhMGkQpcy3Mfy1Gxrjy0fOkCrv3Yc/pRcK3ArXcfd8djWUXhAPEDK9Mxz61tjNlY7qxZjqcT2rx2YjmFKyyg0noG9uAa/F+Y18F4gs9kOJ3i4eNnaW8HcybqVJjR2OD9eqZlXJ0DeD1Z6KHOp9v4FzDzOLim3L1WpZ7MPD8C3P0qF9IqdqsW3C6AlQ31WxNck0Su2j3ypwKiSgD7IgVWaYBAWmAy6jugUzm6BJKuJHG0vBM5Aj2uJh4zDI3Cj5bMUMGzsK5687Uerw19LAaDZiHg86AHk4XTZhCgSGfr5GGhrVN/xwGSNwpWB9cMwds9uJZkWAmz2x99jQU0LkChrkHJQifSQunFhCHt1I68YPXZipVNJKuuoCb3ZE0tBPtMaDJZCaDGV01mRFso/kYSXppSSvUSGhjYtN4Id1uAtw5YEnjvDWcANtkw7Z/smWqZY5U1gajuIa1KaunV9pYeSQc5aS3GM0Mgpd9rYC1gXSZNRX8sBQxZrgR7Dsps3flRNrzt3iRuW1oQ1M7JIddekfczc8V7intwCOMKXFMCwMBqBIdgraWRxSGU1wzrgv0r0Dqgt4ZCaK8xwXElMHF/G0EbOx4RciM5SRPvCQYHgDVM3wNzTe3TCLq1AgRi2WIm4DyMvxh/av1hMAKAXDMlybp0ch+gHO9FttUz9GyezJgAk0esSrRACadCi9oLXwNwjdNDWTlX8sD2JU4TBQCGKX1hrVkzyWcsraE6D9JYCbDGcLfaxbOfwTqARhEAztft9uaWiaSYd88DnGM2UNNRRb030O8JcbIznq5LDSsBo5NZl8NArSq31uL3BNRrX5RdqAgb+wwAgMBt6q0xMReTDeskJmDAS+yntHZ7J9sex6nFFlcQbvD3e2FfOfg49KqepjKmd8D7ykG3DQ+In2BP+lyyDdLCmAzg9jFMrwK0m7URmyK9tAHy7W5giu7melZHqgQV0zxz3bmmaCUlaMi9zI+o9fP+07o6KLKzFatYdirMiprw5Im3PN8QT/eAGfwNcIf2ZbIObG/mc1McJb8W1lXuhX7Ja8RnH9ZhnpGDjQRTsTETGOH5cYhA1hZAHrfk8X4CmqVoYlAs+55toRw+Ew0ZT4Yutm1a3aXfdoE1QZsq3sfacSwNsJ0PA1EUP2gwiPwmWj3v7j6yaADAiZqV1pCs+yZD9ny7uvmw3X78efvdP/sX29Xt3fZGVqgYXDhDnFx9Jl01rAN+FqYsr8PPE7bl5vqKbaEYciAWvWMMtgMjJrig5hqAPgbzBsdSmKNdg615fDK49rQ93gNcC3MNjGCxhiWDYPYK1hQ2GO2hlwLXKm4yEBlNN7FvVdDhuXQrZbeFKhYIk60Z6m6zw9mwI1V8pYJF4iYOuhhFsv0e057KFORuCw0rfqRnVbKrLgODaFkvAWyxkX0/YgC2xpz2i0AoAZlu+9+27XmwejFVEOCaCjtftvvPj/q6h/at/AeApvi99HKyhZaHWtYgxY1LaNPZphVTYoD+M8FLwtGwhsE0x0ta35XBkP2ohAL2wgmWByrhcsheg/4awLWzrwLX7i45PfSSewlAr6454NrD08v2BHDNww0w8GEy+RmPhh0w4jq1MpqBy66VEbPPvML2hvfskIlFDUuECLOTHdgXnzqmkx/IHsRl5PVpWVcxLeCawUfGbz1IK4VzshDD9A+z0HGnKw4OgB0vJgdxYS1ZMH0yzlduzQ5kCpfHngY0oD15EzGhfch3wLUCVtqn733R/Hd1APGbaS1dwabVXXonfhMIcj5ocEMstIDlSVy5QQaw2HtC97qbYDljBF/QPrmf/ulb91wgBRmlDs13uaOXQ/7eX/GX34t/DplrygW6sDjvu5/Tnw6uddEm7yFbZP6Tc5cZ08x7CADCHTAfz0Bd40eT/fTvp6V0WaX68f6edJa+B65NPGFg9TssRed84hI92K23Z86LQTEZkYK593so9lY34Ph40T78sXMFbvuP/vmR574A6TMOHUMX6tkPRquKGYrp1ns7vI/yNUcGUXzvXvDZe3At15NcWPjF++Da/nzt1yWfkaWVBu/hH/khP8E/GVw7fN99TuBMTiYeRZodc7Tj47YhOV8FrrFVwAEqFyATGQe4FseHjTunNapyqQBEQfxqWNJWgAubQFPYJHogcxhAkGO3ZO4M7TQUTS+3LhFFo13RHAJ/0N5qxyaPwCDTRjW0cmlSHbsPPUwyRsBcY0uXHOJMHuM0JqrL+9w5qhFnycZzp+gztHEMuJmBUzuJ7RZ+jfU9AiDws61vxqluYBAy4EX7rqp5Cp7BcHnZHpKE78G1kwx0yCQYHd6AZwREHDiQGeN2NB2wJKdynKxw5/lV9WjoUVlHLXuG+4jT5zrgibEmDBJnUmApBIm/cO8WYy3BWYJTG6eZADdNNk7e0LRBt8nEE7ADUxpwzWBcvDavKd/r5Bz6YqX94r1W4Jq1vJZEH0kT5070xEbZf7VwlP6gE/CI6NOYGcBJnF/AAIKbun+8FRunqV2Eq0Zihul5SEoh7o0WJk10s3g29zx088YAgwDC1Gk4JWOELEm0ZPHZQXbDiU/Zr9bv4+ACVvjFogSDD8ls2JBIYjDUAOy1LxQkB1jXE2vrPJ2o9WppERbCbL0jAZtcn9imUfsOiE0bgsQIEzgpAP5KTSase9i1mT6nAzpGeqfVKq0pbjeRXTCwysEQso+pjOMDNc3p1PqBsiVMGkuAfAj427pjHxBcIwg2RbkFmGcgBPTXOFSCrJ2pndgtpwot8iWbnb13LK4+arMqvgiw1dU2u3bbt9jcVEGzMdAeO8A1sHRjk/P9JFxgl0Tz7Ai4piRJ76V7ThU9jLnQ/fP9Afg7ODU+7qSgGSQ5T/qN6pPw8cz7zIBxQLky6tZAUUEnwABsZ+mV1vCdBtdwDxmaEGBhSTCGr02xRgzqDhxi9wKucV2SjR+ND/Us4xMLCPB9yN+oJVLJWvTFdDi4CgYWBDDoe5pgHHwmgHOzRjrBFdPu4vR0uwIIkGAtQSaPuD6ToBTa6QG2vb5SewxFAk4qZst6NN3g06OzKXuAlvibu4/b7/6rv+VQhNMLgPWyd89P0omEjcV7qV0eNkKDWrBn2WppsAotrwDWbm6gu6bhKrCzYn6dbOeXN2SdokWVkVZphChg4308PQtM898A2tDODiYbgDHFWD6niRawnmAUs8CBgTRXKoREw9HTMdFaCn23tEuyEdgMnwbXzHYt1mu048ToJFPO2jUagtRs4DCrYksVMLTGbIA16doFYEtc4aTc5yoAc5116z5p/wscFPDXBQhOuuW9SmoEzDWxQrvroc+c2hyfOKgGP0+ChVYZTNF8YWvow/0TNckkj4DCqu2xY0mEl9wDlQlsLFzidRggkL1eh2EXxwZ8b6DNxcPYP8dAPTHdupc2MwHg8f64FhVSTNEEcw1fp2/bxSk02AyufbjkgAMwSrFnYSdfvr5tD2StYbDBl+3pBfcBG4VJsWoFChjUrahhQcfOmFfmXCC2X7HsSI6TEDmOw89ewAh9a50/Fr+G/UlhoJnMfvewJ+0x3FFvzUMwNB0nD7mp2Nq02aVeHKZFCr2RL0meIKC4YFL7gACeih2xvxBXz06mMO/klyaDTf7pHwKufS9hTyLN4oydd3xiTdp1jqT3mmnsmtImaR5epf6TuGj8544p9F6yj+9z4qvdaWU/xVLVnikwwQHJ4XWsfq6jCu8RxqIGH/weAWtyh/PvJUfotz74rzmwodjufqP5HnPdcz/fe277D8MZCSN4/u58Yv05ieoOL3753OQu42Uc2kaEZw/STGbqfP+1PbTjEp2L/tPnvwkY/3Bwrfdrg2u09wbW+n47Dpx7infCfEF5bu2db4LKfVf/mMA13dd3nnnu13/PgvN7W32e3/iAJqiMJ2xCSs7nZK5968zuP1dYUbNKA84fBdjyy4X5Bj+ZdmNl0OV+5vOe1zDBtdrplSRFIkP7KVucsY19NcE454gn0FzTgVIgEgCttcMU6KatLzfLZHXoPqnKNJKM8aQDGM3NmwA/C58qRjnxgwk162Pog2zWUA4Uq8LdPqrAxayeOvAVLXTC4wQ87VsEamYV1tW66EX1UAZjm0nknOykRQ7XyZYM6zXpEpriv1YedI8SUtdEqwpMGqFyy1D3/sLxM3G3eHV01vTcZIKoUxJtFf/9BDDBQSgAjmwmPYtQ7B2gsH3Pmgek1BsMsG5E2v9cTFEyYjBSGhTamKI1q6qoPSuAhgxCt+Cg9aX2syuKmhLazJTeSwINlVAaZKqNHgTdQamrkgIQWqQwwFUoszDONFb1pRY/jcsLcKyAvNgpVWuf4IGnUppNUgbCiQmD/7QPoZUK2mXWFeqKvVqLeI0G1RKwKdk6LzCb3zeg2Gc5AWASXjxDgUi4P/wOp83d3BJQArgWYW+AgzQ2BvcIGLvtMmyDtASJrUHeOhlsFxB7GeKP7bvcWszWZLOsAPKSyWfgly2jYGHle2mdUhKqs7Rtz1/u+QzCTGtwX7sja5Hk9QLMuzxbM3XUzqnvRzAdgBoScwRlHPbhIL4qfgZKeL1s65C9kWByBrBogm21TpG1Ixap1kpAPZlrZKPoGjLMIENXtAtDgcDvoV0n+lGecFoabC8capABEQAwhbKY6eJWMT47/l/OYJptZMuoc7f7I7O1Fjt2GNMCSPnlOkf+PCUq+3cWuBYVgbAkCLREv6n0eNTCm6R7vpOSJbeDLyChg3RdSF+Pf7mCh7Rroc28Tr+X3ptpyiKvN+LWBu+tdtBaV36sgQAmjmdKxBbt0DFJTxT3tHk1uFaAxq6qqZ1uBnTpXEXsXDc6mWsFroXZsX/WZhUIrJzsu5YnwPepteh1rTbItKVnAqJQFhfuNFilWSkB8FJ9T6u0QOiLs9PtBuDYGJogravsQ90zwTWAKq9fPAVZjDUOQGEbpWwatUe3tLWrlfTy9mb79W9+t334+eft+vYDJ25jPQn8vwh4Obd2G3h0aVFHSzyBeA8lwDOFzQN7De2v+qy0f27bxdUtwTXwWOkHuwylNksy19wW+uTBBgTZMNQAn4MCktOJGowhJpmGokh37eIc4J60VlXgQ/ECQPszCwVfByBIwNct8627NlvK3dbv1n4y9dieJBZfiqP0vY4Fw542GuPkeU6Tn+CaTlTiQ51rgLDWMEtb6ATX3JVQovUG8LD+jG+suRYNtqPgms/IE2Oi0RrqJAvTvdEa+oSvJ/gmMYLxRZ9P+w192zfa2+gI4VmoDf8rWWNkvLZD9tObNtAgdjGdBjN0sJ/yPjyLdrO0x8OeqjXU62n7QNW0Ew04ODvF9NCT7e72fLu6PNuurwQGY4+8vmE4kIA1MNieMSznFcUfAcp8X06dtlREASC2bUGoMnwmraFl7EfwOuyuI2eyvQCwJebKPk9cuAfX2iZ1B0onX2ZmeZgB99QCrrWPqIKJWQli/ydRcgyYuD4dBjtb2eCZ2HFkrvk18q8dLxa4FtYFwPpqC/1B5toovB+tixyx5e+Ca1PL+bjHP5qwrwl3EuE9C80xWOVcK9gisD263KlXKeIOAJjY4Xtg1DEAL0UyQUWhLXQuk9tdgLUU7/dVxIO16XOKHzFWT4wwYoCDdToCFh5568Nv2Wcee+3+3nXkjkERDTj0+5RHcdwH+2aQe2nrcxwQvRq+gT5j6gt2Tq68q/90RBUbP6+R5zB5y+7Sk6vxE9N+vrSh61rqfZNzjGeefZTrWfeTz/ku5P3ensN7/TnBtcotYjt2MV62ZIHNvt6BaR+c1WP3kP2Cv38EXMu6aw17D80jEjMvoDx59exaWQGu9/Z8nmHyE1uQwqSO/V5t91GsbLvRp/woMeDYua4FHaeEm1OVFTHX1nWY4Bp/K+Da//7f/fM3tiFRt8qIdRIbM7h6wqCMYdgqcnqZIreCTPPBxhnqgfY0nwLWXGXlwyutmVT602Z0SLOtA+eIQ9oNO2aGWT1rRUKHHa2GJYzsSgr1WwwcBq+fD0s6IVmnZnvsAUQh4oLGEBwHEIhTqb9LW6Ir0mDqPD2jTW66zxgBT9qsyVRqf5WoscTlNTlU1fOwLN5Gu4dayqCtoVay0lxTejyqUNL+UYClqj1eq8qyhzmkaup2s75mBc0lZO/kL2LE1L9KUE62ndiQl1e6D9PzPGlOLXVsO6m9YsaEq9isKrrNM6CdjLGZEhZNx/dosMHGchJZwFUFiShmZORCEnKBz9o4e42RvTPzZDIPieB+IbMuTsotwT4LPHcAFi/EGmvRz1DNBWZq3XUGFWibLRrkfDrVVKAyHIEJqZJbTlZ7wSAAwmtcbwwnQGtRJaJkGEjjC9+r8yN6Cf9NMMv3xOEFmOT39LTd3t1uH+4+UCMIrwPLCj/XubFeo8WU0f6JLzHElMxpYl23SkuoH8mudXUc6D48/GEnaCwdPpxfAGkcinF2KnHwhwdW6smaMBsvwt64TlZR3zBI4YmJBuwA9/0y4detebZR0osMG0SVjNIC9HARgWti7Op68hwFsGgdMSlRaxlGTphy5UyTWhNck45aJtPhb0wPDSDJKa2cHApwDdXhlQlFW7ToEiS4kc06ANcGizR7b9qmgGdLO8xgK7TD6cSynV3Ade1pJrtDTzNron0mcG0fgOcsxMnFLUYnb+9DZ0Cq/3aLOIGbHnTSIbk8ZhoN+PdcvwBKtguy/R22R/9KzG0xuFojKQMdxiAdR6YB2GDPeY7C1PG+yXACgbJu3Ssh/a4qJzldGEE75loSmhl8FSscdx+NCiebbHXi5MuOJmIjxFAzUzyRBv2yignc8xn8Uy1Z3dpFm+OW0usLgM7cwS0ZwCmoXcyLBpfaRKX9Rv1Xs7dVbBLglIFLaMUmKHV5vt3+fLfd/fLz9tPPv2x3dz+R/QXzyYErX8A+hZ3F78N+6L3AFlMbOb6eeG5x35geiy/YlBqEsOH7N2zpBm7N9kQm/fIj3NEY8sKJof4y0AZ7+uUZXxhqIL00Fg99vqj3RdAefh+ab2LswaZzkjMLBBmWAO3IL1UQCEMhxQcNNXBRg0W36GV68AL2jMFnFjlKND7aqQ1MTGYHrlm+ZEobNFOcJ2uwTFWgsM0yMC87rMIQ4p1msclepDARcK1Zhfa1jhPSRYFd+8TiSAYnOGrwBNEvAJn4/CGfgeE6Twu4Jo3GjYOhOBmWNktFDNyL9mwzX5MozPioz5pKmTo/tsUVz1Qnrnyti6V2w4bV8SQ1PRRAWOJVOAl8F1N7AVCj3nVzebLdXAMEvthurq+lObqd0F88Qo4BzDWCiWgBEupEtiWBx2YLipHppInt5s1GzDCP1e6mVJkQyoUHMNfcFpo9rfVrYF9asv538o9zAfvsPhkgXvZRbCdjvYBZzmtUq+pCEQH/mv7ak28Ts/uDdsy1kZf4mniHTu4Vw2nSeZ597YEiDkDbVpqbP9wWyvtpAG/v2479O0D7XJvENbVXdr/4LZBmeWnJoERKpn961M/mxztNpmrhHcy3aRMSd7x3v/OzeE8GVPPs2Qt0hJ004aW55763rtO+/Sng2vfef392juF9HZPHP6d+OGzAdz6o4h9KHoUE0jhASC/8rNH6HUBrD67lOTRzraHNBtb4NOvKvgWu4UXzuUXD1layj2YKDQWuTb5sL8Ih4HQcXHvvXMzl/HOBa3tgbX62Ytu2VQu4NjTZgp3k+t4DB2d8N5/Ht8DE/M4E1/bbiqz24cNyXvcYxnu4dd2XW0+zPyrTfucXJ7iWvbjus95rxwDB/X3M8zB2jVKEags9BNeCNRBxccxyAnAtzDWGeTZ6aY0MsBZmAH4upoiTbwcDAR6mAZ8PMuy3CDmTwTQqBbmgTGLAv0XrX8G1gCNtbA0GxZgOEjqTrdHzn8XVdTlBQjISkMeJbznzGAA7Z96bF69MRjEYQ5PvliEhua7EHkFE2740iCYgywLsRxJUgo+g6o9qcsA1MIZqiAGDj2boIVuAEyihcwAWFpNX9b1bV1sLYQXXpJGXJoiCsNSCZVFdIbtd4VxbCgQEUvelpiQJnNU+w3Q5COSjfUY6a3hn/AzABDR+4lAYkotzEQAAIABJREFUNAX4qIr+MLmyBMUna/28BoHJ85p0fdyHN0n/ZsDU1MC6xCJxXhnnFtrVz7HPUZXMNSihNGuCyZTXwfdIYAZsB0/rVL5v3b+0ZA6AbZ6dNmop0brtawICac8ywt/MKDAzNIWOwBoTUE2kY3sRkja2FbilweVenq0xHhvtDQCEAWRdXF1utx9utru7u+365prvK7BHyWi1BSFBKd0wt0aZwaZ9pIAoQ0TwGWR3mNX58qKkVqLOSm5gmwKs4W+Aa8/PT7wuJZwG1zxMAvtiDv0gMPWs6cXeQpX4FYhkzTUBfpnCp62QYS6yU572yIEjO3CtqulDW6Y9oyeGKnnQRDzzzMyYwLpkYq8GHGid0JIUFiD+m0mRwfGp49bB7AiG/Z/tnGKXWkMhgtSKagQ/VRCc5PBI9dGGsz6sGITUBuoAYoJrscNyvAG0/MHDK9KeT4aVL24mEKu/8C8XM1lObDIOGkjvqlsly3nlYHDovKYtdYJrKRhZhoBi/wO2i75caYeuI8rxUanwq3Ck+9f5s46awbWwifTz/gyysAejUne/tjnt12ofdOhX4tt0n2qz9B71xOZipVEPstt9Ycuhk4bEW8BAkuewO1oHkTYoTGYygOIHWrswIDU1OQ04bCdifMNPxSZKwFyAe2wcGW3WsQM4dXZ1tt1+/LD98uuv2y+//m67+/CRhYaXFxTf5G+hmQYGGzTNALCJvWWbxeEKsvUccHCF4QJqSaXeG1vnMV0dWlYqFNC+JTZxOKK2xlcOLwDTDG2hXwD2e6gKpmBK2y7ticDO/WxppwHqBVxToWS2S6LtlGw7vA+eA2CTM08vZVFDxbP6OwNpMkEUn11acRm0YtZuFbHC+LdftCh/J79DdNvnds+0qGB+gNiyMQLXUoBVi2i3aKRNmPc3GHr1uwaH8jsoLn6FjXQBscwvRP6/uPAIsf/7x+0Thks8Y+3D4JVeGcG1DBLAYtf1qJCV2DLv3euQ9VFBQ0thOxvzlDX139EGix0KgKcgx0UUt7iq+i8NkQBsaA+9vDjZrq9Ot5srgGtgeELPUZNQ4aPB1AO4hiE5L2RHaNou2G2R/0hRR0shkJ35ggtSYcWXG6gcocKlDn0B/iLeHeBqbO/MHwKCUIDjVJOH6+cjzjkAkOgnwyyKzdkxkll0VAIru6M9qv3VhSflEvtkbQUJUHgsQC9svFFoKTtqc6qWwj8OXJM21jEm0vDlI5Osya6V+I1c5cDQ74GZ9ydDpsCE+yWQn6FeR5zH2iaorQk7Nuk2M8GWu5nkAvkHxVXvxADjc5OfMYY0i+nPBa5pL/q5W6eV1zoAwwK+Rkx17J6O+tmDb3YL2vzRt8C1PTC5/71De+QWd+uI8ufFFHMOfoS5pkdxCGT1qTA5oUDTPdgcUoRtwy52XJcinQDeoz5D2IeRJMpzWHfOt1b5nwK4tm7s2v7vgGvfA9aGlTg4Y/N394A1fu/d9lnH0scwsBzj94C1hJY61QHBO69OLHfsKf65wTWe7IMLjRPoQVTRt4vfDrgmnyuzRnAtjJYE5QrcxbColtAalR4HNdsmuyqVh5ODn7/T4lNMpp3hTLIXqiIdlME13vCYJjU/QzZAu4wPJkZhsHmYaLgSmNcHGtpfb66zkMiAZwHWDN6FWbNs5Gg8jCQI156kPptDCam3ktfhwLEUT8pmIu8dcI16KQKr2IaQAQae3si2lAR6ETAmKizQR9VWi8zvwLUEuyM+Ky0maXA42efa2Dgx6Vdlk6CDp03WAAQ7yzAX1Q5pLZ60hZ5pMhumy5UeHnVDNN1KFThh2REpjg5Mgh5uBV+4wBAF/wmeOgkeguMGySq5LjHM1tMTNrrXagoV3syXsRcZiGbi3BC0J2DgimtaBnX+BFYpK7YGYfT/ONXSrbilNReQr+nSjRkLkOk1npNnFLoycKzWyABpANPcFupprADewJyRKK6Dm8Wh6oBIRw3AFNpNv25nF2fbTz/9tH24u9turm9olLHv8PNU+qRj1K1BYq2lFdTtHQDXKLyNIQcC7wCW0chDc83sMgapPuSZhBaB7eiYgdHBliPsH2ulEVxDMu/zwoEAHmwgRzLaljKpye0UYW+kCAAQo9s+3W5k8fawaKTV2AHGDMLK5gyavIoNPbFN2i5yQJqVMUC2AtgEsuGsiilj9ulgPlV75fBY+7hGmNYqmrt3dAniCBUEaD4WILnNMfZ3Bttp9ZPz9vQ3T58Wc01gsX7WmVpdSzGAVkZZBbwVKPaZKb+R4NeAmXzjYFksrLQEgiN0GyCsnt9k/gaP6hZPtcGP5GABmtwqU869KjcFYiaoDxOogLcMrMm+Hu0RBLyiiTrE2Gq/VdDkQHgmurUedkgsBhhEtIZZCiosvLnSKnmFgH86RRl6ELkFeWwPq4lOpu2O2rPwfhDMzzTyPl9qiVd8AhabmHBKiOF/VLwxY5g/A8AmW3bJKaJuW4c25OnLdn17vf3088/bX/3132w///zr9uHupw1t8W+cmsj01+w1tI2qXQ7f1fmTfWLbJCZLElzDcINra76dbafn5yUeT/9oW0Jb4MSeuaZ6vslUe8I072exgWn3ONxAwBj3KFtCERvJPwD4A8BGJjI15wCuCfBBdwLei18E6aAdJ9BfhUwBhQHWos8qO9JaraVbRsDfZ3IOGhogMd/f+rz8sGqHM1QywLV9MlqxkoF1nUt1PQi8cAeEbcPU4EvBQ1OWe5roZF7h/cH2VZwS0FqfiucgLVDFMwTXPt2zbRJgK588WnzfNrZQxr7C/iuswz7Q3iv2Utn0GbzHUMrPRKcmsSmXJ8Da0HUpHcNoBhPLV8szR5Ml2aT/cocAfDL01843todeX2EIB/aLGJy4B7AWWQQDe9G+Q/sfPkf6uSmGRRYn7Hbsb/g2xGNPj09ayCo4rAy+Jb0GiJWRJNwfbYOyB+r1Nrv4TAxQkp5ws/26AKP3ESMzhWrFPauP6rhIe1UDViI/IlaZ29gpExPdZt9c+U7Hhd7WAb4OmWtdgo1rVezwR4Brk9k1/nu4cS19Ns+u8Mv13bHW57NK7F++9hsgXhUbqSmbNvTj6Mix7yZuWs9638keJEgMWmWjAwSlv1HMNRYxUgTcAXbOvQq4HWzJ/XrOf/NMVtneutJ/cXANn7recIEA40fxSz8KrnUcpPPPPcuHpQJhwAOe5T1IPNbgPUBH1zw1z/54cK3uM6kwc4YZW+m5qpjtpgHbnkGQe/+RuiAxX/D+/fSr/tLMtcVW+RlP2CR8Hb4uNn+Hqyz79gA0cu4+fudHwbXYuLx/7PB+kQ8uZxRa6Crr/9n3hnjiB/ejzLUwhhtH2Z/YLuzwI99FXw3qLWs1wDW3hRJ3GIMbClwbhbqTf/ff/+0bpZSq+psKmiqi1ca0iHGqWp0rTDCQg6rx84PK7ZYe/JwtEQ6QVIVIEm2GxhhCsNCyx1rld5bEFO10NdLbFW4K78tWrJsm92jUze/dya2d4JEHYFNR2k8Bbkqva4js5pKV1Ota3vuzHGYDLWlB5e84OS3mmqehqj1CF4rnJWH5tLk1gAXAgeEpJoWi9YSbRNopYQb1NbQAetpCsxnxNwG2qgJr8hm/n3ZTgBOowLOS39PL5IyHbg8ZFp7m6Dahc4ywd/VPDAeMlEdL6GjX9VRBBtSk5LslIYHW/Bwz6XJ0BWJpymb/cZqXXLZaQjv4ZRXa+6i3xfpAI6jO6/dky+xRsu/SGpOge7DWWJUbub9+z4M1ClyT1kux5QyCt4PMPo+eUz//ymMCHVQCHeBRwSMZqW5TJCB0AW0WtBsFYFN7SLG2SuOpxXo/33/anr48bdc3N9vt7a0FxrUPsEfQPkpNI5TDdddsbcrQAgLwBnGZ+HlfPT48sL0TX7iG8wuBmzwDbh1lUk2Qo7mHSMLFZgMjRmyasN3CbElbqFpmX6m5o6qyk9PJlAzoRqAb9gwsELfJ+v0JxI5JsEtL6Gp2uuXWQbFAhbScm3GK88QKvFoKuy1Uww2YEFp7TUmywDUlSQNcI3NUrMA6izujNIOZvbNN+1J+helbmDRKX7I96115SkZAvwfoItKOzw1Iiv9mq6xtge4prdx662o9rKEy66j6ZXroN8pm9Cfj2hVDzoAw7Ons1rYAAQm57bKX67PmIIlSl2KL42RnBPjvNszVrtSggsHiVlIr+5AzUDpYTO79XBwECPTVeibFoy1M8hXmX3xlsfJUSNknuDwX8LnVjjpaFYcYudiHel6TnaP1NVhisFogq7XzzLSFV4froixA4gp+tIE1ttPDN6zTeAEmZUqzfLTOFIA1ySaI2f369rK9bl+288szDnT5+Ze/2n799a+3X379a9ouMNhghzXgBet3LtYFRtJjsjJ+RsmEtLJv2znbMq9o/yjVcI5JoWiPl+A5GeBh7ltHk2xxa3jiAzDEANNC8XfANRQX8N8AuwKugXmH56B2e9lpxBtsDbU8hOIsif2LPazpx3h2WMc8w8QCy99g0ZnRljM4BwlULLY83waQdI51b6p1yYZpQ6jQkdipk4n+/bI/BoupqDta9XlfBgVji6Ur162jGYIgcKjZbmQmjn+XTXNdKoULyBZ8vn/YPn9+3J7AXsNZB7C8nQqg470prkghAEBW7XG/sYLxbneciUBVwPPaAnXGAJAA0Aab38iWdFGDATzArWYqM372ORZ7DQyjt+3q4mS7ujzZri8BNqMF2xNs09lgwBCAGmQ70R7KQo5bZqW9q7ZQ2iHEDAu49lh30bZttLwWY9ipN/P45AKyjbPFJ/6j8o2TE8YkKaLVkCB/qtZVYD6YoDxvBnYPwDXuQ9mmgGux6WTAplPnYMjZTEzdqWGtZ7Gg4yP0vNXOtrIicJ0CNPbTQgMWdLsfPZKPDb0VWZHvs9cmuBYQbOfm138W66r1PrvIfjwTbf3TDKSbAxv67d8DKn4EwJgX2TrXvu/dZeW5Z60Ymxhc4zOpQtgawU+45z2QP9eR/cPjbS8eosV7zLU+52HZHmPHvPd09EH63DUmmb/RmuWJqXO/76II4311JyzaFOBYkKNb1WdMEvZgg9V7sGU8fb9nnwcb/3pJcOCARe/uU77FBNZ8j6UdaA24ci/fSLj70/0g+7XH9uWx773+yNsvNun4ndlc1Q8LUyi/4UtModPt+Fw3k47E5u79cQwkq7h+f+/fANDnFStlcKfK7lYUV/Z+4I7Kedu9dobix0CuZa1t9A6vPYvTtnZtUV5Oh/f62JXfAdf6zPmU8+YyaFD77AfAtX/+Jo2UqUEgZyDHqaA8RieAmIAv094dWKlCbkCAYMHsFdZiRxOtLt7Js8RxZRjSglqfUQ9KKzJBt06wUGHTSO+a9jkmSk7Di/cI+LcAPv28hpGJKQjkqklfEfPlQRgTVVklHjtGRYAOqHLftZ61Icfhtl2b2luK6K0B5YPU2iN66DhoDOb5DOQksZE1KOCiNJ2eAK65xQPVWYAJ0ihZK7g8rPwsPbtAFtLb8EAFrLmp963ZYh03SLRQqH0AQrXG6dFG2+cQtnZSNSuG5xGDN8MtYGla0jaDax28+kNKNNy6Kvw2wDxpcTVg2AZDYZmMeJBZ/pf169KaxZ268wYK0NTeysdFXTcldaqIdquUPlxaH5nsytfm/Pu96TTJBjmVRo8sKl+VBHs1PAFNnOzSEBt8jWB+aYEkzRlsVGsVaY0Erl2DgWGB7Jz/Eox2WxtYIWFlPTw9bI9Pj2o94jTMc04jxSQ/tluhZdZtosVwZGKifRbGAM+5W47x/cfHh+3+8/32+fNnnj/o89Gm8P3UDobP5NoUUPnGBAJtJAFrKtknI7ZBGgFiGjTw8Igkljc3WJsGuGo6Vlr+XlnJJIDuPUYOrauZmWaqQkVP5BRbIazcrooHGCQIaGfGdXKCgGURMdEgm8E1tvJ4bQWuAQQ1w83nFdqLcsKZ5Gfn4T2f/codk+DdjkhB0A74USpUycTiYN9xYPuYhHo33tvFavQQGiWsamdnpXu0nrIlqVFjJ5Ld5qWjM9hkA0AqN1stDT3gRFDb8UB2GWqwAfjHMweY3tWwaRfyfTf1mkkru9C+IODd2nbUocC+OJS2zN4zPAfF7pPdb92fnmqXpMuQtof2+PwHeMsDmsFUgm7/LRU0fwYBk9bTy33xuRZzQi2Taf/n9uLett/3QJoAlC7ZsIUWS0wQ3LZV+kit2yb/IMZJWsKp++TFVyFQ8Qpb4K29BgAOOm3Ax07PYafOttu7u+3jx5+2X375Zbv7+HG7uQHAhnb5DHoR0Aa7AJavWkQxFRoghEEWtI+eXW4Xtpu0i9DZ275uL19T2PJ+szg+n0sXSNUW+vC4oRUUbLPHB7F2n56fOLiBa4fnZOYbjhqYa9SXI0NP4Fr0JPEyMXnUnh9wbe6bgE8BaatFdIBrHDIzxeIrZggDUTZC+3syOcf5qHbY7N9VDP1ogluAd08g1f6JnIA06Wg/BkNX7DV9SUOui7svX5RQzva0mCwBgbKz1CN7fNp+/4fPnB76/IwY85z+GOCT2u75MMyoe92o8OC20FjYAE3TXy9MhI46KjYIy1Pt1rKTZHLivMG/Gkgn2LfoowkAVryigSLQXcNZwrWhPfTyHFNDBUyTIWzWgHwyija4d/gUWHgNcCDAFr1fBUEetISinDQxMem7bICnN2veUXuPYWJqD3e8O+2J48QYQyeWmHbKLgdLP2RtXUrnWRILXvu9ddcSQ5WD87V6AAXX2JPuye6UbakBZ0ss34AHWZz2qYkg88Yzd1oAK8qyQO96z1wbSWwcccWlWvOwq99jYCh8LDSu4pLy9sd8s/27igdT4f0QRQhgxzNoNpw9mnexI6F0/PBA9SUdO+PvJtCjqHTsnnoNhs8umSADuIMRuT9zifYr6n+nEDev73vgWvZ/bdv4zeqi+SOQmQNwzW29NTCjrryXJ+DfboO8D2gmbx2gcJfUli09oUkB0ToHM+/t2CXPRNfca9j3/y1wTTmBNIILBTeZowo2VQjslzmcnSFUffYK3vTa7Z/Ve//O9/9TgGsOCxSLL+dsP6RPecsEcnOdXVA4do6XJTr6j7leBbA5fps5d860bMI3wLXdpyymqOLxWMrOw5dfG3Yx23QWZNrO7tnKsUvv3fc759IDDSRNoX0WEzuxHPwwR+7k3/0PAteoXeI/SnQyVcuTQjX2aN2gNqxow1PAK4ZR2G6NdEY/qQ12MzOUEEbzC58bPbdUKOkQ3IJQyGmJ4UcoV6wYBEsLwGfEfwJ13BAGaqR9NRDfRcB8uAsncUpOxPhKiwLv16CirnVWG2QJAsbMZK+qlXbmSqZ1iBhezCEBYa6RNeafufUSr4OTxh+1oLp9j5VpgDditAFcwGsR/Ghk+IkGGqANwG0tuvauXqktzeCTudbhYCjJV+JLgM7sEjwDBp3UwkoLUfR3emxtABCBa0oAFaC8eqKcQCmyEvy8Qj8tp64wVC2LY2gBg0ULvs1KNxZYoLHWIgG6/kZKV8emGUUUnVfwyUC9HFYci/fJYGwIJHpxa5PBNZwNMzny7MFoQqCIRIh50jjzgt+6UqMSks6jDnSLoK+mwu0oE+R14ITEDHs3IArBsqRBsx2cNH+14iphM0tmVpi9lpzE53OviWloL3nePt9/Vhvo29v24fbDdvvhjoMOJLCvIQdkfBjo1dmRk2DFGddpVgbeF8y1z5/vtz/84ff8OXTd8GzxPhhEwCDa95a2NKwnEkwkyA10upo8NKHkjAUgY1/fPwBcE3NNFXtNBs1ZEGNIT4vDOZjnWtA6rUhmH0BDKhN8CXqYQRHdqrSSBpTNKI0UL2JTlMSFhRZWlL6Ha5YYuSewMrGAPRTrQLptZn2Y7Zr93064WctiPMSWJTB6D1zrdp4C144E73u3FTs5BavFwm1NsQJzkRyPllFV7Aa45r2es54z2g5QZyZML7Eb+w8T0ER5tr0JEObZylCDRJtgCrHoMGxkghm2PA8RZdl3+BsxImbQ08nhodNfq9I+rQMoXJN1+Vi1SKYlbk1qtGk72Z3JH1ufFgkGHcrJgkmgV+0278QpWV9h+9L3CsCcpU6SRtDSgTp3E0Fy/E7aQ703A6plKAJ9w7ad2faiXQxAuoYnWPeK+10C/GonlS0DkwvgGmxDiosXl5fbze31dvcRIJvs1c3tjdi7ZqFRE45gG/TXMIQGn3e2vX2FrYBdgO0E2OABKrjmCxTlcB49XRLPj1Mx5buMwycA4FTPl6cn/g2dSeivsS3++VGabWRty78yXrDuUYajwN7Ap1DDlBpzAv7JOqYsBL488dPPN+Ba7BOBOAMUjNHAOn5WYW7GYRU/yWAMGKCaOmqH9ETfUbStUSHemHuKfx1UF44CfKfwwLZcgWu8rgGwCXAOuOZ7dowHcE3+fBbfdKk6+/oCmAiA7e///rft0ydo4MEvCWR9JVNsZYvhPS9YsI73VkHWQeDBaTFuyB8rJlL0zpjIMfcBuIbXwNcB9qLzEXOthg+4lbN0P/k6FDJRbAXIBnANYDRAZbdV2yYKnBS49vSM4it2GDik7WsIsHHdpFOboVDYh1gr2qABCHa84VjJq0DTYIBYbLgGT6vM6etKtCWWOJiaaPGOPmxPnM4DpP4izs7z88aSW4AAM9XqSXNyvO2h41D8THGSJXJKD6+ZlvElitMDrnWOY+zReRMvQJc2gBbFGN8C19qRBl8QyKDvJ5FdfdTKIGkN5d3vjEQ2vx9/i8J9P6lDptW8B525sLIaKO/8Lwmn7yUMzIwIL/DIn7iAW+8XnJgpjRh3+W+sTXRU/fcx4CEFjTyd7wF8Waf/POCa44diBLVeaXznGguMvfPOOuV+upjYfphrMlowtd/aRuMcVjzlDoYD4zbbmDMIkC/6UXBNkgXlHyvuMXtusDdzbXM68NzXda/LWiQWmvv2+Lrt7+0vDa7FXMWlznidMVuRUlTU+GPBtR3uevjohq3qtWubg+sJjqP4qZ9pCiXJV751ro49l9ie935vAUhTQxh29c8LrqXqaZ3IOgfdjSFch4dgBddUEdOhSaAtRkXaO2fArUWEcxNy7MTS4Bqn5ZnplqriXp9MTleMHDjyPbiWNsqwqXSoQ/PvQKhBMoBbAtcQeLYYe1oxxW7JAwlrLXok2bSp/Ac0C9JeVdhiDomVlOoOk+eAC2OLBgDRaHkf3h2Vuw/MZE+lLqWNXIkNHtwOXAsoBGABDwQJANsw2PqmCWao7oF9lNa3R0wfwwjwAtcURIepFqcoZpyBPLPmRCYKe0r6T8WWAbjGQBa/o/Y1TlsjQ8gj0DNhtgIvVwzNSEkgLGZCTwntEena0HyWPsy4BjEJxEhLNUVb2oMPXHVVwiXDlKoIn/ucMlvVyYBYJ9LkGuBaH+7hJAIAotUGgOPz88JcU2ur1kH3dkbhaySE+FsDHHQOk9gLH3STASNU6aOV/tlwWDJEMgTVSjYFeU9OKI6NM6IzH4HYTtjDWMvUSwGt1sGyU+RlcMiEEjcEuLlqAGtX19fUXPv0+fN2fw8h6GdOsb2+viGDjXsULVUDTMtIelzJyxeBc/i9JJ/4G+2gv/322/b3//HvqWf3y6+/8G8Aa/gZklBcKxNLJNloi4rgtxljmW4csDCAR9ZNa3i63d8LXEPSkDYp6B1VC3ZAP4Nr3I4Bw8mSeOFzwBqz9YbDItLCJ6YoE+FMMjSrjc/eoEgiCgFEBvmsO8akxu1I2COZsipR6icPkFDyUxo8g91UraE7lxqNJIEegwL+DU8ckKUczABujnrsndMWMCKQgXZ6J9ifxKUAMzvypcXKz2GyfRNsyE/04IjZTprTm+ASgunalys6mHuTycnPpBGJB61BLU4wwnrlM+r3KXAtbBP8pun0VXI+smC05/6T+6vw1DZwXl/ZtyMSBXVvvC4FBCpq6DprMnjaDYwyhBGUdupK9FxsSkt8YuaAZgFbZgLGls4x+Tn2UPcQZqf0X1R3MuBKwCEsYMUgYt04Pz9Fuxva2DVtOgk9aGVfCSbZ7pFVD9+k9kiw0yKbADAP7eaXmCL64Wb7cHdDoO327gPbRMG+vby+pp6awDMAbNBhQ7sodLgAlKFwI722tIedXyIGAGDxEooMWd2MC/wMU+ijHUF88SztuNcvL2oNfXrk2WZL/tsrW90CSOBv2XPZdLDXYP+wFhpyhOEKAvHw3pkQnuEw3UapOCvg2xxygPgKhTmBa/ZLYUeR5b4DRmpyZUB7ARUBN9NhwIJG/G+xrbQ/+0/OUWySP4/2skEy2qxcxwKsySYXoEg/Y+BtgIL1KS5ycr3eUIT8uv3df/z77bffHrf7+xeBa7TJrUmmNlINXQBwhRC5AfueCit/vkuMzRYKU01FQBUiAxzH72bAxymKkOzUUGuwJCPQGopYWAWsTppxHnSeCLKdgMWJ2PBkuwBQFf1CURxrCM4jpqZCZ46FI/kcgG6KtdUaKlkQxXjYh5mAqfPX0zerdSgsIkc6ZOVTSiPtprGjA/QqDeXwIVU0ywCvFMv1UyU48NfULqQO7ADXqkvH6GljPs5/tOvYDcKlxRCkwborfcgU2FIIl3rc9BAJchYwKqCYQRISCkZ3UGx0QLvFJaSLYQGx3/OyXUTUK2bBLHHlClDl4pu5lqT5EGDLa8rW87h2wVn+sCUodA0608ndcuUziQ5QlJfnZznX826/Ca7hc1wU3xfK6vccH+M90w787moO8OA9cG3ezx7oSq63v/f3Pm9+v9agCAEiPSjHnMz3fQnTT96/l/fcxzedcdYdaPkXfbO+IgErymECaimGWOOm/fNJLr3eW7OA9nUV3KNap20vC8SZQ6MmaO07Ob4MPo4NMitZUny9X5v9Gu2f058DXHNqtbw173WZEKplfQ9cQ8yGn8FHHQOQs3cO92N/7DEQa31267PvCLiLnsGOCk9ZtNlXwH+/lmucPB/e4YM8jM00YQxRAAAgAElEQVR7j9PKObbVf/85mGvHwbXs5fg1XsUE1/6P//Fv34oVlGCAV6ULjiGY1Wzpe5zb3UTPJOyi7rsnFZ96SJPtk4OkRWNw6FYlGriaRKqktllHaztAHk6SMgYYY+KbDmnKhb0V8qiSjGRqqU+dbjtghn+t0fowU1s0ievjSnhtUCcqAdfSUifQw8FhmA6tQNKHx1VtJlLRNkPA6CmhxSQrtgQShWauqRVEABunH2HYASc+Kgl8wsQwaDhxoIGANU4pYySplWWg6IEJad0TOyzte520A1BDdbdACD5vaUARXCumoICl7s9WpTYtPtiseuZIgqyzxlaiZrtVW1aYHxTElXGsqrh2bpWeoxvnI7gY0XoeQyUj2hbNEGs9FTIPOAxCxj4tv9m70gLSQAYkb0lecY9oO0rbUsBYfg/MKrRdijPY4FruA9+NY/czQMCn5yTGTbHY7CMyOQ3XGjAbn1li1kNsOMWoGMfJUFVI2QchKU/sQtrHtVZa2qvbm+3y6sqML7RlKLHFC3AWrq6hRXRF9kdRu7kXxaBkAkd2hVioYna8kQn36bfftt//4Q9kkQFcw+uReILVQeYatNhqnaWxhn8D3MP1TcBWVbdMvcOeTdIIDSWxwQic+BwqAQ3bse1jDPrKmACrQPYzQCU1LEvcUqxE2TvpCQIIDyje4L2qQxKL1hoJ8HQrouy5p6pqUihamJ5QsYdNSPIX4e5Fr2hXUfb1IjGngzpoH62jY9/QJ6q0bu07vhHblF8JO07MVTMjnXh2YUP7T0zetr/cf6PYEWCLuiGjbb0Ayp3eUfuzsb+tZSPnrPPdnyF7QtDa50EMCtlVfn70Qge4VnvD7dn6XRWkTGVZMIRatx2zbgbX9RTmawa7w2apwNF+fT8/BM1JfnX9g72za/+tdoQwFLICjm9VYXX6OZez7tE+xcWaydTkCRtMBvpzA/p8Dpr+Uhqvsv9uCy3QtMgvsrEXZ2whPT/H1/mGYyXQOu24er6wMW+vXzkEIEUZmFV8oX3u4vJsu7q+2G4/XG+3H275hcLBhw9g4X7crq5ut7PzKzHXvoI1BLbaFdlsANtwVAMa8T0vTrcz2CGhLtJC1AJ4YMyJkhn6+tftDT4ZjDG00KM11MNcnl8EcGGvgz0UwDWxEG2O/RDZPSg0XAlgC0j/QuF66a8JnArDy8NDAN6Z2Zb2Oui0sp1/MNcKlLN9EQjrc0LQSuDEvhtCBc6OFXPmGIPwnHdSrzOU+C+DU1L0MxuXww78uS5OdIuo7iWMPdlQgC+y/a1p2AzcYOIEaV5eORUUgw0eHlG8wNqTOEaGvtrxPQTB13l1gfglDKM+7QRMKgCXQUtal6Qh8IRit2aVhbUPZhtbPGlHwl1MZCT2mr6mPhHuGbGYtNfAqsM2RL2HIBsANncJBJzCvT99gU6gGNAJD8WOw6AhsNrwM/sy+mrv6wIsLYtRw35SyA8LDtohYvYFANEeGAU926OwSyWzEZ8poF7xn32yHx7PjluBdV48nMd2o62hE/fC32TrJUMQCRnv1yFhQLtZ8bxbWaHLM5iQKeSkyFsFogDqlWdFRmcCBc2UyLXGXqzJaOzvvKORwxmQoGlOsDf+e4VD9HtqlQ4WdshADVCnsxlfls/vdakC3cilEmceS/r9BNda0yw+5GDab7wHgPC5KPiWxx2/t0QxWX8FHHtsZw14/K+5Gvh16Wf2Kh4ChSswwjM/OsWOfsjum8fAtVrtWWDzf0cyJp8j8EUxNcGbwXxPR0OdH0VoLr6Fq99MsX7mDVz0Hmi08tizUVq+7vFmqOZHDRjiPcTuTLhUGbxyhyXp14uivX7skeceZZ7sayp/XIuhPwKuzTj34Bx5j+raDeiNwu1sklfhtXOLuk7f99G1dA4s6ZRM2Qw1Iyepz2TZkFqY96P094C1Oul5j8SdBnmDuWhpVXyp9xrg9NgGXp4J1/XmPypDc/QsH139d4/W/i3mv9fzm0Mf+DnFiFVGrVZSTkwn6N//m3/5Vk4ck6eW6Wx6kXTXOhDCa8AuK0qgnZVaS3Nwmml2dLKmr5kbqvr7u8WTQFC1tWTjHFZZppGgpss5gloHnmVIhvh1l9ZVVfHBLRDRlaEk/VOfKBV0rklYfQ4o5satIMkGTCwZBR45QFM8UgmF/tAJIHg4R4KraVUEnMCMyOSj0kLLYRS6j/eflWolMT2FikDdq6YhEgxzOylZa65GZzMTXEPgxLZRgQrQ38J1CXgb2ht4X7ZBYsoUWtPQeiitDnyp1bf3kCZpCUjC37lO7B/cB4AYshIIkjgwH8ATfzcBA6u2FDixM4gXtxisE0IdGO9vP9xVV8JG32K0CmJcESrR8AToYNdYx8iDOwgg5j6RmdEpvBTAgudwSUaVmF4UuPdkqq5Qa024fwKYkfWo+1OAINYgQCfuF7KrzMrxGuP7nPBmHTKtMdpPL90iMxkGh/ZHrcDSrsHvIkHNvi3g2Z+dM0qQyKLGl9dXZHfc3N7W75JZZq2f6xslqQDY4hzxGUjcHh4ft0eIdrMtzMwgtmF/pdbap0+/bZ8+f+I+vrv7SJAN7wuNNySMuB4BnA662SqtoQyZ2Ik9VdpPJ5lQCs02TeKTOcI9t3BrXFWcWIIUfD+MUJ3TbhdPMqS9oYmNBNG8TmSAmC0kQXYwcGX3cF8ULke7F4GCc742DD+Cfk7SmPSwDQj38kq9uMen5+3pCcxJnFe1sRNAX7RUPNhhJEIASQH0hpWs+/X02bFVlsA4idESOHSyNHdYAEdWie14Ba6L0RIsNy2gSW64/+yRE6DJ9uvdAxAEXKv9esS98tpHW6bfQTT7M2gLWbfPIEV8X/SasoY6d2c1OcwXqMA1ANtosVdQi6pk/Fj7swS8udzZbpF7mb5u/nfdIj+3GYdyx74S37PMmv5XWkJm2haIXGBWAov8ToAuQ4TQKHR7kh5CU+L1qPx8bBvj8wDe5rkpkVaQKy002HsFiwydPc2SMUKxkmSXcK9hrQWzxt/SXlNLpNpEwSx3mcAaVGLCC0AmAIQzRpZrSEBg+WiYwuXV+XZ9e8WBB1fXV9sddNl++oUTRS8urrfNZ+zk5HK7ur7bzi9vCLCpLbsBWbLh7j5sp+eARdByB5BMiQOu9RyTmvEsUIHWKOCy45oaijP9xGExX16eVRQrMNpyB9ali6/D+4EpDPsH9jqE57G0asnPcAMBaykOhJ3IpCt6lp4YSvmHMcQi4NqcXF5FUdsa6nFycMOcuHg8keU5WIZ16IBPECznV4mXbW4miZr9FPavYrww9aTLmbZWzgPwftCZ37WZOU6GHYVN1QAo2GBIa7zy6/kZBaEeHIPngT/XlwB/BK6V7UqhhthRs4gqXayaLYAz+L5IYoxBCLXn37YLtp0mzhZ7jP70BLGmpotX23ANdkJLq6fvGmQ7P9nYxnqBGOEcv6u4DLfy8lX3i+fOLckuBBd6wGT8osIqPhvxIYt+lk3J3kB0i7MVfTQxLcKQfBWwZhAksXOdf9oVhXcFrtlHFctv5IicFF/Fj9ivEzO5v1hWQ+vZNsoWkd9zEjykVghWuyNH9kl2LblLdbzQtkOHT36bUYS1ahWTyf8mXsN7TbZJ+414pN1+tA+sNcrtDcAvvkA+Q9cYdvRMGg/d4ir5Q3CtHUsuaPdrDXQ0QN3J9AQvkrzq2veMuiNO+si3QrTY+8H9S3nvvrSMDmoGZ7O86vcCsgzQaQUXDoEzSjB5D/G65Fj/Yn9yz9+Ka+Z+JqFiDNLDNaIIrRgcfk3xZvYlh3eMXDE3I0aXvW1JXKyDmvqmg1T60B5ZjWAGk4Gfzhj6e2MJE4CtZzGIpiNkZf9v7AV9BWJWFs3HGSiGn55bzkbMxT6ems//vYcK5prOrI/HOJ/5PkkHR36e7TLvM8V7MRIdPw9ZkfeuowHUGITCL5dHU4Ci4/Sw3Pm0Brqk/1xjuT9lY7cljlVdLQpD0h3QOrApvjj6l/lN/XyPAx0Ca7GlhbmMZ6D77WdW772w3Noe6lmwNWnV0y8fMo7+AG1P/q//+b+GXyOrnGynkahkwQlaGSDKAaZILw5CMAlrEvSFhiqtv4uJ8g7Tq5cnlWtXlm3k95tdm9KAnzUUyCBDe6grrgrIjCI64eFGP3g4GegQADEA4UST42xCVY/GV7cOvmdbc61hylTCarOV5E1JsoGPOUmVOj1ud/CkzgwzQPDOQ2mQhVVqBOocse6k3s43wSgDTLNwoL3GIB1RY6i3pv9zAmONq9d0NAZsNa1Q15sphQgqIoLcordhlKXCqABmmeboVh+sk9pCzVwzqycty87GZeqr5UKTJlPpjqnj2GhbYG2BGUzpUMtZa8cae1P1NHoWA8RTYNRMSv7OLlnQNdh4OzEK6wiATiV7A1yrgBHvZ9Ft3CcZYQRioOkjpgMdklcvTDWxmPzdATYIoJFOWJxX2ssUFAaY9b4uQGDueTk7gS2dJMS4JbFpbRIDbGiDvLgguAa2BMCkqekHFgUm6oH10+uPSruYeK3zI6BMydTJ9vT4tN0/3G+/ffpNeiibAlm0jyLplG6jwC6sN4As/C5BWrdF4XtiEHpyItmS2LcC15R8ISAVuBammqpkAXHcql1MW0w6lfYbgRefo2pFNMhBZ+E9DZsaAAnfQ2KDtlFVodyWxWcn5hoSVPwRIOfggAwtDUVUIiRwDeAkwbVHtMPgvAqcVOuiGQHDqU3NSQRYDLrs5fKsBW54b0xPK6SrJ5kNJx0gbXl5HFIculsbNJkabGh99ApgWcvOP+tga3Wqda2+hhnAHQtmNKSkEyrj1qramyHFwoiBqQKdK/GQA5ZPaRvTk+Fazr8L22CPhCV2GBRkrWYiNH1Y/G8VFxK6jXUF60MacgleBgg5bHzJI0wGxvCPXM9cuBOQrBarkghh++ZdSV7vaQZwWqEe/JGWoUpEudY4s/38wYDtRHa0TDPo9FkjGKDIO0k4dSwJrglkUzt+IqyeOGkyT+tDsW1OzwhtdMAKLi/Ptuubq+36Fu2gV/zCdYG9dnF5TQAbX/jvDx9/2a6uP3BK9uuL2d/UQzvl77DgcHlBB/ZMe6NCoJibAv1xTRyQYpAiQw1o557BSkXb97N+3z4pRYUwxAJeqstAxQW05bONGVObyeSCHlUPNyjpDDzr0gdU8UGDDAAo4XPnNE7ZlU4MdvIdnIRoQXhrnRYoMqPc3vhdWHJBEj9SAutzOWxXWj1rUqiNYYpD3MFs0z/OXAu4Nplxuqy0VG5co8cnSA6cbC/UCn3b0C75hJZJa5Jh8qimhsqkoN0S8VfVu30s1EKZwl8H+IylI3dh7TUVXE44JbdjbenTkrkWcI0FnQmuYaOb8W32mhJO6dlqQrv2OfA/fAlcOyW4RkzQwSwANUycJriGgirug+2fmH4LfbVuD1UHhwuBjknjv8rHmYkXNio7W7AmUplR/tGZTwFrC7hmsKs0aidrV++wwzkQJwAExJTdxHsdD4pJtA7VwKsYE/M3hqRAkv+6VsfmTL5U9H0PXAsIN+OACa5NP7n/7yX5HdOx4w9a8yi5i/OIQCN5oB428j3w4F2mFy/Mm2PQ1WfCewyY4vdyPqrw0ms+/Z3+O/fRKXo+I6/t32lSSIGjPnn/JYFr82wce35zXUL+SJ6OmAb+AwVonkl3dMS2kpyxG2pIyHkB1+b5jHzDPoZJQnU8tvkRcG0CbHUOigE12bg6ng0GjebWHRNM56TBnLge7akc5vXUvR+d6XVfDwq0hye4Oh/Kp7R9S3wcgG0Prs1rzDnPJyy4Ro5jGbcfAdcaZB4h+2J/c2a/ZZe+abNGJ+F+LZMS/WMC1+wZZOEGszPgWgD66lwZbD3urQGsMYT6v/+X/4YdZ6SKj6BFyY2S6zAtopNUaGsugn8XFKgHtFt1TvP78kXJZSrUgw2XhF961kpeYwg6f3Ay4xtPn7SSb4A/qo6SDu42hxVcU3Bf7JsJvFnIWVFlYc2FcKeqqXtv5lQcpYKjNVlTgKb7kcFApUArM41jWvzw/WJH5HeFITvjFCiiRNmUd99rghgE0miBU8Useh3SpSG45jZTtpQQyADTDG2h0HfR58S56bPQtmvElvenhJENCdTe0PVooAFE1FUl1mQpMWqI3s9JmWYdyE0jSLQuB8Tw0xZarBFXbWtXKXBKGzAehvJaV8MMuNZzLpBAnyZgrkGMeg4is7g9YQgx+HlT/y/g19h/aW0hQs7nqnPDavnLCwEeaoMgwTHwCQabWBoOml0p3ijCbQ1DtgkKpCJLjeBaES18+KUxRyBtsDT5/KKvxaBYwGA/W11nadOU/ov3LxdCexf/GbBlghdp5w7TkKub5Ml/g8FGIfCLyxrCQKcfJucS0MIu6J4DsFErZZwd7FNMzPt8f89zAj032JUJruE68B5qvxVjYoqYhw1J8I1glkBWgGtokQLrEgEv9JQISo1WUCxIdAm7Aq2hD1hfDm/wxB7azbDneG58tgxeiQGqNh0mwLwe6VWiPZVtvQbX8NsB1+iAM9jA0+wyPVS6ay/FWgPjArpPYlwo6U32J7xIyd8Crjn4PgxqugoYp2/LNE7mavT34FoBUXYQFSx775DdYh+E/bWcVYu243emrlpnS9M1Ngg47ew+mCkdzFw2y9Fq64m1EONGNl/PXm14OilmwE2fUrywDkxHbVNFhcFcey84+Sa4FtburnVO69vMtfjkZSBCfJ5bU6KJdCxYb4Ahhqe9eoNrsyHmWLUzPhsmrDVcE6iEjcBz6/ZB+UE9A9iPg+sXOmEblT2dVjI0rYExIukKiZ7DFqi9LrFC9g3DFiQb1oRXIYfS7bgKghBoM72+viLABoCMdsUTkGXbzrazi0tqt/38619vN7d32+XlNX2jAFnZxosLvMcNmWQoVKGlE0AV21Ptd8l+Hl/083iNmWa0dV8w2EDgGu2VGTGll1eJtHYxrhWsZejFkX1uGwu/EDZxCpKyDxG1JqplcE3+HcA9mO+Jr2JXkqSE6Z9uhSo0+NkX88egtgL4/jz5UflSgu2l/ecsagq5mx2ua5dcw+LXvEfU9iTmLodBmKX/9EzqmoqFniirc9BtrbC1lB4AK9rMteeXr5wa+oSvJ8RPmchsQCDzBRhKJt5zvSKx3wAaKj40aKLhHhrS0YOcrF9WU3LftnOAwMXYU5HFCA/jNJS+A00Um6Omi6pxVMNA3gpcuwJbjvGR7BvARBSbFN+ZiQnQl+AaWmbRHqr7FyOJ47eL1aXQTDEcNWdd6E08rcEcWKfIunSrVvlMJ8YpRHJtdrqbM4lNI1vibMLwQ280/qPBCOsB73SXUuDJPST2789qWwt7JoFxAdfxIXMQ1DFwjbqgaQ9/zxnMfCE5WvKCdFBMsoHj0D0YpefjqNv73K64Ptmh35KfvH9ZyZNSkO1X7gG2PbimNRW4dhws03sde5/D14eNtPonPvcU5A4y0mQDCUY6T6MNGojDEkOkiPWfmLk2n0GuZ4IiXUzJM9Hf6Qri4Lkvys/yfQFvkQDqSex5NgLXnBRZimQ+E5JBjjKr3gfYEgPK7cY2TuJKWI2rxl/tH/5eWlQTk+oZVr4dZmkArZHnz/1Guz+6P75x/I6SEqO5NmO1/XvMmDNrV63hA8TBe7wHri2HM/9IFce2Ue/dnz7w6ZjRKo7ntcnzl2uO+S3Q8XsQ4/urNgdL/KngmvZg+9XkpWu8eniN2mejE9OXuT87h3GvPusYuKbiVH/WtENJ8RbNtf/nf/1vI1nooQa6CrVluV3CYE30ZbJJclBKJ6p6hrunO441bQhqfRITLi0geL84HmqBue2A4NocsmBQJNXwxcgySbWo6mQYLQBaO4O94e7FbHAtzqm3Txzo+j7RtFL1Sz9T0tB6KAEpaqOMgDJVM4FVAr2k9zDalwISIVhne2hPVFSFzdoWBBWUqKc9TtdnwGVMBkPVW7orCN5VjYaj5/o6fSSwxiTehoxtAUxFqOvBgQYG6MKA4zNkwCowiMBXgWvevHZ2ausJww6BiYA+gZEKohLMiIqtL1FhBQ68fJXenD5DbUXlIJl7jVHOqUIalJowMDGpUEDj9Hm5avEkgJkJbxZgn+BatAsonu2kSRPbMLRALAokewR+vP+17zzVLhPuEPTi50wMlYgRNMazjxF1MIXXJTESgyzBLErBAgOis4bkIlOBw+qcAdg8Ax1gaD8UsDao1mE/IDlU4Cb9QT9ygrxIRi+vb7brTNsDWy3BtA+WPlcTbdEuiptIiygTTwN82PdpAcVe/f/+7u8KWGvmGhIGMdXQGtbi2UquBXZa5w7aTKTGa8rw8/Mj3w+tzadnlwNci56P23nMFi0WmpNVTiUji0ApjWycASNrWmF9MoGVbXI4RWhj8/exvwjODnANz5GBEFtBM3k559KAK6aFGlwDqIbk+8lsC05+cyt5wMqAa7GD/L4rLwUeLUn6GujGyRWbchQDYi8nuDadpFFoBgMJNGKjFvuY1nvsfa6JnJsS+2adyhm6eWF/zSOIWwIdt1LXtfrc53MCMITdhTwg9pE2MknjYHtPwkU5dysqJTyQ7TpSWdzFKMfArun0xbqbQUD+LasYkESv6TbL1oVrsfEZHMYX5fz3udfaCybW/5gWp42+AuXD1tDYhrRW4drzLPN34oR8bnRWKD8xGEy8n1aTWlguYldKW4qFJbdhE1iLYLulEsQ6tv4T29/VKtfgpAcqUPj9jC2VANjAuuVZPDvdrm8EVuF+YOc+3N1tf/W7v9nuPn4kSyw6gdSoeoU/u9gur9QOj9/DRoCtoUwDkh62p4qlGoCN5526awDR1AIPzVQy2MBeo36qmOfU7QxAzSBZz4KMOGhdXl3LLmYADQcO6XejRyb7oL0hDwsARQAgixtkzQnQi98RONWJTvZMni39pn0z7iv+PEDWHlyTTXHL9ZA60BFpxrXixFxH4hcHwMvUyW5BTGs8Pvv+8Wn4tQZru6VUMUwmqmtQgHRkHx6/EGB7fMTaSCJDEK1iiCrE2dfNZFI2N0dUwXr2v8BIPwNHYSUbEQ02TiJF4fQrZ3imxVl1vck2MbjGIQR+Row1EkdBckDTQy8AIp+fbpdhr/l8kA1Nv6JJ1F8MFhPW80RSto6C1UZaW2KANQkRUKhir2y1WSa4rhRIPXRIa9B/aj1Ga1eYWom9ua+G7mvY+tmbeEPsK+1ZF5qG/dTvzgFPzZ7N88n+m+BaFb7px1E4xB7pjpm0Q3fyLCAhsUMK1++BOetn5wpG/T/3UDpe9jQFEuc5rGBF/D5jjX3COPSbdm7pnX/u5TN8nYtPaNB0Zco0YeLovR4Buaa/eg/YCOf6W+CazUnvtX/EbaFZ+AkOzD0zNdymDxW4ZmKF80a8V2R36rVLF08Y+QOo4zZyzrWz9cc3RQA22ez8mc/rTwHXguWpvtYF34q9TLxgjLHDI/b7a4JrDRI2y7+ueQDA816bB6vvvrcXy7Y7Fv2TwLXBJuaKjq7thLzruXKMifhsvHbuH13vJBMdgtk/dv7f2QEjl/5TwbUixKS7wh/V9yF/tv/z5wbXpOMXa9LPO/l2bXF3hPG6yVyjM2/mWgyvkmWLAoNFE/FmJzo5bnp6rf+VGy1wh8CAHJpE8fvwhjlBxpY1xbqaMwKPUOMNYDUQoMPLoDBDDSpymYtgkGb2QBcIpqAgDyT3f4jKC1xBENttBGPCaoFrZpcZKEuwGorusY2gRLOHP7Qts1MkmUrC2WQqkZGkv1Nhw/VHV0osIGtPpWI/pouRteZgneBa2kNQghzgGh7tCq7hx9L04Ch6g2uowJOdGKaUAzppymg6Z56Z1jnJjEXdCcBh4IKq0DJIDjoNsGks/QhEXRlGewvWSwkVEgzr9khNcUwxU0Ab/asGT8NUG9VTPCQnwTi7eDZ8jgHXwpAbE9pkrC0aaiAAewXMCTIKPS2UfxsETUAoLmDOEZhTYnFRN+Fc7DVua5lxp5ja+woWtQ+UMCqZ5B9Pc00LZzE+wI6y86FtKqTfFfaiYU8H5sTZljJTfhdwDXvDGDNehvu8QAvV7a1ZH2CE+X1sXzg1E2vidlLcH+4JSVyYFXivAK/Yr3iP3//2iWCYJum1nkSAbNgrBbFYx2axZYgENJDwffoXgGtf0HL1zM88YcsqKvcNrMmpmcnJhFx7NwMAYMN4vUh2vwLIdMDvA4/rQlIN5gpA1y+vmm6Kvd57IuCadNeiNRXQIxMwVYlXFc+EU7Vnv4hBB2AN68ezyy9X6caUOl6WcMC2Z2QhOAEb5y2BQ/yY9uJoFQ7oEi86KmDasc0Rj52t3y/WzgxQbC/CBmCrbE/yDACYYoZJZHVL5ZtyiymyTEBq6mX4xnD5U5A6lV9VeKM9hzRa14ciBlmlY5/oo6pBvVluZDe0dtAEH+MTEjSUFtkI2uoZpHo+iy9OEfgtJ1Y61/5/I9As/zzOfMDPaaPjB/O3AFgnxdCSUqPZge+v813XrrVi4QOslhErNNg7KpSjbT1DdNLuWIWWBJsVtYVF0qBYbl1+BCCCWLi0vS4YgknzBhkCMufCPsdUbk19hL1E4n516XbQS9hibRYwczkBGG11lxh8cLv9+td/tX38+HG7+XBLX3GGiaJn0LqEv0RhEczyfF2KH0fmt1hUWKcL2C14yFczqIqpLuYVGGsB1gCuxUaGqTs161Lcgk/kdGdKEsguEuLg4CG1iNKP+pxU66YlPbpVX22sZKkjbhhDp2bi0+Bpgl+BPuRTlW9vQHwGy/JLPSiKPrdYmg2uRcMqE8ZrCMyy1wcLbQCCeH6/3d/rfsfrxXxTK2mxhMnYItxu9trb9vCAARP6QmskGf4uQgp4CgSt3/MpmXlmMQ0CYsouxijHy6tXQCxoDzhgXKehGwHXGIKLCC3NjEqEbfsJYnUVQnEUYV+xM3fgGmUKwMIaw6qeDbABTNOUUK1H67KJVZ3npbqc8f8AACAASURBVLAiHQWSkGExNdGLXUJ4oqbJrBQMX3LLzzh+QzxJsE6AljQ71aEx7VVJA/j7iHkVO0tbteLJDNSxcdwXN2biHMK9gLUUE1QkY7FzD65Rw8SxQ7WuKzYIE36Cr/Oz9zY/r6v99C5zre2ybukIE8jRZPlS77+ADvET3/97gDALI0nGeZ7tJKEprO39zrHPWhPpNZP+HrgGRuRcq4P3n00qidP+CTDXZLYasgi4lvXAz6StlueeoqR+J4UnV8uKNcU8qhiczXSUrlmvXlLs/TlZ1zeLu4dW5vs4ALXdk71YmUPaQ3Mf+d+MfzsnCaDKXNOGoHM8n4KwoPx+ed/c2xLnjvjw2D573ukXz2ufDKsUaHEFe6mSfdto4vSsUOIjxrdj6wcwq5/7nB1cp6qhyznMev7FwTXWemwDdgevXFE9j34dC8B1sy4aD4h2AoQqgh9ajT83uFbRbvIIfyifn4lLdAcTXIPmmoC1CLSLThfHKBFutUHAgcVYikafp2Y6/i6BIUAw2GY5yNrwriZGHNdBmoIUV8lH32t6yPcaLm28W/PAF1n3UA4+4vMj6G9H2DRCHoKaeKUkMn+onXIBgMDaInaWAoNcuSS7otvx0g4Tph4ZUk5O06qnZFm/I6DotCZEFuhnO6RqdgNsAi0dbLBKDb0pt986KJOH6WtGS4oq4QLFqL3iKnYlrGCn+TGnzZPgFAEUJJXQmlLLABL5VOADAKCQycliI8hKACnAUTuNAIiZJExsGfU0hBTASIZIaWuB7kSUwfJzdXwHrpVWHdtUxWDj77tK6lRRwahPfH2P16gWYIaSBoPSgirQMFOkxBTLMyyAx3qFbLVIe4Q1wAC6hZqt9/fEKU61k+AoWolw9sBeSzOaNrYAayZEdaA19WoBdQq0jWg1KvyqrMpIGRwe6MRsobBL6gp/wBgnhakEax8bTCI1B+0kEEkVOH/74QNZG0juwjrizwI8UltOHsTNbfxM7s8CblsfCJ/3gImYANfA4nh84h5ehhp4sioYbEh+OTmUybVbdS+ly4TABEAB2kLxXngfCFFy4u0crewhAtQYgr6b6vQS63YQB+FxDvQo9mVAewUMbFMDm+/ykq2oAdeUPKlVlfaBjIFXCZsTgMv+km0MgxHJjYZCqFJHUJLrEj0ltyxlSMWsUocFWfZYLaIRVI1NaUBD51XbxuwlLYLJaGEjdNBD508jHe8YoCVt1C6MDCAve27abU0kFrgWi9y2pL0r97VfVUDgCPDj1/bAFn+H99GsKuzhHnxhAHKy1r4Druktx/NPbjtA+30wlHOZ6ib+PdtldUxHO+pO96NWIn5prNhs/8W3lbDa35ddHUyCEVyWnyVDR4MM+FUi8AE9EgQr6G1QREA0z8k7DPeZGHTQPIa7EPyyhqd9wT6sgqYUz1SlVIo11G7/VpODcf7EbgUl8dVTEwX+cY8TRBe4je+QgXwBPdNLnc/tbbu8BnAGVuArk5Wrm6vt519/3u4+3hFou7xGKyYmJ99u29vlBuYTzitsOQA26slZowqgeILGc/hXxAc8+25FNtuGAL4BNuqu2d6gwFHaZok2ydbxxrYsRVizKUJJVL3BtfgGroJBdzHX0IKKic9sRBSbjW1GKCR4ivJIglJMVbyQuEjgT3y/2g/dulGDCOSnCdIA8AjDu4pzOocsMDpmzLCDgGsCzFrXsM5UYjK37v/h/rPBNRcKPMQnBUy2gJupxb1MvVn5hQcCa5hSjWeAooraJtFCyXZgx3jd8JRnEeu27tyc28RE2QssQtKnC1jDfhWIgy/Co02Do1af2WsG11KEYVKnYEt2zuwx6gqeaGoodNfCXIP2GnxlniOeMVpjCbAReCY/dHujft+2oVUWAx6wZQE+T9tddtrcPgD0ieXI8iswUplgFwW8VgHk0rXgmCxJK/1mOmGwT+JuPMSB4FGBa2JpRnJG+xPXKw3Wjn1XJkoSZ4FU9hVjgi32TLHRdtNCJRfTibUSMsWN0xaGadoIrPtH6jyL76dYvHOSrPX8u953lmNHFjpBEf73LDSx3W/QXfZG9uDf67otYNr0vTuAhAVrruc6LG++/f694r/zmmOgx4wBCK7RT73z558MuKZ9p8fevrbXofcr1oTnncO9momVrgf8zpQQyF5B7i2wJiL8Aea0f+tZlG9YAb6jKyzdhaM/6j2Yn6/yANquu88epHwVIAfwRpuU7qIxsTYx0O4y9oDd3EuJD5fv7VCcJ7fY1jPwWvN3UoS0rWM+P76XuDgDDxIXTXBtnlHF4r2Myst1Q/nd752J9Vxlv/xxzLX3YdLj54snb2iv1TUmFt6Da6ObpcC/8dYrsKaz8JcE1/LeKZVNSyLMx88lYC0Lc/Zb/+f/9C/f0pIDh50AOAAEK55u5eQGMfDVyblAm2KPGRCboBqdjnXWKB5uja+0EaqVKhMMG7PLxl4d9eH49lwL6fNh7PiB5D36vnpT0QjRiaxVnRiSSSsNrsoA5+K8JmvJcTdIlN9N2wQCPwGDaYNVhMD73VV1EDQqgdTkpWUjO6ENOpppngEiC3x061uYUWGviVlhwM8aI7h2AhcGKcS6CfAih1nMNTv0Ca7BCGP5BK6hgquefjKpDFCijSDxfVXDnRhVJbO0eBKUdYKWan4EnhcDwYMLllemZZq5xtYT7FUHIhZy5z4ZGgEydvauPkVJnPB9VVCsrycpkYX6ywQg127xfAIfaCs8PfWESrfB8FlLTw1sNrRJUo8M07kM3gEkRKKGPcPzVxN/BK7F2BBCO8Fk1Zft8eFBEI/Bu3IKcUu1ieQ4X17QugiWhCyA7rHH2BOgKWBYrwH7gvcVRolDYEyTVZIDS+8KNfXU5BDBBCOb7hQtVGKuBVzDB+NMkMWFr6tLaQB++eLPFNMCiQoSSEwbpSCrWY14EdpJECSLqaVpegSJ2WJlnUMLeuMzCK6xZRqabPhsCH2rdRQFBoBiBOqenzTww63NOt+yO2nJFoinvmcaWWvJ8Rpt32r/2CbidRNcS1LIZLNafiSgz6EGZq4xcB9OKE5ajDWdU7X+aQADk6BntXsr6dOzCygvB5WJcAHUnCD7fCSZKGZl7qEqfgHSkLQFyujgb5nUJB/oGGswvnZsqjVQDiiltYVdBKgQOUytbbeMxy4sfikfO0uuBSitwYCm7OlApDggcC2s265KFaM2YLvtuJe1QCWeS65bmDdilQEaVZHATvggwFh15Uq3J0WhxhKXm4gfChNnfkb5tJE0aVc7OKNj8fUExApbvCMMFRCQPOJ/0I6rwDUxgEHIvJcz0fhwntsxHEP6l6ug+Awqp3+uOGAkYzMZbhomJn1i3XUR1OOy/4OvwPmnzSFT9nTDtERNM0Ssc1Fn7esXxCVq1+RAGjK/zj3g4k3aaacA4LEvX7fzi7Ptw90tvwCuYTLo3ceftru7n7bTs5vt7evZ9oz3xLqzTfNqu7hU8USDSRQDkRUp+T8F5Pg+AQ3ZW8o5QCOSbZphrr0Q8MfzSfLO80SmIC29ix+KQ8JiAzM6baGcluy1knaIPvvVg15gHzHpFBuX55E2JvpraqGknyhQSq3bmTadScosAGG9Iw/iNuHqXIjddWE2A7Vik8LSls5o2iJVlNNzTtv42lGh6/Lk9be37Q8PBtdyfh0nSApDDLZ0L+A+4Aclh3FCf4MhB9Cgo+95ls19+gIWIs6GB/SE4ZuiRArX4+SW3Rugk4oYyhzxGMGwpO/yQAAkWorX9cZkqyIegR/G3w7L8e34MeqaAQxOS6blKMSM+8rPwFCDK+51sboxZCk6k+hOUIfC1+3FzDVMyoX7pw7dM1j7nk5pn1jJo9lquk60o9quQmeXOsCTrZCCZidPk7kWf4l108T1FKZUzM96xucRXDf+kxZnyc+kwJgYqCzy2mWRe9kB+orV+lxm4vVkp8zCVL4/v6dtcNj1k+2x+ESDJvFPVUQKOzAdKh5y1YWPuLZ3HMduL+IRhSW+esn3/nUcXDvwyQfsI1Xmpm9YY4AB6AwZnWNXMX9vgmtia74H7yhA6Kfe/vgAfNz56u9NCxVIta73/hp/bG1zTWth6r07ylrW9Vecse6xueaJmRKz1TOxz1ieo+0YC+A79tzR+9mBa3Nd+/UBifo7+7VL/DJjrOL25Drwd8gQ1hjvax9coBEP5j8PntUghBw9i5j2PQpiXM8BZM41S5yqk57CcwNjjO2NCeyZa/3ZwyYGgPpjka7xgFL4TKXl2HPZf2/iFT+8d985fw6164xM0GwtHDSiuJ7JWuG/GLhWrMJIn7hPI58cYA3Pl9cWJqXaBbaTf/9v/sXbgR5JJQNpe8oUIDEqYjgqkUmlOElm6R80aCWttVNVSdHu5YAtwNo4VnI34+DGELRBGHTV4ZzUWiZ2Xf3p0zNRO/44rIIYExcFDtpWAqzxdyymOqsHSq7dUuLqQldVzSozmJAEqB2wHkTeL1prCLgLT3PglL7AAo2sowQHT4DASRGfZ7TXrDHDINltEQH2EPiEFcQKOJg/Ba5phRRoSk9Dz9uDGdx6EE0SiiuTZYTqZWuwSFVKTiYGLEkfvivGZOuwLM6h9Ee0tmgB0HvoWpTkfWVrToDhtB5RzNfaEZmSOAFcvM1sGai9VX3izYTMJF1VDtwm6WS0RLrJ5lPFB9clIActOGa2eVPjPsCWur252W5uML0NWloAtNDBr1YkDh/gemE/S4Caw0RqhLSeDcCXx8cHgzueatiHJ7BLMdQE2HwhIyPOOSBF4gAwGimM7yQL6wJxbqwl25CZcOko8TlbxyHGOiAv3h+Aa1iI0RnCvvTNkQkrBgfEwG+YsGEf4g++D40g3DMC4vuHh2r9zLMCK5ItVYN9+eVZYDFtlEXS03KZlmkCz9Zeu7xKmxSCfPwuBMOlZYS1EJCZwRNq4wB4x+mnFiNWga0Bz0zdi8PV01LyQDYi29LwXNUin8mObDHFfnBrX5JRgbIdhLY5yNnC9cHuKeBROy2SPQlxY0ADE41M9WOrtltamISZ0UpGRyr5ObO2lDp2qsiZip9Ke6C6DOjtVplRgze4JqeqVp4YekE0gxVniyhbqcCDzDUWJDqikB3pNoLYmDhhBos+r7HdeU1AaJ1oX4oBtk5eBK7V8BTft6Zr2+YXK2dWUWuLl35l7H4AINdjyy5W4LKrbvIsGLifNnRfi282W25GbPT9n8lICJNWgXIH39PfElyNlIIT42p54wfkSvr3FQB38KhH2FVwXYPWi+/tuCGg77HEJs+6JAt06LxrcpduAaTeYYYnoIqfCZZiXhGsoA3AeRMbSOCZ2vfpQ9iW+WpBwzeBG2bIhOAC24H/ht34+vbCIg/Yaze319vN7Q3BtZ9++mX76edft6urOzzJ7Qumb+O+zzA9GkWFa4J0ZLCZlYKKlQASFTMJ9ARcQwHOLE4WA9w6T9CAA1VePfn0lJ9B1phGa5eOGToRaHfJxLuyxqt0QjN9swA9az/y+yj6wF4BXMsEUbaGushSAH4AtgmueegOppqbrU5wk+14kbsAq+h1iJBbMmJhrwGENMPfjNveuwLOArBluFAnjwJDGGO9bdsfHtUWGhAr9px/O+6JrePzYIFLmqIpYFDb0sVJtok+vWyPz6y6aegTWyenHbJd1clfEwPbXhUh+zyRWUYwUnIPYqOoDZExiQdy8Br9lZxWAJPOKLXN+BUrJARXEh3Y4wLxCK5BL9WTQ/H5KsS+krmGL7gQKr6doA1Sep9gruFvxgIGzHO+AapxGnrAtcTLBNcwhXTYCy1NMdgIplUh0ECRC52MCz04aJIAFId1S7A2HUiqev5T27lz7QGuUTuu25EV18wivN47A8hwXtJtMMGdsqUZHpRhOKMrZ1SeDg12fUcLQja9B3LEZ9RnVFt72+XY0unv3vsQxdbyBfqMH8neEycMWk2A4XJFDWLG2c4177xggnTOuqrDYi1s7+8h7zFBJe75MDZ3QFcn8+r2mJ9cyfK4/nxeXes3BhrMdVvvra/6x9a2Xw+7w8K/k9T4yrkO732WXhPyyoyf7PcZBKmt3ZFLM9oLetShpCUJe6zd/Pv79gi41nsyh/wQXFtiHW+W2jNHPt9mpUD0edm9ZscBttzzwZ7SRRwUQfO6Z01x6RO6HoH+/mSFVtHEn1oSWWPoCgoUo+Cq870D11wEDxbzDcNx5BzPfFwEmmN//jGAa2vxVFc5zZLuXzHd/iwkZ5r2uM993mtv4zrPKpsZcA0M2PHh9EsGVRVDtCY3Y1sw19R/Lcc9hwUk6EWwmYcdPRpNEFQQpbal6EIIiOtWAFNNDfwoKHPF0yPdtUABTpx25L1z3Af7Iwcv02biiFHhROJKVoaD7wRHDFzrBMpQkD0zPpdgDMxHWHTjSYpGz284aemHUjTv0eedqhjf01Yr7Dm9bQtyZ23x/YBrpbHltr5KbE071Pv2pL96bzwHB6MQbifQRhaXAoFymtQPkxg+WS6uQkfPSntI4BpHsLuVAuCa1j2Bo6rYPdRAAVZ0oMQ0UUDXhP22gQHXgu4vTtKBCDXEHEAx6bHmn1p6Xwe4Jl0fOaIeFb0H17J/9hVGPFjHF4IEadBk1ADayrmtTkrgmtuJzB4T0CTtEbZUIyAm8wnB6ymntt3dit2A+8I9oCUR7IfXt24NxnoBoFNbKM5bqkU6FAB5wLJq1lr6jZ24hpWS1iIkgWx1yoh5A4ijIovzjUqymJdigFxdXldQlwl4PEoWyhdzTY4oTCfYhp6w2nsyk08ViAoERnJ5c3tLwxXmGpJcDDfA67HPxRDQwIGc6Uf/d7TGxMDUXtZgDiXEYReGzakWEgFZF9Zdg/3jRCXoGT0/b49kr6Hd2GAQ20YErqlAYHCNmXIzNmQ7ZF5iF2bwHD082CowVzTtNZ8jRkclVx6KQmaCtTCQrAS7CAlTrDppIOJnbPMm4CiADUmRwLVuW1a/mAPY6DiapcOkIj8tMzcqMyPgVQBr5hoPSFebF2dHo9dtLj2pczq36i/lr5ZzxF73vgzrYnWkXuuRsDBBGMwEnXnbnSWxsZO1P8DVyNbpnEezpJ239pVANyVcsudJBsI48R34FxOi6RpSbvDvyK24baA1fHKPYmMkcuvPWcOJJB/Ry3NL+y7qmOCaxMX11SBDv2snbW4Tsf+sYIXSBRNcC/jqG0pBZYBreE8xNvU5xSiPbl18tP1FhMljs9uLyH/3uuj9wgYN24n21f5WzGABtIptTsTWwYATxw5X1iRjISfFHequef5i2MzQXLu64J4i2+sNLfAbCycoFlxeX7MV/qefft5++uXX7cOHX7azc2ivnbBlEGAabPvVzXW1y6t48iYGGlv8xHCf4Br3NQG2bpdPgezL09P2lcNl9P7cn+dmPA9wjRqUZO4JXFMsYVY7QDS0W5LZA7DKX3xm0tiTpISHIHg6OAGSAdJP0fhMJ23mmgc3uPWQz8hMMb5Hpvy5pVSdD/LpWm9d20wwtX/NJHI7vSrgDbAUc83x3afnx9ZKjGaiQbWKrdLmQeYaWHuxsbp/rD0lMciuftzuH1+2h6dXglhfwewPm8/AfKLIBQy3scXlwg/F/geEFrimPZqBRJSRYPul7AlBNZyn8XdsCrXgvKYC2FZwjfEyipSeUHp1cbZhaijANQJ6lE2AzIOmwoOlRt01/ZbANTCm2V4MH9qDv+C/aSFxcwSNM+29/WNY4smQKh7OWTsGrtXP3DJr9pomkWcavFvCQ09ykkR2CAuI0XnurpkATGT11qRo2YrYjFhIDSzrAWyJBfdJaRUWzGKMLRNDPX7YBnEk4tO+x0tOsFSmsjWfW8u6fzMskO+Daw0cFgC9dzDf+LfytwzOsU8tn7gmpQo7bL8HCpK1b3+6T2aPVIveuabscdpO3fzyykqGR+dRQav/AM21Y6BZF5b6Eo697lvLrfiudt5i+9o36ucznxw7YcQoHXfM65BsRHcMzOfhdx7g3gpyvHvte3BtYYt+G1zLvVRsorsb4N5h7MWXTO31cWHNzFv3Z+7t2+vfIFteh66s5c8RkCc/34O/BLRcpM2+q7Pt3CXnoOOwsQPGMIfjz/t7e60h5fcw9P/SwbX3zqqKXjkH2XIqRE1WHbdautlsxrlX/Ww40IBJLjQcBqU6GzsAW/TEMmIaya8YVBL9xX6WRpTAAAXRrmiO3mQwYjJJcX9oFOR745MtZY0d77664Urih9Ctq3sUmK4qF4x9aJjrGNUcKH7mqNwXldxtm/NwJJAReNcON45LwnZOtIdj0aTJ1h7RoQlc3K24OUzyPQ2kdOLjB2f6oaq06ZOPoUGbpGjyrAxTK8+VYVfwY6OQ4LKK90VtnRnVnF52bDICawyYOiESSIvrUxsahxrgffil1yLYIsbASvfogeJNvg+uZb0ZNLhKQzBkttW6soYEA8ENNrjYZWLVEVxzma9ByAbF0vK8HK6i9ZI2VBdIkAx6JJdqh5EmXOsJNbMjyZ6CRn7u21cmMJxa6fZqaPcAWLu7+7B9uL3lYnx5QVvjI+XBkaQBfBaIjXuSLtsE11RdbEBHLseBmtctGna4FjEWoTOClkuB4dSkEY/VR0HPKEwftYdqj56eom3Jk7ZKg0zPH2uhSWn4dYEN0cRZSlwuL/AMDx1GtkOiTfbmpuxGWiyxdwnC2Jao/fORDDbsu/unJ35EBPsFrKE9VAkmbJbAdt1mzoMAN+0XTjTlFFfZjQiGPzw+qA2RU8Cwpxw80i55kIhBRaw927Wc2MZ2dtyoNQ6AnPZ1DHnAs8UQDO5FX1PRkc3wSVU1LEnmKW6d0sNbmWsTXOOwkpcxZdOV+1n+0RnJBDUVOsIsCsuVbLQdWKWjLA0iJpEjgJ1TKcuGpqdzFwBGfDY9n3H7FQBb50nTF9NO38GDtlYDd/kJ9u+yvd1GWs9ngmIFrum8xOau4Jqe42StJRGetjvXnXOqDegnhf2u8V2tVzaAtWPgZAHWVbXbBXU26Fl+ArHv6LpNmxcbsQ/8ml2wS/gCrsU/pbpajyLAYN9wB4Zr8lbrwYKec29raOX58PueqNvgpE9DBslEXdx7ivHFqzTQ4ge9PF7vZj9m0AEAtugxcviM28b5fZrFr9spCoixm4550FYusEe2lGDd5aWH1Wgy6Ie7j9vHjz9vP//6V9v1zYftlMNpzgl6we6hVf7q5oYFF00uPqH2KfXWOIhErLUu+GmMhKY4CtipVjcw11iw7OemSdOOcbgvoMkq1hpaQjnt1M8v7ZYE1Pg+luvg/Sl6fH553p5fMShFfj4MfcYJto0C6nqib4O3VsJXvFqsUMad/p7A+v5K/Blmvth9E9AQiys2jGBk9lGYS2G67+QOPplZLWBPOrbpCtCjFktb7fTS1MqZTvFJBRkNsnl8fNw+Pzxtnx9eCDxB3AG1l/LVqnmVL6h97lIGPk++Scy1FK6xrwBy5WdhYp6ci7mG154hVsCXvIG118yy95RxMunMPKy5Z0l+DSSDlwdQjeDaxekGoI2AHopliPMg3fDydfvCwhq26Nn2yqmhiAFReBIAR+C7mFQ2XG5fJcPOg12wpmwLZQCxspBtklWorJi+dXATVopJ7KEG5wHXxAQNuJrroQvyM8mU3exj+awkVp1bBNRt0fgYPHdPVLFJu7jtv4EO+6f4iJm4SQc4Ij0joWv35uLAKMS4K0NFgxFbOH9b7fnqKw5s/fic7Ed1qkTfdPeCd/4ZhuLKavI1j+y91qY0qidnTG++B80rfrB8yY8AU/9YwbW2hcd8+PtrHUKDiGPuOqjgpgHW4+8QALd/qvxkBS+F8zbDvDu7uDMGayfFOH1/vOvhx+/AtbTbF+Ao5N028Z2rX9CfQ3Bt/1u+jeXbiueipX649inS5W7m2XrvqdBmvXceDre1N7f9QQRdBhs2uSp8DYFynwXlTO6giCmNbMNoP/6Rc6GLSEE1S38ctP7PBq5l0oyv9eD57gr4Ti2XlykfGIVj/zT3VDHS7s2ruHIEXCP1yp0lXMVBSsk2FrjmVf5//7d/9SbW2piUNd6gtLwSSFMbAYnqZVU8Ca55ah61jQyuRV+txEMdMHAipEbd+SoalEr1c2pjtXFtRFHXpaQ39HgFYt2CMsm+swK+32AxNPpstxakgm6ASAKkcv5pC6rvTfNiozWfGQIvfEbYfDQnafVyUKDD1DRdCZa3rlFpoAzqYQWw46AJbBIriKLNBNeSLBsEcVQSwCTBoYL0gGi6HgEJDqTThurgBI8wLaAKrFdwjeB8BHS9IFUdKrDhSFvoBIqo+XVGxhcDbK8Lr5Wti9C6MZOkwDWq1lizpluZ49hT4etQV+yk6pkfhpGXj/cFcYztm6mYmyU3hmTEFgRcw3qAnXQFlsA5WAIX2/Xl1XZ3d7fdffiw3d5c8/2eHh+2zw+fuCfISPjypKqq94yYcUq8hICtAWCAAJwr+KmASgJWIVgd0OlRQS0QeGsQBcRjIEtyTMovamdJoJW9pviTdV07XLGWaLCtf0LtHgj6M9jTg5eeUKo1SHybDYtze3ZxsV1fX21X1zdOMrG3wJxTFRrPHokk2mA/ffrEvfZFEXklRNFcQ5vOyZsSZoD9BOAAdI7zENCU+ktX1lKy/gvAzc/3nwhy8t58vwH/xeaUvhGeBdZ4BdfsyMfQl6wNEv5oTN3eAlAEe1TC6dhfaW+mDkOYM54IJhRCu1bPpiyjel481EBMFn2x/cWtOkxiRuJJkNt6aWEhy+k4KROKt7QMxql4WQQGBFyLrw5tf9hQALHzD/8VQMx9dnqF7lE5kKnWamoQS2r4Ju86bVnbk47DJtCTbd0O13SKYkFqWwuR0hrpJuRbRvtW7L8ZwUngBJb1n9X3dBKUNia+/uCLnmFxi1qmQ53RNSaYSWmz4gIe7av2XmUzOlsXrt8zz99gw3iO3JOOZqK1N6+l1t+Pe+oLJWDMHsPvqW1R69OTL2GVQwAAIABJREFUr5MsGFwb7IwEhml1bL1IfSBZFxwIk8TWsFzEhl3VFtCtDSuNSw2OYHvoxfl2RZANzB28Di8C4CXmb/w/fGuKiLQnbPXEkAIB8bDZGGhw++Fu+/jTT/wbQBpYbQDhyCC7umJh4fb2AzUgURjiYCGcW/jiDCLJYbf+cGmvGVxjQcZgV4a6cE8HEHJQTjtEzTnofUpvkuCtH2Jplpmxxrb+pFAn2/bw9LA9QUuTk80lIaA1V6GP8ULazz1ECN+Xl/AJL5DWE8PBME7BhUxuMFVb74wsZzPXJrjGApxjMiUmjt1qgmmKSA2+BZjD6x8N0qH9VwBaJoUmCRPuoQnmas1PgpY4lXuOhSdINDxun+8Brj1vz19lFwE8VWJXNsLrMAN4a+6pkJi93Bp6bGF2/EPwElqmYK7p+GwAxRAdiWEpBluAeoKEzJutuRabz++ZC+xCDn7v4lytoVcXYK+JucZ1J8AmTTkAbXCBr2gNBbhGmQgMsHrbnp6kjRlglBuIz7yZa7xOJ4wE6VR97nM7wDQyPOrfOrfcD3rjkhYRoO6poRwUUo5IPiKJLIMSyGq8lixK2x6xYauDx56owqJ5XRWjB0RKIV/X1f7pMHmNXVThfXYQrEWiJPnxFfRRPiPxj/ycGvbSRYyAVLLJDRzqqDdDutMwr6gLqauP+fa/ClxLAWgkwElodRm9LrFNVczpqk4xpMavFLg943b9vD1vgYdmZzZzbb1+AUkpkqs4nRhi/57H3n/RXHPBb/97+cQCkipGOWyT/ebqKlhqICtxQ5DMwQw//j6H4FXFHuMXWiS/AbaeHBpQyHalt/j6kdY57W/m2ejvMIKzZxO78d9HMJ4CueoRJ0qcmeR6Cat4SO8P+Yh1v/DohSgzgML9nj2Gozn9yHHSqRpgt83McnEyg8E9BlbBQqKH4VhjuYql9hMtT9Ig4dybfwq4ltN4sG9sM8p0+AU//hn+haSsuw/IWcs95ggzDizd5+z7w7O7nsk/vi30++BaF+yVkhiMPhqfO7Kxz817n/yHf/uv3yQIL8aN/ihQ0oYPsyp6Uh4Xf3EpA22KvSYZeSof9KHYtuZJlKgQevUCZCVo04d4OleqoWxJQPDQCXiC+lzPHlxLskRnSyfqyYW1w+No9YExeA0auDViVj5tzkg1t1B7ALbVmY1ApioCSfjUphVwTTVJPQUxqAQc0Ih5/RmsuS2pqgs8lYlRxCJRsnwo4hsw4upK4FpaZePcMilTYJiqzwHW1BKVzbwy1/RZ2mQMiDIZy06qwDW8nwMmtrHtjaYkSczk0fh0JTvRyRG9PO1TqkrqSwZaLCF8oRXk8hLPR8+0J7I6CxkJbBLaMqZebyViY3JZXa/3EjsyUV1V4oY/vFYEckMHTm+n8yJq/QsBIwwvAKh2dXm13dxcbx8/fCRzDT8DEPXwcL/99ukPZOEBMHx6flRyNduljcSLpSQdN058A/PJzxDrr3YGJIgAjC7YlgotHrG+HswWUEJZbT9xCBV8RgtMrIynx0fts3qdwD4CbGUzpM1EEOz5iXt+akVFww1ba9+6ITTlZLu5gRj4HVuWYB/QnonXk4V5eUUmGcC13//+92o5ZZ1eQiTYl5qQqeEGBL08zIB7ZoBruK6e/gpNOQGfsGFqf3nZfvv8m1p1Ox4s4Eeio9ZBw7TQszNN9zRzTQmYp7MaUUzQzzVxUgFdJmg+FeDFBD9aXg0yqXXaCZfPmuzooOYziROLTG33EtiewQyfIQsbStoJxLIFVJ/VrN0WJS8QaPi3qtjY6QtgD0PDAUaC6yR2jDx6Yl7AD/7tc807pO3xAUxxIRbTIEwupYCbOP5yJqOIEB8/IjcCigHqaj3b11VbKECBaGI4wcx1kxXlwRNJYtpqjupvdWprvWXn+v7EPG5W9cgTfLRSsUwqOR+6PrGlHLx0ZuwUuFZBY/t0vFvb2ySU62fI1reguRJkg1ZpvWgYdJfzNAsjvjYMvIBrscM6nwKspVeoYh23AyZBz9anKlPK9iSZytoLfI2vdBKTxLpaeYetr1Z0sO+jvQb7qS/pXMHGoFWzwTUw5KnNxmcpdqsGJVzJR/kxwQ5DO/L65optoh9/+kiQ7dJMXbZnXt9sdx8/bldXsAcXPYkTcUMVtNJ6bza44wzYqmjYUn+SLKpn+g+26499z0TCNvry4orXu050T0aqIlJaQmkfXHN5eLynFAFZ1m6vk6/Tv9niB4AtXQsG9KnvN/QJEzfq2artMVMfq6gTYI+DQ7otNOwHxggGZASO9YR2MB7TVqlE0lOWA6jhuSNghgae71UtuGGrBWCW/AJi2cRfsf8CRQSeIY4Cq/r+4Wm7h/baywnZXWSLOWbSvjfMWLFHGAoqAmp4ic9hBlwwrrFsi1nGuGaBUy72wk9iHbFW+JTEix4rLbOKNmG3SfvzdVo8oZ0YD9hzJwTVwGATuIbbNEBpBhulGBj/pbhySqbe8+vb9vgI3+ziidvZGct58BmBbLbWy6+R3ecNlvOcY86/nXjH3pMhSg1aOYyOHy2rwAntKew51k4bqad0pojSheUuQukaVDwsm77k8oc6PwHZw/afSfZ8n9V3SbvwAFwboGvlS45jVWw887RwV9pG/Ly3h7KhzvrG/VT5aoBgBUyVlM0KKWj3HvujAlT77RXA0FPqgp3C5OEHK8bS54n5sSuO7YpMZe9TbRyXlYIhfDzzpxFS9Mua1Uk/5Jxw+pFj/623MsBTbnwtrO0BiHfBtWOITeKVgmfnjenT+f5F4hg+/Rv+0CZl0fLqvSE/yk6o4D7Om3ntvl/9bPdc5j10AJdAxBffMk1LHlF6uXr5sb2Ft28gJOteT0Dvn2vgFlTuxUm0sXGVAyZebmA5oGVyy/3uVjxhIHb3Q9m45P65lMBVLniyk8cXaNbh1Djj+pqlVm2hHmyj9x4dclVI6uFHfyq4ls44XfXxUz3B+8a9v7Fpj5sG4Tu7nzW4ZnLGwIcCrslMzGuzXxyvzWv0sv6U7Fvagl3hW/HA8Wfa/icFdf1ddji5yGwnn5eoGpLwnf/wb//V2/YGoV+MqZfQN4x3jTunUKeR/Tpwp2wnYGBpI8npoNZsk4FUshkAJ5uoEPMBeqgKigDGQZkFO3E9Ad4IThk8oQ4Vg615nS+8zrSDqP3BektcnVSVRqBlke8sthxAA4Z0sRQZtwD5OZJoTRWM9hxeUyL6pfOlYDP3ysDSa1WBaja117YOqVsPpXul9YsAr4y09XdMcaWOGivcCr7xDDDliZpVANcAsliHrkC06KoYYFG1GZ/jpDp6bhRPxc8y0EDGiW0bAdYWkE+Va7SGsvIsYo8BinG8CK7Zobl1IOCW9MMUGGXd5IwdlvI5NqCI76Oqi/2L9SZby22kNMrV3itAkmwkAiPSx1GCEcH6BsYCjhB4PpegOqSWcT+5xgL9LJ4NcWYFwWAyYZraszR4CHSdk8F2c329feQEuTsx115ft8fHe7KxSvPry5NaLDnVDdO4vpLNIPAmwyrQzuOWz+jeAFwLQMnET4B4klYIb1spTz6phL7DY1WiHnCIe6KmrzVgwbNl1qgtj52yrEwAWxklo/7F+LPOktmVsgsCVTnF8+KSTA60M+EP2GrYOTjzuBkCX7/9xnsCSyA1R9wr1geA0uPjkyeGWieH++etmGtqHQ8L6mtND0WLqDTh3rb7+3vuFawxdeh8RpLsChqP8Q97rpVBu5jQr2lQSjkvEm58pvZ6qs/6mVMuV+U78pAdNKg5NPjYouuzybZQg4ypkp3aVmL9sC/RCo7zkaT2jD8Pw0O6cto3StDF4DJNIkyyAqbSzm9HlvbREfTo2qR1o+cpDcNEVdknlQf8/7y9a49kW3Iddupd/bozJIcGrC+SJVkAIQvwN1sQbMGCYMv+bkGQDRmyIfuvkxQpzqu73lXGekXEPplZ3Zck1IOe6ltVmXnOPnvHY8WKFU6o+CsQB3fBIZGyksroE3XmI/uqYDE2F2+RIkV0o5Jw6/sOMfKa8hUTm1AizWdV0zQVWcWxp212BcgCEjnJc9tWYo01ED8McvR5FqQfvonAQhJ0n59qJ3brXIDAnNGw6/Ip+n2tYQLIGQMpQDGmvPefDmT4NJ3j9WsDrI2vjHubgZdr69jJgI7tjYorOrc5N/R9FYVb5897tlgIvt7SUk12Xud9Qcu5/Zisw2eipZMsLuxT2UoAa7fX19sNWscZTyAhRuv5AxUOMywFNj76mmLpCnADcI/Xbm9gMV+xqIIW0U+ffyJrDe2h+Pr5yy8Eut3e8uyxUPDwWM84fp5FR04WVsEPIBJbEqET+YBhLGoTbV2y6BGqOCWA0/b24pK+SQAbJlFemsUmvwIbgmso0JPVWxR9pElIm8gYQnFDmLGlwQoGHotRAj3kW7ogqO9lN0bLUIW12QaL85QOCnUrTPC6A276KxRdzGhXW6sAYtn7niKKz5AQP35/tLHWpNMxlInvK7AuWjlpI1IR6IE+h0Wl51cBTM8Amtwy7/WJhMdBQuNeRd2ng/o4Tx8qAdF+lvLe9uUqyPCvgbUJrvlXbWZ9zgMKKAgQuObEGedL76e2XYBrYLJp78hPyR9Kg43toNRcE5j4+Lxt908oDgtYnLaY7dUe83COKe9uX8d8XM3Ibf+SRIl6co4Rs38FaKdAvtpoJKqUuCHABlA2rN6k0Z1LRg+v4h0D0sW+fHG7KVqrM4DH3TcqAKRdSz4+IHMcyqk0lHCFnwH31C71zP6uk7G08GlNA5dVsaNihmMZbn9vFs713cOrLDBq2vyxkZbrs49YWgwb8zPL2Z8fjKHAhvnZe9Cmz0GglKzTPuE25LIw2LQ+YLvrHnXEDpAgfiuvX38+12zNXfC+JGjlIfpBHSv05F1m0p4iVceIji3ou5rzrvxfd9IgYVaD322Gnx/aBPJ853Uj++iCt1APO7uB3x0g2mFM0rFLX9++KNj3m6KlYg3GlUOr7Ah2Mhbe17Rs0dPXkxfu210LYPFFFgk87HbHzQfr04GhYxElNKW7RbmFBuz2dr1jJ7OwbWNVk1FMX7iAAZxIDiXm0/k+PNO93loc4a1ZqPUs7cHeXGcKIAqp7Ed5R7aZMQ+xA/7Z+xYme8rPzkzGurIFlJIdx5+saXKQ/owGueb3pt3K/c11mmex4thYuzyHOl/7YkD7jKyFa1X2l4PxOgHtYd8Yv/7rf/pfvbE6fPZGAIBgg8E1Vh9L96xbaljhvcKEq/G9JF++YDKr0h4Q2iw3UINORAMjgltVQ7PmoB/BJFgaTgSOCK71NSZYI5Pp5bk0lNJ2VdVOInTRDBIDJ8LjCzobg+zKgAINg2vWSEHgeP9wX1OCsHcyQEDr1q10qTBoAtkcJXJo5gpJdfBCMMcaIdEAwlqohUNVtbQyBHzj+liYGS0mBNY41EABadhUAtISgAvlj45UtEQErEhvLXoqqebhWjUp0jorg0GX4Qf8eXH0xlFIIou7cDIbh8BgZYAWAq/mUXb1PgmVA4OAJbgPAcTeww78y2y8YbIkkgW1JwB8JKDi3opU16sVBy22BNcutmcE5hQLiZC5EoOaVMW2aK01Reqhh/Pw4DMlMWIkMhxmQB2ez9unj58YsCqReRA4hETpAe2bYqbhGRKwdNKkRMXTQwFkWe9FLYDQCGsmS0oGrMjHSWNSqDUSGVZbNzGxAkAY/AmYlESxDHQxDJtVWufYRjjsRhlNn3cnnEwKvIZpSRKrS20eSMAx3ODqGmL/l0wWyRLz1ELcx93dHcHLv/r1b1XZcQsWmRtYv7v7muYpI+tWdibIAFSHHgsnBwLEtF6kmWVo8YlWYp2XMUm3kqsColeE4TCIdQjnYA83e3N7pf3HhEDtN8bgKxpNVZ5rEzBlDGHJNN8Aa/iKNRDAhvZcMX9UqLBGHhNKDShISxiBZ2g9gZJ+rkEnEXw2ijhavANMpgKE95WjzF5oh+7Kj/ca2A54HgLX0lK8VrZHTKN7dvUvQBg+KQlXWYwEl2YDF5Bph5qAS0GqfcAEXKJV5O2yAkYyWg3yGLwz2Ji7iO1fRfjVkt/JqzSRjv3Jnlp+ZnAtASLZOLF/1Vbr4kDAKzNsa8/4DMgfdQhYdreGCSSQM4iYwMGJvmKSTGk2Q8z3VgGnLbgCGusWOUir9tYM+6jYSuczLYmKEXoqeQNxzTiv5tcBrmXdAhoue2AU85ZgE4ABWu4wPROtmmy5QjEDbPMXnkkyj9neL3YrmMAoiAAwIzsWth0t55wm2VVlMYhhVy637eWR//70+eP2i1/+4fbpy09qgYfu2c3N9vHz5+3Dx8/bLQe7QMNKE4n13DU0Ae2eOJc4syygoeAAqQKwpp6ett/f3RFk4xRlgkwCl3BNYn67BRTPBsxe6rKqUHlx7kmpLq7Slj4+Ud+SLGHLFLy9QedUMUMx1ApkE8CGz88EZ9puM8+or+WCDb4/mc1kGtSAi4A+YmgISO5W2wCE6gLQAZcvC9vO1+uBMCqaNrAWRhuGS3ThqXXc5BO1z6XnKXAN9lCgr3wwFhY/e7gHuIZp1o8Cm97Otm+PbxukP8ngd5u52jMDRtsGVEDu3Zs6im19AwpOUmsyPYYYiLWVFksOKHG6MtyMbFcORyWqTspUdS6IJTYjQJrANQ08A6ON8ZiHy9BHEKB8255e0BIqQPHh+W17Yqso4LR53YDQArCBKaqCueJKDYtwSmbwUA83caJiLccdTlCTpGYaIrsmDa6BFR6AjUBe1mDPpDBrR/EDzpkGdCGWJSP14oqTd2UGtc+wYjT/ZprzZzutsj1oFss7rT+TSfuhSgJT1BiOIECL/LwS4DzKXoOjWJkfft/0gjEddUQCeXRtYaI3wlEAThVflFuUXR1gSBV45r04v2owqwGCdY0MoucsOIZVHNSrmF0/7Xq8UwFrfOOxz5OJ8wYnmHS4IMv7Dh86D9Ye1JKrXFChLgpULnrk5yPOm3vD4Y3jEJ+SMKFyTWaZJU5MzLEagL6/dCz0WnZwIJDj1OZoY9KssvnLK+unwFiwVJ3nH7zzCczMj3x53seuym5AT7nyw46ZJ5C5jy+lHa7cstZuPD/6r4Hc8PzhLzpd5hkZz25eY63lbk25LiO/DUCmt07hydnrdw7tHpTa7731vzOAzOGgi8ZaO5/ACdZnvwp2O7X89f2lM9gtlWVHEkdXgWEtki57dp7xWv9j2Eni87G3kyudeia7fXL8rGYt8gyyt2RJsi8mkJfnIHDtv/97b9sZklclmUl4A3rpQ7tSiI9DAg5gIgF/GcQdxEpHFACtaPkKzGYSVhtjdLwkoMpyycG6bXCpXuaGXwUsWWQ4FTMlFKbRZgpodhCnwa0gQRlFVzTSYplKMfSMIHaeEdyg7EDDJOsW3SMxyfQAoE8XcK0/uo2R1tgJK9YLATPbLsaobx9MJmC+pQImX15b8J8gjzRKAvRofLsP6wgQQknH53PyFXWalJRzKIErugR3nhVobGa4sEvGPeJi2SnYVsump4XiXsJcG0eyAriRiIUBOdctmhx4qYD+PMt5iDYCFKzjIGAfzDWCkqj0O9LEfZK5ZsBYiUWYJUoCkIDYdfH5AVi7uLrcXsCMY4RmUNDrKUBOmjECSASSIBlCOyUSLwR5nPYF9hoSqY+fti9f0Br6mUkbzh2eDyrgSGbu7u8FJpv5gOsOg1FVz7AAxBKrdkgIWteAi1jtKUQKsPSR96/hG9pzEn43c4DnQXusWo4PJqTqGnJWGiD3BFuudw91yFmXSFiDa3W2uFcvyyl++PiJk0IBsOF5iUoux4eTgj0Ku/Lnf/EXTBIFworh9/Qo7RuwLpAQEVT29QtsRhIpVhwTCE4N1fcmixFgZhLB+jeZgWP9fT6jU1hB31JF0lqsNlKTZ65uIGquPcNEoKZPxjYIQkiAWm2QDi6VdEsTUQmhTB0TcSS4aJ3G5NS3Vw2aqSnOsqVgq2FBkbRjr959U/sv2peVrAqEYkCEN3Y7Je+lPCjQhIzz1oCTJdC2c0P8msCKwUOE7BPbjupbgowKygyuxUHHfvDntNPTyJgJycS3bazmHCqYcDqj5MTO3/irW6qOxw9xovO6pstrx9oMxg50u9rF53gkcO0Jquvnx3bPAGoGAzN4lU9WS7rspnz3QfBQQY5ZF2Za87OKTXw8kErQL2GnJJxpn0gLs3WLwgvwYhfglTatgQKo4DWnMUebJi0WaeecjKdOYpRyBaDWtUd2KQlsrndeB4omnFocNj4ZlmlPxbRktY3HX0Ds/xm6Y2QSiznEKaMZHuBBALCRONdg/py9Pm031xcbhph8+oLW0C8qItx82K5ubwm0cbDBBxUWMO1TQbzODWwR7d4rfL0GteR66b9fX7fffvu23T0AXFOrKKeYmqXNwlvJLui8ZMiO2jH1fpeX12o7g11ATACAPhqEGGjweE8pA7UShqluYIr7DlqYsj1pTQ24hn3Vuo8YOqHCgs57hufIf/L7phgkFmzba0Cm9My0DwXOepLo2Etifig2ieYa/dCWlvwezJDCEGMvF2FTaNL0a7BWNIQn8g9i+Ml3S/T/bPv9/ct2/4R1iJbg0FkiGzpAtwN3bkwbe2/czuPjB7QuXB+2gAZci26iz94YGBXvU7ribsPVsexr2tsT+Rror0l3DTEl3GbAtbTdCljDoAux16A19/ACFtvZ9mQdtsTiF+cC1C6QbxSDTc/yDIpxw5i2kmsnMc1cE7u+AY1AKWBZvxFcYxx4hfPnAuiQVnAwuSBRjGXJGI1WqYZYoDvmguCabI5ssD4nhTB+ZTyVoUDH/cex74q55ugg4Ogxqor9I/MpJvQDXFJwPMLWQ9BGZKQeGJdr2fsFGc0j4Nru4vdg0nvJ/Hyusb8aqjXvYn7APl7yrTl5Wt/Pv7vTninQ46x98fIJWTPbEF3X8ec27+3oes3nN57dsd+FzVD3wzpgj+u5AwLiZ2n/LMOwv8IJWjQHrweeKQZo0Gh5Pc9QozvJQ8VFOQWurVfw3nrkNxfwoWKwHzkj6Tj7kd/t30mctAc9svf+puBa7pnDYXbg2qkrrRhsYBwm9ta5FelHaz9xiR+9+xkf1jk78WLsm+Tmc526SDpkwgoMDg50+oq4h1ecVd1rO8BTcVoDh7OD5Ni7V261+2Ht2eE6tecPz9N86WQ3HtvD88yws8PueuYUMy/Le3eHzLad/e//3d99U5IJCvWqRaJNuDJ14tRSNU0ClguM0Z0XpAReAVi+TvBOrqJC45iqSvjxnnSsDg5D1bMX8O8jQL7YLq8g7ZoUyuKBBtcOEgwI6bLaHKdpx8mdmbbEJBvixIslJ20sBWoaVJC/dGCpRIWdFcFgb7oYrmM+lD+zXJimR0Z8vnXwmESX0LjZgLgOVlTVDitArcW45zUS6HOFPZsCgQU0rhAgcuqihxsQZPNAA0yNPMPkSCfyqfCqPSStc0n0BYjoAM/KqJMeV1nI4nACiJ8QoEN13r3oNaBi1OrKCTlBA7jGdUPiYRYUA19PTgv7B1eC55a2UAlSRx9L4BoZNeLJckdyLfH+VgpOW2gltAZpogkXcA2fgeQmiUIYbvjM65trJVmfPvHvB4hc31wzQAcw9O3ujocZ+x2MCBqWUbHMfsW6PxoQBUCCfwfY0O8kKDETAEkYkkLrtcQAh5WQiny0cdb3Cvhrdss0jIuAdar+hjAGM1UMVLd5WEOP2lVuB5WdeGVbKP/eftBZI9Br/aCwbLZt+9M//7Pt7C0DDy4ZDIu5hj386DbatCy9OHlUq20mdrKty4DbBKC5FymyLsCZiRVZGN1aFSaokt4EMN2CrtXvQDFGX1v+jcF/2lewL5DASG/nOLjWoJKBTQwU8RARMdj0iUwUEujzrVxc8HMKcMs2tjNo9gGUfOS6Ya05pdVsTq6B7Z2mwlp8uTQ6G1yjwx7gmsoyralWicHQ0GqwS2sVWnx8AvdxEsFZTZxOvFAzyxQY+NYgB4OCQc/ClpO7qUSigHswfYadngFiggF+dcBaIE1d20yiZ+U0IJDbHI9EELPlcf4453EyTObPuTyjhTN+tvbL0c/q5BS/FxkDxgBVqfVe3CcdXjdh8NauCSMnSW9pFo1apzKBaolIcurLrxaYBEwHAZl9gooLfVOqTeki4+eq9aqO0vpccjSjvYehNYu4vwteBDHYnq+/rCgzUMSUbUgMQGkKA54kv6CpzjpvuEa22OG9t2cOSvjw8VYTQm8FpGGa6O2nTwS1MOQAbaHQnYROGyaLMk4qFqniDcZDZJt1Sy/O1lf4DzDXrLtGu8RCkllhLszQtxLSsO2knIHANXQkwB4TpEes89TSAHhNg2tpIVc8lOJPt4ZGakJxH8BCrPH8Pemj6kFGq6r9qLVpB4gyhearZmp7I1/W7LQk7120VOwpoFAsBRYQaBMna20UFFxUkA6bCpB5bcA1GAICioid4HOoe/e2/e7ucbu7R7suQFGxoISd6X6TTAReUDKwtv8ncaaUg2OkagFlGyiAKksKzIRisP+pvTZspdrZ2r9UojjZa9VRsHGgh5hr/soOdYPgLqrifsNcE6h2TrDtEQMOhnYzNdbOAQiKwSaAkxlGsVzL3vIfbn319RAgdmE9BX+GRsX+EkmA4BqBNfh2+dQMxNLMpqxzM4r34BqeWcA1tiLzb8yMimNtv/DvLo4fMbcnv5VkVvHuKBqMZFS23e2gBtLXN9T98FnuCnv4XmRPJrj2LmD0Dri2AKBLAhODfMTOjovVNfp3bCOHKR8Aa5zztPPtiPo6/OoBrtWeJp6ooGjmp9Onpwis3zn+mN5dK7/3HmzMO+0/N7F8fIR2ecKQQ/AihWHJGzcY0Vfaq1eXPzpIOmYZr/D7NM9VP9PkWsV3p9biR/f2tCu1FnG6RzS4jr9vfnHukO9fAT47jOn528m7dW/RZrdW8QnmWsfch9cg/urhnxnB7z8//JCY4mPGAAAgAElEQVQAa/1MZ07fk6llrn7s/o+t+dz7y7W4qM0hN+PPBNfqJ9hPY5Lye0+A6/UD4NrkwMXPvbfnjoFrfS6nXdDVvQeu9efpdcfANb3HuvaJOfKaxP7V2rvIzwRcY2C5m4pWmgZwrAoaBZhpQyHx1yZ28DWqCtKkiiFQENMCtwbZMqHJFcu092gRu0qE/462VYNrebwdkPBGTdMOuMUrXVS/R0LhYCXgmoCErprzcwmODd5mnA51pbqtElcT57guvF4fNlZOYrZC0NuZtFWyiZw1HAtrFQmQNDvImz0roUD/tdreFPzJanMyaa2jtehKoLt1udDWcAftkCcAE9IhUdshAAawnZB0o/U1SbS02NgCugfX2Dqy6q7FjSTdcuPQDlxTC0Yqp5nUl8LNBLVSMVRCo8BaCZJEgQGMEEiLZhQnAaItUq0GErbXs8zvqV3NU6sspg9wbbs8E8A2kuq6RgZ91jwxc02nVnqFSlbdmmNWIdpDAbCBvUaA7eMHacI9PW7fvt1JZ29TBTZ7qiouCOg9/IMMAU9o0wTeNn0yBi1OTx1Eg2vRu9GzHNMRcdYDrBicyACMJLv7JEAJiiuq+IwS829hfyUlzeYUa03ivACYkHDyWt5emViCuQZwLaAt7lOixzR7vMk/+49/bluhFlpcB/brwz0GOED/BmLB0fgBaNTMXLIMqx0UDDLct1g/uE+0iQl0EGOkEqskqBxaIeAvA0vE+JNrbYM9g8QETwrOG1w7Z+IdMWsE6n7oCuIzLVQboScAUvuwQW0976HHkmmMZKZKw4mTBF8k3i6NqEsBt9AKCtsPdi/am9SYwvlXu5nAKjH+4lRSAtNei613UlejxnVds2KUnao0y7c8pjlV4BF2WRxhWLwFqnUln2fdbbPSdxuiFbbflVwVWOMPt94X2U67gDxBVhy3PLjp+56yO0Gh8lD0Z128mQf0eMg0WAh+kwqulqBlgFazjYgECskkLNfcZqGCtWlLYzuq3daAfiVC4/WcBOhW5pURxg3K+w18o5fpvwScehCIj8VxgC0ftp4jLaXPkMERmdlOksnCig0fV+Ld5aRhAILW0aRpISuo9TeT/IedXIUSs3perN+J3+Mwpysx2HP3E1w7e3verq8vt48fb+lfOLHz9nb7xS//gBqcF5dXZElfXl1vv/jFL9geCqCrfD7tklfTe0qmMAu5bXcAeNASDpsEkI1+HL4NreFZd58Prw3tL4fjgFkNjVaAa5haGpZZ9GNluyWrIMZeCn9TW1fAbuuxsTDy9KSBBOdnDcTFVw+dWtxewLUMOM8eFWga3+xK8tAyi82Nn8FZJDxnphH9wJgGL18jv9/Ma088HcMYOiGTDiV9JfwDWXdir+F3ykY+vWyPT6/b7749eLjB0/bwiOKQ7aE3fA2ByR61jmPv0zBBZeToA3zmLktjDS2hzf6pRDCnL2fYwHd7ogbXKraIvbN/zRAd5AX4PLAvBbIhnkkHgToWwl57ej5jS+zz2wVbYtEe+miNTdlKs+7Occ2OBya4ZpsaM93gWxe6o3d5AK5RegYVSYNruFYDbLwHszOlaZfchB7JMdLKXAu4xlwknTJWha8jx7eJEzID7WegEvExBMste1HXNrpsArqxYAxGqWPDEek5XJhtnAkhwILpFrMCpQ0w5PkP817gY3K9AojK3iQMaw/W4J9lC+YbDtRHn28QJ6Dx3s9V1Wu5qqNtlgocxs72+tcOJxC8QiB7gHApQq8fWetaHunI803BI4NI9r/LkGkk6mLa97mlrQrgFf/m88iYCsWRAoRXMCCgw7ysxOlh2ezBGcVt8cr9DAvIO7IGP/dbE+iZYGfO7TFQ6vAzcm3HI6VT1zRJAfNZJG/N96Yt4Frt2kKrEHgC4JIIj33yPBtC/DumDQsw36v90IVnnkMTZsiO3p2BHwHYToHAx8Aj2h7vA6csS8xb92XzFqZ1FXpPLP4xcA23MuP+vpd+rvGzp57pHlxb72l/vr8Drk3dvO+Aa3qsK1FlAuY51wHzDphrGgKQ/t/WuGDgRdFbBFxqXYseVQKSMNHygcWQGkBcqM+h5qd6mECFr30zvFbGxfpiETM9G3ohC/Lux0HRa1UhBef1pq+gIxWwnbAvfjMtA8vCubrb1c83ai8gMEayGoBtvyHwHgIYVRlGQtvTUVs3JklggC8+RFegOC00024MrlWbnpOJEq8/O+fESYBJqKBT/+X6Sq0V1iKZz0dV74ixWr8NLChqyTxsjwZs8BoEGQTX0F52pgmRmhMQbbkJrg0NPQqQr0Kces55LoOr6IATRl+DLQSuTXQ/k+/SGhdHFuAsz0+tJkr8qTvjgRxh8vG/raWHdYARfH7xkAMy18Rk5GFm1Q/MtQuCaywT20nmM+LzGPgawCzQzWLnCVQLJL44p7i19Nc+E2TDpEww2OCFIaafVkQsGe6DCUyqwNbbSzvurH6jZXu2kZF1xGln1vBDWygSG59nrEXafuTkG0xORT/OusC1XQCACi+DAFckOcnVI+YreWFA1eAa1pdgks8TWBNJnCEsjiQP+5j3z0EUcmWKpWSU//Kv/mq0h0DcWwyctMmmjYoFALROD2Zug2sYViLQjQmjQX+071bihDYrtzkpiHGr3bG20GpVotrMzgpZnJ5eHExbJNkC+TLVV4Gw75Qflgo5KZbSXHLrLp4Vz6GHjhRlmc+wzzeezePDPVmR0AeCPZJ8oLSWuF+QinJwidgd0ra8ckKMQRFgxEhvaYLVWguBiu0TzLIlsNwTZeHM40SZBPOPbV4FkwNp8/p1G2cq3gNQUYZSz2S2zuYzas8EGI8xSUEmyRYSGrT+DnAtTnMfkPvSyTbMRNGZiM8Abv3++5X9Hwti24dUEDRAf7Krn59yiVXFS6CQr/Oeyj9MoM7gfM79vDYCURjGMQpA5XHHGZlngK0wNQHSKZHNjWzuj9192aO0Ag4NG2mNXpKVJaA1LXOdUBcbnAm5J5OSLW59p2g7VTVMzC+cSwFtmhQrVpgLNZ7KrSFKOhM4y5RowPF4feJ1ff70UdIEaP24utr+6I9+tf3BH/4hWWMc7HJxsf3iF78kc5cMspwSA2AKbt1+bXvLYhBkBQCC+y9bFT21mQL/nCStQFHMNbeGG7Ca4Bp9IIsHa9snztnrq8A6XP8cYNAxXQ82iO/BtUgzs8G1FMIUuJqdb3DNcLQTUhdgDPanXUaJUgYbaZXqfVzIUatpA2wB/sI+e3l9LCmLBti6ECxtOT0AMtc8zRb3ncIE1irXgjOHWAlg2te7h+3r1/vt67f77e4BrbIZiKK2hGfGR0o6Eie2Lm+zoOiTDa4hZqPEhAt4CkfAtB1J3ugC4HMOk8nJ/FqN97rx/tw27zPYRUG1PV8TfD0jkw3sszB9WdAqgA2Dn863lzODa0+v2/2T22tZqMSZEEgIvULTrNhmy7+xAWbj2Tt4r0aOw7+H3zcQTntAkKyZa/CrDa5JF7EGdvhzVh0+6QurkKxiMtmGvK6eTFwt85kpZHBu7rW2yccN2j4JTlzIvW1t5t7b0psNuIzXonjZdrUZ0TkDdIneuLQzR8C1ZmwdhzkUeXh/UJNjZXHk3Pa9hhCxA7MGky5govx1YhvnAQNcOgqWnQItd+Baric7u8UgVt+yghXxDcf9zynQIr8tcK2JG3UNvuaAb/U7BtQr1ywbvzLXtK+dj2c692Q0Fuizgovxj7OFbfr+EF/0vUzFtZbqzwCHs9/e2+91LSVr5Nj5h1z9+8/l1Fsci1cCrM1nGV9IuZPBsD32vsfArYBrE1+Y65z3Cflh+WxLH8Tmlx90a2jL+xy3Iceu59Q+nd+f54PgGh//jMt3gKHja73HIbNyfx17cI3EjAzk8N7ag2sC3DsuPnZvPwau6dqTv+e5zOepM3WcrRYQ/L2tubaFtgTJUXDtX//Tv/dGRsdla0/lQwKuoSorw99T8eKY6ARGm08DRh38UNMpwc+YUKj3SNNg85kItFEE19PgyCJr0WYhzq7GuILNYA+TrACuzSpAWGUjyBb4MFo5C1yLYxByrAXDI3JbFRdGaLOAtbThLY/P7azRUMLkyFRqUtNvXSBdh1sjiSarRYJgAqjmdpQaF59gUmFHdOAwpfLr168UWkaQvoBrFrdO8FTJAQXcBSThD9o/0NaA1kRUvrOJ0BKKQAOAxatHf3oIZ2muVYI/poalBaw01yrIC31dbC6u8GALnATXTIsugfddT7UCa4ECYR+kah+WBb6P38E9R28G906BWosDayqlg1s4TRhBBCdX55oYxdYGA6cFtHXgF5YDkB4yBgQfVFKGswb9njDXAKzh35wqdwtWw0aGUYwNrjViyninDrLEKMLwgzRX8OdO7HRfSlrEQlQb8/2dpmDWMAFPB40BTmVxBndlfKc+SMKjiD+PSmtYqpXYmBWaoEpOLcw1JZTYA2SdlPYZktQLVldifKX9Zf2vt237zVcMNgijQ7pfuGcNd8jUPAFSTC498QxrE3Btaq3herlOL698RgFqI96doRFwlvWnQMXlW+Ws+7sKgGYCcXGpvQXbO8E1TbXPU21nh/0EoFX3oVYVBclup/azqMAbyawnB2YNwFDjmrnVSXFuNMA88OAZw2EMOJLtqTZ4vkcqrh4fHnCNorBusZK9H87YpX5WyPCMRjKda024rYBNq9Zf4yM89YvXHofsRGLYgwmO1/vSzBnAMWMtDLYCdXBvg+msO9gFzQbd81yZuGTOfTltMaPyrPs+DqvoPxRjHgQDAaLm13b0TMCoB6Y/ugfZ2qpYF5gl++/lMXoddFEPoVLwAh2R8KmFXkX4BEZ5rw7CZlD0Ribs1KOz/XducAxgq26fHIMRhEmjZAUiNNk77DH5mFnEop+whAAr9dBMq/vQfWWIkUN72xgVBygaz72mC4q9zzCbfBbsNIekUAP0jIxhDDTAIBuAXjhPuPtf/fGvtl/96lcsrOhMn22fPn/arq8F7meQS8BuFgGoI1mYMtnksKFglqqNXmA4PkdDTdAeChavpCPo/wzITR1bFTRuODVVumsG11ykYrzG4oPingDxBJ12DDDZjL6WAARpIcXvEyj04ZttoeUnqs03+rFipU9ALi2bsKPch6PNU4w9gQS8dvpk+UT8eXl98H93UVD6nmG5ybeIjSsfEgmM6NRBj0u6ca1bC3mGh4cnMte+fr3bvj0A9MRe00YX+wgaZYCEYpcUL8bw8dSluAJ/xdoezhyKUvpd6pYdaNk0gFqDU7zfGwCwXaiBMl0YazDX9gTn4wxtzxpsAP01gnpot3P8LoDN94RBBtulp4a+bveQFCGr3UNoCM7JETDmQIxlsIGAr7fEyPsWULhacKy1SfsS6ZE9uJbi1TiLxbimafMEWDOuKY/gYQYC1+Are3AA9qrir3wVCyvTc5e2gcF2SYzdMdbw6dG6Rfzjwi59X87T+DnPZLVQd9Kt9x1Aqe2ifKgK/X0N8avOa044oCVRH34kjkKvbsZwuj0Sq9X1HGlTbbbfyjApv+2YJtc/vx5c7jvgWs79bN7LOuwTeMQvp/78bYNrg/BUQc5BnOGLCZssmmsBB4qk4Ngq1y5fvIIVFQdMUsoBc81+dLm44ysy93MXSQ/BxTy3XNMMNI5DuvvP+5uDa/IVvBLrUfdnBBAJuJZ4T9fZnQHxN/s985Suu2Ox57iV74Frcz1lEjUs8Bgodgx4ms9+v4Lr3u2fckkC2LoNeO6dAqa+A67Nz8t67ttC98w1Le8EhN8H17RtVwB5dydl/94D1mo/ngDXkovMIu/+GQQXwffrs3aFB/3O23b2b/7Z339jO4Mn6Gl0eaoKTngzot16R2EDlbPwYu0nXGQiJacsDXAtwXgfunnUmoI3NTlSae12soi6D7FaTxmrpMmBpCq1A9F0gMwEn/etBC10Ui2cAv9ub+0qAt5MmmtKVPvh9yaRA9aI+2lczM8zCDIYCKUdgaDvhewxPQWzgkrXCkGNK+MM3NVO9vX3v2criITzewphB5UO4xwgAMSAmD43PgAJTwZja5jb/PBDaYhI6DW6TgzsGXDqfvP7ESzPV6YuY1xxAmGur5PPYpoU28xAiJO/BITUBRwgZB81MXS4xmw1wZooSAXAoiBeLKkVXFPyQ8PpTIW/N/Tb2JrpFjiBayqpShi+GRH5d9hrJW5rUWwiAezx12di3QGqYbABgDVOLeWzVGSJIE8tjGpXzN4UEKtEA2cUzCzos8loONwxWJIz1omBWJ1fv/5+e/A0UrXPCihMklPsIwNSCc6YlAZAk6+qpLqmxhlUoV2wQ0trR7VGV8K003JEaxUARjLGnLSzYqoEk3sx03MJhm7b1wcxygQWyQCLbWGdthLVts6OMGz+4UQxT8vDM8fa45KRhOL1TNL9VywOMTsBfHKq5mJcGwBMnNuAQzuGCh59HZpEG4aLJsqKVarrbMzGgTPaUJ+eXBhQQs2Jybjv2AcPf0iAgCEZAlpUoChbx4RIjEbcOH6Gyj7PzVNYTy3gnKEXFdwZPNPnZACGJAKaMeaigZ2j/bRsR6jyegNdV/+z9eMqeZSujfa6/k570o4x4Iee8wTtKjFotKl8ttghmsOsD7D73vkOBWINkknPRs+ri76rP/M71dTrIjTmB9/5eizIyksSpASYSiCotvL1z0HgsbST+mB4cXOG9ykH7YD9I0CsZgb1ZzHR2oOS3KMaMDMDxLB8l2cz9sFIQ/uZVHtFgDU/a7M00roQH4HPC4iUhFATlAWuwV+SJU5tME3ulR6nHqpYWbh2yxVU0trTosNk1qV7yA1aRWlDzrenx3sWs3766UvpluE9f/VHf0SADROk449ubm+sDyk5jgLWoulmLhOTAdhw/w6ZZNaEFbimYhn8IAC20LCw5tGu0p6QX0FLKuwvADYOmBlToxGT8NmbBZeW+AxPmbGTCjqyoyjkFHPtzNNCPTE0dh5rxtebuVaMJq9jfF78lY5oA2J4IYcaschgXTXvtYpRzW4KwIb3ILg2gJWw72LDImtBzTv7mcgfqDhkH03AU58N35CBUPf3j9vXr9+2bw9P2yM0vNiyj3bbbXt8BgOJZGTLHbQESdpZww7TRFBN6oT2GcE1/EcmBw95e+31ZicSfNMC21SnwNBMJPo921muV9k8rTM+CsDajQE2kPjPDa71+oHZt3FCKNpCH1+27eHpjcw16K4BYAt7UUCBtbfcSaBpng2uLZ0KtiWJFXkj0DgdNkbRuZhriNO4RmgLNVtdmokqvKo4HzmMTDNX8h194WgNgzVPrVGDeYzxhqax9pNsCZ/uKLQo2ew2/7kX248NyRZK78hHi7TgQVM5BxeSZIHv1J+ADwNcG+BKzgmZ1fW7p0Gk6S1O+Zxpu+f9xLescY9jxPHG8ivJL3sPdqIaJlWzS/bvWW+3IDRDvqf8vnLDY6Dneh/lTY964rkWx9YlbXwrK3TcO++3i1+Jnfs+Woe1AcYRX3Nf93Mbc5p27YMNrOXZzxvqe3YRbEURTiiIHYsh9L3E2vmN8rt+3/1+5zWNKbdHF/vgm4dDOL73uuyXPRAVNli/vmPFaGDOnXAMyJrfC7jGk5ii24yp/GaRSkmhB18zZXjatOAEXTQ8fqfHruvYvlz3bb9XWYsxJKM0QDuIFfZR4Jotztwzu8sre7wLf/cDDWK7GlQ8Da71x50G13KfXTxac4C9XQsWdfxsHK75/vwHvJ7gWvZA9h79xb/9H/7hG1ga0XYKq0AJkg596ZKVSPZbiV7XB7iao4BUzkEBlibXheHWydn+0B4yFlSlVLIjMCYBTYuKBzzi9ZpVpkOcvuUqt/MDlecFbNNIe7VXRW/NiZMnLqUSzfckkywtcK3Plt7tJDZKvM1cAxBSYJXZA771Rni7+s5WSqydUXFtBDP8SqhRwCKqpqmg3n37tj09PpT2m8A9G2SKr7rN1l8R9H+EzhfbIqFTdc9R8tJd8r3twDWKXmeYAZ9xs6NAoWc1e2gukbwe0MJBbJgGmvIXoxQWoVlabAs126Kmc7YmIO9qJMBIcPWtaKEAkNkIGEa8X+AagpOxrz3xK20VarvQcASKH4f9gdj50uAatUMESglMtqFEwOl2jQIMEcDzDGhyG0XsLzBp92b7cPuBbAWAa5zkeHGxPaNlE/fAZ/OR0+SgO8ZzkPquKbxp/wEQojPrlj5r5cVQx5Dov1837BMwGrJHBfjpDGBdxVboBIXHxe3gYi5l3zczVW2JrgKPytcRDIPPqYDJshnaR0gqIfItwFPgD5I8iQmfe8iGwbTtbfs92m0o2t3DPgi6WHtNAbLtDyd9xuZI5JfMEop4XzFgxp5JWyjtHnSRwOJgUPvGYR9oq8QZEaieYQr6eaaGZgnaKMsxxJmkaAPGGivppQmjqbLUdgLwRocdTyXwGPcW5xQNIgKy8/lHgwos2OikWSczE/IyHRjgGvbzzdUN9yIYLWwBpWaTpgaHbcTnYnvEc6wooc5eWB1iydoZGvgOEaOLLPMI9/rIEeevWxUIehhcz9EnA852saLNfVtFYoM5Pm8kF/xY/4zsEE0qnLYl/i2MCdqZwdKk7V/Gqa+RRfYcz5+HXoRlsw/690FABXq7YDXmr3/eSUq+F42MgREeAF7cj6lm22+XHo7ta34nQFOeP35dRQz7xCKkdWAzE4Vat5EZVOxQN7JkS92W1G5MPnwEePEh+5BI662NVM9w6C3FX8Cnd+xjjcyyifrgAO4cXuB4BO8rcEUxib6dKXBaVsRNKZq8vDySDQvmGsEu6nw+b7/85S+2P/yDP9h+8YufZGvsg25vVYDRJHLYp0u+KZMTfA43nT773EW2/Cw6kdBOJRMdOmmeNIrrDHsdNkk2SoVA6EwCWIPmJVvCyZDrNkk+abdOw/4BOAuIlviJ62VWm2zME4s5KpLAv5vxhqKXQSmCOwZ/CFIqRJOvMPjXg2QMKJTOq54JNDv52fR/KtDtJ/IFgIldfnrC4KC01bcWcKYjh0VAf0g7uIK5mgZrnT0UYAzC0edAw/LhkcWve8RVYES9ClgDqPbwaLZXbJ2V+mKd/KS5r7AeZK6dS7csANu8P+3xwQQqOIVPuVgQBQAssfKwaaPIQZOAQVmeGkpwDYAVBykgJre+lm0b7usFAw1ezrcnA4hgrgFIxH9H40eVIxlyrGkBawYQS0ZjFsMch6jYfcbnPME1dhvQH2laqPRUcT48YZWaa9JjTLzeshdqs5QPV3toBimBcSitPcWrjJcsI4Gzr32foR36+XJdw15l/8T2KKHNlFxfV1VeBJSEKc7nizjMMdre3pU9O8IU6yRWZz2g3N6/nPI/p35vgifrZzQwtlznZFThOQ3AKO3uep/20fMz5r9XglWfmvo82srT4Nq6frYpQ3Pr1FrsQYzEM3tf56BoliDLD+3vY159AKp6nmlrT2GRP0iuPGKZccENNpz6Ob3obgt1nLn3sfP5z1clV1h+/g74QvtsHe7Dzz+2o+ud3/vhwc/29z/z8v3zy3nYA2/7uKK688Z5nuDasTXjZ/HIyTYnJ6OZ8jafsYzMaXfi/Kyb3j/NAZKNf2pb5q+voZ78znaEWMTYpnRtD2PN+dGO5Ht3eTjjtH36/SMt0KN1uPfU3AM5pzNOjG/bM8mKt933vKxJv8cSTx6Ntft3A6zN61ue4bBxZ//nP/9HbxrB7hYjBlBqsctbBiwgXd7aHZq4J7qxND9cefMmElUc49iV3GafNZX49NaZh0Ptma4Gj1bONmYNTEEQGE61g6C0QAkUWjaBq3tM3se0UFY63GqiKU1p79S0UBoITzrKgRJVfI7qTsCq7z89qoorq9iJoxa4NUGK0eHTVwiz6dc5nFlzVnJddQawlqEGvK60Lzr4l76Vrgd/AAyBMaWAwm0kEENGG4lF0sloA2vNOhRirtnpM5AS3V/fH2LA0G5KxRRBZyqjaeEp7TA9kW6lQQuaxJAVyCgwyt8KIAeLivfCCZ8yGqlOkl2IhAJBWJhrBEk6IKQ2D9bDrW5JbBhwB1wzcw2aa6wAcl3DXAtrRXs0LUIMht0SRFHpJ6wp2EAKKCR+fSV9vBuxFHAtk90GVhsGHQBsCssAZ4gC+s9P1GVDEoBWnuzftOeWo3A1JQYV9yntsDC+BCxEiwS/R/aDf6516FbJgGukvXr4gFhrSmbEeI1+i1thRzu2HNZoW3Grr0CbtxpkoEBXZxdT9KBziHeODl2Yqb/5Bo0brC0SKZ25MJqgKybtFP1cFUyvhEebMzm+uuBzAPNBIGK3rlF0nAmvWo6YKBJcg2aSAnIBqmr9xrPhJwxTk3/PoHEPrmFPsRWNGk1IAsRM4JCZdg1VRQrLQINfZHd0DpO4WqcjLcIZ1GAniUQR95KzfnVxSbD308fP2831Dd/v7utXtppjnwlI1L3iQWg95R8CvtCOVHuYg/gJBjgBow1bKpgztOxhDHFi0enk+crErMFcS5VvH6xl3duG7uLJ9WNth6SbOEGvsJeXoNdSCEwMzYI4HVPmg3SWah1HS83eEx4GgKd95bGfHA2WShPGBZ5qC9U7VBNEmIIR3ZWTW2j8KrrJPlf7Wu35tZ1iDTwqK6jPrHVL3hcfOevoI9/iaqY4NtgA/ak+JmFQeiPgOlQMGS1S3okpzkhP0EUSxwX09xz4IuZaHXAyetTSLg2pBM8da8Tfpg0ONh4FLYEHfOftI3Q3P33cvnwRixkAHBisKLz89OWn7QqsZhZfrgx0iUlDsMrMKfojMrbdMsrBNWBLgTX2wKIbfaHZjA2uqaihh4HzLXvH1lD6lU7mq5uh4kPp+u3BtcReKdDAztyBXe1WbEkctHYkDByuIAM1MgFVMV8uLey6NcZKnIrfIvuQQKgY2vshUvwcM2Zyvu4fft8Db9LyaVZdVfLDInJRI8m0tAMB4qBzAAxDa9TFv5LBhunrmCL6tD3C5szSa9sAACAASURBVGKaNYCm5zeyusheQ+xEd6p71Fn0AIPxNW2heMQZDEBA0uemCnqR2sjadaXHnsRJCGMZF0YCDJdNalsppqmYa2gJxWADKMhcnL1u5z4vcrp4hgAOz7anZ399PdseAK694F63Db0YBIAZ3HWiFHCN4KHtSjPXZI5pN8MOoQ6tzmIXPQSupQjDYUEsoBlcs+yEJG6Ur0gOpP092P8oEjdrTW2iiN85rfxN73V13aB5Xi+5ERUiw8aNbyzgyfEvbmhhCvL44XVr4jrjCCbnbnFrZngd3YoSYoemX1j9ycoEmvb5PS9z7PcOE+aYx8NcCz8J2FARgA9453J7P7OCdJXX7XI5rVNLJMSecZ3Tfry7uf399FqvSX9dt18/13LCUQsYE6c2HuC0ZXMtclkVGxt0mAAc90r9b4Ynx8CGaTP9qYOIr3yz3Vgti9noowI9/qn30ZFteI35wRi0c7h/1n0g25noag/uvbf71pj6/d/sn+YZT+D3GMiDV0QCuLCHCYpn7zpOyuNlb9na5DCX08WDZqnV/k94vC6nZG0cf/FMHACgR1Z4xDfJA/Nbp+LIxMTLILFxj3l9Ov64Xwe4NvfAPu49Cq45ltvboX1suAcB1/fuIHB9nz24NliEtgnac73vc/7w/XxG7ZWc8yPnXa87tHHBJfLzeob/7n/6k7dUYOfNdguYkmRuwDDXAGKwJSltjQHZcthXPQ44K+lqIVhrMOzoIfFCaNN67PwYDjCnd+qyOgojSHGDCVupQgJIUCWzBwoMRx1w0BcSLZZMNVPV2wkvWzKQ3QlcK5CATtsgTYKU2vC6Z1RuOdSAgWkq3KbFDzq+WHim5XuSpapxrUcXRxJnwpmmFu9HdbqYKqjII1G/tgYbWt+s6ZKACc9dOipiGVKzxa101FoD6PbwzCAdQEWANeormS7f4JqSR1WtPSmUgZQSZlHro2VmB+B1T+DEimS12jaoFiH6HPap94e3kMix3oyJiJ8rwRhoVFk8H0yhiGrjWhBoSS8l1UOxNOmUnVCpTQgRrdoNROe1Zt8IhpIM8F54HZfbzfW1EhszFZKQqjrvQA17lu2QEvBPZTUDDpBkcZKctdHwLO4e7rff/fa3vO6PHz+P/ReD7HOZAJqRmfYdlgnPB0xFCtS7BTJnH99j5Z2tgdLbwu+2Vs66b/W8pNEXACsAVbRJwAiqVpUwEndtv3h2SOrEQOiKD9YGzDWKJpt9QSDs7Gz7T7+/N3iWVsRMkduqPYcsM7elTyC7zu+V2WsuFigA0PmWBhzWvjV11PID1kkLVGPV9xT5dnDamBNcs3mWNhT2lIFZgGkUXqb4Mlgx4SvmmpRg5IzRyRAscGuomW08p/5MTv5jItFT8QpcexBLFXte4Nontqchqf/tb367/dV/+svtN7/5De9X00XD0HsioCowGLp4zK2KvciE3QgiW1bHVL9yoGG8VSU9MGJ8TTOECUrF5kqQTuCuwX08iyWAopdzEHdk7LsuLZF9no25dgbXZjCsvdt6SPET+NpDMo6HfHnutH2kP8zg/biuxj4oKoB2F4wd/8TCYA8CCiV/cz8OO9wEPn6TtmLRHWlQKmdHS+KgxezyuqbRTjuvMzYo30vrgfZys1mcL1UMMOPMGTQnqVERrtc2DNSsZTONcx+2Y6OVq4d1iBHWZ9itXwHXXCGbWm5tW3wPY4vh2lW4gd7m9fbhFoUVTfNGix2Ai48fMD36w/bxwweC/Z8AuP30EwcbgOkMJhkKVhGP1/ADsdqovXh2Rn8Tlm2mV4JtSxYq2bZoAV9Z7CqSeB+SiYVCjwbKkFnGk9f7lNun2i/tK8JaHrFM7A3sLwD6AA3Vsl+aa+pWnW2h3dbYmUs02/aJkgAmSS6osGKwpKbxzaR7Ms/etrv739ouipmGtWVbqZmpKcekWBXwC3tKU8chL6B2Q7a4kqkuxvuzi2osyABog24tgCaAak+v28OTGV1gSqU11Juc/sCMNeq1WvdM4JMmbuJ3ZndJg2sD3A6wphO9nus9uHYkAcJas7DCeP9MumucHirmGsqm6fDE4qPtFfgt7u3l9Xx7fjsXsPbyxsmhaA/lEAc5PDHZzFzD6uE8CDiUeQ6DMeTisMJS4AnoZsPR4BqZa9jLkH1JAUzSIIj5GGPtWWcFXAH8bLYa23wfEP+KIIBrYKcPpXTM3AVzzRIiCwhotlmDa93t0gWyto6xt6cAL4LHi15pAugG5ZLA721u27L86xDceA9oew9ci6+I39j7pX0SnfhHRZo1PtrHSQuYVflDgzb98x0wZz8uIsQhk269Jl9R6aSua7O/hlpL/6OKjAOQkSvTdc53S5FuD/Isfizvm/uttnm3eLeTrc84tuYzV07hO2uxFoDN8N4xu3ntA+EIDrDurQAXayxzEMOMtdI/fxxc24Mu+3vd/3et+2jV7PvexVwubCRePAqu2Ufmc1hQRbHf+XydqISm3HLdoqvuhtiKpXa7dj24K4znyQzY9+51rnFin8PYcQU459413UclxhAjBlhXRYIBrjX+4Ke4e4x7cK104w8e4jHmWt/tHrSbjNsfBtecn+usrQBtFRVnKrD70F6TJoXkdfu1b/vaQxzP/v2//Mf1e5oqM6a+aEcW20kVl26bzPlY+4aVCKZyya+cTginpuprAqACW5aTHkNnyrh1qsKuSXKZm8ymgrO8vpFmCBI/UfOVCIO9JPaFK0SZvuO2h1qAIXacyifbJRxAUdcDouevz8L0XA1D9VJGU0KE3SIhx44Alwm5W1X0oB041r03DZzvbbYOzVAZPXMsUwEIyv12JpFkgmvRgwJYccX1YOshp4daz6G0wBZex2gvRBAIUV5MD22dqe7LRtAVwAxJdQNrAhkEriWQYtBrOnDWoJLXqgYEmNXmLBaYNXDScqk9MxiJCDyt0YW1SoslXi9wTSZEGmYNJuL5ZqBD2GzYSwA3ZGi1z6mxcYXWGw00kDxZVyf1+OxEjfPiTjQp7sKA0IsSKervmGXnAB7Xy3bIWyRRekYQjNZgCrRJonUUP1P7KD4JANvvf/c77it8fiZr4vehm0MRbeqLqJ0S95FzhyQL7CtowQD0RfCfoJXv/fDA92dLLMXsX/k5arXpgR9xjn2GW4cqFWGAnPobbbewUINtiAGTP7AP2LNxLpxUfIMhD2fci2Ds4YbZKntxvv3H3/yeACH3GzIUa39hDyIgDnMgrRVxsGBdqY1c02Cjx5IzjHVIuxdFpkebKvaTzrefug23ShpzV2dXlOtt3RPvF1TXecnZZ+dIXtSqrv1aKmkCssguuVCrPae/avItkz4nl2m7jladktbsTzNs0e4dZsX9/YYhB3gf7KM/+sM/2v7hP/ivt1//+tfbn/3pn25/+Rd/wT2Cn+OacG7EeMP+gBj8pQH0MNeSqMtWBVgXIBg9T7PgDKyVpLWZMjGJNcDCCbPWyZUpC4OnotZBoFrZaF8N8OWxdJUqjLuwoIwYBERwpRhPLiwfAin2h+3DYlfEYJ1/1qShCyo8L+MX98HQrCzn17LfCtQq1lmAgz1bUkLpXcjqQEj+cs+Q8BM40RbDvT0KabOtO2fKoocHa1DLsovxkkzwBWEzOgJSyzGeDaZzdxBWa5dnW9ICzbzLoBaumW1smOVq37SRrhZOCg7qMiwl0QWU9kkLw8XvHRHvJPd79kT5Kk6dNhv1/Gz7/Pnj9vH2hgMOXp8B/j8RYPvy+dP25fPnDS2hH25v6bc/YZo0GMy3H6StyDZNxAcY3HBFgI3g+tumtm5qdLqtjS2ZYNo+cNgRz6z/sL3N76FYTZpnjHfopzS9lHqT49nN4hTaZcnyybCTLv/b54D587R9+/rNzLXz/n22ektfSe1F0VxTgUicOe9bxkBugY3ov39G38aiQoYwOVF0YjiZitmrOnNv2/3D78RQtwwCW1bzXimUGmASgN/MObX1SmMLawVfVaAjwbVo3T0bVHvZHjA0CqDaE5hr+IoCptpDtcZKTQQuisF2TjBUQwXCXosNZNHIvqO7SLB6mR+u98ifxAG0AVV40+cq3tEZmH8SZ09w7eL8Ta2h9EmxHbC50OhFDPG6oWnz5Q3toWCv6X4fwAoDACm0WeAawUPWLt32KoYM73Gw+FI2DBjfQ4VcOOR197RQTlVF+yYANnc/YPBXugTQWdB5CGLE+Cp1B7AV9EVFuod7gNNgaysuaHBNmpOYfFp5kQGjbmceFEzH/S2t4dh1dR2DtGC75BhTfkeSJbJXsevvAxXTx3Sq1bZt9/FLkaLO4ADBEvPO/G2C3qfer68jVz7OuH31f25wrX2KzsEs0Mxzc/TfvTjKB7NGnqG9yEuUPYqObYM8jHfz2RPQGn5xxjSJNSqP3IGHBHhNSNmDaAFSkofN+5J+7LqXvgeu5eczJirJkAN7kgTpx4E12ez9jnr/v1MMmXJN0/Y30KKYXTHBfC4G970WyV914FpXEfkt/4z29VpPM734bKstVK9X+OI4bBQ780w0nPf0Gh3GjM3W+t6erZ/DDsOeDDui8xwgKR1ljm48k1Gf3dd2EPf2ispGZSjjAO9yxvege57zIbDmRfbnrvc/mWu9Dh0rp1MwAGL0sXvicucFfV/5jHlNKjbpoc9rmPeRIiGf+//1L/5Ej7KMQyoJudAIgLa4dTaMt4oLzmEaAGCysLWdPyv81g6JWKyq+CtiWnpcDuRpIDgZSWL0LcqZZFHGkIFFGEVgaZQulKfiRdtgHNIs42JskpRltDInckrstw4qPycHyi2xXLx54Od/nHVrmlsn01a39o8lGfJ7U6us77MSRU+1iWGVrgxa5h5L447VaYxPR4sHGVFiPk1RTAUwFNUQ5dNWAu8LIBCtDHdogXuADptYa3p2PDEGa0SnZSuhda/SHorLAlsN1UqFstnkfgj+0pw8O3snuCpujulMqEYS2QpzSgBegVt+PwnCu1Uu7SEBS8bUJBcZbOxQge0pUJmKhisnqHcFBhNYRml/XhPUBLA5Q6UZ4umkYQuIlYZ9HG0enQsCaTfX1OMBowGgMO4DrC0kVWoLkniy9jqEodW+ibZdifT652xTGpNw7TSKSYA2lYeH7f5ejAYkRtFbw7mGTo+0tpSIaYJWD++Q7t4EbHY0egMTaqkeQx/q36N9NkG+WU9K+MSWCGsM947/JojmIR9sXTw/336DoBesQE/2YsuJdQAzfOAeAKSZVBMIDLimpE1/K1lGqyyflQCuQC9JQtOGOpP9iIIfajckRYgXC3CAzzC4NtrsLmuymcG1AlIsuA/dopqI54SP2pRu4cpglrDXDMy3U9Q5y1RegGwETZ08fv70efs7/+Xf2b59uyNr7fe/+61Ytwa88ewzJZmJEfYiCg5m3cZBpxIogE2+g3qMBGglxC4vxZTIgLZPUtUdUgUScId1B5sP7A0yVWhTeox4ArE4RDFvxLiuD3NLfBUsahBBnHS3WuE1xQhJ2wmuzW2huGgA2dD4mQ63AhS8xlVOx2XF4nuvcLsED6NqugJjDazlvmdqXG0kZSMPA48lECt7vLqyfRCRMxIbo2BRBY9kewsION3iLkjm/eTJBHSkY/OJw5fSsxsggV+zQtnaS3Vdg0WVZ73opwbI48Pqm8/ggy5oJUbpIE5gjhg9i9cPc84tHWmZZThqYXVc5Ifb6+0WjOVL6HQ9bm+vT2QGffqAFtFP2weAax8+UHOTXz9IfxOFEzJROegG7aLQYfNAJoNrpRlqFjpsPAsmZlCn8Je4KXpzaksUeJ/BAQHtI/uBry9PkrjgExqFLviRahEtnUfJEMCWqLVJsQUG05CN6kBK7FYXZ3ANZp0prOqEN/tfocrYO2aMBTSTxV1ftwbLMjAPT78ttq2KR60vp2KgrlnPW4UgbRsX95wkKeYQe5Ctqhj68ISClJjhTy8C0gCu3T088+/9A+Q2XtkqqsFQztAc3wUgw1c8YdT8LhF7VmoTpq3PdbUjNrhW+292RyR5r72qN5QvC3212X6y1wCBpPV2fYkC5Nl2hWIhwzFNLJXlxn7etvuH5+317Zzg2jPW+VlstnvGg2B8uKPBvq3ANYNqAdcCMNbzzLXTBs/2tpFgoc4EBjhjNrHXUjxEvIticyaEa+ptCm32i68bYyqBa2/bMxiH0MvDQAozpKXn5oKrQdD2L0PjMW2+laSP7o3ESbv2r5moHSSf9mUZVjPN6R4UWczuDp14bzKmjtZhYj+LVzH0faaGbd591rH3qnN6FD84sOo+7rYRu5bQ9n257uQRCi6Q3E/f7JCj/c4Ab/bs58U/jgWt+873nP/tn9fEqbmHd/4u1xVwLWtf7zOLTksE43sLSWNcW8BBfVa3ACv+cC6WPLdSMdlDFpd3z2TZj8Pu5vtzDyytzscAMXc47Nzmzof6JC2vPw0EH3uv5IRZi/kcKz61/wrQo3qLOz7KF/bnqkvC9Cefj557HrLAKKgXW6pz+ANAZmhk+om6s63van9+9sDaMXtx4Ot2i5R8nHJNDtSz3Hlt9qrrH2Xe9uD8d8G12c7s68jezFmc5zOx83rJxqTsZfbg2qQxzMLxvLYVZJYfP1UQ36/xfo8V5iDLVD/O68ISpeZaV3szptyggnU8msqa9itN2MqiJHGnCLzFZKeQNt0uk360d5n54apfNsds45BY/wVbxGoCKTd2t6sQ9DCQwPc4A6NH4+fTQsCpPh7dLkxGwACvwdcR3Yn8d1aKVV0CGmAy6WAhWIJTBdOIgRZBErcQ8mmhsmWBW1eTk9CnHSJrlemGCVLL0MYIXzhpXCqJTtRjFAdqVXpLAEusVwa2WijwdMimm4KdhQAD4FuJNRuRxheAKwBfvt2B2YRgGgEDGDNp+ez2uwBr+tqsPbYIvKJi+aIDvOzkYcEx+TSHrkC4GKQGYtieGQYfX9B0bwnO9gTScmSpKJh9SRDF0zbxb0xQS1sJJ+Y6GQ/jkYCCp0NBZ4PsNQNC0ceYRihgoJKUVABsGMpZuLKuCR0FeuJz/os//mMmU09PDxKXJhPzA8EBMjAt8A/A7cPHT7zeMMooYu0WaOrXDHQ9FVqsEVhHaQcNyt5t3xDzRWDp1sdiBTTzDWzAMBWSiJIREv0WT2fVNDMH7CNZwmdpCEcPJ8FSYM+J/eKfgz1xJfZE2A1xjNIwOtueLi55P9FXY4WJAI700QAM34OZ5b09WbOxi3pWSSy7miQw0wBXGJ/WVVPg3QLXAdYAlDazLUG2rp/XHs0V70uAtiLbeToxRaujvSbAr1hCRbgZwSLODsFWgWv4QwCrBjk8u6XsslpJw9IwNUjtjgCoDMrhPZgo1gASD6NBkjXueQI5mGzMavrQ0dEocQWU1V5mDUc8H7VxaV30XDz904BZBUT0X9DsAQPkebvy+kg3R2tL7UcHPykUiIknH5VJhwnqC4DPlGG2gTcAl1rJPjjzpWgynE2ahoGkta6HfWiHWuC62hVV+EHLfXwW33PYxgTBOr/6v/zue4nXEkD6w3O/DN79GfLlh62pFVQ54pl+aQYXeR98JRM4bL9av2iMhN07QJDSHNI7zvVVgqFgRe0sTgQwlVDWrC7jWNBsg1eAfl7yvUBJ62xWe02CVhFlTZZ0DSVJMKax9vr2ayrJ8fuAiS5w5pVgCRg/bK2DdtUZplyfbbfXmuB9e3O9fQaL7ctPGqqCATgfPm4fP33ePnz6vN1++LRdYaInh++I9YRrIHMtgDIAIWsranLovfTXLB2RxcR1SpRfbDVNjk6SJbSDumL+CxYP5CfClJKsQnRbNeyFQ2aoQSVZgbu7+xosQ99hcDp2C19jm3EO0xI5Wx3jzyLhEHAtxaYe9GLGk4s5/bqAtn3eBK6Z+Ww2MhNExDJjkAMLJtXabjAme3XqDiso3M6gR/miNRC4Bn8EcO15+3r3tH29e+RfMdfIhTCzD8zg/iwy11DoCaMZ8Uc0gcm8d7Eue6ymhCr2CHtTrGEVxJZkzYaui7hdNJbcAGyrgGSsCcA1AGu3N5fbDTTY4CZg98FCJAAHNtjbdn+vyaicHErm2kbWGv4+wge4NRRDOWhHzFwDQy96hJwOzwKri3R7RoTNgva/ziXPIVpLCa6haIm9Kx8qO7qREYqiJeJi6OBqP2KvpiArzTW0gSqmVjzB2DaDk0p7twcmBMDrAutqC2ofOmfoRCzsczn4PYFgnlPcAJ/l0MM+SNinsd4xLGx1l4TwmG3PtS6fHSs8stTVPh6XOJh+af6bxfMMOxoDTXg/BpoDdoUVpv28+oG+/njcQdggYtS/wRjs5JqsgPypdZ1gUt4vse9E7I6BIIwHpq/3WuqeJ2HDoM5gycQfMV4aEjvzGc1Ylm8ZHeLdPc9r29/ne2BO5zra27jkAL37PXNs7+B7sf0H+65IbQ1oaXn8WXOtdnv81B7e78/FF/hFvA/qCGv/cg1D6og0kwf0VOeWn8vrSGOPfdZcE33O4d6dr2vWU0M2J2OdET/lvffPdYdz1zIVbFDDBtYzspxThT3yG7vWSl3b+jBmIUQvzf9sfdIBYf8ZIGq99j3w5ULZIOno3fLM6orf2Rm1I/XJR87h/sXvnQU92/mKLvbkuZ/93//zP1GdeLRE4ocZfx5GB25ETlpJpSaF2bENPZ+MOu/WSNsNep1zOQYbh9BQcRPTcIaFximlrsg506gHLQDOAv1BkgHuOaiLMQorR8li6w4lOS5QwGi+kqYAAK5IZn1en6Wd4vbQWESnuwqQ1DfYG9mBr4Apg4+MhifAVLUg70BXE4fWyYoYr9UdAocG+aSVJSMhcE3aEEkeGUwb3CDjwkl/jCU+BwEyWGuoOAe4Oj8Do8q6JJWMNxtFrLY2/AHX7sGMsePomxtVpp3WT4ybz54ZlX4mVrnV8jbIAAAwDopOex5gbDuDimoPELMNz1HaWarCZ0AH3lkBt7TaxKC65Fh3BfIKCmJYivRQgNpkUraR7NklqX4YePC14D3/4Jd/sN3cXvOzOVH0oxIqXB/BsycI6c/WnUsGigq4HAi6Eht2Bb6GUaD3MMMAYJ33fFofde+q2qrq3udFRZvdJNFyQgZoPAgi+0vWOEY1YAP2n4A1fE1QSlZaTYwTCw/rrmqa6LgMZriXFII+nrnNiG04OPtqy8bvUSfwEW1Rj2YgaAJpAvEytZ5G2/Yi59/2JdeYwNaTxMJeiw1Q2/Kl2Z3W8Cvx9AGu0bLLRND+sS1ULF4mFGOwQYNrBmqHLV/WIrprTrTnswfAxOmUODF+nonlRFQQ24/PNi2vPLAOlgMKps3ONjRryfUUms2/ui4lc/rTIBiuC0kLnhOer8DQJEf6OsIKs0RELX804IvECclmxNtb0y0i0RWnLkBDgUc80ysbu4Ym4NPJNFvLrtPJDtMj8Gyw1nTv2vMN8HcrtNZHAKh8xVptd7jg9/BeNwu5mDo7pkOHFWb0en81K3y9lx8F177Xi5HiVu65poyW9IKCVF1OB8wFFp5iSGjlxIyqSa4JB/sA6JnMyE7rtdh+IZVLzLQPiBQICexU3BG2dHQ8x7WHpZdhCftobPx37Rn7IhUKZINwGuHK0F5H5g8a5c4MXrgtHPprX758IUAMSYBPnz5vn7/8tH36/GX78OnLdnP7gcUXtIUK6Grd2wq2HXNgqA6ANbX8a8AOW+UpgyD9ShgiPi//m1quQ/aCnQdsOXUBzYlu658qthF4B98BnyxfCvYwYwdPGGUsRDBV7ewo3GXyL2wEmalMqtIu1QubBChnJ/FbpnnW9h+s6T6X3o/eO48vZq6ZTat7afZauizkE4cvDJBcE9jHYC/EXjSoAGfMXMNQKGrYvpK19u3+aft291jsNZpKF5STFKfohytGqK2igm2TnPFixzopHImIgUICl7bHKkzpDyczV3/ESPwyTcDtbWLjAQSGjq9A4JsrAW3FXDO4hlt/eIAmJwoJAtceocPGvxhusG2P2BdS0eR+S8trzkWBagTY3CJrn1/WYbCbtSfldwKusS2UA85g6zv20NCQgGsA1hpco818neBaA2svHD6h9mNiP7YVbDtNt4S8bNn+kBJiC7IPu4W0yQJVgsjjmWYroBtlbMyaPAIS/UjCaM/0juXy3hgFmfd+ue/NjPR9tp29Voa3QbgJrskO52dpAjbg6Pes4uTRC1r9QQDjMNfy/oceQW+m9d8XVA7BkGPgWiQT4o4SK09bVPHAuPb5Xvn2BFMSSwQUj13/UXCNoLjv7hSgNpdyDyYcW2Zen3033ruLkg1qvveeHHR3BPWpWIiOf76Xnsux13x3E+9+4dR7aJBJ89ASQzSpyNjB6ALAW9OHfXe/r75rPmfuj/H6/1zgWtl+Mwnn49iv0SD1Vzy+7tW+v9rjw3aVXqvtGr8Us79tTd5lvzW0PB1HTrOoa4200Brnvb83HJvGrpxAIdUu3Nf4vT24X8ez//d//W/fitkiWJ/vFuZGgnEl1q7yofrKqoNabqJt0oH2rnqgYUIC8EL/Z+8yAjp5vhgSLmVaPEPtX+jw3Qq6aMT5GYQFsjysBBkDXMs1h3Wjz7cp8oTQaEZlhaHVhOeBBK8fbECX3IfbCJLBOikXyDG1QTrQO3i2pkVE92s6nXYAdgRkfskiIXlGII3PwnUCXCN7z0BoDjMnh3oUerXvsU1L7Z7SWrsncw2gBa4PATAreg5E1UKhNq9qCbVRpPFHCwiqmGgp3WGJuQded3ciyA0wyBdzISBaxfyVkObAyVDjurLxa/IoXxw2RFckBKyJmUBAh8mN9nsBPUwMXgV0QOD5GiCvC/oMrCYrI+6rA66ZqMXl5xmVqXBinT2MQAMi1qi4IuADUwEJ1U8//VQTcDPdUesLvadLa/EMcHyAyBnmAaCJQxUImhnkJdvI1d6RsGsEvaeJRovG034JgqeNeAhjk5lUk0Xdume2V93/mKZa0zDzLOCk+QyjcyfWGJkU3ruyHa3Z9W4lCQAAIABJREFUhXV8sIB1iWTzfOl3OOVrDuJIIcDrYxu/JNUJbLLfAJxkIiAdkpOU7Plcb9g2AIyypvj9MPsYHAQcNIuTSY4XR8l9hreEuTeZaw2u7QN1mRm3AOgEKaBiO6b3/2hHEN7ZzdhJTNJmHCak3imRjvyCkixNTqzWf9gagITVgtngWuxaNKGwNkgw8RypUeQpTWLeBAZJdhFtBOl8su3s5YVgVuxypqcFsOLzGT62Ape0HI6WUAES8UliKQhY8T3vYJm6qn2Sxx8Y+PWNCP/V6hXARFPX01BTgJmiw36nSjIUO1jjYwBVx+I5rV/bIuAW8VFrMHSYRPDZeuqXPUnb5RNRSgoPC7jm3+02zGatFcZVGiQT6KgrzDs0wOmhCXuQbJ8I5XzWGcYzOBFvtb8NiKzAWtcdeYAVXNMzVuvrfl2PLlHhxAYQ0D7sqb1h5yCOgCg8YIbtDYxz2QEAGCiufP4MmQBIAwBc+7J9/qK/Hz9/4RRpAmzU2VQRbRbQeE22dRpQIzmAtIjinON6wIpLMsg9UDGXCxxg4qPIwYmY+h6eHAswZlP31EVLgrBFVMOVxKjW2QU4gTZ+tXjbOtHYClwLcAf5B7LUR2A09zzjQ8tcJOHMsJvEOAJlRhNlYrsY3W3bnl5/V2yk+BcWBsz04hTsYitLGiOFi3xO9ozOu/Y0hf65X1Skoi8CuAb21tML2ybv7lHAfOK/MT0Ur0obuwC2MXXWABvaQrMOWJvYqyQ1vGfsqbqWZktnb6QTQ7VdRpgVe+u4RHRHSRAHKbntFlUYuOOb64vt5krTQzNwQUxMMe8wXfP1Vcw1gGwE1F7etntor71uZK89Q1rEp5xDDHjNZi2y0OSJxGY4ETx0mlWMJqcrKZpL/kG6nBpmoKFAKoZKLw3MNYJriLNeNJgnLEsWP3D9aAOlDEWY8Njvipuwd7mVDLAFxKOcBe2op4amK2FnrCt+CuvCCdz3gI3p96v9bmd4vg+urQDUCdO+Y9ic+q222fGjstGH+qM2RV2wi5Ufiev6KR0DzO93HjS+y017/L4YJQ8ncCo57kJNPrfff74mtia+htcjQ+AUsc9nv67BKPyaTozjqWrXbj5GnuH+s1YQptuLdaVdqEuBhLm52bi5m5ljHzxVgxgnsKLl1xPbKDxpJ3scNFvX9GDvTsZafXhs0roPvgdu7O/pR34/l9+NC93WfezM9a6H/zgNrmWPnLqm+ZzzO39b4Fru+wRmlC2zgXknXObEfs859c8HRKJdt2OuFfA6wbVFbsAfXc95BU2PXW/vx/WM97OVJunP+YMTWcDpkSJFg3l9LpVbfP9z5q+c/X//m8C1iUAncJZ+iSbECcSQ3gZ+V209czjB/vb6UPG1To70OQ1iJRjOYgWYoHGRsp90r5b2rWhMXVSlmv7OIq0d8Gfqo0Et60eIJaeAmqLApvbXNUTIuh5CaLBJglNxMsOPbRUCpxJMiuGnDdgVUFHstQatCTLZGslqcC+qcPWzwfWpQj0q1arx0r0gSIDGiqi6b55oZN2osLk4bQqvVyDMtkdPPA1D6OHR4Nq3e7NZcJ+XbDvEX+QYE1gLuCawNUCPfgfgGqsVi41NddXgWjknJ/QMtJIoKgEqH+b32YMM2X1zglsxUIaoJPe0q9pKCvT+BbqlGvMm8AoAJcA1AKsU2J60YQN4vLYIrXudNSFGTs+NWPVZlXBXa7PWA20e+H3sjw8fP2yfP/+0/fKXvxRDAdpWbvsUgxDP7pyshjj31QGLsUZAFK06TLCkr4Z7lii+tNTs63kmCMQ9ISFQWwv19x4ebEjNFLVhjQ6cBkWY2UqtNj8v600FZCDriFXenuDF814tiNrvuEau/QDXIno9Nc3uOP1OrDaBgkj4BLBpql4zDmQTMljDyXQ0D4q9Jn4hg0VPp+T5YEtX7F1PxN2Da7CV0WXgPjGjJJW32BfZVWjSILWRPRTI3cw1VcTTFmqmm/fWYt8SoNGk0G0Q6MpnQ8hcyYNB5bBrDZ6p5WUAqga/emhHarrRHsL6itmZ151Tdwwtgj1ROlo9cjYC7fFMZCugIQRwzdqN0ZFcKsdpVdV6P3sIRc4VgYrSYJjst4Zh9sEV/VrpEerMyRf0wBsVIo63j1SCx2m/su2xH3wmQQlHRXJpA7ERywTlJMUJ7gVuzAp+MxsqqHsn+m0fKl+Ya5uvzWdNWyHf0T7xMMWYwVcHSDr3PQGvPsd2L8GWDExHcRWEVbus9kj7wa7onp0HAFsDm06I1rhDOULv2QHvHcRfWp+Wukgs0hpjcyXcgjCYcLqPQ5Bwv+8Ym6TV1fpVmgwM6QndNXTXXt/CpH6j9uaHD7c1kAhToQG2gbn26fOn7fbjJxZgNOxGU5ZL62OsK+0ywSxMPXzg5GcOsnl45P69/XBbjOQGDmDz0gqKAp00P2FX2I4KeQ/ofUKz09IKamHU5G1+lttDyQ53OxDeH8xpalrhmmi7xJoLoxi2nMxU2M4hb5BAnmfQwtuJ28iIpZ1zccbARgrDtf92z+rx5XfNxLMdDYAmMLDBtcS9Ade6cLCyXXSm3zhVEw6H4BrvF/ZPkyih4XX3gCmqj9vd3eP2YLH8jkNXGQH5z+ED7KPwEQmdsncJJiXWq6Qoe1dFxEq+EAPm/JY2bkP0eE+1vYvlTz/Cqd5n283VBcE1+nK3byJGhzujRqeZawTXAKg9v213aAt9FriG1lBgilhH2mSDa4qXAJCJ3cn/duyv35FtAACbKHEytRmjuTW0/GcGGrAYibOCibgA18RaC3MVG5WxxGgLlVwB7l/xhYDhtKBqyI803FjNUCfEiCumjaCPiATBkLgRge89q9s/n/7hVKrXfukwmY2NPQU8zKS14+41l3vPF8nOHbaLTT95OhHOWdLnJc7J7x+95hPgmtYG0VUzko69Pudm+p/5e++tk56nD6NdXOzUco9pq3N8l0JlYgbldZPJvq5Qfj7XJAWRAgLG2dDzjxzG9N3dSdLfHf7LIEWvye61Rx7cqfU5tUdyBubelRb4MamKpBLvn42sy36fJOZXHp6/O7DP2o0pIkykKWeSPnSgJonpAK79nD9ldwfjbZ+zJUwqWHGJkQ7ZgckzZk7Q6/DO1cFUK/2eoVmdu0Rk/LoD15bYcZeP80keAdemJEG/vsG17+FWM95b99wE1/LB37GlxnViS49EkCGs8Uexp9oDP/7Mz/79v/wTmfy0sphNFr0hMJa4uUZ7mZgH6+jzw2BjNZAC1zwxM1XECMSKTmGmRUAJLbyqcRclYt1T/KKJBN0if5arQLleOd0wLcaEyUFNRRWrdEoqUW1NnRI4dhQjhklQWyXeYr/1KPYnM/yyCXAdYrsI7NP325H0xmGY7c4MJJ49hSiv0euSKIvlxdcjMEDw6qlgZF5ZqD1BWxgFbMejMwfV362SBBDwmZpGKfYaJpAmmMAkqIyrV4+6EuW0UiiAw+vFMAJzTSK+EQbubdlJiQ5x0y8dDoix0XQHVQpzkOfJz+t9QuIYdH9xJvrkOWgA65aKO36WVlFbF35BgsHACeAaJ8SqKlpaY2FnuYpZn522Uc9f0OUOC2WafxIFgS1qV0M4gEAWCdPHjx/JXAOAxhZJg6oFeI+jnoQwhiJ7X4GidNbANMBrsZYIgMMswHPTv1+dFEk3R+L1Yh5kn8xKvdohtP/VTiOmQlrEck7w2kzsCusoWmIhCiEondP9uPZJ6gBQj2vMubrzMAa2cnDve4qmhal13qzzYIo8W2RK4N7Bu9c/469xxqkhhmp82HXWNJNtaQbuPMvnFhePQcZa52wnGOKaOHmksDevRXs9SQRt3GWAoNbvS9K0Blndiu1+Felb4u/ZuZLOFzw/tXl1wmm9M4CQ1mjLeU5RQK1Zhg9G63mS9SScZK7hPEVTg9OCPX2uwHa12ABgw/sDZC0w3qdDjIRuq8/k5UwN5VrXdKVmu/X7TAbccIPlb9LyN9pCa6qk2L5pm4pP1LO0VQp74gi4Ru/lMqAAHtk1vTb+yYFMv2E5b/7ODlxLwLQPdo8lYhW4+XrrPoav3QfiAaG4n3Z6NgdhWRIJm7HYrk6AHEO4AMFrTIyT1wRC8/0nUV6LS2XIZbOtSShWCK9UbxtgaxdHZb8mqZ3gGt3kiI20ZvBfGUrfBa9a47oHvXBwD/1896+Z950UrxNF2B+Kw19ebNdknAmgeKO4ugAM2EJ8H0AAADgMcMHU6E+fPnFyqAYdaNjBx4+f+DP4CLWZ++9gq4Zp+vwIHcr77f7+jnqUuH9OoLZNTFu2Anax1KK3xqmkYHIDXLu4NGCn+MobX02EYJkifnh88JR0sE0lS0EbzRZJAU4613qijBusJwaQhkCNjGadkW7Z7eFMjFkGuFa2N8yhAm17o+TZQnOtEzDHLy40h22XIineV1Op4+PmXvJzdvwI/3FDpqILMfSN+ktw7RFDDQCsQdcWLbth8gmEZQjvVv11yJfsU4qD1COrOMmFPLP6AkRVAuEhXWK2JKlqBkytgwsLiskwFEu6pym24ZUYxHFzfc5pt/TnBtdIMmVHrGy8fO8ZhxiIuaavD5jm/QJwTRPlcz9KsZUs4d7mYAP5PjF/8G9KxtiOYI1SwOZuArhGrdy284mvwAK9ubneLq8vlBuwaCN9QF4+fJTBNQ1v0t6k72JxGXGU4l68BOw4Dk/gFHg6Sdn8kSPEBkWfMrphBZr8dcC1I4yLvV+IT5jJ7ClwbZ+w6lS6LXM4g31qGVs8z+lqmxOHy34Tjipf0lrMkmPobpwFRDzRSqhYPf51dQS5zrfS7DwEJnJba/71fTbWEn+NAIFZ3Y7NMz+j/Hj0be3T5nNKzJzXHQOvps1afXoDVAGE5uv57/EA574QgDAZ3IcAxQSHDuKDE99YgRgTRva/uwOQuEvi7+0C1r09GYK1CaposEjIBNuo8ziA6lp/5XT1XBOC+OsEYRKz4HoeRyvpj6zHsWc576ufmaHeg3U5Dq6VHdydk5OAlR/tzwXXtD45bx0Xx+fWSTwCriUW3D/HrHm/93sreQw0G+Aa9bH6+t59p/G819+T8a5PcjiXZ/P95zxQjv/jn/8D8QbivGryoBLnJPJNj4/mWoNuHWCPQHNMdmDya22DHJw2UNFBGheVyhsRxrBcVM1EoKZBA6qs4r8Xil+mO7GKiYmKHl6AjUdnauNu9HiCa3HQChgVxJf2nNuI5DglyM2/niZK44RgYlQ8Q4GNFlknr8fANXykwTVPPJLjn8wAPfiwUjjVy0BbWrYoOM9q8kuxqdICpXZbB0RsrxrijQYCsDxPrjA/PjyZySQGEK6fuhMWjRd4Ya2jISpO7SszVR6w/qWPoa3Zh15bOAloF++SBU2k2G2iE2BLJbq+KqiZIIQceU/WwnoFMFnANey5JO5OArFW1O24QrsDwBYAlli36LZ18FatUCVw7AAryUE5jHWfB1ijlt+lBMLR2ou9jYQJABuZCVfXZNGhDQh/w5JCm00BtbWA0kgJs0gBoZKCnBUNJWgdGQIsGAIwp4UWbd2MvZq2qocQZiuvxUAcqsFyImnr6D2W/RagjUmcdoS0TKz1hWdEIW9MxwvoawCtg+htu3+BsDY+ezO49iRNLw4sEYtyTrMVCCN708beovNhrxmURWuuzrnb0F2RXZOxOPYRGA5GqsC1OO1mIcVuPFH02uCa9y2TgpxN2pcBriX49BmI3Y3gtg6TpxsbXOPQDreAMfHOfdBOGlTNdDQD5WN5lJoGF662+h4IQ+0mgsxgn6ClagKP8nUTgMfP8f44g3oeYa+stg23woJExLgDPI2Ah/vGtiVfZV9WsH4GNQIw+9wmgVeiMwSQd1lEFVTCah5nrUF8BfsKwHSha/BkGn7KqPHUBkLajzYYUwnY7r32QVneivdqMLu+N65HoYer5KM+F2D7ZPCw6KA4iZC2wI5hsFbhlUzpXcP22wfcXqlaxllskU1Om0gArl7bA6AxQbTvsbUuzT4fEWeDazmD8UfHgrhRIHGCmGQpLYi81pFc9b4zC9Mi+bT1F+cELjhIhyxDM0INsuF8XF+LEQ+ADYMOpMHZE0ThGyAdQLANU6UpAyEQLOvC1bN0B6dLPz6SvQYWG1llFnrXdft1/nfsO95T2m7whWjVR2toGSF1AUDEn58DAELDZMB4ps+5lH9QWyhY0RpOQiarJUNY9BDCxn0iFlT8f8dbGmSyssX43tQj1T6pM25202SlzDN5//ibikXalson8jrd+pqixF43d4Ikeb0S1Lfthnqh2buRUIEWKCaxP7NweX+PAiYGG6AApvVhHOkpfwzoawiI9lZ1GrBtVi3FtM9TjHunN1ds6sD8eXSDHcTrX4p1+iXEx9GnjeTB5eXZdo220GvrptKPm32N6+BQBj0+5J/PaAslwNaDDTDcAG2yYK8dA9dYbCJIFtaetde4NzzMLOy1UfBSd4GkW+Q7o4en75HpeYu2UMV0x8E1tfJK5BzPDgCuWqHx/BJLYX2wHzWVFAQAsRZrjx0BzcrG70GO4ybn0IcMUG0m/SnmLJSLyY7TO3Wh58AOTm+huGayrg2RHbiHsr95vwEIqFAWh70Dcn0fKcLMjhNKWrhQr/XyJOFjzuk74Br2Q+mvvYM2NMD2M8C1PAuL++/9vf579VXKEzU0pQGk7JkmbSiOCWi/v3EDlbWHRhE0HzjYVuWH9sho8qYA7mYK7+3rElscAXVPxQx73ywAzwL3Y78nRu73OQTX1rU9Dq5lzab2d74X0DPxfP+uYxNV8dZYxgWeuWzCBBTT/1xwTXFM32UVXn24sh8YUxdQuxqGPUBXgO2w5f28Dp9MbQ/E5YO5pvUYTyDXsDML74FruVJ+FcRRut4pNuTtujdN3zm91+c9HDOSO3CNb/aOMfXbdV7WN73eW7+H5uH8aFvoyO//zT/7uzJPBBcaTAqoJDaGnPzUGkqblAIAVaq0oGYl5SARaNGkotZD0y+nHXVON6ygkAmC2puqWucEmIwZtlRYzLeYa67I2SDn/VVJ84EtzTetsoIHt8plYEPANYpfuz2Cn4UFR3IOXSkxdnjQjAVlmlCCIgWMavVhkj8ExWuTmcLreF2thwWuqaregVumz6Xty+vD1jolsdLWUtuW6kTRLnPVk4CRggFUzquFYOiTVMvnM/RBECSjumpWUEC0TFAySw33k/vD68Fag+ZaAmgJjzebpUsoDbDJUOh5d6LZIV/lpOWwlSjyYPrXoq/RrAy3ayUpdpsfgiINtZitJJ2Ux7gJCEFgZ9ZavT7PP0LYCuLSdqrqsCrLth7dQmXNNJ4Ui/bCoaFFB69/enxQKzTbcCC+q0luYbOBrYD/xj322fHTNgCSFu5oqGWAR/Ykz8ZwJtLlUTsogDfs5dwP9sqseOZcJVjD7wVcQ5Kj1j1pb1SVvdpHDJh7qZX8Glyz/h3uHQnl9ZVYEnHKaslogPzhFZ+Flt03MiwR+Gq6LRLVAa4ZaIyBBAvOhfnSXMu9xvmEqdigiqmTRaZo47u2nnWBIROSEywGKImmJNe5mGtmVu7AtQYi1xagYh+MdqZUbcCiDYjsiMFsH08uNbBW4JpBrLTXiK2RM0UKBd+mgP7YUDucmug6APb414BrmjqXceZiaCiXTsCh9rDJ9iObkmzIVcTZuWTR2SPby89KsG2GoAA4t0X5Z/EnbD3T4SxbudDX96CUQTA1JMVL53x36nIMWEvwwpbQEYzP0GEGTm3/ZjA29lxXIiowSZAyA64KanyZMwDaA3T7wC2gWJvbUfke66t61TpttZI9X36BHkeqsfoVj67Kv8MQhy+Y4FruY7TBLOGX16WAr/rhCsj09c6dOt9p/XcFu2Znibniwt8ibB9TGb+j1UsxBDZMwAGScth1xxCb2ilVnIi2q7RROaH86ppSARh08BGTQwGsffy0fXabKHzCFaarXzW4VrtFNCgxkalDCWa6WkTv7r6NFtAMkFGioUehzoForp1foEVUjLb4OnUHaIgB/rJl1ANIcIbjHzjQwMAaACXFBmAvNRsY63r+pgmSCSpjg6ubwuAaz8jQ0c3+Pw2uJdbQV4FrSWCTsLpN3oxtACkpStZE9kzQHMyTBVx7e60p7bI1hp7I5E9XgOOqB7DKX8hewzRRxTNafq1LhTb8mXTvJJOiYQKa1ElwDW5tyF7wfI8CGf3PDmAIQBMbqkfe68SJpGgL5TNWPIl7wiTOK4Jr2qPLYAMHxCpsIRYUwMZpofgKuZBn/Bs/k9RJt3wKxC7mWgb9pK3LzDXeP69zME6sudbgmqZ5zvvB+SFz7QoDdbxvWYjWPbMtlHEEfqZCDeDexO+ZTB4fyWIrADbE1OwUaRjqAPgftnBvaU797t625XnleE6bHaAqr4kPz3vP5HHva/pzuhBtq7wrEI3k8YgP0jWkfbdHdU6QTABL0kUFggfgmo9/ZHEOfFPdZF3lsqRlvqw9Wj5k9wwmqDZZYNMuHPMKuYfYHCfRB79a8WMIIwbXEkvJLq8FqX5ebZMOvdHBDjrqvI6vm1EVGfiKhZMLzfhBrf6rTMbJZzGuYO7ngziDWnj9yz8Krk3btL/ZeU0/B1yz6VQeP/KhgTPxo1yzNOHmZ4JrSR1qwnFrtbn27vi6pWv4DHYA26mYcN0ve7Bot3O87jx/jEUzSEy/t4B/fmnAMq0VQR7tHL9X2ddcbx0+a/J7/0w77Hc42Fv7a/j+vj8CrvFN8srjQNtfB1xzpFCXtAcj57XS1/7b//HvV8TMZLg0acRaa7qk2/3MblDCq6A6zIn+MKcs+bnBtQT62VAKytRCpGM+AmBWnwZ45GScG87XCPAtdGIefwsSF/3aJ4cbwv3RcjgVoZeIPb7Pypz/MpBBkm+x4EyTRBD5/CxmkZLn89LtmC0EcsxicuDOogtVlUh+O+vkBJOXJfYE2sL2mmva0NFbU8tZCfgbpGBCSrF6TV+kwfThrnZGTyRDNZxASIxsHS5dLyp3mPSF6iqC8ecnt7cW0Dom9KUdlJMrUZWUzoiC56HF5naHA9fgtRA4Ft2j1goJfWYhfcRCJ9suY2Sw2B+iREqVT+nLKUCtihhR+oAiy8k0QKT2pIjjMrmg4D6ev4CkYjgVa2DV6Mm+o1OdQz1cNYITQ/KE9wRAyrOXlmPfF4A2tAKhJSjTNKGHw4u04UurZ4aPaDpvV/4S1JSwKDsZ3BpI5pqEqDnVzqzQYobyGfdQhALTHTCEKdcDSWSGo53S/45OSwi4opjJcKsVE+Da1QTXPBG1gT0E6WGuqWUD4JomnQLIcatR2KQeekFw0VDKDHzCkJUDoDKKzmI5kFwrLdB0O9WWLeeX6qOr624Xj2MiyJCBGqMttFqW3ZpIUM1izBT3jiYH96kdXCpPFRSoaiPHrK9hC8bZpNm6NRNX8CoJpFgoZgwN9mzYhe2Fw8pw+60B9AStWMlmBPfAgbAzFnCNYLPsG4Ey+hq1j2HdCAYbzE/A15BOCiv+6nuvZGQA8AJF3HZbZjjln/YNCm7G007As0Re+o/sijUoais3Pp7GZL7FPlj9XvB6LBE79pr6vdzDmMyctq9UTxe/OINkA4lhoIUFMKMr+dvWMUzgVUGf2WvyVx00dpTiWIj7eAAgBPAS2BtlmPyL0fpY7+XPqGdyAoRTENeFJ4eWDjD3obXZ0PUhoyBTYMYU8vYqpf2J4BqSeenW8trYttbgGqXlPe08cIrWS34HDDe0tEGQ/cPtTQFsXz5/oRYb2kVvPn7crjhB1H7JIIe4UNqjLIKYwfbt27ftd7/7rX2ZCjgBtxUiifMte+VW8wsw166k50p27JlaJZ+hvya917Ug2BOmcY4f3VpHHbK0S7LlXyxVFEKLQKogqhjEKviOToVRRFU86rPoPYD4sNtE2m7HNj08ibkWv5N/i6GP+EUsJVr+aOcOUXvZQvuLssHxGwKhFCNYcgPtkI+PZvWhYKmJ1ugKeHh84pCDsK1N4mNhIK2zBC24BpqYfA7pDwOn1WlRzHxNXOXZTBtaDXgaB7yAjj7ZxWwtfd5IfQiCY54AMMmMLfquGuSwbWyQJDtHrbAssr6iIwL6a28E2TjcwOw1xqUB9Pj+bgndtYbKFtt+DD+bAmueYya6c6/Yh+qsn6kT4Paa5wngmgA2t4Ui0eRQMIDD0gaVPTLL2q2hU3tasY7yJrTLAoxMZrcW3WJhhm1x5pUkeh8TL/9NsxhxkfiqmUQ6ndizbfgZ3qdCgA5s3Oo7GlyrKGcPoiX8GN+f19r+aSa23XYtXzj87ACeVqa/WbcGoLqi5bVMHqdx5XZJvr9c0BHm2qGvXF8/bckpXzzBteqEcBx+mNsoJuw4uqf3ztw0ccl8fdunZvccAwTzmmkD391PZAdOR+9Yj2SMAUin9LgD5eM/5dq7hbiWfeyNCaqUxuOCeewBkOTDzfRKXP3uPfmHsy10Pj/F+OtneUaRi3sm4Ph9ah8PPz7P6g9rrgVcS/JVizRaK1NoZpgzRo6NZ3EKXNs/+/7vw9XKY5ngWmLk/euWLMewScC1Y8BagepHwDUfTsfT/c4KM1bw1t868qj3+0S/onxIccLyZ9i7wzPZwP/h59lyOxeUh+dv1dskPjq21nUG/92/+Eck5ueB5mCVrlcZYxkgUvf9GUp4TF03a2H/YfodCXfjZREZxdsmiU8VuD9b2UCDZyW1UxDyNAA56AQ5Ml1wtRsFqNXjsRPKkhXLzdTYUM/RmlaBJCZMUqz3fgHXqqJphlweVieCqkK2KK43RVVndBVxOtSMuAr4sx82MQYamH5zhkqvqaoCP6TdourIq4LTUV1Hwg3QEILJAdc6+ReARzySY9UfyF678+RQtoe6VQvgmRJwBSFhRSE4xVRR/KUOk8G1fUXhlCGePjtOmGFFksT6BXzwCGEs4TCpv3oWZhk4WIxun4RNfC4HiKItH7aLNUDCKGJ1UklEWBFcAAAgAElEQVRRWhaVfDSlu40y1r7LAdE16uRjFdYHcIa9hp8HwMN75zkiGQN7De2i2OtoD0VS1UD3SGQMXK/O9mw7cyU3oAafnfUUNV3T4Bq0gazhE6POs5xpo2R3Gsgx0zA/U4vRJP62NkzA0YBJwa9EvVUylbbQK7SFcl+LGZdJWzmzj69PYkBRhNjC0Q6KGRiPwRsA3apNO84yoLMBUU1ujWeNJ1zBFiVaMcwd0Glt2vgGHFVANaaFRrwWtoTBvT6HunQG1kprJqzdak0NaJxrwitll/PJTAb6x9tV9BW7hCJWhFu8mSjUJFOBV9HN43O3Flc59lGc0N2f93S9wcwlm82LyYlsbidvkEn2QvuvLIENvd65WJZhXxTjzoy34pzRxQqQi6M2kM7vD/ZGt09NMW65z/Cr9W45z/3vfH+OJGXSFhAummyVLLQTKvuqCtZ4XmtA8NcB1trnru+lfMx7NNt6xAi0Uwne8mDm7w3wKtfVjC+9tiDJtNWOtZjJEPZVNAVn0pnApbZVAqK0VFVy5Aq/n0vuOUl5AsQAeMszPLIOIzzoM29fMX82E+WOy7XOzcrtQSj8QQWLni46wDWANZxgh/PuQUhiv0dcfoWLxXITSHNzDfbyNb+iMPbx9sP205eftk8cdPBp+4Dpoh9u2bp5ycKoVjftuLSlPtNgGH/79nX79a9/XSxp+By10YnJX1GKGeXYtxeX1xpwcAm9OMkjkK1GOQG1gWbNIp4PQEksVLRbYuK4tNdgLhkXmeEuPTMARm8b5lhUcZAFCQ+2SreAn9VBMlntkQbhiiLRAX3s99Pz78onyEa4/SPxTTREHdtqWAPiH0+MPBK8p2D3gumviLP8jOmjOUlTeqb4im6ATABHd8C3bw9m+8MGbxtWkq2VtN1VIZVmH54Fni3ZaNpnNC3UI9Nz4fk2MBH5gV1u6e3aYDC/Uf67px3jfRjFM8vFgFfEEoOx5UEE8GEB12Lzw157eoP+GoYavG13ANee3zRxjxMm2041uIbPj87tYG7Dpr9kunZPhK0ifQpU1RqqtcdnfPj0QUMNrq8MAgtg4/Mhg957lMU4tYRubzgPyn1m/ENdVltyXD6GkKCVu73xakmO/Zd0DkMseOf3J8Bl2HspdIzJ1PGdi1+ovWrwaYAl0+cUEN8ZZbH6UsDN+8p/HF7zqeKP4okGMHI0Z85ZBRmbn2bLp9tgXP/i7ub5HiDkblrocf+6vvavA66JwDAZYeu6BDjD12j2FkW1igIhT8y44ZC91uDaDijaAWCHz6HP2AjjGjpwLNryOF7rpRS4i2lqzKbvv/KovrYVXPPzf2fCoy5jBdaWPfedY8VY3Hmp3HEzA/fgmvZ0kz/m58zVzTmVedRPUDT4oT8/A1zrM9a5RZ+JAKCHeyv32Wf++JXtwTXW344AqDbztk36hfjHua/y76WFfIQOAVObzSprV7HF+Oz92TzEcw+Nje7nBLjGHx0xUHyGK7im9etrm/czSgE7gG0fu6/n9uz/+V/+sbgcWU0v4nIwF8NsGnZAFbZ3KilTYLGfAOGKBbWORJfPFMWATQE/aIA8CUotc91alhQSl5Kk4cAIGkCaMQ9flyrXLjDPUrQ2miemWXCbbXlXnpTlQFVTFh9VtS3mmivCQ8cqG2MBneycg/7OTabqvy/WLKnodyzOj5siwYinbdKx6rnUAAdPQWJYZt26qT9xdXnBSjgBhZGAEjxNwv52VsMNAK6hoof2O05i5OSk0eZZ4Jqq0Kj8oQ0E4YfANQMkpSHSG3Ea3/WAKXWr42EjZSJEvYEAQv1WCd+a/aZfypRPT2A0C4iMKgc241goeHSfdeALYLbUwhrgWq9nqNXWMvJeWcybq+xpY9nrSOAl1N+hxhj+fVN7T87iVQyDK+j0SIQaTDa0BUXkHesSkLiCEk+YDSMQ+jeaJCinIxDVbIYnVdMl8K1kBrsh2jx5/7TpKWAQQ2smJtnLAcuS0AHEFxChhE/rLzZLJX5sDZUdaNHitBSH3aanDeZaghUx1pSo6Z6igSgtG4FroxJqO8rAzkyy7B0+PhqNNp4j9LdzXXUfHJcM9oSZa54iHPZA7W+3DXN/Myly9T/ts04mU21LcCaavtu8ssGS/OrCZUccoBCwS7XfwwJwopDo9vQzrV3AEiQQBfYnCvPXFWTTIpY9wBqzDV4AaRx3wPgl4BmTPhugHzRHB0Up4AT7ybAUgWgVyeV2t5fSANvkS4ZtE7uj7UQKCzXK28+kl9UsiQBGCQmGT63kvgZSuMVpJKgJfJSYClwrENCOYh9YnLaJHdxN+3KQNIzIZCau/L2Ar3WNayBc/nV8QD33+b0lyXOSGBudZMOxj/Z5mGsNrzGHm+3Be+eNlJ4A21qY5LldDOwIooefl70ZnzcrN359Au4A3cfuVexbFQyKPZP7cWFFA0CaYSAbn3hMYDJsJ/0LgSqx3wVEK4RDjFQBowFL2kdOF73YrshmPtuurcP25ROAtc/b5y+ftw8/fSF7DdOlUZigbIb9P9nA+CwGCShGPLEt9OvXryd0XaPBFlVMecLL61tODEWbKGI5tMJJ71Var/hLOw/dTE+mvLu/b3CtWGGKDdhuR0afJzE+PWt4FeLIDKNigVCyFhk8NBMOWqFdu3Hp4PH8Jya1ty/Q/1sVbJrJHbkSMW5lu9QNUL7ScU99rveRHrXiYGgM45ogeM8iMeeVvG2vHiyE9kIAnADX1BZq/TUysDFRVHpkxfrHfbidnO97tm2X9qPQOMs+v/REbrZrZq9bmgW/g+c1KStVeIi9XQoLmuQtorT3L9qXsRDniis5LdMyI5e4LjdqMs5xQSXaaxhsADDt6WXb7sHWw3CH6Jqlc8Dxgc0kwTUNTGhwTQU5s4/PxAqUDTFrkLGL5SfMXAu4COZaJoaKuYbitYBQxc/NXBO7GuuVPWQGn+UKqgvBmSdYawC/9623OzO1/GcG/+hRHU8Etc+6UBJb8bcFrsU/6Qpsx+dEQ1Y+264tNzDs/CGY4+h7tiZ7Ki0/s9z3bNnXGZ3XFFBuv45LAYA/dJTmfc+z6BiuikPe5/O9ZNfbNuzzygMAf5wVmVO3OTqePbZWKfjnvUVSsS/e+WrZso7PDwHB1Y7NtTq+11YmWhccV1+1PL+5FUe8k31o3J7nZV1LPYcC6Ia/VazuIvkOsONnx3eO5rLOlftTjj2PeQ2y0yvwwbcf9zTvNb+fULdySBNW8HlTfidvg4Esp/b8cqZsixJ7JQxcjrtjoB8F1+o9Rqwz98khMKUVOgWu8Xr3ZyNxYn5YAFTeqxf0R8C1nNBes245PrWH1/tY41Rbl78xuNafsdrfjhsns+59QHVe79l/+Ff/jXMU16AHA20NMunOjDqYieFFT7tOEqECP8Z1ZPIlhERVqRULLGBQgAqAF2KHHOpHaGJvG1A+JNNSOwmbrVxJiWU6W18si9hGrJhrXh0ERAhQWm9Kkz7lpF+rNZXTF/F4zfigdhWrXkmClMhG6DvMPxlQV93KGdBUK5BER4ODhT5I06jG4WXHq0qpa3QrYBK+3dRQLBrWmdoTqQRTfFYBkZZAnwXtCbQKojWUgSDBNVWedZ8IJqWXEyMl5prbPkb1Ne3DswqQA68DN/R1ylra2bfvXBwv/iPPVe/V07RmBTFtfxRSF0pUWn6S1c9mVQtp5+06HhDxJbA2NNcyXXIayRgvgTbZfzpbAZnW1lDfaLVkC7ACOw0sNQBpCiU3a/RA7wZV11cG7mgRnV5DulnrIIwIVUcfEG9W7Xg+P3juSo7Aemw9IVydwDVdJyu31rlJmzESxBhHng8vAs582qzzFTSlBMrUTfHzu7pQ25TOl55j2Jj83KWVVqD7/fMj1ybaYWql8T6CoLJ1DjUNM9qH3cImIzM088gQyzTCDtTbcbeemiScU2GbgHT2q5gpWnOxD3W2vBcquMz04TBhhvZaEoQaPKK9LQafgUbegtq28pwZVxjENhRfg2Ew/Zm2NxNWa2qs7A4BAD/vBILlchIkDzYbFoHaSQEwfV0pjBCcNSNFgVgYTwF4FQjJfq8oVq3vAGCi0yb9n2ZeGUskuKafTdbFaKlY/MCIGqJNWf5lPnVbQyzEaK3UphdYjD9qwZWNiH3n2+WM+bqQJBOCLIC706TyTAP4yp5R/hWgaA0EZF8cbiRKTLoRusoA1nLGOrFI8hrQeMdKGMyeddUKUnCCr+x6D37p0XZbaJnzUREdl+19QrhpCcOX9elHtOjO1WfnWU7AINZ0LN9s19E65pyOZNMtmpX62b/TlhWzVPcXW1hf7U8TpPP62LImfbQAF5GBkD/RwojFqgEILO5wX7yRuQTN1C8A1tAa+tPn7ZatoR/49/bmdrtmm6f8CV4PFhU5dhwuIHAHth3ADplUnhCNuw6r7uL8ktdCG/v6tt18QOspinLWokXbowF/6a09lg0P65qsd/skAvFp8XdsAJvDeIJt/QDXznmdcyqxCmQBTTItvds3yu8WcJxWwzyPBjlzhl5e78lCU8Jn/5zJqdGPNLiWApPWIS3K8e8+d1UQAACFAUgC+CndUb5Cra+a7G5wDVNcnxFbadjBA/XXEENhoqa1Q7lW0sjJHhRrzVprYIyBtXYpELbYa/lcxjvn2zX1U+23cr2+fyV/6RCwHfD7Yx+JaSgtXZ5KFgHRComJtpdi0xEYlX+Kz6vBBvQVAtjunwCuSXcNbkG1nRQp4wNxTzoDfPY+71hNngdrMocjnwJ/F5Tt29Elg5h4e6NmYZhrAr8FsDW4huESim83+EqsuYczcHn47wyCalkb3C/X4eeAa8XITvxwvHBSZs6gywKu9UunEmjFJn7Uw1Iu2OrB9zMNOXXFBdQ7lrGn6OD4vU9C+6IGFda2u1V3awXYGnfKuVwutdjBq5eWV5Gf1E/UO9PRPWPw3Vv9dcC12HaFWgNc81C6/VJVjmJUKvamqoK+phQJcPnJk46Da51fphC6u639XS5AkPZyt4ImX50A1Kn3q4EHnKKrQvx8DgEHc57rqdD1tAzUfBJ8aiNWSmzUD0u54fIwA2aO581nPjCMsilHbiaANt6VxWW/PZ/VaCFVXmv5q/E+xTo9smjzmeW9lCt7M87iozbTyMl29sAx3yyE5FqPnU/FzSee3oh73oZWfX5bseZ4mvGnjsEX8GhiMcsO6P/IALnErvWoKk7q3z3c537cy73Y59aaZ0F/Tltov8cp8C5XVWDkyNtOnrP99vwP/+qfINZnWVjJbQ8ayH/zzYzuC4hwe+hY8FQXUgHsEECOMa2hEfBFUBnhfYBs0Xorkels8LBjKmERKDVZQ9l0DBgh5D+g4QTaMVoycnLT+Z4OpIAAGT3oTV2wtSKtDfg56Py4F011dLLgpJZGNgETJ1cp6SVLgYCENd3MnpBWGpLibp/SmVAbJwJobTYn67WZKryXnUmClkphaZ4IINHwh6lVouAcwRJo7Glv5DNlggxwRUYAz5oTviBCjAAQbQwMgPW9/l0DGr6Wajmz3pqqr5ksaqM+D6ODBibzB5Wl1Uo4VC7HQzaKhcl5FcVKS2uiEqTWEhTQgT3HQNADFGK1q+3JYJfwFwSsDa6Fsdj7JxTmPuj8PIJOuX7/zK2Vi6GMxzCx5eziYvtwc0tm4TVEqq29huEbYK7hv7Ge+Hxo/1UlwK00OGsByagLEwDGwEyBMzoF3kfrucc3WytGDjQOOYxT7mFqDmWoh/Z4mGB1pgL2+Yw1SwtJlECQK2jHUaNQgXmtrQN+MaJ0QnT2t+3uSfpFfJ78ufYhACS1cOh6sF8JrlXbzxSfiqaQ9Ri4VnieafmY52/VM5vgCM5KpqYmUOl9otbVYhXaoqMoTrtq8XaxLZRYaEpatMH8fScv0iDzdNUC1zLcReLLSZSQfKUlnAwKMiN1PdRAguaPB0VgLfFsYef0p8+QS6k16UqsBE96djATvT+8Nxk5tlmcVmuATUEUEQmzDRJweX/Z+e9jA2kRWYZg6BBln8huOPGJTRz7m0mo/ViD8U2zx3oRiKAgdf70VUyrOzsajM/yvSU0PiYIj5ZL+gcPEYnmX663AsnCFrXu8VVkZOyqpJPWvlYslYwEII/9YlIx2QcRkaYrrLr9yvJSNctn3y2OUx8jIFAGDoSJakpw2SXb9L6nscajfaP0SEdxI+BamG/5yJW2nyr/qheTp5i7SBIVP5EErApkxXqUnEKu0jl/r43bm1pncxR1akiGPUo25vBtKrwIXGNdioUttU2SNcyR8tp7Yq0BGBOIBSaPChRqOfz8CUMNPm2fPn/Zrj/ekLmWiaIozgRk4Xt4gBEMKaYIc8+fnW13d3f8e393J2Ydi0mXtMn4muQCgMMHAHi3H3i+8X4A8BBfMGdk26cGKqXIgnN/fw9wTckJbc3/z927LVm2JdlBK+4RmedU0egHxAvQ6jZMoDfQg0x0IwzU7+gFaDVgkvh7VZ3MuAc2bu4+114782RVqWUoy7LiZMSOvdeaa06/DB8+PDqKxTgCuPZiIflXgSawUZwoqr9s6xssPEkxGECb7JmYdvt2+a2R1Hhv4dm+vrdGXJhNAbKToMVms53XMUyDa93w0Z/jJAk+hOznwRzu00RWHsE1DIx6hl4d1uWD2muPT6/b4zPaZ9U2CVDtjZ0BExj5YGsk7UJAWLAbOb0SbDLErz0rF04B/0ZLcQN97japCc8TVI4HMMs84BrZZ3qW2CkA19AKeX+HvYCJmbAljqU5tduF5UwOfUdr6EbwEO2hT29gr7nFKgWFDDFAt4D9Ma45DaCcpMt2W9jbZq5F/D7gms6ZAFkW8rc3gmsAwNAWqn0h/YjYKsaujnFRsOKuo7wE4pKQjZInCVwLQIvzeHeHYmj/Sbzq0GX3M0/IVTaxFEkLHVrezIBn9lbsee3/1XnKhKye9BQfm/7O5W3HXPIMXdDR2w2fGMNYMVkPl8jnVpw7/Y8/spjcVQgri1t5QHxb2noJLE797LLSdbUF0gp0MmlkevXdPZC3ZnCw4gkDnznX62PomJl+XckSn1+AxHVV7WEdq6XYVmD2/nommHKSD+3u0xe2xgDLNqs4bvnuLOz52SSn7ns+RWi0Pj107hy4pm2z0zhjUVdg9rf+qNAqsOssUOQjUz6+9qLiRJzjBuvzvM7t3wbXCidgLNj7uVm4vSYLCDUAtn08prhSUgsVDphAVHH1rpV13ldsU85SjmEVlAqoGtd2+uj4lgUW4b/RwTS0So/2enYbpKcUr67nv2KpafPM8Me3UEhbgMYTIHKcpcQ8HjA590h/7AThk6s5t56BeV3m6Ulc9153Wu5tbsevI084RC3Xz4idvPi3f/PffTw/Yyw7xMFdZXNLXQCR+VDhrXC4EADx52YtpFWs6ZgOaR0NlyaVWRi4wdnCyCR7TmJ060w/PJ80aEFdqzUOrQ80tmwreJGTq+mlo4XMTpstbIPhoYqsgmhs/lRKX16ePcwAzlK6ZPgMjK/HH+liGcnmITdzC+LdrkpqjLeqjhHoFiihp04QceibxAmEGnFx0QYoCHuDOdpgtWnNOmPLatr6WFW8Ke2N0FoFqmHt1NIR4A3ggEAntYgBmKBGCDRSngWuEWTjKHKAa2KuFQPKwUEBGKhSInlHoOKqt+1lOTIZmgYv8HzSitGGwIlf9u8AHPt3A0S0dkcCpiQnahDDm4RFps8WnBemSYyPr4nVUbeSMkhTFVWASBJgPEclQDqM3dojRkR/nux/Uj0d8fSk6ywpgCdodqU9DkAtf7Hf0zrKK/T7yYnpWtMerGltSlh4XtG+geTKLUgB2Og0fGaqNcZVZy316kxKM2NoIsRY6fm+k5Wh/elpt9HiikC1g7ZoATFRRKJJ8WWM+XSl2iCaFsp08rTX4ltXCpAT4Orztb6VHCW4x8QyJDDUZHMS7jOorZvv6bPf3tTepGmdbrHhOXfVvxId7R8wPCAITuYqE0iwQ8EylKA1E+iIdrvSecGkFCwmsflo/wKu6S6EQ3HIQzMy65lkL/IGAtInCfNzM1DJFtu0vrhqKQKGASsLddNGUTsuYIzZZvboqty7vWlhSOo8hZ06gZX9QAO8O1kti4irn50HFfoEamthWh0AUk5X7WQ5gV4PtQkjc+i6HGgulClJUuNTGpaPPlRrUAFaKuKJ9nZaa/Qh4xkVqJV1C/vSz0xPVZ8zQdqAYAKCdBnyE6dtkBMYT8BeyZxvUslRwFbdVa6tEorBDF0AsPGZqWcWSwRn2+3DhZe6HaTtXIcxfOYumPFzE2iOFrt+darUPVUsVijrUF8rAJ/PfI0seU8pvHhNp+9BsYJrVMmk18jPOkmQ7JMnfdo2ZX1PrmtEcHgbMH7kr1RBCetX5zb7NlPNG+QAICIGvaaVcw099IW+KSyl66vtN3/22+2n3/y8ff78afv8+TOH39yAUWTdLzLXCLjAPqp4gOsXc00sNsUvigO0p+FTZL8o62FZAsRA0PxkwQcFHksIaKJ8M6cBqj2/PKs9uz7riUwtxlVOlp+h18a2cu6UYcM9KXhMVQ72ytV0PIXr4TMYwID8ug/AeO619y5SIPCz8fOh37LPqknFBvajo1skisSbFvBnHAdfgsTMrb7x+Cmc4Hfh6xFPPj0+cRo7JTa4PmKvfX1CrAWwEgCbBBU0ubKtFwFBXzPuU9p8ilfE7NJQA37+h9mOeFaS6B8gWwbGNBu61hjMFLDenFR/ePIp2WZkqWfgxtV2j70G38/ClEArTqglqIpiDpJr/QUrj+Aa2kMBIrrNP9r0vJ8w1szKk2+0H6SW4PCJASRSjB6DprCdPtCEfPG+3d/fMv7FfqlMdxQuVGCW9h/8NwFh/5sYSqY9W0NZhSPFFFh7aq7FXqdoTONs/dIEwblOObiKiQtkG8X0CVAFLGTRwQBQYtF9wWX+ntyQLVyZxzVRtbPlcxM43qDQMGeOsEQljL9JLhNAi89+BIb93/ZHZq3Gv09pF133msgX0BLf7DeMO65rz2dWvutYpq7FEblNsXyXcoMZs2S94puX+y8GoX34LDjJ2c6XN6PQn6NVM+g3gczaLwFRh/8cNxo3Ep+sjyvvVRD+chG1zxzdyAGO2CO5T9uX09/3KheYo06W+P/lGfhyTgCgPL9zb152uh8w/iu5SZ5TClvcJ9XtIsAoRJZm/umeUgitLdRkNZNJmpzBPTEY/8x71nRIWsEVz40NNvJanjm/l1jxFaEl1TeA6KfZgY6f2LqX6sc20Dr7jr2t+dyvWbeCfPB4vwMBzuXTso/dhj9jJp2PnB19Xf6EAWfAaymc+oXzV8osHu7e3XsPH5h73xcR+lr2v3tiICrnnvt33k/iNq7djKv9hOaTn0f/4t/8y//24+kJelovYsiYap3jmuRVD8VhgoPDgGsEWZI4hvUEJ2w0uRKPORZ7gGucTFjtDwokEThyslYmFsUgIWllRfVmu7lVlQi//+x2BCWLCci0VTLqm0nyvD+2QL3wndEGwWldb2BnSVMN70+ReTDVAK49P/MrfhaHSv2J2IEwYxBIVFJvLSNS4pttIu2QVN0iZtwtYkn45yaRcWjW3USECTC4xUOsBYFraXnhZ7tSLbCmtTIEDOkeFVxrUijehxprBteenjBNUsGE2EANFrK+ab+ShB2gmtpIpXsl366qvfZXKnfaVwTXKBrs6U0zIaodHK+YHRqmT7MZ+c7V2iiB39Rw8f0Ejn3gFZjGUOUAZew9A0azCaODmCMLUDaTQ5NgsSXEQtTt+MYkXr8JARcDWWJYueJf0kx4RkpiwELAcyO4ZrZaANYwk8RS0J5ixR9Az4smauJM4ffTiSx2i4GpMbWXgU21xER7jT3KLUBfkyTbUJWRT5sUAlqz0KolckydjJ2ibbAIsww2psVJ10gAtNMytzwXuwP24/pexH9Xj8v5cYJd7q012LCXNdEULTJqT1f1RnuJAT00WriPlSAoyG9ww25a+7e2YrTnrsXotHj31RVYHXpespVmr+J3sU7QJCJwj8/xUANU6yM9BoYKrwu6M7ou+fK5V9Wur0sJ8zN5gyrzeP3NlabK8sw5GZBxlAYP1jCTYtXire+VbpSPG4Mct8CrGKE9wnDR7LIkvPPIBngL+4KgYhhoTqxYTvB48EoEfFgJ8lcbut2gK6Nph6X9MWsvoH/WJQHvDPLLp8VhVkBlv+HlSfBto+XEUa8J27DBleyXQURwEpQKd+xf7ExsROyRWDreaZA3GizA9gf+L1Of5Ia8A3wGZ8Cxrx4ScDIzDZ9EQKSEf1PQOAhMDO5oEqAAGD02709HsEchTdpJBK4FjDVbfMdeYOrhwHSPjwpgUuKnfadnkWRyVlfr2nyNBY7n9bTTZl6Ns6UahJIgJSEppuEsQsidsu2++YqM+rmVaZR9UeGvW95LosIDT/KseE4KiINGVuQprnsyuG3SohV38b799j/77fbzbzA59IHgGhhslBa4VaEmIBv9BhMSaSNmKmZANRRkUEyjD2ULnphktFkuJLHwg+E6t3cE3Mjy4Zk2Q7OKNho2oz3/QRbb0+PXDQVdMt74bcRWj4r3Pi44WZItkC5gKHdsICkJfApS+DGuRwGxmFzDMxXAluSAfsm2ptc6RTA/a9pIxbWxRYushdu/xJB2vDn1ZK/w3G1/bR9VqNGuwu8gnsTAqGeCaypqPr+8bU9grpHRJvH/sNd0ugebwvqWbEsP8FS6sGohZnHRcCX+fWsttmieapG7cMU96rid5qHANXwbz4tjFHoIBZnqGJB1SfYaGP4A11AcprdhPGdwDUMa3lHEvdxeALB5qMEj1gJxkNmdlcAUuKaiEyU5YmcAco91TcEgz7UmliPnCLh2+U7GGjs2rtDubKzbtoRH3Vqk8H0omOErfLqY8VoDXF9YmADXFNtKagWswRTOFVM6H6vYxz2mw27umVNkdSfzjC+2DcK30R5OvxwbWU1TLHEAACAASURBVPZXkg8yWWaVR/fRRZw6GEO2pjJGv498tf06r2O15gEpct4URsQa67MFJBy0YMZtAeC3fVexwQ/b8QVteUUWFWEsLBjZ/J1HXJAFP+DxkrIBAynpeKrvMwBffEqbc72GtreekWNM2h6DJ3VhE+BvAE8/HgWXSCHFt3E9hh0rQMtFpME8W1egn1fyg/2159+5x/ji3Up+95+J6WjR9g5/PIeczYCK333j/SMtVpcLU9beDFMwbGt+zqW1IRGfFGM5OIBsQRLVUeuvncY9neaKrDkf1X6jwYYnIN/fUXcyVcwX25ZPcrw2sYP1HNZTOlyuvk4TbczWW148H4uB8hkHIqGYj20F1nR2so3zjOv3i8jQANv87JwbdYIk1xzvN4Bk2bGOVo9ix9MN1uuz3FPZ1diMc7ttMtb0GtmzY5C9wPDsjXrbnHd9Yxz77eLv/qe/+Mgkp0WgfVwTF8oIv0Q+AUoJWOEBi3BpafGISZGWRyaobrlJO4cCDGsyfbyVqDmADFZCXeXENZGlRv0QT7EqairavxTYgKlDjadUdPzAZDhV/U0SFoCKv/f8xBWh+G61hbwJjLgTuJapkGTHRTcpWhij5aDXo0fLh6JKnZEwkyzYrmmomgqqB2PRZ69VIaYnHsQVtPF9BTFq6UrCq4lRAgZEx00rIVhMmD4m8IaJglGXtNOlNfQN4Bh011BN/frIoE/35OfO+1dFVYmBki59dRDig8/3DIrvxLqZby2g3451HKnhDL2N1SbCYMOsrUzIKnAtbTVuV3Dgnxaj1hyQUa5qCHW3BAKqbVbgGphrK0KvgEpBVdozFZhorScQAmqwwS8LxEYsWS0hDuKqhdKMSo54F4MtAFum106gtVv/1CojYETBLZJHDUPQJNIALvQZbidOa0OMohIb3S8+n2d+6qgwOTN7z0MNeE5YMcaPwmJy9ToAXqZGGmXRMwT407ptTCHMxgtTQxVw6QmmUvVyAXBdSVGN+LaRrD3KdUAyiTZ0AWuijBuMJbgW5yuRZgSvBFTpFJBgYTKqp5NRoxB/xVbFGhQoYmFu/pu6RUpo8dyp1Jipc8qEtncE6W7/1jqIoQZhaGmloejQwJq7SIvFlKBQoNkA1kLy9fPF6zIJcIJreb6x4WGuJGgKoBAnqzysmW6xvbwOJyZ1j7ZNdY0etBAnytfZXui/sZwCIvL9rotL1y1aljNY1Jk1+GmvnPfTc2iHd2JCXO9dgoLhPHN+u43UrywtzDyblfmq17ft6jMFpEx25jRUcwXWgMIE18KEOAwT0lfo8xqQmHJB41MSSKdAozb5DiTCxO4g41xQgvtqwCn2sMHFIzbEDF5kaxPQx2fg61znYtH6mc6cqZIhmZn6E7+xD7aSblSysUtMeqDA1GXtgguYO3lPrBMBC0/erEC8So+70JAfjra+zKL1fRZb2snaaBud10+77eKIYie9XmBmPkvT2D9/ftgePt9vDw+aIg3x9ge0wd2rOIMBOInxUnxi22cKPCiYeWI0AB/EdVhfTEwPwx0xFgt3ACnIXLtnBwEKBZyCOwYb5dkGtEXx8uuXL9vj41dOFkWhSNeDrgAVeGEHMAwJLZFgSQVC7ROTVsbW/sR6KL7z2oS/bP9bYXjZG8dbLCh2gst1579XzbAU/qZt414LkD/ANfpUymEkFhXIhGsTm0x+h4VLTLhORwBlN16kuVbgmgcbvIPDbMAxhZQJwhpcW+JsJ6DXZn1Bn41tofBH1i+jaAXttIHEFNAmY4xQWvjg9koflwbMxErDUbi5RTyJVmLsS8i8yJ8l/uWwoTf4SsSiAHTBXrvQ5FC0DnOyvAtdZpFqn0tLDp+Br/qLeQq6JlwRNS4DDPm87cG19+2V7DUwy7DvENMECGGs5ynbjDPcYTKfk+yRFoZFUUhvhO0dfVM/W8QPkgWRfEWxKV2Nq+LTsHnty6XRGoZiDbQ3YHaB7gkX5IolJovgQrpsRPZ1fM+JNRcKuQBnOT/731ljXv1KAybMXJa4uPOWzmumz9ZvqBgYgGp+xozLc42x3Xvbvv/3ea+18xOj80Jrv7Jv4i/PrcX0nfO1FbMMv5SkHVfAIoXBIjkv5dCLH63YYRRvXFDdx+en9//3Ca51Yevcuk9grcG+o+jn/JOTrW1gJmcrOXPyAW0n6dkm3g6YGluSZ5H8JgXyrGP2Qt5r+o79FX686nyzqLuL6HIGAq4VEOuzyi8Vs8WPH0Fd59eK1+oYLnZ2XuOMQXM/s/Bd2nmjQKk1PUWtA+b1z2M/1tguzyRYigqAJmaMZ1gxHIsBQ2/u7DY4htymDaxwqICy9RrnW4shv/6Zucr6E+eY0WU+/c1TkB/X8Ld/9Y8+mEDmgCcpClDhQ11VdieJEMCtKbzRw6mR5bqpaC/1hjXgUBvLquNOphF4EFxzoITKHg4StUMszhta/pIYMjlTZXiCa0n+1caaQQljUqKhazppJjw2+dbb4jSs0rRC9U16ZGr1jBNLBb7ZXmqvFAMsrbUcOR+WR7TQFkaCjIf0z+Uo18Avm3hFWGMUZLDR9gammEXps8nGrtO6icL+6QGC+W4bcetas090yMRcA2gXcO1JUxkLUA24ZuFdBI3Rj+H+VZWTYCxBWnkOfg7XZKDZSfYyFast28GBb5ZftcyNZFHJg8G10VYFMWGsLZ5rAEcZXh9eTqbTTkirpVpvRrKVmlrtE7Xn6D168AUTMT/LTJctQNXsH1Y+3UqYtVdrHnRmzByA/o3bcMhAMCNRjDmxPHOtMahVcaDD6UQazEzcXQBj3Hu3A2dARaeySgo8bGC2wLDqqGBBzDgxwdhe7Uo4K3NulyEwBmA6+i6p8pulhsC/Ao2a9gWgUIY+QW9pNmBvXoKtoAw71Y9sGVWWdeaIjbG9w2eSbaEGZEKN1khhnj9UW6JNA2arNITEpuSaR4g8dm+wG7DX5T8FrgHUou5iNBeJSUpUzdZKEwINj6k6bzZmVes7gUi7c7ljPnAPV3CBjVdggC0sHtpPT89M29ZkSsEuZKBJt7xHuFmsnbxngp0AuNwDZAvm9amuutU2QbSrXXX2M+gl7QkGIQhD2M56MSWCbj2o3tsBxFdwLecIzNkOPqee47GjVr4RjcJonvVXBUQdEJP54/Tfj1w2p5I912rNXEs+U+0Gw0m3HQ+bwkBBqPeKUk9DD12Or0sFDrJsB7g231vXpzO7B9fWQH1O/c6HBLwwwFZ2sJPbmSR8M07yMalkwTY4d0h/Zujc21nHKq9zhZ8Q+FJkWoMm/GsJXb1WAe/4poOFEGCU3662dInG1+cII+W6hzXUn7Fr37VBNpcjKaXvRc+0mCv1nq7imiWfjgI9/n7/Wis+BwiqX7INFK1vANUeoL/Gr58FskG/0+2lYnAbBLDgPtmIAHww6IDyD2LaU3uWsRCKmegm+LBkwd12eydw7RJgBYc7+Zw5YNeeN1vr/X375Zffk7mG7gCwiDStXJIb1GuD2D2Y8i9vBNeoZTmYuip4tKC89Cetw1l7yEXKI3BtiPdfgJmU7KpYQAKOadtcEJKvECCWxLj2bTHXZLPiw14wOd4xKd5POpqSj5iT3dNyCDDzES2iBte+PoK5ho4MxFMAc8wKHNo3HamYCS1X4MKUPu96FGtQtBFzzYCV7Vm0yui3fcjsojaUhS7rSAnOogac2WjwC/CXGKRwd3e13d5cbtcEgKIbbObaK9ZULaHvH1cE10BUxECDLy8C10rl9ABcU4wXgM2TtRdwzQwO+/ETcO0DmmuvLCqroHyjllkXhpwhD7KACnAqWk8xc+1vdhqYuR2GTJIzst8t0yEQvAsSYsG6gmIDOVmsLJgawOOye3aGilIo/jlX4SCG1tZUrhNpkhVc02PeJZNxRoO7sgBc4/UruJbWqBUQ2r9/wIUVABwewQXBE5+2L3zQ6EVmZPpzvdcpuHTW69QPJkAl8/RtcO3oHf8YcC0dI1r65Jz2raNAICchDxaWcu65waE9SPD3B65VOLRjRVYq5Rw5fquf14+Ba/y9ADODsOAdULGpfLlsoYoR3fa6PGfv+SkxUiT0FW/+5mZ6H+Ba867mvrR23LBnszimDZyPWOO7+JKspZig6+UE8ApoyaEM6xHr0x1y1ACVAq6dxE8p8I5wc/2sXPdpPNoAqhis6fRqv6kL3J+52Xa7j0O/faJP77lff46FdjpNtq9JG6BsHhm0/l+d1/0VCVPq/e3iw9/+1Z9/RERcSZleRbFYi7IrGQgCqRYSBEPMr8m57kmR0XDizyI660iUeky+LlHGQ+FXcAQHylHzBkPwOWGusRWOLJFuz5iBcy9B65X0gmVylG4vD5qMNQsFJ2lSrhowIq0mos2HCYETrMA72iBywFNvRG1pTljTgue1LX2saD5lTaL7xGtoBzkfZbMLMzupH2q0QgTW9NRHOni3YuKAvr2/bBjZjkq3AlwxqhgChEXiLoy3F7WGElxDSwdaGMz+ybNIqxenM7qihyCZz/cSLbRm8nmjimnTwpNalmZBQa8kB4xJTTElshLeo8UyadbDPBTFbJvgGrUx0CJ5IzDAlev8HsJLOl9X46K5Fi2Tdhy6Bg2MECAcZ0mQ04GXmG1gjkGAV6wnVlcIrr1KyNkTZhXMSRss4Jo+A+8BgM2tPQZ88W9MhWuA1Hti3NOqwxHBbAlW63paay8T0ZSgD0ZQsaJOgxsl6mNy1yVaUpEkYcJoKFTdgipgxqBbQAEmq9ZhMuMvoKTs2WS/GQBEgHspHaJMa5xmVsG/tAH5LF4DCMsGKKFVW6jshDLmBK/QZcH+IbBmoBPPN88yFUi9tyq01FYzkCTbievT8JPYB+519cCTtUaArVphk4R58huLDWDJ6C8TS2shLQFvgP7BXmeV3Zp+OG9IJgKoBlyLvlKx/sw+Czs3SWzpDu0AhgSpEiC37ajEt/dK4ICqxhuUZMFhiGPj529gUVTLsoIj3CunLdt+lm2opNsVRPsoMhXBIlzANdt+Pe1jf22g1hui9H2UIA0oIwm5J+nVmw3Gx8J2K3Atwsd9DRU8jbVdGBUD+FeAcwSwuR0lthI7DhmxX7qCa07wfW7L7vk5zIXJ8+0EqRl5Arn06gBe7W/PrO/Bqvdn7JgDBc6k5OXPCqiWZ0/7cPw4DwNS26RixgkhWxgUuTcFn/5cLydtY/x1oKRaB0XRKXCUt8K3bWeSWPcKhfXYAV2eCV4bG53JydWquj4oaV1eYBDThQTmH+7IuifAxhbRzxyQA8YZfdX4owKNvvdOfSkBa/obyQ5NG33/wBAZaa9JXgLvCdAO4H10HdPWpggt+xZ+8cuXX8Rcexa4Jobwtj09P5m59rF9IbAE/yEbTRZzWEBhW9vHBvDqvSfbziJJCsN+YgUiucXv8urWLWzZRBUh78A1XUfFO64qp1BUMakDIew7gmtpBTbTVQysBuvVXq+4Eqy1x6+P7BB4fHrZAK5hqAF01zC4MuAauwHSTs/Nlu3fRQEBbAbXyLKU1ADANWr4hf1ln5tBQgUAR/+TvwdpgjBEVQIiuAYNU8e4eBuAawDWbm7wVUViyStYXgT+F8BagWv4/QuCa18BruE+hSVpknLOGK/f9xDmmkG1YuARVLJBCriGZ2+QC+vxtr2QuYY4DvsdBTIWhQZYTdPAuLd1WXP9Ncwg9wT/YvmHPUM6sUtymgbYnF9lGnFyrewLx4YFUJspXmGSi254f5IJBqM28ZqAqOQta7y2JK07cG0F0FbQao01BAblvOXreXAt79VG2r+92F2eQNvm+V767P9EwbVCdNZBPMq0e52xNufAvFNwcQUHTteyDb9872RQHfvRb303YEq9V47hiM1OwJtzDvsbH6Sj0nto+sjk9LUX2REy9XdH7ECgO7Hx2HOJCr8XuoxY4/2tmWvfAtfyKzly1ZVQsdwO0GHKo9JiBRsz9s46DaAxrOq5hEsc8ivAtQZss16jMOk30/P2pxzoGa/2YI1BKx/kixI3tsxB7FwxEWVlvrMp555YX6o9cvr7hf/s3jnFkW7T1wu4t4t0cxRsnoJrvPL/61/85UdaCSvQTUWzmFtagIBwSP4RHM1qiRIai4Y7YFBwKlaPWFgZ29ugWm6fY+bTXhZgrw6oAjQxnVRNZeNerjPgCbUV3DYwgN4Z/E9NEFzww8O9WRcene6hCnguajd91lRTahBI3DyBJIEuJIRuWVIV0uO50zLLoQDSKWOo6Xtaq1UjUeGGkMVbDKMZUNGKKrAs+9wBAf6J1o4AbDLMCig4gQvg18sTgx+AawJsBLJEa4mJOQ/zxYa2UI4mx5j4p2cGgWo/leirgsMO+NjuUNVhorT8Ob9XuhXRZlFwGQwmzCdN2UwgIqPaazE3t/ZRJdv8uE6C6ZYdnPG7/lUE9dCKSZtj2iSxdyQ8LYAt+4uMSrQ7UNxZ1WEZEQ3CEJvJuj2ceKn2RaxTwBgJUguIYvDkNl614um1aq0VEEMAinpZCJL1fNR22UMbkNx8/vQTkyi2jN5IN08Mom4DzrmmRpLbaDnswoAffs5hGK8GxLxPc60J4pphcZoIphKBdUGi9Pyi4R+yyTY+yV14b/18+d88L5mKGG2fKz/fIZI9Aso3D5uYeEMMPwJf6nR58Iba2AOuM/2qsxgb7uG+bltL1OFr8t6Kph3uiow/n3mCn7d3Zp9aTxEJK4EhvE6V7uiMsB3cbFkEymw7JYNXraHYczec/qbBI2pDfecEvaM/sy00DkXfY5VDYGoGKPh6pD9nnT9Zc4FSYzKe9nFrWC4FcPvOsKBKq2+8vpzTKNbjPTLMYA+uCWxs0K0qQtgu0XSMwfCDi03NZyU5EatlOMhy1rIROeO1nuNsa+/axwyAy++WiHRpS4SBCU5zBK4lEaa9OgDJJnCjOboNXCWYPALY3F0ST1Bt0hMcKhsJf8z9tO7/POO5t/Q7p4A67WKd7RUUm4nYPmE73LfLhupXJBAlCDZ+Mb68/OfBmybgz4/SCiEfYAZmtSKoFTypDJ+5dodbLmzrE5LXIIvJUNNz5wnyxc6Qjm3nZsfRFqfwNPZVnkdXTQVKBFybgV9nRL23BUm8bWgbk7D6LdtB7wOwffrM/76/RyungHb8gQ2gwLuLlwETcEADsOE6cD+wQ4ApCKaAAYQBO7doN4XuGlpHb8TKctFwPrfEK1+/ftmeHgEioS0UA5e0Us/PaAvVwJKvj0/b16cXauYw5orubvTKPFU1Mht8dtZYxXvBVgrIWve4QDCDEhxMdb+IYc+9jhbWSCbEFjRjrpm5U2+NSYFvWnZMk1Hp15wsJeGJT0ygz/jq8ZlrAOmNL1+fVnCNABticMQoKkwmt5GN924Pc9bgGpYX6mJhfaFNVCCb1ih7PQxAaYEKBLxmK+bH5pJRIC2WyDWkQKw0+q5L7I+NbaF3dyoK6dGqsCYWOa4bPuaSLaEADTEp9OvLOwcbvLLdErvYNscJYYpLS1soGHMZbpD7CFPRSQWKtAQlrnA61BaqYQ+Wychws4pL8lzlG7B/ch6Kue1BYmLnw0+FSSmgIh1A1bHgQj0JAwbj03acuIz21IzGnHN9bkCyKFAI7EcImb3YcfFkrjU4dgq+TDDlNKmPX5y+sez46mh2Eimnhjj+o32m70cHyusb4nXb5fZViTP/EwbXdi22KuJpQ0ajMzZt+rUGQvbJftasY5w8mSMA9Y8B1wLoTj1SP9qSXSEQPKa7rnviKCI4/Z5IB2sscrQW/M1Ii6QVcRYtB57A9U03hkLk7/7JWnVc8evBNV2/EKWKHIpZvT4zncEMNIxxaluQNVYdP8/5lI31I+CaulhOQXXFW+1bJmB1bujrus86IFrAtbzluP7YnmAl330g9R5rOL1+/hG41kMw9nZO8d/KeBvctZP2X10znwivZsFs/vVf/8WHtMTCCFHgn0l3aovU5malhrpFErzloecobO1MOlHrR+G/xQxRMC92CbPoYqwlIU/wlKQyQRE+mxR9a0fl4UtgPG1dNrzCcbjZIuaZoJCGfKCYcWr4Su0FM0IIYFxfSfjd1R+ABBzj7eBNAIjawyhuuoHe7tY+TxUKiJSKZg8ycJXaDIsKmL2DO9/KWsVw2vkaYAn7qQ75BJg4WQ/Xo9YOtgACHLLgL+75BTpzmyYnSX9CulAFgjALlLOm5lomhlKPBWwrTRCleHs9bz9dBxih5KrKaRAuiZSfxdIWGsNXGkq+u/IdWZPazW1w3Y6RxEgJrgMRA2ydNCEABBByY2CvgTR8ogI7Vw0sqi9QLNVYsZsqiaaemYEvo9ucghuwxC1YATYmuJbgXa3GAHIDzoqhxKB1aeMysGb/i2f66eHT9tNPP1Ff59PDPXcWAU7rGebAE8x7d3BJ0NygKrQG3aJamoDVStpBzSglO+HmO5dBzppxf3lSaaoTVV6fQEewKyebbEEqcM3sGu7JtITqDKqioz/v1q+aziiY3Qp4W//NgHFYXcpO2viLvab7AkCNmwtwSlHvAWzi13Q9enZqjb0x6B9wrZmtLwSyBrjGB2vRa/Z+CArDX7XzAFwDW2SCa9gXryZINuiwB9Z0R3LkAvPCnpQmXp63zm+Da2HjTXAtIHBA8Onw5Ibs4Kudw0GAGQABE4opZGCNIHINTSCUIUF0Atxuy4rD9+1E11H4SFdPFufm5xkAb7GRWZfhCBdHnErPrkIakF7Ah94xcEy5bi562CNDuytmzLaP65FrnIs5/puf5xEsEzjk58bwzNfHRvozwr7lS6vYoKtmImefPD8+RaH5Pb3dKF4MttgM3GoNvDi1J87c37KHBsi4JIJm5OxTh6xBg2tr8BSQK7aJn6XAQV434JrvKzFvgWt1cQZKw2wdDBcBi/rc+ekpJMzv19O2RGPOQ3UIDBC344EeKJKCzATXWFqMoaujDjsE4B0Dn8RU1dCBWw4eAGvtHi2iANse7mvKZ4o2k3kaoIq2jRIF8ofqKICtA1MJGp6IH/QX/y25Aonea4CBwH2BhGIZA1SDiD+Ks2oJVRKJmITFne1ie3x+IbjGYoSLKSowaf+GgRZAKM83ewOviVRCYoH4iIASfO0ViiG2lgaCKrGlbZ8DDQJo6H64v2rwj4sPY/LtxTVa9aU/++H4kS39Yf0MNAyXAJv7/CTdNYJrj09ksKE19PUVsbeBNXYHGHgJv2VJfhKbyFZlOA61yQisbdsN/AtAJhcLsRZK5C2NAKAHrZ7QUsPXYhlgaAVygUsWS6GNx/ZhstR1bwDV7u9VGELBnOvuDg7UhcRcQ0Ea4NoFJ6ECXANz7QXrQL26U3BNYJ9BU9hHu+oAbPwkd36wDdkdKIzVWDfWtFBqtwVcM3sNTOH48gXYCbg2B1Zok6X8Xd0pNeCMw2hkHwjy2taqHVjXNQc9qSCzgmsxQfSZ0Q315yoeTAdPa0GG6JAzMHOcPaiSZ+LSzQlIlt/1RzqWmJY4Z6at39Fn6D702gmq8L+pF6VisMDxBqxz/+37/n7BtemHTgEHGdx9baxf12DHvI94isRYMw6omMIgcXLPWVZKPqNnE7+8JvNdmOnnsiT7u4uu9zpiRf1K353W6XXPmHFc9npe79yzv+JD7GW1Jvv9pO/lZ4kL17bQITu0a/91WMAtyuK1c/4RWq4XuAtGoOPcsML6wwkGCsMTuJaMowFrXH+3c+cD+7ycgmuG6ZyD5rr/MHAtRzQayDmrFd9UAWYX7PBMj+gnF5WXLXstGcmMlvxcJthoO4GizfrnFCCbtmUfEv8IuDY/Z8ZY8z3+YHDt//jn/xUHGhTF2ECPmA5KwMXS0NQnirBympTGqwvoUTubJmTqrza9W8ZYQZLzk2CsEiPSuh0I0QkNUXncHMV2yaSI87YovNutctTwGiW4rVVGVokBMSYrVcXcQdTVpqYqMQJEsIBYtdoQ9EFbzuCap4QiALq8FOiIP2D+hdE1NymvwYy1SmwyKdLumcs9tMJkS6qBys9ezjdthbmXHMBUBpI4hYWE68JrsMYMfA2Svrw+0cGDjUVwDRMo0dLha2NiZ9A0rSGcIAZgjeDaKwNBTA/lJCWCSa5ARbicTEcHhDUtNE41QZd+nqPHNbf16cM9t3+hM95DSokWB+L15F4Yyb8SZAU9Ca4SpCcggbViS4JLFNEqU0uOWEUJ8BW8WZeNwVrT8RFs4o+Ybk5o+fOuUFSSl4T4A4wvVK5fXDHXsA9W7ou12O+BX8N9QFT6N7/5efv555+3n3/6ideBBV3OtCshuF8CgRzSoL+4xpquG0YFAx9ftzXV9FiihTW1uMJqahsSDcd6cmGflAj0qMj6/BEIHvo5ASxl7CX+jGRHgKONrSfRqDo+2sFT4TejVBVgQRZM+MZUyw5ysDezn943TFDG59zd3JLlKKafg8GdbooCewH+9DH8b7NBPRVL4sc9GdGUPn+mpwh60h2TVw6ygD7MANewFtRtDLDkwJQDRRLGdvrW4JrtdOyM9wdBc+832gmzV7s9WGufdvcKRgII+CsF0csh+tm4NbNbsSbAKd3KDC7g+wZwN8Ct5+mgWwe0gp+9VkaCRIfxxYSd0EeC+EnxwPeOwLUZ+PIcW4h4gvZ2kwY6R5DLBM/gvoH9GTDt37vDxbZz3wLXlDjuAKUBrom57VbjTKsbdidJ3575nGEW862nXY2N5N6ux3EEffW9LwHSDNLGD5YgJsWX+bx3YVaug3Z1V2HMS/Oedf2x5+U+nMg5mOvlWxPIgJO0235QlTiPhWps4zTpqhildCGbuRZbphgg68p/Ken0pN/4dd2XPk1DJXqt8SP5HcdBtu+w9fTxYLI93FODDZNEAbYBaMNXAlaI7zwMidPbfT28fp9txmeaW2AGEGIHgWr5qlZ4tIe6sOD4LZIGKPohpnp+eXZSBNuBgUnPNSX8CRMzXwAsAWBDWz7kQbq4MYunRU01OyI+lqAhGXSzup+uBj3nd3K69EePrfCVxQAAIABJREFUs5+/hjzIB5dvMejf4JptGPV13VHhPXwJFjmeCb7P+JrCn84QPTDJ0gvUpQXTmgMNBK59/Sr2HtpjX17C/BJTKnHV1CTMobSZrHuquAeFIgNrKtpcSn8tbEBOCTXQc+0hTWgxJsgmpiof/gVag9WtgWIgnluKadhDCD8e7jEECWxpMf0ZE2diKEl8ag999d8C19jh8EGALULgAkoV1/M6OMxgaq5lSrFPhjMtJst+9tqK79t2KdZlAGUNSQM7XrmLmIdu0XO+wHNo0oCeOwO7ssGIncQAT+6z1Os0xIJr4f3Ljef4KVqrB+Ba/ESxfnToqzhyjrkW+xiw48THeZvLNsqe7P0J/Yc1i/N+KRwdmOO1A+DoBQu45oKsC7hcjsHmnb8+4+UQPPY+af/vMx+/fLvXJmffYKxt+tFnxDUF5Np/zo+Aa3wEo8gWgDW+ZQEka9hWQLtmV+Z92obFP3R8sORG/5HANV1nYv4/BFzT5qefOph+m9siBsEWvhA91rXKs+v4oMyx8qa0Uw/h/W/tp18LrjHfGLGmcoQRw1XRsuUpkoOWT5rF6/isxGEE+1VwWc/PiICP2kIzwXQMFDjaL0f2wSenPq7PR1/BSZw67rvj8XEGMwxoAdfOAWv5nLRU27Dt13Ypf+p3ZN9OY9c/Obj2r/7pfyEFIrddqqIAYEs6UWSPWTOITAewl6wRJcOrIEpMjkyAk4OpFkYAC3R0cFRKkMVVCP1czly6QqFOCniT/o5aMsEeqSDu8oo/I9hn5h1BCOh1mU2SjUIAz3pXmWgYDR0ENGEJBVwDc02UcGg2IehDu4ICTrSZoW1BTC8JlSPAUHDoEe9+7gH4EGzy8w02crk8Rr0qV2ZsJaDuVtoRRKdd1vppCcDlCEWBx5oL1NOzCosun8+Em4GgAnEKvJZIvvTArggMiJknkWOBG5pmBSBRLaJPj08GFQMahHtjTTVXZF/cPip/PgEmtRo7arDO3L7SkMPV8IE2m6sBZnfFeKeyx0rhbOVJYDLANQXNembcD3NiG8E0CfRrMpyCz9JM8eCJVCajCYNngrWf1RAmghbHNtcnFkVH35ULgGsBaaX1pYCdyRVbNXrMexIt7Ekw137zm99sv/n55+3uFu05Atiy/9eAwOwaB55JrE6MavCrq6vt4f6B51UgS1ia3c6aCaQJWibDq1ppql11tlFob3O/oiXIraw13ZTAvl6P9cg1qpXoghPKwNLJRE99vhyX2jW0d4XlC/BiWoog3ixBDRkxqGa1F4J5L5h4dsn1pFYR2p6sT8fnkrZhVqgFukln0Nt5SzIopy09QgNMfOYCQBS0xh4qaY4QNYWXXfkukfxc63i+cVSZ2ksHMkZ/043k3Bm8JrvR4FoYi2wVw7Q+AJ0DiKhnWNXlmdRfKCl/BaMurSldwEhyEh21nNNoqKntz0HhZK4ZwExrTKii2WOzZWZqsa0uc3XMXOXlBfPnrV/U65nJjhEJ74nCAlxWNlQnIBnkcAo0zWp0XUqq9744Ny03KzDBVJe4l+BstiIycPBAkQLIfV4aeEigajgyU24R1HR8dxhX1nsUILG+7DCZCyR0ALBNkG9JaoISjCB02rPvgWsJTnk9Wb/x7CvBckC3T1Tol4eNFEjhqD3g6Xg/7YcAX2vwTL0ODmjIBOdugUpCtYNLy+5NsKiTTZuNgNwuUnJauns1StA97BmwtT39HOAaBhz8/PNvtj/7sz8T0xkFQjDKEDNQzkDs2+gpioWDOMrgmmMNxIeJyQCysTV0gmuUxXihHcXrYKsRUyFekm1XJ4SAPQggY5Ik2gTVHsnhCq8oZnZhaQILAT7T+itTNwpSo1DUz1h2GuDO3K+91QzCBVirydsp4tinxEbRL05wTWxhJjyU63ChjGCKkoDEgilO454QVyEeXZhrT4i7IHEANrraMOXbnEjatvNtC/XuImS+hemaaKsEo+z26nK7RYcGiqoG4HlePMwlOrIA4Tix2gPHOLDiAj4X4Bg0095cEHxWrMkp3B/b/S2KtgLw6KtZ7AIAmYKrADbqtr1fbI+vH9vTK3Tq0Cb6vj0PfU3FtGaBpR0dLDxG3y6XjWJGJdDUT3WXgXOPi0v523So3FzDp7s9OtItWCfH2fIXAtcyQRS+hrG//WnANcpPpE3WeZ6mfxuorKnziD+6IMm9mgLs2OMBX5QENts5OrEZRqTYPyDZzu/62vfFez5rBQUF1seKC8DQuezk+HwRJcZ1sU0nCW4z16bdDf2rgRd9zkzKc2+BCRYfUaDdoas6+826Bt/WKehyfL/f+pQfBddii6KtFjum+82FnUoy1O+N+Gxds/WZnsT14yYSL89c4UdWUuvWg/fWfKMB6Pmekdz5kc+Jjc7eDFiVHSzIQOvGGNsruAwtMtuQoLuNZT8zSO+4+66AXu3ZPUC0xAkfkgKqyttubXlunZOsZbsduOaga2kX5c11fJZnVEe37sLMvZPYturRud0qou3XXiZmdMIkDp0FRNsFPWPHOQVG9zv2s9L3Jui2X8vem77zsj1BCb8FrDUu4NR9KY7lprNnTu75DwHX4iNPNm+GZBqTyLP53/77f/iRwQMzCZvMFhlbAE1KrJGwlhZKGEvFSulkqfXB0koncE3GXeLdqkhZB8YPK9wLgVAKdPBeAIHAIsFwAwQvYtFJX0x6UgIhcr150KlUwZESZIq+AVhnYKa57QFOk2KnBhQFriHoy7TASx5eBDrF1nt9Y5sDKrF8HwNoSXIQMAYsiHaWEPIeAa/WDyc80QnjZC6zgQyw0Jj5tdrgDtoNWSuotDAxAYlurWArLSt/SvY3CKK+vRS4xolfDhrQ6su/AA0yjOBNQrsA1chcBLj2hAq0xY8z1SjMtehnmLWWAQcze5P+nVgsqcpNtsl0GrUnwizjZo0zNjzCdbLmygDXcoiz37QPevqXJqx3BS8VyiQoMryePurnlMAt71XMNQObleQ4uJ8stnnw46DwXAFcaj+j/brBtaxNtcbYEeh5XxL8QVvoz0iarL9WbYzVZiuRZ71Xt1qnKh8WSO9DAUG4d7wn/kgbTsxF2QFV5Iv16meTVqYkQQLkotGnVpsEhzN4FXPNlWXrPS7gmgF5tROh/eSGzyUBbgJS3KQGRgRcwznB/VN9huBa3QOB0AArPeAixQHZnFsJILOl0np4qqUJjPbzYNUsAJRZvUwKxyTetDwm0c6+KizB4BruMcNd0F5DwMXAR/bzDEobeg7kI4CNzmUACDopspGwTWGM4N9k5r1D/wiJb4UuZU8jmroEUbahSK4kPn5Mce9r1XIHXGOglM8a4Fq02GpqKHO0jO1O5XcwIAfrZL324fgPApDY0byqWjZN5VfyM8E13Z/wqhp7PNpehrD4SBQqTBjxQgN9rdeTVZ+s21zbknRkQE3HYPEIJYvQzCvrt422iLxXgj9NxO221pP4ITuiWlcyBc9B1LlfWILAQAv94qlNtyROO3Btn1SdA9dmFVsBo31EzutIyGQv7DsG6qrPas21SoDb5dS2UXFktEcPu9Dh3wDWfD1JcAsvzd4cLN/53GPraw9UYoi9qfhBMUUzeBUvGJxAG+D1NXXY6CPu78l2/s//wT8gmCaACzGMgCC2uWcatYdMgbl9jWmQ1tNKXHV9LfYa/3qwgUDTtjNgWEOKAe9Ppv+LbAziQepjJg4jkxpAyxtBJtgiXFshpLZbYY+lqBi7O9cscdUsbs1t+gyRr7mv62xm6I5sfWRJ5LOaeZEkHf5M4FrW34UUg2/UGo7kgc0G/YYHSakgKkkVadtioAHaQjFBFGCbpDjIjsJfDzSAfyOLN7bIxsMpWcdHmaoJnbnLi+3u+nK7w/Rxgmth3FMQg+uM+Jhto9BKfn3ZLj4UWwdcQ6EKnwsbXvG3C9zwNrfXm4Yb0Ie79ZeAUre2Elz7AHtNumtPmBz6+sHpqADY6Eutn5eYJAMMkHNeQerA7arRf0zBXNfqjpAaUoTznFwCk7wFClNDFTrFjmewhHouKpyXfYT2qJ9/OnLI+meHzNAgJjNP+Q1sSMA1FLElJaPCegq7jFfDXAkQHK3UgHtmsdJz+znscxwRJL4PrpUdPQOulR+MoNI4E3sTvwfB8u9zgETs6qqjGZbuKbAm0yoZnnN/9n7hO25INqfOpSOF4Rfz81/zPvM1PwquhWFeQFqebRWtcopPgb7syXmtveZd5BFmstq49ZpdDP4D20JDyslzXdfMEkgnbLnRvfErF7l0DCMVMSbJ9/nRkWMRlz1nzZZbfYKNZOlAa31EpjE56G3XDXXA+NNG+nXgmp5T32xwlv5OA359hhq0S6yQ577fEUvMM9Y0IRS/dcBc67N+GgMdnfWcGz33rOO4r8rJm8Efeai2cXq91mNHpPFbwc5+/88eXDv6nbWIPO/36JwHAzjUXKM/Muh3Yo4aXPPdKQr8V//DP/y4oFC6ptrp4Vq83ZWUJMlqC1VirM0orYYMOmhaokAcAUHagGkLJbjmF2qikQRGq91utuUN4wAWnaZT3VWv/nOAtbBPRvJJ54WqjtsDCix0QMOFtFMlO4is97Sxiv0ldkfAtTCs0LooBgzHcb+8bI8U6HULpu+ZLYYEll6dgAu4U7Kd/uhMGRRDKoekwQlrcA2aZK6xHekA2FgwbSebqV+4BhwMPBOy88AIuvjY3l6e+N+c2gVwzQMakiQzeIAIrdvrwKxiKyhATTDY/N/ZE2r1agZjRpRnWmgYJgq6ZQiVZDvlH0HGPFyj1lDOopyGwTRu/bcAttbscj0j1b0kKBrrbp2NYXhmwslvRxTZkxq5j93eif2Mta4hHBR7VvBGMJbsJrEd+bdExBVs5v2ndiAr12aFQlsL614gHZhXbuHI2hCYdrsiWE4P9/ds+fn8+ZOniGKCW58t6pbc6N/U5PNU2bDsckZkeMRWxKZEmzQeGKvw3tOs5C5C9w3v5AaVdKSVHMBh72cFlx3o6F7b0YVFimsRE1Maj3gmGh5xsX2+v1GwGm2bCpy0Z6W7pmq/wCPoK8JugW3VjFd+rtljAb0uLzRBL2vCanaqiqnsuOJUjuNS7T0BhlRcEAMY16uERIkYkzG3EHIvlS7kHGgg1qRYa91uuAfXSs8sXrToRxBz1hRbavA5MYztZmuPbSjXxww8gOb4t5yNgo6AcUk4ag9eXJDxgvU8dU4GU8pZ+tz7OdWU4bSFgnFofyK9pdFKWiBIW4Y47qVeNERikx/UepU/+VZFrB2+9pv+VoI3CiEVJUy9mLSFOgA5STgS5IwSZECeAvUN0Extr9x1vd8ZcC0FF6xjGAunSdBslQtN3m1RFdyv7XT7z4/vrhBnVD5PArMBMu4D/kwGPwl2BrjW+30kCqlE7wLf2IgKBANCHbXo+kJnWMaU3oFfqtKJFcJc2yd0+Xm+JunQuuvdOZF3MFBqPXMNI+Gjv1qSrU5UDn0UAf60rPcwG4DrtB81NRHTHMFgQxx1ywmiv/3tb1UQYHeAbUw6CjCkhfIgBmG29+3uFqCENHTF7AYId72Aa3i9ingp62OC6R3jHw1Dgi9AW2jAN4FrOPOMDTwE5pFFS7FiS5KAMZn1N8c01S7wNOOg/X3iq7XiDiBn7usFFPCE6gAhPVFZPj5/ZBfhC/U3CRr1UzPxTbQD/tW6uSjjtUv3B+wdwTWw1x6fBbDxKwqa0uxMYRutmSjyEvDp0r2HvgRUbmCZ2mvWXbu7uSK4dofBFjUkAtIe4nxgoIGA1cvtnYDrq5n9iX3BZ8vwJd879ekEIgL0ur295IAl7pWwSjxdVHFiM9ee3zU19OkZ4NobATa2htoWNbimYsblhzRJA7YV6GaQhAChmWu4acVqGQSAFmPJy+AMYO/i+jLUDTtEcfpVPc/E+pK8cRHfeYUKRdqTxSh08RDXGnANE3xVgI1moNYrRBqBZqeAhOzYYLwOpnz8fnK2Px24Jn9fx3dv0Hf/3vuX2OD5sv19uHyxnKOOids/B5RgiHZg6/9/C65V4aeBnBkDamGG8xqL+V1wzQ+uwRD98n796n3+YHDtOxvDxef6XGoAD/mW7/164nnk50M6KVqX+HUyqpl7abXSqUVLFr3CimXn1FV1sMycQ90VyHECqjdzba5d7bkfANf6Vpsm0k+4M9zyRzWp3Ptj1xaaa1DM7d2yw5d+LbjG60jYM+KR+Xjiq5MXJMaZfjDvUwVD6L9bl1rkktO4c95HdPHlN7/1Z8bv8qnzvKz7fEw3PfOW61quciMTBC+bePI+Btd237/43//Zf/mhFiJfsBHJmRRow1l7x0kxEkZOnmQQ4YlyBIHiIELjF2iEVjUwMOCoGZxYCyzMNYEQ2ST+uatKrABRQwQgEHTY5NCkF6QDEMF4MV0c5Jgyncpli9wO4w0qe8BEAyBBsRkoRXvDyQOmHkk7SToNCBI1Qh0JqateZL4BvBEDSTR7BKoAO4ZIvJFQamAZgJkPOkwhtq7Ry+g+w4RLMotVQ3CK5xAwh8m8nX50lfAzXAPANKz16+uzW22juZa2lxBUAa5pIiJZi9aWSIWVAAUBk4BkmvIX/QkSITzCXqBC8wgCrFHrYoBres4Cbsu5TA9blX//HIGU2yCTlASwrcRvHFZWD10xL7BvtJFMR0BnV1XMtwJgK9m2Foj0wRBEGlxj8G9wLdNEHbDNNqg4vARHX7iP3Mob5EGPnXs0AUr0QcASQEtoPgtMJ4BrP/388/bT588UstZAkoAEF9tPP39mUPnyghYgsQLwvhLk7+qqNFXcMj1smWAeV9WSELqiy/V0spEpqJNdKnBeoElYav1oE2ToWvCcwBrDH1WHpWOHtQq49nCjxFHGPPpjAm1fPeFW64kfa0gLGJlIM/paNCU4IJ1aeayJk4miYZNalFggtCN/71OsMxJI6c+IjaEKt1rCw3QF0B3WHOwhr9+M0oBo0qHUfQYIXg37oJtHL6EMuwEt2/NrDGeBkLhbxHXZLozYhkafDwk61vrr42PZxFNwTcWVlOLwPDhN2W2hoZisz1UXp5Z/JdwSxu422Qw0gA2DQ+bwHCcp8ygsQEiqXwGE/N6xiwJs41O8Z6cDtE2N65vBaD4nIIemBHdbqO6n2z4bzAlAvOq47BOQPWCUpDzxdIC1fEYuu/zyt8C17OFFy7NbphOQJWBaGTkdrOnnPluz9OrzAHYL3ytBcEKctGI6yio7PFgDuY8jcI17PdM1x3vqUhowUIXR++ogcNonXhOsrJ+ZDS5SZNu1sFnruY320qUMPQqSuZasSdkIWqeAaz4La3xokf60HeqYSI4gIHfLKSSQlE0Q6F9tLQbveS/UWm1tzbCSFIsBEFPBEu8BW3OPidO30E8T4MBiDAoEGSzz8bZ9/nS33d+hSKF2NLHXAq7dkrkWCQ4BBog51BKK76swp3ZPxlm27wTXXMwhuPbxQWZ8ikA8H9StnECcgJBq17c/mmelJUE8IddMLcZMGV6fc7wkKhyBvuiuTYCN/qLaQntKfJhujIspJVEUCj3LUSSpTgqeZdnkgGuYHMqpqZga+ii5CAB2LGgZnCpwTZaIxZpibqRQFdYtzgkW++19A7h2f3tFcE0MUA1eqAnjHEYghiKmsV8YTMTVAxTLUK9ih4TNHcmXj3cy1+5u0XqKLghtdsbSZt2prRV/MTnU7DVMDaXeHoYb2J+PrgKmB9RbQ3ur5inzrzXhOqkLmIbikhj7BNeoS+hpt/TXkNBQ4ev1WUPdAq5hTys2ko1P4o3fTxyCfUeQiP7KcaylUOgjrV2IuEq6xipsJqeQDl/DTBXPL0lowDX7sjFl83vgmggGaGOdOUcMavziWmiSvdM1he1yYFqXb8WPnPgoP5Cck+Vr4qdBoMi6rkCG3jV53po4r8ys711nft7XEVv8bc21X/O+KRTv45/cU77PosPwg0rezd2PbIIZmRNcW31xnt0oNhXwOGV3vs/A8vZbGG6/5n7nWu6fSe4vec3c15my+2s/IzGifE3sCHwBbKvbxd3JIl8CBq6BNrdk5rPSXu7IjS/KXiCR5FeAazOmwBzlBrBWZEuvC0g9z9gKrmmt8qT7dT3p/fvg2rm1/BFwzabVG2vyKdd3X8GwwZQdxIYFXHORfM9cq/t2DM7n61/8MXBNnVhls+py1zWfd9EA4enKKXbrjp88xzxLFSBXm1lnflnEbbv4P//5n7NEIUHpFG2TqI42p8qntDnCwIgQcphexcSJFpvflaKebNl0dcwC2g2uxSg0CtlMqrCIFCjqEGl6Kav91kGQTgio2qmmtdEKSML3nCUZAn2hZke3TOLkCbjDNCkRVwBKBhHY4oBWSQSGqAwmGE3/MMV4ldhTFN3CpnloDKLZqtptiTHIBOdGRZTGxLRwVcECYG6e2mT6frVmWa8qGlEA59zqwXHeby816TLtpM2U0vVM5lqmfgZcw8RQMYNUQa2/pPUnsXWLXsA1ayyxbS8tHgWu9SSnNmJtXBKI5GAmAEDwUAbdFF9UNusQUN9OR0DAaYvXRosqe4e/E4C5wDNVMfF52j9hCDqwY4JhB81zEvbAG4O3Aq0MLiQpUQtdT9MCuIZ9JLucfus4gLxvT1LEe0OgWkxQVUnx70+fwF77TMYZWnFyb9iHnz5/2lBFzUTZTMJNi09aFwjMZspZASOj+kWAW+cv4EzOYmsQut3ITANptqXVRveYszift9ZnTucM4BUWkZ7tw63byQPKE1iX42XrsgdwAFgDE43adh5qEIAy7RlRatDSq6W0rmNM/lIasw/K1HJ1e3NjINCCzAUmtZ5D1gtnieBa2laqbVsT0Wpy8kz4woAYdGptkwYWfWUKMGAX2UIf5pqBiTHdORV7XBf2I1uyMCk1z7xAXa+tA/ZysrDFZYcT9BUG4nMZ4kZAQSQ9YhAyuPEMPeziPXMN91dAvBlwraK1AmYzmIs9YI5Qvq3Lc3v3mCS/AfespM512kD3fjWgxiz9Ffi+/5DF8XcwlrUUOF2hXwFXJ858tLDXXqy3S4uzh8e4czVBZALdCnh9ZiawOINRowO1hrkWfK60DxvwKnAq52Mfu3gvT5zufFuoENPs4xmbaG8KVDsJc6oVunXN4k/JoalL7r0jIC+3sgbJDd2FfXQmICsgcQf45X0NrtWuGheu9cjk4bb7ynObTSbdzjVOyL1lLQJCqcVPxaFmxGhwAmKNlv1Q4k8m28NDgWt4XzwbVZzFVAO77afP99vDPUCZFoavwgyANfg7a/WKNd3sXXxmhqMISJMvTpGSfsSWh3Yo7Or4j0UGRK9k14O1Igl+GcDJuqSgqutYBQXVgXD0R8+aZ4IAvwrIq4+KTdMwA7HVI1TvuGvGGZ5ql0vQvneLOZ+r/qJYqdZQtIQCXNPX+DJKMQi3IRAlsh+gTu4g+b94hGiUeXtTUu3jg0MK0KZ4x1hU4FoPITLjlax8TBfVYCjZB30OQTZ+zzkD1t1+nZrBHx8amACAjeBugzsJa8gqZwyPCaGaGgpQrcA1xIe4j2nr8N8G1yglo5kF1bbPuGwyjcdU95oaCgAN98aOjTueA/wS2ZHMJZq5pkFdsgcCBvV8E79leBTjBcqwuPCe9uEU/tlhoM4V5i8eglBsfEGjfbYLXIu/PGKuOZ1MsYHG4rQtlGbAdnoCAyni4Bku/iX2KpprOwOrAtl6ZgKuJWktH7EH1whW+17M1Cs/vWNWlc+2Oda1n9q+MwfYbmlvy2cBpTzKoU1d1upbHzJAhbxs38ba69seq9ZsxnTxm7W+DY4l79A5PPVVR59RmfSyR8bvFqE2r5TvSkHtO7e9W2Nd9Bof7doHqT3M3pDlrY/AuV7LxOKe6Fm1isSyXfBMrFCdHDs2VuKyRA8NiMrX0Xem4DuGu51bB4JrvOkBchZYnOeUfTvfpQ/QTPXmwWqIwnGMY/79sxcYdAyGOY21R3U8tSuS7u+t3mu3dvOcxreGnZ67WTXu9M6Rg1IMfRoQ9+X4bGeYzTc33/o+PwquabXOBecmh9WaOk4MCu29u+7Z8TzH1r742//xH30oAEMVpsUsOQHHrV8K6NTeJMbax/a73//OVOqepqRFbyHvAEhM3CyEG0H4VFtJm66gsRk2tOGZhkU9EbNJCHikzSqaD2L7IEC8v7+rqaYRQSdwYC01sV46SK2x2CVSLq0JtkJcicnBSZkWm3/mAIV3aoJE6F9tYHK6QmATLCmxQ+CF+yYN3W18NnFuOXLLn6uhMgJq8xATb9X5yObeO7GjA6Br2olLEuDU6PRqx3Wgm8/C70mPwtopFnVl5fgFWk0abECWTgC20RIqwzWGXHgcu1gSLe6ew6c79YTNYmWMykus0DTMrm7O5Ejr78Rg3rdPcVqSZyAgkCPPYDAE3D5KQM7CslovPb0ZzKlF1G041r/Bc9cz9371HiOD8AbV/BsukoZFPHNCGiqgBHatYRjWaMDrgAVp/+VzAsuL4A6SJDATbwms8eu9/hsJlCZWiSmVfaXEQfurgN4kqPU9XX8HPGqF0ZRcDLXQpDeCa9vGNmn8JevRANys6LU+Tq/7FKSegU1075SMlMvlf/z8AJ3AMGXTPqo9qeErYj+B8Xp1devELgyesCawf1G1Fgs2bgpJDu43z4lrx7P8tr072aMNY1Ua7TVqfxFQjml5GrgikFKt81mfBjhSHTYDxROT04KqxGdtz1P7FnffEsnMQKpwWewt2CkyKJpRLH0mFygo5KzEUUfEVZsRCFdA7OWZQAz/u5gLtmrTwThKwHtw0jAHV3wUY8BcDhVMzLgimDaCSDwWsDbI3NjFy7qkGQm0oxMw0O02Rmoq2OgAV+yD6OFRg9HgAvf8utSD4eQ2A1VhbPuxB7pQRHtXUge9PtnPuQb8JImc0qR+9keB/hHI0mxCJVSTYZoW26xHaSu6GKAzOa6B9yw2eWxMClNcEz73MC/69+a1xsbm1BYrOSDWXDkAAAAgAElEQVTpLtCbAUtkdlpKYI228pRHXMsXsIhmv13VRscR0GkqCzK0swjKLM94ZYkJyJNpKFB5BIrzuud5nVeswTlGTr8ZOGaouooWMwSUvIDskJ7FKiY912KuX/YffSMnF6LV0+2c19fU7ISPwN8C/Evj0Z/F+xdz7dP9radBdrEwe4NFRPsf2EUCRmC1eup0XodzH4YvAX7r5rJqHZ1IM+97Sv2LhPMNfMnXR8JE8dLqz6JrJnmSGU/hdq5uPSnVdnoR23YAIzF7sPZH23uBxAalXMyVBqntPFtbVVyK3ScT2QOSDEv5mlRMAutPflW+FYw1MNiobfusgVJYy2itQYvtFbpxLorAzrMNxw0ISch5VlEs2jYONID7B9mfkyzLr9qwCoErRgaGH+DcRPuSwFoK52a2KkZRIRjAGkE5AHieStr3LSALz4GtwWgBhY/erjbsdLSDPoK5Rt01i5MvYLJuDM/8NrY92s2O+bR/AyjFWaBwJPYawT93iYRNKRvsGNvdJyrSi6WdQmPOfiaZVxcE7ML7O/Xx0MI7gRAxrjLZHZqEGhDHqblkbwYcmNprNjZM1BtY4+c7nu8C0zQmbd+OTMximyN0vAOsshbY80egR4C6/c+mXdz7psQLFcvyPrQmp/DX/soD4I7C7njJuRwo15Oz9y2Tu7+X6ZP3v3fkixUf5ZXlmXa/GtSyh630CwyiDkkk7oAwRtn+3jncEcDW91De6uwt5x7qfezXJOE0NfBW5lvdYeUH2Z/9UcqJlHPiT6+lpUU8rGS44sN91n5a2sCJS5Ma7p9Rx9QXFW8XZHgA6mh99SlcsWVIoGKhfU6y3yfvmwau6T1GybeAGMkkzT+JD5ZY54C5ltgt718g3EHMpCJcx2DzOX0n1Dj5cc17YDyqH5+L6cKan3nhBNjmpWZfnJ6nfMaPsFCPwbXjx7y+tp55juN4PgHws297HUNwmTIS2TneQ1VIGGfh7/76L8Rcg4ZYggwzfbpSAKeWQycWBPQwEEwoMe/pDqnAdeCnYAP6DaiWZZEbXIs+m8GKcc2pJHXLRmig0pLCYgQExGlgm8PNjfQP3tSqJOqotMZqCtBIKNiml9HTPmQSLxfYIhYMQASI8Lo1kuKzal1isugKV1op6LwngEftLUw3RJKvNoag3QLSrKvES2lEvg1A94AvBzXV8gMATT/qjRWGjlryxLKD4GyAJTG69PkdtHoqElsBIHSugADBH9fjCWvSY8gRF6uFawhKUuA1Y8rFhGRLrSsEGmhQUoFlmNtIN+JNG2LDpfex8ZfFMsMkAbeczImrK22bHuGrAEesR6MZ/F0BUfq+dPn6d2TMB8B2KSYHNUw4IQvX98Y2XAZh/h6finUGsc+yh9kq6H3ECjGq4GzJzTCAVM57P8eosQ2WAr3a/xDgv4WujrV1pKmXCjJ31XCiDiqtU6I2GwHkdL7lPALOaEUFlghcw0APnAOBNGPwSXTZKkgQoJOWULxPki1Oiotj3lvgiP5GnNv7/icwKMhWFQASpqfalbNueG64H+j9BEAQcIC3UWu7krtQynV/ujY8P9gVgmZkcooVi3sVI9UVaZ/haE1y0q4deA0xCOpl8AZs3oC1aQ0lkGFQN04z4FGArJxtY2F6QoPiHpAEr6895bXtpDwMvbB/XQk3CB4AtIG1MIFWh8vzODXHumOUL9QeTYv6mxm2YoDG72S6EwE2A2vRU0sAiInDSMYK/pxOMfc/gEgCVLbhrJgZEJoAWwIH2qvYhQJAcr776ww09skE/i1mlINng3I9FXoNIo72+jlw7SQCsmmnDbKFo4VeMMaC1squUys1IKtBs9j8Aj0K1Jwjztezr1vTg459zbUfJR+5/gnoMeH38yobPQH8BD+HN9/svuXHu2IcryUBNKdgT2/QCQ33OFkyTgx4XWl5dXEqe2v4j6NLk9tdAzo/+bVY+o2skn7OchQO3Qpkn0kEn0L8oWU2UsfuMoEFnhNX2GaRzWwgEtOg7x/uWZgMczkpWjE2+bzft8+f7gtcKz22sOjZyi6GfgqJ+DfQjjCRxRRSwU5DZ3CuYaszfAk+RI8tg2pgm/kaxh7RW+uuhKxRGOkTkJXdzsAHGYrs0cubW/4qz79BkAIGDJiElRatrVp/g/p5TvEJAdfg4+VbxIjC/STmTXtTg+EtsB8JDsRWj1+f2KIP5hq6BKjjVu2HF9vvf4GMBLQ73bbIaXm242Orp2smmmsAvzKRWr7GO9nTQhOb8vWJIh3bsSRre5puF8ZwBhbxFgDwBK5dcCppgWvWSsVZk1zEKzXWONjgA7prYK5hUqzANeCGvB/HsrpMxXc32FNYU4JtPXAG9xZ9tT6K0eJ1fEvNNcRMisdZiBgFbPmN7nAgwDqYi1wzx4XOaxkfAgCFJnGABUpMRF+aQGMkIro1NFRlxdwjB9LOXIrrwtZSBej2sk7Uj8G1CabUaxM8jBxBsf9MJGmhc7ws6+B/7mzc3h9O2xhwTfGLWf07cG3vNzphb78533MPqs0Ef97v3kaf+5z1es8n+t/yb/0e5wAuo95m/3WKdgSVphCzOooCxHagx4y1zrNyspZ6zz8GXMu9zuvJlvgPB64FuJug3Vh1n40ahhWz9qPgmguN5/ZR9toE18Tnneu7i8dyLSNGXfdLg311NMsGhKV6ui+Th/6HBNeyV/K1z17LgpS1GtIMOxzwOCwaIOf+9fuzu18vr7bf1xqRJ7/0pwPXYo/7rOXDjuK9bbv4v//FXxKgZYueKzVKvhMQuQ0Tzs6JfqaGMpBwMK79m2QxwRN+rgEGANZubj3cwOwuBLsFLE2gwochzDMmYZmISSDB496ZUEtoHTubVUzoKlgHjoKhrvYGXCOFfkx3CmsuoFJ0MLKBVElU1ZBgGllrAtbEkNEIeQ5PyP0g2ARAUSw2McQo9Bth9BIzH2tQgw5OqzSrUe+HGbuR4PXImQTA6QAQVSmIzt6oeun2jdoqASTJXNNnYeOLrSZxXfw3hxsk6MtgAg81KKSdE6IEsCowNLhmsXL925UCfpIZG2GBReeqDKQdNBlR7ajDzNFoea1pBa8DZpR2WTMBY5ySiAsL0D2rrSXgWk8K0XM1kyptCJlSmhHwjmgDVAWoK+DSibEYRGqjTfsbv0dmpMCITBDNHlWVW2wyJvUG6wKuAWC7vbshgyAaOmRepXX1RNOjp6yqdUH7VOCan8joBkgygradF4NrPB+jSl/3kKEHo2WT58WBHKtlnkSKZc9E1ADqNE48Kx5S4cnCeI4YaECxbiflAdd4XQTXpPOn6FzDOdiKaI1FOQQDmJ4IrHvOHurpwUxGwRAAaG+AjclSzk9NIDbrhY5edlDVejGslPALtJQOS9qM3SJU7FeF7RWYhlVX8a7PZUCIorP7jAW09mfNKl6C/wCdYuzpj0S1NZyltbhkAOT8Yg86QAtglUBrVvwCrokBIjY0n0la/jLcxJ+vUeoNdrlTR9PysG8Y/Z8GGQEYZ9CtqdBdReV6Dr04Pn/7j6UddPjKBtH7m4fJSiqg1Uo318kFE6dLYjk3kJO1rwTFZ07g2fiTTG6c37yGr0tinX1Wo9wdSNfU6W4Vim0Xq7ULLMvH1h6rK60axBpQfrv6OBOg6WtkclcALx8QG2TXMFpBDXr6jYQx9T4+SqJac02/q/e23pTZFPNayB8sH97tAgTjho7nkv6ciRBbQ6WK3Sdh4AzVdP7SJNms4T6Bud3+dDFdbTfktQ1S9XRomSMJ/ItJeL09PNzzLxhsKQSBgaQ4UFcVMJXMNfgW60il1U0T5w2uWc+Kk9c5RRTDkrS/BGaYdUe73yzoF9vW2Ei14amQoWmm+ho29GSlxE7Oynn52iERMffFxbX0e7PW8fWUyKDGm3yDWiZnZ0LtercKZqCB5SBgY9xtUdIKQ1Q7TyhPC9cJQPLm9k5DeODzAa6xLfTRmr5irSnmUUvmv//3XzhJlH0IiBlUAzcLOMwDD+tyiyjOACaGSnpA/y2wL/3oBpndZEjNtWK12n/i3qaUDKUYEOdDn03gmgC2S4Nrkm9g14jZ2NEeJSP5faupoQDYNNRg255RxM40aSMR9OTQCHS7atpCI6WAsM91G+1dFwLEcJSNCBue8Xi6dthSrD1fhfXR3inmqRkqJc/S+jz4SeJixRjS0opv5V40azGFJflUTWktP+M2Vx1fwnM9gVzVCLOS14ROtvU8uFa+xYvCLxoza7MZ0FlrsDJnvFNjC86CFUd6RO0TeEbZeesCPqQhAvKMylCDhQNwOChGxGfQPjkW1rIdM672fja/tzfEiX2ODPQRuLb6aW+6k1/O88pkwQyM6Nig78ffG2+1dA+Uz9svysq4PudgZvwSkpXyiGauzdhz/z7r8+k21W+Ba/G1ydl+jLnW65EC3dGzlKNS0YZ+wC+a1zvvZbrqtCymMD2L1efun+Ba6OLzzb6x/xJfnDwb2vSqBY7q4YxpArJlPdLdYJu/p8kdAnlnw47mlfglJ10igzGupf4xcM2PZ7mA3bKdv7jlJ9P29UCDY7O02sl8Xl67fn4XE+ae0WunfdzjM2tXVy714t/+r//4g3oOZM10kCsHo4AIARCBJIIrYi9p+lxt38E46gMu8E3MCEwNUmuVPqOreNGrcjvf4CXO4Gm2VF0ZXFNQ0G07b0z2PU7eGyEBHocJmPpZgwJe36TZUdV8tKhaw8OJl9oeu53p6fV1+/ok0XImfFwLicJjs1Wy7bWTU++/XTz3VEBWkFs7rZ1gO8okqOsDXzfNyjzoxDeMtUx35LVa1DWtgprWqmcdh8NA2MBHACCBiQ02pl1B7R0ATKzJEUMR4MjUek1bsi6Ik3e1hbZRCQihyaYGL2z040CrQj31G/wMQ5/mWhnIiI8q5+XPHqZMQV9aPgNwuLIPALaGShSI28w1ArsM6tZnTYPtYI4MJ7ZVZxy7A9I67ZfbK4N4a1AZAMb+InDldjoBhw2uIQFQ0qLzldZQsQcQsKsVQbpr0BNBy/OeYi7DgcsNoKipmgo00S6UFsfoa4EZSuZaNAfH5F60W2QyHEHCAlfNXLLIJZ6L1kOaJwQJfa0KkrrlXNcOPZ/WcEGSx+dtQDUsAwbuma7GwF9MNM1RaX0bPR61rmrKpydqMsCVHRAzrT8zzDV8zfXrGjzkoD26gdkrTuzU2cqkMOm3oJKdKcFhlJEpWcHiaAmxp5ttGTkPSSjzjDhRLtpD0Vs5qHQKAO1AFO+H36uhGknwixWnE3OidOUDnPaIbvttfyIbokRabU1J/FXzS5AdYE1toc00hH0pcE2+bmIpp6EsxNyvhwRAgu5di30l5W5HU4t5BzQTrDsb0Pm9Y1/2Iv0VVjOhsX6gwep9oFqOOQ35M2Io0f3WKpwgXS4baxgmqEBqJzjtriuZ0zmzMPzQrjyXWKR1mpICB9GM7Mjqm46Sl7rPASbXWicGMCNnvpb+qRhvp5+zAF8BIY0bxM83I19J5Ou7/PdpED1txWzT7RbvWlv/8tH74EezrWffynpurbmWA3gU6NQg4lxr+QX4pDDy+l1VtPFUd4KIABisE0kpjQeCa3f3d57cjsKUOhIIshXI+07W2gOHHkCzClIDYmZH1zNMXhR4aK/J/M3U6gxXEKihRKiHU7HlEQASDXVsvzVdDbxRisO2utvZ12Qa9zvXbSbhS3LF1r8uYEwdOjLSCHSh0BCWXOxZYrMAKALVBDBFU0pFM4JrM1ZOoO6JsCq2oqtD4BrBfn7uG9tBnwiwfSU7HNq+FM5nN8DF9rvffd2+PL5Qu4xiAXj+V5jkqQImhm/hfwTU0gL6/iFwzX9PwTVsuAbkAKyJmSxWMWsTEfL3OScYgdYtMGO3j+2aAzIErqE1lF85REMDepBYY11UrH7bXt4+ONQAw1sJrmFyKNlrAtjoC5yZMZ4GFx3x4QAMYTJ4T4gZh9baCq5JX477wd0sAoVHe7XtGn0h/U8KsWNPxQtmGq9zBsTByKXo3yyHER+Ws0r5EMaCOgsYKjaBW+3bnHGx/AXCufXQ3RSnXKdZRFqTvwAzKxiVPaypiSuYArLCKXCT3ODXZMBlB08KYfL1ARu1Q130OnjjNsth6faLzp7rAW6c86/fuocfBde6qBHvNL/OTwqYqRxodi9Nv6bfgI0eNtx2Sv76AGmsl34fYPseuNafcdwxlX2w931H4FreK4XlIuOMezsPftnumFXcEkby+/M+cvtYmZWscUpUqdeOZcw15Lx+C1yr36eOc96kk1j56fUZLb56B3oF4HQJS7lY6cDu36ez1tiK2KpZJF923XfiMZvWtZA72kJ7vZInav3/EHDte+dunO7vmJnEfg2uqRi4jwn73/OR/OnAtbXwOc/mxb/5X/6bD7T2vXCyTYIfCb3iYYmhNZJVJ/1hNyjVclV3EdyNQCBdPR2eWEUen+tWAY2qbvZWWEF40gQ0vBELaCNbBMGZmDsyQwr0Aaw9PT4qi/bvZUqnxmsLVIjjQ0Ag1pYS42rldNBF5lBNOBR49Pjyuv1C4fkw1wTm4UCn8pmKcFh5CC7SChDxPRjOjOlWtbgrLgFQ4jz6q5V49vvHwUcSxVTMKtAbrSwMU8ZI+IAyqVrks5rxYaYYA1qJSzIgsuYadZTYrhAxSA6kqoQuww7SGlptoGa6SZOobRGDNz9Psv38zGZrl+7TrElbhrruqZ3m08TqqxOEOpL76sJgoqmV2JNCKwh69bqt2hhKbk/BNQV60OxrEAatMgB5cQ0ZKMB2FLMr2VppfSxTDoq5BsBD2gPS48teZsG5xKUhIuz2UANrZCcasMp1YoJWAwCM5Io5Is0wgBKq3mPdcN6iHwOQj62qFnEWq0AAesSkw9bTa8TAwzoEqE6rDN87oC51JRR0akBFHLtYPnge+Fl+DptzfxfQUOyvDB6hnonPp5gR+kuhWbPY0haqvWQAEFXkAeoILBe4FhaU2oCUTLFtxvotYaSOegPvjdqNBPata+kKOQLq6F+FdctrqpbQBBCuI1cZKclu2kNG4hMQ04khg3aX8Wd7ZwNKSgBVNFZxAD+LdlCCzLkmKQfS5edmHUwEhI9+V7yjNATV5gUwjwB7EjUTeSp5m9prlfgi8QII0lXSbok79sHaWwZeoysz2ED7gKFaMtOab0NxBK7tPzHrM21nAxJ6dQB+/SuMoDjmLobkvbk3xnX7FdUGKNdnhqX9YGwbwRS3WXevwiwlnHYulj3x1Qa0ix/V4+5gWzb1zNrbJtfz371s2Tt71tpg5fEzF3DRANdg9p08i4CnWROZN69/s8/4XG0ONAVy1TZSkKSnVs9hBMVdFzfQ6/NwmvdozVJEEJTsTX+8fLvvmiHNq5ilbe+r+DVl5AvrRFvE7ZcsIhiwMjggUXeAa/fVFprpm4odLF9fvvNju7+95rRQtPutxRvriaEtlBIFYMXH/iH2Mgvcww7EjkZXhEAMxRFiP6tNH0NVtHZpteRXTmvXFHYANFPLss60/6O3Z7Mil4QcQNTQ1ZrMNdowMm3l93XWJrjmtU4sYt2x+Acy0T0IocA1F3MSl0UvTjIkXh/r9eIRwQ7D72MaPQA2/NXwLOnefn183R6fMV0TrZUAvS62q5tLnhn8GwWm2DU8L0b1ANdqGrUlCMwmKyM1wDW1XoqJRSBUnsIMudZn4noBMIRmGQA2sumluyaQDX5UwzTgkljQQkxAptoH//KaCbQJXHvEVzzvgIduCSVLDV0yHGggVeDkF/ka9toCrvmMKL4WqMaiV/Qpw9T3xpnAWtlw/4yReOQ4zNBEjEFtvBd0d2AfQ5amC0FaOU9i9fnAXhe41kxm+Rwn6LFLkeohIV762Oufc+Ca8p0C9zxdWAPbmgXevl56zHtwTdd0xuDv7Xtia+MCxufLX/HlLmYHdCma0cl7zTBjBRrO+eb4qem74r/m2x+BVBNkOTLPsu/H12EE+MT62FIv38/7OPvRzxbncV6f8zy49n1gba7DHkhKDri+RjnHuc8sbsDYGqd7ZRRKadPd1JEVOVOkK3vuHEfddL0PZwdSAW1/InBtFojPuen3CxEl/PDqi67l1FfnlbyDKkz0r888GDnaXBbl7c6rx06K3VBh/ahAqAt0uHjuVg5P9p+euXYOFP41duXca7zW2qW614r9tFcahO3b/1FwTe/Rmms504nDV7vin/4///NffqDNEQuJJFAg1BWDFgBorJ5xJLr0HnCxeJCq6PlmGHiYvRHdlNoZqkxcXFhA38CFBhkoaY3Ia/SqlFhI2y2LVYebIuK6xiycEtXL7fUF1/pU4oJMsMYgAxmPNUng/VpAfrY8ZVhB2j5Vabjcnl5et99/eSTTj2AB20I1STKgWKq3AdfIUKFRSLAqZDpU+bBXYiywltfXt0urTMCuDg470QzQNIPQBHk0oHbqYliZYWPauvS65mTG1sHCZ1awWFOqFNwiuCvheLffaVqoWvHIUnEVVgBbWkITMLsKyulW8SsGFCY7YQk6BgtjENcRrdW6ROSYwYOrjQNcW1qHhtOowza0qQAyZdJnwORMSXNuZuAnz17sN7KsrLFB3T8ztO7v7qmJhj8vLxApfi52GM4eWGAC18BeUuBDYDtsUT4DNjU2uOZKJ/c620s0/Q2MtQw3mO2HYdlR7yuB/EhwBVxjPQGu2V9E29BMtbRdl+5dWFVexOxDJj+0G7IdFIbmkIEwPQOYCfgO2Ky3sSchI1ABelq75ZzQ1iwmm4ABB+xm1JFhifUi4wmAkcG1ZNTTPjmAZQu7mUUZB92MQwfiqSJzuqZ1dHwNuP7k5AIlkVyKuRHtHzlQJYy5z9Z6Ok4CE0gLnNKghWbf6BkVa20CbCyYiDE3W6kSSKc9t+x4xsSHVp+2mDjuOPeALCQ5OHByC5taTVdHXxo0g7VKxqqsptgQuYcx1EDvpZ/RthiQ27emnosYAniuwcypg88zjw2PzUxEcgQ0deA3AKdda2M5+V1aEvZ2BwJH4JrsNN6Dz8d2PIFbtm8VXgafULbX+2vXAn68Vmsgl/11tlLs9qnTofLNKqtAsi50fPKwK/vXBfSSBcjwFS1g7fuCvM48+c7mOrDkXh2stzLgbqXj3nKBICBUxW0OUCu26WupK0jb90GAKxZCWig66P5eSLkmKR1rZd9kf1TgnETcqbfW0sNLoP/F4SY5mx8sosA33N1Jb+3u/l6DbzzRkOBagCXzSwGu3d0CPLsqbc8C0qw/Sf9jfSnGV269U/EWbDb8vfVQE8mOwPdlcMHT01fKDdj7dHBsuyQdUuuwsU10H/Tuk8HY1Z4GzzW8FnNNk6M5drM6MOh+XKSYQfsCzo0CkF4r5jMZa++SD4jdzblNJwHWVbICZqFbg46TVj04LIUOFIy//PJl++WXL2axIc4FuKgJm2GvAVS7utXkMNwNB04Bsdo+tls8B9w0CsooVEFP1NOqVeRJAuYhO25PvAaDe0zSC4uMLajOBdJqz6/wOWTHmb0GrWGz6m+uLe1wBX+lVlvY9edn6KzBvl8IXMP3AK69vm9fAbzR9svpi7Um5ppaQg2uFXOtgTbZDPFBGJszr0ghcQywIlh1qnG1gms6f2HrEiS7vCQ4zb9399ynWHPo5JFp+PzcWW0Ex9ExjNiQzE4w1xALpeV4AGz8tAGwZTCOLuIMuNbAw4wRZn4iEXLHMraOKbyJxak9fMTe/h64Fl8VYGICMrqeEad76ER87SF4Y51vrsSBFET7zwlWrGyrdOPoPdr3nwOLcr7Pg0nnAILk9rHqp+Cn7Fn7Et37mAS7XONavEossb+P6QHbX3zbszTY4BzSa3sMrnUR4cjb7lztIWs9IF5iXx7l7zDX9uuf55J4VuuwK4j5Aidzba7b/vpXJpNzT3dL/CpwjW2hKVSue0uEtsR1/cm1Ow7AtRk6CFwbXRS77pHspG+Ba/PeE+6ciZgOv80zt/wk2qTZw99vC20Q6xvnZonSzl3hj4Frfe9/OnBNdno5cbry8c1lT/3rv/qvxT8F0EUdJyVj0hnDGHA4Cusp0f8o6U8LUN6cm9/VIIFMAtv0c7phbrYpPhojz9HwQ6w8RhrAFX2JJ+zogEmIV1RuVzUBOHDzWfssjinTJ/N7bh8L2oj3uwWTKFMACQopOJJYu9YgLVb4bFTYvgLsALiG1jO3DeBaJtNFDCABBgg2NaEPDydBlZPv6FCwnUPGAr97c6NJVgqcuyUlj1aGuR1GO8gYnG5dye8I+bfGE9dOmnRq6ejEPhXc6JOV/pe15hKQArAQaCIgDRpXEh5HYGmNNf7MU5emcDiD1x2FtzZpDu/qzsO641o3Tu0WkzYECqR8T556piRBib+AD1Wts4Y5IAQiXdHkRDUnCQDD8HwkWJ/W5rQKmD02glW8P3RpsHb4g4TlHlM7b28ZKQRco8g4g61bTvoShiuqPgJ2TarNIAm09Mohpp0kkz+xHqzaOmECuHZ315NCxaYE2JxpuGl5ErOB+8m6gWFsBISJXpaSBWuAnNQxmx779UnTQjkBjgCb9qSYB613hwCc0zbJdgC7K5arJe7FrBQbT/R7RVpYgzu3hdLhQn/RTAMN3chQA0/rhHgLqxj5G+q290XpjIhVFWCf4LMTQoKOfQBlyyxufO1W3bKHxXxM61QHtLXnfL9iF7Tz4V2WuHt5b7dsPltYeFYpQ59vdkrAtgRjYo6KYRhQbbZE4fmkNTVFiznUoPeIwfGqTmdaqAMJ76W8XjbMbZ+ly2hgfYJrGWQADbzSe/MADOruCISbAchRALwP6OnNonNpe5mzrq9au7R+4d9pWa3AsRgrbSMXO7xjwa4JeNuwsudjEmkBybvgn3Ym4JoF9/MsO9nXVaQYNVmFsMfGYHfOvwO+BGbytx0MzsRM99IBRbWF7phr897W9dXv7pODGeDvw6k6CZ6avUyDDgBy2pxcIdphQK1Dt77GzDXeP5/7txCGCtEAACAASURBVMG1NdbpRFYUOK3fKXNN31eg7P+uzXM+XY0Pq3aaKmAMhn21a+pM6vMH28xxD37S4LvvM4t8sREkA7AGBhuG4MDW6mhoIiyfOX3u+3YPv0JwDSAbQAW0iEKDTaAZgTWDa/Gd1Ac1c5fgGl5/A3BN2rkAhcRGE1Ps8csv29PTl8NqegAnxBjRIo2u2X5PtS3Qs1Kc04XEy1sMKmrGs+7T8VbGrS4tZtwBo6W62dWMJQCu+RmwsLSAawIAFUsKtFRxVUAkDBuAFvkaAC9guLtN/+lp+/rl6/bll1+2L1++aIroM0DFy+3p+Y2dFGB64ROubq4RBPA2nszexn2xCIULeFNbaMCv1qj1phyTQjlV1Ewn+m+0m2uXuSBiWxlGMfYg7I7ZcfqcgGvw4xp0cHWN56F1wLU9veAvLu2CLDW0haI9VODau9lrAvPS2cLr8lRltYTiWrsttIYD5H4KXOtnGMA+kiBG4lzIyHk2g5POwKpmaTO/utzubu/M/Hxg0RP7+Bc8p69fGQMl+6aNcUGJsRtzA3Q2iHSgOM5DDRjnIKdxXMBz6HOL9bde6d5udsGtY4PkNrFBvwpco71aY5LhxepjT8GzQVyoNsZZmHAy7lwDD/CPAddW8GCCI7GHipPbb+rSzwFn077/xwLXsrjlLoZuarmNAyeTOCu+e+aGJ/7Vvx/QSxjuXnOtf6t9ywSQ4tf7dXsf39er/1p00P5E4Fp3ZHQELRvsCvzpIRnfaeCl8r8fANdeP8SebYBtfljHGsnZGuBagaIc8z8luLaejTUGjWPlc/0e5jVuSeZ95Cnf0Vxbl/5cbJR91PHUt87n8ePMNXnNK3eSre+4YO7V2IL9Pm97Nc9izsCSp+3wCtmW8Rl/99d//nGJIOfqWlMcOf4crA8xZiRU3q1fCUDSbyuD7oBkMIigM1QtfTxICs6ywZIQ0CiImV1BS84dR3ubes1k00K4SnIxjam1DWQ18RfOqo51s78CtNGxBXxRm1kYQmTnmaGnVlgx99gmxWrOFStraA0FiJS2UYE9Mk6lP0I2iycbkbmiRA5Oi5VD6jgJgCsGi5+MAJK7uo96XtGeKOZINqyAg4CS3jZLi9uAnqoiBnCNuhUGhUK7rftA2wa1RKQdotYNi+paw0rsNDFLOOyBE6AyqVFATOmsIbC0c+O5PgDXklDyHgpczEEwg8NBXNw/2IkEV0LrL1B1jJovxpFABAS2ci6jwcfJdoNrCHT1nLAXuLdqdDqebYNrGf+eZ8620GvsLbX/YZ/dWosMn6nWRbynp4cimEZQHEFOsyIJrHFSLVplnOhwaVyBdAsl1o1BpsEzVVQFsKVKinu+u1dClHZorCyBUAJhaYsMu6q1MFI5ZGul/wQwyyADtfh+sGqLacJsebD4v2B5GVAmjgy8xQxUtd4Ua7dpms/IxIMDGm4FghP8cBIjAe6e8orvY39q6AZ06tR2IqBXhpZ6NQWiM+0su/PhgJIJXKZ82f4o6fH0XFfAC1yz1iJeIzAi0397Il9pqg0mD76H5RQQtVYw5bF1zToHSrRwf3ZHJ9TyFAbEEpVGSwTBl9aq0W6ZM6Dj1gLuBawaFOW/rc9W76UD7EKLpmXGwQRc670ix5PvK6VomruAMzAUohcXQECWS3lvs9z2DNR8sCxhNqhB7x2jTPcq2xxbmfUKQML5kQOAwEsFrK/Ot2zIEnQcOOgATAZhSudzXOwMKjJ5lHs+Cf7QXJuO35/W/iIMvzA3qkoaINGtGTWpOj6o3rUjBMeoCcQVkMXfNaBejA5/VoNJLsjtGHR8P0eT875nUsCzZD3S3BzOQYGJB/CL4guBZSMM8DXP25ItMYJZoMh8nsqnO3rWccyznWsVcC1+alm+YlAvrVa+vBlmL/9tVtM8twJ+GlyzdRitwgHYBKzGFoW9lnZsfC0Q+QODVeQn7h8etof7e/43W/MdX6Wt/+LjnS2hd5Ac4EAD63oSLEs7qOw12dKDES+fqjZRsNYIrkGL7VIDDhQjiEH29PXL9vzc8h77YDsDDjRMSfFppjmuMdDKiJffb/3Lq1uByvIPYlcrlhuDLBhSCtg4Ao0DaLLV0620mnKqttUC/lLIQwTkbIqM7EuBktyNGcBFAPBqu4CGLRiHiKmenih5ggEH8G+YEopCLwYa/P7LV7aHApi6uHHh+eLS3RXyf7R3bqEksMa/XdTW1s7wIB0LxhOJ79Ou768F2PIcpzYkYA0AHuJKtZ+O6aEA1xCf3AhcC0j3/AymGlr/L8laQ2wNthrBtReAbGCzqe+D92DmGkJq/Xvb8N8C81zw4v7POciws1Gsju03Mz4DOYiTp9uDttdDKgyIhsWXODXg2sPDJ+53PFqCa1++bF++PioZzZRPZ0HKZdqO6Zw2aBuGnayI9wu/OH62uTlNQju+io9TzPODbaFctz24FmtzxsYNnztjChWoVrBPhUPZMsRc30ry41b7ayfQ7QPXmHSNafZAxrfRhAmy7Ky4Q4zT3y8ggz/K562fewhOmpk4fRWXpYaydWEr0iuKr9ZrELCWfMkLazDrW/dwCq55ANfJL3WeuQcqKpxd2Du6vrrMsLpnCTlM2bruAVsE/BvXsZwR+/fEEO2zvadmcHS0APW9Px5ck5+tsGCNm0a1U35lPUP14tnumfrOH9EWWn7KH9cpR3IKf7Kfy68F2Ca4FhC39l7glwHc9mLs9sM+PHKeI9/9bfD7+HGutqrtjRbgTwGucXdmQ/toHz1Ph/dK29AWenVzu11cXTOBB0vt6RltoDv2kfWTcMgRbOzbFgs1syFVdUYAG6cUujWUKdJoJ3eKpW0XCncSkUmbDyvOAFsOb9gY/LfUcRMvlz3LYgdUSUJPwX5PD00yniAr+lAACqgz5Ul1AteQtKcFEiMI8ZlhoimAa+2kjUFo1kDaUQgyEHyGzdLIq4AHgA5qH1yD/a6UTgeC11G3A0Bh1m753ehETYF0BINvqgRaZDaMNVaXDSaoxUugI/YFwLMEDBxggL+s/m5sw4OgK/YR9cPSRpzWCyeJRdvdgWszeFVydlAltrZHMyehM4Lqd1hwWksGYBYL5iEwKwHrlqETC7A2DDKfgRlTCcbfLHqtwQVhxSV5F/lTz05fM65dwsGalJUWRoE30iFrsOlqu7m/Z6LBqVMUMH4iuAtwrfagKytJnKTlwxtUkJnBBktbqFoQAPA+fH5gC9BMMnoaW6ZEmmlIMKWDI4EvEebHMxeQhTMCvUNNcsO9pWUHgKAEna8uNcwhwxhw9marZweUI5hFOwsSP94L2qR1HtJW+vDpU+mhYQV4Hx4AIVaDJoYSUKNtxKRgMSyTkGndPDHN68j9rejZLal6dtF7C4NOv6dkN22tAdHE3PX+raJDt0UEOMB1p4K/6KL5HDuUlJ0qxvAE07VxA3RKT7Kr3Glbx5rp3DkZCrC1A4WSWMqRzkllAtdWkM4aTl5gTYLL/uj2jHxmdCH475qgGuBMX6XFE002MySo+SP2WoptCVYmGDMdL5NVs7cCpE37Er07vs4tgW1v3cDv9ZoBb55p7OzePq+Ova8o1yA2kKZH67V+ftN5yyp4X6oIoIOYwCMJxhpqzMFVbB93JUusaf1Ote26LS1TI2PTVp/TgU4EtXO/1DnKpNvYae/ZfG4lHb7MrE2t2RmR5thlvj4UlOHXujXrKNTSmlYCMoK1o1l6hqMMxnXSwv3FhzPPbLMgxBBzMns2oZJd1v+ndXEH+tW7rPdC4OX6unQkJ+NX5ywbx4Elnifdf7M2OiEBiK8WSGkd5lzpPMM3gFGNoQafPn0iwHYNBhT3iyaiv7++EPx5QPuop4yjNRRxSthq0fsM6JYhDimSUoOS7XCaIErmGvXGrgtoh59+fXna3l6eqsUydisrxLbLyCW4RXRKiCTwz+tj4mSbVfxgjHCL5VLRIrIneO4cZgMgDpo6ODsG3473tQsjBa5hbSV98PLmjg8O8BFLXkiLi3JsLbS4vdm1M+HVA9Azgh9VN0VY2W/b16fX7cvXZ8qUYMgWpmwSZcJGuMSAJNyXuguwXXFu2KLJe3NcskwLbTAq4Bq1Fa0RyRjLcZagsWYW0zzxr8E12AeCYAC9EJ9CsgKDU8DSx3PA5GesHeIdxI4YZjDaQsFoe2twDWw2kM8FEDq+it7aYK7hsxR76eknp4i+HW2HgWfJ1SjWY5Hb+mt6ViiCa9AB4w2NGldBxjYFa4SiH+Q+Hh4eeIbwPl/AMvz6Zfvly1fGGsxLXCAj0D2ACMWos2skRZ9oM0bA2P5YW7Y6LlagpYGd6esSV6zxtReoho81MK/p7Efg2srMGGWsOLFd6+Xq/4oAEH9AKdYk3udAL93TDk+qN977mJkXtQ335Z17kwM3ck4cfg9s0Y5Me/xNX9DAl3xc533cqyYFMHd0NxFt1rZxcnA0yPfXUHZeO94ki5VlNG+xwYa1LbQJM0d+VeCunkUXHlPEaVvbQIriln6v7NvUq/KT+Qznvc3H1cWiBi2TA1Ybcr9hEX7Gt+pC+n3Pg2s540fPO9eLgSvVUj+wVP185+cLXMuTHmsccM3LxX37Bw40mGvZwF9f3Mla/wCYFXCt38N2y7eyj8W1dmtMtd9Z63u52L6c0z1IvX+HGe/E5nfRdw+u5XmmS2p+lH5myGzYaLuMwIcFZA/rNvZW3+/Fv/uX//iDgdfHtj09C1jD37T75SDJwSsICc08opgKOgLfZhpPhhRYeDSVJC+2TWabovq5Q9YwRtyWl/fn7UN4OxR7sz6YfAIAfHn1tD2DAm7bSvJLjQvripAyjDHgDtSkvWFdOYAEAJSsnUCwCA4fWhD8bwUWZLSlylfj5mdAvm3XN2HxAdhRewI1SQyupZeXjt7gYcTFO3nbM1t6I2HFIkRM4zeAtU6GW6xdTAi06IkFE8MV1pXaElRRVfVaLD2CZtCIcJ7Q4JoANgrterIqBV0JdFrXxNPK0p5CuxtWWx3wDnwq4HAbq92jRfPRgmEWBtuGzfhK26cTIyaMSUMW5pqewfJnlB/ETrPGF/VPFGQp6BjgGlkEXSFNwlyj4BF8Dc0/OsHotJRqRgmDbNe3d3wYbEcmsPa0vXgyLdafIID33XQa+VwNUVDbJxMft+hQw4XTuvIzabJl0lsMUIKRtPFhIyGpw3NHRKekpNuxcX1kqXHAh5h1fA+z6QC8QQcRwSkSFrUN3VpTRsw7BsIVXCqQFwNA2h9irl0TXCNIEObax8f28NNnT9wUwMi2UO5TAJJmTyK4tTfHhDWc8WgFhqkncNlJuTUwEoBnHwAIFICd603gninHagFfwDVuljbWSezKXjrlTrUmoMISCM1gzVa+X9/OqActdLsN1i+DJyZwp6EOHbB2AOHvF6PIwa/PZ+updfspNiTX0fpueM5xUNqvaQn2lGCyUzxXwuw1d52xHTTMNQFsZruFtcbEopMb2rEZo/gf5Y7duhhga1ZZdRZ9qams2m4Uu268/wTYsjcSGLSNDug1nXvbaSVmmqzXwEeFpUu0FeaakkFd6yJ+vC83VhzTdnEPrjE4iiYeigweugLGha4n+2mvAxOv0vttgmvyIfMc+wns4qIjcG0fKs3V0P2u1dZKEA1ALht5FOWK7ec3FFiwXlC1XAYZGBcTgGZNOJy4pLWvwLVspJPQ0d9oCK+CzbFxOyXu34/dYRu+45JKHL0f+vf0/izgkQkL26lr4n3QBpnpbx/S20WBPGwzpkIDXPv06aHsLdmysOEA2N5et0+YKnp744KRfGSmjoPNBp9DkM16mPh82H8x13p6KIC1mvrOyaEq3OBSP95ftw2aZR5aIPZXt77i/MCOs/1/gmuOn9QxMSdiO3rYBe3vl5JsYBxnuQOsk7Q9oTUmHyU5A2tdnsT6o+DpyY7SEtNghgxpCNs68RbZn0MfNsUbnc8GVPwUfY0acCDJg7ft9788br98fdq+Pj1Tdw1toNSyzBCbaFV6oA/2/x2e0VlwzZa7WkM1/VOTgTEwweCa20IVyxnILnBtI3uN9oG7LuAaiswA2LDX4G9TLEBL8OX28npB9hqK12gJBVPtqQA2DTwAqy3rgbZQMdf0N8w1SmNUkdNsvAB9pXvYOosBMqjjjF++FNgacE3Mb4FrePTYW0GCM/E7bdVgsWH/I14CGPLlEQMotEfxXDOwKExSbEfqHYeQMG1osV5qOliDMRi4ZhmLqQ2VMx973La0QY7YtawjYyMua58v+bdTcO0Y+BgHYsHH5kE5TZAZgvDbBpmmPVzs9K8D13BfK2h0CtYdASVZo+nLYxOOfNM5sGXAF4O9Nt/h1Mo3wNZxQ4HABa7p90jyAHh+5k8DbH8MuFYPxUW/nb/cgWt7YI1PM22VBtZqvfjWptL0x+g8z+c9Y7qBzRXAkdemQOSC0RIOOZbfA011Hmpr/HpwbblGv9HLu/ztSB3H/TRorNt1HmALNh9jYVCOs+26HaZPcKpz+6ybl7WLU37jc8DaHlybZ+Z7DLY/FFz7NefuZD2WfX5qP/rHf7/gWnSG1z3b1zfv9eL//Zt/8gFnwFY+6mUJICnNLCZHpsZ7ImR0bnmgzdCoEjzv2voE1WakYhr1HYbYbjaGQCVtVDkaHbhodmiqlMywHJ+ZDKkWOnDWGHM5wXovs4wmuFZ6aGM6HqYwKYBTmx4+EGuAUejQTkCbG9oeIbRKfQu3MQWQyGTLJNjJCXAdAvMQ7FlnA9W7THAsLTaBNmIiBcCY7I/WqkqS3uwHtztEeDZAFgODtCt05ml3xaBBTrYPMO8DATNBoZsFXGMgy0Q6SZaepgAfDKBo4EITRAdQaa2nGmxgcXMCmpMWm0o+QZdM+xv+qqYnjSQS4BfAVaJB2n9r+1DRdHjhAcgaVe8khJwAgy1g8KXNN9U8rH0q8pb68n4VG6WmVJmJAp01toOi5bOEsiE0r+pUqugUIMd0UeixWesPbDW0Noq14DY5Bsppncv0UFVyGaCToWZdNeh6+N9hkHLQgcEqMAyQ4FRgws3fFH6eAQPMCtzESpLmHgBADWVAwN9OVKw+MDVwbp6fwfx84bNscC2T0aIl6Kmbbg8Xu0cAWwZuQF9NQ0xUQcP13H166PYjJ0EAesRCTWuyEnS1ketMc9jBi4a0pEokYJlKMNJGYXDpFhQPU+DaRr/L7IM4uRoM4sEutXejj2K7xuEprmK/gmW2L8+Vps+scHc0Ej2JAoBq2p3YESwwLIMIerppgXfV2quBJQ3GhwF3qsUwAUDsx2gHESAnO3FMXqb9cqBV7V7WXuR51z4zJ8LMMbeFwk64LVd7fjDbbFQTjJytcibAmIWDA6Cn0CS3gMbvEBQs3bcOfPms7af6nOjDCviY7K0KdJqZAEMZcK0CSycZCRi0MhPEFVAwdeHWGDslz8HYshOcATDvKz7cGnvRNNT1p5U4iVX8goseky3FVqx8XwtdILlurC4R/1XvVAOFVjpCgWb+vfL3J+cjfDG9PbVW9QD0b/v7fcspk5Zp22xH1P6rM7Bib6sdtKOUt9TmHrusn9z6XOadT6bC+ir54JUHkiRLAPVkrCsO6v0RGxo2JGxzt/c3jd8xRcUtDtQdV5HVdHNL8AwAG9jNmdqMAglb/9/ets8PD9s92kYzoZq6mZ4ISSabwDb4GE4LdVsvNNcyzKCAtSvLE1AeIxMzLza0nwLMeH1FkeRZkgjWiyQHkD6wJ7kDwGIBKJ0OZki3v4jWmfxKbC7ANcUyYmpzTd01IHBNonzS8rXQP7d19nYSKP1+QDGpk1lKwxIFBGhSUOO2CFAUlr2KT/T1LPAC0FJ8gGuhL343o92T2n/3y9ftC/XXXrYvTy/bI9tk4cGS8V3KlnLCqtr27/BcEOPBH5tV38O2fAZK7qIstJhgZq7hPqSL6W4Bt4WGuYavDa6hRZQycNttwLUbM8sM5r+9Q9j/ksMZEF+TpYaBDO/4C41jDTzA9xVRuuXULaEabADNNeUY/DxWPcXAwnLn/McGxOdRksagMGI93qOZzHitppyjuCjW2pSvkM/TcAIA0/iL+Aq+EfsRgw0ev6r7AAw22kjnS/p8aeSWfE4xgJMnyc5osIjjf3cEMRdyMbmLO6sd2gMCyVXK+ow4ID5MNtBI6RnWyYJR8+X75HdvzXbeisx1xeE+QeMFBiGGMZ5SJHvLKRfk/W42mOxzilHz2obUw/zE5UxPf35qpwVCHn1/fu/c/QdgkW+RFIV9bdIz3Eo6Y0ZejBhbxI/jPyoWDp91ti10tnjaDA0mWgp5BcKWqbMPsq/lZTtfn1ek2EmM26VYHLZonvl4LCvg4/23YytqOwymf7qgdmSDLnyuoN0OvyvfnRhygqtH8eXRqr8aXMv2q9PHDxvgmtvX+fOTszJCCQ7vcsF4dzZiL/jTsf9SFPVjqYKxwr81PtMSFue9Olnyu9/c2IUthNGf59HvF5uadcje/ha4Np9pXcfJYn8PXNOemXuk99TaFppr+RHmmvgR8ddrPqBvG1HZGYaLf/c3/+Tj99AIeHwyI8zTQK0/lvZQ5kNskVDihOoZD5e1NDo67E2Vj4WDYysmqzTRqXLb3gS/qP0VIee8txILTqEMSwK3mhaHoY3UOjUOVqeOgVklCVpliLQByc6x8YIhJ2MLE/bQAopJTdBP+PKFIrKorOFQqUVJBkTAnQDCZq/ogOF/AAbklAWuSa/EAu0DXFMVWO2gSfxn0pbPymACAieuxuUBs63VIJg0r5QICwgVcJY1VluijHsJVbvdR0DNte7RbREAz5RUu2LJwFQC8erIRcudpjSqRRCvV+UXjJSAQpoeKqCUbXsDXNP+9HQ1G4hKijS1It6vWsQQ+ZFyPI3OCIEz0VD7sQ/HNKxZn3zNvlYLqYYYBDhLe3EMm4I3t1S4LZSaIu9v26eHTxR+xnrm2cCp6jxoSiaugxNYzbxi6y1aSdzSKPYGxJfxOrfEgElgjRe2EJkNWVp+0Ra0rkq04j5/fnALA3RzkNzoGUfvRvtNS8yKPs8Ghjloq+hZixHFVlVfw/VV2n0QXIo99vj4hToxL5jgy8RHYtYFUMnb0HTgTGRqsHIPrR9thwNYTjL1euE3r+6kKzfXMS1D0U9EIiYDLqYih254WEu04gSK6q9aNJ2AGQQKwydTdcWAyWaTsxFweFOtfGFOyMGZfZPg2k5OSaMCJp1pMYjQ3h0G3Mz4CWpaP0UAp64V+6q+ZuhEBW4N/LQt6QhHZzRMJb1W2kPaAwmy9EzSVtpal9yT1uvT89G1T3CNnzF0jTS0Q5wIgbXRYpTmpyaDmvGmAXTbO9tpeqCBTEF8zeqN44pbx3MNyvJqPEfF4bJ/YX7mPAikbKNSAJAp+zr/7QeYvAScH0FMXvf/EfcuvXptS5bQt+39tH1uQlGZCSSoEiHRQKWqEi0EVQ0kVJkNWjSqoEGHfw+CRt57bO/3RuMVEXN+a/v4JJlwrnxtb3+PteaaM2LEiBER9DWDXDvP/PZ3ZRJelRZHu+aDuALSqicQWUxzIUtH2+QzQ7JyDJdJeTx8EZWeJmUKqAmhlZ+c5UsyBmsfqgC6eW0raO1kUWODDqZqr/l8MYivXlUNlpfQZStriG2e5FrWXwF2K5oS3Gj3NYDyzh82r58L90MCutp2Pw4mB2ReGbSxbVPSm71LOzCJxtrrWsOsNUmgqH+hBqKfNdGeCMj2ppWgsvHpf6oEnLCJSkPRe+1GPSY/QFmEiejPLAv98vkzB/N4a1glpGb1E9tcg2gznmFvTPoa9Vz7+PGKQ6rwu6ZTa6qykllIbL6c3pC8wURtqKMfkdiE+ifqbdkTlXKqFyyIDPoE+tV8lktbmVRpGymfBWYjZe0q1VYiTepqtgwBWjgIaPez13bRze9x5j4CP0Jpph5pPSE78KWJk+xLntMMjyAhlcmqSHKqDQNU4kr2Pp6+fsXvUEa9nL49PLI09OERWMtBFc89sDP64Ta5RpKIyThPT63gIdgoagz1SQZJJQWtYkNShyZ9gZHTcy3tXrAN1a9NeCvkGqaFUr12je81uUI8AWx0cXp4ehHBhmd7ujg9v10UuYa+a5ooqvWD+m4ZaGCyX8SafnX5rZPtKbvr0FeYmH3gtD/LRvumSK5BeYnt4uFkScpgD9LeXGKwAYZHoZ8t2lfgzDyTVPuKARTfQLA9LyWoXBnsOWNADbAJUZ7agZBq2lfE/z4r6lc3iff4qvNAdPqpmJwQUBMb2Uxw3TIYZXrWGYuUIZt5hpEY3A1d+2r7AOBlDzSY31GkjrHHgunX7Ifwid/M9w1yrb6vXrFihKO/HQXk++uOiIK1v2xd0fbWfi5pIyL/Y+w1sEZIkbQfwa1VS489gPea8BkPcq2JjnMmsEmPkGsWSyTJkyRUCLH4nkx4r9Y052rwtPwhEWjfzPtxG4xJHmWBVnvay7ZgLydWdzyx9/YNudbY1d58IWuzJu8o16oy63zt5ueCC+DHep3WBx4ypoU+Taz1XpjxFglJfwjK74lIAgxKH3JMrgmfrwnCrFVs947LaLuNZ9oeHJ8T4tziCerJFQ7htTpGWG1Gi4LeBT8/PJo/ItaGL83QKCdJj85yYhK8S61Stic28FJh/Uq6mutZLicPae7Z/vPF//5v//kbHDV6ZVEEboOt6U0N1FIKSKfwplJKPUxn5d0bpYFesvXKLPB8uR+CVDQqoyrga1IisSgBBzzkCCgJOK3sYoaJJI0nhLJUVCApW1SBRU+OTJYoWckZ7AhwhaBBg130/kBfiweOP/+GqamQ5KM09kVkR1n3gF0ONXCfJivTQs6wHNTklnq+9ZROEnP89ww48L34WaT0NIFbZd9SzuQJmCG1Uwoq8sDqHAd9IdZSXmebZeWBnmdPbu3piDECKaGgAuIlvaxEulAVBHLNgw/05xdlOW2Q+TuJOE1xxL+XmmI6wjgLh4hlG8Py1B6W4d4nRsmbPgAAIABJREFUKGnSUj+iaiZt4FeHzxGoHJrBDR3BnKL6dvqA4MHKtBCUU2UZcq0zJ9pMVAA6O6kMpECFgDzgp3v3saRD61K9rUiepJxOGaFa/5BgwBQOinH1VA1ca+Jbei3p7Cn4ub5Gf50MCVBj6QCTEGzZP8rWA4RfMfBmppb7WiQXCGkGLZ5eikeVMkQQuw/333taKt5ndjKhaAGiTPn1dY6o1sM/cE+DRPNzvf3yhYA25JrIJl1nKTbjsBxg4bqguEtPNhLPtQf0wWysjyaCtjchzNte+ZxY0UZSLD20CgR4Km8MmsFigUfzW9VHra6zy0fS3y77OKq1ZE91ljKJ16o198bMM9Rr+5eItOx1DwhIf7WQ3M0bypbKay7k2hzAwKE3LJsKcTGyWVYLNqljIJc+aqU8ApCQ/0kiJe/B1wPvpM9PHey6zqOAwr6pCMKximUakgARUZdzkvWNQqjv3fbEylYCCjeHN0VURFQAMsGYHUWeX5FwzlIP11x/DLkmwlcPJuelPnMQX4LWBktRoa0WMI+xnmP7XiWS5GdMRBZqDGwyyRY/wu+e+6oJHxFDusrQ0AwMA9p9PxMMTjCUp6Ln7vKx2PJJWrYDHnfq7P0gowqjVAASP6/rt3bTWd8RHEX9sBDNI6Kr7++nvMK1ueeES46Cs+mnimQrlcsgA02Es8TQbSFDkOJ3BTQiPHXmnSioR9j3Rk0SsVVUW/IRsKch2OAn8LOnZyhv1Fcz7SIw4Vnln1enK/ajhL+Uj8TfrzFRtIbRIAmCkjmopKXcxXCo6xsQeNf0J1S2eUgC9cMgNVj2qUnZPRE0E11VpaBkCkisB9+LEiPV1YwJC7cRSYsLY72rG60TAzSXarMvXCUgxebnmcV2Zz/prPSk3RD1eDivKGtFOSuGGszrX9RrSSIJNxIPRPGbXqBMcnqS9ttJPU5dTfEdJaFQroFYw8+geH/S8B5hicZn0JKleoO8k89oeh7jkeD5JcnUZYGuE0mfryRZvKcKM5PXdTkoE+SadomVl8oRJZAqCcUvtWKQ8hT1pvgc2CBUhbA6hOWhGmRABRuGN0C95nsCuRYvwzJQq0PQyy0DDtQfV4On6p7LP+vU8TVs+QDsLXJNt6ZsopJ8VrbGojUYZRwAu6ZhUZen21slUvEffCKS8t+/gRCFut/rHhkg27kg2agS5LYi0qVJrYazrhYZfD9jJ/UoTCzG611wse9hRo9bEqISBLaJKwdlFabNhdbElSLa5F6f8nqxzuM8nFvCJrx8f/Qf9dZBDsVzrAlzJrxTWph+qFZPKWniNEZV7sAW6uxreZq8SNWP6N/4sfEEeF3nKrVzfm9dg65EWDFJYuBJMNBGD3cyfcNI51QCWj/z/w9ioBQ7vPxh42txB6DLWuz3hmeavTBSx7UvvB7z+kPmBSMm/k5P7j5HvRYZCEUB18Zu1FccKIGkTvS+MKjQ+q0+ldvTTnSSSbHVtUQFa/2H8CQ69qtQY4OXy56tfxNO62eYExrcpAS6/uvzuTxzl9iT23MioxFE1mvfV/o0w60Fb8U+6t87SZrMWHob6+vOMXT255TK7YQUfaEvcnJV5zind/rqT9tO6OdRX+b8nV/XeMcgFDem7Az3610LmXluooqPCg7m2lW1xfody33P/ZSn/L/9D//VG5wZGp8SzKaBqgNUZdqbHInzb4mqjUuUUSbOQjIVEHEmqAgmNv2Hw/d2qzrpFnrQkFKZofJFKrvYe0nOS8MHMglHPUWieMjpIFlk54fgeAVP6tNEcJWJdAAlJA/VnB+9E5AVpcTb5BqybEXGpHmynZua13/gdbI0go2B5fDTwD3EWvXISvlehjZgLQ2WqUhxmUA2Xh5q+pfNHj5yuO6TxrXZy0n7YL+8PA1yM+DLACvgK4STG9krgxolSkoDZIxUcocm9yrTeHh6JiHJ19uoVH8lq9agJGJgR9V8Nyxv5ng7NF7ntmlGbla2+AQt0tkmED1Mw0FpDF0MU4xMiJJq2P0BGUaTayZBOaWygttketu3SSFp0FcqBAXIIVyjKMm0Mp29qcqUcowTL6disIIHrZkm3KrvFZtJo0ThWiqqVrdlQm2aCqPHjoIeZmxlebqnnck7gBbsZfbQe37mn/ELQVZP0hXoYzkEpuu+ILAAiYWJb1J24rpghmU3ZESx/ysAfEZmd6pT9NxT6orBBqVcM8D4w5//0xNUEQjiSJRbHcV7tkKoPt92hAEbJyA/n17ZP9JqgwTjNsBqkI2sdgYx7I2HVYqd0nXao6gcFlDqexoZxtp37OUHZYEIwSjI6pyH4NgyQgIhhv/eFyk5jk1krxgQhzoQtu1RauDW3D9vlthn1PYgvBZQHYXbNt0UdlJTTLvAPC4Xy6okiHyI7JPOecrweT8ZlOFemlK3JlC2uozlJO0RO6mXuxz/FjJzcaDnryvwQvJK55OheZ5hMnKjt8ecGAz/Qf7He3fZw/mQJEEmnjTRFHWSnlLBLpcxae+INJlyfAelCSyqKXbAg4jWfKaCob4hxRn1E35rkh9FRFn5doA/ehgDXhPCJwrMUYLVgaqGDbH3Ix2+k2A+cwIwK4gKsHv1Q85zP3vtGdmWB9Z+o3xJlYW26lFHqctt4tezeDsQTHBQKeajBZo/G83H98b8+1t5b75skh/p4eiG2Tzb1eNQUUDaFuD3tMSoBBp7fzW+UQYbJ7PL+6NWxHfDX7FB++3N6e7zLf8MwuX5BckIlP/fqzH+ByRprk631yiFu2ZfUamOVSp8dflBrQdq2AHK5m7ZHiEtPbDnbm7VBB4KNpFrl6fr22vjF6nSOJQG/qQShT1kJQkE2BcQgOq/puSebAeIE00jpfLbiZOo9C9vQGY5sGYLiy7RrARmyLU6493PbSY/5mkC3kMpLYi14NfcQ84495GTjhz44JJW7YlWFLCdAiavmviBWpx9Tu8xPVQtS0Cy4e+YHAqFGrA8ykBRXKJjaTV0CJxgOvYXlW3Bs6f6EL1Z03/0bfR4MhEiMs2btBtnWciqVSBuKpwGck0EG4YaqOewG7bbZlpkxueFhCx6x90/iVwDmQYlHv5M9drLiYMNMGxCKyV8z8QI//5KQo970WTvTq7NvAET/k70q2SzJyc3YWWSZYhG+BwrolWi4ebm8nR3B0x1KRLo7XT6/h1TQ7+fvn8DLmLk331ZL6SURIkuE1MEqjrXskki1jAgo8g1tp1AmxyHzIeKHO+ikWBI3Babk+TPJIrn3sO+nTGOIYeefZEIHQiHeE78sdu2lTgSuZa0BnfoUhLrdxMntB2PPQyiiQ8L1uY1uKRXSlVhT8YcI3mp8ly3NIpN8FnUN8OvrWu4rNt2c7K3eh5d6tn+LD6r12gquCeZ0N8ZHy2c5z7mc1DPhgl3IqkvMWScWaNx7SEz6kcTb75T/ioypQCuUnpTMbip/bNvav3EcjdBG1OSF9Tj7jg1+2P+rsNvDLxhd56fBU6s+7RwCeMdnW2axj25/AOChr4CVeQh4wvPnlc75FLmWSuieezvYGLiZApG1o3G9xzgHSqGXRxTy2gS3EZyabdlsFqYXLbsnF4LUTwJqXNy+Ri76fFk3+JGgv2bsJ5YWd+h1+A8hcDfybwju2JYs1SyFOF8sIaLDxsfWDYotqgKjlxxsmDmQWQ7Vs6ZLcz4v/6b//INI7yBLagoitybJWktm1dJUjLjmRS2XrkAoUEhJedqCIsbpYLq9ZXgmsREpoiGoKh+VWZYHehPOTTAOVQ5+EA263ajUO5Flwam1IE36OCSWTkD1RBsyYIoENejV6mielSgRA9BIzKCIdfQaF7KNRngcq5p+goSISPqb9DbSmobNug9qbxNjtwN8zlFyT9zvyw+YFzrpcoImZllQ1/3/ViMYyubRAQJNGujptG4nlmCghgDfB4Ac8gelRYqa5sMJpU6DvjS/4NkDlVrUgeFGMNyq5cVJlo9nu49GAOlCiwnLUOYqYda536/ylbTy1crHAAzCLYKyOw0HIRwT8x+PtspzAGsMDNBzGZAtf4JbOKEUdZsdSEBWzevtzuMveJFM4sa5VuyqmKvlDGuYQk9HIBryTMn45OzlxJaTeGMSkkkHA38xQeTzDqrmdSGvafAXHsIX49JXSnfgYINZwm/GPSaLGRQkX53BuPaKyCkXvj5mPgGgptNVg1iWF7Ksks1/0Vg8fCAYCyNgAEIVXKYdcg0Ll1fpnYONasnmrEvlNVyJD+8B/7in/3np0+Y0sVyzI91rwjEeHZcNtTBmRQR+Pc0CZfKwBNK09iaZbpW8XiwSoKbALx6hi7rwP7Gvespr4TwBD68foPyZLKKJLeUfmZv4gimM86fQ8axlDUl21UmKkCu8lLZ6VKP8dZcamzCJ/3oZP/SEN2HKGoKGErbISlilU1nGbgVjAFTArpRAbadShcf9TLKRCuXzjJdp59xcE56nyVbaxVTHe0BxDrL1gd/Elf90+mz5p/1YVRjRRcw/rmu1WRxAD3WXcRXSNRzsNFqFFuLct4rsBYYURYxw6Jm1oy2adgt2RrbKvvR2P5ZzrbgLOOcDg5laR0LLwM41l08VtBITteWgRV2om4evg4CEGrlBGr0njSorQTYtMHj+mgv2A9tI1U3hDeBYT0yNz/XM9VPG9zu5No5EbeDuPxdpMj6/vdeqy8Vtsg3BETua8u9KnRmv5eenL0JW2kWLKDgsYJO20UpbHWNUa73OqREvqdkxp4Au0HxjDYWd59uT9c3KEsEDoEPF8GGRCvWMX7m5krTQtW/S7+uLz+ScIMPQuID14d+VEjkjDqa082NyTWWcWKC6NXp+vbG5Sevp2cOBRCxFnIt96OenLYr6b/m39UbVkpv2lhJmLjdKmjFgnw0JRYVjJVFVDH5jKaXGmxn8KySuwn+hJD4PINlkeRlSw5Udyg5HKIweyWJNeE7teeo/WnQlb9XAudCPVDZ5xTkGkpmgU9ZKgoFG5R+Itc0vR1rQNrUCWn5zjoPPyDXRPBAvV236v50IzjCkKPSLUgJyWWlbNVqWyeWNck85JrLUdkfTT3S+A7gDLShALkGlRqHGIBMA7l2IuGGIQdoJK7107onySlCC3hD5FrIPGILzf0tEo48lu2nSLjud+xM46oGG+x+neVKXYkVv735ePr86YbDpNJr8B5VL9+/n77+ivJg4ba08ABmUtZZ6xhfLR8UrbbUa1RzapOdLi6aXHvP9ixk1nAAS7KgEkJrHBf7zH1SCU8r12rY0ZbsSfJ9I31yfe+Ta+ll6LLGFMfaaO7kWvqRlT3mH5qyF/5oHM32EyZNIggJxs/5kihDOFD/HZNrK4HVK9/kmpNb2xoIh5z7+pAJ++c2vtO9JX6LTT9a0x1jah3a88w/Hz+Tvr7pmya50d+R104CzOtXqsZen6y/TaT5gB96TZ+Jttfx8fM+g/km+SP0bQSXbc1hbL2X8xnZ5zu5FtvePlPXOjE4/v4B/sPPdn7W3LP7c5mvn5+ZP1cvd1/vuxhsxMcpx584qNbECnfF0oOzQBzvff//llx7f51abKL7jvq1n32uKbhIoosDX/3Odok/67NhsrQw3/rGrMt8RmVLJqlWZL/+NSX4E3ou+8gPqu/jdLr49//9XyMEoxMW2YFAScFa+popprKSwPL5KieLOfJGLsUagdaYQmYw1ERXiAttfE7hc2lVas0RmGfxSPygrxGa7DtQRNCcDAMk3XRHMKwh5pLxr/LQLr1UtihAOc200/wVDUkhsX/mIAMRbA/8O5VWdoimd+hi029NZXnI1KLkDuTaR/YPYb81E4tVIuoebbO0I5KJ7v0k0iQHfpafFbhEKYhRUAfjQwlDZr4DjIBugDSsQb6/yLXRgyrYSlm1NPh1U2H25OrGtiQl3c+KyrVHlCs8SnlVTcJVqsC9FqUWfYCD/Uhywxrz5M6UoYPgQWHQgVpx8i7Tzcsf+eUi6bxyMwA7JNfQW8PgkP2xBBBlWDriLcCW/naZKCrzfEauZS9LoeYSldEEXqS2icz0o/LfyTV8MAnLPllSMjDwubrkjogqiuQuyTUQwFCSNbnGfWpitcq6bVxC9IXIJhkHMuvjRyoU1VtPvUCwP6gE5dRekKwPDjAEfhJI8LzbPuiMuxl+1Dzpw0hyzUMEEvAMW/lP/uo/sXINZJ+nuoVc8nWQdEpviwxAsS3qvkw+KynDNdBiBy1ea/dAq+SBs9wZmY7nRHtU3nC6xS61i5MPocGzOEouleBxkd9BTxW8X+e3kx/zz1HqhfQQySFlab+OX8IyTGVbBwmWktrY9Qoik7HO9EL3dfL+fB5l9QGNcWSymQK8idZwXVKxjhIuKpW1HiSVsy6TXNkIr7AWOyA0f7m55CGUT4nBeEVKoVImuLy51HzqB6mJdA4oTYoVyNg4uzjcBOCx8ZPsCbhqEOnxISNbzX+b5Fr82qZcCyCXwsDA0PZnaLRsu3jVFYB0MLUREcs6Bag2gOczH9em+xgZYyaXNIVRrx1BemGItcQAz4E9Bs8y0ecE5gSWXH4TVRP41XpjTQf5tgSc74A4qZ/DAvwOcs2ubd2fO/3ecL6Va0oY+rHpzJeyuD+N9imKPPf8i+Jae2pVrk+2JD01U3aM26N/uIYCR6q0q2s8L5z1KMlEvNfgAmIykKYiSkAckFzjUAP5FXzuLZRr1zdWkYngg5rtEv3NODzp+nR1c3O6vbvj88awFw0twBTqlFiKaEiisVTJG7nGfqC25fQ8TiQwAZe9gd8/9jpSqVMDbEyukfDpicfyBUgYT3JNtrXINRM4wHzxbSHXUmWRPYlnKt/u5KkDoODgEAlM7BgbU73IaaFqbwD1uBRs+IX2LlDxqRIFuZ4XNu8RwRbfIZUUrjk94tRvks+QE+y1SFRPJe/hJIyCSG3LiyLXHGS7RJ77MXgH3YmTcExbGJcQJ0FxaYINn/0Egs1Dw3ZyDT3XONiAVQ6YmAm/NQa/eL9DqdbKtdy9k56VsDW5FlK4BgtA5ehNMsoIW60ziPKQqnRrr1Suff505RYWwAzASCI/f/3Tr6f7eySf1dswyk4kVN/YGH0M8DJWlbGnFXSZqGkkE6bvBd5lM5Ikcunjmdr2HXKtkgf2Y9k3XJUDci2EQRPO51c2g1nrjU5vF270YNva3rkzEpPQkCBjijY8bCRtRXzjdca59RWol2o4rYzSxoODBdK/LsOdJDQ5+k9hQrE2/GyRoq182tOrIjY8EcQfugThW7KokgC8hn9Icm3e0VryGoJlmsez+y/VWjPuIe0K4xwEYJNcK4dme5LvmCSUrYtt1FBAzSScyS65+Xkvv5Ncy2LnudbWXQnnXOdCnLFvZBOMUcG9hyca73Wf3uWJeBjErlzblzTbpWPzJA58zQP08bmGYKtbkh9kTG6oNPFTrulnlWsTYwlzmBkZPeAWGzLMw9z6iRt+llyb6zyJ53BGuq51F8+9shNseT6EC/8Q5Nq/++/+2dsbMyEfqtl3KcIcDCmYE/GGoAdfjEykDMYK9GbJTGViZJVNlOmGmV0tEsc92Gr8sEayq7RFihYCMDa/tWTQfZH0HCV7RxD9zKyFJyxWvzE1mp7qtYxZV2AhoofN4v0LKjWUNIogguQemdvnE1R+KWtKvXcmZ6EPBKcx8pf6XgGEojkZ7hnAlSqcyvKKoNH0Ul0f/lM/sueSGOtBd4aaQMsS5GRWm1SLsUmTcpNRgyzBmqrZrhrNU7XGPnDpNyLAUlMyEqAlYz/KuqqU0bJY9VFzaegjJlg9MhspcrYJNZU6KsNaxpSOUGVZDmXq+Yf11tPO4fUrqQZyb6JjnyiQ6HIvOV8h4mb0m2Rr5ZqAJprvfrxyT5mUhZZz7i9MWRmb5DrQqNLRoYbBmmfwQIwRVQkh19Jrz4SE1il7UyohNZ2HcUc5UPceVKkipr2ChFZfGvYPY7mGSnYur6SwVFmofmk6rMoZ5DB6jbtpqM49S3kuL1V+4+mUsWLM1OOcILsOpQPUpen94zIfquTSh86ly+g9wnV30+GoOwFQc2772rTmf/jLv+D1UGnwQQq+EE9UNlSjfrpgGf3xc+0lO4OSiLu3XTlsrUd+lU1zj0klrqQCyTqfgxIb65QP5D1RdC69GtobJLBLqX6cWEpZY4+lTkwQuJ77CQq6P5szSCkPczuAlJ1pCMQ8l/5z1ogl3QoIed8ecDIBbAAtifRBrk3CskGvngTWOD0GqyR0loI2pmsFiu1/3+d7BsBWJlnkDajJCWufSGX7fugi2yhybUiSWpQzvOIMRmhyrAyt1d29f9GPFhcuweDPkmu6FyWuu0zBp8D8rfZZAqP4D/+Qv3X/mAZMBEm5RgfhsWF1T5tdjS2PIqhsnoFfzmF2vr5DRUPcBzHUc1cerFuUitwmQ10WAMzfHcgtwV4SLQefuTynjqmWcqUf7rjg3bkn3skA1f2PAFBkRpcRle/qC3NaTQw6iYzqZZs9nb0vfJFgh7+TzI7N0BRrJF7QO+rmFi0GYJe9c6hg1iT5qImp1AchR3sO/wLVmpRrSi5KnQ0iDb90beq71uTax9Pl1c3p+ub29OnzJwJ+kWtSrKGUP+piEWupqNDQm0wOVWJYxJoU3+oHKhg71LFJpGG8ZIIzk2tqIeKksBMS8Smrcg3r6ERHJQRHf52a8Ci/EIJtBgRRLAPrUV398lKJnFYkdjVIrjXtD5AcfTLBpvYlULOhRx2Sw1awMTHeYViwZIIRlR+iogQYW+SoTCQ3RxFNHUSaeOAZb+Va9lLwulfWmMsTO4tcS3JNvwM3g2DDZwC/g2AjScjhYafTE9TRL6fTw5NKQ6FmoxjAezlkoeVvTmRLucaKYPZ+y8TQYD6dCX2/EsylAC13t8Y2so3xEvpLH2WQax9Pd3fA/ukRe8VnCgX/n/74p9PXryBDX+g7QDwjTnh+1MRaDotzPMRn5NaEIO1UHiq2R/t5htUH1mdT1sbuzQRI2f5Spq2fs5AIo1ogtqh9R/uQJp3Okw/H5Jqnko5EF1G4/Yf8V6vBSqXN6h8Ncim7gNLquoWUz6llzE6u4YVtI7tXVvpup2fYkZnW+dEXJVDv/m3BkufPZCXXouDp2Gy+o8g1/4E4v0q1e0/uz2jxVUVyNI5frmpTmAlGHRNK/bmzZ5hihEkSzj+f3U/FkMe46j1yTXveqt5/LHItnxs7PnbSwekq3w+/+B65dn4/Uzn/c+Ra2ZoDMmpAYSlybd/OrjeljNuywyI/pxTayZD9mv//ItfSf1Lw9Xi/7Hv/70Ou5QzvtqzItbHfGJeMJPp8zxFhxzP77//1X7+huezr2weW9UGNgqxYJsa1Iqqn0+GD2UNpkGt5MFH0lMJqZLHUbFebTKSS+3xRlSZyR4MOFGgBOClXA2MY9UgbgCi65DwwdhwOWU38o6CJU8IG7HLMj+zZkMAi6iA24Mc0QfdbI8H25OwgyDWUmfFZR7borIInFWk6lic88fcuA03vKJIbvsci+4Zqj6oNjv/26HaXiWoYQ6+BCME0Me80S5Ns65SOeXBSMhrlWp5Flzs2SKzx8qWWUcN1q/5VTkxDLVWbJoZqghf204OnhmocvCe+8jUmi9BAw++vho8Bv97c5iIKyKQJL0Fv7RCJ33YA0Y4hvqPr9AfkbPKkykJTGqp6/LUsVIHEdLT5czA8gACncVXvumRgtP9DrnGfOwhWb4iU84h8ZM8WEr8iRLM3le12Bje9xsa4eE28Vb8rnAedIdwT+sedmDm9ub3h5Df0aEN/HE6HG2XFMmBusO9pnz1y/sZSWZW11NRJlG1guhvHz6PPiMrBRa6qJJNNsX32Q76BODfTVSpQDT7pfV/gyiTVH/7yzzmQQSUiPXyFJzTKmerhpRIdKXLHCHTvsZSMRNkxJ+vtoIUWqJSSyvAnUJrObbGBFfBaMcvyapGkhmr+fQR82N+j92UyMiG1MrAk5eMBN2fEgYHUnLCsMxvlmhyHpu+5cbJuktdUtsNEDa8ppbdzWIlLmmODFkWcS+6LXGN5YBR1VYhJWxB7XIq+Yh1GcBMEWhnQc2DI9ShS2/diEm9RVRWZLEdeZMPAm7PEtHzYmOhYkpjE8M5CLuRanvQAsUcgLCvPZIDPbRG8xhq526W3aQhkPzPZQgPgBAN+Yz4vpOYk1wJnVnC1gRz68Oz2MWzBz9Q8lpJCaXVQO8qcZEiteU+FF6zZAPHDMqlztdqyN0P45f1jfyzk2gFanoRHAtECXrm2EHMj0DwC3oc/y4CBCsjWteSzmG/0gCJgISlv5QdCrOXZFdE2icTYMzdzX+89tkXnLj48yQ/6epfvgVhDeShINiSWpNJ+Oz2izcPzc7U9UImbyTQSbSkJlaINCR2sL3pjTnINqizY7qigr65uTje3t6dPX77wPqGEjb9gotFK5FLmBuMZA2VicVTeeL9aFmQauSlhk+tY7o+3qoIQganWCfADVUq/EZvEre6P1SqdVq7lqSrQ4SdrequVd5wYGivPZKDxEPDS8xOnb2dSNNsOWKlTZz+bxPYcvUMxZAIKNg03kErq8RE4HkSocAPamKhEFphEAx60z72vWOoujJP2EEoyKCkswjZ7p8s/i1yLHXfLh/RVlP3yL38OcuO0WdVeQ+QaKknwHzA8nh0nhqK01T3WQKhRuUbSDftDvZGr9Ne2Wmo7TShdyDX3ZEuyUxghPfaAx1Zy7b2gjk+1ciozxH09XV9/ON3dokwaqkyQ07e8J2Dhr19/Pf3pj99O3749EOOpwuDy9Ar8a+VaJ9CjDMZuEfmpCZ5K/LF3myn1soFzb2wBaZLxEQOQvBr27MhmBWuUhfdn/iy5VvZz+/Dpk08g7YcyUn7PttBluMv3VUWJ9i/OIpW5bjk0v4rPj34HwpHG1FmvPlNO5FR8YzKn1NwhwM79T/BWKdeElhzPtI3nWm8NtJqIOuq5Ju3bJBerF/47hMORjzvDgesCDWKraUqzAAAgAElEQVR4u7zFGfVfGqtk34+kT1Vf2Lckn1E92fTlR+dqx0ATm2nP/yOTa6OyS8/vmGQ8u/aLnpYuH9Kk6XweE1/s6s55zkLSMKb1Eh9RS4qHg2dbmbaLD7wbs/BFVMszreRaXjufxcR/29apv04+Nu/9ke3sPZDYYlweN7x7rm175T171Od5KuZG64PtUU4ibLd7ezy/37OuoX867zcmd977xf/yb/4LFJPRaMspo5xLUwDlgNStIIsSFUvKjZKVTiCpRpGr2kP7JIF6M7giGNTrIKSUCLeoGNAsWuxN+YtRntGH0DJHZFZfo6jAOHdnfEw6CLB8PF1+gEInPcpULgXih/cP1dUzlFcqC5V6TQ36QQjRmbO0RVsUv2UKKggCgEsQhQIpImY4VculehxywKaxnjLkErg8NAZ28n71+TlMKRNhJsZlugysORJcZGEH2FuT5pnXcS8W9OzgZ6cHHEm+0agfVwDAbTKiexZ4yLrVfukFgX0ShSP7rwE0RqEGMLSQayIyn5+6PwL3kidK6tB4r4zOHj6K3BfVx42lH31Iu636eny0xlHtpCWsHfpUJ5lgY3mNW7YAMCFQINFmkpMBdybT2Dox48i+IyJRU2ap/sUylVErkszyg1cgnPKslP1ZMWrFH4dsYE05WENqJXxblfsB3LpPGfYi94OJrQTpbxhyf/F2ukZZKADgzTUbU/eEUfVJDJhu4yXwmYEJeD2HGJiUwbNWX5zX0zPKRZ8e1dvM55eBhFV0DLq87xFQIOjQ3paDUn8WqCnxOk3xonrVRBunql2cTn/2l3/BaVv4j9+L77fdEvjSL6nKcC1Wd1kRq90x93ygnRBfCDaex4MMisifEIciMUVWaPMSdKV/3ZiMLOWGhqakb9oR8MD1qhff+jqVaImAD7HG4HMQCsvOH2odZWAScPZ9av1aEZm12R1Q1HR81iZVlRmW4jaEWQEFq4ILeHBpNPFMz62H5fR7/VlRLQVs+IxVRsvIQ49m9aIVSPgGGozYN4VkW4guk2s1SEF7cTrdrEeATNTG2R8JRuv+h+qIzzilae+QRfn8TDumLYHdiX0aRFR+FnDPMMGlWSF/K/OfEqd3yLV8b22hJC4WVeUAx7UuDj6y/gup5WedEno9uDLhjkLq77y08u/yrdatlX3fgXjsU3ZAhbsbKn2PYFvAUFS75UtGqesWjP4WgKzn6P1VvipBaojFZI39BsOKIiSVXElrCO3yKhctYsjT/WqvdwKzSgxNKk0SNUmtVsg6VQXMcg1l89Xp9g6loZfENPgsKKRgs3MdKgPV5NAb4hwMMsDvINpgvxW8IolDco0N2fUL5BoU0PgzSDYMOPj85RfaTvaDsZ2blQitXFNfz6i4yg7GZvq9mjwcYmKWD12cPphcC76hb7b/DN1JzFN7yf6hyNDsNiEO4SB9F0gkIjgmdKzwnn7HeIDXR3JNpZ56Xk30zOdXf9ampzqcWODpSeTa9/vTN0ymfACGVwkiCKoMOMDnEnPMpv3GdsSwTvySC3DPNWFYJaaL0DExWyRN8KgzrdWrl204PCjGciRVeaTHmX/30DGcUaBfVIcAN0a5Bv6JU0Pdh43loih7narEOj8iSVUWKgKNe3WQaXbPqqDh8za2oJ1dq3Gm/8uZ5+3bWLU9ejtdXV2cbtGn0OTa7e2dei6/vfLZ/OlPv56+/vrt9IQGcsQdH11aK+3JJNeCVfUkXBqasrGC9glQfZPafmcERuIxYcwYieNkxcQh09bm3ud5OCfuNx98gJlqDV2rNtU/iedSGl/kkgzVElfK3itGCguVby+cx75Y6gU8cdYk1hIzJTmahGAVNo/AcwbWyzrxrM973yL6cq51hUspo9ax3yMCMreVxFLvxN33zOfEe9OqLPvgzF9t+6QJYyO/upz8IXutsVbHmiHZ7MoXe5ktpx8mbt79o01abc4uLLcooXzb0TptZaF8yag9+K2ea1F9BYD8DnJtsQ/vkGu5b+0fXX/WbuKXPHfGHd4SO7lWO2XDDWxpsGHKZRfmeY+9lbJQXpA390wi/wy5tj63uRrv/1lx64qrG5ekn2bf+Y7R5tmbn1O2ZfYV3Y7i359cG21MDo73D8i1D3TCjyBEDsg1NXBdCTY1ljWIK7WPibFBrmk7pVFzN22tUk8o1jwE4JKNQAXiaCCckUgwGSUDA2eSFwjQdKcEKcx6ecKOM5opng9oUg8nkWvMfFDdI9UGRpkXmUbVGkCKSDYqsVwuhVK82EL44jhnEmssy9NaqcfXW5WJ3qIMzwCUAKMGQPh+DSgJPK+v6gBWE98oR6onl8of1LMKjYPVz0YOsKOwGG9+S0DdCwjER5cWSoVQ2dJMbsVNROVTQVZGxquEKyRPMoj4WiqsSK6hREOloMwymiTCs+K/cQACAvpu0K9R4+7LU+Sa95mzINQ0zF5VjmhFNdk5nJ3tHFYdkkg8pd0ZJaEJYktZKfIUAQYyu3reLlUsAtRo01k4/JilDi59DMFml7f0uWvCVFe/OCyWP2jYCCexspmxQDjXrcgMk3FWHXHC2Bwr74AbQfrrG5ruY7+o/AflCTcuDWU5MxtUq6RZ5TElTxklxJdVGoqrBsmD3i8aZmAFGckXNfhXkJGy8hep9kw2gYRD2Y+2mlRlItfQEw6NrtW7BHtYgxc0oRMf+oe/ALkmkkZ7Dv15RKiHXMt3L42wM9nQ5db12gFySPIm726UN428nIH7nvHeFEDxfkdvkADm2KzsTnyV+tW53KPUdL1xSZpuyrUqxXSJ7STX2nG09U+yg+o+76dWc/BiuyyejcCt7tuBMSMugyic40ns5WxTZdPALlge9rWuLSXuAb3O+BWRaRCQsudZoKmkwwCOB+TaLOc8csoF4DdyLY8ev3efPk3Rm0Rzno4CNAWHA87yn/H6gAWB+pFVG+Taj6BIyDW8eSacZs81AukkZ7xbqxTaW2CCbPlr78Aq/27iTqClr7V74h0DHaladcDZxSkEXlwP7WHU6dh/bsQ/EaMZ1WCJiekJ+K1am7HLTrA1caqoYg1VepV3gu0oSOFrsnYLURg1yTrB7r1nuF9jyLUzYOgPIKhNqU5wFVpdjEnCAZIkU/2+SYzlfkLwRtVYSqyhxkgyB88nmIEqY5MhwDAg16hgu7U/uPxIcg0YEc9aCQ/0j7o6YbDBLf2HiDa2mUAS0et5g8minPS+kmvq1XkSuXZze/r8yx+YvKRehyR3esdacZxeky61zMTn2EX6mSilM13VA2uIMzyEhYt9jQnWCWJlh4mBkBQbQVBsdgX7hXvHEKnR9Bh+AaWGrk12AqTbM+TcJKCP78pAnEmaT3JNPqSTQSDX4DuBXUmsfb8/ff36/XR/L3KNqjX3XkMiE2i0EnpJ6hW5dnH6YHLN4Jv97YQLUy7qvlELueb9g7Wm71Vv4dqDxsCNfUxgckiRE5DGCPRR7gVEcs2KfQw0gFINE0MxARWqNijzol6biWh8v/obB9NOZYfINHd0kP0ucm320V1D2oVUm33YBuF4cfFKfAhSGtUpTFre3bFtBe4Lw0DQd+3XX79SvfbyrN51TCCiisY98WQvJ5GRnrFu/RBF0zCI02b9JrkWfLwklc4D/tia2LdagzEN8u9DrtH+lZFu/1GEF7xpVGsDg+i5jqb7SU6YF0giNbYsU5BDrhF/MEhpcUc+r4m1ERssZFn7zLkewRp+XFlZJ1hXEmjxEyl15T2swwHiH9pv65qOiM79GeXvfG1K/uIndjz3G+Ra4ZzaJ+eMwoxV8PqaB8E3HzAQ/PmQto9Fib1o1djx+u3rUOtUvHEDAJFDLjMePcfn+sSm88wdkGtnpOR8kCzZ7v/eV669s39Ggm0+d+KubrdaXzBxTUjUeua408Jdth/GqJPIA0APrEFZaEx51nWSayH7cm2995fb1tN+73Gfv5Q8QNsOveA9cu1o/UOIzz2qLR8C9x9WuXZEyJ0T7bmP9h0X/+5f/zUG57H5KZy0fqmvBtnQ9MjYyLUJBCaI25VrOUzKWPUmY9kcysMAxEA4wckk6M7rrJwCKFcgKgVHeiOUOseEDvuteXR1+hJhM+G5i1xTWeXHiyjXJC0jScThBU/srfYdfSxAMj6IbJtEEY+rm4RT1USAAOWd+lxFXs7m2AYWuDcCUCiFrlV+R+cfsOQ6/hAQyDRdXl8tpXQFHr2jOrMyDrcD/jiSM+dnx4J3pBdElc3WBFP1r8v10Q+OTYv3csqRFVPpwdLkmsrd2HcNhKQHQIgk8i9I/tl0VwQcOImosDh4YWqgbfMILCsn48EVLpWJ2m2Sa+dn2my5wUnINRos22PKyEOOjKEO2Le3t5hmhv0jAB5nLssiBZMct35RuVYTWPV6iXFl76PYjIOfhiGHmSTgWDOQ3yrbVqYbREgar6Y5tZQrKv+o2vX04mHDYp3DZJSTRabi4OrqdHd7d7q7uzt9+qRJbjljMWilaDXJBSUOziaIWvaMCdXAksbnCnYFetQTp0pqUTKBAOH5yQGe1KYk0nBm+P06s9p3Gl2Pa8VrPv/TP+fr8Oco10L6ZJrcnCpX9t9ALSoBP5LK9mHdcQZ0zie5OF+pgo04LqrynqEKNOHh68535CzqOcvBoRQofeLSeFxHLSSWFaoubwrIkhJPdjqJhwI6WyNe7UdNHmSPIA8gEO5o5ZrIW6gPV/Xa7LvFK3Opsog/AX6VYvU06VbpeH1c6pyS0CjXmNhwzzYLHItgJuk4Eu1pUxtAu4AqrpkDhJaZdG+MGUhsZaEN1nrcfWe51eukyYk871azqEeRS6XG2c/zmOSabJsg0sovDYdchssglA2TM8F37blWe83JKCnX3D9rkpAHAKcDlZ1cayJUIKwByxpyap/Gnh0lNfQdmQwIcm1TgCZhE2W6yb86K/h22NZBeE1Atd9Wgc/zC9W5NNg8WA4DxPcR4m8FsPqA99UgVBJW1ji+qK+kyLUBuJlkKoJpKK1n6WzOY5XlJHhphXQmFyp5M7LmzOiLHAkppSmzr1QxoXeUyDX1h4LtZZ+vJyVRgqtApt1eX5+YPLzGhFARDErWScnLBA5aiWS6qQfvXOAeMd0R9h7k2pcvp4+XmAivn0cdPOtY0Uqg7J//jJXMua0ExCDZ2MONtq1VwK+eqB2MSrIF1wyVntsKzJKJ6j3Kfar7kwpZpFNIPXw/lFOx46Usp7K5FfnlE+HLo/yez9++RAmBUWFg5VfU4SAYgV1DriHRBXINwwxCsOnvtnGuDghOxO9VqknJnbAKktvIq2vYQe7XkxTdcy0JQfp27guRa1G8McGcCDZJdrfMCLl2wYFcwtL0CUjYgUgDTgTBZnJNZaJSrak8VCq3HHd7VuErK+RSnovHwZJUY/f0YNOQsfRjTj8tn88QkEO9W2qOUekgggQJy9Pp6tJJy5vr090dSqFviFGwB759w9TQryRAH+6h7n873UC96emzsnseblA9tga5Nkr84+8Wu/SOYZuExI/sZ+0HD96ar/3HINfS4z8YpSqRam/tSqedBOy2CYztvG/VVkfYRLhHOFoVCCbX7NdpN7ahUmpx04t5tH6y5XrRJNfyDPdHsXBb9qtc06iqxhvid2dMoH8+90/7tZVf/0cg146Ijkk8RJE0ycB5xRWfpdrnyN2WauycXGvMotWYpNGCU13Z2dfbn1XrlUn1xtsa+BdSqoVEeSz4rLN98DvINdnY/ty5lvNz6ROsjA3xNZ984awdzwgQLxin7zVKyMaUVGimr+4grSe5Vmt8poI8NzS/Ra4lftRnzrPVf9bzXMukj/bcGe4b/EmuOfd+ToI1Wb1/tvaXT9pi+3/+fpskPJ0u/uf/9j9DPEuCI43TExDooTpb5QeRnlAJCglIRjNQ9FJgMOcyL9mfZJJMMJhUYh8ykmuZVqgyvGymAGI8jSoRYNNXjRaXakWgleAExBr+l2mAulMbQGSpXPLmfmu4NwBY3DcAIyZbfv/eAwweoFqDUsi92FReEHly945AsC8CTRlbZWez0TGl0WUTBJgqCw0wDbmRh5rsMZyCwJoAYRuSlo+XMyYY0USvCgy9gRdjn8liHwQE0WhVYNqNkP3cSPy450cRTiE6T+hlYUIDBIGb2rNdC545p85KYaUSWynTilhjGYSVa/4de68OHBnLoYJI/6ylv5FL26DgQ+coT6r8LXJtGYSQQG4w/okUq5STQa3AJQIMEKgqAc7Eoj6MYZFCruF3GCpNUtN6KhjVVbK3oAPzGIIZ1GfrqseGFIoi16xcoypQKiOeAQ89UAArAjSla3IMwszXt9p/bJJLchKzgrsHyKdbEGufTp8/f2bPEE58M4GFgwR1GB2Z7w2BbzLv+F7cbwz0C0gzB9QihNCc2gQUjdhblY+yxNQBBpUMg1xLqQZLuvlzDT/49B+h55omheK7ZxBTZYsvWi+q44aUOo56OrasP56QejyCYLOS1sB3ys1NO9C+hPAieHepeycmGhT2GU3CAASZyNk64w6AM6RAn93KilavZYpfv1dkayTMAoAKXD5W0jCKR64HS3utjMQ6sUdeVCM9Ka+scgB+hpSkL5xJNolmpzMPsNXur/IXDqBR2bPArZKaIZ6ovvV/6aVYxGR+blJGtuOcXDt3iQxdDJJSHrpm3bAfuA98Vud0Mgb7y6AM2EIR58rGKc5OqSgJC6v2ePe0J1FEnpfv9A13qQuDgRD9eF6x6yaKWrmm95D83BV+9cGxVw7WK5jTCxSEaN0nSKjgdSGtrALwZ+8kG59IkWtWYyRlOh5MkYEpFUi21ffQwwxG6VO+c0NOBTyPyLVBrB0FS7neoz0TQBLl95E6pF7zA5RZW3yJtLRzeU1DTcC1cy/JBL25vwLAsXmDWOMSM9OVPlrCI8JjTa6FuAYGCsjsBB4SmFJrYwIi+q5BSQ/bC/ud5CukCrhs2HyQZ3cm1zDQQBiie+smeUNsaNyX1gLwQVCrYZooeq59vLw5XTiBlwCWZ8tOsQYdkJR6og8ksjyaolyKaSek2E/Yg2+KXNN7g8WS0MkzKbvkcnHtFSnwSIx4EFMN7jGmisFNzzz2PvVBkbrVZf8vuiYmhoaCOb0KQ67hJuFfWClBJTJstfw4k8LfH6RcI7kGnwByDUlzYD0k4+AvxAYo2OkAtWxMkgXcU0iEqXeZFORKJDCI1hYrcnaSa500jm0V7mkcoh5nIde4jxgjCPvhbxpMgeEFqnogUYjhBiHX0MLFAw9yropcG61axLdkoIGHGjCx3SXAIdiUCLNd9n4oHzR8WqhxEVtOc/O8vZ4wvww4Uco1kWvAYngpSE8oDEGwff+GXnkv7HUrf0EvXeqsTuhIMKC+rvbzZPHly94VCA1DdkTAtL0zkVoKciWOdG/2+ttAA/mHqQ4JMbGyJe8FxvFPLAAa33FOrqWSo56CMEKpVEKudZsdYrE3JQjpy8aQpGnb07ID9zmHJwXnrATAEQsUnKPWEflvibemn9t8UmO9o55rTiU6dl7dxXot89kmXg6RMQmns2dxoFxrDJXnXnc1oMl6IyHX+vfeM/uq8dElv7gkQTeve1CWGby+++esYzBn/HD40c3VLm14wmXwLDhBaW+8fM17RJiGjfR/58q12JP1vOT8rHtGfxNH9oY2jK0qm2fZfw4GWAg0z58JWb1cm7FXPafwOTIEtS5n5Nog1rIO+5r2fexPZz0XR++fcGkn136GWNPlD7t9ZpvWa8r9Z93yHTsZlzOkZ3V+X+/BvIVc+5/+m794wzQhDDSAM94/LGAtCpo5ucrPZSPX2kGE/ofjJMHAAC9BCFQ0XRIaQoO98i09ntM9tShSbAS0S0GlzQgVCMGNx4u38UpTVZN+dGA1X4OAEXEriKBv7FvxUH0r1GvNvcHcO0xEVOT5aswKQg09rDgdi+qa9I2Tu4daLSV36bcGoIgHlJLSGA+CLBBqnHQ1hxJYgcKA3/cwsmePj+qF0sHRZNrlpHTdGhqBvz88PpCQYxld7stNb1MiWr30LqR2A93NYRaU8F8Mcg3gAuXDCtSh+kOfukcPLsi0S2Wc0Ww3zfnhBLWBK3uwTf4UWLP6yxkjBQJi+TlBdkyxOz7iVlksmhG9cjqBIl0yAAAg7CMmm6lRLZ93mg2nd4mzpA0UbCbf3kyuYVgH9pxh2SijbqchZVcbFPdx8RRR9lvzkAj2Z6HCVP241KstA0eUkiAYduPikBLIIt99wrRPlN2KmFFPNKlBsXfRG4fk2qdPbkKtgQch2EBSpZQRpDjWPWoAfB/ej/2PW316eOieYM7Os6Qo6wByjQTcC/cUSTqXKlM5gayuy1txD+zNiECOpRYXp89//pfsuaZ7HQocrEW+j/1o0Ej4q571UAbEMGe/lM2gwUZvGhFsvAaXYuU1IhgDQrucN4FsByMefjKCvBBszy+YgteEeNusNVAMuYrrxNpO0m2qNWKr87y5J6yWCIAngeLSKJwIlpLnzLrXJn4uNZqvzfY4wJHXmfKsTJKuUvV17L2+r6XoAu0mpBg0iRASTOns4QRLsAsJUMMudWCo98UBzrLQIzswybX6Rme8sx+wPvJTIsFjC3vqbRI4ON8o6RGBGL/A/T+CfV1bk2ulFtoygrlefV4mxSB5MPoCvkeumXhIz06Cg4MFWHqljkxdVDlN8EdNrFXawYj2fn/BakNtVzdybRKD88yFsFwu18Edn4Utxgz4aq3GRZivL6JlvqYIrMM16avfA9H95fRRW2BSr/mRcs0vCniez7rs0PxcfxbPst5UXwNbl5+LCA5R6+mV7L0pfKGhSlH/DnLN0YfyJLr/JCWx5vAVeC+mhYJcA35BIlTDTLrfIy4OfgNloSTX2FvWw6nSagKlo1bsp+8XyDoM1MHZ0vddnC6vrk93n79wcujFB0ms4x+lJNM6hFxDqV3INZW9y4cu6rQopj11FBOskWyhfbnGxPtOfKi6Ib09lYjVs9bSxyYJS4lcU2sSK67SB5Z91tqXx16mXQE+i9c7WiW8uldw+mji30oh79fyfUmAsq1IRGaDXPv1G9ubAF+9vX1gRQqqB0DsBHPNvrZ7qxXYuwQWZ+Ra9gmbyCdRYVsX5RqIzpReujpDFRzaX7BKLDPlADP1VT1R4Q5iSg1uK2Fn5doLB2VpiAEJtue30/3DSynX9KkJRoOxMsBJfYNFXSnxEdI3JODsj8vE1CiVXYK/2gPyU20rXKUC9doHDDYARrkmfsKZUcsW4CSUsz6evv36naWh998fVU0z4hH5kDlcQW1f1CdVrXjEULSNPTBpy49mANlBZCeZktiTHQ4J6n8fNk37WOubeKJtbIswpm0/urZjcs2tdFgW2taR97uUUSqBFWJxxi3CgMZOVm5VnLCVs86+4KyqMTEffHBErk3fEKyGezkn11YFc/y/fm97Exu++5xpZ2zyxjIek2u0kyOBhM94l1w7KLvlF3hfHeGG+Ryzn2oNIogab5wkTbCIbFqeURNTs5x0xj9aLcXac9/O/dXX0MhPFQI97Xx/lln3mVyIqiwYd9/Dc7/X8/opcq1jg33/9NnpZ7qTa71jBoBwbDrfL99nkczYB2f34aIL0repDPlJcq184PCH+z28Rzq9R1bJv3eSJ8q13gfxvSvenPtxfsZum/br0X5Zz2ffw7El/XuTa//2n/8Hb6cLAARkV5q0yUXigbHRNZUyap6PL5uqm5lZj2MQURIdgrI5DNCtpOB7XFKpZrkp+utpfvgElVxmMmlL/0MU5XBhopSM9hwtb0ebcbTprVXFayD4rknugAhCM1g4vW/3D5TZsySU5YsaeCBZvct0qgTQWTiWQvSE0BgRvP7u7oZlE2wMbJIovaVUHqsgHu+hSsWKNdhAsdACcjJYBtAGkpoGOZQrQ8LetBHet5JrMD4gaUiw1LQdgSCRmu6LRd7KB4Altugr4QmNJNc0WRbXoJ5vItceHl2a4L+TUCPATQ87kEUg2NRv7T1ybYLrGGw6DpISUq6BBEmm4jjHpEMzya21T8J6qOKoRPiCXMP+1bPFn9VLrUlUgjSDUlVcaNItiCiqGkO4+qSLX+hyM/3YvfIqJNaz5vlzGS2HjVBFifI9ncunR/Q18xh7nE0rZbTPolbAOZBCEcQaeoMk+IrjSukHni3649xBtYY/I2BCM2qUaKK8wcQM7hEDEbA3U64NEAlSjjQilJH39+4Jo2EH7BX3+OhoRWcTQQX+w/chaHoEIYdylAsNT+hs+WspJBKUvd1+InBlHzb+cmk5VFEenoDvfHy8P2F4R4gsqv2GxQyg5WPwGeOG8jAFPOuQa62Oc9Dv8yl7qTOg8tWeykaCiUNTsP9BTmqaMZ2KG0cvIGH2NsskWKvXBIRbpaez4L5eo3l+CLaosNLjDs5Lz9BZ90xpe31jyTH2lEg5qeWqpxuTwAMEDLVMyDNNL04pV/cv0ZTS7Yy7R0fUa7Q8WySDIIvfaJUHArBJnqWUdHIPP0OuTTo9Z90GQkGgET0DMp9drF/1SII/tM0VaZ5go/sJ5Ttim3Pmd+XaDiJ4HaNcUipUk3w/Uq4Nco3bmI3kFwhiX5JnONVr2U9TQTmPSCveFOlo374PpOIzrLI2aNdE3jQ0mICq+4TmmkOkTXJNx3NVa8w9GXLtKNVY3zu/32sdH1OfP5ZtBqZZVz2jDYj9RrA7n3PA/fZ4zj8zXxQwWGh4JXqWgMS2Qc9H/fpkj1q5FvlHyPgEFLJBCuTxGpWGfmTPNZZ7IpmCzzdJoMQICIUPTCCiLBQkW3rPZjANcA/eSyKaxIrUx1D24NpECKvv2t2nz1SuffhwxXMvJXCmdEotBQIK301yDUrqV/gG9KgdU4wHJortfcIUa+ASkmuvp7ebOz0CnzfszJBr9P1BDONZG1EOTCbMDPtF68QecSIASep4qFAIDO01JV9FrknRLd+0DqkpkmUQgLRJTu7eoA+s1Y0gz82u2AwAACAASURBVIBffwW59qBWJlGu4c8acoB1eynSkqgg9x5Sp6oAgCVerFpLzzVtcqqoxfK4Kb98H5O7UVhXAtq7vOv+m1yjeu0jNhQbNtGWYl3QasL+B2WfUq7pFyaFsiz0ERNFVRbqeZrcQwnZsWQsSXayPnHHpde+VJU1XKFbd2QIU/fa7ES1uB5hs/zH84fJgagC+PCqXoXETUoO0ve6Dyf86fdv96fvINfuH08XkKgQvCY5mB6Vwg8U5Ve7GyfbbQN3Uua94H0n19rehehxD+OfIddsg87sYmo8N7N45N8muZaXyz4nZox9ddJsIdeA93tQGG2y7WRKufnMTS5xkr0xccgm+fUm7o/ItSNJ4CH+OSDX9uciE5Nqgo1ce4cICfGT966xXC/yJJ1+ilzbCL7lcalfzLv/TVLNZrOU8oYf9d73yDWRmnagpQZtAjWfqw/SmchAJ2WzF+e8qG/rX3ykqoR72O8ieZL0Jdmk/qHxg1nT/X55RTOZh2m383Jc2TaezkhUrGWlvR8aK2lVjJuNdGVlZ9rZKzMCWFxT2gIF52wwSSck5ygm+f8jcm09N0kEhttYz8NOrq3E6PHWLH7CL16J0PU9v5dcOyLWtA+Or2We24v/8b/+szcAmQuAmVECiremXInkiQkU/cwEkzd7BQ7uNZW+GvWAXTrAXknVd0GBC4kKk2vYWgrmBEyUUQKpoexPG6m1bjYlWSQMmM7rG1cTZTmPalzvqYwEBx+v6LQf0LMCTq+INZc1PrkpP5t1N7mmB+hmrwAJzMQBxKbXicr+8Gv2IkmQS7VQenwY/PKQJLDi4uloZZS2nkmC3p4UCFRB5r0y2qshn9uARIJHWaWfScbc45p4Tyg9GNdUG8kgP6SHwJsAlQxUyLWX6lX3+nahsloOi1C/Fv7disBHTgsdgfcgELODF1WSrUTINa6Qe3X8OOMS5VqPX9+Px3Io0xPPvQIxAUrqyzxrS9Hj6Itck/NgBv3pqYYa1MQ/Z2IInKlIyWZt5VrAD9a3+lmxJ5bKaUVSag1BiGTKKEGESzZK6efeeAL36KWD4GaUmvn6VWqiwAdEGhRoVFuCFGbQIyXbFCuTZHXPHKwdzihIMjApLyBRq+GyyDUGRQ5sEtCkVAbfVwCd5TNSECTDiNeDvEYQBTuC+3u6gkpOpBr7N/J3TRclCcYhAxq2AGUnHZcBZCmDrCLguRCT7TPHg3yYcAgRZv+/AO2UgiYTViRLCCsS2lKYIniFPaQSw43LF5It/czcKyj/FjJb5U12yc7wNtEum0flGnvINTmv/iMKEmZgLTWkfoVYUymRsmJn52U6bIMVKcz0+a2GaqIt61v/1m0gtPb1NcVWCKB4iElskYJW90tZQI0/4F3vJ9C228T+aWd8FaDhnGb4jUigrD/WN+QaVRkGaArc1NS7na3r0L3uIQFn8FEgJEjVz1bqOe/P7tdb31eAyj2q5r6kfdyIn/XvsVddAhxitoAFAj8KC/xBBsULiTWWNOvQ16XHSlKgyOs8ASklCIRnYiiIkm1pAjF1CQvAnWDXviHqiv0Zz+AjILvA67ZflgApJVjnW6e+4iigmt8/CTU++x87q8I6uWZ+fibrFnHU66H7cRBXE2MzkCP9snRFydyKXJs7X4G8nv9rqfKhXAPBBr8gIA9lOny5JkLjmWJCaHrKspWAB1Nx4MEN1MW9h2G/oT5GkgT2mkQgfA+GItx9MrkmRViSUGyj4IRR2hCo/5vU0fANuLEkVZaEo1sS4Hr1HpFrL9d3XIAMheB5r6nUWrMOsAamJCaTb6ip8550WUG9WyLQBjizIMJT5Fp+Huwqn3BOruUs5axNcu3O64rvBA54uH88ff2mfl5MlKCEEhjh6YX4VkMO3EbC+73IKBLySuJKiqPz+IHDAcbZJbbRZ1BVYtUVCSD210WyNonc2Y/KpaSZFmosRQIM38PElLAuyLX0wcLlahK1e7BxUqgmh5JoI/nmgVmT857VBDZkiIVLnZiSZeMe4SX5Uq11VDZai/KTNq7z+Oa8oO8afoFcg3oN6syonqOAxkfjOd1/h3IN1SatAoyiu6eGigDizORBevNnB9HzGsT2Fa7BZvv8uaMLd0w/P236VFwd2C+17jiOOHeCLYkZxmomEXjtcd0xj8Y08UP5nCSE83u+lVcQv2HiOAPXeC4jkTLxm7OV3rmM78p5nt9L1neSLmm7UUpCmtPtveUvVwcS7Lav2zmJ1fsv4oo8u1xT/e5/CImgJd39TQgN/1t/mGLIM6Sn163XFSzQlQn0337ve+Ra89J+ZX4z1ulL9ZNIHMC/9n4JVtBR3VKq3gNHtjt+n3fkpO98Kv2MbQPHWuxrzXYGKyw6w6/5vuDD+N+JB+RLfG9OXKrvWj+3sa21QwvEtU9nn/zZ+mbbimOJCwfwZ/6siY9y29xHY0/l+v2tc3V+kGwdCdVBNJ8fk7Xn2hLb/IDQ0jlu0i72Tmayz2LORJKL+zbP67MO3lquEvhx2j5fs5CB//af/4dvUG+BYGNvLDhIBFTFtKcJaDaAIobqA2a1WJ5R9aMamQE4LU2PQglN+j+lLFRZzWTykpHEZry7ua2ph+kZMjenykSjYnqx2OTD6YqgQyWKmqYEAghqGIMB9gXTez98uCRpgSwS+iEw60cS45UljSCDpFprdQL8iHoggVCAkks91RRQ6efMzt4IcJK08PTJZLJCrKVcNpsAnwtHfGWyISCR2VcGvrqfDJTI9MRMVOQGKgn0auTjQJmZttGCgeB3MFD3GHMTnmqKPz7D2UqpFiXjpsMarD9egoCcJBrQz9sFe4Cg2e7993tNuaSaDcor9RELgCKYlelo/VbK/fq0N0nCwMv9pLZS0oUAmQHmyPweQYEKDB3Monee9q9INWTfuZczpe+sxNP7xD2bqgxxlBPrLEhlFYUjbg/gnwQYp6Xqc9hXrRLFH9nkV0D6gYBZzaUTxNMic/0QJAQQJuAAEXp1jfvA83OZ2pielXPKyW+3t6fb2xueTVzPl19+OX35/FnlDS69QUkmS6GvNO4c3weC6xmKz8fHExot85wBcHt/MQAykSQiXfsuPf6614gceoKrsis2zvjXj1/+wLJQEWuaKBpnFnUYPvv+/v50f/+dTbNDOtYZWaZQuZk71Jk3t6w/kIq04UaXbOj7ZI86aMrfGTQNskDKVDcPZ3D8wgEZAM4g/jTYQaRbnEASGiwVt+PEvUoBGBvgjLfL1RKshSBRjzxPE/b6hMCX4xwEG3rdePJcSlH1/KKObWq1VLS4AyceiphMksCk3NIw2CpLTQP1oSagY1eexDX5hwISKZHPwBiWk7nPYNR2IXCOQIJ20zgny3OTQjWBcdxolCwV4Po9UgMK6sG2xw5mH6iHT3oqjmmMKWUnu9GufZJduXb1KNIFd+Z2TIQaACvgIqM38D7sPQVh5wCDw3aKVBbpIUWmobiDyxnUTJCSPT5JrFKqR2ltkFc91RzYzrWkpR8ZWAFOg/isT1DlKF0Q1mjAVn/HvuOQl22qRzK/4zP2+6l78k3j32mLmGmvlfUareHH0WdN4Fa+6CcItQXweSJnBYGeHqy+iPaULmNkewsT4fqMgsQ+Q7FRHbQwmQola0g7Jwy1FioNRQIIyns0Z8cv+iaqXB9IsKGpPu4vU0PhM6DSBxGXMwA7pzJyDbNBUoa+xaWi+A4Mz7liz7ZbVhMAl+lRyD5R+cb+n1f8LOCg+weof77zz8KH3j9DgRN/o36fwHaZKP12usd3eDAL/j1keiV0RwPqqIOzsqomkIJd5wy6Ja26bPBzt3jgvl5Vl/I/2qt5vXqujb65YzMUgcCBXErKofwW65mzy9YRxAZPxLOY7MrfQawhSUxs3ypikglOypbv9L3g77A7b1CWu1ccz0TOEM+f1T8Je4072T4kSG70e9WZmp+hNg1XSFjy8ckuUlTtwVZvHDim6hH0QCY2Z77oA/vJkWTD9Hko24ZdperZk6rwYw4wEF1bBJsUgFIGN1eVXsmKeyTmsY8k/9MK6yaNUkop5ZqqHDQtN711s3exb6DwY7zx7f50j8mhL8A/nhhq/zgrG+J1sTdwnRr8cB7s7YFkts9v2aej1038HLL0yJfoyLlM2nZyJ9NiW/M9ItPdzsV3YpdTPq+cdTnKntJc3KJ9TbChnmEwXIaBya+FXGvI0bjp3Cw3lXF0L9NX8N575tU50VN4NeShvjdJ9eD8xe4PjJufswpl75MYUmQnEAqvHk+27v2Afx/lmQd7qp7ZZA0Ke/Qwp+yXkDE7uRa7SVsFu2dcMmOwdZ8Oci02loTp7C/sZ10PdSVX+9rX1Z24Pa5yYh3dS75/qvCjLpW9ALaeGKt7svZdKR5RQnaSffqzbaHJtfTLlV1GksFYyPd3FK8GQ+HjWBbqW51k3MSXjQyQwNh33fr3HxNr76u39k+N38h3q9d3knxGK2VHJt6ais8IhvT69Z4OTrD3VwkmxtCSo7NG1+H5AcLvSvphDYirXJHz4/OwrsnF3/yLf/KGktDTyQG9SSSj8iVbHSOVICIBXHQQ+OJJriVQVmmdlDF0izYu6rmGHh1QwGhbcNILMouvryxPk9JLIGselhzmVhG4zwhABwgtEHkXLlt0E1sqspxhwWLxvW8nZvRAVGCgweyzJnLNjeNtg7Dp4YwBFHkvH1USQXINTtoidfZhQ1+RG5TTeeS4JejJ4DehgGvV3UnKeiE11ghy4hyocnF5rq5FExTnQ09jRW1CHTP97icVA8XvjJrHh98HuzPF6XWSTa2GxJPIiLGSIYF0X+Sa+oF9ILgDcYlfJNc8AZNA6UnltjVt1IdunqB8V7HToySNqxXVnhfhnFiLoXRQOYYj7AaL3+Ua/xBfyN6qP4gJNoAnK4FS4qHsQ5mPDryJF933L/uekzal2Mx78qwDYOh0a7KjDCF+kfR9BHhGcJMyPikQtF30vItIZsDpPn4o87hUn0CQOlnXKn81iViTbW9upAi4OJ2+fPlCgg3XnSzWzY1KRwEmkwHBGUNp5+P9Q6kIuF85vUlEWibgYUxx9bdysJ8SiuzWGDwEPAH2BXhuP9F2JPDKPowCQKpKKP1ESJeaD2syiKzKLifQ+PDhdIV+POxHluEaM5hvUi0OCHsdzrbIQTcpZpNsq+pC+Kt0COcY1+Vf7B+UwSUmehxMlzLX05t/i1xThlZ7PUHholzj95sw00GrQLbJtVEaOkghx4llV7jjR8kDt1/6neDndkravyFvRrbTwUpRASOpk7HstCt2dCyR9NrmHqjYDIES4mVLi+U5mb8poFO2xdZRrzNx4TKxaet4xAa5JhDZWV38LQRsSDECn5SLsex/gAHHaqXOXYijtlcFJjagNa8/A69Iro0perKbtvX+PT6VZ98lS1NOJbCR962ARs/cihy75s76udw4tthTX73NlLheJvC20vyQXLNJmyRc+zWhgqwBr8tnZr4m6GG+rkCx2yz0PvazH0mTxh5jYITvr3r/bPutHHICpb8HsYb9nVInmiH3Naym9+5TKnWl1boLYs699PCJXoPo+Lsn5CQL0ncNjwpKHJBhINegHMY7n54fmRCgCowTIjWhWuo192iDjyTJrI2EJaIK+vb2dPfpjknJGoDFSdYgJZCsAcGGEtQo11LhgLYaniKKoUkgy6CeI5ElQpDkrLNR2k/uWeXpypoYKuLrj8+uauCZfOFewtlVBYISi3gdn0ESI2XHtM+V1HTZ3yDw8x3Z08Ez04dNgk0JlJSHuhm7VQzZv/i9+hCbGKoBxFSoY/o2pt5LFQW8BZXUg4k1YC/g2xBs6htKJqsIQtrR2vtQlQHDYR82Och/d5XLDOJCtEiZ6b3H7+gpdvq69qUg14itTIzoY1NdIUIBcQcUSBqShfYKJtc84EAEG6aKYrKwTp4mDNvf4Lk6n0FiEklAq+Q0VTR2pO0cibi0YolyVcZGnz8PuMloYapXDS1DpYMrchgL3IgYxv6Fj8VzwfP59vWeOBlVH1yVap8w+66FHEJJr/uuvqMvEgb/vcamEzB5/z8UuXZItGWAGh56+d3ixnVUAjTiOCou6HsLSaV48gO3juBaq6EZN7kv7CQLOqYAibE9zFLp7T/33iock0TQ8XrPew95mFhsuov5uN57dk2uNaE0/dn0X5V48STo9S6aNGoVXJcijuVe3tbXZZKwzoSGqTW+CnYab5/kX8jURPTv+s1c5yDjffCCBfOcHTKPAR/783iPlhpqJ8f3wbJ5JoVrIvKwSgqXAv8jWyi7EEy1RApU+kaZ33szNBjJ/iobz3AvkWtlDI63Yf1U+LjvZelt61vPNcZ48fXvKE3zwUc9++Ze/QHkObviSbYeletm/zJ2dVKrfzZjjLbRWnav0/aNeW77956dyblurlSh7zf/whh8E5vlq/JZiTu9Dfq5/M2//Kdvry8wyIQW3qA9dpvNWrdSRCywGpwn259gzmO4U0qTkjn3rqJaxv6JAS2UQM5IpgSMgeSzykKpaKPs/MiojQCUgYRbYnPKlSccfljJNU4LBRhytlayeU0ERVYsfdZAtoVYy7RLTcPUZNSQa8rsilxTqRoOmHov4N7YV4SN8HE9KsvCmtEZWFKfMtE8oGJLHcDlSTVx0OQE19DkWsqV0pOpJNYpQ6gJUTpW7DNQDfRtHD1lFd8ZArQ6IdRABO+NmkCWza6nhM/lpCf3BQNAxtqSXLt/8AAEACQp10AWcU6CUF2rSw6UGVyD6r+QyUkeDRXQMxzfXLsKTh3LLZmVxQ8ckGuYmMWSyUmuqRFtSdTZ00Zrm0AixHD1GSxyLcqWJqrw3KjsdC+WmjzDww9yzQ1xn7BXn9SgGAoxpHEzBa4INmddrdRMtoglmNwHOi8JTFWyoxIOKPI47Yr91lS2g/++/PKFBBv654RAuru742uw96N0xTOiqo7kmkoztRdEdKXvmRQqTQJh2bLnokJgYMPgX/0M872xBy+XKl2VDVHJEvcgy2uwNggknqvUmsGSjSl7n7EvTvoSdUmphn5cklxTr7UuFw1xJEl5kyq4RzwTGWb/8jS5NDWWItFNt5/xDL+xrEnKQpBtY0KmextNJVqSGyTXQl6nj9XY/0fkctYuJD0/1+df5I/iIQB9KE014dcl6CaE0hKg4JM8tk9PE46cQZvyW5MwpV7zfo40e3fycVjC1oIp04HGaeo++tcEy3xNAeQQekksRL22gvQ2Ae+Ta3H2KWHsux+fNcuMq3lvgyqWNw1lVfxBAgX+bhuV0GNx3oNcy88D8BIAY/1hX5NMoUnSxY/AiwZX/qj6oOiO2lYuoXO8sPBZZRpb2RFwWS/IC4M6EnD/DLmWPAElPwGv5yB5Abck10yuDP+R5/S7ybWRaKkzdRBHdX/ZtSVF9suG+3741wBj7u9R5hG7tQS9Q3VLiLlU/+RCM3ilSUP14qSXN0nSJKrOH2zbi/vqvdG+q48Uem/ekAxJaSbtOsgXYwbYYQ1vkppY5Fm3yuDAnM937M0pX2L1hJXUHz+gnO72dImJodX7FSTcxKQpB5caTsomYUYlb0Kq9ZRKYVj1ugwZ939/+14tQ1S2Ix+U4T1aU6l+4X9iw7qsXkRxyLUkpGlPo9CIEtmWMsS7PttkrVV9GcaQ5GmT9h2wphcu1+0VajsNlIDSD9+PdhFIvH3//p2YCwk4YFj2FX58Pv369ZurPaT0KiUWD68DWgd7skN4tl1t0uol9wnLbh6bj+eh+tjl2kXkDX6K7+SUUCgGuPZuVu9+zCThTa6RkHrUcDGRgx9Oz0zknk4PwJEg13D2M2XPCZkOHsS1kQT24IpKnjomkW+xwm2WDsaW+OLPTUDsqkYrsMLhSvFN2oiAdEZcgv0thSFKQ0GufWdpKGISMUNWdBhfr8NxRK6Vcm0j0aaf+D0E2xocdgP28sUu8/29yrX3rmEpC7VJFwnte6fh3BnMxhfBDhVLpTejHE8l4ni+TDZOYQgtnxOp2R+rB28/8+49OAkXe/meUa9HZH/ZQofjd+zfl/dzINVoM4HXJUlVsWNEB1E1n5Fr0392Kd3iW1qYWRd4RqzVv3SlSEjMSUod3mHMzJa4O3+tbZGxQ8ih2M341lz73MP6rDzRc8wwv6v3uN81kruVezhQvOP7QK7xTCxYo8m2XEYhyopdhb1k/zZyzROpZ7ug38IP8/n3Q9NXLHcvwqZSx3rt8fpMsi5rrd/7an4PubbbpiP+X8/i95NrOYPzO2jb/VwK+w4i7T1CW4lKX4MTad1+Z30SP0Gu/QV6r58wMVTyZzfPtxQTF8zSIA41UKCMxwPFShY9DXCxodOjhgG7AVHk1xU0OAsm5Zp6E2T8OS5YN/N6+ohsTspLSg6qB9w9WgxS3iPXUm718kLVmiZauqQIDvsBajUQbHDeItnYowIEG/pVGJjkoVOJwqGnAmMsh2DDXgBFeQT2qSC5hv5VyvpmmINybhqlnqz07txe3qDowlRFHxBnSGdZGe4/QI2leCQxzqf7KaDQs5jfA/D3hClNZYQ8AdDgtAihTtaZTOqMWtWKz8yEJ7pq+AXW6YPWFoAPaiuQAuwfJqAE5RqAn8g1NQ3XGetDHwJrWPvKTnHFQyyMwyObbAOmaLuk/7tRcPUAP15OV+8t8MWsvMg1lIVqcIWHU9REM3yhEYEDFHw7SStfSz6TqjefDZ0hBQUgYbAnlMGOocGwBsDbDyRUHp5Ayqg5Mcg19lyj181ERVlA5PEUqI/JhZRj43P1fbzfATRZIgEikdNvpbrkIIOrSxJrnz9/dk8zkbpQMoiAA2DMNQPEo2wRveB6aqcINinIpCbQWlVwXMGHVZb+9xDINRV0lJE9XfSzwL9PAilNrxlImabBcyep7KmkGS4Am8DBKQC/JNVQDpqSyfTVifpzuO4EJHa+utYmAU07lP/CPeO6oLaA6uPlGSUhUFH0ZDlNkuzAqxRmbn4Nu6B705AZ7fM+28m85axUBmf0DwphVyVIGTgQRemT+qyhqTRL0as0NL3TDHRNYs2S9PRxlAzeE32thu4UTJ9NhVcNnHn9duJNaha/UvZqkmsBrFKYbM+pQHvI0J1IOAcLZ8o1g/cQGxMAKygIcdFAS3a37zPPBQEglL2TwKJPcflhlU3xua65RQJqg5u97IK2ZgR/CpzN9VOdnIx3gpgEzNPUpkwh1z4nf48s71AOd4Cjqan4j8rJBNeOWKMCmkFB2eglwBpZ8AxN2CPyjTgLREzyZUGAsb2+tt3XTriUAEHJkS4bwp+LCCnKNx/YRC4/+x0sfw7+V6DGt82ovQaV9PMKOTHfWQR/iJIlpoiN1Yend6v2npIGmIq8X7TWwSrjkxrNI+ES1RmVyr6+JEzC7GkAlVp9UJ1N3CFyDb4TQww+fbo7ff78Sf6ODedVBaDXfeS00MtLlJXKHsemmnuoDZtnhGt5xORz48YmWPv80BaxxYIINrzn//i7P/aEVA5kUl83JnqtRsVehloPeDdrzeSBcYrK6kfLFP9ZahmXfDqJIV/r6a02AEpC9LU1Aej13+yL+uEqqYfEDNaN6m36v4/EVkWufbtnAMghBqePLEX8u7/7k5ImHBAgH+dd0nhpNIwHuTZbufyIXOPZZh/jJA2NM2zQ5xCpwmZENpq3SqwEBePARxyYhIFO9NkagMXED8pCh3LtEb4K/iujm0Ky9TEtco1kXpWnwqa2so7KaPfeE54YwfM75FoTLFpNTegFuabKEpHTIJ014ADrj5JqYmKSa5n4zrkO6lnnfcKEa0QM2CtO6MtPntN8q1Vpm73/fP79yDbF19Fy/A5y7cw3HmDyItccEJbu3HmUImjYG/uAyhz+NkrQ9ochOv2pKdce00IFmlrxnG+YRXVH37v7ivncl3+bJESRaoXIzh7F+S2uJXB4Q7WfmMr+9xKrv0murU5Kgo7E0Zl8O8lMY96COvaNIS8WpaBe+x7xQh9kVVZ/79Hu7DiA61zE/Ep8Tne3kIyj+mDf38GY3Nte/FEdu8MH38+5YweOC/aYN5xXnu/cMa079zQUccEfHHa4VEL96PQOHDKmiL/7DifgJg5TuN16u/eINa1Xf/LPkGtHZGt+pmvYiewVv+fbjuIa7bPYiP6sibvn+xfcNBT+2QMd8wsHZx1UCfRjkvZwB//tv/rLt7dXXKCCOhVDGzA6eEw5Qnol4VAgmNVim9Cxi1aAGefiiYpR7IxhJARSnmSlgQVS7VAZYtUDlT8JvIbUHEqeMgYzNeDsp5QimiBJ9QoIQfQycyYU90iHTXJN/Ys4rpzkmhvA4s9svo/SNdHtKhXAA1WYqH4NcJ4q8wO5RjWbe8whM4ss7p0b95L08MCA9DPbFRZ4wCAr2VeFBzBET/d4UqlXAjoABZWEaFpfT/7J5pPstBWA+DnAH8g13plRj4Jh9MfqaYpR24koMlFnQmnJ/oTgmpM8qSz5QFDEUsYHNBTGmoIcMMGGslBmIl08OcvHBik1g1Htu9Gbyjt7N2aTXHMS9OyI5MjoCY+a+uq5ZkUXBwFowAYbNrvPV6k+HB3F4WoCq3tkuBRBZ0PlM7XfB7nGQRMkYNBwGXeDoOb6dIGsNMotSfxqii3Xz+Whwd/MzrH+ru+Fz776WTmrZ3ItSjGCWZdlKBMOwhiqyxsSw7d3CoagVKts7MePp0+fPtVELFxzGH72KaSiDu1arMryMAOUaGbISJFrw3EWADd4TDCi3m9SOuS/JwcyCopE1KdkmYHNVMq5DDZ7X/8mglHlSHiuGtCAs6Ia+y5lzHdSSZvz5HIhrDbuPaWnK9mldyYYleoM5NoDp5i+voAcHcH8JEMZDLbaCN+BZIAGDohck4/ewFKjRY2tH5k3OanRlN+ZskjXGbiwH6XKFznkwOSapm6ZCNdVa/2yZkOtwcAtvU4KuLW6RjZHjPd0tgE++lmnUfXqvjGRHeEjXBaSfYd5YAAAIABJREFUSMjlVCFbEiiU4sQfcwSgd8CgMiw32p4EVXvtJQDIJZwlBGhzEdDKTmvphpJ5BLTJuukVutiy9752xXla/wCjLCmn5y0qpp6yLbHoSgYqI66flWLZyokddIU0CxBMSQ4z67pQTVL1BNsAFpxRDbtAUqqb1ISQ4vebDczzIuhLl+qxxY+CwbbjsyjjGBIt/NNoEZB7Wsg1P1Dtt5QBjbK2mcCpLbuex58i1rh2fb21BvleP+esd7Yf7YBJnAGRjOF6+gWJWuM6XQ89epf3LRvfxBA3C3CTkog455/u0AoApaHTrnmKvIOCnWAT7koisktM0YuNQSPLMfIdsOEgijSghgQbVctWdSeRYdsbEAxyjf6n9p6MA2/LJaM9LVrY6v8E0eTWAbCJTa4lwSEVHCssgndD2iRIKTtoBOFkphRXwnEpEcW6a9K4EpR85IXZdGZStpoEM5NsMXQcLqDenSLX7vntVAteobevWrtQFYV+a9+RzMzk0BN/RnKNqmRP2uTayMo0odyKfE28aFWfzmvqGRqdp6JA5Jp7i0adboBik1flW9mF+PaQa8BHa2JePdeE113xwCmhmCiK/r5Srj1aEcx+vg5j9s6L2e0c3jQUwkp4C9+S4Mu/BwPmsA3y/IDysVLC051dbk/MWOTaFdcGGJ1TzNkXD0k27FtgpVZiJ1Enck2bmLg/feRGK4ICRH/PP/xjkGtFWhyQY1qo8cvXLQhty4IhOhsx1y539V/0MVvsGxxBQULI8CKdkmzvN4Vgtgv74Uqu96Z39n/6TLmzAI2VlJj+fHqodamcVPEysbS+pvvWhjzAdo4BhAyW+yhMdXB39M2RC25rWfdTt3lMru2kTKedxupcdoui7v17tNx+/iZ3iwzlbfXeWHx5fNJ4Honp5jf8iFw73K5nBJA+jT0ez5dZPyuM2URu/PMst9TebQVgkjJKttp51X35cw9yeMFRtbfODVQr2xfGyxhyLND+1omTj8iyHx2Wo/XMNb6Pi8434M+Sazux1mfVj8ofPftoTy5FPtDYOhNlB9fyo3vd/+3ib//Vf/x2cWo1lwJ0NZvuhYzB6AZ77HPFDKcJGTbJj/zfPaXYGF8KLWWEfOFGkQLezuRZWTVl/ZrEFNAyd7Etc7KHjDBNRLF8T30wsMNTGoZ/TlNxxDYIUEmqsfG+nDeINfSnSJmoyDWbyAsRIjSZr5iQpUbTJFmcqQK5hp/DOVMabkUbpm2x4Xok8J5wmJLQkJdkcu0l0ldlgp4o16oHE/8xQZaNr6e6BpwXYJoBto00ABz/vcqX5nADhc4E85sKo8rzDDYCuGRTFLxz/yA7+gIQqN51AH1QXolg07TLACap1zItdXVXCUKz8ft79Gzea8y43ruVaweOg7spdtLr0SWfCPBAOPmZUvKPTLHLXmYmhgdGxKQaKD92f8FBOldPlx2EEkBhXdAkWvsVvb9IZF98JEEJ5R9+IdmPv3/79s0EjBrLV789llmupTSh1uRcpDLNBFRkb0GU4/rxMyouoTKg0uATe+RgyAHOs4Knq9Onz02uqSG/ghY07FW2PAosle1ouIiUV1QrhDy2FDj7rHrnWJ1JdasHK4gs1H+PLIdV77iQaxoUgclx/m4SSeplM0uLsjc0EMRkKfoJmUCGokMqt56ARgtkgn7pO3hS4PL111+lEl16BoQzEDjWpFeRa/f3X7keTDSkbwgVZrp2BYudxQy5lmBD5Fr/e4OnVikpYJiq1VGyaZI+PUk4IMBqtZSFhlxDmaHKMHU/4UJgJahO4YAB93LzgANxJcmKJjMqpWmBAU/9jGMKwaHPt+M3yJDVH2STCTjZsL7HJB+wv3mt7lUlYtBGcwPuU92Ya8HXVg9AXudQf61o7YxgiwJtviwEpnoddXp3lkMX2Co9yao+WPppzIDYyrWURe3kmsjd4b+L0NWliHjMlD8HuPa/uKYZUBTxUwqLqLB73wa8cG/bx2t/rNnKAKwGcFGuybaz/G0DsBOULQAtrQuwHwZCXMHhqvegj0tD4TG1tEmEzo5qDTXA50w5OAD4BLq/RazVrb2D05NoxHeTVPHkWn6uWzCQ2EcWfWA2gf5WJ9afxwCTDDSQf1XiLJ6XiTaSOq8m6PUskCgEuZYKBQQv6hemygasZ9Q6mTTNibou+4uiH59B3MQp662Mg50n6QeF1gfYctlmltqTYPMQoBBU3pvCeUpoZYhGSFLt11atKanydvq//viVPikEW5JfRXyZ2IyKaNosYZCovvIUg1Vhj+Q/qNim/7Gfgr/ZyTWCH093TuLEyZ/0KA0YL3vOoVpKzHCwENaJSbgLPgdiWPQ+ZesIJePgo/74x1+bXDPJFluRPUAfZ8KC30+7YNtQ5GEHIHb03I8MZj1cos5LlYhqnRK8CF/SQJtcU5xQBJtJRNlv+WLACrYUwe9Urp1ODxjyhBYvINgyOdTDB4SfbW5tdkuZNv5NqkL3X7M/ruqSAA5j7YO4lc9BawZf2CWujBHQZgM915D0dyJcfVOfmITElFW4BA6cYNmrhlplWJn2nf22Y6dguB8HtiGhDkDveOM/NLn2Q2Jt2HJVUZwnB1MiO8k1xkYjgT99dO2jSbrQxzopVji0xQr5rPi2kGvtK47X7JxYkyXo/5pcWyHCqkabPomo5ozRmH5frUtw+1XZo5VbEmzcE6O/V2Ln4PDlGqd/rF7cKKOVz5ivDR6dPyucElV3qdl7NQRx+sNgR1hBxcqvxiPz3rUufV/5bn7KUBtmbxydRX1GqmLOlVAh1xZcMHquhZR871xkHdA44T3/zs92IpprVe1+1oT9vo5JQO7KtWDufd/3373X/b3r/hqYfSz23B8/Y0e0j95XJR59xhG5tpJZ67s6humf95kbO9Dbqs6vWwgdkWs/uoacjWkPZJMc44wKjJ/BcsvJ+dt/9Z++qZmmJuMpc6bpdPpvD85sPKJSMHAJ612qNU+clCrGfWSo6opzdWNT962aAJdlUhnnnbLGjD5ncJ1Stw6g+f1RecFLsgGwgnqQDuyl4ZItKDHg2KBaC7kDp4Y+a5NYQ1moyDV1PVVmEIqYp8q0ajKQFEki1wRC4VBVHqFJoiBnFKyJeLxm2YOa5mYqYJQ0vPbKUsRQeDLLMm6+TYvK2RQAJriMQwqRUM4pE60M+FJKtSvXKugv6erc3MlgbujFRpAOA9nFJ8n4qbRyvzAq2KxuwrMAWOLEUPzuZtx71iU2ujd4qKJWaUxjPg+L7n8l13Ioc7n08yESS5mH98nZsFzSBBuUa+zzVWSMHGzKO5llRMDz9Kjygyo3kaLziFzD6wWg1Bg/5Nr1zQ0n+Ua5BnIGhAfiHgDnX3/9tUZKsxQv6rWMna9y4Ja5BnDiOjjViiSf9jWuA38HIfz58x0JNqov7+5YBgqAmGlvKBXF8BDcnxSiItTQ7wUlD1OhwvV4AZENQInvEeEVa129BzNgw3ZFZTAp2VSfu2CZZ8vLGYh9VI/DEGUxmglO6NirR6GywQjYAmJFXEtph2Dj85dfqJRTeWTKrTXlhkGsz1CIqfRQyVnTqa3DIGRgwozEK6bdff+Ve0RlNzugkC1u5ZqUEDhDk1wLYdGZmJkIAVGq5pwLyLHDCCude6CaAY3CUbJqtRoIcEyojdqBaj6XLOceo9RLnyGV7G/3b1M1uuxxdWbhY5E2RZhPlOehIPFKlXRJ6TPh1gLaELgT4IT0KyJyAD57XjrwIk06kIxqjde6kWt8ZkYc3X9P743iLRaTZKkJLMuK4l7Ns7WfnSQiyY1J3GwkTNu58HUo5HLPtbF8AmdStQY8RF0nck3EaFQxCeKpe50AuiY96UL0ehPKJqeaFPZaWPU0VZgrpNLfAopJEPq51CAD/0ylwqtqL++N/SfG+J3kWtuLJt+SUZ7P8D1yLa+pczyuse/t/K53snT9HBDWVth6eAFtmElP7ikTa7K9Pvs+WRF+0vexZUW2nHeYKwBq6uM69s6pMqmW2Kfz7e10e3vFxEtVGxi/qNxdrQBwjfCR3Q8TSjf7USu30fCdiRomqz5ywih8CXwL8R3tIXyTkiVsC0CiTeof7vv0UzKJlTJ0EmyKykzuR63rnmv2O39Cs/+HB9piEFLq+bXi3Rlsy+QY9+T7I8HxGdV5TLJB9lQqtOAIDZ8octZqzlxr4+9MDVXPjLRx0LMUnmHfVP4deyKKOCWWsE+ZjHuAOupelQPfH05fv323MhmqZGOv2EXb1AR2tqgOVIeqddkncYgy+LR9TEK3TUmCpbxhqQ9DeoVca9WX8HRKw/Qok9yBHX18QuWFCLZHJMZf3kSwYS9Yvcb9Yez3gUooldXHvhKrM74xscYg2OXJtuFl4/Um285j4iU4T0QAEYKIwsvZOkYJZCUbUSWSvnsn/p3xCAYczLJQJxTZIzXJJfcWk591d9LVXS429L3A8EfkQAW1v7Ms9EfkGn2J7+F1VBNMy0iCdkwZmMH4tKU5UyFPZ8KDWMKJnfi+NPqfJE3Z9sIcIcEaR8lfrpghWCW+dF3HtZxVr10fzh7wL3+vUlKdQPpZx4+JEfF5EzNqXRqjzGs+Iyw231jrE4HKcqndB7v9R5+DCD4Kuw3F/Koac5mu7wO2K2d6J4LipRZ/Nc5eLm8hyRalfveInNdQGGhLrHLtDsi1/blPHMD3ZON5f8x9f0auFTEcgtSl6GkPVb0BkdRqnkSYdqVvGyN0lMy9YAIvwoJ5pkLOTaLqfP8cUZXzU37fn7Onw0PMs5u1nRUeIobXZPJyD+PyJokW3Nhxfs7uwJTBzQcEfa+n3hdibb/efT9MEvr8PL+dLv72X/7Vm/oymVyrpq/a/EU4LMbFE9OsXKswipmfURbqhrYqpYRzTp+w7u0SUo3ZQtqSZBmlAGIQ7F5pksR7OtPeqNKZ/igCKAV+TemUVDpXJNc8rQc9D9y4OwQbe6y57xoUbAos1RQT5AavkSTEs8v7kHGd5JoyX2yaWuSayIvIPAkmUYIGsEiQ1QMjqtzTIC7Bqh7qqsxQ4O1n5Gwxrm8Sa9kMXENP2OOGoUxaDX4LLNrgsCwUpJsd9q5cy8bjmHMHOiEDlS0Q2COx8nZxenzEeiHLisycmvGDXGM5LgAGs5AgEhR8piI15yibdifXFAy3ci2vLyJxqDraAcYptBqB/6ZFKWeVA5+ST5b6MusCghaqLk+oZJ8TA11n+gOCVcqBYDWTOz0Mo87HnEiiwJZLhpLg9NKCsuwSjfqRBb+Q2hJlei4HBGD++vWrCVUBeRCULOtlVlhnUY5fTjIkAH6WvYheOAhIkAlHkAFAeHtzffrll8+aEHd9SfUaeuWEWGOp6JfP3P/4DyAezxefCzUdAH32LAGVie70QkNAw4mdnvCmcx2EoLPLfWhiksNNcP5HX4FXOGquERpOX7FnWhRuiqu64TW+R4SHJ8FZBVJnEDLvF2T8n5hk+OWXPztd39w6yJPRJbFkJZt6yEkxMiXGgvDOzFEhSC9s26aAg8MLnhH4fOPvU6nH70mvHp/xfH6y99j7/LP3gsrw5IQXIuQNQ2FmDzjt/zj+qMAgnEi5Ypoto98aCLVSriGjzjivnb3KiWwHcs8GA+0U10AkKolyRsPZFchrDkhZTF201QF9ThX4rP3mSBSCZEa51CV6Q+G56hm1HH+9poC0kDOxF10iaWe99W2hXTX8FSlrOrWmDinbXM9rqMNmxUYTZK0SLhb3oC+h80gGAg0INC1NwRsI0fjCguh+drnP6u/GPo85b6tvTmMGrn6asw8kQf8d1WAms7k1QUCViDoF3NwvC4brvyQgsjn2ykq14Tf3PY8sdgVfGX64kWu9F5eP0Wfhl1X4FSCMny9xhu9v3Sf9ivkcJwEoZULVMO+XU1thD9nZf9FJzOmf1C7DBL/LQkmu2cfHN+Zu07u7vojLqSFWOPsaGtUl2LIja08+BUOvp5sbJFeMXzxkhuWPHAz1aIIW/dUw1CDDnKQ2y0RR9aLK9G2UzXmAjv0qcB6HydB/SSF+eYXen/C7KN23xGhMJQ7uie2svp4m2OawAOKe09vpO3rrPtwz0Qq/5/x+VQ+EyI29VHeQqG5DsrFuefiJ/Lv7+mYqs8k1EtGFx2zXMk3m5An2g5CblRwdRBCu13UqRSGcDLVfsB581COHG2BqKJTSDx5WI9sOvCvs+9olTu4hl71j6FDqavn0Vi9UYOwIEM8Zz4jUH2zusAX6zKFco/0E4eUhYC7JnOWZKSAnOWE1MzDjg6eGilx7K3IN5aGYGsqnOYhQRjgdYfJKVAp6IlmNPIywbgfmUlwmqm+4ayM0Tbg+D4nz6m2KQ+SS6ssLnhn1ynOZYqYaO78I8yByTb+C2TVRXue9yLVMxNxtKWGGffIIUmWjd+tyrhibhmmSRz/Vcw3nNeR+qZjOg/WsJ2OQ9MmeUaqNvwqPz3uuLfgmdjrDMJLsKkpKZ4T+d2MoRM47kjZ22WOOPWDOdwdDaY3cLmcsXrZZzlB/Tgf9O10yvyv2pqkTxR763o75YrNrTQ/Itfrc85Go/jzLYkhGRqAyb2Yl1+YuSqw1/aZhWn3AQkqm7+eH/s6JnbOu2sV97oo03Z7vJPQaL9UG6jL3JAOMx3t9mzB/j1yjxdr2ZxFU40zNfRlyK1uu4m+fyRmDJYGX96csNCKkH5JrBjDBIzUMb1SzBOPMPZl9O8m1Y4LzDKr89A/2s9PPtj8C39/lrxlS9LPkmvxIn7EIFPp55T5/5t5CzNUnvkPyzb3wHrlWeBTkmoCWS0MOsvz84m1jxNFn0cw/lVIiTVeZCSxyDeofT7i8dMN1EzGzNJEElqc7CTQkIEZ2biXXcsBSMy4Zu4xQyhXwGSllw/s5khzjyu+RtRS5A4f9+JCBBk903ihn5HhvrE/ILTZHQJNbkxOQerNUzso1g0iVhEIZpP4Vkp2rjPQKShw2xDe5VpPvegIm1iMNx+W4PZXK5EICxmRjllKGsbNzsJc+UO7fAHJLij/XsFfwpEmSdfAt3291YVSNlEfVdB6Ra1IEZXDE4z2UNngeH9TjzuQa1p7qNfd4CsGZ/h8xTPNgrEbuXLmG595k4CoHbkCYAHgERbbHWufOCOl+06sG2UTtX/Q3YRPhIi6mWlDaHJZcco97oAGDuGRJuxS69i8GbkRxKVbbgB0gXePotVbqgYWXQMUElVhALCdIckJnP78AK+dtqz8PybU0n6bCB+cFQcYT10Dk2hdOdkMzXhBpXz5/Ymko1GxUsn26474EWXT//buGFVxccArW/cNDlVsB9DPoscqCpaFUunlipzM1ZdjS5Jk965QJp+p0yzq8Esir2bRUDx4cMrJAVIlxEieeX4h6gVwSayYGQL5BecEprM/Pp8+ffjld396drvDZbESskpsoNBBIqtxGpAQUhp8+faatUKl8fq3lACTnTK5poMHT6c3B1AwQox7WOe8y/Zoiy/2QwQb6LgUuc9oXJtAK1PfZmaWBcr20te5rgyat2Uf4GdUNDsDQMDpxYJ1PMus6UyGXRIPlv53IMklZRJRBYwAubGG4NAMsEaqYqDaSMyNZMEE997/BPYnfKu3tks5pC+O/8J6dNInjT4BZPbcK1Hd5IJ9TScjdPyplTVatUVmaUoKxLJOUEWHYZCL+OAFI0pj7tcpei8eFPcAgHhEB51n3AEb5H71G5KBUcgEaPBuGudjjWasCD1s5bkDrrpyWTY3aSNl1/set06RTtdtZIJxeu/uBBEeLT4DC4gAM15pu/7YA/y0g7HXoB1VBmv3MvMwVdE11ndYzTfR3dJpPPw99TZTvhK6xQM5c/Af2FgipTMcLUYTfazCev0RYD2vK1XLwPsqeHXNSPUTbEVX2CzENlPgsc2OCEOpeVQJI8ao+o5cfNUE9g3+okOagnE5Gavq2SkOvmSDxgCsQaR5Qo2QIhl5Ncg39dJ0scs/IOsdFZrlvbEqlmDxS/7PsTxAxjyydRN8rKam1nt2ti7YntqkeVmTwg1i2AkolrZrunf2y710p5ESY8COLXNOka/lK99UNMTB7yTkIJskIQo5KvLSBsK90+SHJtW/fiXXj22YlATCYEiidNOlgfQQsNQDgPKjxAeX9ctDR7a3una0EbI9H747FxnANXkiwqd9ZMJj7oIVF9j7FT7F37x/h10+n57eL08OzVGsk2bAXrV7byTXQP/STJlyxT9F7DZPg2YfNsQpxIP4t/c4yqGqzH1MphbsQuanqFiZXB7nG/oIeRMH1jXoc+8QvJ7E2Wmosg8ho170nhrJ3tycdHLbdjNLzzEa99+bhi3mufkK5ppJtJAPazx4FtbLbihkwNOXov6jWdnIt+6bwUIaguIx32vn63JBrB4mxFmKsV+Ht8YPVScWUft+/N/ZifsBOsO0fPtdKBFUnLWnDD8g1OPs5wInXPe5TWFBg7IjsiBNmJPUT5NpOrAVHLDF4gb8Dj8ae6Pb7w6cfkh/lm9SbfX5aJ2Fts5a+QN24FLgjmFg2Ssm9SQA2tusncrRWO1ag2d4wXPBPkTq+x8Qa/LmTvNk3v0Wu8T0/3ImljxnYf33exIWFqfVhWvMj1PEbX/YT//zeXtufM2O7MYBMxOJvk2sT02qPyy42jl6f5Xq2DuL/gZOPCLndH2rfn9uMrGuTa//ir7gWmlKzNsM3VLUjiHHvZvr5eBIIJg7S10h9eKwyINmQbKUAlAYAKKOyABiWhPaUIZI1Hncu5YpVUc7d5mDrHhQg6M/utWQVD5UtVouBXIOyBoBD/ddQEgrCTcoVDDbgJMuUK6qlq9RN7rRxhcmRnqDFTKyboUIRz6mS/Dep1ji4gc7bQT1l/A70q8QjBtsPH+PuU45WQaXWjMDF/Wv6QMt6ZD1i+NQDqmAcHxl7SaH8sMg1iQP0WaPXWk4lrVICdYOHHPmaytSgVIMq1Dvl4TuUOXhmmmT18PjIqaFo5CpyTcE7VYLQ8ztgI4cZAHJ4oDdyjZu9SwkkB3YmD/fFP+s9RwGY3q33JLMcQk5DKhSkNLmmrHwIODn8noKJ/Q8CleRcBe4i2FSK2P3QpLCSyk0Awh6oeuN5QpZ7j6jRvjKdIInVgF49BEPGsMegM+QxDirpE9jF7yEA2cjfARRKQ3EdKP1BWSgmhH755fPpC8i1L1KygWDDlFAQSthzD4/3JPlAmOHQs4+hVWxc1/Q/c+AjUki9xzJYoBPEaRwu1RnVCy77DM5WOenp9MYyXZfoQrWWcqWp0vQkOSgUGtTrTEoRoQBQqk+Xazy/nj5AMQES9eb2dHOrcljYngwugJ0IgSYDL8VQrG4MbOT7RUxTnSnl2sP3rxxqQJKRvXm6DLTPdxNrCLhIYDoZEuUapwQz+98kRoLEnkob9U8rh+QfmlyDCk+Zc5NtXI8uCw25JvVZ2xQBOvWiohUajkfDZ9JHq+KaBjk7YbqAgFyhbBt7VjLYjoo4CkG9SebL5CHVvCr1ZVBdwYxUwAE1ewCcs5Kz08rUzbY60EqAlb1AyGLlmuxugxn10TTxONQfk1yrUkTaDD2zKZ2f5FrbeCfh9ThpG0q5NgJCftogNVNeSHJNAKAIubKHhmANUAL1rIaez28jqMZxKCUGz4rBHX21Lqot/EAtikE7SJwAagaMdW0m1xqX9PonAJprPZVctUfH+uyKj4DjrPuRW1pJv07wVFC/velH5NpZ0NGc5PIc9ZGwP2mR4HLIlA2qq4XxQc6Izi8GByiItW8wOc097LLNSa4hiXh1pYE3SmZcOdGjHlIqgVSvQg39EbkvPOQWGZmm6P5aKQ1NH9Ob6xsp1KguRvISZ94DbZBkcak7fI1IKtmwJAlCkoVEUbLWlQwecoPVeELPLiRJbH+VhJEdJjDUg17US3wEichG37cOVLSuSvb6QK6SwU2p6MJ4B15Rqs19j/ugnzQBrhARPkq6LpbX0fVYme2hByg5JOkJAhFJI/T5YtuXlP9jeJcmjqenZq65gzqTBzu5FjH2PPMm1zAIidflwTjqI9RBzUKuMXH/ghVzS5X0PRO5llJOJYDxpZi2eUHVHZ4fBhs8uu8aBhug/xp6rwFKklwzpopyrfxD4dzTQq4Bl/ttThInBm0bVTYk+8PPmRU2Kj/g8+EwkI8qda2+zCGsK2lhn0hfKwUoy0Ud/FZFD7GgpxNa/Rbsf2SHpu0IAfOz5Nqy9/4RyTWtUf9XQakBROxShRoC7o0nGFC7193Yn8tnDuX4eWyk/XFOXhz0QDu4zgTi+wcckWtyvSI05nOI7T5/ljMpqz7erNSZqiSXhq5+rIk/uVIrPg8ZmlYGMrnIAzem6vCiW7n2D0Gu6XL0HWf+bX9wieFwhuf6Zy2r8j+2RS8qy1uJxaheGyfm42SLptopbU/6+s6fl94N4U3FkiNxlWeU39OfNIq2I+Va9of+TW2scs/FVx4ddP8sseoRMRwYWlvAGHQnwY5JxR986Tv/ND+n9mBxE4OQ9nDH3KjahvS/r7ah/3ZOrr2/Qs5jLDGIT8Ug47paQ9xKxxAy8Y5rDgi8+W97/HHxNyDXokoLYbOMHo0xOybXSH5FkTNGaCcoCakh1ZYAlhqUK9NRwUlNmRSIwCoDYGUKmTLfGR8vABNgroBFhAGzeA4W0qgWBiKlYykLBbkGkgfBX8id+wf1YcMgAyja4KQ54a0yvQp4sFmRZb26ViZWfeYsMQf4NLmGbBXImKhHpKpqGKZ+NnLITYC0+otAL2Pca0pUxpx7E9SGzPTM1YrukwsVTGqdMC00pojbpxq+jul7KdN9eaGCB89PKhmVZSpY0mZkiZ+DQZQzgly7//7IMfAA8SCBAORQpvDNyjWWnpFYeyVgCmCujZpM2HaQZ+8JEp92vEfKNQE7/RK5FkJ3aRBgcsJlnC73VJZZJc0qa9EEz/SUkWJQWTgdpKwByDU9K5BrUvX1wI8QbAk2o9ZUUIOAR83YVXrnX+CSAAAgAElEQVSo0o30bWD2lg1wXwiaRfiAXFNwA1CrTKr7x/jue1qiSKQo7KBSo8qOQEq9Z/CcQaRhSugvf/hCFRvItU936MN2Q3INagIEMvcPJtfQt+ajyq7nQAP1jHHAV32C1HeMk9RMgNuEaT1NVrInyhgSoN5w6D1yOr0xy92Nf0OUURXKgEwqV3wP1olPn2daBDzX2uo9BIH4TwouSORdknSNBt7qj4hnFSIzQaTsn4g5qL52VZQC2LZdUtSKXEPPtccHkZJSwWHQg8kEXk2Mup05n/eDC1pAGqkvG/tKMru8DbDwBLwafR6vV31nWv2hZtF6bmyqTFuqe1r6IvKcK8WQ68uzStCUWsk4ehG6a0kpgUYAyTjb58NJSpfGj01SppIMTIAcl9xVSYj7x+X21XRa5yM9HmTTnAyqnkBR7iQjPKY0H5BrCUi5MgX2G+wGVMUaNXkvwN090KQz1fVs+UWTUVp9q0gMxPgel4Xime3ptYVcc9l4wGUTXJv/mIROb0kpSqHSCGhixvE88TZBLMmSD1lzk/wHiK6vSYZLpaSy3boEPxeC7gY+Sc8WEJ9E3ShHU4ATkiTXHeA9erda1boAqKG6q22bJUupqv3R7Dk5y3lqTXRz7+aPRSamDG8oy7JXo2h3uXtIce1D+ehZ3hkALwApu6Sp71LPdJm7FMNRm5FcY1noC/3g5eUF1cz0ASgBBIai4rVtWHplZqp2JqpfW8EjglwEHvwkyTr2plVPT/hX2nYPqOFaeuS3emVm2IESXDVUwQrpymZXMJqEZKZEe+KkB+wQDz2htQGGzSBx0n1/M9CA59abi8/FJdFlBzPIiZhRgXRNlw4CCdFU6jh4c2ffo0waRzB+E61I2ArkTYkUPlt+v06uMM0YeMFn+nZ6IVmTZJZ8RZFr6IH7YHINNr8SFGrN2GSEBm1lyBO3d5IDI6GB1+NZoG0GCUGroedQnviIbr0BGOmyUNpADwMAtjR2KgKa0b9aZDyyqkTKNSrWQKw9vZ7ugTE52KB7ItG2YoXikEx84nMz3ADCIOI7xiRJglogwAPbhlAkn05xSPs8az1LvBb2F4ojkWuMEVwOXYp5PyPBRrV5IBZ+Eg7Az1ORIozpoXEfh909ioh9qUVWjWqMaY+PYuNJeBTJ9jPKNWMtQd1j9dpMbKivppTc8z/avEGu2USW3Zcv8N50wo2+qAbmTRrGSm6eOfmbJupcGWLmoa8iuGatOPDT9qW2+p9Jie0ZJC5d78t7yC1CVsImBNj5WugzdP7S9zLbuMtC67KUJPF9htjgp+6jc7Oji2hpVdnasNRIZL20hZiInShSyU9rHhudlwgi1A9vfVLbbhzKtWWtQsoNNZ78ZA5knlvwkzBCEx99livhxiqWUb1nBRXfNM75fl7AD0wMF/861Vc6w8JK9e+pcCBOtIJ59A+l8MGkX652W/6zoxs4M7Z4PYUBg+p9ZQqzdX7wBUfvP7Id+dk8DuR3Usa+Jb+DebUujZP/H+7etbeuZMkOPCQlUlLdW24bhrsNeL4NjOk2YP+AedhtYOD//1v6VolPcbBeEZF59iFZut3wzKggSEWdx965MyNWrFgRkbM2v3d+5k6ucV8d2UFDvP5slyNXBNV4P9WFEp6sn4d/y95uG3ZcETLfe/U//vN/KMwdgFLyY7PeHeTlS/vLuUB0HmqomjHaBZApW4FKpsk1NvoHgRDDNpr0P7vvE97/pz/9meogncsZaJa77cy2lWsASczEMwhXIIuFQS8KKVRumBlC2RqUa4A2IXi+czS2JjKyFxgNFcoz0Whf/SNYmnT1egJIRB8FkoXOwGqq5FCtscwBWV5NC6UQDA5lgKhIybs8TYbi0+fPAkI/FDgrMJFyrQ9x91rS5lrVFXOTZoPNDO/zD62NwJk2C+GLBz+oHEtgFHsDGUmAXg6cSH81n4BMjcV30phYuQaFGgAR/p/lSphw+R1kzANLRLHOVAmi3x1SkVXa1sq1IwVbOTRFsrwB7jk3JF6Y/zQSr7KtLp+bRkIZyw5yQxBzTVAG7P2dXjIICCLXVrY8Y+sV8tEIFNBRNoJrQ0WA1ZuFUjGg4F6kMpo6GzUDaJH0eNEeQOaWvXhMrlG5xtI9Tb4VeFZ5V2dSu0SFRNArSM5H9TS7ujp9+4rnqnKdHyDXSGJcM3gCwYapoL+SYBO5hpJQlIZCKYa9AXIN14G/Y9/iOqTscjlR9QQTJQMyBOslcg37C2UhvQcrSCfodh9Hlhx0uSX3LQZAOEhh7zVP/kTgB3UdlHUpL8Jz5kAFKlNRCoSScOx/NXHPQIVIk68xrMI9GmVQpUaIMhCfV0qBUlN0mWl7sRhhAagMM4Bq7/nx/vT09MCgDiU7JDzZuDwkmQg9rwyDV5T4qNDY6lwPoMHaoyxMfSljI3RvZ+RaiBkHAnjvolqjekOkFRRQIdegXJPzllIv/riI0JARHqwSoKfhCHZaBnUJUEI0tWOeig/9NGeZylGQpiYrUwI9iU6u18xEesAL95yn2dGWmkCTbbFyayPXelKoHX/sti9WZywMYavztDeK7x+gKko7g8tRzhLiKX6g6MvqMViGpLZWbDa/L985eq5NUBoAXH3h1HZ9JfW2bDJBq9Fd/HlhWJdrZ4COeieu2ej9+6M4jD3nWRtKwwK7A1jG100AJczRz5Dk0FTHHELPBlI5u4m0YkOyRvEjZUNHH6VDEHcQeMis6xzic1ql1xfHE7STl+PaQ1ZEfV72rxrku2Se0zQ/azIkbVrjNGASPsMENwGxxBQgsu6s/FLCRSXhz/bhKuWU/YDtfRK5dnN1usNgg7svbI+A66Ny2v6nhlHRHqM/m3wdSQb60KiTNNAAOOrLlzuSMvCtGrKjKc4h12RL5DvY2wrtAO6Q5PlCbJFpoUi8yB64VGRZz/YfWPgXkoIqB4UNg0/Ib00RDckIFfPnpgGStEopXCWnX+zb0t9RvQaTmOE91PRpXx8VI9e8ufSC24NOPner6mCnib+AQ1P94euRDXH/PH9XlOEhb+KXYdM1UfTRE0Wl7lNbg7ZTSe4qMeikRBKPWwNtXpPbTZDA5eT6xqQh1kSG5PwCI4kETvWH2siEXJMqr7HsDatI0LIFCraX12sNNHj+cfqOiagg2Qa5hrcSxzEX3BG5MK/OBgLZKg8FCVZJ0CS920sVmRa86cNV+JnYLCpglfOpv6Bs1jLQCljMQ6gQ3+T86AwqEdjkmnquEd+iR66TDWWjN5tXSTrur1ZLTYKrzMJmc7Lcf4xck7JfS7wm+if5kT0A7JYWPm3jE2XrBBhFN5QycyAfpn0VzD7JNXxHYZOKibQXp3JbBHm/NiQ1fr4TZtl/+rMVZMEOWquN2DsI+GMb1x54xngHlTriKru0n+eK53QkArNCvr1gmpBrWt99g7SSLutfBTMWTfDng5TD8i2YwxjqmFzz980yhithSvbaG8qsQ/KGA0i8D8ay8uMGsbbclQl/qZTXoQZF/I2F6HhPSQndr3p/c41zwwNb6enrF/DwJNe4B6Ie9/fgc8KLhPhq/+yYe6xjqoq651p/37K9DsgwLs1yf1q4g3aLtvNNIF/gpnQOd4e0baX9fxdyzban9m3aHAzOged1+Xlinv7u98i1aUNWezOJu+67PEv6C3sbO6dqKPfe1YJtjyfBN797Jdf+y//yqmbPIn34welbM8b67hsC4Ce/uElZZmXnbudbZAcDDcm+oZJJ+VZ/JzKiympnjDfekXKtmFrWmNeTnmSbNiCu/8VlpemvwV49J4FQlBjg/ez9RZUaSgKgmBK5A2INJaGSnPuQ+bAkkwc90afrE/umgWBDbzWSayxhGBMlb9FXLT3XBCzLMVuZw2wjwab7rxGs9G6GM9UEyJBOBuwxMFU/rgw3Dl/AVJVGOMumoRVZs5SFhgCRs6pgItOssNaj1JGAlxlj5uecoUJQL+I0BIVIJpGSWEsl++F4rwj+Qbj99hv6gGD9cY9QYUnBNhue60AFBpVbk3GrsgsbHxuAOG+BTB6PYZOmlVitU8pFY4xC0qkPhzKqBGEsi3Gz5luA/4xZTlno6Ec3Ati+rpDRJqJLHYFnp8Aoe7wmv+Y+2Hhb4JfEgsmOR+9l9rFDgPXUvZMyXTNEh0rVGsjj3rCPiyBG6Z1LWkFSgVyDYg0916BiA7GGwQYYcIB/w+Ki1BdDDB4x+RIGamlk3DalDOwoTS2yefSU0R426eZdm5LqPkPYAiGH+1lC1YDnw7JV9unpCaLsCcKSaPVXq141BvqwGSiTAbj9RILzxo3wE3h4P+HMsuTJwZ9tC2yMbJrLeMqeekpdVGYM6KBEkHoPv6n6sOJQmW2VwHPYgMt+o2KMI+qz7nJqE6oFcNEb8vazbV5KtuAgfI6dAU9JMZMKvCYFiUwqgFxjm0lP9DUfMHBqNBk8Z3oS+pswsEhJvR/2eYC6jvrDH56DQHs4Wi+rCxRwSO0hIOUkw+gTmXKuCvIKuGZogHthjSx7ge2gICuNBQRHkEg+3+rX3M+wR1mB9BotnwXlI/vYSV3NIHPp8TjIrgE+ZkAQZKlLDDljNW6ADAlsPwn7S529NX0t8l32qwHClrH3WjSpJjscYrFygQdgL9Y7Soa5Dmf2W1dQPmqWxOb9QXr87qxb9lvKxhYljfdaCKzRjF7Xon0KsN85zb6/SQYs+NJr3+C//uar0ReuS6LJhfFi+fMQtyqiEhns1gZ6Pu4XNQIr2nd/LrAMz4K/XUB7BBmKjKoCYJKhSb6lZ0/WWFPqcrKRUUd7CPgMJBZlW6UQ7bJSYi/bc5xV9OBCEpLqHasXOakxPWhvP5++UCEsYo2f7RJ/2G/YWp13JdyCmUAMfr69I7ZLmX4FF0bjM9APnsg+vEeCo3wNElQonQTZlB5s8qPpoSlyKb1v9XcmM0rVLPUep31nEEm1MhnqCeNqhY9Rl+cMhpjoFhOyc1KkUyFvVfdLEkvVJ7En99bQC5POeC/aRlQbCSQ0oYRGCxQmw/CnWgJICKxIWsGwToeSpiJEg/cUUK7K9FSezEMQzJYzHKUAE7iuhFDrmKFeK2VS3APWSLZfA55U/v7IKhOV+T5gwMEPTw+FzyldHxFoYcGcO36iyTWq2FJGmiqT+jMqtVVVLDuu62Nv2E9of2LlI4bqMGmpOKDb5KhsOglULmF8rZNlIdfqzqP+UGWsNUAba+I9vxbR2eQUPjaGGcqhFRW7EiUK+hixIhPXssYQClwETx9ezly+fpApYmhm4Bys0F9WMZ/fb6tcuCK2zfDAfb3bfybW4d5NDLP46LRg8bkzMVEtWc782RgU4QoIEZwTz5xfdf+7SaHh45ZbS2wWZV6suGMg+rsgrWAO45J8TgiIIiL4Bl/TxpDkuU0ypp7JsiF6fRqc9QsqVikctXrx9oNDtaanWJVnpcCPX+Oaut/QwAU8Z4VV7EGTHPU6zce2xH/Z7x761f5XggzEtnhvlbJHvVTnJiXm7ddhL+VPx5McSkD5bGOlcd3Lmo97zlqFNJ5k2hG8mhPRG82cM6nT1s2LlXShf8W/zp+FRNqvOfe24pm8c+yPBfEkOd+nufmcqFFnxK61bWJtQ1Qbnjpf1/XedM3nK1mxeVXhnZOU4b/m9e4EGz6/kkl4rv/3f/4Pr8qmSWqeQKV7Mw0JrJ0TAF0UZWn+KsADgqnBWMqUyMOhpOD02uTaDXonAIQJLKhU9DOD4VJxcarTzGAckWv9IHXNalrLwPXlWXbchwfKDvwSqAC5BrDhIQaP6AeGv7+cHqEEYiAogi3db+hAoZ5gWej16TZlrsxIuSkq+ytg+hWyqyoLxS+VzipTQptn1ZAUN+r51IqTTAwU6akyv/51tiHd64IlQW7amwbbXD+X8GQT4WdYdwHS7vOkEgZNsWxArSNPsI37cEN/cTTKEuO5o0eXynhBrujnVLygl4SJSjxJgDes81/+6Teq10iocVoh+p+88LVjeJae/wgaY5TnIZEDTV+1dpoy2iE1Vd8Zljyka0kzZtlRFGwOBgi4UkLgJvrsH3MnohHPXmRCA+MYn5DGlVUmgSyijnuCvQkdqFffNgdJluNP1WKINU2LxXO50RSw+4fT779/534GucZTE7LFTSLTV0E26YfH0AtQZsptFKZ4ngh2oFD7858w2OAXDjeAco2TQ3/R9FDsOWT7MbUUalAFgDa5cbijuX8x+xWgKmjk/bjfDaaIVkm3uh06oLo+faI6SwHljxeUSCbLnma/ItI5iMDBH/6OIAw2hgQbJ4NKfQmiCSpaBEgk1zyoQJNCrz3RViQ319uTD28Q9LGfkN7L8+Kpizx7KNXEWQyBxvKclE3J5kURqj4/sDcI5qQ8k4wcihAQgSrtibJAyj+pSXMOQjjhMipBwkELIAmvWE4Ke4jXp0Qef+L/NSEUil0Ri1LMmhDzoBtNCu3e2ynzlH1WAK8gy4+fe8DAzEExp9IlsEzKz2ZNXMdR/5PpiHsyV59jT6UzGGLGb/QupFMcTWRjD2MbqlTTQfsVCFInl2L3CriYrMh3UAV6Ng3P1+sJZrNhLa4ZfgVtB+KYFcyNLHSIo4SRE7lVQOR7drlL7ikZuBAR02cEHGS/xDbM3nMivA5gXMipIqniEzpIik8q3zQDjyo3i9ogiDWqTtuLCX7c35RDXnZ1m+1l74xu5h4CP5nnTgoOX1A9SCUtLvpgoNXpK+sZekEroBwk4wwQssa15nydyxplsc6ot8XBex0ytTs2LihTqr2eAKhsu0iRotaKXJrkmhKYUVJhjZ4f0RNVpGYSF7Jlwl2zb67URUi+qC2GSrTV3mMGWbB7Ipk0PRp+Av1uQ8io9K8nPavFwq2GPEExbd9DYsKYUA2BEqxoGA3wRnqzwX4lkOln120AZtl3cNZvD99VTmrVeSZZPz2ij6nUb7AluBf4BZajeqCW1kvXEcxK//EARf7DONNam6jNBx/OE54kylQbRwmcP/lU3Zc1lQSy2562zSEKCeI8MMyDw+TqlSQh5uUQL5X+s8eXSxGVbEb7BGBCBxcYqsUBMyZ6SYZi8iWelRR5ZlW9hxQ/gMRLL6yci0r4OAjOmrA0nyPi1XNWJZRzCFoIZu0Zrjv6QbDdA+4J5BpKRK9OL1fXp0cMOHh5Pd0/v7BEFElyEoPGb7HlFXBOEs3l4lFKUzQQLGiVsq5BhlAuy76PrTTUw/X56aHauQBDaR9bjGAyUp+dJJEiSGEMPRclKOVPy6byIUuxz8mO0x75cETvM2OEemGu1TSNV3MNsd0EX/GgvXua9rsMf1Vd+TWjX9L0NbIsq53n+jmxtON5vDfPOfhh2sb4/bKJwR4z4RCpTpWj2a8trJOfoEm/SZKpiHj51iLRBAG6dCwktADQFFCsPm3GK/6I3eQvz3Mh5WbSML5hf/YXP033KRgx7mr45Lw1GGxNC/V75Pe2lYmyPtdl/JekUJNoTdhr6FJipQzO01Xo7PUgBpmvCD882duXQF8fYnrcT+G/AWX6TEcPabI08bFtGf3oEBexfDXs+cSsV6g0kn87+tUYwOT7eN0Bv6OTtmC9QyR29lWzRd68krnfJgkXxRb314bB8Z4kZXU9tgDjGc8LaDL3Eul1TGb1fru0dru98Fm6tHBHmPXN83Cs8Lv0LGNrDknRUSXDvTraWF394z/83WtKBRcAXhULZpB9OGMoqVwL6HVTSYK2URuecgYFEMh6KpMjx4zALgExAJtLLF26iRvVhK0OPJLFWRn6ZrhFRAEspTm4Rq6HXGPwxgbnz6d7k2tPT1JXkVTDb/f/IimUKZ5OAKg/w+n0+cp91dgvpMtC05OLpaAZaGAJNzZq9VoYOk0GOVu5p55DT36ZAZE2QILWLnMoQrKmZfWGF6HXxKQCEJUGTiNXPZtMrukTJpAQEcPBEPxMZVRxYNWsGL2pUOKgMjMYKo5F38m1h+fTb38RuSZlG3pZ4bmo/FFqFDPWznDToZvFTpY9mZZ109uRlMpR5ZFSnyjwTsDdoKXLaCrTbzKUkl6q4OT08fc0ZxZoEqGspga7HF6kUJ5v9WFyX5EoNUVuXZF8gaKpA0KTSiyTUUkzs7YgVlhKq6yzgPHD6ft3DIlQw2IBBE8uI3ZVAKZpXAruSFpxX2aKqRrvYk+jVAdBz92Xu9OfONTgT6dfQLJ9U1koVGtQtsEF4LupXHt85PqqHCTTBVMGna3U+7cDMjTyfbLqUoSUesyoL1yVb0T1YFXi68t9gR7tY/l+fG6IepQMsQQX5eVYP09TVBmlAgVM+cQ9sfTHZ+/uy1f1a0OgyHIpNYPOvg6JpLgU+1evo82qaae4d5GGJKxY7hHlQXoAeYiMvzf7lAQJSWeD7lFaqb5wUvYVeM1kRyoH2y7wPELCTjIW5J3KvmOL1LfNijX3XIOCTYkKkd6tWot82zFVSjNCFjhIl8mwjRqKEwYNUeQcadVhn4/9rQH6JXItE0ID1EKkSKl4TK5pnzS55nJcDpJplVrk+Sgpkt+RHYiylft8K4fM3TOAMjGfgB/kGs5sMp7iiXeCrUs2sxzlA/Q4W7EXtYKDPxEdaznHCohsz/P6UnyNPhNReC1vjPe1T7DyIOq8AodBZFEJhGB3GfOcPLcDyiUAcUkqFLX7+k7iqzLDLBW94ZmJrH+fPJX3yRdeV4D640ranASswTixT0fk2mzQHuC+4zmqwEJXDuW4oeK7BBs2nNtJLxlX+hRPOk4vtyhDUxI0lYG1H4f9lGLolaT9/mu///JbHOqDFh9S6KtvqEgDrq3tsoh/2Uz8QummlGsq96Ra0qWMUKVJCa5+rhl+IPzkITW3Gm4Q0jjl+GqtoN5sWoeco1H2PVTSWYdgpX96+K18ra5ZqjMki5jc8fRclsuCXIvayNIb3HNsKf5Oour5kb5MpEvboSiuKj7gtUYFh+SMM/c8L06u8Z7yW2RfiMAdt+UZJImrIVomPY330A6FPVrRX43XKnLt+RGVHI+nB1RuPEDhLNuPXy8o5Ro2G1gB2ADPkUkuE/w6u1GxmZRynzYlHjOoaNgZ7xueE5ZAInk7+2epvzHtqIM9a/2I6Z6fkKhFMlw91jAW4en1mmWh98D0Lg/F9U9yTftAllUklxORKSH1vydpxPdyCNnwL3U9IthAenH67e0N1Y+qHFHvWuFE9NH1r0xlto+fQWqRa1SrCwf3+WpyLeovWuP4gCQ/zsgsf2+Ra/5Mm/JZIkXf4vLrScYU4X7kGwYZssSQZ5alFkCJX5ZkKtDk+3QzJhkaJ178GP5D/FmTIB0kp1VD+/N8VsdRO+CglvQCuRYl9CTX+nsTccV+1j1tipmQayslMe5yUcTp53xGG8mxB/tvr9NGWDi5vZAwF4ii/tzE2j0IYSc7hYuP74z37R6Rwk3CVIWxYi/blOgJO6nNJSBg0hWFXOs+Wdq7wVQW39b6yYbkzeOuXPKuuHjdKzx+jikkP+p7w/m89GtdV91j9xPu9bv4AcZ5l74hu5Z7bZ77pO7Yu3Cc85iASfIlmZ0hIcaVfUb66mKj5ha5yHUtW/nyGl0mJv/fQa4dna9zLqZJSNrOOa33//yP//Y1myqGqhcthEwz3zSKBkZxrAw4KiOqp43PDLgQIXN9+gxV23Wmu9jxpzyGJaUCawz8hiEpqa4zlzpwUy6o6wyoEwCRqiMHEgoyPGZOrHx4Ot0/PJ4wwKDItSeQTW4oin5r6bOGxZLiWf3IcC/4jdI5SOSRrXLGjT25eJ8gYETCaGKdSyfTm8k9kTqo8klyADLVPdMZ6PWz55rHtkcFNybp7O+bh5gMNRUxmni4bpjr09VCrsmBxdWxlAOTFJ1d5L15Op4aEmPguRvDA7C6Nl2GSAAU5OZfUBYaco2lb5g6qbIEKFxqYnqp/vQA4phaXX3h8FZDzCYWBRB62lDW36a6sq9x/AgqOJ2wAmSPbke/PZCJt8q0SxApjxAlZ2Wx3GS++pUwCEnmPlNmlalFeWDKefNMCOoWci2N7JEhfqJiDb3rosRUU2t8e6bqoldZpueih4z6m4hEdM8Rj6HnJLiQainRubvlxNA///nPpz//+meWhmpaqMq7cb8i9r6TQMJ+Z4ljBW2zzGyqCA1u3S9JSjWRUTy//H8RUbgBAZYG2vyfH1Kupay9CD33DUTgRlWZQ1TWznt0c8qLQq59+/qN5BrJS6q7PjM7zj5rJrOqL1kaNVefgNge2ZzqqWhDVT1zSL51z0WScVYnpqwbtjfkcpMEAqAgfXQ2MhmvR9mLQG7QkZJi7ckG4FIYS2kHoJCJo2qWrXJhkGvqUSY7i/1EcYGBd5SlAo9+UZpz8FInMFYWkiRhBuY4c70AC3vtS+RaSC0FWw2IkygIqbAqxd4n1xIMsL2GlcWrmm1AbRNFk1xLGd0OkpaAsMoRdXa7LHTNakbVTLs0lGuLk5/PeFd0pQccI/XeC/Pa5trpKZ0XEcVOEld6rfm11d939hppsm6+PuA31869s/mai8BSb+YXwvau5NpWhsEPybQn9/wp9XNPKWx7rLsmvvBN/WDD/gNyTTfkJMQIwo569I2byVrlfPA8nAUul0Fn+W7RSf7ffn1U0LRnLlEiuTb68cwETT6P7yvCR5mqKC/zmsJtIcxCJJsAvr6CD/nhhEwPUInaVvtFdgQkEz5Ppfki1kLq5x6IJZhw/SzijS0J0HPWQw6gQL5D0g4tPfR8g4M6SZAWJSbXTJ4m8IuNyAqGTPhu5XP2apFrHGwgX4xfSD5goih/ufQt+6kSZ06wqOcp1PxDKck16bYcnUEQ5s19rSWss81EK9eaXLOvcRKxzmkp2Lovoa5bJU8g9qGIYrk/hgKgJBS/Qazdo/cn1NUpQTW5hjWgokjkV5X4ur9YkkkhFbrksys1uNfsG9V/sLL39fci15wgkMJxYE+rKa+h+KNyzYlxJBoxORRtR15Pp4eXE3uvYbDBo9UtfI39EmMAACAASURBVAI+wkEeshyDXLNSLfZX9s7xChOrPQChz1GO9qsGFnwCxkXLCbFiXRaK/Zuj7NgIrVOqOieJUCnWmMRjiaiShmWTyfT10JXsXd7LEbmm46hfG7mW95yTa61g6aDaseDmfxt0dDx2ifRpX2DcydhIFzf/vER8HRFBra7JPbYhTqm/YgYTv5X2i00+ItfmzybWiFtqAoZRTbDL5gOmhZ/X/h65tq+J3JCu49Lajq+++NedzNi/5xLZ0R8Y8HFMrh31xp4Xc06ueVtOX0P+uECO4/z0DdQhznV279aQGtrqFddtpFOSOkfcn5Ib6/qW503iwyq6Nz13m7W69cQufN/oVXxM3oTM058fJdcm4ra59w01RV52jZeRtF0iV10u+xLOfdyPQiZkOy7vE2xbm5Hls/ezp38se7ft5Mt7/30s9decj0vv3X2uMFcnya7+9//135BcS1Z+HqQYOWXY1rIBAjs3LC9yzU5RCqPu+wSA/OUO2UlkltVEHL8KaJHMmaCp+3cpw9/1/NkACmKxqLo2XI9KEfP5cuDK4InkwmFMzy/0+wLBhn5r+c2SOpI7AqopYRJPI0COe7klwaTJkfmtRqXoR6E/QSby72gS77VQ2YMyuNNgThAoRcoMCtxINr1SUrvtBrhpxntkGFNqsAejIdc0ZbBVRgGt5+SaQEbAU92zryXHNI2LAZJV8vt6+sE+QwALOgCS8j9vPdc0hZFZSKqxVCqaLIiIqVFvXwfwfNvXAawovQkdAZQ2ounbM01Y9m2rytIk2OCSU9RAnH463YFc42h1fEc0Ch1slhKQpX7Ojo4yMGWZ0+cDhk3PI8EA7i5kSPpwiXxRxhklHGhwzzVzr0BlOwPsVVo4yTUNo0D/Q19nmvp6yi16It7dfWZzaZYA335mGeivv/56+vVfgVz7hc2n1c9Mk2OR6cf0XZBhUBOAbGNpzGqmKyiaGdEVZKfvo0k1qr4wOThMugLuKo86PZtsxT2baDZoF1GikiWR7i/KlC7kqsrbv3z9SnUF9i3LHV1KYma+CFmRT5mkmQa5RmtbrwWe7wA52iopzQCYE/iy/w0anrrHWuwAAx+QpC5FjRIs9kv7wyX8ydwygPfyDKVAlTdZIRubi93KfcQy0EzQU08wELULuVbTkpV9C5EV0KpEhgjQCBhSJhGyUsqa0cB+eOkJTo/INQb8duwzy1nE2MwWDfJAQevbyrXYCzYwtvpGz18AunqiBXiNEpn2gTnzvRcstG2g5/sNucb/Nb5vJ91h37zfXOOyTl7o+W/yod1rUkBlB0t9KkMCLaGEGez4+/ipvEZmI/er89gBznri9dLO9eZ5fQjoCGaV/jFn4C2gUzjB+7AxQkiyQXjAo3kBWrmmT4+fq3uu9gIxP+fqm7MQbQB1rtKCSt8Hg30NBfELM+A+VSXg/W1lkpIMXZq9r/dCrGUhbS/31+b5N5GsBNDpFUq3KKC9nu4by36sLOONj+qhORpooP5kk2AjuWZMpJ8DV52oCIfvufvyhYOUejCNDo6uTyX0rSizImkqxvgcWlHuY867fzytZT3wv8BE6B1ak6xp8/VzJSzms3efYBBnm2IYGGHFXyHXOkBt5Zqe4ySfhZGTrIuazcOl7Ev67Hdyts9mVPPCxonUqCoHRqAySliMv02sQdkGLEFFG14LJTp7r4nQUZ88qeJuNnJNeMX9jU3kZs+JXBvlrUMhQhOVIQJW8QvTh1yL8iy6NezFG14fWmCgLBTlnyDYUBaK6aH3qITAbzy/asQ+kUcnFvhdpR6OSo5T0bhPVBrqnrvGa+wdaOJdtlwCAyRaOSTDMU4GV3EwSAWqg1yjOh8YUCXW9Jcg19z7VBjdh9WPUSJYl25PEcKYPBysG0yhT2hbneMPe36JXJuuY/FRO8HWkEzpgDci7rIzVNBL+Tj9FH19nOOGIEOm1J4yPta9aJJqmzX58OSZzn1P25H5ntiWdac07Mytzc/jGr/h1Pb1eItcm6+dfy/f/z6bcZGI22PE/buOYsh1/7TtmriDa1HJM/vQA96Ea4TCJvpnkcZJ2E1/Qx9cJMWqXGuGvJvgJyE9ieBg4fLnJt3QjufoYV3as2n9thB5/iIm/g5+bfxUYdekyuYjXJ9BTmmTiW+RaxOTBS8u9+Y13PGMgYRrrdblWJRXtok6n2881wsXKcLy/9/kWnirrFHsAu0YyLU2JPsqJTxsYo2b1eVx+SBm6dMrxg3TZcj1PmzCr18QtKsfARtxYyoip0GJ+Cpjb4kmVWwMjl2DjQfsXhDK5kRSmuwfCBoBI12jfgvQ6TUALyDXvntaJaaDPjH7BYItZaEi1yg1DVPtnYtbgzrtFuACJEtINvbdQu8mN3s1uZZm93g7CBiByHNyLc4lJEBAXNY65GEabieTn9IwlXutB30PjlYHIgKBWcxZRhqCM+UE4zPlgLuUEGABQx1kX0TQgVxjLxaTLuTTrkG0SXGDAwrSAOQZBhpwQiKnEapsrfvfCVDEaIvo0m+ulYPGGI2sX5xWKx30+n0tYtBSHtIOxNY+5QEuCeXrilxEabP6dLE8glOgRK4JDB+Ra00Aq92PgKNAnWTMVFK4t0odUCo33IOryoBauYYyTOxljW+XIjClBFI44nux7+WgREAB+KGUVytJI8AhBlKXfv1yx76IUKZh3RHgoGQS5For10SuQVGAX5p2qXMN8vj+O4ZVYKpl/5qAKUGvml5rvQQ+xXymFIYbho2EMv0tGW+954a6SN6FVFhWdfH9Zi5mYoCqRZJKHcjg2eZcwg6ylJkqLpwpqBKlfpNKpNVb4RhUatwN9rn3ZoBuzksNqaUIyFh4kWuYAOYpo6XiM4mXoRUMbDQoQtPiIolv1am+10C1puO6t5zJ/SiDo3iRkiETW2WvpSB9dPmmbK4ItRBr+O5ZTql9BfLQ7rfOnKaKyjFHuh+QojVbf4mE6J+FnOEZLnJtVa6twW4ya5fLQnEtO0FHC8aHJhvDfTkAFO1HGRffpcvGp3KtYgLOoF4VYcF0IRmbWDtbhooRaB9mJna81E/67Iwp5pLfzj3sIH36inlfCWwUmHkSqn1AkECDN8LpQsd8bHta84DcO7/b45+UpQ84SwR+8HLZd+2S2JkA95Qd6fLcHoBrlLLQ7rnGkvLsYgfOuN+U5OTf3goepxeWx9Qvc1j5v3eXoQFx+5U8tyKUXJandhjCK0vw5/VffVLvy7pWX+R+X0U6uMcdE0ivOOdIVHTftNhQEGC042wMrb5rnLiJ8+AeYGWDbFNTqcA/SVgAs4Fcu2KCB4kP+B9iRSpupV5rgi1JKxET3Aux/dH9jWyy7lF+7/larEX2T8ouoVQDjtT1d5sGKonYkwfqvfSZ88nIGtpLANM27mgcnR3mk+1r7mqEXJ93jfdOl4YK86k8NGTcPM8h5XhfaW1hpTIVIXZiUq+9sM8t+216KBL+JMEGNRsSQVBvQ1VPAykfwcEUnKqZyZiNmzoWCPmUs2m/PnxvMLxNr4g5ly4L82YapHGnEE1NQYev4qR5JGxBFKJv7wsGGuD3K3uvgXR7ziFcIHLUwVY7DqLMvNVI4olc+2T1WgZzIAYYiFQ48Ab+Q3sGvzTkIIMm+gLyzLiXgH/cvxX7in4e5CYTza4uMapQFQ2Nkvf6JXVxkjdltQ68rUiMt5RrO8kk37D64JHvPCTXJkFTpNTPkGtu/VHDbJZEWifECj/PqZdW+Np7l784S/QOH5IFK7tYqlXhmSSO1vN3gWnYfPfqDwbmGczLRcJnvGaP+2LPOjY/33Nn95V46sB/r5smKnKvotcf3yV8Z8KsfGi/jj4Qv5l7iYpVYFk2O/GQ7XfaSbAwYlWu1WcFBzsZ/hFyjdjv4BHVvtyeU9RjxK32r3z2rmJ7y5FvkHG8dI3VG6fF6r9NrhVGCc/h+ymMFhwwfp4vn/vF6K3EA0R0Z4lqX1M+a730d3HMW+Ra9ur+IVjeo319GXe9f+beutD3viu4mPtuDBzM++axifKPr/s//uO/DVTpeuLKJvRjLCJDcZ6yYT4AcuKefBb1Wprg22GCWMMAgKen+1JvsKcGG9aqsXY8v8Cjs5LV9FOASOBGATJ+6XV67TOD/Psy/lQFOSuKYE7NW59Ov5Nck3INxA6zXy4LRRaMBIWJtdRc46bRcwGqrTuSdR7f7VHbIJXY0BR/WrGWRvEsL/QkoQDE/YHmcJMgMHk4N0Sys539SpmNiK0AuaMNuH8X/l8OXI3Ui2DTbq+prbV5AkDlOrm+LH3F2ppMRYAN5Y/W4bMy6Hj9zSeV2FKxc+Vs48vp99/vWc6YMlAAJPb8wLRLkESV2eygd8lMxYBPYzgMoEibc3JtXVOV2eo+Q4yNBtCDXBOxKPWaCETcp8g1lYCUya+vYCDvPi0h8tJDJIDevfmLXBNR6bPgQRTaO10Ww+flrDMaFJNY48QvracqDXBBItc0eUf3p55uCA6SVVDZpaag3py+oeQTRPgtSnE0FQ7KtT/9CT3X0JtMSgL0YsOwA/aKe/YUsudnElH333+nkm3+mqXdIpFBYoFEFSnDxtQVyPv+iUDM7rjMu4g3AFK2Wg689fCPmhwZqsm9gdy8PyWeGfihpEBPfEvvIh0Fk2sm+UUSpW+Y1jjkmq59jLYp4K198ZqpdDlvVtGylNWkooy3+ET+STvXQwBCCuZ1UVeFrDwiU3pqsO+H/ZqmukSlqliXS+QaSHKQa3VtVYprQOvm3/W8R+ZZa2YycDT7PCRidnItNmSQa/JDcr4Foodvzb9lv3HPp0HtAAjJfmfNylyMPmwBUAF/ha5G4Bpb3UGHvsSnj38fWLh7znm7XMKzHY5nMuYFeDACnf4s++0iYXuB6owN8miqB5oQcJlsORzbfn5UExRJPYfcOrvKoVxr4q9ftcOiHbvx+QSPbB8++ya1r5oQ0+SWMUuRb1HDm5hH84K2Fn56am8kjBG7NB7WoZ8d1zdCmiLlex80GXHhqXbAsax1J4qk5o4y0wOpfO4uEWwNBleCLfepR9tPJHtBfXT1/EWutXItWA3kF/w+8JbINRFUIKcIGYwRZ+sPTtu0mk0lq8BVwFhItqDaAdOqRa7dZSCN22KIPJ7rIQyoZyxqWzZCK6xttPZEfXh9HMmwAHr3o+XU0Af2WhMmuvaQLCVIFuJslALVmlUEN/fj+veQ4E4d+Dqz/lNlZOUae7HZXru/cAI936UDfp0ZPrOsMc+71wXrwZyVlWsg1NxaQuSapo7fPz43uYbm+ra9qdKAeqzYupps2wEINbQhrJ18JA4ZfkDnWwazhj+x5YgSlup24KoBnkUUheJOPEmbCXOQa1Cq/ShyDaQay0KhAoMP8kFr65xVz97uIF/XPOy4uCz1GkwLjSqxzmsdEN9ooFfsSZHGVSbcJ57nBH1wkagHueZ+05oc2uRaWkEk0E8lTTDkxOm0XtlCZyWcu7VVX6aK7fI0q7H5ao0rjvgD5FreM7EJ//5T5Jow7Bm5ZvskPJDJ4Srzr4R8JWm0/rquI5Kjyw7z7zu5xu/ZEkf7fV6y6+U9D8oHp0+5TCS8rUbPvf0MudbrcuHq3fKjSCwrBy+Ra/q8Jkq4ZoCeGWhAYCjCPISt1KAdr5RQIgk08nujWULU2iORpeRK/6CwVMjYISfKne7kWrMRemJ63sYT3jYOG9961BMyHqKD+f3lfnkoR6bv4J2Fg+sDxm6exzyY16/jpW8lofz/Uh9O/99f3MTlm7d79o/vkWv7nlsI0u3T/meSa/Nc5e+XyLVc59X/9b/9u8XiLgEa/2WVUWqjCmyo3weAliYmSiGWjJ0AlcZrW+11jQkbUrjgezh1CL/dSDyOOoMQFNSkF4GDWpNreWgh15DxwmdDMZMJV5Kwu+/SNXpBYRqo1D4g10DkvPwAOSD12gOHGcCxpVrfTtk7GZkq9I0DScjmpvh83x+ICY2nF8HEnmQp+3PWVs6zJ1Zm77RhFuCZpZr1oAzsU2qgg7gqcBJwzn/bv0MOWaCc/ZY4XTQTs5rImqouvEdGL0j1RxFpylSr7C1ZaJBOhBxuMi3lmsi1l2dl5b67V5ia6qI8DT8DoFXPj5qYJAQdBFDHbR606diyL8oQLgMx1tMqJz0no6ZXoIHWJNcIHgXyVO4bcs17/9ploWa2ub4vAE4+E37uTa45AHe5q/iVZKNHSTUHfagpf/rtiWRBM2pnnR+V4US/FDbd57QpfD7u7ZPlQCahXBYqFUKXabDc+fPN6etXKNfuqFzjz1gW+pW91r59/cIze3cnYg0TQ7EO2K8g09BjB7/wd5zF+SvrLNJIxBpUpPgT5z5lP11OZ2eRklD/Ock1Dc9ujFROvrJeOscZaKCycYHWTM7k80mpEiQTBl3phZNhGPgcllHmvHDaaAI5CDQ1dGJ1AM5uRjVo1QHP9wBomf5JUtU2NwoNkoE8IyKc+5eeZ/rXMGvofz93QrITIRemDSklBCcSz7LQZBfRb8cCwhBsyVRmnT3AwWnIWsM8nPSQC4DRLe40iq3/+HEcfoOjEfQsU6r8TdVaoKmp9J6rRu8D8FEtam+uslD943wtEyQhY2ZWz6oQ2CoFsibYU+q5AbjYo4DyYPs18aHnywAihM6rymdY0jxZuiQ8rLbTCqz7Y9779AMJpkIadglGSnKatMhzqnLQuoZZHtfv29HVbqf3RM+RHZ+fcSngqGsfRNn63dpI+/eJBI2yUWuGKb0rubYB87FX98/b73eYowrdSsHZ3mt7VkefkuBfMH+uw664jmogyjwRT72X9kAw61KnZI+5p5XJ+hY5gvLvkGvybVTtM1F6K3INTfCpXEN5Jcop25/l9cSKmZIeZZUV3SDXbqFcu7s9ffui6dTwOVGvddCr1cYz4dRmJ7JKrTz6nJXtGS1Qfn/+vfyPPkP3g9eCGATJdP9w7yFGt6XEoxpvKNcmRhPZqF5a/Qzq9PkvbuJbzsuoeukz3DZNPYwz5MDqudH3k98zlfNFSINcsGrKzzH9yug7oOwimSZyLRNe2daBbVOeOFMc2ioMYgmZqYmeqiwZ2syyWVyfYSd85ATjRrl0bJ1yiblW42baNfeFTb/jwqEi15LsYXloqddUHvoM9dooDZVKYzYVj3dSPJN4XOe7+7zh/1hdAHU/K1eA+VEW66THSO+lukITe3WouN/tKyyorH/jNzl+UhWP9jD9sCeNs0UDMYd7oDoB1ROxmwxKdUW5gTNybfMR7ik3PXFIBNiUIwIqW3axg1tZaJ7rfM1ij36WXJs9T6dq7S1ybZAUaQvbfiGYuG1lUxQbPvE9lh/ffPGRBT/y13kCFZ/4jZf8XD73MrEQO9HXmzgQ75nP4C3f+97n81vcL6yhknmAC8o1rfMBuVbKNZ37N8m1LTkZp8r2LkOxVi5s38xJzMbyZt9MEnojShlH+Gf53FAhvKdRDsp1e8N/6ixY6ejDcwlDLHvADHk+ehLgtCsVErcamc/7cCP2D5fl+SsHGhyjlvWnicc/8tp5lUdrdHmPvvMA3vny977r0vcK80dYkwSe4ibuE5Brh2+eu3XW8ptc49RFgz72IgOBBPmzR8TTKZFgkoQcpBQ2xMtzT6hUPwJlbGas1Rc8sgs5wCzZzIS2KINUUoCms4+PU7nW/R/wBSHXfv8OEg7kGpQzVy4NhfpHTlq9geo0VtAl1dL16Q4j6EcfhlkmKIINpZ/KdGk6o4c1pPRte9h6uOo7p35rUi/NTGuzpO1MJ2AMsAwQp4GoccdtZPt16A2hHlAhDOqWIzkPIKv+EnFCmBjmgQ4EBABNKC0UkFOJn27+iv3XpFRiORmbtYKMQXb0+fTkxrp4NiLXnk1+6D3p9WErLRs/Gnm3o9Si5jDPjPW5g3FJ8R8g19JTqsg1NlwGoSJyrdOFbeBwDToPLgv1QQzYpIEc0wIFoNP/KiUY3ZNGTlNloVFvqrxXyjWsKdYRpJv6dMBtqe9ar4GAeBFrzPS9EADiuaF8+wt+s8/Nzenu9nMRa+i1xslut59Pt3d3p1/+BHJNhBJKQQHO8fcKqgqAxAiJjCK5xsmUItdwz2WorBQp56GnatWEJwylDsHvq+MUPxPSZzjNBJhrrzLZp5D53MildnRhnzNpXHeqyAByoy6UGgzgHOuARME8k1EL4jyTxHJvsxBiIOQAxEn6WUVKSpSELKjDTCFFoJp+fDMYsA3eSm2yHlxTLKQHFbTat0uWooJkA2aUbUMJAEBfgxWgFlbPHZWG6uyUstS928ZYM2chU77VarxZSrHQQDb+fEbnmFaBV4DaO0hG+yg9hrpHUveiylh3N7UPCeGQRyULbaBTpkQibhCYKbm6SK759LU96t5juplzUDxR2mxOrRIz2zZf2uyf1WBvBAkkQq1WHaWV8a1FTo3y1QWMR9k2SD5eX4BDPaePA5vYoI8A+X5t1mmKqgxerCiq1zpYNQsgm+cy2brcEZTlGfA8Rqmy3c4OVhcg5s82Zu5N48/gewt7j748+Ye39nIIh025RqteCUz3nbFdYo/JUq/1jXAf7Jgj8GYLMqbtWN7CawaxZgU3/ZaIJNo+VyEEy8Gmn/sBl5KO3mvqjekSQhLZUMVDyayy0K9fvpy+ff3KITqYKIrvCjnaxqLtePev7LWo4r0idmTDfnv6pyq7w7rB3ylZC6wILIkJmveaNv8JLU2UlIH/De4Qj7XuRzyf6ceL65olZzZ0a4x+EBna7glrp6VA+yD5ouzfcT5zVn2OcX9UaV+pBzHWhNgBfYYfQYLCB2lSN9p1IPmJae4vr9enF1QcuA8w7jTkWpI0jWdgd6EUNrGYyhY30s/kZK6dN1fhmR9KVitmSKkmHnVKQ41mUq6OQQ5WL8IXAUeyRBSloZxQfzo9RNHGYR8oZsazOu+PxWspe2e4z0c6FXMeZpWEuveqTPkYMOCyN1P7o9eugvKOc8LWpE+dhoEpqZcBSU5Ccso4kmudgCpMOcUMwUozIt/Off1v9myuP88jfhCfERXR/hmbUcxz0Dk4DO9Xsv8nybXyG2NPV6xomxqyI61CpgIo1Sx6Bn2dK7FVFlCrWYFElEsrIXdpeZf3nr2om8nvr7vkG/+Iz8zX/RFyjdbdwOcg7+m10PnJ6gWz871bWejRZ3BbZlooFazabIXtksjU0atYru7HybJgea2d/vWIBOP9+x8WxX72z3jjsgeUzrJSbfOdlWwacei/MLm2E2slbAtxmbXycLS5g6OuszlrQR+DUw14m/tlT0LLNM5kXW/mS/ukP08L/AEeejshUz3a//QvRa7lHvdjutqF84f8cXJts4uSZjqQG98qZyKVWsgfKdRErmn8tx6IlFvuz8CD4watbmaYf1eJgw/t8rDX2yVIIem0Apo0hkUfCjSiZTCe3m0MTOT0QUBA3UPVFLJ1T3g9+ja8SrUW5Vq+I5nv0R+L5NpnqbU0PVRTQQEu0eCexAOnhKYh61gLZ2inQU0wmD8nIZaBEfMht0FL8OTBDTUmvjd0ZzujyArJoR4fcwpi+tglIJ9knpoaq+8YCQODDt47CFIMchgN+0kmYt1dbsc+VlbGIIZnX6cHDJOASs3k0CPINZRhaKAByRc33ZU9tyRkkGuXMESD2biBaRDwYZfItZQ0WIkylGvMvjOwQamxnjnINfUfEblmtxt6pgkjBCEz01ZTqUSuiWTz82SgpJ4d2sM9QVeEqZR/KkfT+UJZM8gXlDnjzwyEYLOUZO8DlHiA3WDfxBo+V+U41xw8AnINQQ1IYpTmQLkG1RpKQfG8MSWUijYq1z6RdEC2uwdkSA0ZhRbtSN2/BqG0CkzT1VjaHNtSI+8jWowHJfVRWfGXp0cH0A6flozScJDVTHnsg6gcUt7uREGcUHLXKS+SGqTJH+LDqGBoD/WcqsR6Nmx2nx72XGO2zSoAT8tCwIb9jmcqJYbJNROpVPh5gme+N+tZBErKYYlY0ofIdhXBhoeXyJFs5NoInDLQQOWxUsbhvEKgJQDlP2uwQZda9TFNSVb3XEv2Tuu7AhY6bz+aiwMNkql7g5DoPaadpERFE0yVUapAs4EyARvpA7/Htl+9hUzEed9yDadyrfqLdqbWx2yQ/boO9vUa2fSFrBn3hv5IsSfs5eMpttnBsSc1lGUEF/GTAZ9SmOs8aD8PQOvJmTuwuAQ4okipoGZTVX30c94LFlaSaA1KEzTIV3kv2y+QKCPInDan/UA+tzLq7Fs+JmYPwP3uvYys/HyOCfD4/lS9mfTiz6pu6wIqN7HG+8yHzL2Rae0mfBPYwJkckWsTb8x7Cqz21llud92XvpGa3Ch/EczC5Gm1+PhMf4Y1VcKgh/RE2UoyzfZSz89TJa1c+3zzymQsBut8vbs7ff1icg3qtc+flax0UqPstVswqKctEn5O8HmaZqndcihOp9NvjyLXqDKDepqlefLpUt6pRFJ4UpPOpSJyr88oEkxeF+a0L5e96RYmWmA/I9RHOTjMWViDkBB2eSy2H96rP9A+IkO3kJCLwjvYInZ2gCGWUxKrSSH1Crvuvl6cFg37hsFSnP79wPYpz6jswG8PQRBWEL5je4EoQ2wPia6Y1E1/1I6g2aMs5zL37mFXuJeo/tIqQ68d5Bpbs/T05pS5EhOBYIPCG8k991lDixcQbOi9BrKNozgOyLWscOxyJza6xzAgXvos8+9sCxN7708oBxj7OklC99ktjKK9QTuf+Ml9CKWoFhalwp84Wcp1itudQJIqcSQukyB4T0rjvdHnf9oh+eJSru0R9PrSwhrde/RfjlxbbNe4rjatfXFBGPNyQ/7ttk3nTgHw+vdmbvg86gLeHtowr3P3c8tn+IV9/i+zNEf+ctqLLEfubY8Zj/z5/pk/S64R18y4rNowrB6Ud2fRbsfxK7lGnxK/ORa9VoZZxsb2bR31t/PnPc6iMV2+Y/q9ZS1aDFYVJknYJVnH+4jIYxOvyEHnIwAAIABJREFU7Scg2LefwdtnJEaVWHhXH/oG1bu7+RnabqoAWyk4YObMi/IzGSXE0I59+Ba5tpNkb5FrRXr+cWatbMq6ewbRvf/DR+zd2XvOf3BuF9bzuJ+Xj5FrDkCm3FFw3vXP4zrCoiprJbJMPcU8QWga+5BrdAKZuqNeCrLvcsCT0GGgNcq6kp0MaGwDuC62ArQGIOqT4UlJ/kwq15iVk0KqBhmMgQYgezAptA9zB0xs8A5y7RaldiIDIBEPuQZSggRbyDWDCa2Rmpu28Qss6b5c8965PkN5tgCA6ieSUgGrMTaCLeq3MwWbT0X6S0V2zuBrIYHsuOvA9nNjBvvqxCEGt1AzDfUhfs4MMktyrz3QAIC0pfzsrcZJhRpwAPn7779LeVU/p6Lnh7eAkEwMucrcLvyqBO45YTvfcV4WKvMcoyGw51IRBGwgFU2uoecalWtsVtt72jZvW8eQznIcyfRiraVs7ECQgOoFCrDOjucaqORjhjnZc5y7z8ykS5UpYg1lhFWKR4KtQzSd8Qw38FRO3xdKmaG8DLmGshwo2KBmQ2kO+q0xiLqVOhNqAjxnXGs1rx5T05TlD2kUUkfTDHGfKYfU/kNvHgX/PLdznew2Zdy648LTw3c3KZ+BdIgdZ3k7V1NGG+tOhYWb6mfKcEi+OP4QXSK7QKKmxFyT+nJWcHkZRlKkYoauRIFailTvW6h42b/NajiXimKze5coeMozzzCE9PEb5eUkXccwhwS92l8m0keQ2wSDMuR1v57sC9Kb32uVMKcn47fLkUW6pYltaKnub1Lr4jLSxHcphZXtPwCSON/HuMPP3SqBg2Mfu5qyGikzogC2TU+2fiPX+PzSc2KoHrlPNnItvmkn1xLkqOy7AaLIngZiApizhPT4hnsggmyyCLIBzdPDqogWg0sTgGsvppHhpR3LefEgomRj3wEgbUn0QtnJ+ITjwGACliZ+3rDdvoa8tgG/7JYwx/BTg1yTXZPiOUNwZrPuvpYOSLEYmexXHnkrXdO9rs8p16Ccz5pprWBplGmj92V9xkfINR2SQ3KtlGuehNw9Uztcntf7FpHJZ5oY8gIQ7s8yackkU/ykbIzaJKjFB6ehuzQUCQUSbOl3ZlDPXmC2wYX/rAa6uQa5djrd0cfcnb7efWHfNQzQ4ZTqlIAan4qEwJAFXAe+/9Pp+kptFHTt/tNReNDdPcm1JHe6rQUINtrUHyI24sPUPkMDDTJ0KsNP1j0pTKeAc/Z5SxsKyDdWcq0CNe9/fd48Z/p7VGr0n/zdiSzcl8rYrTZwuX7wH74R6ihWi6CkE4QTle4iQCN2A6GI1im//X5/enzGkABNe1e7CbWBif3L2eD/B3MTp3XLiZxbJSlaCVEDykwahSwKnpKdWsk1qe+uTlck0EWywivgOYRcQ481kGwi115OD2j58nKl3mvAJyb2jsyd9ksdCOIQ9kQzmRaSDbxiWsOEMAzBQL9bNiFEvxRq2uuym3iGVBH6tSkf7X6geN4ieUmwwSe775UI6Y1cM0kkjm/4ioMomAmIKmldVwLv1AwlK3+ncmX6oCQXU6Jn5VrszZENqn3+Ez3Xdhtsj5cTc5a0YhqTqs78mvFA2/Nzcmslz3TN8g5HJvKIyJorOv9dftkYdZz1t2z0EV5aBQSKId76tfuo48+8TO7xsw/KQhOz5vMSn126FiqlRs+1ThZH2amBA73mecrnOGk+t+yNoNH9/ngm3yDXEk9qz+sac55TInokysx1Zl8kvlue/5m9eZ+cZZxmAq9273g8Q0cgv2DhxXqfQ59pArBKaYNpbHs6rp52o+9ikmUrpjt/0vOMvLevj/fJv7xy7ejMHmG8S+e4/F6wvF8YkpP//l///m9VFupDnw3EyUIyA/6zTRkuQn21TK5ZJUb1Wk2xEX0d5VrIGEmfFVyoL4WAdiby6bAqKGKGsIyRM5x2FJKnhkxb8xTJGHKjJQiFco1jx5/YS0KldPr98KhpoVRMhVyTDSzBlBwmyhVuTl8Wcg1rgTI5qXykXgN40eQrWAqAMfxZ00/HPUQF2MHEKDkYU+u0+juI7/5sMp52tpn2aaluge9RTinDMUrdTFblc3SJWmP+rHaZlDeOGEms3X0GCXPrnmx6JgRwn0VGTOUaS0PRD4OAQb0k8FygJMSQgyiv1DsMPfA8YruAsQyviEOa0HPeejKjB4FRDsbM+g0zIlDrEopkUwuMsETkigMNNC0UpEverXOUtcL1VZNe7AerRiLCI4lk1VqIYILmmjYFMk+ZdJWaZBCAe3CgNyAVRiq11f7Va1Q2Wo9Ja4brYbpVZ09THociz33XoF4DkQb1GspCcY8YaPCnP/3CAAdnH7/RB4dBBNVNmmIp9VZKPkOgGry7V2ORfWN/puw2ey1ZlwaATeJktR9BrulhSilbkm0d3DwJAVqUo7aaLmAjDrR7LukcpYx57oMrTx0mgROiN8ooT92dPcxiV7lPQ5SXp4QaAD0foZqII9dforgimeVhA1IqOpB36ZLKMURyoZxHQZSmnOb+mlxLD6AYtpyjKAy8RpiyZnKNigCW8Ipow/WIYNM1KsslNRYuHHt4Op0CYybjZva3VGTTe/0kuRanmHvm/9PO/By5NhVub5Fr+B6BsoMmy1wSr0+tVWdWk22f1z6X4to2zIna+qzaPjOYHchatlGqlpwNvie2Mp8b9zbOzQSoFUUM269T1cGnAErD2djj+Cofzbqt9sV9PfOe6+8JBn0Wsqemv6/9namMJmxTjpeeRB3k+qrs1yrYWFvKpvbn8LLKyle5m/3xULDN14is0IL/NeTaJDHxWSI3pIbOHi+SR992RgZeuiEdXSHvCowqUkgyKOe64o5OkLr/S0pDQX6BnIItSMIhpf8isJ0IdGlolGtwhMGFN1fo6fpKco0TQ0GwUb12x3YEwJCcoh3yjK0Ink2uoXQU6jYMVsiAgwA5dsevXw+Pf3GiSgSgBthc8/Mjn4hSjfdgWzwTKBNb+UFLcQ72JUFkRRtNrnFardc8BLIehfZL75u5b/OM5K2QnNF066dSrmENiReiarTSDueCTSI4dOrT6RPINU5vfzm9PKkvXgAve83dP5z+8tv30+MTKj5EVGX4VZ2dRHjxv1ZgQQGvoNMtLui4rKG3apZBXtlFJVVUIjwmqeMCrcRTGxYTeN6zKXHF/wYDQcEGYg3EIwYcoCLlnuQaJoheUczf5FoU0+0TA3tp5WxDP7HXGmIbqddIqlHJ5lLWEIYOcon5BrmWhK0wXhZAzxk4ikk+99nMa9LrlViKWPlRz8CK8pybOZXWacvOpJhgOyKlhGeX41DnIq0RRDSslmMmeEo5Yyc1A/C3DGhiPlz7vt+55nGO25dfDn7lgxb/7+umXTy7mLaPFUNs/nG19fq/EGz7x9WaHPiBOstRWxXBc129mYpwvLhoJmPGjaRsMW8pIv6IAaoEkHyD72bcU+5P9vnyrzhLXU/ZgZT+jcQkv6niXNs0/4xwmGWhM1E2klQhlTaRxLyuczup+3qLXMMrqoKoHrAeLG2wz/NUdOksON48SiSGtBrLNm3I/BpdoEuCLySy8nrGaUXz50t6BbZjOci1YSfHfgwJqMoZxc4RCPT3dGmwVrIrBvazvZ/Fgmzb9vn/Mrl2tN/mz7T/O1kUG5H2N1f/+A9/1z3XJlnBv59r1/BjbFCUhh2Ra525b0WaAjwF8SgnA3iBExVgEcGWqVEi15xxGOqklH52YC5jJ+WFFCAMst0LTgoXlWsp4/CDAwxA4qgkFFlJTwllWR3INQeSAZol++7hBJiSCWUayCWWhULtc/uZzXdBSoCMwP8ng4jroCqHAViXPwTIhFyr+wrJlUlgk/iMbSxmP9lBf/YgE6PKUf+2MRHUwXgOC0BI/r2euDWnhNZnDhpfblL09ZXE4hcA4Ls7O2sRriqvuGHPtahc2O+CpW4AbE2usazxUWWNfDaeevlk5RrpxmHEqn/SMFANRgUZ1AC8nYaMfbJxI2gY0trOFCfDaMKS4MGkJ8g1Tta8poJL5JpJSJvDkB64pgw0EODS9SQbq2yvr8sTZVdAPkslMhluKIg4CAKqADWcJ8D0QAOSbP7NcxJi1RdB0GH2jcDVw0dwXyCIRa7dcT9jQAeINRBs+Dn2N86/hizobKVUBqoBfC5UawCEKmlIHzncfRSvHSiEhMj2bkAdDVc9SBXu+cG+PD85ux8nkGDX6i/bEoFE2ZsERmLNh6kcJbgIzEQWJhia+yHEnYePOHgJ2JCyQUGPuIcOlopss9N8en4kuSYiQIGgJoW532ANN8nnZG+7j1+mdrqnW9QCspU+zQPgNBmi/bqS1Ho99hCaeYdAC7km9RruK+O6XUJp0JhnlrWuosZMCx19LCuI38F9NVg9gncJBgZQ88smqNbtKo0rNd8HykJDzMQ2js9NoMpd6+epZ62LTwAmRaj24RxGEMVZwE3A31vkGj+pyLVkOTuRxCdlVbbAok+OIsI66/rx2OR5Vl53kf3TFvq1G/ArAnAh13Q9oQsvga/59SGERHxvtRQF6se5PCPX5Aimra/G3oNc4zPZ+oYunZYWtdkePR7tvXOlZQeBrfCod25+B2uTXkpyAHZobwQys+eevZh9h0BxEZUmUtNLMsoIPfodgp/fmy5lI9f2c5W3dVJfZK9DGfbc5ZR0JBZvOf0d54ZnEIqiqL82nMY1IRa0Pavqhh8nEGzAWfA1X27vNKUayR6Ta5Ngw/fgO2D3QKyJXEN5qkpDZR+cEPG94BE9Pv6lCEBNrXaSZrQpYaK3hj4JR1WD+TncJnbezxSJGCop0x/YZyflqvSbngpdtuEg4JpJzuyDkB8i115Oz0jQ+MOUsBOuKOzHSe36MnwvmuczyY1rsDK6FMzs4SoMhiT0/QOSz/qNhCd8wDkxrTPL5DrISfTFc//YVF9UsowvdWBtcq3Kme2nq1UGn1tKnXRseG+0j8JGUX4RA7HXGiaG/uCfIKNEsL2e7oE5Ud5qVVZbLquzsi9Gf2msM9V+LgOVek1rW8o1TnTXvkmZrsqWR0La56aSqXX+TzwrPMu5t5DM/gzsDcQPIFApAEClBxLOztB2Ka2/swh932Ew5453fOYXCBSskL6jB+ZjIdcmfAp+2cjhC9aUP46NCLmUP98i1xIfymwlkm+Vp5allWGFw+aF1LMxgXHhmkN+66157XZHU+X8AXKtjHikCG+s12IOdtIiLmS5r2OytHxBcMJwVCu5aKnCOacaj2AMVP8rYnhOgc9Fj/0vWsG0na8huKxci/deKmvilmROzzfiEbnWu6EtpTmiqsErbJYvHgkOmh/bsBBPIgIdP49kKcmpwCU/i/mIFtxT6+1y77I1wrRHdGZEEHypz+oZZNq3otc+tkQ21/s2PeTgg3298Nl4RSXJx56aW4XxrK+jE8/9XBaIWbjVz+CgCmC77O1/+1lfJtOPPuFoFd/+pjMM98bLj0jCS+Ra4VOQawLYbtg8SzLd/ye3WyDbYEqLmgbRzQqrBFREl95jCfKVJkABhMEpqKE5ZPfKOiYjm4uDKiqGNhwTDbCdcpQ8VKSA7GKpgbKOCj40nh3fzgmV3+9Pv//+nb292Eyfk0HVT4LEGsgKB8VVwgTFGacjATRAfSRwIOeuPlW4JzWCNxnxGZlB3XeyNJNT53pXI/W1T4oyiFLyldMZ5aGrI0rJgZz0+bTC3i0hIQHGCMT5T32wuixAcvs9C9QHCOuvEj6ABar2+FtqPe2lZDUU3CkTIHIIAE3luSJdWHrGgF1S9PT6kGpGU0ZLjUWSsMeqz8MXgJp9lKxYZ5ZFIElxKdBfhJMVQVGPRXJfhs2loiHnQK5hL6TnGpLACapp2KwkwT4V0PLe1gf6zCiCbnnvawGtLm8eEJCOuwMFrHJUf1JFaHYmFZnsK3jPP0Fapk+WHAU7filzkYa9GS+P+2JpqIMaTmu7I7FGsu2rpobiT/Rfwz1jHXWGm0Djc6GaoH+OPUArQALQPyfYFxFUU+VsszVlWINKuH1IlqDEVIo7/MK+o0IgJHs59pVU0MCAqNZ0JhKc6omkrFqEMOwGSCbA+JtPsUG4pVHCmSCLZTVPPK93t3cudW2CI+Qa152kma5fwxGe1b+w+kJ6ii8HjUQpgKeGu7eTrKalSUIo4CmFr8sDkqConlw1QTCTQwNCraDwRF88ByQevDtKdZrEgzJf3ZDXeTBZE15mCBsrB6PEqz87WxnrVEBJib06JSF+6idWEojj0kTNnEm8di3z1llIMMDz7uOX9wRoMSgazf9j+0rZOsiuFV2e476AkmqoIFRS91T/N/DiWRbQgXi/ZCXWtNatmioAOT5zgr9e51433lsVIHuFA87eIGUyNZTvdXnTG5hk+aedeO1/bMJsvkGXo5uq+/UL5Fdtxxbs7f21kGu5v3g9B9Rew6kc4n1t978Dq4+QVvuaVA8w3sweBqyv1ml3gMgyrNETLtjGviBENdaKtqVKmEz8loLmXEmQ1eUZGZEcz5IVgVr/fj61FhwCoUSRSBWUG6rkEOp+KteNYegH2DMK+ErXaCPs/l1u5O72CiDWrq9/EEMBVxBfYajBHZTUKAv1d7nEEf6Vw3RqGAywEEg2qNhua5Jo+T+f9aen33QuD0itxlldwhwsoTYCav4/Ezb1Hmr7jc0SEZF0Vy/NUjF62fH1+ey0IJA96yRJ7Hn66JJIQtAHq1b734N/UroKFfNoGM6k19Mz1w++E9iNaI2qd2AFtEvRwDERjZ9Ov98/nX7/rpYdmkYurJ6EUHAXkytW/THBRlIy5abG/6PdA4PtakcjglVoR/8pfnAcIVll/YZn+eQqDawpk3xYV/SffUE1ytPpO/rP4r5eMMjg6vSAAQdUr6n/GpW9pbhLia4SlwkkQ+Slx9onK9cmuTanSfOZDPJxxkCyt1F+av+bS9S6IRntMk/8G3GjW+1wVVj2+sKWNhjIpoFCOtM5f8Tf3s8dd8TprTZUoVsnOBb7OnpO5XyUjx6l7pPgSJ/DeZZmEmT/OWMn9OutJF/aU3QJ5rymt22ud848x76HSsQfOKlZj7P/M6+3+jXmX7stzU7ufNQH4nUhgud79liGrxvVORqcJYs91zW+8fz7s47HVxYMFR9a+6Xi9oNPdDjS/JnFLNVfuN8ThWaRoUMZfWBu31m+lXA52mP52SxnXji5kD75Ju/9IlANmNRaoHuCUuxQ7SaEtRGz4vtw9i/9qqM1Jsn3cev3BYPSvg+iVTbWZ3e/9qMvjZ8ffeDyLcEIq6+7YhUS9hPbwDAeljI3CZrzM6FKt9iuOhXLlOv13jTluImvS+e4iMpKqAb3Xdi/9ZFdNRL/29e1JhjrWW+JxyO4O1976Zxeel99/3//T/9eXX4yDc1Orz5QT3jljkfDcfybei1k7DQ2ZpReM9DSpCkEoAJeIdfU9LZ61hiQ4XPxupL+q7KqykXTYyj9JKpvCtkN98pxY1s8BxA0moB0z0mhNczAE0JLtVbjfXtH435QCggFj/pBjUan1yIMURYJgo1KHxJNg1yTxxtE2yzvysAFxWA6CIOFHWTnSqw1QMffksE72ggxcAJoCOxTOtTy3GRY9X4/N/Z1aIY+xJnIDRFDItak1tM+kEJLgZSvxigiyir1kHBpowccqOzsxHIEKNhwKDVivck1GbVV+lsOpwKtPPv0TVF2N6RXHHomWi2OIiQYQUqZJkugW3EG44vBFnzO7LnmoQSzlxMJJoMklwl0kAJgF6MgGgP/BoJUGW/vhYWc9Z5xxpLv4tqpDBBqHRhHldg+cp+TXCPB4PCePbVUWiCKxOUNnzSQAiQyVXmcEoqSnM9UY7I8FHv8CyaE/sL+a1ARSB3ozGoBaWWwcW5ZopWAPQwkSlHw2hhd252HxweeETY9zrQwHhsp7DDRtAC2zwcCrgQdadiP/y9lh8GmZN0JUKNOUK8TqgBcTok1FSEPoI4/Vdas56EecdWXDUSbp6uBXMMzQLCiOHWQa6WoaUWbevfgtxSt6q/QyrVOGjTQrMMUPOyAbO1pp6A4G0gloiELZi9LE/gm+BPcqSRbql6nELhXNOhF59GteWgUGDLhzahhNP/X5IR/ENVkKd5+klzjPhol16EcR6a6yXFlCEOuddCrLTTJtQAPJRxkeRdybfq+ZdT5sNEHGOtcedQZyuaM2sbsoOOctwrBpqdbpKncTIQMw2rZkkeNMEgXKVVTpq5rSFJnhzIFjmPKyy0Oiccw80dQaLWxZ2ii9ut8b+Ox+KJBNXovCFCnjGh596pcK3JzPLM8ZyaYYCAlL2mXtT7UnYD5KMHmR7OVhdrAx9AfLBqbz7uxeTwebZsvaw+GsQF0Pt8hYudX264V0VFnysSO1ZhRFsOOpnRThKR+S/XcqiUOvUGyj6THVZFQT1TgQGntc+aBR5owannP6cfp+urldH2FieTCF0peWrl2e3v6bHKN3zMStVIa4zeICinYPn8G3kQSRskn2jpvLpBrE1Md7d38TK/rCoBMug7JVqWiaeRP96/39B7IZGr568J7xRu5j5iTlEsCqHyY+6mSXNNaKqmhB8vvm/03KwmhhBdwD5WG1yIoWX6INWFSxeSaVdu4RvQru79/JqEj3Ix+sJ1EKTVFVB9oY4EEdwV5Sfx0r1Qlp3u1oyqs3kb2iRMHlMzPbSxQpqlSURG71+7DB/L28VlVEFCuYbgBpp0+vYZg6+E8lQiizK9Jj/iE9FsDubb2XPNAA5N/CUZTPlafm5L7mn7qxLNNYHAffDbUhCzxdNwgght4TMPT8FwVwzyefvsOArTJk2NyrW0jbdeowikLnAOxJS9CvMz+p4v9m3GK8QhxkxPo88zwu0bwLZOT3sVpLdT4rJVxUfMfJwXWsxpb1D/FteOnSZw0cnjrlI/3M7kamzR8lm3XHsh/7FP1qiNyLeuU9Ulwnz9nHDzJtUt+6Oj6jpJG9awTdy6q7vO74rHNsCW/Vhjc6uf4kGUybqD724Tf5TU8B1grwdYQgnt2KghHiWnvexufyikF1CQ26HZSwrkpDXUfYhNMHyHX4rPpy7128QcTb2hftO+OGlZepPKz6xItIbb/J0qxhULo/+l166q+CG7wKvoGk/2Mg3xeq9/o1us8e2ruyVwk3juTfR89IzqzP0eu5fzkPO2quqPrfOu63sJ975JrUK7VwS1g1v0XLhyv2s1YAjXi9CQiToGSgqzUPAjCHcCmIW0mMnHE9MuLeibxM1qxVSokBOae/kbSxeVdPaFGhxfBKn6j1ICZVCrflBGDY0JZKACCVFNQ0LwKMEDybpVUlBm8Qaf9SDqQULkh+SDJt0AN7v3OAFADDTQtNEQUdVaZLDJ6qAkEJpMZ9ZrJNRMWRw89D3t/6EevDTibB4CBe/WHMtGyqBU3hVQZq5A7coRp7s9SEJNrybxVXbsBc+hCKgOpIpKaSgpEBMEeagBV2yNKEp4l7Uew775r6SMWKmpnwwOak/EFcCQY5lpifymgBFih0824eC9cPw8B39Vo2Hlbaca9wL5jPdAAk3D53UO5o7LPDmL1zKS4yNlIsIKf3XyW0nL+arJ1GsgcP3w+7kd97BBcaY8/nB6ozpQCqpmPa2XcXZ6TawBRSHWmCbbbT+onh543UA5g37P0GeTaL9883OArwXnUa6Vc28o1RByJtNKads+BkF54LzLmsiXqG4j1QOa7Js49P9eZyxrBlqTsCKCfz5TBHs5pSLK1z472R5cLhRxUGaiM+tU1ypvuCNijuCRRmJ5t3LzaV7w+klEq/Wqq1I4yKkmXi2aICHupYHAF7UODB/Vb675rigMT+Hv9Qo5TNSiikt/PybW5tyhXejd1ICnSLetAcITeh26czACKxJkC9vSnzLSyXA/3HcnM4gZLcTOY9TFco8HDBHpl095Srm3kWjnwfwZyjcDGal6Szpl8PEsuQ6w5UNH3r2TNPLdHZX2zPf1SrunPmWuSnmv5nj2TRrvh69xJlwCMZEVzpVnn2CgpHZpcewtI8DtiK2N+XCp/BGRWG6b/k4098lTrz3IO9Z5WdjfJJNI9axO7os924iCqFP5Qz2lJWg1ybQLO3leXAf0fIdb687TWem+IyeP9o2mnKkEbp3cpw816JpBgn0j2Y2oFyLIfh4JtWe2hINI+0neW6sYEOm0Ekh9MMGLiM/P5Zqvdi4r+Q8Qafpey2GWbIG+gfEI5Izl5JlmRoEKQreAAfbquqDVCqxAPTOJQHQw2uGNZKPyRfuN70IJD0z1jK0WugXABudbqtbBQed5PL7+PQTD9LJq4XAnd9AJmgtK+iXjGCu1JsKnnWquEReoL8+Xzuyy0dkn3zR2vy3lOEBu1zzPw7qtU3J3595CrlAM4IUF7n4y9zzL2Y/cGO5EETfN8lb7CLl4zsfL9+2MlPuETeq393HgROq9pF1GcH/ZJYV+Xp6YjXmECPHHhLHrhYd9KJ+1WFvhctGfh57+ORDr6+74Cy6OM1WWUwPUg104i2B4xnd79Q9lc3d8l/NitDnw7av0yBxp4kAF7r7k/nMpw9VnEpb6nxDSxe02MB5FZAcNpuxIckOs0YapBcSLXAAoUwzyffr/vtg34zibXvF9HKVYRWx4MkfNtU3mmWM3roeTW4viPzXDzDKXNAG/ZycrOiiwKq5UMcezEsjRZ5iQ/Ra51QnDHCdNG5b3rn/6/Qa7pTj7geKa1DRZM1rCudJTQj3tdbOo7/3OJXNM5ThI0sWDU5ntMcq7mnl/7Frm2EyKx7Tl/MSaX/Vzv9+x5ft+YUxRiPNfE7TKGYfyR9ZrPbsco9QjCl1nZvT/u7Fft+yO/e4xNQtLuZKfO3eU95eNRven00sQ+iaVX4rgrqdLmSWcjn7WvGe3fAGV11jeueT97OQ95HIVJ3NZE6nP8hrJNsfLD46P6Oo+1O8Lw2cP93P8Yodo4968j18rOjUcZRjRCAAAgAElEQVQ0MfRHMZy2y4oNcm8/Ra5VKnwxSiMjWs2S9XCrCacllSznYvPvzjqn54MyNAJoaT5cCgv3kalg64d6sSHzCKetQNoTnEgakGs1KAOBBvD2SNCGDUKVEt93IkmDPhLqt6ZyRIAHyN1B5qgkVAz88mBAqAxyDSREk2tS2ii72v3WsDHFKbQcng9pm/55Tq65dwMnBD1q9bcn2Ne2HuwjY/o+ueam95Zm1yYyKRYQWODAjpBloZ5MtZNrIUcELCTpEigEOAChIHJPQV2rrdDfQxNEe8gBgnw8M5Bvi2qNvdtGoM7+dJH6W0GZnicmInDpzLCPrOp+aNLXLwC4/92EIp7ntYZaCNiLXNOe8FSoANbRDyTlV1JhyfIx63ojYMT1xfS1pSffdLQuljDBIPIFpTMo77jleHmWiD49kywWufboclr1fQsDQiWgy6hFDqu0mdkKE2wseTWxRnINZaImkH/59vX0Fb8xvQ29BUdvnTrPPkOZHCfCXMBb5Q4CYiqjUOmI+o64zC/7kSSwhi5QuWbwnTPw8HBP9djTM0pa3NTZKs6Ud4qoaxuhrd1AJT10+D0GxlCsfb79SvUafhYyHwFVkgS4lNnsmt9yIwVGMp4hD7skNKoD9UoEucbvvbIDGiWUftQVxBRBmrJ4nyeWWzk5kYRCmhwLtEYxq7+r5MdnwURc+ryB4GTw69JPbNXnGvzyfHq2eDCE6XvkmpyZf9u2xlkdOWaejI4PvJZBtTo30+p1sHKeccT3flS5RgCBe/aY+NqHIwO6EktHmcAF2nbPNP+YwMe4brmLinL0wiI3tsxjAQM301bpel7vfnQHvmIC6diz2PWbcQ7im94DvaWLHErs3U80fp3lhMfk2g6W+/sVmuv8npMcE/TEz6kvuPpc6RwKfQY81v1nndOTZGLtj7B/7y1S6LyxWUFtLGVI9hcThE6uNnc9sYiufy2hle8QacPS5jmZdgOF88zx7/73JCnnsyhi1i+LD0evTdpzJ0tTniviRtMoiQkw2dPqNdgj2BXYF/h0lYZqYrMmMAOnJZDQFJ4rlIZevbpFAZRrItjQfy3+V4kfl5+mx6VxBdXLN8CAGnCAqdpJfmgdrk5PL78tk0Bz/oJdus+vlRkmAUSuKbEC30P/kBJR+5HrT/IxIeSCqfPdAq1tHwsvOZjfcV4eZWHjE8obNYXV8oLaG+q1Bmasoyz6equ84EvlU7HGPRE9vhADDfSsUFFye3p9vSZGhhoe7SaYnEYVgYmd1DeqKbgHKkDB5oR5bhTJsur9ZpzE852+nNi/IXMGuSbeFXtbZf4k16xKxz2yHYwHZOAfqV6jAvuFPddQGvqM83G6lpoNbWA4CRv+Rl/ItCfJtQqd+HBYAopBECHV0HM3gw2sXNOMKCtHrOjW89Q+S4w0g7L0gFSSOuRaCGY8UydgUxrsyeEawKZqjvgEDZLT72kXs59jN4Ljcak83yHINjuB14dci21f1EDlksNo8JtEHvwBcm1V2duuJZm4lecTL1oUsNqxsqCLVZ7KtXPkcGTAz+OpVbnWOETr7um67u39AZdQL9nJtXPC0H7MmxH//jPKtSrhq8RWCIuD2DG9xd5KGBrbTtsUYu6cXBsrsihzZ03Q5edQODCgqR3l+ibvl9wR/5fBVac+ub6DK67Xeq+27c26ay9GYU26dw4+ss2oOXYHtzHJtShb+2fvkGtObkWUs2AE/089gxBsQ0UYv7IeCNlrPif+g/ora7mMn90OgrGte2rj9Ui4MJ5k73j9mmdwtznzNYrTP346Jrn2ESjGszGSzLmWiZvm1ol9UtXVH7muY4JNa6HP2T+PAw24ufQkh3FcQW0k5ySfSKxItSJDnR5nLjdJU0D/PJtZcvTRjLeuZm1AHLk8CZwi19JjSmBGao3OagNkIFhFPycogAjaPn1So3c2NZUiiqooEDhU+pxO999VIqoeRzpQ5YS4cCLXblwW2tNQAQCV1ZJyS71BQkaofNQEGyN6rf4kwXYyJxkbjd8OuaaDMA3aDrze2tw5CPleAUMp1izA6bx+MlEh15jVy+SjRIYaUS9QoB5mJF44xEEOPuVZO7mWRu1cYxfX4m8ZNAFiSOWhPwjgOODg/kFTMFkSGgcucin9MXhQxuYmiYZJROnnkD4YAEUbAMmRiaqgn4lBVwU0UQehXPlGAJ/BgzOYVpAnmYHzwXKXdDZi4CNShaDNKjGSazcmlWa2NqAveyZPKb2hXn64z9cXEgMgzR4eQK5p0tfjA0gXlfHt5BrKc6g+9NkFmYayB5X34P6k0sQ9oscN+q3h+eK3eq+p/xr7J6KU1SWgIZteWDryqsluLA0Cwd19zZAR4VTRkww3jDaJcO5J91QzgQ8AljVlDxcrXQkAeR+tIIuprP6NHp4w1XKTYOgzoZJROVmVmHy6/UKrCRCLswh1Ap2Lp0OSzHVvG9gjvBc2Z1EmgIDjsIdugl0T0hAccVqoAo5ci7J/2efTBqtfnaaG6s/q92NyLRP7qsyKw1Q8FdZkSDuX2GE9G5CU7L0Aw+gAgSWhTErAbqqcnMUS7qOogMQqHEutFkDqASYKzFuVK2mCQBbPXzn8nyfXmmBJUHtyv0Gd2wIWW1lobGeAVBLVIdim83SoJJJvO5+rm87wBQMRk0MB+XJ70fSvHj6OeirXAlCyRxOsTT9VHzcupAKjgKoBJrlf/wpybZI8CSQnaT2JoKWn2YrrDUiOUE7ItV3J22elQNyYnBpCWy5sDyYGQHLQ67C4V+0jiO4dTFbx4XwWk1wzWbAwxfG93qzH5Fr3Xpt2LP1bq7/QhjMmGF5whJCFS+9baRsL1KC0y9xRDQDiqMg120N3WBS5ximfUPDLP8DWo/SEIJ3kmhTlVX7P6ZyhG6TSAbkG7CXV9CeWhX7lNHZjLPzc2ENq9ChKCFqkpOGk7c/sm4kebFXyb+D68uM7bXpK67WmIepHf1MHHykLlZ9DsgH9NtU3OP1F1fdOA50SHCmhkb03lJhVlrRivEqkLPtsHhxZTqi00j1X9+9naOIsxCeFklbuA28kWcWkVnwemWlUf6BnK/qrqUT05gbqhRsmWYArQK6hRDQlyEyUMVARPsddqn+YEujEy7bAUECI/dVws9iNJoRtpxM3FB4KdpYCDoEyyyWdaOI9MEGoMmTFAs+nh6fn0yP8F/uugVy7Oj2CWIt6jf5Za58nlMATP+UedfCpoQZDxWayLX3Zyt4UoRZhQSuMVtOSPtRKbqZVDm6unhv7sfZzV9UO1GvpVaznPeOqGeXF/k9yLSSZiwO2mE/XymoP4sP4+lmar723kmidFfs4uaYSaG2OJukSEjYJ3XY85Npqz8pKnYnT8EwTI7xfFro7JvvuzR8UOZHyb8Kf7b3v+IdJrs31mpiC+++fiVzLeuXMnREjeqLVkij0yxH5oD2R/m8TV63KtYlHmjBpUmk8tW21bC0GmcU12kg22IAldpsJOJiykGuVlTiwqqPv4lx7JqHZAsArkfjdYPAIo+2P/IxcC5ljm79jE96eJ9vifqOKazLsWEHlUJ1fL19+TGYF//K05bh5DbMv8J0UJdln4xrhzyJoUszYXMS857mPC5cNFeY7R6L+Ode/79FL7/+j5FqUgEp8XBAxHn7Zuq7z+kaecvXY/+3v//ZVSqyVXNObE6iEFHLmyL229Jru+aApiG4s7YvXvhyTfQbrmeBgUViNGmkFrGqOi19wLGy46gCzpcgCBQy2X19ON1CO0enfUKWDDNwDAIODRJUnemolSkKtjCI4uECugURho0OXtqQZPMCKCCaRa/w7+3Cl99iYZOOl3x2Iemb1plUG8ake1NzQKYm7tMnLaI0SD20i91sjMEw5aOfPysUNo5bvSC+1ZESRQQQcwQbtnmsaaNCqRa2VE7S8rB8mL5em6JDqAwSxnBFkg7LEINqYKUXvsIAJAyERK5Nc82SyETxSUWULTCUDy/1ENOkwbMEEz4Ce23wWARLaF1AnaR+EYCtyDZ89WGz2NHHD4DgGSt+r/5v71HxynzqlP2sKYJ5jlEZxkLMBLEpCUb4Y1RoJSSvXnh41uILch3uyYQE4JdekFIljgEYr1tSLSXJnTURFUHN3+vXXP7OnIJRqURBkqAFKMxk8pUwGCoWHB5I16MtGoseTgXEPUIXh51gbPE6cS2T/se405JAfkyxSo2ycKZWZgCx5PD09QpV3T2ILZarZYFmnApR0VrPXmpRmee7znGRtAc4JctGj59MtgTccy+MD9iCuS4M8zAg5kyoVA9ZYAYWCigapUr5Rscmpba1CfP4hcm2WRGifsRjF5ED34PtBok/EJZtTY0iDm5jjrJFc8/OI8YeaN6+ZoDgEJAOLqEop+5YCL/1jmP2vhETINU33w0MhCKluZeVWncUWbha4GhNrXSK1PwPaoIFTC4DYfk3lWgBOBQDp9+i1x7OHTZnETq4hgdAsm+Qz6EnzFfwFwhUw3fzXup8meaO7m72Fuix0kKbzBSNrfESuZZ/m+uVrF4izwYIuddhBPH3rBXLtCCjxu5NRbSjEn0a5Psm17LWoJS995tugy6qsAGcGnj7Tdli9FrLtmexFNVdtx/PwZ+4tqWbXX5eSmnsAtF//JNbmZ9C3xMe/M9Ag6py5P/vsHijXHPCoZ9UgsevceC8OsjHnBnsgiurpa+Z9TQVuty6QDRKhY7Lk9dWJmU/0F1Au4zeIEDwXlv9D7WX1uhRPsiNsSG+8IFQicg3EA8k197XN9GrirVsl9ugfJlC2Uhv4UL24QPBBvYa/qzcU7fPpQepjDlaKb0gw33gsGFS4Qzgz/g5/rqWUHq5F/NG4K8SdkgrpJxX1WoeJbROnLe2/h3QQhlGXSCmfZWT5DJdEiv4tZ5fkWvqY8uc9CIYYDdUhUK3x9xPbTlDl8HJiaRD6Fv/+23dNDgWxE2LUSmG8luSap5FKmR8ORcRpkWtOUgSn0JbaBqvsHYlHGLh2IthzuJfPkP3bD/LePMyMQzSu9JwenkHmQtn+ekI6+AUKPKvWOMSM/djgl67qe7UisgbxHcBFnygMMDai7RRWCvlGcjnXvJyzkIjTUCvNQvEA/bb63wmz4rY83ZX4rJMwVJI/w69JuRbbGnyuOK5/FRYqXOxy25Sxes/svqHINVcSzVgDf9fHtdJM/5tgta1ePlfv2X/uSo9JXNimZ9r3HmC/R67FfuRj8J14xgXZLjqbrFonY+a1Lx7W95EkOYnrnyTX3vOJ/5zkGu5haddjHJNr4LkLNnUpItex7jcJxUm0br5mlIUerVldg/8xO2JHTTwZYyMXxsqxMRYJXCIOsl2lDwSxhkEErlPlR1mlNZ90YYBBGDFB5eb+VQKZPeo31/veKHN9i1ybLHDhiZ1cg+CikqJNYjak0b/PJGKIqUvYZT2Dk7R2Gwr6WlUW4tOZPKI6uweDVa/fHS8dMLHn5/4y2rt0bfN+2zeutuSjyrXsZ1zqEbm228EBH407Z1XjMaG+fMZ/+/t/p4EGg1zDpXcvhnZuyVZi0dD7gg4+s+Os3HFSsEoxEgRldPosjVTpaCb0TdJDkucq7YIKyQoVABmdPDfkcykVAnQQa4hmGNCzEfmVJlM+qlSOo6w9wICTKN13DX9qamWACAxImoCmLNSgwY0a1UwVJISIFoE9DTNQ5i5N7i0htjFrcDQCLDLOvfGkZAnRh5+vBm0ahbld9808nVMck4BhmrO3EiUk2BIQRC5q9Zr6Tqk0DlcPEgbAN8q92Vg108bwTOScm3AgKHDfCw45cF8nKNSkNHylao3k2u/fPXxC00wSqHOCqI0g1lv203lHZ2m190Yw4nHxM0uwGqvuh7KmwbwvFnJNU2XYX5DklJ+3P7AUl17YqLJErqWUIZNpXELN8xCCT9e+k0YBEGkgysmWHvwA8hjyXWSdU14bJZTzpFxrEj1W0EmFaqBINXVPwcX9fft6d/qbv/mbmoSLoQZf0gMHpaEmv1Qmoww+VF4wMrAR7M9zOqkRMko4rq5Pd1++nj7dfuYSo5wTBhyZ/pBG7Jtmkl6906SuALHG0sXHBz7rr3dfCgRTccVf2gMBnlK37ZOoxrTQscdJDKOEiL9vSfRSVfl4b9IP5Fq+xmeUpQqhTUQ6cb9Tdq3pwyDBWG4JMiyAlsoD9YisklQDNZ0VTZWrfQil7bOSBJXpp8pP5QkIckiuWSkYApmlrLMZxjAYtBcms3mtJv8Q6OKs4WeTXONXWbWm52pyLQSbci1eo1EGOc5tPaLpm4ZybeGaRrBgUXvB2EmuJeFQikWWkDS5lq+a2bsAsiyHlGuy+XhdyLR/dnItDpJmPQtWsIF/sdmqew1oylum/U9/wv6Etnfah+NUjORDArLSlYx+oG+RaxV6DqApki9tILo0KSVxKwE5rnRDgXqmvTGEL/RrCZzGGdKzArj2euY5Cpr2bt8Dz/G5aI5e6zQVZP6EI397tEaXiDXdlcvey+GsSbfl8zIFsILSPNNz2MwznGfMBeuWCbSGA1jswQT+/4+Sa/TrOPtMXGlqOtbZs6CZEKkenZjsyaFUDrypJPGgIk/cdB9skmBV2lfkmtRC6AlK1dqdppLnN8m1W01JT08b7gYOz4l6TYSaykJNrpmRvrqWUjc2sJIco2cV1i8kYZNrK8EGv5cJ2GwOzVLNEDTugVZnT0MNmrBIUnsGsiOjXlFm990sE0Jj2dUQOmdDBe1noz1ggs1nJf0aw1slkCMJal/FpBAwmXusCUtjeug9k3TA0CC/8OlpvYL1x/PJ/elsqn9gpn4zoqiGc13eOFwHwVTaZFiToemiUNux55pLk00mpt+oej2DSPtxenzu0lB0kXn+ccVJoSkLZQxg9VqNWxj2GeRhULrINd1HSkRFrDnAzcRxt8mYCRA97zZtOQ34WZNrEAQoGRL8X9Pk7RDU/uP19PwE9Z0HKlUFwuiDZQdWSfFh9/lcWFWDDw0RG9zsK8vkwmXicuIzYazYdJG6uDfZt3MSTbb7Y+RaE5sr/h7J8EN7Ztw3MIV8/en05HLx95Vr7Xvm9e4EX5NN7jf5E+Qak3xFnGjtc1vBNcKw03312kzib7++8q5j+mS5nOHz5vv4LB3L++kOdVOu7+fItd1PTgK4/NZGTvLZzWeZiroyEEla6kVNrgmfIuXwcpUpbv4WvzcQo/pP9hLrOUxCceAOfIfnkzeZWjHH9iFJcvmzkny0Gd4wTvvGRbl2QK7t3xLIEwxA+3h+KctPev8qBtI+07vUW162G9eKeAUl9oiDYr5k1/WR+x6aXxT7P7HfAf9Wb1n3ycSAM1Dob1hxzWpj8G+NddYF2c/Zyrv06s17SyyVdTrCgzvW4vpMcq2IryLXRvNVWgQFlPhwjvEeUUBUa+VURh9x/IwACOoUNrMXACABwYBW/6YL7NIHlQ3YDVDNhd/IQYmUU+8PqZjQLBcZH3heqGLYiBxBPYg1lBeCcIBizZJwZrOerGAb5BrjK0/I1L2AXNPGQ5lcFGlU/LjhKMEk+owA6DEL5dLI9IpIg9KtmXqMajHO9aQjDT8vbVkf+rrxdkM2AVyXNKiULoRWyrxSe3cWgJrsgYHARKn0ndL9W7UHkOsJsOmnhz9xIl+eH+nMlTVWb7RMDRXJp+cHoJMyRmZJTa4ByFGWykydFTD1HpWXcHjBMBLZgwk8p8nhPtscTwfS5+RaDAnBoPsLhlSjag3EWoYBDMOjpvpu1GxPmf5hCEhSuvoJe8r9CbGfmTUgQdMqjXIgLJHURCmqAN1PS/0DX1UCkd51jyJz8HPtMzkH/C9Ao1SaKVEFyANQFMRkptYKPSjV/vW//lc9MfTu7sTBHXd3p2/fUBp6d9JgAfWgEfnTNoLqJpI0UBEBGF+fbr9oghvug6TTy4vLInT/It1dDlqKS/W1KbIM01WvUG4kkAlyfQ44Sf+YDExJ0//0fWMj7aw1F1gDCfib0+U+swcjiPnHpwc1rX52z4EELS6/ERLp4CdAnYQj1HiceIssUMg1KQ5APPM3J6HaYdm2iVyTipLnmn0jNayiCKwQ8OgJYzvazlE2RMSdnkd+TQerLJ32UpS7MIDqh9fDDEh8Zxqfe7Xh81j2anLN+RkJDbjpTLBlYNwFx784yoUPmfbNjerDSY1kRQVyJnkIhPDsHrAn+t7PbNtcE4UM/u9nyTXBs1z1OSwwRHGkdQ6EhrZt+8cJGLKMfd/94mqKe5DVrPdFbZayn5rouqae5yXUPaUXvxBHD38Iqezp4keBfu3BjcCa95NTkEeTnlLly8yZpQyu2jj0h+hv2oD6bUR9Rt4Z5opc0wdPIrP6P/li3gKT/Dov0hHAReN1KZZ8A3VdvvDxJlwDpyDSX9KznRHky7UkIJj2YgYJW0DaxIdVzSmBSeZKDqfoybIRnsQsRsHkGusbrOpOqwg2aNcUcZbveaoj7BnWVFPAMZ0SBM3LCd00pRpGUgNDZEwmUr0sX/SFbQkwZEftCpLMBOYC/lKAZeKKKrj4USinPfl5IdeQnEXiIX3qXOY/1M5JSKK8FSrpTlCGXOvy0PimkGv43JxF/EzPMb1tzhXyIfiCCWX3O1HR58LBjUkd7A19z0qqifRoEiQfht2nxJ98XdRudV5NYAWj33+/d7JMz00VBg9UhHGwAdXLVryBqTphwqtxj8+g9rKV+iF2qJ5z7zffdG6Xg3sto28SEM+pyTXsK8YjjiXUd82D1Jj4QV81lIUKO7LvGqpVSLI1wRb1Gn222yE0MaorwprxHsbUUOLfbrOm14VAdEn69Et1XiNEc2yQKbucektyzaRXCOaq35Q1e3kBwXZVw76AMfCryQI5Xw3TUtJjJ2Pquph0W5MxbTVVS7wGkm0j9cj8TKy25/ketmZ+70fINX2XG58OrNB4JUnuPfiedr7NP5V+H1KutWeU6WsycNrZ3LP+/CvINQup1vtSbKPYxfcwysb5zOxgPkqu7fHguZ/tteJrTbBN/zWvsf3GqLIaraTaXvXD26/h58m1wVjhGQ2HK9tvf2ViHQXzKRuwq+JFFSEV/OhLVTVV7jw2todG4WXVOiS395PkmtSxtugj8XSRXPOhPMNjJWiSr5hVGuP4LH+d2L/Om9PJau+l+Jif58FD3aUtZOZ67fNc5Pwkpp549GPk2oqa9/OXm1nJtSQlEut+jFzbr2eeq7loO7mWe5x/Hp21q3/8h799BfDjAtlRqR+GAvmUOJXU3CymlEl66jEINOiWEqupti6xZcvX7k0hgg3DDVLj24s2WooOoB5ggyBZMn+Ra+o9hNIlqFl+sH8VlUwOEKlao8QdgXk718dHAAWRD1Gu2b7UuHmCwuuMjXYAa+UaM1hmepFFS4+qEC+z51o73kwH9cSt9M9KdqUM1ZrVvkSozZ/vkukYQj0/OT04BI3UxT1rAogyvXpNVBt6bcCC9gDW9PkRTfKjQFKviJoMllIANsbP1MvX0+PTPZ2VmgqrsX1UMkWuccoZykZBBkBNA3IN49TR48MDJ0isZiSyCTlL47EXRa612o/3X+Og2ywdHVabjAK/MToTWJC4ZdP6QajNvxM8dvZQI+IDMg1003ONDfxVXsp9bDJWzZ1Ftgn0KOvN73XZQ54n1ipNlUmceVpo+gqCZMMzDmFCAoXlD9ci2VwejMXu8gY8c5QqTHLt9vTrr7+evn39QvWalGsg125JrqHE8+7LFwJfEEg4h3F2Ua2x3JOkuvYUe665XDTlOHjt3Z16uX35+oVrg+fC5sooHX164JpwLzoz/h3lKY8iznn+uX/cY8slMinbQW8cEp7sKaB+QFRVuB9ckfo8B2TTCcxYRouea1DGsmeMgBwHU7i8phwKz5lAp0hjTS5Tz0CVHlH9mUDopJ45CYRgh6UASu82fF7UZRrmAvKylcaaBMu9wTOayXsCf91v7Zxcy3XGbjBJkWnRmcxMUhSBcBooqxYmAyl4lk2saXZgg5MArYrXJ/uwef5SnBZomuRWAKCDeVfXFNmSzGVl2a2Q/SC5ljPuAiuXRjQIy6UGLDQRv2fkh41ZcpM7zFEp3HEm3Z9RiqD1vTu5k/+PxB37cifX5ifMrB198iDXYvPn66ssYgBRC7orw6vnkL6Osx/HDOx1Jmq66YVyCt5PrsllKmzKzEEyHpATcs03M6+7g1mVvmXnBMnOPSPAo0bHRa6NVgH8XOOXGSQfgbv3iDV9lyYb6pkVa7JvDl+WSuKRnIkPiP+JL4jN4XVeINd0iw04206N5+QAeU84LSXTtqUkMmGXXVrIx+XAXioe+Q5gP05Whz1yclR4DQozDV6AP0DSE+QHnjH7ouH37a37/+hE4jNBrt3d3mh6NYftqA8bFWyoFvAEU+JVJmdAqMWGqj0IS0RJrnUi9+ZTpl4qEdBqZymC04sNpfbwcyTMPMwgw3uYvPHP0MpD+EpkWspp8/94FHOAQMg2b0Unh9ridK616fqyATUQA+es2x0QA+W5Vw+2Jt+Q7pAST/4v96TEX5eQ5nx8/+03+lZcS5ItSjjJt2lCrZJ7SeQJ9yhA48CBqL5A6qXxPq7ZPUtzxwle3ybXZDnxOeV/B1ZV2bLsCFQX+A1y7ZFqL2EgJBjh29N77cmK7KLSTLJ11YC0c9zbLgmNeq1DwREHOQk77YYSZTqLJA6VNtPauPqlh8CFLFrLQonzuE8RRwGXKGEXTDILT98l12KUNlV79peKg9ZAd/Uloyz0J8i1iDGmbdbnr+TaJbJuNZwH5JqHZJBcW1JehyZ3+eH/THJNNvqcYPuj5Fps/yWCbXmWIUpdNjBJnPm6XEP2dWzc+oxqm5cvm5+xkmvmHbZHwuc1tp58fNymz9ABuWY3a0w6/Hf877alC8sZrxe5Eiw5lJv4iLJPNsxXP1EWGjystWzxDG9v67kWrNA+vhcqc57qvNYwtLdj3UmuSZmr6jt+jnstJjZINY46c/gAACAASURBVAKeWXBlCODyUiEHsyZJRPre1L/u0o46Povz5Ufx+sQ1jWlWlX5f31jjC/3o3rMIb5Frl95LvPvf/9PfFWGrRqf6XwXIDv7TUXzJhgm87sSayuRS3ta10FkkBLkCGz8U6JJQmFNuMlBAipccrALRHvtMBZIVChkhziJH9EVw5gygDQQNp1BSqQNFBtQyULQhUIVzUhkilFPRwmq6h0rlcH9IkqnXFvp18JgZ/CoDqKlVIthKtTYGGoRc45paHRNFSu5LwEbqiQm+9yCyN9OaveGQB05U1LNL6UHIUYEokQ8ht0AcKDi/cW+LlsWu5BoA69UJjepFrqkRrvpyqRT2NgAXz9+913AtJEWo/gNZEhmqDJUr2rj2LFd8wv4TAw/iE8+NANzTXNNnTddvJSOAOaY6Qgpc2QeBEgGMNyPduHO9qPqhZP3SfBhbQ33ApDLrvcFefCTZoFRTdlbPwCoznkwFcgz4Mi3UwxVu3J+P/eBISnbvDbwRZ4WfZ3VSlJxUbLlfjMjTaxKUKd14vEeJpsCXjLNaTv8g6dyTLnFNysJaTcfrErmG/YxS52/fNMRABNuXItcy2ODL16+8Puw/KEV1vfpVQQYtph6G7rMRBPujPDzQHkAJB5UAM9No+s8yU5FbIrs9np4ljTjHKkUFAZZR3wFH3OtWxrGPkYMvfLaINZcTU/ocxazGuKLwGVltBIEaoGIQa0Itwcg821qDlFxDjSlyk3+6fLQDL9FRLhAw7h7qC4PMKMqkDHxhxppuGXu1+kOK0Nb0vdzTD15zBV56GkuwLZvQdqF635B81Xli1p89KvX8NIUv016bXKMSz5I1utJZCjpLmw680YfINaMr51u67GiQMdPuSbn2yPubZWkFoAa5JIvevfDar7WNTeASPxZSaQWvIcf2opZ505fJNdpcPyfh3BUoNdhqINEBnF5/RK7lPAS0pOR6kmvxte8CjQjBfHUzAxtyzCffpHHbgaUUreSN+veVWBMBJZuOVg/2aZUsqXiyypPyGe3vskZew1KTtHXi+WHQ7EzyUBvF/+W7E2g2mDVpNYzdmxCy4j/d2x637kEQsBdAb5OHq6rwHHR2U/axbQ7JtcIICapCsI2HX+Qa7azVrUi6QiXmCeCVWK3G7+7hCf8x+q8SD2QyKEvOZVdA0mQ6Mf2elWspUZLiVuq128/XVK3hT1YKfL45fblTTzdWFFjpJ+UzlMci2Ko8lLZfP+ceoYpM+Gfaqkrixi6+aGI9pqcVVrPiR2cmw2o0OTRkW3yf/LSSyVJZClOk75ueo0t5S+HbZJrMwfz/JmflvkT45drm+SfmKCVelOpYy89MMDW55oqUGD5+rFRh6Df6zN6VSbK4hzF6kSJpxOnjSczIYqk80Oc6826qpFL3znSocVH8UrQjfKv6rhQuzb3Qj1v5DyAjBZFwupLAeM4igKmq9uCrhycl05l096Q8/Awloo+YU2RPjH+Tgm2U6hm5rOSayDY/PScPZjw0e1yNigi+R2/kQAbeiwjpjp1cQmsMm3hA8QFswo37oGqYRibQZ9ETtHep/q5A03Vr7Y7tirZcZHbveoXCL5fIsP3njBvTF3Ph8JpcO0oMHF+J90GBTl2OlGvvpTLWT5zEUfml8ZK+pr9OuUY8PpSllYTcyDUdk1kue+77Lz2d9h3HxEPep73eZNQ54bnil+yvSQgt1zAUd/u1qY1AEMLHybVljLwOQoBDkVSxjEn0VnKsIo++mpBbsq+jH3BwjTNHwXl4WQ098T3cvOHwc4k83zzHsuOxK2fk2sAe+K45CGbjFXnJoWRKLX+gXDsipt4n1zpGyHBCGNdggGUnDBAzz3dh5E2h+Z4VqX0R3/EGuc/HNgi9EGBn+824L6/P9it898GLShw7TdVb60vbAXKNxp5CjEjM0/PImUD33BIIiQIKwKSbUka1hp4HdBLONNORDnYzkz4RimlCjlROyrhZgu3gDf2YdtAp12TWy3J0AHA4+SI/2L8JmbaX03cPMqCC5wo/x1h4BF6YrAgwJDVblUSV0q77KUxyjRkXlCJ6wk+GGYRgAwlV5Jz5g1Yfwcml3Ktl1erDpHCiwopRytUBVPdem0Ee1oTKGhMxyYjO94Vck5rFfU+4ZlbTheCsTasdnp54OGjsKzLINTxnADVOzgy5Fvl/ykJfnnqiFa2EgVdqb0/4XJeJPILEEOkGtQ8JUAyhYFmoyhAw1RXPNeQagmcq4tzPZeaputF2jLktaR2oOV+Zx2EjJgHa9RBfX1USCJJVpKtVXi6fJLEKYJ8GvgzYejKYgFTQs4IQlTL0ABASF1aoJZAWGRPw6KbPLNlzM3uOoldmnsQx10yDDdTPTO8PuQblGjO3JmNl/JNB1Zh5TgulKrEJYxBr375+5UADqNbQ/+br129Ur+FP9UXT9M+UoySLzpW1OpJEYNbfhg/vA7mGq9SUVZFvIgVc+sHeYaJw+peGIIBE0lABkaIphSAhBTLKpHZAuAIrKzVJhkltoH8ny8leLOmXxvsgOefskoenENSa8EuAlMmgUQ2SVIOizg5cCkInDVgQFdfp/ZepgrTHmYQq+5brMDw3sBeJjCTFSq5pXbLzZ+nQdEyt1nCD5JSIWpGgMnqpRhkYOlDGNbB0FPsTZVxFTikoaScWjugyy72Qaz6iwvYtn69zbe92bBP1/PCcYEP+CLmW61cAnCCpg9oi13JdcfyjVxvX2rZ8iRcWB/42uaZd4NKeKB2sDpsk2fSLSlxo4c7KQk1cCRz0fUlNknJIq37T5MWBVeKrOrABM8N+1n3mWRUgagAsnjBlRt6RW/TaSaQOBHHWMRHRS17KtyZDQmYWGivFvXzqLPVI0qmfTHbkTq7lvfreqOm8H9PjzIqxArfLMz74n65SqTM5wdk5uTZ6KPEd592i6/3p8VjK975Hlc+uwVWdnUmujYBl/jv+nj2FP9nTyhMZRQYLD6WdAHt4umUGyQ5PD2UywwMFup/jkxrjY5p3SvLhyzn9W/4SU0Phb+GPQrChBxvINfohtuJQX7f4jkwIhUpN5JrUyFKGux0A7msMjQrHgGUI0cxkA5WTfhbJyts+JHhF30wkcR6fkQRS64L4IGIWkmtKsARjhNguesb2Pv9fmz7lBNtGw9kAdgAOkRraRNpM+2f4h6dwpzKFQyaMvbnveDaFR3LdUpXpXpigQgKL7Rfki1AWCpzBYTfsfytVOT5I/U+tzPCfKlsENeRyxZHc4DUY//O5k1+RXyOzavuhstAuRw7hRsrJPVqRrGRy39PI5W8xjAG46IX7DLsVGAjkIEk3tIhx7zWSa4SpgyB0cK4k5FUPNzBR5t0qTDhaylTyosjctXcyrpu4BWeGCVoR6km4pgpIkQEwBM41VlDkGlptKEZq9XssT1ULWehQZIIZiJBrpfC1bwihxm1BM1IsRlv9LaFFjxVxwCRPRvB7RK5FVNHfIe+Xr9TW7CTGJDrOEwjWzY/Xy84YYV12yKt3NoaUbTPTNV9RSuF88Czye88J5N9DsrS/vkiu1bkfNn2s68RI+7cXeTeIiKMr1McZYZ1hn6N3NC67pEriZ27kk8VRhZFwxs6uubyjD93iuyJUGMSKn9HEIZUoHdwwrUiwo//S6C6YVXghgjQmCgYZnmEr2eIas3j8a5JrJP4riZIEROOR7PFWh2la6FyeCZeOtmUIwnk175FrSYQw1iqc6J0QezCVacE8/pJL+GX+XPekN3zwCBoqfuzVjF+9Vtrv6/MQfDM6Hv8+ibmPnFr5ke49pxvqc5DPWEhGlIUyi5ayOo+hlcTe0x8zAS9gLMFlpnGkobEdBN+XXl12oswkuD9SDDqJOE+JiqID65ByLfR7SCmZst4iK7iAlhtmCAEABpqrQkmGAJCB3/MzR4ffsyQUmnzI4CGp/nH6jmmU9+jTdn1CXF3yRT8sESjUokgt80nZJZXToMkuiAcPMXCJAv5/Tl40+a1+UENlUmWabia+BJfcCAArCCrco2OUPGkjzd5gCihXcs2befRMUJmD+ltJASZAJDUPsrwtKp9TVjL9ECA5U7KoXDOJRnKNpXYiRFKipmlPyoBmglsa4+LqOJER3+sJliA7EQyz7xr6Y6DUFwQbh1BopDrL6/gnJPG6B2wFfL9UjCIIQvoWuYYH5kBLoMLGebA8DSGaoNFkMYG8HyTXNNyig28BXJJRWIf0TCujPjLULCUUucaAxIdeANmf6fPGvllOTbBs0idXBJYyjtjbr+m3gRIY7m0P8Hh4On3/jnJakWsya+h3o5JQSOW1X3w9LnGuKaFWBiCAwc/w3L9+vTv98u0rBxygFAfP/ds3kWvfvv2iSVcgOPm5yn5wOiaJtavTp8+3pcxjX5pZ7soA7LPHPrv0mD0Zta4s27qCSk0log8P9zzfKH0NCSei0oGWyXr2O3t6Ot3d3p2+fvnqve/pcL6GkM3JMOks3JxeTlACSoWW6X0BpJkYFzuWgCRDC5TNB1HchBWfYfrTVH+c5MuDKJSh5DN2j0mQg9jvuk7nMAexQwoXzw9n0L/pZHzeQ1SmjCnqPsEpgWKpK/QbhKJ6H0a5JlUpQCr2aYY+yATj357V3Jz/H4BbAs3N2R0TbGfkmi6u+8T50DL5ELVAAfyZcGjAckSu8WPL04+ySENLAauRMBroJgmigJAomnKGfMkFIsp5D88d10wfNqDGTqwwWHPJIp/SKE9QMKy1jgJCai19UQB1wMzy89iR+Ov4EU5ydj9Av3EHZoqzBF4KlA6l70cAiu7TwVKptE0nlK9qexjlWj33UtBP8tZK9wJ8wQj6rl7bPbDN96q/Gdcp2WPbrzzMSeTS+Y9r/3+Ie5MeydIlO8xjzMisehQgQBAk9UJzE6JILbSRCBBNaCCohVaiQDQX+v9r8lVmzEGcycy+z69H1nvdj8pCVGRGuF+/95vs2LFjZnPePxuDlN7wLNVLP4OQtdY0s+2tDASZMgFYI9y3nqCsjQKcRbxNktF1arym4lDyebc1J3JWgayQayL7sQ7dLdQhHAaOXNcPOCldo4Ml8CQpTSFVb9C3SBESGyCNuMaBNT5oW0GuVVqoU0IR5KG9dAMs2AvW06QyGfgCaQcOCpBYk2IZz6hSA15LvIeA8IEPTLbxXqKG35oOqaOa1NNRr1XAz91FUxYgE6/91e5dzvzU2ZS5yGvaOQixjAcW1jW5ZuJpJzGIuYiLZHPxJZya0h26I2FcEZCy3SDVXohV8N6XZ5RmaNwFsgpZBQhQg3DDeauurQhegzAydp0OSGx+yly4TprONAf2HaSZNdfk+6fmmvL96pyLwzPq4cZvIU9jm5tyGQicUcE/yLUnBHdRVoMEW3rV5gT1+NjRXsg1rAOThiKCk9Gg9aygnjGg06MTAMzZBGU+g4qDXGOGjLHgrBssbKtGHcB2Uu0LZyw2JDXXgscd+I7t1HAqi6LHUc+rYIJJn2EvYw/qmarGpvAyceo8N40PQlCtZ3+6E2IftjcckkeByoHTfR9R4sXOldijbEqPQ8gINUz5iQJvOOTxMy8530X2JUtmvvd3GEGvDI6zsnciaOk3a8wG/lkaRbgenPGR5kvvXZpBzcDJJ+RaSCCux2CrpC3LKNaNxexoDD4nP7iuYkD9auKedKUz/rxkP4WX9fE15mkesQWLlp1KbOUsiiKN4st7nKbca95bGqHxLJrKqJqQ5bGVI3L854hc67H2Xqsz3tZ9pIWG8MrVazyOPs5TdIYjj8jLkM+wl+4wI+GAfXf7cVibbMDmdR5ynjP/yXXn7XGNj7TQ87fN2nMak/jmZ/hzvDk4RXtc5BqWbBN5vWaD3XJmrGvY68HX1rde13M8J7mWZ7w0DmXV/4//8T/rdSwrVsxhDtKkIY0TT2DUB0BHSZDylVpt2Rm6Jh2v1HSoFI2EANspUPF7KYBUj0kxMESwizEmKaNirHRkWbfjVfWwWG/NqgpE2J7QMUjt35k694FioEhJkCoKRA6ItziZpZ6rgqBdZwuTmFS5bmiQ7lhoP4+iu/d8DZ/atThIhJhcI/AjGSIwLBIJ6UsiOgTKRAwq1UtF3muTObUgUcYAsNfXZ3cjjHhVpFsMEsExlDxsryuCTY6katf1IrRaqM82aQU5pgJqJJlsuJViJ9WWAEGnEguYATwkhVhRZLR312dqrtS1VVFRKK9EJkAF9X56Yp2pl9OjwYTINUdQrQhiQWMraWIMaHPKQTA4cxRfkxNvVGuvHajUGUxap5j8jyulqOiWtZkJpkCujRozpV7z+ilBt+unRYovIIb3JhXU6bm5sDwrk5/dQZQRcAD552c6xBjj29v70+0N0lauussqlGujCQTVmdh/Vl6I4NK6lwpPz6OaObovpbvqWX/59nD69ReRaVjnINdUgw0po18KrGvOu0C+iBMQBHLKVK9ngDrXDIMKQYdxF4vGnki9FhJY7DKrVIgc/pljRYkVNqZTTnWj1jpAP2qs6fDWWRS1m8gzkUKsJ8X3S92nsmqxXNqBihJ3Bzg5/uoMGhIsNXgyvqlFllSAVhcV1PLFTXZRoelzjXtVc4X7lzogvra7zla9tVnLUco1Kv2WMKLWPbZxFKwxgNiPuMd0lOV+dFc4qZ6S0qtuokyJgnKtbyjCLX+Peino75xcKzP4E5C6EmtNEISAmIYxIA4OVYq87lBwEiax21IU5qySY6TolMlvg3RdS0i00ymjthlwaHm4HoNoOlaMl7oi2i9NYnWXrrb7DVsneAiAmGfgjsU4XlaiBzBpPVhZewTetp9pFjvaeQy0x4SO9y/Ov3++kHUTgRU88JgECCvOakLxIHqogai9rtmKs5+upmNF8K/y5uLwxNHj+0YNljWcHAfieNAC/nBpKaD1utxxEcUhdUqyEXu1j+wAjRm7jJfPPbHSXp/LbZ2TgnUnuawBVoi5dWS9JnmGC9u1YibkmsaRts02EtgFZ3vqiZKcc4BUKfc637jesS6D36zIUtoaSj+o/ALKT6hb6N3p3t1DkbKJ851BPtedBMZKmYWaswLROkNR362KXRufJjBURxpxXLp2w44pxVUBMNkykGqsQ4aatG8KWuF+1Xkz+DTKtRwdo8urfVWQvPl8Og3OKiCGs4GWbRVRpvMpRGBsaq+dalDmYEtU4ByXEZzANWYtOKkGPxi8o5tKzJEaX6lxLFw2O5MzgCcRmoOSszRG1osWZQVi4czx/hxww9JymiTtde4lqcu2yUmFLHzlCUv5FgQA8XcMLYNsVthVeYyPqxNItWd+fQxyDatNKdY+Feos5q2NpgZRvGofO70zyjWfGXOcW61YNC6VZ/gANk1LUwYq7/xFYtg7UTHickBVLxoZHsCDVoBmXh1wwfOnDrT2Zod1SPjH+0vdbe1s7W2rmXKMhCgr/GuCDc+Vsy4+Xgd5RjQmx1KwROW2HZ2fOa9GTGGXQmWOjG9mYKnGyWdhHOEoeTW5PvjszDaZnZm/cK7LHDmTomtKGbIPXyrQq0v+4CO5n6GsHKV6RrwkRsJvNl6bqiF/PoezzFihil63zqyQH5HH7fpls66ZcK9xxUaq9U7QNfKZdc8bayKMPXg5E+wc3yFs0DrbxrjsWW/Awgx+fwW3CppLERuikfg6a20GY/fpHJ/dwoXghvXecu1JqHxsDQ2W343Pim+1EsaNKed41phwn56TwiEt5zw0ktHf8lgT84raabwCuxcCrzCy6z8GF8ovUKA9n5dxyOPN+WtCOoOvs+Ryabp1zc5raswm0dUDmp+KrOyAu559ltzYUf9K2M/lkM/qz0xTE41Z1tTZFYPptnXMs+Bf/OP/4iNRhfMP8LYqttOSbBY8lyOH95RKbUiQNZdOZXLXOgECGQsYc73GB4/Z8BhdAYqOQisiKJN3f/+FzRBgogBoAmpIzN068uRUzxAxlLPzZ1BFqY4QyJsq+m5nMykhZfzZEdLdP69Ppy9Q7Hx9OJ1cgwufxjSF+1ulyCFtDkV5rS4SCdIbFSSIUiSgBMM9oK7Yo2onOO0CKxk/RxfGSPi5SJ1ixjQFFoZNN1WlhVIt4zogvJaVVGzwQAdK5FqTAHLO1VnLirgyrpp7brzaQVZUkLjSmBAQjE5NUrZgbRCVnt5en1TTi2OoyLG6aHZRbzYxMJmBdManx2duSMwZlGvffzyxQ9Wji/SHiGOtDzznUOhlw2RzpkZTnCU2/awaO20ki4gk8BSYjcGhw32NL8n+o2arVAQrJlVD0OmhVjkadjhKOLo3OnobYjJzhfM0irwC8u66RtIIIPf56fT6/OTOuScqs7CuQBiiu+pv339orNgAAoDdnb4QUYZDYEAuINRdxkiaDpIttUCgYPv112+nP/z6y+lXdggFiSwiGX9PUek8A8a6m0+IiCpFxXAyGwxdca2rg5kcFhSHxr6OOo9pjz5vUmdlpojislJbpaZg1F6YcKfbji6XXZh6pFRU10SlJjMNYxyaHeWNfNxOCJUYUlWqtppVAnZqCFONZFr6HR+Y1LWCdG7qoVp5r0xpbTVmk+U8r41ZVc8o3d9yXoYABOB2x0yvNykjRLSqe7IJKNQsur1n+hSeAQEJfCH1h8EHoUITM1IGRwnRNlCGSCBiEg9xDopG6WE9QwBHBlGqADmBGrcix84iaQYYPEMTTV9Jirx3OjshC/BMfXZMVdz+DHrQRMuCJTU3/ezH0cRBDJXD5DGeMno/84wJhDfJGTYBSOwpvh/5LSE9dkKO53yQn23yjkPFPhvweO397B7OrvE7fjCfh2Q/m9U0GZ+5n82WFsJuKLQUUHL6jscENjOBqZBd70i5ymcYUBapnvS1rbhxA8FjEjFjmjMjZ1fbJ5N9M3rtfZ3nWdfO2gJj3yWcHmXlrX8WdWHq/HQhf54Hnk8GmfY52n1jr0nteT17EdL6V5FrXG9sQKNmRupS2bUuqfhiHVcEHxUMu2Gnd5gypetL7a0gEoObVLDJ5ggfobnBPUsWyIYIY+Tz0hG6aqMl9fl0On37w3+kkzf7mCUGZK+KAK3aSHIySCzc3qopj1MPYadQ1iBBUo2HyCkFM9UVNRkB8U5DGbMupEk7dvi2/WCa67UyJLR+oKYWGZkukWfTlfMjHdGzH3gmRTnvfZy0xk0FjGtWwIH3onlgwArZAyzZoZRQqMc5h8+qvabYhJtkEcO7lEUcFKubsza4vxnk03MrgKNsAOHP7ghqDsVkp0vIBKd5r+O6WBMM+PkawOAqKyJHT19Xp2cEcFFzjd+lXHt1V3Wq26Z/Ul1DT0wLlTqz7VFqNCcYmYYCCiZv9qqCBLBRrzT8XPvwi1y/VwSM7a0bxaXWIcaJ6xpBwLeP0/fvT6fHH8+0d8pEcXqvfYabO9UJVsZExk01kPWFc0HngJReqQcrnDPPofYRO3hdgU2fBcEs3Ac+J458y9125WzvNR0DGF8kmSnDFpW92shlx/XOSJFgk4XVsZ0fgcvdbp/vsybXUq9XpOPaYZInotU7wUWs4Xh3V/WvCx+PDwkZ4hN1KfcghmqwKGfBLmMwnFcOhmTt8B5cV507NRlao0OqbmO1a+sa6FfIbe8UxvbnJ3eZAGV3YdU9nJNrtSaKQWnxg0Ay/1cYU/bHdc0SgPCZNzm/GdyqYR4K9JWPaBzb9tpn4rgozsH5JwGQfa1w/yPYcpA6LSzWAbeMSYjtWr/G1dN/yDk9cdgZWembCfldz5OA38BL+J3SUTuIHwzFzL/CY57/4oXWJ57jTmJqG5BeS14XG2whDhk2KRiKGCFBVS/PdJOfNkuff0ysZb3sc6T3m6DlL3uthlhbibvzK0Q5Wl7OJNcEjHSg7QefFrSZ7dFhQhORLnetsBFTLuedKYnvqjuhA0gEm/bwHATXnyrFVacqwoCrtgTIBHQTVCdGGE6AG1yfzhc6dLu4n9Qkqs+FVLjqFopIFVUZdi5Z58sRCG84EUcg62ZzBqWDomsV61Sx8DuINRXXRZdDkA54TdVLouzbhsuybhbfvZX6A4ayI55vHJuQKErzSpfNpKjJYIUMKqNVQEBsM/4Q2PL+raT7GGCPYAOHg5VaUxEzgjp9uFjR5rQpEnyVDmyCzfX2ZNxhtgGMUIg+NTFUbw41I3Tfqr8V4gHfqTR8gjJJChrU9hCxBgALwkj14jSnSmG7ZAhX57kPBEXV3TY8RtiqoCZ1NcYVoTe5xuYMNKBOESYgUjoyQDDmnp1ytYsrgt/OrqxiYMNUkTDNw/LW5BggTVHReCk1kaLJAv9IaXl/V00brBGkO3ycWGuNZCRA7yvWDMZRNdqQWksjy4MjEYk5flrTIQ0DGKEYgGoN5Novv3w9PZBYQ/MB1Ly5I8FGxZ5Vi+z8SsA8iJbqROTaLAacmjvt+zhEIsqU0sm0o0T7fGpLaYazJYWcddYk/RjEUYgfHdQBqRpf/ElXt3a+nW7nNNDTCeM9G63kM3Jtqcn4mSNSFseHarOS/afGWgcTTBG5yQeaE6TGWrrAKn01yqgZOZKRkaFZ07DlEkqBJYcIKVVl7Co6ncYL6vCmtAmMEdYQnA6R/iHYSJQSqGkcA9SkolBDjJziIilW4yv1Vxu8MvS5sQrdXTKKJrwYwffeOSDUd3vCeoPVAW8qrYaz489OKibXmwlm3rfrOZzbwwaPsYpJb92jhNMMN6F8Lq8PaWoea42AB1APcykMkZT3oCin3FTR+f50rplRX2PeV6spj2DH+rNKkU1qyk4Q1a00QN+dq585LwE7Ta6lE7QGgCTZtgZCDuWzCpSlSdPoXF5ACmcN6xkhUKMDKxHRafsWpc+F583r82xzTM8cSe8JXrfeqMhr/JqjNTd3SPsfJrl4xo7otNeHbK5erXPSnhnzgKz94Y+24uapQVrT6LOkHGbt++ANOTljb5X63+VFoiyzihkpcWlGk72jmm7XqruGenvGkLRFDuRCqQbnVEEdEF0K9kC9RoINDaaqBgEVqgAAIABJREFUXMWd1b6ynSKl9EB3X//gsIZsNddLzv+BdaMgIAnoMVVHUgUI0/RGJRykjQKxpnplsMPInHDgM/NjpQidDzfWkANmVTTPVXdqH4ElOeJN9B07EbZlCZwlQOoSHSIxtOi0D7rMSM6UxMCIE2xLWDrAmJlKMJJrajiFv9NOuGZuDlGl4LoOprG1gpUdnNW4p25qNw/jOFajIaIE7U1ieWdQWFmqidG6Bmb/8gW4SfaehKVLoYBbxVtfWdIAxNqJXyDZKjU0xNpwaHPUcg3CydRuGvgOmLKzAEI4KaDhgKzPn3K+/Hy8jgk0ChVCqg1yLX4Wa6+9v7oTvUraoLzN0yP2EsZkJ9feVMrk2riTde/sP5hck3/izuSYC0r4gwtHR10/c52LKlvLxRShxazb3Srw1dZdOteOLM9Mk26V+PkrpwPug64VPNPb32xTHHml25pkS7DpE1PYAUT7ZQsh0M87bfok14Dpg59Yt/YoqNWmwA2XvGdHMKRu0cRDbHPBhXI0prpQ7/LxX3OYccta3x+/bXbb9fcdhxkLV3npspXmFPL7BCFXDq/UZ/O5ao4mVVBNCPouRdjjDA0h16djSKpLz1TkGvfkSq7N87ICjFDEQq3jP01wHSwa28RJrq0EUt9nOFOuZ09EweNBDAdjC6v2ifLJkh0qQXVJL9w+ArpVZif0TGpFu2AvFX7bHuJash+3bzX6QBdvangFe7mRgSMmYRu/xyu4sAxhsCPA6z30opnE4xH+bHKtsRI+p/y7RCEvPM+8N/79X/6Tv/pIgW0ZpxlV31ZzLSS3r49jYrIiqjQduE2uJX0o5NoE2mIiFXLVQhmH3Ni4Itd00EO5tpBrL6jVhU5AWDH63NQUY6SNbcJVT4EqHirXXMPrRYY3B1/GjcYuNeTM5qZQr7pCIkX0+nT/BemgaNUuFQ/JFeeWk1R8g4Mr4gOqI2VVKr1KCAdEn1RniUYS0Ly9VYHyEEEBVRreJkBx7dTuKuetCuYrVVOLRIAvqRjVAbDGeV1UTbJGVuytPwF0lIsjJZSEJF+DTYzuhl0ctIWgWorakwm5ow6KJPwszv8GBc3b6ccj6mw5BYFzqQLrqgWlv686mTryrHLxghzrV9UyVudPSsmsv0QT7LAAnODLB3ip1wwSQ64pTdaksB31gCsBLk17gVueTLqxmkMuEQAidXFVKrHuN2mh768vHON7RrXdvZHdM9Wog40gsM4BGrPeUX+Nh1A68Sa9se9JhNpoykGy7URS7R+AXPv2cHq4hxMDci0KNhDA3SVYKYcZc68pJxkk0jAjEzkPpGyY6jURRFo/fdqnUP8bU47tMLrenpxHRzZdnNjooYwQzwfsNwP3clJHh7jTB+Bz1qid16XjrogvKtUkh1SHMq7NpHJayRYCbpHER7HWDoNq46TmmdLoZ5oQxikp4kmH6chXntl7gRsLNQFHPSmPkZx+V0oCqDbRjX0IYpLdlZ0Siv2nZ0xTijW1d5JrAYgTL4UU3J1AOdNjIzRMOTBdumL4/wY7e+Ja7yVcXqqHlazQez16A5gQMtiRV3xJjGHGVzhnRF55R9M+mkgO8NDC1L+GtY+6sj5iQyMTpMxI2gQDFeQa752/x49Rp1AKuqzd7PGVZMxgf0aurU/ZYC5p1Pvvsyf3iVwjgwFk/ar9uehQwugO5VrmIUqeOHdRC1JN4sLqiXBH/aKTz6qa2DyDshBsuYd1PEd9voF5cuc7UJvk2sWxGOswREbxanHUDuSHHPMLOwSlC3ZLqHVmdUoCcIMAXxIzkhLttV175Yxc0w/q3KQiSoZMZILLGVRTGqvoGYC6s7L92qmGsFVP7mws8vf6ViQ+L+qUu6wdleYAeSYCrdTiTBeFPfqidFHaKCn/SdDmzDcBhkvfPfwyOod6b5uIklMsJySYQOVHpHJkWQvYXXaeDA4R4cPSCNUM4OX07I7TrE/pHVlO1KBDc74EwyUImLTQ/n2cxzQyWRdEncNFGOZsM4HlM2E6EyFHJsEgh0UdJaVcM/Zy12qRawqG4osBT3eW5unuoFYIvFKHOohPRw7BGp+7IMG4fqxc4843EVx41w2x8FouD+PPKKRwr4glsxkT6wBDGaf6wlAlso4qiTRgI5Fqz2ighb/jO+rRWtlm/eFyjIdcMzLo9OcK/CT4o3sL5tNcupyIUAufO+ahcVeTa+rM7e6yqWGM1Ydn5P4AuaaANGoWk1xLgzKS0yJGhTcxWJ1CJVIfKFjXEbkWG6YyKOyhPT3STc00zXeRa1lztj1Sy9mJXkDvNJT6+36O6n3xc1zSYyhPdWsHwbxcetz7TuiVn5SzbnyWLM7lPxWbsF1Spkk/52byR7BR11R94KSFdoB2fuJCBIwzgvvqgFyLYx9cqDPAVzTYKMLG0GsaEp4tI39v+ijnds4BKF93jm3NiRkV4b+ex2lfQzzO515IsCjLco3N8FUTjTym4WTW8TSfn5JrVk3P58w18rOy0Q5Q4uch1xZi7cA4JziTcjlzrbcfJHv6lyLXlm3MNRSSfV0o9Zxt3BeRJNfJwf66tFuOyLXhddcSnLimfBoHHrOWuZbCfXhPcA0N4Yb23pyE/vvfhVzzSXMMvmqbtT/C+/y//qe/+mhZ6iQbRBDoRmMEAsx1QCyPsLcXRwe5KNdcy6Y609RmcFtukwN9kPYhpMlUDbIUxJ/k2jOKnCN9zDUCUoyTbbhJLEABArJNkRmcHyTXWCwfEbeoQ3p50ChSSWOFkgvmqXAejCKKwioV9Cu7KKL2FAq9I5qecJdOF3wm66ghDQu1xFAHK4DN4LOk/uwM6TS6N0ScOvWWYznUdbrbTvNQKiaesXliHeJNronkNLlmojLLVfeqq7aTs5JNHVL3p9tBSV03ECNKCxW5xrEyOBu0+WZsQq6qWEVIMzwGyDV0eAK5xnRRFuiHck0ACUZNSrahqoxTHCLD0cImjf3EMfhxcryRkzY3Nygvib7L5gCj7KIjkKKxrLvWyjWOUIihqkHTnUEDuugUOj0zhwoFRu5aydTQUXdDiiR9gcT98uWLzhYQPybS0gjiGZ2w2BHLa53NDTSLUXllTRHUltIgtdYwN5pDKtd++UZyLV3alBJ6y1RpdT1VpF3kWkczczBhT6azGX6W16eOWNKGRJzjkVwDy06O9sC7asFQaaIOrkmXToQjkVQ5QHKsqFAbRFw1MnD0Odfh/mRqkPZugEE5zE77VCQcqeauh0YiANHIkGtuHoJ/j9RbZwwpjIECfmwqcDq9k3i3mtAgJ4R/gCDTCW7v2nhUGlfUqg3WdYalrkLqLaaZA14npRoaYSRFm2cj9tyTUkzSHY6OCT4ryjWTTOUE6iiqc2MFpkdUgNMQDZynse1TeP5tOCzDdhy9tsFb1k989NAIXZtj2eOBEKXMDfe3EWiLE3D0bA0+stc4PD5veGa9QqEcov14fLIn4lDnWXcHZBklH+Cs5RhyopRKemWpzjZSr+vuraMa4Hg01pfItUv32M78ZWItn1Og0/W9QrBlLFMyYgX27nqsbkRKdyLRkU677mJYTYG8boNVxtz+XnLt6FmPyLUzx3GSa2NesqdSe3YZ93C1Z7SuznSeM0uYKetuNnlI0LMxnSMuS3qnCLlh5205UuZgLp/GHE6brFIhugKwW852EmJ3StvEGYzMA5TFKJUumx1J2R9yO9F0OXxIGVTpBdVYE+bAukYtNthD1AG9Z0frlVxLADNO3d3DN7/Xxf0DgCbBZsUu1hsb1rABAwgc1I1FiqvU99g/JM+ifkQHURNs6naO9Hq9l2vSn0XTHeXvtiejagyx1Gt9VQLve/OMXLOniH2A8iE5oeZ+FDkSIkdzr9uRuycFGWyj65kiaP38RlIN9gIEjwKjKuXBkgoJTvjaenKtvyKdKmNCdpcqLtQfYwmHPkHVIMMKTGN4mR13Pa6OcegOnmZICtbhOXm+uWnPi7vNMx2UhJq+pGJDRgT2UlIkm2gJcVylCVJH2d1xhZVGVkJwX3BVyLZpa5xaWooRZ0IAQAtfpgawGoT5RHM2CjreIqCqcUcQVQosd0Knyg3kmknqQa7pXJ/kGnwJE1jKndkopnKpe7kN0zXJtSa8WjUfcmMnuRTT6rT/uZZ7ffb5tb829aKOcYOwYWzGbiv6TG7yZ7+/3Q4UvrA6Klh6BveP76UHS9hMpTWITUstfQH9OEKZci5H5FqryaMQC8bSNUPatH217RsfmUBkEWuLKmrgu8zXUQpsfMiBYYOhJ5YpcnNjMbNOeM88t8oImSTWOPY6GDFMn1l5298nuaY1ZN/RF2aqpG1xbNNh5MuPEHJtX1NZczn+6/z2h9bP/0zl2k6s8bL2HaRiXdfdGVYZIqe5jj7DorniIbm2TKtx+aZcq/EeXZt3cq2Crv8BybXKuDwyulkLWbL/8h//5yHix2E6DwKbMOcN1wIbm6KAcIr/moNNgejUsZEDpiinmH7XVRv11XQQaPRnNA3ARsYXyjUVyMXkKq3A7agZytJhxW5UAG9oE/6Kn4FYg5GFjF/qKKh8QNbsB/ROrrEWQuoegCx6f3Mq6P3p2zeQaw9Ur4FgYLSHpEqianGgdT8lm4eZNBHX6Wwi16Jg4bgafBRxUASYRyr55TbgXPA+FGe6LkurpJB7pPZx7jHm/lkrZTTvUr507aEc1TkE52cQ6DotkvJ2E5HMuj7Y4f2jkBhKs4CRx7mFuQG5hjpi6H4J+Xuc/pBwSnlMyfihNNmsSZxERmPjpGScNoLN4fJhlBVNvZqdQtOwgCSsIlEC/GrGoWKRSou2XLGi+j1mSckJOWgWnptM3T21BvQ6dVYKgEO7ZnRPu1VkFuvcij41Lzi5IcTb6QfBr1q34yaw7pJ+kvkOGaO13l1xVWPuo8g1rXWTal9QWFpf2SMCdoqGdkqIGpKo/oyaERBgp6OwI3mqlyNnqUBO55bK2KZ+G8kenRNqXhC1mNPHXDSWSi9Pekg2qR27Y2nWRnXSNfiWIK1TScvoVYdN18dhlFZhs4wr7ke111zBxCSqgIHXoKPwAv1vp3ekMXJxNqmX/YYfqzj4F42NiUapeWchfr1OXYtFtoOQrdo/VuoqLQcqEjSSANBTF1nsLxTnZo0afqmuIe6L5NoIaYqYfSfnXH/WMnUHNICfKOeY995BtafFfOGo3IU8AgUdYgsZKfTldLUiJFqxdXSe6VDQ3irENC8f6zhI++Mwlu+nu8YvkTSMI/ZpavLsNjr/nve4p8ME1DQoG/baRA1t0aIiWO92OhH4eze4WYMPndK73ak2g1WA509xBNAuPevRz/X8cQCsvCkg26ls2xSV3dWe3si1rZZHzXN6hITw8LPFjmYMJhmRe/6MXJu/C5lS8/szco1k/bKzIuRalmfdh2ubhMDIIi7HZqA7OS1JovAVJp4rMljraonas9z7Kp/DGdNEnMsKmPDC54BcU+mEW6VysoaoAhHAbuj+zLpdDpqomLuwT+r5qlSk1gTsLcpxyF6o9izsj0oUfOEXyDV8VsiVpeYan/Xj9PDLP3DzLDUVmilVtDNVIkDncZFjrI2LUg04P29lg/wssG8g1WT7lSkAci1111JPrRBLPBuzWY1Txp6eNQ5LWY8g1poq3WtSGHohIlIz7ZBc20icobjS3Hd6ZpFUCHKiLifJNX2pBhu6iCLLxH6xs1FyeIuM6Jo6CVTi1czcIC7QHJcaTZSR5whAVnNBm0RyTfOvtFo10JJ6TQpHrBM1Q3K3+TTPCrnGLAnVXWNJBCvYJHqWRch5WcSa7QQCnEpXxpfSQnkumvjL8yHYUSnTwYUeh6jW4nfMBirBf/KFAK3SfEqR3g/4MyA1GQyTIl3nnoP0INeseqvGVXX27OSacAnUbq/vWsOt3vZZsB1J0171Ob4yJuUzeq3zt8beswHCrPvZZ26TvnM9C8vpc47JAN1Nsp0ytrGCwkXT8qyY62fEgWCpLjBDGkW+1cU7w2i315NEmUXfD21K8ETUtJvRzHor5ZrT+XTS+V4jKLBdrd/5L9xPFH6YcNmU+zPYm8wD+UR1+hchpseXwq1s0FT+G5scSQTjW4Zc4zUOynNkbsuf+w9ErsUAB8d3IKLXdTiOmiZj/j1D4AxTeCi51m18/+LkWhFsFutMZXtxCQkiWaSwrb9L/7yUFhpaslbOpsif+LSv7TMoqD9rbCPXgn329817PNpjPRdN4HJ/Lwvs8oOPbaXz///8H/7TjxSzn0akD81eMInc6ETpk6kcgTiFVTBdRVzhZFaRzdE1lAdo6qs52pJIBj5iRm3krGpiU0w25JqaAZCOZb0A/FyKJtdVYx2IkGsfJyh6Qq5Vse4xZjmIlRpq9RdJBwGNq483AjmkgoJcQxMDKHhAQoQco8El4SIQWfnW5lpwv6XkcWpZGw8ZxuVPEUIin3h0WRnIQ9GOZg5GPoMLm+I5xHe605QjJayxRGJNNa5CDPSYBHQ1uTZZ7rD1aRvOiHIINoMJyvRHB4+8Zy7u3mgilUBoiFxDitrr6fv3x9NvJNhU3wOR0Tj+mGcAIpGKLcNv7erYYiUz1aE/Jfu9hpeFUIZGtfdmDaYu6KqGDnr2Sa6xY5hVZk24RhburrrjMK1sJhKv/iriT1Fa1URz/RmDOoBcfCH6T7Evuj5+XFv593r67cczlX8h1whkkyKYmlRV8yMpoYJoAbq/fPuqbqFf0bADhBqIHtS50d+lelMqCBpXKKqv5hBUJJrgqfTuSg3J2IlYi2S+ybXkKpgtjdHhYaxIt7ruyoEp0J1zBYpOL1ql5K1EnOyXJiGqMxF1WSMmlAqkaN+RjGC6ySTQNtLSRGAXRk4h1uxFN2EIMQhGtAB3ItBNHmE84TDWT8oBNCmXDrRRkN7AAbPaIrV/3IlXzTLgfH7hesHYSKmmLnCI7nNcXQQ65JrO7Chm3W12RL8CnM8N3HacFbk20ts/MdgBMO1ycuYq6tZgTgBR51rreEROaw9dItd2VU5ZuBCG47rHtxoyYkjnw7XFsQhRudcquegk9FjnzG/bnGcZY+FzjWf+VEzOY22s+az/nVybhNLhszo8HDLg6DU7CfjJ9PJXk7jtKO5McxYWqc5gW21YW0WRUGO8Jzk5sUrYqmp6kxssci0EX4Ibjd7bMduKMkeFZBI9oXda8xBavrdFmeTPDqim/Z7Gdps/zXj/wS2r7H8H+z2onVJfBPFWpHz1hWsu6vpRdUujtXQc5GMJtJXaCTYgausi11j/Vc0HlK6J4OhJBM3zI9VPSbtMEe7gCl2rsyiqkRLwBogV1zxNkx1e/17EShRQcsYVhMjaILnG99v2uJERH8dnq3CY5r/O+o931sJFowZ06k5QpZprvT5zjHgNYNDR1EC1ONsd3/z7tYtn1pAXW6eJyk6GjDwi+bWOhiKIynbgBJBPRlzlbKeusBs5VRfIEKtNrvG6KLHijtYLuWaSDUFQ1T1tBzEMbbZWlKWYi5TDQNkU0lm2Y4oh6V5Tbw8NEkJmRmnDYJLLuOAZWavv+oOYHKnCqNHH1NPyCazKHnXWkh7KUhrMmkBQScW4SeGV7dCKz95gBeHUZ3YgsgM1wkRYvyLXch37CSQSR7roaJpS6z11jRlkVWkEEs+MlqusimpHK4ujmoO5EQXmSRk4zkIowkS6Nfy/latJvUQwDoFYz/+8r8m0XzzQg+h9Xmed5YzL4RUcYQx6RDxMhbJiq/KLZrmMeRvxL+zwdLdwZyPVER+12AhmCvHqz2fkmuNwrdR3aYFJrOnvVm8OzDHvNWe9RBb+7OBbLTPdC/77O5JrIbQ59IMgjb3QM52Ta8QRg7TKuF8m12znEkDe6rifjZEx1YrrdNb3a4/JtdkoYiwpBa+3YGwIu33JhsDrGvD2q8t+9zvsYi+XKN4lOG8MlrkfvX5rXNXvO8hgCH/ia/1dyLWVQB7PMpVrRbZbrWvboY8XxkytNfiNf8ofJpdfuomBYI7KXZwTbINcKz7E+8ObpRWkc0Xtq+t4f/9dyLWml8cY/29//R9/EFwguuOHnQ91zmKj+HZ34ZqOyuzuGVItpI062oloEgHVBj5ydC7AOPtuCxu5OotT+8BC5FPpZ+1UcwH6C5MpYk1GNDXXoFxjqijVGahR0N3kzM34IGmlWrr3sNslDaWUPCAYoFb79g2RUrSBd0omDLsLzQOA4V4BHHEo3bijY4wEHNlnKHmqaKuARQFB/1zkWUv286BHgDEbIZLydDqtJVhqBp2yZJZLMi+1DQz1dIykMOx0qgZnVue5QyhqXKgJA8gVky0szNspgpWqNgxSGzKlqoFEQJdL3AfItN9Arn1/YqF+RklZQNdzC3Ub1Icha6J4mMZpIFj6nFafJKpYz7Y7nTZCmBPVAjsm10gIXSstlOSi1WyIrislSWmclOJO0nMBWx90BirNxLntOZgEOPE56dAqWITroqgw0mugXkOa3/UN9sctASKiyBg71q17fqlGIlFpxRAlxTVd7ZTeIHINBBo64YpIvue/MddpbEByLUCMaTtyOkiyOZWQ5BoKO7NujVIOtFZFrmGf5NzJz/nvhIfGAZ2UuTc0dTApJrJVqThYTyLmpYDLdZVGnNetyjXtJTeMYD0Xqe/m+3G+RNodwlwkpWvumEzrWhBaeHKstQO70UPq17RqLY5c1yxS84AADTkiIx0/abIm2blGWK8mCkCTayYdQa7iPKSS+DrNUqRcgzOUBgboBKd6hlIAK0uqQ5oFfPzz3XSpUO65QSuUYeIr/w6wOSMGhhUvZ+YnhAPGPq/lueprxCeY87nYOdMSa1Jn34BSMpq045R6P2/wa8UeBqeE2uPe598n4Mx1c5Gj1wX05HtUDXxPqVxC5nRKdF1zgKb87Cgt9BK5U9cxiSXis+f7kmNyeU14JRTYsNjU3e74WI5O5rNMd52tswSc6K94jiYALmctDpQd3M/SOWrNRG0xVKhH8xUg3x1HB2AfQLawk+KCmr5xzl0aryMgh1UPcs26slqDPS3r/JR9v1DD7XytWjHNWkyz3X0ERla3Vm2pNK2SIgnXg21kTTQTbPgZCJV020TgheQT09faNvDMs3Kh7YauR+Li9pq2k00NQKzZDitlNMGR3F/X5EPNNXahptJXtUtp/1yTNIEaDCbWjcgLBYuFmYHv7pkiirP95RkKrqfTy8uziW2Ra7A5Cuo49b+a4IzmEuM8WVPsRChk3YsMFEZiJkTIv4P9p1IpXlMOrL4Ncq3PkdkYR0GdwjpiGksFm3/KVjoD5OlFwTt8f3om1gB2mwSbCCqp5gXjA9gbW2EtaF0CK5sqTx1ArJ8rB+vYkMgZJx8fVDEG58L+Q3mFa5Bcc11YQjmSna637Hq0VGuDoML3t9PpCb9H59BNvWaepFTj2WCpowbyjL4B1fRNNkPZpuDrtbva0/iJMoECsjBlB0p0LpiYKqJTP0M9Qqx32WBcSqpjKsypTjTxWXVf392UTcZB6adONXViaJNF8T1Eru33sGCh1cqNfzXYDkG42xGe0fMstcq8yZL2DWcdZJ3t+Yq4YI0MxP/RWeq9Y3Jgt1HxA0JOq5nc8XXzgGWrJ8egfnV1b32Od7BtYts8QyKD0kqIPStSbtgC0+TVvfaQiKgQgPGus7cMCUotyk/6E8m1EJZFrKU8Efb0mXJNhndmg+3PnvEJscUySSNAe7S0YlOXORxdWD2CSVL588i1kZVQQYCL6/z4F3mOwoq258HMveaCeZrAaqPdeEHB7GCDXmMT0/SYTBv/+Y1rDbnuWsjf6ujsgJkHNbYYYxJb/nuHpZX0WxCSFxhk2QgBXsZAK7mWdZn90fWFTWzPAd3W11E6eZ9vsT3232qw14jmoSsS0g8vBbnGjpS3aIHek6ODNRPbhx2H5E8i1wxGTK7xYCnSaExRPnp4Q0izC7k2u0KSXAMxBCm+a1nQ4Ua00PUs0lEyKqekyoFcQ40C1sEguWZjPwZfi8k1qJzypzQr1LJRpO0ruoM+qJEBO3IyuuuaEdcntowPcHt6fKaDCsKBPTQTsX1BmuOLupRVNHEl1xKpkUFEnY8ZaeoImLeqyZsAU3ftdN2apNsqoqn4W5FrqRXlzkoz5YDj4S6mORizVFrd5xooJthERrK/k6NzABgjvZbz3duC969iY1ZfoTj8SQ0NfjybXHs8PSK98QnqGhA1SvvFF2HkVK7N3b90pO2QBDdT2qmbxOiI6jj83EGzpck+EKvw/1CuMaXF6Sx+RhWuldNPEioSfyOA1Gn58vCF9WjwR+Vk29kqcs3XxlrE4n1nWs3T6fUZjokI3Ju7+9PV9R2Va0WugZgEueZ9xsYIji7L4DYB6qNFhXNRy+b+hqnPqC/IlFAUC75Fh9wtLbRqrMBJSU0a1PUSZRESKv1juK6srsSeVnTHRceTiuzwj36ucRe5dnX68du/O1OoSB2Cmi6Jxt+UY4NrpObVVLllUKRcE9kFYnAWAg851l3H9Fo5OO4gOqKhOt5HJDSGy+24WaOHKrLuDidnPOpLOzjVWbmpJ66FYRCz1FNbRcSizu4Kcrg7MM9RjmPmBwEP1FoTWU2CDWvJpBrr5zmaqsYH/UcgsYmBtpept9MGdDfGszFhgJNOhArYbqYx+hF9N9yo18hstGotOR8xuHHlYpD1mcPeWX1TqoQAXj/CJGoS5W1TtY7LriTRsaa7znV24mQ6DT0CB1HNbSCLoImtNipMkCb7Ifccm569lMsVgeofZGj2J+sBj1K1023zuyNyrQmqccU9onmGVtzB03Yi5zXP+agW97Pd62AnLKVyjEqkwRMVxVuqUzkDIQ09dzWHSWmZ83nwWm0OzWZ3nIojYWc67/M5V2zwRljOac8IrrsA6mAQbFnBjdm0lJ0m7HUeh5pDXrUbx8pb5qJVL1SukVwbneXLjvkz59mUM91BIXT0VOqm09FBOtmGEQvRLim4J9ugFHfOvdWMspzdAAAgAElEQVRrsYWys1cqx3AnVS8CPwguwD5RSX7nMgOjS27KDrxfocu2GgbxPbCdLkmQZjKwCcmgSAAH5zaeFD+/Q3fS2zveq/Co1GHoEprAsmrqRuWsZ4vquTrUptnGKMGxK89IUEZld33Dzwq5pilenQKeKSZxeA6QXAqB1SsqezNBQgXEsj4NkFOj14dexgd1hGfdNQQ/QbABW0tNhfn0unIzpaySnL9J3U1gDOuL+IYQp2tmqdSIyM+Qa3hGElteC0hnhHIN14B6kQQbgk24nElxdJkHZiSxRvVaviMtVA0NEF8D0ZZ75z3nHBg+Fs8Udi+GX6DvqmcUvIfuop0NIKIpeDDpsVaIDXVV7BSVuibY8DPsBaxpOutOCxX+gOMbgk2p2ClNoX3kc6fKmSglNLZURF2cepWSaFyxPvuCAfwPPpcPpJjOaWvneVx20x2tSYIlo2kLMCQYkovv5NqOK/DvqK3wd4zNJNx2G9V+c3yPVsfpWMvdrp/k6kaay7NSGCtJdsnWu4ieVtM4zOdHRntfe9n+97QT2fuaTeOMQa5xHDYDkjnK0xETDmIg/5j1LkMMJRDHS5ayzeNnAEfyIqq0KXjwfRTB6NqGhkhH08mf/Yxcy/vxutSw+1NqrhU4y/21m/jJPTV3sNvn4Lz9zcHMvbca43GteR0s2HKsjag7j8g1/Wy7wIW7Dx5OK8G80/CR78rlmsRCRSw1b/t9f1pxOVF9r29dJ2t2XrWCf/6s2kNMe58YSt3esz/mnk2GX5O7fdd/MXKtBu50uvoX/+g/+UAKFwBGhSqiQtGq1jBbecEBsJHKAOTwn8o1daqZkT7V48rDz1z7S2Ac9xRgo2YGcj5BQHAT0bkVwJDip9siswaGGxewqQENjwwQCJvUKYh0vdKGoiayNJ1GGwV2A+SoULpSnTWQawSJhM8k11hMOvVA3AUTKai49du7e94/VSJPStMDEKM6afh6qgegyCCJSJIFHbHMGCaSMBd61fMa0bzeCzk9FfXKISmCTVG9KJrOU2lUGF5zMBz9pBO6oH+KFUeqT/AacEEQ5CLrrh9G53czLIrTQr12xYgcyDUSbCCIHgHenLqGQv2Rw2tpWGm0b/3p0PXvykmpNIQ9ZUz3NlVZIp1N8kSyT2AFMlWpL7PmWqeedhpqH4EeTzO8X799VX2QquMgoxjDEdIu9c2AqN6ekSr7TKIGl1EdGJBrt1z/P6hce3RDCKSr6KnVOcvR36RzVo0fN1lgMVzUOLxl6vNXp4TCcYFSE0SbUkRnzTWASy1mKsfc8bSAf46UIuJElkEBgHVFZ8EpGCDofGBQoRcHOak+f/y3/3YBUiFUyllwtzIp5tRZlKQWVa1KI83n4dpRcOJnGMc0t1BAwLUc7SSFhCs1w5DBC4SYBCo5v0nzKEVBaFGpYedlYDil/45ah4USdJ624tIE4oh0r/SUaqJ1ipMbEzj1GgQb7pPOxmhgoG69okAFfF0FYIDIRB3P+JGyGZcBuU1IbcQynAMXFLjwqzgmFenqA6Nk4Em5OwTE5c4pveeshqQsYqWF+hlCSui0a7AoYJ16In2e9BRuaLu8jV4DRTaNiHc7ILpmEVwHKaT6vcFJgdfIQoIMu67MBCvxgyboDyCdJ2d9/j4Z/ncUvzqf+oy9SK6lZp8/5JLj4k1vpee7Yi5Wui7PPBwCDZj+R8TCe5zpj02u1VnEmlo+bza8WGvEz7Y/X82V5y9jMO8vY8kal4OQi5O+fIZut505n4G7JctjLkDUD09yDdcwZsv6jf3o63tdRHlpMsC3MBZff0pdww1utI9MwpSi0xhtKU68ppagIUvqohGzAedYvRZyTYSMsFQCBeXkzfq3UXJDrQs1Ne0Svru5EBscKAUVGC5zpI7LV6eXdwUAQViRXLu75991X8qioGoMaa5pwMAmWEh7lLuKjA8QhkgRxbxK+W+CDURPOkr7ezWsoopaKftS2HYdspDIcdDSMKLINar73WDhQLmm87Xd5iYkkBrZ5NrcfyIgRnpoyMhgvcqugBOudYGPYGMwKPbQcIp115BZgDrIKt+BzINSP1fgxNRTcJRrXTAt1CVOSKjyM5pcU2plahgLu2Ds+HMTSCQPmboMxb3IVZYrMQmG67MeM3GAuqmzzlpSRGGXgTvfP06PSLeMcjsbcQnI+LwB6cV1dDrd+r6jLlKmi1VnCf5y9Rnzj6D6JDJy/otUbiL+5lbkmjcpy3/waipH64BfMnrcHbZKdjiImlrXJAsFaIVxMOBZi1GvHJNL6xozAeggfpm7YbcmuZZsjPhsXOfOWJKTPJgN3yP24ELQ+Xw/PB/HHH1GrjWxlnlMJk83vzq6Pm9vNDSY8Z2Vd1iNyrTvIlKSDTRf1+mQOY+LZA+jxsNpvTOJOy6TayEA61iwHzOvknOnNvfwp/Jc02/UTA1SlWpKNegqEiklGtZY5qZAbB/n0ngfkWvyUY21R+ZMSjD9SeTa9sGTZLp0T9Q3LEazX3lErp0Ta6tqbZ7HHFkb3Tn2eE2wWmxyCHJlyGxA5uDm84oQa8fvcE14L7SMx056zcvPJVm4vC7ev53kWu59X47H5JrxrtdUaliSZ0pDy8LTdWAPnNx3+/dBruWMPlwfuMf/+3/+q45bJvVwYwvDCsqhspMxcm8XZ9bAjotgAIrUz9CvNfTcHDaQK/hPnq+MKVNA89kg125FrqmQORxBkWuMHNK4xolupxEkDY2Pi3ZL0aaOonh9HIWZttidIJWOJdXa9enu5or1p6DkQd0pdnBky2t0ERXAUzFxkRhhlKGGiUrk8fGRhAiAZA6OgLOMMyXuJBUQEcM4DOBn4nKfWAKkItakYAlBVK+1pDxdAAO+QrAp9UEdE7WAFPGf6yAkW0m/QSpW9y6lWoBswlioRlgMe4qyJrXE321oVBcLxdNRkwXqtSuqr0Cuff+u2mH4Nwv0s/6a0w8KuPWItHO66aBlS2WsvdOrYcUAM6VicTSsDrMiYCf4R5FlAzkCPemW1tTTir/5Jkd3qasTHYFq0R3lmj+b16nrqnGplGuotabUYhysTAklQXfDsUH9E6TTPjotlKQNI79uAJDiwk6jJKSKitHpKHf3N0wHBZn8hU4M5jXkmgg2zLWubcNKVlBFqa9cdDpt5dWlsuXOeA2VayMNLOkvAdhJ0UktQ4zk04/vTfZ6HhN9C0GHe0gDgwA0EFog29L9LVilSTSkV96Qzqm9kfPMHcdS3Dq1qoYvU8R1VuI0TK0UdQdkpjEGPLcmqwmgVklqfER4JtU6qUysw2ISSIoJqSVCMGi/mvS8ufWzXVX6PIl+ppdIfaGsfXVXrvEZdT+0d7x9BtbTnutU3EvA5OjndQ5uezldKaNa2CDMQTqG1uCMYNNpq8zWkL+x/LOr2aDItgidSLYmQRagan+gXNoFANsZrZR/nG8GCv6MrDNe3veZs3cSOwUZ9oief8GrOk14kjUNTjvqtwCjWetluVaI4tiCeb620zfva4LE+RlJEa99sTGzK6CyCh0YYQDnjEl93viAdLicToKO+HVO64xKOvXwVFbCslV5PyPXbFKWNPIi8Uyu7Wv+U3Ltk41z7heJFga5RosyAO1MyYqCWuujVrNs/ADRXuIdBfcrRKjNmlhuuFS5fq5rZkc5Y8Li9P4DjIDUUBBsID1IdriLZc5jKsSAi0wqxDaHfGDJiSKCFKxLCqgCXNfVORRBUGA0flata62H1w+dgzhD1WxBKjR2d7eSR+RaUvPTPAdZD7C5IsSgXmM2xY0xH8uVvFAlVl254xSlhIDrsCUVlqdz1PM1H50Gp3sQxmAGQ5FrURBmf27Oudd+dzFNA5xRj20QyLIrLoHBnwujSEHWtWoFoKQgC7mG7ykt0EQbAlvB2T4Ho+uy8x7HHzVj8RlUIzL1sfeuSFDYZJ85aE5m1XdSWFXyA9eAP4DazJhXl+xAeqaVZ7Bp9ANcr/cZim0o1tglVKnVINh+PKL2qPpmWojTAoR57hCjiVi7c/kY7lE0IbKtjs0Wls4Z7FTlIlajYBuBlVHvLI0PkjIr7zsF/7H2NB/EN/YtRAIP1X+lSDp4Z0Im2Eekj+xTzohJas1jqc9EleGQTdPeyp6ZZ31s3EosORw4zozVfuQw89rZbMYnxyR/lT2aoBrPtlkaJ/fKddXk2iUbVs+zdAu1fcl6vhBs0ucaTyWwsfgbs87YICOM62Yg8feSawVhhkowULAInOHjFSJKsLKENsLrVdqE51k3J0lgK5gwz4ozYiXG9Fztc/rcGsHEMzu5YaV9DoOXMsd/CXLtaD3gbKnSD9tNT5+i77dfdBQ4nftsjtlObMoPn+OWvRGL+7NdofMn5Jq21Lpvk21EHmdLxZ5YqDCOP1KoYuIt/eJ4PzWtt3eeP8NsYhpzMfk/Ll+AMgAi2Obayhi0L5L1QV7moHZcn1nrWfN7GhpsroLOwH/1T/+bDxbwZgS3U5LOwaSldx5oNcXZJqQiFTpko36i2sKEj30vH3xSS+0qqQAnXD7pXdmsuC8o4EIQhFwDIEIkEJ3u4hQyMkVFhgyOyLWTO+Gp9gJIN/yR4eo0SsqobYjSeU8pCDKgf/jDL1SvoaYDioazpta16maBgOBBDdD48nq6YYoZ6nKoUylIoSeQa9UdSx0JcSdqziBjWOQaxoFFW/E6OfwhwGoJeexZj8OprE0YxViH0JB0FgY4jr8MUc9FDqh5CBQ15O6EZYhrnKSu05e6eT18+UJQE2VIqfywgNz5qCN2fjaQRCDXkEL7fnV6fHwlSSQFm+p7gGBLcwMVnx0FdJd16Qj7tjmXdImQq0v653C8LftvwqOlvE3ASt3IFIXUXavo7yTVusOXiKLUUAPhFEWMVUNemO1IVJxRzhAJA6kvWGvKzQRATAIkojZdKf6eoJR8dVoF9gE61/pAqpp4Un+SFKeDkwjwdak07+9ArEm59vULlJtQIqD7m1J0eG4MQoZjhn1VRfa1hkMupFYenBOta5HNaQbClePaijlvkrrz47c/miDtMRUB2iSVzgIpWnvvQL2q6DrOjAI9IUjYGdOpFz7nou7EOJOUHsq/GDs5ZAFQazcrHug2VFGcpo4kzzgGNuRQzHDYVGzIuUnTg9Tgk6qiHVjVjRN5qv0dW8d6hq4vJKXeiY6RnCKlFasRDNaFDHXOh9RO0L+juAxQLI7a/N15quDPzf2qftpfHztgSioM11K0m+vDCmtuHe8//5DfYmD53V14kwKh361Aowz6AA+9vu2g5nf+7Em0Clg0EiIgtcOeFM08awOK83TQY7CxKnUJMv2B6cpd4zgIqnV/9EhrrTQwKlCUmigjSm3EdOZEzXmjHRuo48zh2ia5oFa9x0p0EzqT+NrXh/Z91wZlIxX/Cb6YY6i1YlX4uNhyxg8n6YhcW/bCOHfmcxbZuoHOqNem+m+SoZecu9XVLOuvfWr9fGMC/W0h46p+lhVB9ewGphuxXevfHzyDaVImK1jDM2E0AVCxec2/lGLGWWzKArthco24443qNeFQpaezc+QSxFJqHfas6mvlS/ucJScqTRSlDO6otv7ll2/MLoCyDRgNmCx74/ruG0cHa4Xk2h3KMiBVVKUZAsKJi1zHU0Xk1SmTwQvWY3XjBCvxGEU3cau1l1RQnd/4GewOarQ9v6iRw1r02bMZZ6HqyaZRhIJTpWAwtpkAv7dxqzez5nG4672N6blOjCE5trZFTKek3UnNY2FyBlCcnkk8C3xhxRrmT+mhwmosuA9JZaFAr0ofuCnlwi7KrmvMGrd25ukIuimA9ricWqW5xm9xLSkGuVUrVg22kDlxOt2lqUD2ycfV6fkNmQ9vp6dkQKAEgru0g1z7/uOFmRHAlp1uXZISP0+rbhB0v7dCMo5rqdb8ttRo46N7kQkTt22S7+G9W+Raf04UOTyTXKNY2AHBaNfC8x7qcjpOj0xqvEtrxBboOEx2EB0vk6l2lyeQCMHpmwy01j+n7TIhYwxV+8CLk8q1htnHQTKOUTvhe+BptwP7uRmFita2Xt0kV8a9icZJJuzXXmybyTWWb3Ft17Yd50rufGb8qrnfMNZH9iWfxxmoqHFAat9N5nBXrgm/dzp9NdayaGIGrejrZoyMVWW/vdOJl5oYzDgBC1e6tEUbOOorLdTkmtZIgVteaKrl69cHgz6DDjUm6RbrwG6wG55D5zaEDesYVYbU+IxgxrN1tEGhI3uMs6UOge0Cq0/RvkBedolcC9FV5FrKX/jcSgZNXcfndm/P8dCfLWCTa7Uf/NqIQWDX8Se2j/M8sWH2fg6u3N/O+h4M0OKT5DoHtV9XfmkKZFz2x/5zlGt/UXJtcntjXOdo7wTb1d/+zT/8QFoZooYBpyVX5cg7H77YyzHIB2kMVHz4UwpwAZjQDoxi3CwOboWUUz7buCtyJr5PRwZl8/jPKXhFriUt9EY1KFB/KuSaFCpyFmV0LAn3z9JhB/cZJYiAWkg2nQdVkNTk2v3tjZVriMDend4/4KAjXct1HlCcHc4raoK9vJxub5BihtpPLhr+DODxJFUbInVo587NrNb0+I7PVMoAiqsDXChaKadY6ZtxXvpQd/qqiYzUXeK64EljA2MVGsiFHHA5DBKdLAfaCynzgAFJyq8k+x0VI6lE9ZaKA4NoBIiW6k1ps+m/hMKvBOqpbVeF2xV9B7mWrpdPT29MBSW5xsYGrWAjMQBCwPXDkuYb41XOyyDXtGkHQVDAvwnVRfVicm1ea0r4WavE5HHINarYGLGXXl/ABRbZcz46jOK1nO93KRU5J7YWJKaiWONeCHOl5NnbgDAesth7Nxw3RGGl+HtSOq2BbwxxiLWclzrMnaYT5RoB8QcB6sPDHcm0L/ci1rAH2NDAqaGqbSPwL4JDDpeMOxwfFY1OHR0awTicrCUSZUFqZGD8QKK7VptTOEm4++Cncm04L8Sawxhp6Trd0/dCB5TqVaWFssB/zrYi1wyOSq05SSSliCaltsBYHJYhiQ+JxteQdBNQp8hwgINyFFlPRodu1mgiwtrjQ8mQNVkBARkffobPjSLXDIY1/uriinGEw8P0dJNrUY3OTNXMo3ULVq86sFJR2I1cu0RK6AY1K5slCoizySnzFePF2kteW/nldA5zXrVBbnKNtsMsxyRoEkBpwFPs1LjHBuV0M30dft7ohJR/T7AWEFF01SBYY2NXh7jHZt5nnmkFG0lh77HUsZY1spIn+RwpmcYzmYieNjuAS9dSraL6/ZygpI1cAHHZ/z2+Zvg2Au/s98bhIfrjBBytm/nROB15Fiel2rupO2HPNNH+e2CbjtxOH10eaxD2ISGXOR92MnYiQ1Xn3CCu5Ey08i+600mwrZ8fmsuBAy9VromZep4IdDm5OQV7baSg+jkMHzFnO8rdHsRrwZ0HSUqNpjGVgZD6k6mVhW6KQ7mGZ0YgBSptnu924oGVogamipYqJjEQPNdTExQBrFHXVLVCVetKQUUEq9SEhw2nfvl6ekA3dyijreiVyvvjdPvlV6m901TnFso1fAGPWQWI5lhuCMPAJW0sGjHofjP+tNO2aRhxlUBJV+nuxE5HwE0OgPVQGgAq6jgxwcydDrmSXlkz3AvE2lq9+3lae9hqM60CH9i2VZP4yzV0fQV5sAQ4ru58qtR4OTb6PKWAMQW0gjSqZYwgN4g1dXhXU7Ek3mdseUccMzcTYoBQvA4wRkimOP7a164slaBXNbDBffFK/C5yLQG/D5Jr91Hk8TOvTawhIP9KhRow0ztSe9mt3uSaG/u4j6l2V559bFCMBsg1KddUKLyyYUxQpLxIKdcKO3dAY2bOlINdZ3TspwKFxKBeA1oH8plSCzalK9qZbYKtxjLnWpX6cROg642Unc9awVhtzrZhazBl2hnhnSaZcTkqPechVCScidgovbRQ6vSctvHI9EwiJH5NiL/p3yx2Jwq+It96Tg4/43eSa9N2B/dNzM1naba07ff2oam9xuUngL3se1v1ql/FgPJGrhkeFIbTBXy+ONAYwldxyvbthvtU709a9myEmLUWElHmaaiHom78Gbm2GKcWhfQ5llIL+klSBBl0sC+YM6zOxyPeaVO2Z9gzVvXvA8wCkcFUac0pCw5MLds9DXGSa/v62gnkwT8vqsv9GrrF30+uheuc+4Vn7SB749+AuxBPYgh/xiTJYMxr9XOte2kn17Tmzu98x7v1ivA1UZSj6hrx+DyzNBbZ9/vtNt/RdxmbdoSFXQ6+qMM80eDcxjnovfm3f/PXH6wRgY1ow8FjLFF4ShhWCblu2sXwXYNIC1wqCjjSjEo44kc1ShHX8+A8vm4MPMfchz4uEOImzjWdSKosVJkKKaEAZlKZuMBnFfmEMwm5fncQpTMJgstMfog1EgUEjhokfa5AHVPibpwSh+Lu93BWsSCVhkT1EjtUieanI/4Wh1qqOYARAqtRxyKOBOaCwI8pBk0ApVuoDo6102GUPJyD4WxXrYZhAJUmamDk7h8qfKr01YA3zn8VGbXRLGVGjnqtjRxe6vqIOicAswKpSSkQuaYuUAQ9twDDAsa6hsC743NOgb1lYX41Nng/PT6+nH7744/Tv/vtB78z3fEJ0n2Ra+luGKeO82KwKMa/N7+AcIyUpfDD0PR7HYlLZJHf07k1ZJxVa5x71RZEEd0v9/dWEb2e0KULCkc8JH4PB0MpswINqq0XCkN5BgBOSqXsNNNO+QKIPFEplw0ugCWFJIAiQO2PJzWDAJkLABxyLXLmcp6QDmGFV9KFcWuMAr29n74+3J1++eruuCwSDLIMgFJKNtZeQ3ooUlKt4BI4tHItSgM6VElXllIuBj4k03Io6hAQAMderw5pLBy3kGuD+egaHjZ/0bKJLIJyzw0JUmuQ60OKrYWomWrc6tCl9KCkvVfdHBgge7q8zqgjkrOm6lCaMFc5ZK8jn/MdyXbttZFC6yPaqdat0JMR7E7M6hQn06893Wspqek8C0kyKkVeqS8yzqmzlkhZRYVyJjdPxtcXwNqRwvj3GTlUz2uzGQto4JW1KoOvdKiQRzSmaYwzweY4j3SuOA2HBZ1XkLaAE6e86ZbaRtlMHj6VT756R53XucI4XnTVnEENasvG5ZmXyH/sT+rqNHgoEsjd33IdfEqCL5jJAKU660ZlYwY27CipA6FKK8TmLuq3SmlRxBnvu7tHEMmn97BlGaxzArWkgR5mP0/tMY92UB8N2pyRnoaQz9N5meRaUJDmJAqdfOwEeyooOAmcOMUBlvvkx9nP7+e6Jm7wWGZOkrJwSDYGDgtwnaewepFqvgcAHSRv7i+kEX5VKWRJB7JSOfcq0sQOVPCBP6uAo+0cbQBIezZ/kEMsZ8FaiVKvWcURZUrA7yDUK5Bwo9TNqL6i6MJZ+uOHaoTGDtAWJ+DJGriysWl4RUINuMI4jSo2EBxX6Bipurgo4QFsElyFJ0daqIIxWvsIgiotNEGIqIFUwyr3w1OXNkTNGEi+oU4n8I87obIx0dWJJBywHvGem28hiKZMCuHXrCOMMUuF4HUMdocwVLkJrEtiW9eku0dWgAOzc41G/TD3hjlYXjNKd6rXvW/TQVJqXwVDFeQVRpN6TeRaVPLJpFCwSo0MEKiHko3EGkpSfH88PaGzO1pyhilNMX4HG0IuJMilc0vF+9UdvZ1zYPVOj02DAxxCGE/gqyjXfN9QvQJzUb0G8ksqQ3wAs0heEbhV+ifTQt1xV8r/99MLVIasw5awsEnXSZRXUwOngfrcTa1hfk86aJwrl5jnszkoFtseFSYDa5Vq6LG33WMdQQcrRaYl66Q7mgsPYw4VuBRhrbNbwV8FO0euoh1k7fWKSJWtT7d77ZfqvNzOXdkO+WR9nk9MFV8De/isRNSGvw6VXp9gjPNfNSkXh3o/h5s3EfYpgsD3EpJz2WOz5ppt+09va8EDJiM2NTjv0ReaRIX7/vI32qFNqMsuJMIybJy3nLCHtl9O7fz9/NzItIe9i8CleZvlXIlqeWAejWF/aVDlQEW4Et/yrH6YjVzjdfnP2Ru1ps6Ncu2VkGt5TwWyNoVg5prnrzNOfjqH4wX0XetYa1JL56ReOMm1iTdrDOf1Sjms+on9p7Nh6vkHLujx7gk/J96CafuqE09U0DjTPLD4So15fWWNbvTixHzyH2s1j+eRsEKkmsYto/c5NZhVkQyu3Et8HY9T0uyZMt/q2eYYxsaYo8x7XVWkWXj0pWbt3GbIx9k+07pPp6t/88//+qPaWofgGCq1eSjWxqeyJil8SknjxnHnJRkFfZDUaVBfmYjZrl2rsB4qkbM+6HIYsjbGneqO4U+TazqQAHKeAUzMXLMttQm0d6c8qbtkd0rEz3PoguzpovRhcE2umUQAkYBCqfy6B4ECA+W0BBKAVhplubjoK2u7US2iegisL2LlnjYhDKHSI7D0YPxyX1p8dnorMqz0OUXqw6CnG+dopZ7oeG1cKYlCYrG7FaOwAI8CLoRSFWkapJsXYhlOK2n0PnftukcX1S+qX4ImGWJa+B2XTmotBVZM9+l2g70xBXivrpBOe3t6e0djg3fWWfvttx+nP/72SHIN4O0REdMoEU2wZT1OpVmKbO4FTuOkDdwnpdVg8HVf3e2TDrsLK9ccuJlBFGuIlDe59nJ6g0qQ9fM0tyrArNqBAoaIRppkNCEFABglqA7CACwpAAHaQG61YlwFRdkI4u2D6Q5UrzGNVgoljkkZvxwyllK72C/UVdpzTW5jnYNgQ+01NTGQgg1fX1ivBgWh5QTQUKXQclrJsyaHnyfdyMJeG/9o3K3AIl6WrD3rS+qIpPbgBT5XfLbkmNZ49L6excTpKFq9ViQ86+B0x8/Ud2yY0+mRIQ65d2cHuDLOGss4pEpfSdfO0VWUa0jp7TEuMXYB1DQMRRC3USMRkGCFiaUi1hKBDsnkca/mDDw3u5uY9r6Iae17ncjpEpq6GjPyxqIXWgUAACAASURBVLNhgtCDaNk0yDGYvdoGMPSZ0k5Ek5ua9xDYcCYQsMnv1zIFBTpysvlDY1yn0nRwce28yNIXkSvAEsJ/WOBGN2dgIbZyvtpLkT/iuLpWSdZ0f46ItxBi/TE6a3ImT8A90+nzep3bqlklh05pIfUndTRxxSoYL9VN7qVInixkv7nJJJFyINfq/v8cck1v1tXD5OfvFZqfWUFjPky418D6HoVBbtYC2T4f2onyR/rNtAlDCZqgVGEf5UjXH6rnKwVwJTzz+Ti3MzYhpqZTV+daTZyDCIOImmukFAZxrGp9DvA6yHUMH5YN9ozogDUFMOSa7JcBZfXhaKibOkToakklBMk11bHsqUvjGTn2pvTVedPKY67gKAp9psUG0sl2gAmY7tFKa9XrGWpyYKuUF2CTKdcGo/gDCusUsAcm0s9gY78Ek9yp9ppjPqfnV1ryIu6RDgqyCiQb6pZG5QsyiyU0sj+9V5je+ZKUenSYvibuAemF75iA1AUWCRcizvVO01AjRJ1T+YEBlRZr8ttp/8HUCVojhXVmisw1Oh3gOBVRkCSlsvGnS0oEdxRGxzOhVpnjsbE1rMUaxR/SbWFPkAr6TMUacIZSQpFl8HR6flJpFuAS7gnamQTzXH+yuvxpj2P+SKzdmlyzjeEcfAhrFlFrckpNj0wgMbUyNW1NrlE1iflVoyVgcdZbAx4nuYYv1FtDk59TEW78OebIwafO1/CIm1zjfjMBzr97nfM5CoeL7EtAOer8ZIFIudbZCvF19EkEEsSKfA6uUWQ8dCMy4g6Wv0k3c9SBlhKT5JpLziQIrIBVsiqM+RgEGoZinn3V+EIKzgTAyt1xkHLawpx1+ZnqHYk43kkeviZByWmDR+B/OYx/8o/52cEwv5tc8+fvQSKu4XTAdUg8Z/2ntzPTW/1CWp4qjH9MrMnv7t8Fwwfb0E5s5JoC0v2HK25goml26u98Ub+LLy9yd31Hk0PZ0yHTmsTJWpxjwiABAz5qSMK5HpgtRGbGPEHpxRYW9h02OWSjAz/T1ue8z3rd5yjkWgXkLkziGfEzgl21zga4bCzd/tRi94vsbJFGxDHMKjPuWM9y3dz0i7T2QmTFX1pf19cYYzbuf/CBny7hwLRGHes6+73kWn3IINc+J9ayyldiTeFBiy/m2h28R6/v9gkP9/QRuTYCjkjNJu7JgHseCmfHXw6kBbmWicmhttcoqaKsPvQqV3qAsUjrFc2yso1OK5xh1CQzyWJDqAN2TnRYRtdzGFHPHIb4DHSbosFxQ4Mo1/A8IIqeTVpRLTZSQRPdUapo5PphrDUaIsnc8TGFSA2kobYSsabuiCEYqFxzKoKibSYQMPB2siGTPyLXKhWATpcNJCOkUASFXBuakKQVOeKYNN4UweczRLnmor+R+LeiTeQlDk1144SKzmCupkOpp3MdlCF1iqd2eDa0Ilow2Ez5IAGDmipQrsVhdG2UZAad3pA0oUYQ1XEUhl5sv+pjAbQjPRZzi8K5r6fv35+Y6ogvpIoCGD260yEIpVlgno4DU4nd/StKQJNjetyoJ/SvSqVNV7KoKtJefZCUcUoY9XYkPeSsQP29ihq7BlYAVKUZM80kzHoaO/iurEhBM4CKQnBbN1kJ0AYFmX4sUJqmHSAc0bSDzR/Y+EHzLFKmpdMEqyOSHNWalEraF5hD1lm7k0LtC7/j6+70cH/L9FASa1YXZO3ICLjRQUgeA0fm9A/FSvZ4ORAmdxNJKJBpgg239/b23EXqk4ZBpVIf0yGJoRLFAIUsEvkloM8xG3UM8ew0Ij5Eky5Z+3WkPlUNhIxjiLWclQEQkcGPPRaCO2MsZyCkR9LTRvTFqqQi4QZ8SlfhJoRk9OAsMg3UQBHPIqWavrRfgqm0T7KHRLLOTocdmZEMW/t/kuJx5CoQ4/XG50oKisegYVmTaNmTa60U1W1SOuuI4I9ATY1hru0amjVWTtsSs9wRtQZzfRYUmC2gv5iqqhe4gte1GLGA6QoXsvbYsGUY/3Y68vMGT7pME18BSTu4WpwIq1tEzHahdJHqXmPeJ3LkQIi7c+aYm1nmJSMw68sofU4keAjpOVJnAGZTqK2j6jkxQOLYWlnFCRsM7SQYl89zCiKDTSM99vLr9W7WbYrai+et9p7W2nnx25QBaLLR56QDjFGu5RoJnM0zLvddNJYXU+77kiOQPVTD4XO6CDTXy8w8o0YsvqTmyuLX0hQBEBWxCdw69T0BthUk16hmYVTMHSCzA1TcvtPgtfZn4ymRxsIdeTaqz/wVjCmllwJ+U9ZSpQXgnKV+rxW9Wtdv1cigu0SmPqhwG2xynDs8/wuhVmq3SQl0cyPlGs9N/v2m1GexlaVsJLkGu/pMMgzPhfdBvfblywMb+dCJdBd2KdfUxAoEWpRruAsGhl+eqyabnM4EH5MCPs4T7uteq9kgc881wSH3Nf+FwJA9G/VKTcZXMIqNwloFyU9PzciyUyoxgGdkDTl2C1XnUJSiUCMljJFqHgNzsqEAAzouiA5n27VRc88kpG5avaZ1H6Mcsso1FhV6cMkRE0gO2nKdIxMEaaL0H6x4vLnlPDDY7eDsC5sc+Mv3+hKSzeRaiDWho7QB8RjB3vI+O72VWM8EdgJiCZLi31qPK47mXmV9QQfJS0VigvxN5NoNS3Ho7Nb+EZaNMl01pUGuoSzN1en1JSKHlLqJGtLlSpBdYsDOFRPwPg7Zztro1OD8Wufs5XRSHe2uP5VSIAdNkmJjdD3bvpQI+sQDnzawztdhO38vuca7nOzMbqhMrpVNvJgcaDTTTITs5cph8ZhbsMT4bJmgSa053XghWFp8wU6+A5vV3JQ9XbHF/NzlJoL9Nwwz59eHeR3THfiM0srBlvEhk1xLNlGgUjDijNViHqJcm1hon5JJoE3lWt5zRLDVHG+K8UtEU7BkzXtq+B6tDwepg8dl+9v2NS7ts12qPvEnUP5W2QFff67JlcTqOnONCw9uaqy7xiLbGj1+W/10kmtaassKWsoT6LXb4ueVxiZGAM1X/xm5pme7ks9Xd/T3R67pkiEn5ydoD767lNn0e5ghMIIMjTtPp6u//Zv/XhhyOow2uH1oWnlhCTsvoJ3gFDkBlBBrOZxSVJtRuDjrTtNI9CKPw2Lbae1eNR0y8V0YF2qoKrZnKXTSuVhzzV2cZLxTaw0F2vVvRqFQpJRFyWcNFjkhSlu8qWhdor/sEor0NyqSRLCBUMAXgj+Rz6vuVDFIclYRtaNvD0VRGilIuRYnVClmAl34c0sHoVvb5/jkwWFDKoCsCK4MEtIuAxaTUmZyw84mW5yDbHLtNhB/SgtNwdoUJ5aSTgbJ5ONQJC7mwI8700JBLMX5ArhIuqzKCwAMoN6byDWAZYFspBR6XljPwyqs1w83gnjjoZNOVGz1jo6YT1CvOd0XY50OrQZkTFGuw87bp4xG1kDSE0ek3ASbLKJq/jWh1ilX1cDBdda0VgTmWUSZ0qVRn87RSTo2VUjUKWsBN20NKtIuwyYghC+RayAw5TSRTPb6BrkGUIuUDBBrqjv4rqip6zEIjHWaMD4oRfej/sSltbZVy4Z1RaBWu789/fJwz6LRqMWmmmu+kyJ/o4iQao2KkCLZUq9Dr4FDM53aJui6M1wDLUUP3t9eOoRYpMFMr+q086nA0p4ToFeduQB+NXYpcs0pGBo7182pdMQmNPtQjmrN6eZx8FNANoe3z+0IYpKu6CPVitSQax4zGiqdEXJyihFrM1NnbOLiSEG+45iLIFSjCgYaXDw851J6ByXFJwqrBFJmWih38FAOheRP6mEMakPjVqDYPAYujLPFhMainjYJQJJI9iG2pVL9RqSQ42ICbwUyrUTVBQa5lgI4HlOaas8bHc/RoKKuPSrlFnTINUOSeI5FXHdUkeQmGvwMx7idYK8kn01HpNqOfc5Blm6gwJwb8yyQxveYlFDcS9Z35kfDkv07gEZUrXSuXfqgghYbaXl+sw2K5jMmyh5iLc6B7U6KOY8jW9cZwD/3XcWP7cjtY5tbmiRVuupWmlPV/wyR60XjN8+GLAlq0NUuVYfPO9eK5VnmNDDd9grgJFhukJr9sxMleW9IDo2B7o3KNKTFVXMbYIgrBkGoKmaTnVYoqnbK++nDjQNmqYgiDrympbxD0yCRa2w0VGebU51NlBBTpQA9as86CLqQhXxgEFGpVSrlGjHQIP2z9/iYqdtJck3qBz25SBU8P+wuA58Pd2q0c49GOyYXWS9X5BrVQiAbeACDJHAHTpNrTFVNeuj1DfEEyK+QazrvhJmB19TxU7iNZPUtAowPqrsWpbjVRVGvoaEB6swltR3E2uOPH4NEttPAvVBt22uNpZsjV81YT7Vn68wJvrE9QXgt85r6rqVUD5II0Y1zKgS9nhn4IVgz692RWpVceXFzAwfzQLA9u7M7SSx3DmV9s5Tq8P2vAZtkOShgrdTQqPSjXlBRBZ31Dk5irKzEkgOrOkF3g1zT+rkRyefurQjMYj0AUz4xu0X116BWAycF4o33XKvNW7bGXhZ01m+M4xXlWtVccw1QvLUaN5TznfqCxj2QwhnfVa0tkIVMCxX5RsxcpJb+ra7faqjG+sXQ9L06C2UE4cW3K/DILqHiyWUkky4+XFnt4xBrfcBfOmflXOp1ixvulOfsYREttreD3OJM86Z2Y7L+ew/k7GeoSMdpG6dNK6uwXPToHM6DCH7penC6559zYm69/7y3sMP49XxvTMJOroWEqu9JC8VKMVkRv3KOe5Rr+/11zTS9n78v/LKPe6fe4UX0rUIYJntj1FObMBXXnWt2quv4LANX9TjLvtQMbWO9zJzJq51c0xEpDDpraYf44u+3x9wJtp1Y436qIOn6/vY1zxdt7mN+XjCLfEvtLQhJIm7Jrf0p5NowC/Vkkwf7c8m1c4Hkz8m1Twm4yt1ZTN/BfOcclGgpvlLOj9kttOd7KGvjsxxko6xnx3kgSxZY5VBio7JmZAObIJyq26t//c/+24907JSzLcWS/tjhN0jMAahf2VmOMsWFRnnYBEhYsQNZvV3ZimyUMsGHJ7vBmRiah3cmRsqrAKOkLoowCAkE1RrTQk0yTLVaKdlcA63Ig3GQV800FFPlRtQkhhiCIUQnUAA3pcUhvU+bgWkIjhCz8PbwfwE4xa2IXBPBps0Tp7XSQgF239GOXDXrcgBkM5IkMIDGzYXUlIxb75vjmLb1IjBcXNhKpTjZTa5p1hmJ9Bxynmx44xAeWTocPiSVoOxjakTSQuVIUtVmSTDSNUKsYdkmeo16J3jeqGlUNw9RXQEF1BBT4VypsACIEBH9LdFRgjurcZjqo8NKACRgXCRnNqWeN+vd0YWo1tKpyYNSG4kbKuSarq/ulqq3l8L+Su0V2MMnJkVrOv6MbFYR7qg1JKNoGXcdr74eyOqQa6p7xFv02maL+Rd8mVwDkUKC13Wq7MQI3IbkkpIMo5YUIEaMnG6TSiOsXXIrp+3Xrw+nb1+/kGBTnUJFbQVuA3bH9Y0uE3EXKtYavru7r6YGAkJJldUchnzL+ULj9vqsKJ0WrBytpKcZqGmedZaVKo8KDDyvG0C41UbOEtZhpLOq/UlCimmgUFs2qdaOjAnpSgeV3J3naGNLqwfkDdAlLAtuB8Y4kuvMKaFxShMFwlln70iEb2ybAWhE2hxD/B7hfzq4PiupmpAKpetMcHW6Oy8Uoq5buYMkP0zT7QqyzALuO2AqQzdqiZlaCCTj7MzaYBOQ53fXdIIHmVPOxDTusVdNDCkA0QaTvsT6liGK0pNl7NS4ZY3OhdQJr1NTGKMdEj/W17Yz6yAqSNVSbIXUEXCK0d9V3jkN9u8r0dbKgwnkzDkJnBh0hlzjnvUqXUj/pG9vJJi2wmWlwu7w5H6Xn8+BzDm2k2tWroVM2tu2F7mw1NQzyT6UFDUOCbr4ByTXmEapNOw5L5q3AwBZh+7wGiuFUQGt2Bg5Oq0+mORa3dOlcPnAJ3O+K3qbM4MpYygpEbsgtRYazkitk9qcKW/grpcO5nk1yFEi8eZAC0k1BdkYDIRyDWfFULQmdSfBHcwHG5Cw7IGIWwWdyc7oMYJdnN6pdWTyJd3d3c06jgCb4phUUIDVwSaTiyDr8KwPDPoo8ANyjbaa5RjSFdRKntSNsx1gDatbpI5Kwca0O3QtT21eKxVEyOkgoSrdaZwq7YA1dHO6QzdUpm06uEn7jOdzl2rWVVOJA1zn6fnx9P3790Xsmr31TpW/Z8i1S6tbqBdF2YmJ2VNr0EaQGBDz5zMtWH+WTSik4UBNzk/V2DLP4UAsVjR/To9L2Q7AkuwaapJUnURf1E30CYE+pYgKf7f6S6RV1xYinhxlROiUj2YGdbw6/TlNLawxUNdxh9CAWUiykmAVsQZVIe+5SrKgU7Yajql7KJQKSLkUsQaC7RVYgAq2vC9euYNHk1ybdQ/tgOE+moDTPqTaP4eAxzclR6Rec4Aj4UDO4WxyZZK8yDCdOyQLGThH1pDrzDrovASJ+dlSSAKXp0so/AmeU5W5IRwVsitnWNZoKy2tMOT+aPuQPcwrVJBVdY+rGUrhjT5vqzNtmkttSplDmzLJOduXP4dci30Lhum90c+Gn+3kmiHiZp49yXNMYu8Wcq2MYOEUBJdMC+boLNvdZI3HnQSbrrEQbJcIvLpL272Jd5I2uDFP87qH5Jp9kUkiZtqSGVQP52trXY0hG/fB9+Z1XldzcMevlZUziNQ6J1LzMJut5kHreuf1ljncbi2fHXJN6yPz5sD2tk7l6tTDDhfadz9UbVxTxufLc45rHmGrNIDsPbEuwf8/yLVZR/Nor2bVLlN/SKYGmYb3z2hO5dosVTHECSlRVtkMaxB4xc0h5PqOcDtvbpowybVknfE8s+/X58zH6er//af/9QejaXAcRwFufaA/qIqcRqqOfHnXPjNIUoty1UFDVI6FWZkSJ8VHojhxItqZ8CBY+cY6HY7qT6dC3eIkg676QSRiVF8Gr4VhBMHG4vZRZ7jbj5oK4Oepf5SivL0ARZJIuVZRpisRVmpooLS4KHWg4AGgEyPuGhGOJmVziiyCAREAqXubSpgy8HCAETJDjQiBlRSez10mT72BnGvMWNJNp6jqUfT8yWCrmxZTLm2AVRNE7ek1J1CMuTkAG0YA2M00ph4vrZGKvxS5pqK+SqnA+1kbDEou1+Qi+eh6awRRBtislWNij6QGauaBQLO8PaQavkt5g9+9n/74/YkATgQc6ppIsUjD4+hKOw9dX6ycHgPJHJICNCNFFNdx+lsr16aKzcoud8tE+kEaIpBYS8fZSsEJ3aN6fkgBlsrPJpRLxSd6e1/dbZS1xuREpSmCMJJSc1JvjVFYgFmALDYDkDPAgshMhdCe0H4DWY4Cs1p3rEvodKnbO9XlwORcn5BmcH16ALn2TeQavrg/eJ2ZLOH1VAqYCjMn3MzvWJdogpHGHDmQeW8mmuD49B4QGfr29lLFmVUgFWdYqwFI9JBHk5JE5JmAPWv6QS1L8knrjspW7gekSSttp8jeqimlCYkzQ/Bnx0Iy7ojKpip2QycejyhXcb0mgHrdxUEPgNLBHYWpqqUWLh+FtbppgrrOYjyTAkrisAq4pvtl3BCtH6WJuwNP1VdbSaagCTlY7QCs5nyM0xizkDqGgAb3At0h1mIf8FqS+oaVfR6uquMjw50oJccvPn2hoP1O/e90ZB0KtvP4o16L67Y9azHhAmoDdA12o6DcyTXZi/6kafAngTWdmktjnUDKDILknmpcD7oz8ZnsQNW4b6mcBdzH+Oz3fjQXR6N9iXzjvY5zj9cvinykVmTKjFXqc5eAybGarjoeJu2zlCMJGvZavLBSlh/XuKaT3obWoVyrZ/AalH3yWtJDnqVZzDUx98SAmlW79Pr0erq7+SBG+fb14fT14YFdOaWygirsRUo1NkxScxBgtPxhj0OPJbGSgxxMY/S5iVq7UbnyHHFK4EwxlwONs1Vq5NQP436psLMDg7R9SeN1nSjYbxJPwndspIBxZVqnCtJfubhVglcJdsEOhVijXWI6LODGm2wtyjWggzkK2mMsHICTes2KNRJs+mJNKmOi3p4KInGdugZoUngEoa5ON1Dus8ab7jfRbZbheH6W2g0BVtqM99PTI8i13xoDxBFgmKdLqKQkCs/K3miFddZzo5sliHsRuVZKdwePZA/0Gb3eUicoyvKo7NO0QvctEt5KJttBdXsVUco0UdR8HZ1DgUvEZ4u8SQ/5mQ4oUq9r9C7kWkgeG1vcgxpaCFciGwI4J1YNY09izSVeSj2f+sJOSSW59vp6emQZjTeTa8Lsz254kNprItmKbS0ynfvSZwnvK4HY/N1pqjpr1VwgvgYhn5vMNAZNKrVez7rTJK31bzwvFV8mOrnvoFRnXVWRnSDZkLlTcfLYVH+2Un+BAz8oEMAawJ4vwnYQVGUhBtklpVDqKncqa6eJz7VkshlkPzo7WsxRmVMjWCPsZ2w6Pm+eidPW7IRfbHTW9Z+qXDuyyfXZUXhdINfOtVAruZa1zs9YhG3nGKjJNRkJnf1tB/FT1WFrgiz3Xnb/QPw3cUr5+vVcAUz2VQZuWsafZ7qeLWmh+uxJrjYSiVsjQndlrQpPHdjB5bWTePNnzUsdxanME3fa4u8g135m9ye5tr928hyp320Tbx/Bvt6Bkirrdoeql/BhxlvHUfyT47uPDcO1sr/3dX70zmlrZrBR1zvGrbiVnAHzWRYya9SQ/QzbNjJ14HygltBrqROZcZAP3tkupbbf1tfqZ/U+alwkLATRyU6uJQDCuaEa26+Bb/av/tf/qsg1RQKzM3T816bL6NAAgFRyMXbfQQ5YpYI6/citz9WNS2oMLRB/zuakzk6jBcoqut4dajQYulbIPHwmDCOJGKvDpnLt/d3KFUfMMulzIYkgE5EWOTzVYFYkISoK4AZSgWQCXmfwFnItJBaumzGhcQOOQ/0wE38pJuszaKiFEGl6PwECTbKzJjrkk9ssM5rrwsEyzk4HrULFAnsqcdWpolTymGwo48h50ecyCplW8wUicretENF96eepVxdyjcotEqtSzDGCjtpdBJyzaKsO2RkVE8En6S0JD6aAvqmuB7tvuV7Gy/vp+2PXXyO5xt9Zueaaa7k2qR+nJHgl1prko0QJ4PEKyIvhyjg2+dbNDaQiHDU2nK6gtNh0oB0hDkcuk64yyTWqm0ZKl/ZMiCOl0+K6SAttw6pOocA5Uq+BXHOreavXPkAc0XGRgpL8WaT+iNKb6BXJJDUk5ozGkGBayrWH++vTN6SEWiWgzm9Sr7VQPCujjSiP4SqgHWfOhJKj8oaNPIvUzc0FxCuiI6fh9e3FSrlAGQO8SVLYfRV5lo6y75CZnq7RMIPkmlJD48gxOMDGKCKyQvhorYfmGd+ttoTDlEhvElf6PTNdVePCM8gR59TCq5p/jmRl32O96V6WHNOqQzMDDpNce0WquaNgkcsXAViNS9wdNI1gXCcuEcAoCs6Mbsj1GVU8I9FsDGt/NzCss2Mo9mArBI6agA5JrjHwXURF5X8KbI75mUZ/qfW2E52TOjPgCVjAfXySkbISHyu5NoFU/71r/h0p1z4j13od7PffsxJwEuWD0nQbCi3reJJrIM3dmW5Yfa30szp5fX7thN1cH5eIs7M15PWirWWyyetKU9hdb+ve9nsyIWSIL6H1kIy6BK0UNiELqSLRO6IwFUDPaxbMOAe51LIC/P7UbCo8RqX8tnUkQVL7pOcwBBt/soG+SaouYztIUA0b8NU70MUJPSa+Pdydvn37evr28JUpoSLWXk+vz48kHUSuyW4QkIYA5rjiTEbap2ov4iwECaWasWpkFVwoDIbi77i+iLHUseRzufwEgzQ5z8ozxBGszp9qMpAmSlDcIDhrHGmMQsKqlGvpfIyLyRaIXJPaCemgsUtUkpNzUWF31IRFwyWSa1D18MbSkTuKNZBiUFKrXmWfrT1vyiqQunn5u91f2BU2R7i/N97RM4LgpHqNOOVF5BoCw8+oI/vdnUC7i2cpg53/mDWBNY3U1commMqIqFZsL6KQ5uyODBN1lBbeb8djBi10FhPrEL+4w6xJRXWAN+Y0hlCqrDE4m1Ah3RWdQ59OPxgEBUaXwiBjT8LKtjAnsPCVSIN0DGV2S9JsBVRMoDW5hr0g1Xn6fjZJJ6Jr1Klzl1vafyrblVHyyFIaJteQFupabOwa6s6hVN55rnErlW5GzGKsXeSVSDYq10iuabMnZTXEQBFqheN14hXhZiGD9m5OBKvs/Ts1uOjaqdiXL8/an8T2duaJZ71fUvLj+kZ+Gp6M5NosC7DYW9OzlV7sVGE2LfMc2VjPdYVnUQaSgp2yrZ0OWo6pjfwk15R90vUvd1u525udgBOB3ITGSkKXdeVfjsi73W4VeYQn2FkQGbOBTMa7N+Ua76jq+/oodoA21kNlERoX/UnkmgNT8dzmc5yRa76RSbCXoGzDo/WalL3gwK3BRsOPRUFXa90PsRAtU50YDBjCaMKejKGpChFF3isezyP8IXM97XWr+y6jqiPEop/9qco1La5JRXmGC4LuvMj62T8j1/Rqq2gP12R8CL+yXtPzdvS0EyHPtarHGQ+0qfNIriWLaVz4Erl2eaSzn+JVdVBSdzD+G2dHzg8Pe/lyk/uZBGMFE2ocC1EWuTb3kbiBFgUoSa1FCVf/z//yX36wsGrSqsbm10GTBZn6K6krsSpJlEboIvhL/bY+KXCrYTrjJOkGXbMNET6rrjB8iarq9yLXNADdjbS6MQEEwpC4SGlqTIlokwRdX077cde5udpVRFVqtKo1kegZSaEbEgp/+PVrdTEqcs1Kp3Js7JSzgcIzlCD4XIFWqYvsuDtyITJLyrUm15S6NXj/6rAS5RoJHROdc7I1TiM1yAdLjJtIGBmc1QAmvXCQawYLSVMNAcUlH6/AkTOAdCxgQQAAIABJREFUZajWAGLZDbPk8UqZDLmGmhEqbhlmWWtHZKG6jCp6LjUkyDQoapgWSnINBAgI1XdGRRlt5BeAK9ZCN4LQenHaoxWWZWgDRE0QJixUY+kxTPQhB3R/bwWbQGBSip2Gm5QAE2953sypUkkTvTfYzaCVI5g6UABIUWe9Vc21RI9ZW8NAUSkOItfQ1EBqP9R5eT19uC6dVJSpn9gpkmDpU2cMBzqiwjreEDn9ON2j5trd9enrlzuqOJkm7aYGUOExvWAI2YsPyYIRIlfNJhMmTB1yXZ10rI25pFaCdcNUuDfqq7cPRKdHFM+Ip+qeyNRoZg3go8g4nW5EsLHYv1W3VX8FxOJLdXdto2WlVxevUFfUKHbR6dd1E7pNfYy5QZvVHgR7QWgjTa1k87W3YhrOQZ9jLAQ1IZ4EIj1OcBao/EDdv9RSDGRTqrQUojm73eAlxaVzPhwBThvmkH6cq4WQtqI3r4t9TBFYN1XBxOScIrAf6ukyqan9EjAwiTNb5Jhb8zJcF0XSjYjemQEvp6EBbOMSz92FqG+u1VFak8mD3J1rn84BI2Ahs9a00B08HYH8Y9Do/TnmJMDn8BreFzq6BeikaM4+1/YN4Mw1mghSyvpF8mcAu8+jkT0bBXKSwhunwGTyTrau87iCrRZTx1XPDh7R/kT6WbuRka9AqibByrNY7zPPzQYBdvZnal2BtAB5tu45J9dqPK2snEC1z4fx2XWPM47b5Nrt9dvp/vZ0+vpwe/r69SuVa+wUyFqusItPpw8r1dSpWgX3SWh7A8tONrlW3cTzmhFw7XNTdoQESaVFm7i0Ilikpus5+dBmKQWq2UFiWcUEIgMqdGKmlP0wOedu8WsQ1iS8u0PC9qjhjuquoZs2S3Zcn073t7JTVK5dXZ9e30Gu2RZZuQYbKmLtrprBED+EaKiAhANdVuxwauhIqC4XHG4q7e5QQkQKNsw3sDbrtD0/K52UaXtQCz+dnn78EPEGIhQ4MB3KU2POBZVJZr6/s/zGDHKL7G2SNh352sFxWqht5hocOCbY+JqFXNMHUCHubt10Yoh7jOXcWAqBbqjW0K2cTai+P5JcA24LCYu1pi6dWYNZzyKi5CC5a2pSUDHWDgCl3IyC4knPdF3aSnf0+x3gX0j8gQ1xT8DlTAsFuQYfhOSx6q2BZANPLJJN2FT0outF+bAPJglmTEMDwCjpBuUThVwr5VoadJTTJnwdrBklBp5VZ4xtlmulTfwkIgpb/0PkGv2PBM79+SYwMW5qotAd4qU2bbvSa2XQEEsq1NoYI2R5zkqaRD6L14kfGsRRaq3NMjlt+0N8dz3b3Mtil4bC+sgu/dnkmu97xw1VvJ83uiqw2trYuTsihmbQy8SQcKojehNzkTD2f1W64YJyLVbbGCRIvIsS9JPs5FpcoCDEYRSbvPKznJFrZgl1/+cq/vj9nUo3VVY9QMvcBjwdEHuKZYUsnfY543KG9Fq15l/VOlnYozE+w96eX+0CuTYIv6P3zDWbpSPb0dgRjzVrw9V1Bq7M3pyfEa5Gy+kCXZiSG4PX4cfPa4+LLr6bLztfur+v8KnPrc6IWzFU/pW00Oz3ozHr/XSBXPM5WHWhhyovNkkmI370cZaI8Fj2cgK9+nQq10aJkdr2C7m28ilUrs3NVHUYSt6WGxl1a5wzHwCY+kghLIZKsMaKReYrtWod6KQySj6fGhVX7MLEaAcd9hTmX4tpgjDIF9Q6MoSdXiB1TtJBlSY2mctaHGz/rSK7qssQpVfXXCO59vX+9IdfvxVgM2fjGm1uGz4Y+CLXXincLnJtNjOAo3JErikttI0WxmJPC2U9s6EiVMS4ibXssTi+IihFNDWxti62pGMoVVhKGRZFdypriLsm2XSEq4uXyTVHialSS5plNTZQV1EQcczZr06pbwSj+F0Ozzj/KZYLYi0EWzo9oWsoI6Ikkp5Frr0oUtdOW9SO8pTlGHQkS4YmlRIb0IQDCNmaFLhJrk3wEyAF0gxqLtXuC+nWaboCVynWqzptkfc7HOzaFM2eC7ybXHtDodorNtgQoScCWt3cVCsETR7Q1OA7m0BgXF5gEU4f3ItRcTldwIoFOVZNrrFuF88b1eRAagWUa/d3SA2VA4OOoXBmoJKgkg4gLQbMNFvZr6DFqNTspEv1pc6FUabqwE3RYqWrqkkJikt/nK6geCigijWshg0Et2UBcmAqMq0OZZ5/Amup9US+dQ1HfcasPdkkWUX6mWorkpx7tVKHXR9mFP7NWtPrHLGtjnC6x6yVto0hfHbrr3tRSqoJxBEUKRXx+5vOQioUQgxqVOUEphbb6BxqJWNqjUldd26MCvdE/TLSQ+UQWdFp8qF4sRi+SiWNTlHnbStB+pmLrDgqjBEA5JeT8MjaCwDbhm+NXmqMQ3RmDhUBHNf6rOjwlmIwAQKfyTo8BjRgpD/tFnoOL44ItQInw6mIc631qBTlSP3yu0TaOE7KKvIOHRHPYkj6fAz4aTXDOZE470lr+BjgHQG5nmM7jv7A3oMH43KExLLv/Vzzs3gu8J6GXWDdrJREWO+5yIqDZ8F1Zy2/GaDKc2ctYv6ZUqBicU7ha+dI55VR2LBJAYvLXCeYEILUTjaUa/e370wLvb1FaihKM9y74Y08bQRWUqYgnbyhMlKn4QQ8ony5ovpZtU0VfJ2Ktaq1w3Ozu8LlnOli8U4ZizMdG0usBXINBBQwQmqjnkjIPD+idm6Ta5xH15NVwwGliDauwQNAvafaaggAsZEDFfPKMgDJpa6hqrkGCVElWV0pqHd9jTpp6RoaZRjIteDPZEw4pTN11jw6WQdMOCV5KDzDezbWQWouVGsi15ReCbLt6THkmgKItFIz2+AK5I+7jb6/ne5ZSqEbAQX7xcFNkKVsE5pIsObaPBD7nIsjNNMzkwZDbEflWtRrLsMQ9dpID8V6ZtkJ4I+nl9MPKNfQ3f3Hk+uxdedQzCkCpOzmnYCwBe2cornqsnecihzD3Y0DgKdCyhmTYgxdcLr3/+rTMNCHN1q9xoA87wl11k6nF+AhZlGIVENH0RBssKHkX6ysqnPB951mULexiTh7OGZiINIIjduDWSciArkyt9IkSi1WNLJq4IkL50AlsCdiKxkamAvy61LnEbM4kE2bjaYKCNCLXJNCyvVaTfrQQpw5320Qg9XbdvbBfEZ0pYGWJq1Io+CiYKvMlc7S1eebKcx7ICP3ut/vn0Wu2a5PO1DYwuIMjtihmTPFehDYy5gUcTHJtc4A7zH/neQaj/DRfTGW3bN65pZfItc0div+snk4AidS7g2iVevBTRKXtEeVEBEGGfYvQagL9VtbkHBuI48gQLDHYvsPsMhn5NqATvInDub496aFHt1jfOjGCCEkRwr1pYe78POQaz/DXnm2YKHj/e2xXlaCMfo4C47INZ6HRa5lLa02px7BmycBif3Retz7FWvNXYhDJobXWZVzISKHnGma88vkWoeUvT5TC9T7fKZzG0qW6p4+1Syt9q//2X9XVDMNqQuJU83Gf3fM2HGMSEVcOFApZlmoiXwmcqHIeAqp705iq05mNDJs48sr0r5ErnUn0gGM3cJcbcxfCAYV1RM5kNpbaV7QyrWDqLuj9yl6q0YAAhJnaaG/PNgIWo7KYqDdVVGLthUhL8+qHwLiI8q1Itcc9fgZuZZJ1wSKHAnwwtjxj2WZMtIrwRbglVa/JOpGUeK5SZLWqw5Zmn+mkAxylLcdiZBDHlLRiTgDqQZw+0AAaDVXOd3paKq6C1kjuD5rndzd8bBWWpo6NSpNUZ0vsS4Q3VVdvY9TyDX8DuQaulOJXMtWbYimZgba+XnmNnaDXBtS/8EHlQy0SbZ2SqdyDao8gHkSayNFl59eIHWklHp8K30oDUOIuvwcJteAlACEsVYf7r/oIPNzSW4PlZecI5JrALYcl+fTFYudKLyumjr+DjBG18SdM01k6aDiaiFhxY6hJNduTg9fbkWwgVz7cq8uutW0og9nRvIzGU4XkmotqUNa01zPBrk58GctCQGkkGun0zVkGm7CQuLRZLRb81Y4SKkK2HtJy8PbFPOmOxZFUZRaUBe4Fk4cHD5NFNCVDpGzbxTStCPetULOgeZlcu2cFK/Uvs0h0nYP2HZUphTDSh8lScpOhSFCGhBn3uXApslB1At5ffth+8m9EG5mB6I0SPfQIqRJMvY4YP3HuV9AHMUfqQk3m4z4zdW9YZrgGftq978jga3kKNCxML8aK51z4ymjlhProOn38M2zsqZlI9iEl/2+vHess+kUZF2PLbIQUwvJN9ZBrrGDKQEJN8vx65MGlLIFRa55oPJM/Kyo1jaiCp+T1MpKDzgAenJGppqsQfElwFvv8ZjZLNrhPscNRwE8TVJYKhHYRlK+yyhbjGT8WZNcW1bWSCE9mwNHlzMHhZWIcBuYmZ5UQdzY6EGwJc2tzpcJXMe5WYDRqzHp8rIlsM/vp68PCHzgFH+zGlodq1WezGojKq3UBZIaGpKLJpd5HkvBjLNRjYRkZwXc1URASlnZUZ2d2SMCBVIARTVr9T195EE0o5atybU712dltP7jinZK5JoU/krX1+5kR3cTa2ie1J1DYT+Cw9QpFaQa7BSaUIlUi1pez3735c77WuxEkWvXamwAFVuCkXi9arApmZg1OV2TNnOIn0eZCtv6MfEQCTuVV4B9YndeKslFbkK59vj4yOsyWIzrx0stP90dn61MVu05pZsquKasjtjO4JpJroWcKWSUYKt/IBVRUluADTz3afLkNE2m49LeqsGOplefT6wI9Zrx2tPjC9XzIE1ZG9clPdRg6Or0jLVC+y88mBTfOj3HeVSnfQqIpQJgarTdOEhuJWOwm4bQB/9Qj/OnJG1V6zkZHbCbaAqF+6p00CjYoAbD10gNjQI/n5LzK2mtINeIA73RZ7MFBaKCC4cjn6yJarDlTq8oG5O6vuQEQSAa1jIANeoivl+f3l6kuGPpC5YHwX56LZ8lnd5BrkGfoS3edpWWcauFVo75DAqMDLHVRnLnFiAsQkqPI4ItKZvjDO8z17OX83rUBzwi1+b6zzr/s8g1Y77C38M4TOVaniG/7rE5ZN16f/oNVXrCWTW5/wxYgv6LejsWLYR0DLLnQ4SQszYquLca69WqStUok3ngpx+xH3k8f46Ptko9Dtkwn4cKyY1cm3O0Prt+M3HO/tr1iZr8OXqG/bV51rE6Y4Yb62ecDwg2nF+5v3nt6Vfuv584K3OUZVZ+qPuK1Oo5wFJ5j/DOXGcrxlnuy08n/yMP5FP2YM7rvsZFitfJ2t3fF6Afxa13eM/bNgtZatUB9NKeGZkVW71g1IrEf3swMoKsrKmpXDtbC/WD/vwF81l1LxV4vzsEW/yNJtdOp6t/88//4YecC0UzADTVfbMJsxmxrEFK63RHNXvRJH3TShyTdckX2IeuGEYbuKohAeLs5cUON6J+AhFL1NnkGgDg8/Pz6dkpoYwwVXc8pxcutdYivx3rssg1kEMAQk1QdTojaq7dnX75hrQCbOSE/kVAqLtRp6ySCKgOlnj9Rq5lMK3+4D2T0FLNtalcywZalGs0uqq5pvHXRktqqgi1zgvWz1sZpDQOL8ohU2bNDN73Sx202VQhW6Jaa6dZZB+LBiNSi05lrH2C1BTXVxsHVT26wWoWMoHzjbqGRhEZgI3vSplowA3g//ioumJQr5FEYnpoissnFyVqNTkJSolpVU6RGEmlNVjsM0jAvcb2rLadmxqYSIPKEeRaIpeKUBiEOgKfFNIAsdT4MlI1+dTp2KoYqr0KcIsUzG9fv4qcdJpE6pgwpQFpsy9vp99ArqGj6uPT6SpF8NOAxEoa1iS0b0rVQdJ53IH25CYKUK9BDYBuoVKtQb0Gkg1KCTgwamzAGhkBZXYSc6BXQWGj6Mx9GivUYRjCbaiIMGdpHHB1p5p+XPsgHBmRRccSFe1WFNZp7FVPzvXFmBJp1YUjDrObKGoTaZzHSZousz5dZQzTPr6NnBwNV3TKBuFlUlNB666jIK0IiDPQ9rJrvjVgMDlgQKUuzlLg9Lkt0IpIu7WnZ6CHqS0syO1mF4Ns3Q12n/t6jlK2sc5K1AJW+5o8SJSy0vm5mXRGoi4j/YDNOE9yLXuSfI8Jo2k/NOKrwqy6KJo4EAnYgHEaTHX4aXJNSEnj1vLwLIHu3hty9AwwDIIt5FJOZbx2dqabTsGcsyyXGa3NPR87OKvaqkhCq6HjtDBIxfQ4lzzAP4KySnkpxy6EdqnevH/LQfWBdUB5mVhalQY1TptyvfZ9yLjJwJZyI5XRtk8rUDZ/rjO2flLKxbaNE9D2fc06UxM4KbCxg3uOMZoOjY6vCQRxvJf36H6kHk03vrFP7DwIg56PaNYa7a5vjTqq7DHXfEW6/tcHqLRwmL3w/GWHbgS60kjHNXBZ7N3Hlbp5SiGmYAeyBECuueOgGwcJV2jNiOPWahC5ZlKFC0xBDJToYGH71G11DVGCYOtVily7u3eJCF2TyvNnkFdSP6XUR2pUqk6bupJLvQbH8FXkGoNZxmJXqr+Gjqlf+dqo47Qefv3DL4tyTdgI14N6TQ0ZGIxU5U99nht5hVwDXuOeCQFPe/p+erYaENcBFoJaDvMhGOBgMwm2rrn2+PjDmCd1Mvu7nIcEAQYpQcLRZVXSmCikvgmRqqtXKudWR8QByXkTzJVOyazXSbZd5yzwTBoX0fYlCOXukrkebRLmDymW7vIOfKZu70j7xbyqZMsTcDtwiTurqtRKp0/S7tWXVJ7x9b0KM/rqCsqmZCDqhNFFZFUoqmwJUyW5/1RaRUStieV3lRsB8ZeOoSHZVH7m4/RMu9tpwNNm6pxxvbcrN1MguabnqmYLDOIOXFn4M457/w4+EJVdb+8qX4NUfqbzyw+BgkNHsxT57IZ+uuFYs1u8yTXWMzS5RpXnPUhn2Yf3dzc4GYrockoHmSBSv4ncPg+aiFsJDjvxzBxA12Gtqa6wcWhNhoNmzOMi6dxDg3jRGa1zqUkKXVPQ6/fXXAv+vOyAj+VY5T0mx2FMUufkeqUiXxpalCl2vYVhwxz084LnHA8iormMRP5auUMFZHycC7Vjvco0Tk7rP7dDnptB8gwToPcGG3tPBHNN7IXXxR+ayrXGUcd2WD7YBdIly2akjk6cdGkO5R5o/8bHE3o4NMOBhkuQGP76gmH8Yfr8WnmFHybpdvS+KlkFEUORpp88ewXfBiHkk/DSeNV6qDFN2Zzj/Tfxa+bhnDgfo1xRUavXagf29SfMyd9HE/GLc138z0KupcjlKpgqXulCQ4PP9vbq+wTqSEZ9RNCVixfRhXH11f/3v/8jNTRwO/FJrGkwFRKZUYQQMqwf4QYGIl1E3iR6lt8jwpfo2sKxVpTanSzdIpufxQ53r5whRBSbXPM9+b0suMui7c8kXmCwBRalXmONpaq5ZmWGxTt8Pkdw6RBTUQGAirSDrruWYvxq8353+vWXh25dzYuENNnINYKHNyqpBF7dDTPqs2xGRzypXkNHr3elnCgyuB44VScN9ckGuRZiJulYmguliCrttok4pXRIIj5zooNf2NEKCjGSa0oZmYY0hizknR6jlXRKhVB66NeHL4waAxCzSyjBQdJMdHAAdHZKcNJSVtWaotch1RRZVdHlD6YdQL0GUg2FczHerJnh0hvawB1l131rLkIAtVPmLjY7ueaaOSya7I6wlcI8gCfVe4yat3JNpcUqAUVdW5E2G7DNQ7LnIsBDzk6Umj6sTazh5kEC//rtly5YzRQTLmopD1x37cfjo2qe/Hi0YXaE26qDNDZIkV4pGnWQYJuxk6k7cSrt5orkGuY2NdeYFor6OW7+IRzYa7fy4e0MhGCLem2tixdiFSRZiKc47A2Snt5egpwqzULOXzui4uOlqJDhTH01NzhAhN0EY6lJ2YXWnfU2icwk+OcBvRj0aaccWQrwq/dcqWB4yOpylp3m1UH2jiaGCOL69XpOBJVKiCJYu/ZRCEPc0kz15Ll40Oig1KyO8zex0Cc3HT2rG7hGQuBbZKmzvtNCk4qY9Bzsn4eHB75mDxFOUj0BA7xM9TxVG0u0rf6WP61K6J82d9QEZYgPAcIqdFFrnUraf9/ateA4khXB6v/M7C6wHAEhIXEEhITELRCI+x8Apsd2u43il5mv7F5WC7076pluu1z1fhkZGZk5vgpIYN0EvO8s8wRNHfnVdea65xxYKZp9nfsIIBPPtKqzZ2AjnzVfc5N841Eb8neQZg4KBHhL+SmVtZeqFBaVgmUnZj7zDugWvvVey/rcA7wEi2rOShm2jnkTP6k9cg26846A5Mx6xjVzW465A095X99bqyZqTQR4BuB6v+WxQ6TN4txNbHcqeeqmYN0QV/nBF/sZh2XBtmM8bJQDirvDoIM57ACOcYKq+EwFGzpj4hyGfUB9Mdb8QuQPAVQooqCYGuUehP3S7a8JBjU0gE2RZ0dsV/eZ+og6VxjkY7ol+klvbCwVTMZxdQfsRJjhYIckA9EefICxkXJehL8CasCn7grvlDgQVs/PLyQPMc7H44GYTMqIzcXjLyLWXp5pqxj4RMDhTSmXP/72R50hnFh1yxa5JmJN3atNrt3dby+f9Hkg2ECKCft23U8pN1S64Hh+o13BtWA/+Yc4x3aM5BMCQpqL4+GwvX579XkonIprqzkAVHzIJAkBqvPhgIYICEA5MM1gHRVYIhrmHqjYa5zoXeYDsVkCPungSIIVZQXk4AfbJChIzOT7T3MDKbXuq/yKsgsQqFWKMZRrUCYy9ZdZCO/bgco1lBXR+CAFNWpAUrEuY9GBAtUuU4qqF6QfUOQaCCN3aGX3UKviqYx0oAYlE1jkX2mjqLHH2n8hT98v27/+/ZU4EoFG1VwT4YzOoSTX8GwO0lHpZbyWM581at3IgN9HxgL3sZhpp3+KeKiSLrFwlS7qZgz2/rmO+Hq7v27koLMFvgt8JqkvkY4LtSC2PLv6uhM89s3TEzq1i3jGEfGOsiPG/DrHp0Mpe5nnnClX8RM7yLDWYAvJkt+LsDU2+4A8aZJCB2dsHssPGVs2Pp7pzYPgG6R3qePsq8YOtbN/TeBMImHas34eq+1XODJyRXe2bXY99Q0sBFeMcBEn9kzCJtvPajvmsSkpuUofZbzqGT8k1wauS81MD0hjjR3gadDFv8UkLBz43JZ5Tp7dCfINJdIuGJA9Stzjxl96njzrgH4hx0aZEa6bsGYf3Dp3TWXl/TSB9cElqkHGnvdbyaP4xWuzhwXnea5Tpgl7ROSa9t9HvKLwyh6MNgm9x19zP8mk16K6qVaseR0fESzae2d3A3tyrRKvGsPdItdKfJW6mB8uOY9L1hfT/vUoIb7mWSEfwwr9qrnWPv4cQ633GyQuz2CUDpDgSWdY79o5zss9/POvf7woJVHqLwAZHL6JhjGSMwrV5kLlzJXVTkqTyDhFwARA8F2R88ojrM0vA6maU+kiox2bdtBdU0y2SLU/lH6qOklMC0XLb3eRDAHVnTmbYGuQoUEP0MXnAZglBVRG3pE61g/DHyh2kOoohQ5+r8XWTjK7RbK2hsg9AArJsKWHkPMYxydMuYkkF7vFazAmSdGd7H8OMFu5Ii0VneyNnPSfpIjm35KTa440N93dIkCzlGsm+kKutQOo56bzMJRe+iwV52djA6QOfnrRvzmWTg/rh3A01GmiXAdqaqGOpaodlJTQJoCtAmCNjDuTayfV9yC5dmIdD71fLaKTRUBhgWt7ZWPJcdkrWOJgKvpI8tCFkSu1ikDeqQxpymEJv0gmrBMDRmbUaI7wnjQx0Fzo80ms4vcB4DlVTV5IASQwBWCO+4BizKE5pevQgVCRYCgH2OyB3VSPXIvq6KP6YyFj1DTCZIuJNWE4rSdG3Ku7lequiWCTOvHTy/P25fMLv8ORu1zgMJxdJF3ORNLURNg5FWMo11QvLum7IofoADraHlIrZwO+H0GuFUni6LZJzGl1xK3KUEu+q46qs3touvdWKrId0NUZ73SoK4Nq9dhqE0L53DiwK+14tLFPx69E4dLFLTWRfPRz++yJMe7jGeDXGKqhQeq89bkTAxGSWkDDYGbYyyi48iSlRhyqz6SoeIR1tlcjE+0jOr12mtRVWE4xvpJOxHWSNHDXIoqhlKpaisQ9DxEyZ9nPVdKgDaa4sVaCBoSF0CuSqF7X46V14ycbpMsEGSF6CjxMjkQnSJUs4Hr275ucMw88VAMroF9JpvxuD6J8+zpXQiBOcGqySPcuIjo2M/OhOenVXGTWWOBSp+6+iohK9L5f0YTYIOxGgK0+zkEPnjlL6QFa7PUDl5ou1yqznBc1J/lLSC04HT5nMh558OWTxnjEHpNc41mtuqGKPEfxb2LQ85z0uqxnPEanhM6FElyiZy31OskwO+LpOsiSFXJWVLQf6WIulO7mTCAMmA7povisRWnSNRht1qAVEe4Al8E7idecbymrEHK/ov/GFQ5ipMt3BSw8p3qKVp2QUAn5RFuJqIzTK0HKvLmBERryuFQJAq0h13COqF4pzgYpupn26mLtVK7ZTgV/qI7sZfvNr39wZ9cQayCm9OxRUVPVREzzxBpn+rxHdfVM7ars15BrCKiippqxqtZJk2wqkyF8F4x3PHzbvr5+1eg426NSRN1cBz8XxtL9HUGKmhwv9RpTRXW2CK/FKJQli+zN2DFOHH6f9SvvHDuXZMxQCYVgU1pxyr2YkGFQS3hBRKPVa8yEgIrNOJ3poYftABUba5shGVETFmxgyLV7BteUInkqorQVbbpnqdaUEhxHHgRdFLvr2vf4VIA3acMKvCJN9wCFHdOjkQaKGmx3JAKP5207nKBQ3KT4x93Q6GncEkxVoAL367TQBJ5cTw7EIUm41KJa0qkEiTjm3OdO/eUZKByIQKzWuvyREP6pVofnAJEJ7IflqBI5naotgg1EcjdyIwn/DqK2NLqyAAASZklEQVRethtfchr9PhNslWWUYN8kskZgdQafzA3W9abKN3Ys6za+7t537N/PFPy2V/m9sxwVULUB72DLIJWGRdkr1uvex2tiQuIPJQNhBk10euszhDvb5smP3VvO+VoTaj5/+c5siFElJrZkQIliuvaXFwaepnNFa8KUI7UOPyjb3O+bZCMvaQzXYzIIn2zPkbGRzJ+6nWn6ipAbdCPtc2Ig8wHG+BniZe4mabaHJ/XviqvqzcGiWiZRnq3vLq7AP4bPFMwwsdJ+7G+Rb00UekLL7wqBfZPm+fBxgm2vAVmhml4bc/AHsTkvfoXrBom6vM4PWzMzGFAimaxb74Srdbn4Gq49q4e5orm0zo2P5kQysODnzP3YJuf8IsafpNiYlLmfl4D9MJnZC/GLO4CSG8mZ3Ov/7h9/+cOFxeq39+3r1680eiBXAiIAdmhgrbJQ3Qg0GzjJiDhSlahCASPXoxB5g8iRXjs3p6JcAlQhfVQYtJ1r3BuVM46qQZ0WRgeHuzobIjKmeg4g2aJOwSaTKke1udLYqbs/TbLPUU8Wn3enR0qvVZi+uiE+wnhvjIiy5sf9gyKM7jgWFRYmTKSfamdkYsswpPSVjVCUWSmQDvAVib7Ab45pzfgtVho/77SfYYwTMXNh/TZiXcBdNdwE2qT2U70VROT1eQ/VuTTdWuUgmgVmRymTY5xTqQCfXxARFChITTJFkKdCox0N1lx7fBRmMhBQ9FNKOtWAURF5qpEud9vrN3XEDJEE0IbIuYBEHEcRbCx9ZxIvG0kbT+s0SkE8WoEZAJxKU4pMP6Rag92qgzEilAD3AS+4GRXdBwjUulYkWwc69h7uBcq/EGyqRSYjxsgqB+7ClGm8Nu3l43AgpRbPh+cHOPz69ZXXVeQSMPOB44IGB+zaReJGzS2i9AwoyRxp3txOns/m2jYPrr32/LJ99/2X7bsvn0imng6v2+nt4C5pUkKomYBSzmudus5JkZ2OMvAAHYCIK7/QgU882iDtrayTkAk85gIGCWoGkPJ1otAqMq1qTUbtqjWWMSgi3gTU3sBkvRZBowOvUtnrGQp0SlWB+cRcRpWVc5DGPvfk81BqMKRxuQHBm+fUvw8kEZksxwHdYuGUlgEpIyRbqzXh8SUBuZ7RxUUUjLhWEfHMoyrVTlnUg06dT8ACJLs6BLfhVEpOGtngLHVK+lGqDNyjHNE4ciHWG3CJUO405Dh16njW58x0BmhPvN/jbOTck/Pa9irqQA1BygW4XuRYCAXqdga+SDSn2mFOJrmWSwze50q9pvUzo3+DtJoEFR0dp30ZRGX1hxQyzrEj63qaIamG5D6BzURQ837BUdlIktZXjoLGTg035ATifymB1NRhvifYgWOSqLPfJ2WGbF/uY7J+IQ/XW8gcJfhlJUOpwG3rAixdN+oju6pzoFNEA7BIFjOYprIMOkusIOX9Rl1iksxPEvsb4Jd1JUbEbpm76rHoPRsLyYXH2QsCjQ61C5JLTS2bghjFvu/HTBHt4J/qfp2o+GpVcBSLTJNzKQ52tzQxgopuqenUQLM5jqCURMV1xnQNL4FSrxsNuAI4LvwPnJXxYW3Vk2qFKsVU5wG7jD7CriotNME8deI8KphLFZtqriHAFdVYBwK27fsvqAcrtVqCeqkF2nOCGqMoefCyPT2/uIPo/XYmntTaJE4wCyw1G86wxinCyfdu3gB8gz+qkyuC/307mFxLHTPgQATbQrBx/kuBNTq6sg6YFb3Yc0yHDLnWRG87+935lOdcovl8FhGT5Xbf3ZFYIkHqQHSlMCa4akI5WBVbCl1ZE7jomp4+11F77aAyFQqIn7d3pgzDB1Hgb551FOvt/gvpIxISe8NqdTRcYoA8jaJCcBvbPyQQ3um13G8mvmSnUt8Zc5xSI2/b8Q34CETa3Xa63G2H87a9Ht+3A1TuGDaca+h8aSKEPJsJdByTuWcmagJDuX4l8HUUbglohJgDzlPWifwQZNMoHRQYAMSqMApLsTBNGsSvbGmvQ+xxp2ePlL1Kb/IeZCM3XOMJ+++ynU+Hwus5sxXgmsEDB8UfhMOzznOOqtyByw0N4yY/EI0WlFK9nP+p7VykcWc1LesigSNzRvGVcybRViEdX/HZUq/IjVqDTrG/ssmrAi6v1XWtBp0234Hp/CgkaLK34vNOQlDX6YusATSdoI3XkoXgNwyyonxur7VxW1f3upIlkzUo61o+ftnBkWqZsRef7RH12mxbPptm+boJEHvMk/WTRnm554zvfIaFNBzrZGIHwYT16W5da153/3fuVQt/cKlO/VsxVqn5vdhgj7K69nimVt1NfLTHTAvrudze+qzXmM/btzINigz+CZKwPsAAb47eLSy3zNEHAxkmheu9NhS2k3yoqznza+baz9Ku9TU+q8+IQbvpwrI1O1YxWHES9quyrbmfuX7X9ReuRfc/xZA/NU46bbbt7u9//v0FRVFhFBA5w0EMg8hW5O7SCVVb0kYCkPE6HaZW78TnrbzTNnwk17wKdFMafgG9JteSounjhZ+ZFLocUuxcpQ+WEblIdg7VHUmVItdUqFedQ0UWScU0U27S0lqRprDqNH5RsSFN9EnRT6Q6AhM9PMgxZsfLh8dR/BzPpK5T+NJ9nYpYwzjwPgaJkwM76QSzuLKi1gJxOZyXxXiDdf7v5Fo/P64Z9ZqiA4oehpQMQBQAUTQvcbnecJ5PR1QFfCGvBxn0sD09Y8w8niBKGYVDXZcYTRNvlrMT3Lj7qRwa3Q/uU/U6ALSP6rZFtRVS+DZGGKHOYm0xvgZrVoVcmRacyAA5OUWS+eWToJRVUQg4KqPx1CbWGrkm1xJNLkVbulNdLtsz1Fx2AKJcU2MAgBmTEpS0QuWIjpmbUl2oFpPiKx3zRLgljQsFaaEeU0OD1Dph+jTBla6nqKUcEzwa0qZRqBd7RV3g5Oy0ynNXsNHKIhLhjsKGXGPRaNfW+/Ll8/b58yemGLyfj9v7+bQ9Pun5MD61vmdHzdHUQF3PRm+wRV2jaEXI0EQvLu9SB0QxomcxGEkdyXLmGhxVjbI4xHZweICmDmFApFCFlgq/6dMD2Prw3pEf4zUi5nLk5kLqaoc1hTonOayjrqDjbYSYz8pNVBc9z18c1oCKIhyhXEONwqFc67h6p/4KUFSYSRH4HUK5TaBoC/Ecr6YFCQnKacAfkOts8DGJ5kGwtEpaxD6DJUc5p/g36SKnvPbID1Q9UFjI8ZxtsVGZpwDopKeVApBrQEM+AX+D4ja7SYcp4DwjndOJGFNOC0NyX3Xw+LXDVBMYJZK6Au+swzWymvvFJTtSp1QokcN97+Ug8ByUqqKfY0KLkDzrz7QPGlyPI7QGrwIn3inJ3OKZ5nXNNZvrWLFSZFOalFC5hr3Tn7cM2fCoyhnxupLyqPdqq8B13tUcy+3SdETNVsvf86S3FCG6TwttYN7p0hwjp4ntCci9DTeE6zOOqfBSwCPQqTIKSD+E/UFARSQb/5hYU0kLBbXcI2hghqhfOt0uijgFPtVwKGtFShnhMjrW7G6puqZqeiNnOmCVyqZRaiMX6vIggr4NUGXXswlCrpFgI7mGXa6AGkuWuHabPk9EVdJQc584S4WvcJY2ucYyH8QksEXu2s1z92774XPSUWUzk1LZykXZHNate0JKKF6vtFFgS+2DpOHpeZK+ziM0KiEHeEjGclxVJqPWJ2rUnYBdXjVGnm8Rq8h8OCmFFIG24UawdQXJteSBbYNcGzXa+Gs9M+/XZGBZVE6OJf7RL3O9I0inBmE+eWrfKDC+EmEi/1RWJSR541qtoaSEUhWG9FDgNIxbrAWPhb2TrmBb/+czyDgan4W9QJIM+4NZEsJp2udonoHgr+2wvTiVVNWairosGQewZ5gLBCVZKw41BM9Srh3P+LNtr6fLdgCmAo52V7nzINfw2Y2ZrOB23TWR4wqg4XjTeNr2kGB3YM+B/iLyURuNZJZrzbqGaYixlM/pkj0QHsSWai47oGgFFT6bzUXUTZeY5O1gctAw2cHuXvOtAJdDTYqiyCn8azbHKKXHIK+aqMm+nnaqpOIOAnWgspzp4Uvq/M694nqqqfvG+fX9TSe8zpJVCiafo51ZKd6CKW+TaxE/0BeuNdckXWNHX8ckZ1Fc8eMm1gzxHgPrALyOnGGvKrBWx6kHQYHTW18atvr0egnP8Wnbfwa5JuVazoH2p3JRnfntv4ZcSyD8I6XVzRv/8H7aK51YJ8N5exS81wzEJo7v++27kI81uQOliEdBegMl3XyE2LwdH7ibvEZVP49cazzDC+2ItVvYXa5Mz92cr49uPE976/eTXJu/z0f8rOfIvTeY0+x4UktduIPOsU3r567YdyVNU26k7Vfm5erexw+a8L4mdG+Nyd3f/vQ7hkFBroGYAKDBpoyzC2PJn7kmSwCXOkm2I9LnQm+kOCbc5LM2gve1or4m2CpdsW8TEbMm1wDquph5ahzgNWpo4EKpVPRIiaN015BrQ7lmQBQ2lKDeUaKkL4pcc1FgdEFkxymANKVfgFyLuq/k0o6qPrB4OtL8ZNgqBcspT4w4FWHWTnkUFHPcimBL6ulS/26d0nqeyMNT92go13T4d0Q/0ag46FSusd6d773qQkmxODehDk6rVRgpFrGmpgT32wPrriUlVBFnkkqOriWKHuVL31vShFXzBF+owQKS6Hg8KKXggLWquYUaCzU9oF5DfbFvINdIHqF2iwg4KthMjjD9YJeiHNl7k5gmjp3mGWAbci2qBBJqdqJCbKp+ibqzgWxSzRuQZQZNXtdUGvi1HHNG3DcWey+QlPonVn+ycK0VEo/3D9tnNDTozec0VXXAVBfI0W0NKj8q/E4k16QkW8m1qIV4zZlXXs6n3SvUYntA+gVSQx9ZQ+vlEzqGPqmz6B26mbqGCMi7UYw5CqIQHQTFUNw5XVknaiLsIcDTmMIp4bi981G1jAYpJtCJPZW6fAYiLHqdVOOOpmq+LcNPVG4AAozBEsmKvz3S3+wNVrSwiJuy6o6IlkGLI9uFjcv4GDBWYf76HIH9EE5Kn+woclI6Y0Tq/PMci8yIDe/0zzis3QG+wSY+j07iDSQQPouQGgGFUqPZBJvoDLn25I6yOEezFzT2riPkVGGmLFOJ7K55qSNYQULrEIvsMDUygHVAe1LSpoG2/eb53CSkyarivEx37DoK29LLyRuBDYH9/gq5NE9nzottMr/7fovYWlRpK8E3z1xt9RUuXpE1IZgq2tt3En+ENZR26a286rj2vO76LElxma7+eP4i9e7K7Bfhlg5mbm4QWySH34pGppRBdeimATrgrtTaK/GoOUmwiNcdzYVmiYVswwLLQxW3zOueSPR4KRBxVpqzMUzmpdMgCxxVcGGuwyJ7x5lQ6iI3CHiAWtxlNVDbSgX74bBbvXYvpY7KV8S+DrWeyyrwhDdZolQ+p6I7oEin0M8WspUBMtYgM7nmzo+XCxRGIte6ZqNT0kf6jkhRlwiZa7tpgw6W0Ll/lHqN5JrOBQV1TS6OMxmF2akgtQJdah4Uosf7QG8kLVT1t6rURxoJOXD1q89Syat+lWqVTeWK1qYUPY+PzyTXWJMLaaFF9lu5nme12liBE6n24ITVjkl9NJNrIWZBogHbJP2dtfH4/P5ODC6CLbYNlhhDTjtgUocBODOlaYCgUhiwn3KBRKY6e4BqSTIn2mPuLS3b7GYXoyyM1JNWYrnMRzATro2rpivqDHTgvtncC2o1lKkY5BprlzHoLEIkvHvIwFbdiV4LAamAp2PCPutEOFvx5TIeVIYBtz+q7EtwZpGfUI+RoFPjASodUXvP9f/QkAEKO6jXkAbKlNDz3XbAv8/bdiSJA4IQJBuldiLjPR6lYAsOZ+EO6T/zDKwhl2DH0NqniVbK1PA1UOCZTCQxbcIW963Aj9WiLMuTGtQqAaNMHpRawc+bXLtHINzkGsbw8nYkhpP9bxJyYraoxa2y6LIeC8nV+CnnX84brP2UgagaWZNAmUqxyiTRe2gDZbCuglQibkyuRa2XkGjwG53XdtwrcMt751OP57b7fkO5Rpi8BOUcpBksT2x8LGSyaW7jhLbtISTN4StAUUjDSu4PyDVt6R2tNIZM97KSK7+cXBMhfosoK192p1wzA3SlOJo4w2Z/xVbcV8Z8hd0n9liXQ5bIHp9lf/a8i9CvYOqOP5kB18xbk2tBlQtKunqUiRD/F3Jtj8tkp+ZaznPoE2/hd/78/0SuZRXdwou/mFy7gXHznNcDe5s+na9f5jZ1I73XEzC4NWGDZ19+/dGYzhf9ByIItJOK7aXqAAAAAElFTkSuQmCC">
            <a:extLst>
              <a:ext uri="{FF2B5EF4-FFF2-40B4-BE49-F238E27FC236}">
                <a16:creationId xmlns:a16="http://schemas.microsoft.com/office/drawing/2014/main" id="{1EB21884-5ED3-4326-A97A-E79B28AAD404}"/>
              </a:ext>
            </a:extLst>
          </p:cNvPr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AutoShape 4" descr="data:image/png;base64,iVBORw0KGgoAAAANSUhEUgAABNcAAASwCAYAAADYGqzGAAAAAXNSR0IArs4c6QAAIABJREFUeF7svWt3JcmNLZYkD1/VUmvsz/faM9dey/7/P83qKpKHPKTXfgHIPMlHtVoaadZQw2H1eWRGRiAQwMYGcPE/f7l+OxyulqvLi+X19bQsr2/L8va2XF1dLofrw3Jzc71cXV0tlwtePi2vr698//r6erm4uFjwc3l5we/r7+Vy6d+Lywt+5mJ569f9HXzv7e0N/5//h+/ie7hXrnE4HJZ8/PXtldfhtXFN/+YaGNfh+nq5vrnVGC80FowT1+RYloW/+D6ug+e+u7vns55Op+X1hOd/5bWvDld8/4Bnv8TTL8sFhnvBS/M78xnwHdwLP5jHl5cjny/X0jUw7kv8f/3lw2kOMRX4PP7yGa8Oy9X1gWPnPPi6zy/PvD7++9v9/fLt2zf+Pj8/8xfv4fm1Trz0srxd1LX5n/7f6fW0vL298r3MCeYMMvD2+so5wd83yMTyxnHgFzfPvPMZsh619lf6zPK6PL+8+N6YCz3z5cUlr/l6el1OL5Y5rstlfRbXpDzgntfXy+XVJR/n5eVlOXF9F8vJxfJ2etH6vZ44B/wM1tI/Wb+sF8cw5BT/jizrufR8kjHJy/XhinPw8pJ51rxdH2647ofDNRcRMoT7c04vLz2WF44NMnV9fbXcXN9Q3nG94/FpOT7h97hcXkrW8Bc3xkgg96cXrcUrhYTLKSHknwuvkfZl9hDmi0tjCeOzXOKa+B+uoX2O/6CseJ2x/pD564P3zcXF8nLCnrhcLjC+q8Nyc3u33N1/4157u7hYnl9eOebbu7vl17/8ZXk5vfC58Z3s68wp7zXWJeuA17n3sVdxz5eX5enpaXl8fFiOx+Py8vy8QF5LJpdlubu9phxhrvE6ZClyj+eg3vLexeu4Jveg1/v1FeuJ17jplssrrbHmAzoL63XNa2MMD4+P3Lu47u3tHa+Fez48PHB9MQctN5IdTPHp9LJg33LslivKHNdIsmgF4L1WU8SxQN4xTnzu/u6Or3Ffet/OectcYN/hO9yvl9Zv1g2QH3yOc8J9o2tRojDel5fl+nCwXB8WaSzoBMy1Po9r4xfPxetd4PyQ/tIeuuBr0nnUupJV6zp8Nmvh23odtb8j79KJ1vtjP2kuIUsYN/QX9IHWS/vxIJ1mfU358G/kXtvIZ87hsFxdHjjHuK7mBjK8UPdgPqDzoyeo13m+6D76ybNqObM/IRe4D/Yvn6cUc69zKWuOVzIx9RTnzufl/Jv5yV8e39zf+D72rM6pnAmnZ+gmrPfCZ4pOv729XQ5XB9+jxw79A52Wfaetcrmc3k7L4/FJ56TPWIwBMnE8Staz13POYa/odc1D/vJ53vTctR8sKy+vL8sJc0a9IZ2F9cZ+e8uavrxwjLhf1ofy+SwZPZ0049r3+tUt9Xp05VwNXSf2ie7L//K5ivdhH1DeLGva79onHKdtFejA61udYcP8Wc0BNpHWXDor44x9ENsh78kOapnCOj0eH5bT6/NycaUz9or6t+2M7HmsAeZGdt6V5pI64JUyLRssdol0Qwyf69u75epws5xwdvs70fORUVwnuo5np+dI99L18Iv9hM/KbsEZcrnc3d1RX2Ld9FntRewdT2vtLeoYyI11usRDeg1jix2YUzB7gM+LM+NV98iYfPBLr/A41bWkbyXb+c1no0ui12kLwQ6GLQiduPRYTrB5Yk9xb2bNoZ81D7JDdT+tseQhciVbTJL59PK0PONZhuDGfpE2KsOSn4Aeio06Zb3/7X3pcxRjWi6vOO/PpxNtuWesDdcC1h2OSTwT9oX1OfYF9B0HJZubewe/VpO0a2r3+btcx/7JPj7fk3plPuf+s4ynsl3dOlnm0949VhrZX/jsc18Zz7yG5L9t/u34Y3dux/jZM2/voYnSHuFqTOXz4Vxbf9l+3K6Bxtf+T3yIvedYz6f3VGRndRLO1d9fUflN2jN4Jpwf+G+cwTf2+7C/sI+o3W0XZt6Gu7W6QZ3pfhWyW9o/k/eBkFn0rSL7OXJfqJPce+tn5LJ7a/Phelt+6vtajiH0bYPEZ/3oXlOG/wh5352ujR96Li+ZJ+sLyy3OzzmXlubynTePLd9m87P/TOdr9f4y08hdvX1JDfi1n7bf1rorNk/mX/YxjaF+TL65+Z7P56/d/W/41Liv7GXr9HHJ+QyrtYje/8Iemt/7mb1gC+2nH7Bs9jG2OcypKnf1qo9W3ti261wwzsn/+evtG4Gxi6UOdYJhANfoYMGpsNMAo9zOMQ5pAQQGq6j04HgaXPPfLIaAqoPNAg0jTgKVGcfQ4Fw/kKZPxksDY3KcWvvLAbtaLgnIyQGmkxVHiwbnBR1FARACEQLg0dA3cMhxXAHYgbMvI5ZGqsEOOdIylLPp8d8EHKkIAIi88OjQHPWm5Ah8OMXpimTE2bi+uVn+9Kc/0fGFgwenJM4FDTc+22G5sSOJf8P5x6FCI9l3JFBhA1RGoQCoAsOuWmll4+gpbRDFELRTR4f16nIF4GFuuHYBRuxQeNUIDtGY4EV5PBoQelveTjI28RqdAThtMIwBeMTRAkByEOBCo8zPRxCIsnm5PD89Ecyks09wDb8C1ygzdG7XihFjwvNMYGIqQH1XMk05o5EP51AGtuRRax4gisb4i8A17guCGnDuBPZFpm5u4pC/CRTF2h2flysAqgSEAq69SQae7dxmHg3aBICczi/nBc91uDIIbVBY00+gBUj56xtkqgG2yD7BI15DAAXm4Pn5hUDaLYDoww3XGkDb4fpGjvX1DUHQqyvsNznocXTbUMw+CGg5HGmDpjGcYDlhvp6fjwTY8BdjiDMUGT8A4J4O1UtA5QHmD+A0siMQTLIEcJP7BWtNANUOMgFFzIWcT4J9x+cC166vbwREnU7L4+OjgQQBapjo6AcCeCcBvpBLgkHQJxi7ZdxodTkhHAuMV4qdZeDlyO/dwoiMHrYMSu+2jNMhPAk4y3YOsMPREWSVY0TwAXrBYLScOMjqgfpROiQ4gwDcAJABwQB6ltYxgC5QB/cB6AZnG4BcwBWskzanAKARLAFwYvmhHFl/WHNIHzoQQq1SAJsCHtmPOG80jwE5DcAyYNC6PgAU5D1gUxxqgmuLr5sgk888Xdua2+APHY6xptRrkD/LIAMKPsti/q0M6AsBnGWs5FqrU99QAY1pn8vD4CGYS+DADpxP/4BJBSiuAllXy93tLedOtwoIGFBOwHUAXcg4ZOvH4w8CxDwXoLOsn7U+ObN1RuPca8AtwI0cJFw3QFyUNuYAcnCEXg9QV2ttsNf7ACBbAJvsG+hTngXUG5pt6K2cudz/li+ss6Ez7U0CJDjz25jk+WFkWMEvBd4ERuk7PjjbJvD6QL6vofMHOJszv//KzhAgB+dxOBQ26gViKfgSGcm6Qkc9PT8yAHF5FTsKZ0B7XdxP3oevJ51RsMkUkBM4qSBb668Amtr1F8vt3bfl8urae1ngV2w32T7t2OjslEXB88TgWvZ0nCbaSrDfri4XgLwKYCk4OcG1BiRG3LDAtSsFtwxgBZCLV6vvGqgzwPf8clwDaz4i+Qz+pZwASLQtln8HbCXyRD1kfWY0P0Z/ZAx/oQMjp5hLrjVlAjYVQAEBwgKKFdzBL+eJz+VxOaD5eHwk2HXu4mnvn4NrtlGtozOWnk3vS4PWtKEmuIYgEd7DfiVAtgOu2X64eBtOmGWCQZicrxcjxODJ+hxeOd81X30lgFZswp8FED76/HsgyGdO4nsAW9tMnwOA7z1/jcngWnyCvTGdv/Yz4Jr21Pk1OtCUMWY/43yiKFse+v1PVtN7DDpXwJl0jfxUnF0OGNr+rkDpuOwWYJvjjvz90eBaHLL4wgWgrMb1denvtZ0X2MxdwDcHF/PuV+T+U5n66qbbfu7L4JptcOsNnRM+XVfK7nzOOLf/1cC1DbBGHfafAK7xvhtIM/JUNmusoOj8nwTWflb2/inAtYSRiMhLJjkf//6XuzfaA2YmKDIMZ80AEw1SG1w8GKVIw1wTayCO8vjOYGXgdnRc7HjXYZ6ISkCQcoZifCtaXQBWALywjgbAViadgTU4/Tc3YRXJsA0gR3DNvzL8bRsZMC4DEwCbjVn8FZgmRsN0nmm4X16S5Rehl7Mqg1EOhOElGkYB7MCWEMvLQXk6kxj3n3/9VeACgZej0NHLC95DzIwBBMAwjkMaA5nsI7DMZJgJfIMj/QKEkgb61bWuQWFIlK42UINsVmvlwAcsgqGZ6KuASDE/8IheOYFiifrbEMb15ODqV8CaHHkasQTXxCoJwwffkYEq0CxgJu57egawJlCNLCf+2ywlA6VhzWE8YbCEtSHn0Mwao+1RFooec8AGWdYMJIIQZL0IhIijmOBD7kW2IXAtMyZNKDHjSuvCNSE7TM4TnhfRYrGydKpQijC/FnhcjwAJjHJH/8GyE3AoztF0kAggmaVKh3YwlnJRgct4LrFT4dwCWANbDYAaHgRj4x67vV/uvn1brvxZOBACLBPZ1KgDnJUjZmc0Bj5kXWwmzXXmLWuJ+SGIE9bWACHwhHGqAhhmj+MvZSfsLOgMMnTEKAN4h2cRuCamLB2qAKgFGAisEqgiWZWzClabmBe1l6ynAgYLIBfIGtklS27YBmHg8f3BOMF18X2ABfgh82Du1cHCDLDXTqnBKThm45Cb4JrGBdDL47ceCXtYoEKDUTo4rLIIUIidirURa0POfwAAnCZk7j1jrq2DCIaswTUBFgKnyhG2MxzdSTBzyED0kgA2sZ+5p68BDGot8xy5ZjNDwljRQQh5h94Fq1TMm7AvdaZd3wgc4Bi9E7mzyOwSuytglwwOnYkByxPpJxPMAQJJuxzhnIlZwxkLaNmd7K4BrBFc06IEXAPbVACDWGo6wwGIHxgMoH4IEGrWn9bMhq0ZnAFGi90Enb1oHY7PRz6B1lxrFyW1tqn0ej9HdK0CUQEsVgwi6rg3ggc8b7jvHTCJDNKyMrMqhrjBpDC5CVZAr3CfSLdCfxGsIAgJEB86QPSCMLgFxJnhzPO6HV2eVQ48EEJ20K8NzYByAnYpBwh2JEipWSuArM8mB96WOI9aO0pHMfvCRmsWnEBonBVHBk0gowJmxpqQjCt9FZY3rqvggc42OcnR1Qam8eBm2mAaoe8vLg8O1Jk9SwBZ85BzjywpBngueU8EIyBzq3sZjBO4Jubaze0N7R7o/QmurYE1Q6Ft9BVrWKAunqcDepQ9B1PynBDi48tTgV0rN62ANd2ALD0EzQBkeV9FzsPK0pKKtYb1fkbAAuPQDl+xFGu747NmKWqfnajnAWpBPpm1YHCtg7/ccLSNfhwfuD8azrRqsk5hCMWAMOYyWRABwiVXYSZGt1zy7FNwC3YYWKoC08leQ4CxmEey4wiUDObaJUPYAff6mJMjpHVRMEb/DSBOO+Lv9zMBsK8CDF/9zvxc5P+rzuYWYIu+KOLKJij81Rn6Q8A167Z5zzyX2L9hGDFS1mSbcf6VRI7Pci9WOKNOPuu5c2mu+9v4xXmM/RCbJXKtMwb+QwLrOl9WPx+ATb8XXOMaWuCnbO3JD86X6OvtvH51bbVvP5gnXyiymOvW+fTFG23v8JV7fnjpvxVc27D19jTGf0VwTcGeMbNfYN1+cYk//9iWMedvTF09AbZ5wb9ZXsbF3rvWPw24VrbvANf+17/dw3OiVRQDktHGUhZO+zSrbAIENuntcMZJgeGp1IICKJhCIadnOvo5gOOs8fMlRD1tmNgYsAHFkq5ZaQ8wxuGIOr0MTujtLZg1Aj9oLDvCT8jBgGAMSgEKTkkdYKEixTJWiaA7JSXpNtNhZoqQQcVEcwgYJV2t7psItEGZwXYgQOIIrpxegSZh4uGZYKjjBylzDz9+LD9+/Fju7+/pAALcSWoHnCgoIDF0xGzDNQkQ4FmxHrGIuYENtpg5I7ZeH5phCobtwmvZAWFqsUEqgT9aSNxH9l2cSPHXwFoLoBAQDeMOSCIMUnIkh1tA03yGsCsPBzhLSt2LU4V50xp3mnJkJSAcHOqkkE15oKEXGTBQApYUgVWnhVbai1M3mB5lGcF9ePgztcVpumCKUY4nc0vmZRnA5Ab4mQMmmvUj5dKWAefJewUpk2RoGPRlWidTtcyocCoao+HXB66ZHNnse3tFFRg3+GqwFKO6ub1lOijTXeD8wTG7vmZa9bc//cmA1RvTW7/98styf4/0nk654f51yikB6KTvGEwFgyxATzNZYrx1ek5YFrLGsy/X7AxMzATXwmikPNoxxnQqhe2pnG86zI4IMQ2VrK6kDvW6MRRBZ80pPIP+zHXyMgXw5h7GXNCBtJ4BwDeMJO4PsyCicwiwOs1BrNROj4weLP1XIYL1eZlo7irN0s66or/r9L18PnuAaxHAmyuvdVSwQQfJ0/FJ6aEBWswQ0tjEWAIACYYfADYYvxeDaYc5EUCjvwElw8Ar0MUHPR2y2qMB+nxGhJEFxz5BFN5rpEeaiaIgQcAnsQKVdisAAns9oDAZ3L5m9rG9Aae3i32zNpjNIr3qFGumeQNcHE73xxaO1ihBrV7vBnty3zg7YpWI8Zi5A1COPYxSAkjfvr2+0Rlv0AEgs3QmC0AUC0B7WLpLwLafkfoZKWMd/MpcTaZwg0O9lyMX2kdykrL3M16CXdywF04Hd6p/zhW74uJGri3PpPDhmgQqKhXbwaawKaFb33TGZn4rWBRWWqXqt7znfFVwQpupQDQAW05H5+4wc5LnSZhwI/1V51PbSnEYqN/NdAqjPXuy57dNXALCBAi9P505oKCdTLwEJgLkKOjRadAKEDRQvQ6SiDkFYA1aIMzI6HXpAkEnCiDpbAWAi/kFaA17JPdWynXWX+ckfmDDiIUucC2yWPYDHDQWnHA5Ax0EBMclyy1nibNTV1N+Oy0Za4a0yvwIKLccjdRVgtUuOZCAD4BermeO7xmQM3ONqdG4Ttl2g7WVe0mJeQ20z6EfT8/a7wgQxM4VKCl5g40AWuXDk8G1cQ8OqTZdyydeS0AyYG6AteyP2EsB15jpgHPyFSC3wDXqFMz/SPEPQKRAjOhIkczLjYceYK3KU6T8RlJIP1aGv/vdzMnPAGvzs+99b+p82QQAMTvdN+sx57pkbpRSmA+meGDb3duH/tpYPPG/h7lmxmhY3+szrQNHOW9afvTJGVzKd/uzOm8JOpO92KUi5mf3njkA7gTXcN2Aa23r6ByTfvkHgGtarsFaXzOvek6UecVxDlvhqzK5nZOtvTHlaqUH/Ebu0yzrj7fTtE+318vwfwr7/Sq4Vv6iFAn0Fp/1HXAt54jV8X855lqeveRoE4XIur4nD79baY7zra5xlr4/9/z6TtELf9P9/eX3nu2fGlz791/v3uDOqGZNOzgNguk9OcZOgai6ZwJKOpXAkfqkhtoBgyyI2aSaRlMJVNSXESwbBjaqwjohA8yAD1JYqUydshQnL2wMGnd53/cU+2hEijkEjQORa4xPzwawy3NgozjAGt4Po4jOs6OunSKo3H+mgVqpp56PHycqruqpCLDrSLQ+kKisUkrpsAT4I4AlkBCfOz6LqXV8emQ6Besr8bjKmij9TaCQUr+o1G0Ywg4q5UijdNZfS0psIFCl2mE8nd4ltkqxsUbaSyKTBNdW6LeNyaQDOX2IJiNBn9RjAfsK7EM4pgIiYJArTVBMITJTAETeyGgHUBLmWhhucvjmPCdNDalvksnpsM5NHAOaNXMMaAbsDDjVh0zvA7KaAq5xTvObVKmu56bxCaaeAAplqAzlGDRJtYuzoOsh2n0ycBrwJsy1zi2XZFGGmQ6cmnwC7eQoSHZiZCt9UfUshLwjFfeGaaCqs3RYDmD73NzyvwmkvL6yBiDSzJRK45TDMDiiAxh57Bo2/Lfr5RXrM3ujDlszccwSQ0IxHJCZEpkY+NVgdBF0d6oA9+ThwHEiMv/48CBGgmskaQvqICfj6njs+kF2gsvhcorhNI7EFOr0HzGVlOaDHwDBCjRcG/yw0WCHLqD8ZNwldbgMSbMlWesprKHMkVlROYhTi4qOXiles/NcRyhOY74jPW1tlNRRp5zjVTLrokMWgN7Py7GYJq5jFQYb9q5ZGcfngOOjCAlvaraMDoOSe7LUwhSJjWz9xfNgpONlzicoH6O7GLUGc+LgwwFOfUasIcA16NGkjyU9vWqrUVf4jMJQvVcYLXedMdaxtA7DvtJai0Et0F1MxD6Bzk2PdcRZqbudfuc02kG5VnpsGGc28q8uK4UWcoNxgJl3B3ANKaAHp9GQdQeQWXK+Yq+N9NwpDzKaoAuuqz5eA1g55zugMp2wfFcTIHauQNSuicf94kMTYKvWy+xIO29hoSf4k1NKn3XNPv9tHW02rZmuSm8zUFKRPtc8HfojtkMc3tgEAasErtkuMWu4AbNeaQUsre9XKZ4G7riMPiPM/ZlpjrJZOmAUJzZ2AzCXgNQKkPo8rdTbkWY5aonpntZTsQFc4gN2Fn60Trg/bgIwsM/UsJQLXCt7ReUPsB9YwsLgGvSFanI2uCYwDYFF3M/19ZKe7AWMHZVzkcAuR9cAVfYe0mozPwLXJGPRJ/je80nMS6l8g8cGpKM3A+olGCPmrICq2AcFflJ9KZ3/4QEpuqhZ5rUdXiivGQvUjpKAmVed5WZN83wt5prBNepBncUPz488QyaAJ4BLs6Kxq35owLWUenBIYqN8BOiEiUs7D2cEwDXWWzsxeC1gRHU2A6wVnKaCnlVzbacUlObaQCwl2szbvydz7VzL7undbXBkPaItCLJ1+Bpcaz8p65Bg7Bbkm/Kl8ze/fe+t85z/nuOJjs39WrC9RoX/fPxMeZfnzQ5zTWNcZ3lMcG3qpO34KmhTaaENruVA3GCxq0UKuIZAfphrU67FOJfulw3r6FGukipC74ATfQSMPfSJ4GQvT3Atd51rMoGtLWg1b5H9+9E8fEWWt3Iw1+I9cE1u8frO23GUzOeNn9m0K3BtszZD9jMM3ovYg9NCB0FDc9Cpxxq29ep/hbRQq/kBVeiJt2hmWGw7qaOfyslX1m573f8G11q1js1R68LX7EP/H3++fTtcBFwCIyGGihxEsi0MrjHdrIqEiz2Q92hwEoBqlleAoRiUdBi9oFF+MpL9chnzYtQQ+AjIZYeOUWOPI2Nh+kNSOJiiEICgowkZSwyijs4LXGM9LKcmFhB3KcBRrzsizdQgqWHVLEqEFSlbYr7gf3SSU1SdBldS9NroS/pXIvmZEzgXSLnptEUDapy+frYYhHCOivkx2H8BtQKkTL2JdVWamzas0HEbYQHMwj60M5L5DttFqTQCGsPsCxMutG/Wt0rKsa0HygEj6a5DMpxROcmqowDQBgWOmQqHdM7X1+UJ7BewnCrFDk7xDQEMgGsB38RGCIgVwDRFwl3raThQUxFNAygGBp4drDNF9/UT4LKcLKc/EpwgI6ObOSiCFpbHSL3xfsMaoLFBQEFFtHucMmhGHSuvFWt6mbkGhyBOnliY+X6b0pRPb7iuimIXBUW1fU8BxNgXh+X+2y/LC6P+r8v1rWqv3d5/6xRAMuUAuqlGG4r9sxGAC0BHXgR8dJqhGAGqMSMAWHXJ8N8Yh9JtXZSdDkmnsGD+kSm7BZjCpp3MtRgaOqwFtuJZsMfQjIBpSGQTRR7BFD0o5ZP1/MR+EegUhzBF3sHmcG0hsGzcWEPNQjptIrIIHcHUvOsDU4dYN4SkUetby1eUdRhUcLoyBjipmF84rNGReEaCFJNJ5Fp2eZ3XNChF8NAAY5qA4HOYN4AvihYGmBfwiXqCMb4CxmLO2MDCqXu6lxpgkCW4mjMBSwKm3VwjrA+y3uJZyEyazLUwhMiK8L6dDKGkW1rFSPcC2DIQWfUtHTUWa/FoMF4p5JA36JKsm9g0CR507dHJnGNAAMXIkY7u+piTZQKwgOvlmm2pcxdq+F7kV2Ia5oLANc7pKIDe3zu3kHgGE0AW2ytyQ51qYA1zl3TMMCsx6xOoDousHSoZDlpfzJeafYQhJ6C3a//p3s2kiSNZaYbV2CCyH8agG+2YBUXArNIWzZBPwCTMMIcItF+kdwtIGahyO7NOmSYDVw2PRLmRVlzZC5tFip2gwvMae7OowZRPYxZH3AMBhbG2Cj7GLujzJA4jdFDYvzpL7FKMgFHLicFmB7hclY617yZjjfohusZF9EV6fSOLT8Cma6+5Lm30J8YCUA3sNdbXdM3SGQSdQDntGvk8KtFBeRHADrAmTpNSEHX2YarFgk9ZgQQq+oQuu6bjICVnW3BNtk039GiZwPM2yM09m/MKfx0UKjvuEvoaZ5P0WwKjuH70azs/F8wmABCVmpI5z+tMOAPXxC4kYzp7dtijpVOY7ir78/H5ifcIuBa5bfvEaz3OlC3zdQ8wElvZdTtZ8/O1mWsFrqFhTcWhutYM9DoYjoqZnDuDAWorQdQ2+k8w185Bm0/dyE8/sAXK2nlff/W9e7etrQCa/KEu3RIbKHZAZEU2/Mjq2IBr2/vlv8+c7MHkXD3Lhrm2ddC31ylwhzq+GYite3I2tW4jo7XsVaMCGyBAYzIjegdck776ON0xrGmll3dDHJ1FSjkvcC21khNS3KSDbgUifqF2VoNrnwkOxlyEhU26XoC38kNo46h51WSu5R7ZvwXYfXbzT96fclByswfQlD+TYMXHF97fK18YbGSRslAwbn0xwHL7VltwbS0feiZdJ/JJXzOHzhjS3n7pMXwsd9EF/9CGBlmTzbSe7dcYvJ/snd3V+W9wbQUmT3xkmnwf6fzau/mCokXCadAtFKAZfsX2GGBLwACy2sQSSWdRsVyIGW3AJ6cMwdAekQ8OcBSuLgfJkVwZ3DrQ07mKHdrSNa2AEIyjQT6BCDD4FqeAXrdjxk5KSSFSd1DVImmpCm2YLKiAGa7fI6Bw3cGUHf6cvpSIug4XAULNOAmAovpXbdQIINER1ABKDmOxt+T4p8A267Y5skxD3mkXArvynmo1AAAgAElEQVR0DaX1nDg3AjCU9hYHifPkiFMKkYNtUqBcDpRE4X0PKS4V6k/arJS/oo85rDMO/HcZ8HhG1kcY9Y0MxDG1oWplGXRy8WB8H88OR1DgGrprqs4XALR0RZUMiTGg+lmPTD0Te01sj/kTA4DABNhY/mnDoCMh04iR7xFgwQXpzRgiK8eNDtLsIzRmFY1ugCWOUOaqHSPNMVNeOe4aWBXg7oNk0Oh9uLALH2sLdT06AQ9dUDrPyOOTNYDSkc5dlyyPqtPmzqxM+71a7u+/0dlArRXUXbv/5Rf+pUFJAbhcbu9uFzTimM550rIq3XPUd9GXu0A+ZcHAVINIAus0/zLOCOi7ltCTZTKRuADE2FkzbTIgdVIjw7CDswR5UcMEOXwBmth85XVxGrLrNo1ImRzWBlsJMF9dCSB0nahpUMZwIBvBABtTEs1E4J6y0zvlMuAa0n4LJDFgFPBxPn/AtcxFmHecx7B9yXDVPhXA1B1wMbfYc1UzzaBnUmTfUpTbezpgWhh76zTBbt5SbBN/T938rPNrbQUQUNadWi5GDakn7mJsgNTdGiMLmTs+d4zcqh0IOXJTFDsz2DN4dgD1YAAT0HDn0Mx/GcWp20hda1OLQ+xmDQTFXWBfQYNOt01dRnU8FuijAJBA/zCiWlcNYP3SejzAcCLyBSolpdbX8lhZIsD13cJ4KraNr1EyjHNjdA7NGRYnH+OKPiG4Vt0bO10750Bq8SSVLsyUOJpKdxRQrzmaaXzu9Bj2kNnJSekT6JQ6dk73Z9Cqa5LMs0Z7al3vap4HUbMss+BjmWtuB6SCDxs/IODajPIXm36w5XW+NfhWZ/wA1wAyF+twAONiXQq8rBqnBkkmEzuBOer6pIKaLTZr2TVzhie6mNUEtZD6LJMEY0V31pwjGkOYa+pafTigdhp+DewbhE/gJCxs6ezod4Fr+I7KKiiIkrMCexfnOgHE5W25uVXwoGyPEdDKa4noS68gUKBnakC4A1MBMGSvuZEPshbeVMcy4BuArWowhICVAwGxF8RyzXra7nQzgswZ98cC5tqDAmWj7l2c0gLYXNB9Gu+02dwtNHXzBOC5Q27tF3QLfS5wbWZm6MBs2WMncBsVsQPw3FMf1Fyj9ib1mAAf/CcAvEoLxRxW3bQAwvpb+0UxV3eZpmYokI1rYdtxuvKj/UHZlCvjbRes0Sd+t7PvG8zvO8Y8bMOR3fHhGOKnJU1xzeCdtnh0ZZjMXwXXtvZqAwuyjRL4/Qxcy/3n39W1iz3b1Iw9cK32ooNpIk02pWkLBEju99NC3wPXYv/hXgo0gIWtIGfOjuhV6krvcREXOkBVWM5WqMZ/AwyufTRe/0i+yN6EfmLa/xqtmCBZnSmbtNAtIL7Sbx+Mde+teS3us4EWFHg4UIPt+qj7c/t0X7n9T+29Ate2V849e69VUG7FXFvv95VP5HFzJ5C5tubc/SuBa8RC3pv8lCMwipDn+gyY3rvciDm+v9R7NdcqyNdfm/7yVib25/6DW06Ua0dHz2+er/RXpFb73IdHfeEPAdd4Nemdi//xy/XbLTpPMt1Q9wFDZ/7IoVXr+RSIZqqmX1d6nUEoF31W2lBfh5vbzLUC1lwThw6GnUsa3HRU3pQSmHb2YSsE7Mr9KuUP9b1kcEvByskN4CEmlJscVOH9pg6XIegZns8TxlY5fU4lwdMlooz34DSnO5eivGLJqP4VHNqZquC5YaMCseOSykeg5eWZ800avzuQ5vBUGq6cChnQYmHge2CdxJFJ+iTWUkClClbTuAUAwA5dTo0k423NXGuH6JXgTa99dvZATyWpzfqwgsDaAnxSp1J3YGT6bYDIOJfN+FPdCo1Lc6e6azT+Gdl1YXh2qtNnCK49Pi4PANeQOoooc4rfR1kZOARYB+CuWDiWTaWaOd3Fr1U0aXRUi/JQ5L3rExE/dl2xMOkCGhMYIZsmDMik7bgLqdlRqTemg7EdBDGmDHQK0VLHTjhgLkAM4AM/sxA3ZdAgpPaG6j0xTY3F2c2ytOGotBEV/AboAKcFLBgyeA5Xyy9//pXAGuYPzCve73Bgulkcoji4dGYA/Ll2mcCtpBsAAEvBcHk4nZbcnXwlUykYn4YQAt0eUbvLimrec1tzLcCBDFwxzShPxZYTUwH7BSA19hL3sQs1p8tuUjsLKLcDE5YahgIQ7PlkkLTSm7Q3Su9Btg9qqiADeXAIN05QHEJ1GjWA75QygOVkCw2DKUYVdQXYKMMhTFAg48ftBQQq4mupKoYUuxaSzWeGYVLLncZHkMSArh/D58eMKMpJq/Q/6/kUk58FwhngcHAgafcF1E9wzbJazLU0TSkPQEKh2khicZmP5PQvscEAKha45gL3AtSczDSuJxAsOq5Td8Ao5FwjuOKzCOtMYLlSogeTWq2DnM6rAvsB2HT2ahXEAhNrM6ZWAwpmGSdAk3OU55+K55NFbZCxCuavTnWzSgwShunJQFDWnYw5nVMK2lhnQV6g09Ol0zon9yHA7BTgsLdRc6tKKfA9pYSHqVtG4qjFKDDZgGSaGcwGHt79pefNvGzWpRvn7KS3cs84MBXZbZPWxpGDUdmlXn6xg90oJWBFylSkdASWMYw7PEdqewawavDaOn0FIKVjp4JGk40n/d6s0OyBLVAS8DJgDfdpmxxmVovlF6Y/YA85qOoyzEYeaYrEDugA18BYQ4qzdDB+0oE8Qb/MTWqO4jMC19AI4UUNUF5edLazyywCS0hLVgCBzUPY/CqMxq7rVyJcz2Jm2mCn6XzeB9cKfHtDWugjP6dzVSmZCEZU7VazqBXku6fMqv6guqwKHEzwMKnMCgExzVotkSvVdwY+WvWvgSeCf2QzW0e4U0Q1SiJzTvPxCACQ2QOj7MkMHDsdODbKBINbjtyMJMznAT4Ks4b9hrl6WY5mqcKCSFMD6Xb7suncChl1Wu76dJMIKhl7rummbeRgAJXTxohJK7DYwnnlp5z8oQcb8LR2H65PAmKfOYe5ho5cgT9hr/LEcGkF2ShdnzHgmtanBxW9rfNgDdjktQYWbDsFXHNqeXRV5Huj+uu68/oTyDLiXyDFR+Bagjf4/jqg3cGozEOedVtzbQ9c2wJPL+gGz8D7x+Aa7LUu7+Mn30kVPJsTg2vyR9fv7spX9N8M6G1kq6DGwYiu/egDf7vCE5TbjvG9/5bZsM5FmXsk59S81xm45sDBzC6b9zsb588C238QuBZZWoNrfFXsx39hcC3Ppqc5/1nt16Ef/pHg2lYOJrC21cef6c49ed7ba+/p938ecI0bsB6H+w3MNYJr6BxJDarfOWFygtvgD3BGQ74KdAsMYWqo65ZJOhQJpiGbOhWOnMsgbecwxbNTc+l2pD0FIJgpmjBw8nqei86gmURkLxnQAbB2d3tHhg3SqWKMVk0RGE1ULnIy+SxOP+3OeYh2KrobCkMMOYIqdGjciWxEmdMpq2sVdFQRU55IeMA1zBmMrGoMwehwt7xOdOXFhiAAAXYwvbigESjHSjW8omBh3NLoRSFf19cBk4X3tEOljqFd/6gZWCo4ncNOTl9HaqQEmvKdw4Nzc6GCwEmpIAjJtDawnACwpZiz6zik5bwVRwEB5XSJjUcHh+DbgY0ryPY7Pom5BoCExnoX9M6Y8AzobDm7LipVUKBXUl2m4y6Fl8LuStvQGFoFzvEI8Hpefvz4XvXWMO8Bea5v0iVWnRTljD4XSFLpVJyDdGVK2p+3KeuhKeUsKRyR9YA4Daw1AxMd5ejAGITFZxgpn+Cao4IA1wTEnlhbDQDan//yF7L+cG+8j/Hd3N2R7QQ5EnMrALmL/qPTmh1pyaOLK8cIBSvRjjqmlMxUpxx1l1YBqgFcsV4A17iujlYWW4gdaFNUOA0ErrQfwsw8CCyY4Cjef3ySDLmuN0GZ1BhMnSDILPRJDkI6UkzxFEDHmkKnLsidvdGd+BzVJogTdleno8lOktNFsMzBAu0dFe6O01JG0zCsAmSRzTWYYhxwrmvGRlUtGnVU8AwBW+r+dIhdt7FqZCmll34PmTPR55OV6lQNMjy7wQWGQj1t0J0M48H+JXBt440yw5Z0DZbI+RRLN+llOYAxN/ju0XX2pMcChHdHMTHXjpRjplefnCpfqQZi6GY9EoARACeAFromIBDTP908J4BIGmIQKPDRK5ajnHN1nexi+VnPACgrNpJBAAEEYgDgmgHicvaqrl+fx7iXHCfNDNUyAwFeL9eIzN7jgsIhNNiBYbP7qjtB63xV98TMDc7KgJIB1ihHDpDk/CGg+yxgM81paB4QrJJxoto5YjFhPpMiPPdFxkiHdaTwMXBSqb1rcC3nRsAxsiQRcDDoLxnsjo8FSo69hQmPbpFZY7soQRmDbpAJdTjWWgVcmudL63afoDusjxThn2dZzirZW11zMvqC9zZgXg1Zcu3U+/K4cN0EPbMn0XEUsoL5gRzJFtQ1cXYeAKxhT5kplmAXxsImUu6oy0CYQT2BcuoGnjFxTihXF8tLzmsU8mdnVTTL6NqVK4c0QUp3mRQ4BtvsI+ZamLIN6jwdf5TMQTbEWnuu4JyAyRMZ2bCrJnONwUoHaRPYEZimsShV2s6ey6uEGVLO85C1eQ5lYyezIUw0ssnCzkGJDDQxws02GSFSM+ny2qmh0y6LjZAgJtfea8OANEpEENgXuIbnOSKllwx2sNd0RCr4ob/o+olf7gnlZawDP3Z/k/UgPQp9nG6jGvYEAuJAb5006sCN+/kzANv2s5Ehq2j+aebTPsiVz/bWUqqiUsS7o3iDa66nOJ5xLdd99z2HNe9WxotfyDlZZ8KK+eF6VfPBhn2xvua4f83tGvhb62BKu9lOAtI+W4OAawRZR0ODLbim82r9ow7YZq55z+N6Of8UzJC9oawNg3vDTt9ccvWfZK4522MLRO99L+f5zOCZn5sgWZ4n6/rRPG2BkrI3Phj8nC/a9NaFtb4D3JuvzUuGlTsnfu677ZrQNlzJ2kezS9TLgQz9W/eJz2mtZcCy/LUqJVNcCOvYEQR1gIT2IWTq7wWuUaf2M17GSfjksbNnsuZz7ec+f08XzMtv12Mrb18YytjZ/vQ5ft+XGcy1kuGdm2yf4yvjeO8ze3vjvf2S5dgDIj/c6zyd1t/aBjj29skcx3ufD4nq4t9/vXmDMXQwCycAW8C0pAIqPTMbIEZlg2sy+NJZswG2HJSTNqvXRuHgSnGZTiNqNoyufz6QoDCr5tDNtewOFlw96rA1jZSOgPdugC84xInEJgUtnVEJuozucjPNUTWVbGxcIGqnyBt+mErklBoW3ncHPkR5tRAXqjcCo58d2mCsvJEhE+ALhbRjdFereBafl4GLNYjhh3umE6rqVYn5hDQE/CXI4VppLJBvR5D1mWz4w6GEUgRIMgFPFehuJlbGh7nB88cR5mHmcRWoWcCsRdIR1BQvZodAOs/o4nrHuWA9Nkb17HSzwLoctxh/XDum1QpOyPwoZUMMx4C5HKMBDtbKYhQ2BasFVghc0brNw0+sMnWWzVqUDFU9qwHWpdtm5MDyL7DyimDZ9+/fawNXU5BZp8apOFpDgWx5HjnESs/sFCq3PAdDBjXBwC47HhtoMeOlDOd0uk3nO6Qt2mFGfTQBiGq+sHLY6YBJ9bAu18uJ3Wi//fKn5fb+vkGp5UKOx/292W0Lx4NnqEPAyjnOYe7D5+Q6yHFL3bVQ8+NASpqUEjMdAvz7CezQYSgGQNC+bxZlANqwFrgrB4s2ezZpoUrPdfrQG54p6UJKZQKzAs4W/o3vJq00NeMg89wrq2YWDdznOVC7KA42D2CDqdGZNF4KkAorUU6t5q+7kuU7nE9ZuQbl1umJYYGGqcfr+5TIvTCWAJycG7BNwNAyiMF9Ux31UqBfjJPoHjqi3Mthb6iuHAE2AM2Q36ScAqAzawsBCja/cdfQlAogSw9dClkLSOkf+Q6bIDiVSUCk6iJhHsKsEAgjPYP3s9a1tlgvm3rC8pyGVetiNlOl8lufjHmI5UhI7izN14iW70Hmi3WNdPAo/W22KZipcS71sAb6Ai5Ul1UEqBTwwPoz4IW6P6vi+UoRD4gVR0jxL6wHmOtmydlh5lk6C/s7xU1603NswaVMD5CwjOPRTMjHscwap+d2ulQXLmaDCHdaxnPwsyPNVjulzynHcDhXOGfZrGGkm9a+r5IHDSpiHhiIcROF6B2xeru+UCqjYSxiwd/ofR93OukFzEXf4K31vRs4CDCW80ZnoWRTLFUB6Xim6IGZHtqAapecyP4NiCgGZDOx6dCGfTSCHdIB4hPpmV17buOUYp4TFKNcygscaaSXxdALq1v7TQxjgpWeL3y/Ow4njVqsuWJIMtC53me4ns5nBFYF1sFmEItSK5IASvbUWo/mbELw8aFYtWGupQ6jzqsuQ0C7LQ2hDDYnAMdp8BkqvYEzQQ04qjXDsMRjd3AXucSGRi7Z4Y/Tdmm/kA2vEilYP1z7CTJr1pgxxpW8Rm4qwDL2TxyEZFUACCI4ybIIR2eOaCxQ37BXAeKxNAT2Js6EdGw1wB/zjyoKfRxYXKJZedr7hsNKCLSBFBw0iDPs/Lm3FEhQwyX/3wp82TpXKycoDA9fcOuo7TtuzTaeDq3FN1K8+s/IWTOGEyyILRINqK9ljdbXbCBve1+OU1iE52CUKQhMUVkaxgEGK67nzqzdzfp4tEOjzbH0vxtMbPB7b4767GpAW+eCS/Rh7WMhbxZw2kA6orSvsre39a/mXGY942fm3Mx15nyvwIqc9etl2i7Pes2NE/XZpre5RDOFb8NAzBgDpM3P5vv1Gdt622FNuc1zxB5uwLUnNveoz+5kPES28pCre0hoz2S+P+sHz+6Qy9Y/VFQ4z+bOPnuqsy0GG0R2iuf2DElJwwOxYl2a+gzoPZfR3p8fLvLIOJuQ7wVKBWW37ICMazl8f9525zrlPz4e2Lvv7uu0Br/T9D1LwdFtagZOH66ketPQ4GeGt6cj3tPF7+vcIU5j7nfBtfk8q9q/LZbaL5+s/gB8v/a8uuDFf/zl9g12JOqN4UGD5qW2ibpouqOi1UYMo2KTFajW9VCS8hVDiXtjFOuUg2mDP2BbUtislGBIYVwBV1SHHeCa2ryLfaTUTDr16Dp3pZpsBH+8y/QsKiIuh9hpoy9maJhWn1puisJn4zU4Q4Pb3cbZ9p7RLaUlpgZJnLiKApBto7ECREsaQdIGcJ+AazRm2LnQJpnni+AaIqoAUlgwXrXICEjQuROoAYAmxtmK6XZ5qeLn6fZp55SmitMfU9+DBpxZWm0UCwjFGMiwGmnALZnN8qBguWh+jGsxXMRaw/MCHMLaMU2EKUJhIUl8xZxxd9QB7NLxctFq1DSjI8F0OdThE7gJ54RsPhe2jiOCZ8Xn5UDps9HYrH80ZL2MXBsrPLxt2RQQVQCbDtKk/ABkBoj1+IC0E+0pbuKAXXam4+CWU+QabSkET1lZpbvIQWEqmcG1pyeBa9yLdm7j3PG5hxNTaaxmrZQTY+BBjDmZsLwGQTzdC6kxAGMByuEHRg7GiY6BTLE1C4xpXsYR5kFEBpUdMc6f0xY5N7L1mpFVqaxhlrlT2kitxBhOqKPF17qAcNLIA25MoDYOv32wYnFFRgG4CCBTWhvTc9BVjkybI+Ufcg19BIA4adNsiGBnlTWF3A0ve1Drq2LhJW+U7wNTemQ0N1hP3ZNURzu+mlOB7QHX1sZSsy9bB0wQLGnzcqQwxgD8MQSz/pCZ1InEOoVZyTXzqay5lHFNh+zttNzcuuaeO9+G6aFUeYO1doKhYykPTjHknmctQOlu7Y0U1kaaB2pGXjnNWE4e582RzYxnAtGoh6J7OLV1FDyO3hE7E7+n5Y0yD9BPRryCCzm2O8ASwz8gkYC9FN0X4N+GVRstEnGdK2vWkc8V35ePxTOx6yLqtO50Re1P6Sz+DbhmY4Egj/+tWnJKJYwu5HlcAKAaeOA9PrOduOi0BM6Kee0967KZBfpF/2R+NpZ12SUBPVa16cgaELAgprMALzr+BmgCVNXYPc/cF66Xx0LzF93t9uyznkc6/jyjVIIh3XRnOYgAO9Kj0qWYswr4eI3CLBIYqTVZ7cEhS3E4FbxUWn8H1gREYT/hR+mXcUjUICd7lOnOZvj2fFtuDWj3+mndqbe9n8lSMlOJf9HMICn7VSy397imrcEz3jNlCrxPsGfFpFs/v86E1m9VDykBUMqiyyMQTGrWrlKdmomBayUTAKmp3MdHlwCx185gQe0frVlA3NgW+Pt0BLjmWm0A+p3KjPmXPhEAyBT2YiH6OWyfcKwpxp76frbH2Fnznfo5AtYEGMne0w9tNFwv3cZhr5ChLkBR4BrS2Q2uDVAlzzaZsDMbZDrr+qwY4vjlHLH7/JPBNRxNBt1og6BrqLqFkrlGgK0IxW4f6hcArtmGT5mU2ocGbh0RVLAZwVWXJZCFH/2nOVEarIDcpL51mn5N3eofE7wQvVf7fTsHe07oBB8+cvK276WG6P6IPmd15Xu9n9dXkp0gIDdnfxziNRDpz2nSC8yQA72uK7zrVyaIYx9I4+GXPaBuJtCs/PMrrQJGo2RMg2uqT7jFJeb8T5st/25g7ROvmDZ35rDd7z1Qaj4dRfS9RRyv54rlRWy+tLbP+otr2ZRXUWszrp+gJ8+cYRPWE42Jm7LYvus6nT6vK6C9ZmOubOP5jDug0bzXnMstv0KyOS/2HrhGQS3ZWk39bs21+Yn46boEZ/NSC/jR3tYVWh98vNxdzmk1zymJYltqXmMrY1tdsTe2z77zBZGsj+xdX+ogbGp9tKzbqlO8vkuNO+jmF/fGe2P9aB62Y/5I985dHSB5KzcJJqz2S7taOYK+CK6dM3g/lZn/+MvNG4EwszSjEMJcO6TjZajndnAV6ZbQgWGlwv+pu+amBn4fn0mEjp9PiilTQh1hz7UyDrJV3hbcnx32UrzfjklqXqgwryJuTLe5HqmpZnBgkmWIXjOi3+DaC68rh7wbFyRVVIwZd81xwWAyXlBHLODahcE1p5pCQASwtVOmZxYgSKcIVPukwdmRlTOLFtPNeIHDih98B4YfDET8O+Ca2DWJNrsRAgv+A2jrzpG4towzPSueAWDWX3/7jaAIARKnSuLZCxSwUZzDHjXNwPQI8Jri48WCmIaknV7UR8icKJJuYMsstTi3AtfQlAJdEJXCmpQXHeByPCq90CwU5CRw3c1ww73U3KDBtbBpKIevrzTOAU5+pHxrHQ10gqGF72dulG7nrnYutF1sAsgYn09NFWQUGaS1U8e4rg8AHWwCCel+J1LjAyAHAY1mOshJaezDQceW2RPj8Kw6ilasnAvLsIZl4MHOloC1The+vbtb/vzrv/GUJBNLp7JZZFcskk/5SKdHnWoFlE0F1CCTwTIXvIY83aFD5aCuBxiUEyjZD9gReby80Rpqf0dewG8Kc6vr/OF6KwOCxooMDDqcdloKXDuCRei999L12CIz2ct4vpnyKnBNBbvnPlK3w3RB1KwAdK/UsLDRRup8GZOeRDr1ADfjaAx2nvREO0tlSDndjo0yfB08b+qNxYCDXGh+xVqjU4SUbjC6AD6QfRLARnOW52Onv9cTU2XhCHJODJhLfybtUR1/Ax7N6GoMeDpNZs8STDCT9Qq8tYtLOmJilThqmLQBG+9JPQ17jQBOav85qACmbDFcrVfBzgSwdnl9kwzUM0cs5x31ufdAAdIbhmFFAt0gqJ2TGLbpqm3Qw2dNxu+dzL3WelY7XKxqgewB2ASohxkEfSK2kOqiiv3bqe4pxdDszi5ZAHDNusSg3EyRl1xJR7HLJoe0iY7rxTNmRjEnvOfoVI/zK2A15hRsMgSLbm7SBU4syNrDA8BUMELNluCtQad1QKXr563BboGIATeUSoKSAZonpit6jVU2wSBK7ot6cK5jmmBGWGsTwAwgmGvlb/SibAOt3Tzjcu7357PnPPcG1sJu43qwNqn2bPD67X3rXDNgGVuB+9K1A8vqdDpjB6DEwmc5DpeY4PVSfsG1aGPjxXnR+aczYcuEzNwpbVryoDqE0keSN+mNBEFUh1V1bAOIpaarnk8BopxTsgnC4FUwBtd9eETZht4Ds7s1hqt1BKCv4ErSOjOujL3PuJzCC5llSGPTo68Djz7lm8lFAMnPnj3M5k4KICTYRqDP4CgDAmaUzah9yaKvI1sU6fxdjzW1Q2OvZ655drlkiAAczJPqW5HBbnCNAJuZawDZVn2JQBhOYXhndkznhvvMZ2/O34BrK1ZIATqevw014TNwjXNsYCA2y0RMtmfr3I/5dwDpj52ofve9a86xfOVaWx0x5y/MtWAWYcnN62oc45VBbfzUYfWF53X3vtPPmlTXz8C1rKP3hEkKrvZgSNWW7oZRNe0EfqKe53MI7B8BrhUINoZTencHxFrth41ABPjCy/+s4BrGFpk486EGeLEHrjVrbcLB0ohrcMkTswHX1lhfT3iAPemXvx+4Np/94l8dXNvI64eIsvVJn3Bf0WStg6cOmf+ea/4eILh3p5K/CctuweYd9SBbpIkcWs+PnyU273p8X9A9//HrzVvSs0DMIvix6tAZY15RWbFMZMjl3/rvDbhmpzvCyEN+cS68GTwVEd52Fq0YiWqu3LoYLkBAOgyDqZKoNoxE1gi5keFHB0QaijNHA4V1EJxmYmdXoJMc8jx7nlNrtU41ZVT6cCjmhBwXFOAVcCbAQgeIHAyzATKGFKou4HGm0CbMomhmDN8YP5hDpaTcck5mFBvPigj89++/sWYIWF1I01JKKpx4My/oFKFe1AVrEjHlwEzANDyoGjZmIdHBgzH68MBrc77MXqPgVUHx7jYTwwmfpRPj4r4qcC32U9KzBGjouxoLUnsUqW2m4Yl1WWBM87kr2oP5Phm0E5AXJmMM6gmuyVhNqqmcmjZIDRKNiHxYhATX0Ml1sGkmuBaHolNdEuSapMkAACAASURBVI1PfSSdOu3suNZWjECOS2E83KM79wjsCtNFwJoaPHD+np9LWcSiWhlGskbsH6ET2+1yuL5JqEz1UlZ1uQYQjXp2d/fLn//8K+tSPT49UsYwZ5B3OnaWebL+LEdkyIwUoBiXASQDjojBJhCAYFUxWLtAswBVsTYnuIZrfgPoZ0BRf/Nfieyunf6VsT3q1ITFkXpxYa5BgzB90fV4Atim9XyM74C+6TSqZipmqRk47RRRjUn7pmuThY2W97YGbZxnNk2xXsHzBnyMXKczZUBDsl8uLgn4MWZlJiTWEwAGwUnr8wAdqs0o+T2hHpkd0w5EuGOkATaCa6gR6VqPeAbtUzuMlleskLrepV5OQNreg+wlN+obFvsNz/ymoMR0lMPmimHA9CwD2qrb5MLyTD3qmiy5DhhrTBHFe0yzKnq1TtzoAv2j9m9YWgHPC0AIyG0rRLrFBzjR9BAwXJXIQDq+r7QrpeiVEbBhDVB/JPXQIDvBiFVK5isBUTGp1oxG6ScBlQFNWEuOMuWxWT4DLhTrLayHN53jOGsnuNYORYCNYfng/EvqaUonkHns1Ds3sCGIH3Dt9LIcrsM0z7o3GMIzoDrCKiiTBioBrMpBDtMyIKhlkLBHRyaW65GuG4AzTDSmzYaNhLM4NWEdMIsMTscjn09tqwnITCZe6UjPjWyWTuON+RcwToyjrh3Lz1/1WSzGSqn9kYor1n5YNgHbBG51vVXGJxzUKjkqQZYNFocoDXWyrzmdsw7Y4Lwk9THPVs9IQF3GODtWuyRCdDrPRNdEDNsPAUustxokCDxLoES6XnV+8c8Ac9GTmMfvP/6qLe6OxOpiq1/pYQVc811d3yUMwgKogKLsiqRyMy3UYDDLiJjVlnUMPuDTQGe+02dj/OcsiL1LBh/sVs8DdBYaGkwcZYK1hMGjb4tdOAJyZcfLRkWdWNYl9bgDrqnuGmoNO2sAz4OMkcEqS6CO5jJqr7HeWnhopUqrdEsAXJ5TBNkjrPqsdIm/twGLts7QZ4BRcWI2bJatM7d1AD+7bq1lQLwB+Oe9r/yNTzifK/feAzESy+A+e8cz7GfTWshGH9yzMebVGL1mAaU6KLR+El1/MrQ/A9eG3vZSz5prU4hXzvcESTNRvxNce895r7n2I/4sc20PXJt23HZm5FZuKwZa7j2Gklk/89+LuVY28XsM2zWaVULwLrhWNpOU/pa5tgeulZ8dg2v8pT676rTPHs6cVf27ghi/A1zDfd4Hd5q5lnXl3/8C4FrttfeworABk00xzvKv6ba1D/bed9Yg2+eAV+leLcj5ZStI0LIRGUnwmF/VabM2VDdX2wfXtrfc0X//69cbZM/QCD+AgYaIaLEnsuHT6a5TOSe4RgOXgMVgrg1wjQywODwFrKVTYDc0WHUXFZNbLKNbAUSizOfg1VgIRjCah3pIANcEJCU4xghcDNVKV+h0h1xXAGOz6FrVjSLHrGVzoBNJB8+MJRb5dcHnOE+TYTBTEmJkJ/pLxs+wjugMoBbB2yuBLKQXsv6QhRuGZWq4Kd1CXb3wzJiD3377bXkGtf/1lcWFwXIDoySRJs4FIs+IcjOtSKl/6HTHwxJOZrpPmnUSpuHjwwMZYWT6OfWWSgn/S6v4YeyRNQGDP+lHLJIsloHq+6BQbhhpMo4JcLpQv2ov2bhl+kc3KWgjEswhAD6uiefUwxTLnsa0FKi0v4x4s/nSMdVyHxCilDUZDWIFJMKcWnd0TO10d42jbLR1zSwCGTb45QzbwaWd8spaSQQ0Xg1MFPCRWnDu0ubaRzDesR5JFdiCa9nXpT4AXmIfGRQjUGf1omaMGl8z15Ty+e2XX1jk//uPH8vT81OnBwVQdhdLgLlMlzS4VurHRqfmTkXs6eBVRB3rDtAwYECzYpO6JKC5myHg2r/85X+vYEvXjRN6oRp3zZ5ZKW/KJSlFxa4hQBbghntATK3UVcMexhzIaRIrND+qsaM0S6Vu5TP6RPaegKPuFrYG1wA0bsLzK103Ul/JQNUcBXxUTcNu3oD74hkI+rs2kZWnUoDA9nWNv+ydairh9vIono1UIbLEWEhYdX8YRBideJ9P6vSX7rPYYyoG7u5ota+c7uQUSqXQiSUUdlbSZ6WDNI+qx6MCQwHWIgsB8XvHuc7Vov2NGaXjWDXXUovOjrjrNdFRPb2xnhDYGkyZNjtHgKDTUB3cUSqmU8Vr2Zz+nXVzsCqiEv0Tx9800JIPMuziiPdBUt0BC7wh0zxjNHttpPuIraLuspKJDiKsUjfLQtEDJGCh83M0MAK4PwJuZK5d4mwGuF44/QgcpF6RmXReHAZvzL6ZgIwMaAUQ8FGC2ez2fGJxfIblUsqAoFii+kLF0iBH4JrOiTwD92kZiGFQdRhWaSQ+7V0TtJqpxPRKV17oZ4MV+EZYbgHwss8z7/xv1+QTQOfO3GbRBgzaGvU8B8NM5NxFujWvSQcNa62MRh7uLiLv72XfCBRyireZqJiY1D2N552zPuuKmSLR2fs+tkyckWQOBJQSUKu4QYKnqfWa8ynAZxiRSQPPczSTr8Fspmaagap5RxBVdpjGlM7pZrc7mEdd5Y7YCkaGSbssD48/nBYqQFu6JnUitRt4Lpk9V0DkaM4CwIlrnFIWtHtVC47rGyC50vtTc8pGv/dgpaEbhJOdm27Qzb4kSOfrHh0smPBa20WpORzbrGt+Ztv3ZxUsyVlb4BqV6zlzjToKz+XtJNK1GGzFepWlsyJDNMjVKA/GkHMidvCWjaV91Xv0zK2ps3ieAutP0cT6AFyb53mBLZ9RGgbwM8/57fg++2+Byib0bZzCPRAj4M8c8/YedcaMZjETJ0nGyx6goLhfO5zb+0wbet53+7n53xPECY4KllF6lM+xSXWtneLScfxH68PP5nYy1/4zwDWMb7LRcs7+LnBtAwHM51nJryeFMr8Bx7jnPbelw3c+16bBuU069cd7c1pA7sQc2NBgs3YjOKHrlpbQOUJZVLBXMlB39z/WoAaDRFSeaybcHHPLzDrQsJKxjWB1inNrtY9qrm3X5nwPnc/rZ9/5TNbn+++vS6eFpnTTR9eN7s0sJ7voq2PZk7+97/4h4NoexjZ0eNln1RBOI9nTsed6bV+epixtn+sC4FqYa9foMlbdp5pFI/AA9SASBRf7qJkmen12KZsRWhlcjtE5ha/YQoN5IvDBnzPgB/ALKXzpHBqFEOCAc2eAjempLAIc7dLpaTEOFVGV0sFfMqQmU2+kpiWaT0PdNRu24FqMXQJW1uQ6KNuYTk0mGDAxjNU9TSlUAurkeIdlBeWANEwYjkrlEzshjgTmRV26VIMOz4frPz09krWGZwOwBsADn00jgGK7XV0tN7f3DTK4oC06kIJ1EhYLI+ROQXl8DHPNNfhc9LkMs1kTxnV5xIJxCiXBCkXc8YuUQiw3u/S51lWi+dVVLc6YHX2Af/gJCIf5Pz4/1WuYwwAOiUA3M01GqmosHaveyKx7c2ZkOXVQiR0CicW4GgwTOCmb9GYp6k5h03y20xr2CJWKf1lImrKsunsq3praOmKKUc7MBAqoEweqwTU7Ye7kG/aKnl3XBntx1gqEh5koehgrYnuq3hqAox9gLroeENib6vYrWcC18DmkkZZJXQeiwGw5k6PWj0E2pSOlnpTrbpHNCmc2IAhkPSC/wOTbX/68qvuTJiVS1F3wf81GUDjtErW9vO8xL3Fu4vDiL8G1C4G7kE/WXUOzg6oPQ9VczDaAb2twrQ3EZjg5Pdh1IMnUcRe4KP/1IdugWg5/1E9MUGCy5qTTugA49jHSp+JAi12YlGIxQfSjhSKQhtdSG6/2nFh4Ss13MESWG19H92QWIjfzifV5CI4ZXBs11+KgJsWd+oUgrZjQYmaoE+UsSk8dOdgpBCJRY3MWLbWRKKdW84wh0inHnvV4wmRRh1A506olpALLCT5k3sKOzvooJbPrSnUkLGeXWRuzY5lnOvWD+Gyeel7X01n/rnVBTTA3cKj0Sxc+r5psnQKXwAHmcIJkYSDkNUnuKqOzWIz6zHDuB9NcTr8CX1dX/txgKWVPpb4b9anPY75XDVq6flgMnHxXMqIzUfjm7DKrlD/No2R9gmuqwaWmKr2fuo5cwGF2pEwgq1sDFxuN9TsDdLieHeVpAODUfQ4iClxwGYkxH+1UCtSZgNgE17IuOX9SyzXGbQw3ASKtd6MTOF94Ds5H3lcHeIFqAsqhw6DLyXhe3sj2yw/tJ2cgyH4x2z1ZCYeDO2nKPuhnbjZpmN6yi1w31WDi+nzqWr5a9/OQOPZpathJJrRflTaqwNis66hmECoRkvRznpVJK7WdlTk+ndRNXWB0gistlzOgiSDv1M8Jxqhen5of0Cbx2nC8CfyOa0emKEbpCeENwuuHNcb6azmjujOr5E97AJ07wVwLc2a9j6KnO/CZNcvnpi6IXlZzgdTIE7sa+2ymhar5hZJCXM1A+9GoCd1PO9Er37pOm7V3I8CwmWt7Ol1y3iSFc2Cpa4lNRlVk+48C195zWrMPP3q/NtrmHzEBtS751cy9C67ZT3nvmvXcTG8WQKz7OJBSnW3PnfwtuLZ3j4+e8z3QL/dPHcJXC0fszo+eZXW/f3FwrdfmnL32Xlro3pyu7cQdZGEPXCuwVbLVtsdaDr4qx3sA6rvruAXXhjxK2KXb9NM4QEgIEt0JzvUe6fGqW6hY13uyPefpHFzLPj5/hsFe82Vnt9DtvbZr808JrtF+24KTPWexPQKUFubymdIZ7+ca8zafyfJPXN7x6UQkdlbtE3DtK+uiz7wPMq/v2vNJcA2AFjb1DYrCp4NZ1bCRY4WvqLmBjCKAQ6KqujPQirkGoyALp6iTCo8HXEhku6nfZ1tmgmsGiQJGIZUMYwooRiURZ9ppnwTpXCelasOtWpaL2SIDpouozrpPNGTpSKXAuzqyseaajUtMrKKo685uAUVmSmeYWTB+0zkU4wbzKikHTKP088BJwOtinxisY/00gVNk12DdrlGQVgpJDrZUUHUbjeNqsIeMFaznzZ2cbTgPLvpLB9s1WwKapF4bGHHV0MCd6pKu8cz6SKrNJIo/ou8AL1V0XspGaRqcLzoliioD8OmUutQZ6VSxgKcYVwx0secEshAwTK2yVcpR6tHJUYhiTipdp1uuC31ns8QxJGjgzl4EQdOJrrqrpaGAo7WuzTZZNvX8q2i0nDUVREfRduwHzZ2iL9knqSPoukmeOxgpqu1ly9MGkyLurrVkZlBAsAcDtgenCyu1SV0rw+MGK0afd3221EhKMWxG6wOWSycIqFOnx/IafLjXQWMQoZ0ZNA1wnS+nFFKB26kQYzNO3ASltNdeAXwZcKlILLeBGwiEPWAHqhzYwbwsMLuO9BRPlj5N7Tw5bc90UgM801i0Q60mG3hf9eEAssVhaZB13TH0GnXm3DF3MsHixGFIATpVj0qgFZu5kC2blCUV9dbeN7iGvY4aja7rJmBfqbth48kRbh1MNlE6nWKNWfD8uZpPzKgV9YvZTSiGjt9y0CgnYYuFddC1eeR4iqUaJiv3GtO3VE+N7InRHY5jQ5MJ6pJ4WmYxK/O89F85/q5jVqmo3GvBslVQXIGBgGtiYwA45rlg8D/sHNUqwrkyGSWFIJcEtYPUpuDKoM4Y3P0sBm59ZpiX1DtJdZXlVyB4zreOJskI0PSkqPu6e+U0JtLND9/KnG1BOIE5aZqQjqNmJhncpMm76Soa9pFAkzaCc68GljoFNuYLZdiIpZqwDNaNJ7fYMnYekybJ1F8Enezsay+ljlx3Hy+2pFP9KWtIdYUeq3IEPk99blFHjtQvnQ8G0G0PCFQys4rNJiTXAHJ45jL4p3PrHOxIbUI1vMAZ3wZuHI9mFMZhTgMiMPBYGoN1ZxX8pHwDWNsF1xY2OorhqIAVAMAG0VPyg/v0cKhzGvquaq0lrTJ1SG2L6QzpGpztMBm4Q43DKpMx/KbIuFn5uC9+BJ6pm2hkUumgqn+HtZctASat2WRmyM/mGW1vS/Yii+pUruYIvTZdJza7OfuLqZJsdGDWvYFPsuXItAtw3+mmK3ANMz8TF960XlBM1K8+B6UXu6O61MPFAm0oBlk3RNCZMRqQ1T5wF+XUEB5M14Ae1QHaWRlSIefMtQLXWBA8gakBruHaAL6nPzLAROoo21R8FJ+j00nRHtEr8zyMrpnnVuajv3/uWP8t4NpnQMN8/7PPzmfsM2ELHDaotgXXZMWuGYF71+zX4ocpsLwF13a/W2rtfYfyq8+5BV9KXrayv+I47j9R25HTW/zk6fnYn7FObEf4Un9EWqjOsPU6ykQZ4MXO0Ldg9Hvz/Dlw1Htnta8wptFIxtvvDIj6veu7faQ8ri2AHebaYNetwLUhwRsAqPf7GhzSmP8bXJv7/Hw9BnPtM3DNAeB/BnBtF5Dzw9WO2sGXz/VPE66yR/fmKK+t7/sVgG2Aa//Xrzf0OAKEyEkWoyoRY7FAbPDR+FIrekWimyGSlEfVaOmbBPBREyoXg95EK+momYXAw4NsMdViQndJpKDEaGFUHvXbUi/LwIn2YKPfNHQr+hdlJ1AtRl0VqU7UyGPMOFe1UmDow8ibNbHI6JPDai4A5y7MKgEXmouAa2T5ufgwwamkYbI4v+swjdor1+iumY5l6E7qDmMwLDF+stgMrABooxMAyjUc/BSfJiCj1ArWrwJL7vpGdVvwXphrYDaZ9cBU39SVYVcn1V+qdA46JjIi08FzgmuYrYP6P9jpTyqe/pL1g86F1aULQNE7AhwWgd/fpmCmZHCMULHWEv1op6Xl2jVSqqD0+c4UUKFlDZMsxriPLtOWLdOsM6JoiJz2ACw9DqZlBYgFrF2F0E+aq8xX0tI4BtdnS6fQamgQcK3Zb5w/+f9ikyLF1s4i9u3Do1ONXScwjTQCromVo1Q9ptUh3dgdYvE6rh92COfYTAnojKTRdXF06ZAGfXod1gyxZUnDiMlOI5geCx3AkQFVpY9dLA9PRwIuSo8WsCT6lNLEMW4AYl1TKnoFdRNTx65ZILNOEKx/OupuZhDwNyB4sZ/ozDcrT51vBbJVCrHZemGPapiXfObMqdRWnL0YgynMrqCH5v6ZOi2MUo0DrBQB5gE5om9QpJ81c1hfUWwS6lEb2s000mdYd4egvsA1shjSQZJentKSAoJiHOAx0JE0MMaOnVWfyOCQ2QkNMrt2mGXbjy+H3WCKUqilq1lsnGwbORdJB+XfdIEzaBdnLCBe1TvyNpEOaJ2csT6zrlAXVKf82fFLd1LJcoNrSiHPmZN0p04PjQ6ahjXuzbFZbhpc03NFA4qdJZAs66XPrutpxRAI5hhHUsGMqT8cgeMNusQD1jJASWQoLNsCpFO7LfVMmQ6KuYhuk0zPFNStQTSZaWUIW1cSwPQZpqCX2YE+0zUPDjhAHixfkDWNsWt5NiXQ9gAZ8XJsqgZdATSwJLrrLBmhBldzFuX6sj8MBniVor8Dxiil3sxSN0LAzXEWYJ5zdnL2xlmX4JwAMzHYBa41uDDHI9tLn0VReezXy4NYv6kti2d+eZZuqEYtDhKIuSbmfhw+NSrqxk6yjZQ6mrRdAUqoc/ZczUaKLenUQqVedl1eleYo6LTsr3SonQzinKuxGWl/EZCUPoZ+xeFG2UKQ00X/D4cbMYzd2VnrIZmMrlZgpFP6L9BVjipNATPaMKN5zgQ/ez+UQeM9LFapGgAE2LpQHbjUcHMafDfk8JpSKEcxFOsajru653bpE44nSSAMLrF/B/WvdJ5ZpbO5iZWCzi2BfZX6a/A1wYdEHvpshhxec7657pgfXAPyFtadwbUTUvfNPlO91fGBmOUBy8oBHt7RisXiki/F6OtavtEpnaa1dY0sQaWTI1Efp4W23tPno/c+Axm273/2+b3RJuAzsPryGfbAtbSt2X/y7auDcTN0juzEHVvba9S+1Efz+8URjHpWuCWbYFAGHJjwqf7p1UpGvgiuDZDwK+tS6ZJf7Ig4z2mK+HAh6twcAJuOoK846D0TOffn3Hx0je2Zu/0sj9B/FLi2ETGdbedr12Ns330+7x6wEn28DV8qLfTvw1zbwtr/8sw1Z+O9J1s5U/6zwbX99R96PQ/wE+Ba7fV32MHxWdc66St7dw9cY1RVnTmbzZHIrVleZq7BYWdnuDDRXHNNaRJuJjDRZhu3OTyq7ku6lI5UURXV746iGE9YMVFOrAFkA64in47Zi1XSddYaPJCRQmMxnUFd40VAWiwATWeM8DixBM8AML2elqOZZphqGZGq/xHDmN+nka0IctI2fWrHRxjOd1IMFYEUYJW6YFfL3e19KcTcD4Y3jM2AazCe8YNGByy87xRRAjxM/1CnVPywuDmiwgAt2UHVUW6mgSEdqzuQ0h1L7ZhR8yqgowknAh0LKGLizvKGuk5Pj8uVARikW3GOkqaRVA93BMQzaO27w2gZAfEciz1sRQyHBR1JDV5O0GYaSRPgbANtvRvn63U4uvaEwIPubhfjX86/QZuI0GDPyeDFfcQ8FEjaNH1+xYXhD5dqasD0a6ccyb4MuCYnkmmNdjCPR9Rc86YvR9V7wPuKqSpMV3HqJ4FrpRrHSA0ckHprYFai8QGeE2w3gOlIM8bBzPpiZMDZQUPDDDMUsIZJs1WqiJ0cp6jGocpeDhCSvROnm84yAcZYe2t2DF79AaDQYPA0FKEfwF4ASMRGJ6OJBtc1jjsd2Gbrch9UTTHVLEs3ugbXwnR4s3PZXWwJOhLUE/shzwZ9JEetO7aJtdk/IxSxKn4dJxV6iGA0dZ+bEFiOqDMKmBCLMIxUfAe65Mks2NQIFGstDBkBjGBPsmbVMxqiKPUZABvANbqArGvkrsUuUA+AMOAanpkOZaWMUU0X+Ejnkk4oUtfcfbfqNXbDgQYROhAiRlJSHd1cR9Ea21dylBkQ8n6gbipworcJZUBauFhh+A4avLDJi9MtU3Ymzjn3PG8ZJlc3oHE8sMYCJnAd/xyaLE3pFTEOmYpGlnCnh0TN8f10EPTZw3H4+SJbAiWbrRbnBQ4MQYgVW1tgjJ5h1Dxl92gFVaQzRzDCgpl0Su2PAHPSwTnqS2fO7w8ZZ6dJg8TRzXoOr70b1TAo4OZD0IXFPKC/LjAiwRymuVfTIjcXMhhz5VT9FhGDlXa8hW1cLBds0CPAFGUUYjMoMJAzXkzeAllyThusUmkH1axM2QNcLzIANlkxwipNixZEOfKZKsxJQLrshekkyV7RGsX5YrDsRmnfaSKEM4s68CjG7Wz2Ad2GH9TXTQBE+kB6N8Aanr+DkTpnoU8QoEuX5OhygVuqlUeAMKn3FXZM5gLGaQa70yglO81ATVCrMikA8KCj8xFnjoXy8oJygPWHzhPLWJ2dw1wTAGld7jqfZQuAbct9uW7qE+ZawDWy/so2UUMrOagBSLX/WK/UbHqU0Eh9ukpLt06Ig7l1JVd4R0C0gH/c/BNo5eIRoJC+PQ9icU4Hcy1NLCarlIGQydQL6G99e319u1ygK6uBNQQfmO7qbqHSSSjFoSAKJoI2fB6ubJNWBHR+6QC7zisbIDTwED1STEHv13Z41uDbUDEr8CK2RJllw9zrs3l+u5lG0U/rd72bPwBIfhY82bv+e/apdDdKVTQw/979dA3ttx7ujvd5NoBxbo3g9Pkcf84Gy3emX7QHrhUD21+Yac65hli4lrFyiPefZ+WMWxC/si7/SHBtzsmc2zn22AXbsf/h4JpT2Lf33pPN7VhDJiipmXtjB79NEH+7hdruf/+ubRe2bG/BNdra1E4/lxYa4s57uqSIM+XPwStrxvBHa9T6bOjAHR2yPeNXcvzZYmzef09GWqZcV/ETlSDV6wBqgg4/MRbp2SL485t/y3Ntb706Q/9GcC12zPYevVd/B7gW9hkaGrCOElMF26kNS0g1lsCGcb0Mg2sxvOMMx1DiRNZIDXgFOHNND1H8uz4HjVy/x+gtwDWnqira6/pdANfMEAsSH0M9TgyNZTOvOAxbL2RwGPyazLXUhsshriYNXVsKz4XI3ePxKceOa801uJbbzKLDeZ6O3Lt4LI1Q1EnpQxv3hvEKgwnPBfDr/v6bhm8nIikw7ah2N0mxehTJTkOE1zewzdQVFb9iCBCVoiMg1p0N0KMLmLtwtwrQizUSp4ypnanD486hYo/E+HPHv+fj8vD9rwt6GsixQhRUbLXuiifnW79ixZExNdI1qChS3IM30Vpm7uiwIWVu00mwGV+a4GlQzQ0TB6oczmro4ajfBeoewYmTA8XxOCoWZzPyxXs4VZDgJx1ROWZiJ0i+xb4xq6QwghMVNp1BM9cE3jl1t0KbiXa3IRRsuOsTNchc6wbJ8DUCEGhPZUpTE+/AtGWAa5gTPDtTEd3Rk/XH3EUSl0sdIawB1lC14a4abE09Gtfu6xRqrUlF+Jli4wYRbmwxD6YCMKxTjgTWDAKl4yllQPIaBhlrBl4rtSgzltQi6LoC8AdrRV0HxVwTCzGpPd2Ag2lEfh8OXWqyxenUmeQ7muEjIFaOfNhtWAOlBEtO4wSxk6JrF83OgPge0mmVshWnP80yxGRViu61mKEvJ9ZZwnwkhakAXepWAYxKx3RKq1lrb2zsEOYPulCaQWYAAGAEmLyou0a2RtLjzFzg1s3+dkdggD7Qa63PU/do2/nOB7G9bszkDOikfmaOGBpU6QIZoG3TpU+MrTQTMTBl41KMZLnJdXBto68DfGKNzTrg+phP1H+efdE/aRgS1hpBGTv4BaylbqRlrs6NkZouGdH+iU6Sb6vzAyw8dRvotF+uRViIaeBjPR4GaFiVM0snYE4Da9D/Sj3fMsWnYzzja/gka4AasI+RFQAKeitAIzuRuos3y3qGkZi7sU4n2FMpZg/5kawkZZr1BaFDwvo1Ryipb2G3kU0GVjxTONtewLUCcHJ/1j7rhgKpd0hdA2CQ+zW1xLpzgpOG+QAAIABJREFUNc7f+/t7BiRnnTbZR3IUeh5S2gGvSWfxZ9RYWjWliAwCmEKaLvoUuTQGzm3qJIBrZrbmcgSqCYQIXAs4n7q6CTZOh0asetgPauAS1phSd6XHj2ATO7BAGyjlBcpRH3V7qyN4wFwBqWV6XupsSbdz2AhHgGsBo2GPmblGuSpwrWvGspaoa0BS/xlApr3zqoBkBeSckaDn6g6fYv0ZeE5gZgSmorcTmMGSPjz8oH5nSYDqYFyLGROmzqM4Iarb6xR5nD8GbSUrpKlZLt+WC5xpANdWNQmbdUWwYJUe3QHbyBvPStfHVHRCLFaedy+nBeAagqIA1dgtlLUpVYg++qpZyji7xTpFWihlZwuuWU4JrKWMyS64ZvB4AGtrcC3AdW+ROgfKcW1nSNp5BDEK6Nx3mH6vA/gzwMf5eNvxfO/+9Hm2DLT2f1eBjgmuZUo+f64JrsUpPk+/CxjyGWh1BhYljTgCPeh6AatlNgWwbt03wbU82/nqb533rPrnjrEhG2vkvSuvX8sV3+sWGlvl8yu9/4kET+YnfkbG9j6rck4GtIdf9LvBtbFeq/t9AK75K+OxtqGGzVyvwKgZkNoiKr8fXNOYhs7Y3HNFTUQgauS9/yuCa1PQP9QLY+toj3z9Zzsv8z75956MfvS91V4YPh3Xb5SS2RulzqRuMhLfeE8Xy+zK0349mKBrXSwXSAtlyicdtU4bkkEvxcZIMlPMuuZa2Dp08BLNZqR8E/3xqOOgrdIyHC2mURJj2PWkCLjR6UMapFLUBIjEEOwC8RWZ7hmqFAw4fwSPSLl3dK8YGwDFun6Bal8JGArQknpjSuOUMYeOifxxAdsAVEK/tRgq3C9gMKkIYp/AqDvR6JWhpyYHTKNN9z/XAUJK5s3N7fLt/hsNxE6BUMfQGBu4LwA4vEbxSgpA1UDrmmRM27FhCGcsxbtxfRb6N8MFT4F1JZMFqWJPT5XqmmkmI4hpKE6LzfowmgzWz9Py8Ntfl8PlBTuXsokBItBOJdWh5PQ7O+CaM9WakXNjh5lOYa8h09MMTLJhg2vXJVqs5RFbLEBarhkHMBF2zaNTvUbx7tpcBNdcF28o3O6IFkPTDCVX+sV15SSaDVEdQrs2W4Ge7MCIFEbUCwK12YX3zbpKOlEZtCzsfCk2WfaYjWlF3N2tzI5C1VPJxndqKZ1IVl0Ur30y17ormwxdOVGpU+VajAW0arx45tTTU/2adRfYSrNOkXs7ZSmyXR0rI1tVy1CpVdkDAqEtE0nrqbpoAtYgu7geZQodc0ftKkqegSu8xw68BoCxJnBIVdy/VTTuKWaEnFY6JXS6UDfwmd1EATrCkVUdQKl7rs8KjBWDkQAl0pSsX+PwJE2H75kNEX2isT0pzRNpXQTS1CFZt5PMwdlEXT00CwHoxU6n1AdyPMOkI7BmJ5hjZj1LgWh0kpl67sMIe5Lg2pFzQzDj5ppO15HdR/E8Pryg01wdhiAlWVpmAgGsYDraqCVk0Dp7c2vohW0ooEeAUYxEP7jBc0UTtVZKzW1E1cyZCxez93wJu9eeUxqZDlL+1vllUDT7MvUQWzx8pjYzLGvOARA3wHtirhJci1M8DITINdL5sG5g0cy1lWPbjFDJ9ADYwOp6e1vQ/VQ6RBeP7ot+xJOpFIOB3tEFt+ul9sOt9aPAYLLKgupXVLNTdpO+G5AZnYTVXEeBMcp9pU4qxY/vsXO52E0ixDpYwzVxaQanqSUlWwGSdCvvrrawayhTBte4FZP24z1JcM0sWdUDFcBR+saAqvYnADyxePk+10g1AnPmqE6V9BUawEAX/fLLN35HaY6pibVhJFtuBXTNWnlrdhsDI6M5joBBFLh/ZtSeDPWhVwH+hakW01jdkAFeibEa0DX2WQDiONE6NlLcXnsr9gcClQmsgNHMVHx2F076OuyedtpzLtO+Q9DPZUgk5/qcAkwTXGvmGoFlDifgmvQgZAC6pmTcMoFnY7o+a7EJJMMPQM/oQq7l6AJatT6rxMMA/quURJqadPp67OaHBzHXyKQotqn3osEQAlSrtF88r+rrAr0iWxr70t1jOT8Gv6BzUdYDkcuZMaC5G/WeBnMtpkvkTzIqdrZsIasLM2rJQkeADV1ZDTwyLRQ6Z7BIWc/Ote/CXKsAaBqAtCLlTcwtEdtzgGvRdWEGSkUn7dWlH5zS/pGbt3bO9GABKkoS/0CAbdqY2yNBQND5q/OVBg59jPgLWwd0D1xbYQDZOyvmWteR5fU+HEzv01qLnc/nfKS/sR1AzszN9yoYFJDT/qXWcYSifO5mTuIAp0GSZ+hdBsyZQzzOqI9WYXZh/QqAMME1/nvzpT8EXBs2SI1977Xc/mzOz0HFqR8KGExZFd/kM9A0eiZsP+nTrq/Ly3wIrknXt+isQd3t3liv2x8JrunKKWP1zwOudc3JjzXH/rvvrV9sWrve/eURhN294kiV/sreyDXmOPaAtb3PfVWfWMRWAapcT3ru/El+Blyb+k/6bl3b9LN1Ibgm4KyLoMfQlCMjmndYT4wGh7mWblIBJMYCrSZSHeJtzCflU4BSgDUCNQMMkZOltKWkqsa5nx6vHCxtZN7DxWTDhkuKVIySGPZilqED50Am0zmqagqpZpUAkhR2PS0o3k/lYuBD7DgZ6FlRjtu10eDYYmEEfsmgSWdBDJydQ9kRFMaiuuyhsDbrzd3eEjhTxy8ZtDLu71apYN++fePnZ1oG5oOsG7BKWGdNaVUwmFAnjv0QDV4w6swo95FjPKC2GxslIBVMLDitgxkuBiq1fnIY5MApLYMO+Msze1CiqQFZT0g9gxLm8xk4oxOgWikwgHGP2cGsnFzXNaETUGwUGVuYPzgVBAdZF07srzhKMDUD0uH7AgVRALmN6xwWXUg31Hsbdo579saPQe06ay48zs6CqH+zyNGr4vMAQMwBKufSDB4xEZEqBvCjARDMldibN9UdEq+luyreu/92b2O6W2yH6aEIdNcAS2oL1pypS1hPA54y3Bt8UHqRPgcZZMoj2WCSwZqvdNo10yyp4QSiR8qUDrDWHaSHO4o508IESqFZCZ5bxcVTU0u1g5TihC8/oXOpGY0EJegUeJxwpFz3RgxUMazIxKzi465LV+CamDV4hqfHJ6Y0NqilvR1gTUwwpaTBGVKxbbDXVOcNwJnAArEgwqiSXrNTlrR618ZrcC0pknKApcsE1uM50BFYTFKA1rdMBScjlMXLX4pNi/mD4w+Gn8B8MSl4KNlpREAlXQFPdIrFtiS4ZoCNgRd3bwWzLd2PqSdQ5BwgAgB4zwfmiTrTHY7JAnQxchERpPeztyfYIvaz2J1iosk57fQwR7LdSEexqg7ddw00OZkBOBPpFkis6ysPrRmt6mLWXf7C5qGsM63brNM0wBmMgYBMcQTIOJUnVDXieB06ktFHAsp0/aTwuC4mwQCxAY2ZV8prOktr/jSIAGxM1wKzy7AuHXgzL1lPyiwrMpfsiBPoxfkAwL7qmPZZFiA6nRs1D7IXVr5alYkwY66cSh3QTHXnXtH5iesQ0HYX2skMroAd62KZ2eiUDMgH00OtP7S2CqTovEpZg3bbYibIflGavFL4UEMrzxGWsNYnck4WuZ8N98T5hH2XFGTcM6UmYgvg+TDX2KsIxpF9zxIX0LlueJDaWJbJiHHkTjLRAFxkOEAi1yClOK4ulx+PP3jWA/Dm/nlTfdUEGbTnrSefUbsRQTnZEUz/HuUw5Gy04xy9Bf2G1GnVuvMZVw0HTsvjw4PrXOLcj90kMzRAXfZgzoouQ6J7qo6frHnMWZo/ATiDbm1wLSx8gVL4ShjwSRWWvfXm+psKiOQHNepiVynw0KUfpjGdNZAtpb3W9kJkLwx12a1HNH/yWcZ5L8DeTXCqEQDsoIwInd/VORnPAhYg5ls2i2QWQk/W5gnrfKO6c06rjm6PLvGkV1A5+jbMcqwDweF5pltfJL0WDXFYcw3MUtbSNHsfupUBMjGt1WVUtpJkz851msAkncrmttJKk6bdAe6aiQT3OZ5zAEf+hS42fY1a3PpH160kwDaCJnG0pk23/X4IBufX7VcmALZNaeQIh48hXf/xz7ugVlL6N8y1BC90Vclf5mcN+rkcQr3f41hfg7u15jW+2HxOAWUNeu6tw1yj7H/pTAOdRLMyJp/FpSfWc4Rrie2dgFcAy/PZLHlA6nGhN+cg09laV1nPz1ZozNsKVPLrxi8niJVvBDDMfJS8vwNg0j4JG8cfTir7mRTtrmsHCOe9IpeZn/fG9Zncr8E16/ia6gmeWTrHvu05kbzNWW1ZW7PJWsYTNGtWZVJBacO5DuX5fs7a6m8CCsyCUOu9sqnOMeO1XCAjSz8bUHEjw7Ed5lj2dM4WiPoMkP9obd4DqETcctbDuECWZWriFUBV5YQ/30f7z/k5K3fK4kfPtrr+SmrOdcbuWJymurc/35MXneG/A1y7dqqnjOWgwooMYtJV3FxAU+qtqC6JnK5KESxwLYdeOw1KPTVbJIBMUezluKj5gO9hySKjzcZ3iKzTuZ/3LwFZ3cfRbxsN2Dmh77O4d9FjhUwmpS+Hi1IbXIfOhcBhaKRQNBYjn1F6XMqNJn3kanl8ehIoZiOUYNXzUbXN0FHT3UChEsh8IdtI7A68d3935/bzZpkckLKnmms0jJe35e72jgANa6althPBNRUffjo+FYMOjgFSTmAsISqZjqYpAs9nMqsAKykD9LnYS031T3qkao0wSsuCxy4k/3pSeqHrwND5Sa2aAn5UND2shTjRI6TRBpFTR9VZUdYbwbXbG6eFiqkk+ehi3nESUthcIM+V7sk5FPtI0XI7MwEgjFjLD7eMWL/IoQvDoKPQmAPIDOe56v44FZS71yBWseQEcLwAWHMn3DBGC9xxHSEVXladFMwnnCNcT4ain9vAb3R/0iNZDwy1dxY5iHRsUS8tWnzUF0q9wKTlyNiGc6L5DUCU9MoCWS+RDqr1xGXpzDHdEM0PtFcCJuM6cfbjdNP5IXMFbDN0JI4Bn8YBAmqwGnRgENk3EJQ0roAJBE8NGBAcJ0tPSjLsBowR97m9u11u7+75b8z5w48HpppxHE4txzwB7KCD+fQkZhE72LoWFgtuC1hr8M3gWrwNr02eSwC9HCeCBgPg78YBqT8n2QQAjvFDolgL7+ZWaa+acMtpw0pkbrgZiRz3DimKvSQDAYAa1gR7n3vS4BreJuiVPWHGDg0T1OCDPqsuqQLNA6xBLrgu1fTBlrVlthxupsYaqDfwYbuF+kxprmbA2CIKyDOdK86fjf71+x1EmbI7WV2JPsuJTvmBNgpTu1DsFOmLyGJFeBzr2Z5FSSHlGeaugBlnjafqyihFshtlJAlLY5GjHhZgYYR8jWlbYCFvgMLUVlKKWzocthyESS39h7V204tpgBnssQpjN+o4cgJMzMgaiFs4Y2HuhXmOj2AeCfDbvhAApkL1YScu7EKbguapl6iGJmLKSp/y12CpjGYr6dLVHXwLUKHU+66bRUfPnbp55g2mbDO6VFMNOkGpS7pBsQBx1jnIxpp6TrOGGlMKOoJMsp0wxLC4+DpruklnUldeIuAyjdk4AOszJKU1Hh6Vipi6XwQfX5U6r/R5p7iz2/Mrx3l3f7dK30vTqToSau51z9mshK8YGNS9zMiHHnEpgHbM3UhlGKix62Q79D47vYrRm/lK11TZIQ1HJ6CAJSC45hRPgvmj/qu+p4Yr0qnWBVdKgewuoR1smzLnkRWTtZwuX6YBda09ln+m4JNtukrPtK1Qe7mbIMEuy9mgWm+qKaf9AF0KcPSFOhd1/LBXZgfz7IaaUIPvSZnHvIQtSJau9RztSNtUAst0bwBrr1XKI/PqAg0VnEiwRvqkgDXf29JaqJJA8XDXvOdH/Tp+vsA1zU2AMMncfMqPAbbSA14rXivOpReS9oz1R58SndFaTu6Otys4WD/lmA+dycuuFiPS5O9sfNXWp/MZc2a65hqDCElb1jkgyy9BArFeAgpPkKBBtIDnGdwWCNmCa+vyAgGfV3rW69LTtAWpwggf4Jp1t0RpBMP6kTlAvk9gWzMtfa852rr7vSa9MnNJ9v7dkEunS64uvCX8VSkV74WddZRIGa7gAwxQvgJzI/11M7B61B1AdoInubVsjvWcawueAyICTpw2zikNbXVvEDszVnZOn7sBbua89a3z7JHrtk/3FnA+xXr4Y6X8rNN/8e62rvY9J5w9NnjNCkkFPXdb26H38Hpup+St53grdw0A1m6zr9b/3fuwddx2Oad2yue7/uIEvz+S9+iL1We2RK+S21JuFcRtzdQ4z3v328rex4GQfVn9bO9O6V5bS2M/bNietDhGqY2vjGtdtGZnVFsd8H//ev2GFAz8Kh2kvxQDWPR9/HYxY6V3ua7JANhm1EWKJYwabnOxy/hdMcICdAVcE0tOjLI4MVrMHAYdjcBnkkaIiDA+AnaWnKr4min2asZSFWR2qluiDFZCRChdHDwgSNhrLMjvdo7oNogfggEu4np3d2fDWjVh8Pz4blLEVN+k0zZjmIbFgWs9gpXCKLI2JBxKOM/3374tYKehdgtYZ3hfRqF+q+6Va9FlgwroOhJco+OMVMK7OxbVfnx8Wi5Zc83duFxkmwZo0lIcXRQQJeCOtfcq3dKOXx0+AdjUNAH3IiMnRZidSsS6XccjC+OnSHtALzkeqr1Fne9DIHVAAALI6ZABgEg9mzhskOUYZf1Xsh0AOfWykorE9XCqMp2sijaLCRfwcMpHOQiDhYDvAbzCegn4EYMp9y6wlhcV2MPi03BKLkZaX1L+JrCRem5m4CFtOOAF5capMKmRprRkpeXh+t+/f2etIsgq6+CZnaj5RoqyUrWqbpdTpJI+MyOHdFLJnBBAm72PejNYW4G4knn8d1KgybJEWvPr6/LjBz4LVuQ19xI+xyYgTonutB11JmV0yaftCTX9fvwgCxRylPml3lCYulLQku5KAOsNBf7DPHslOIt9dXf/bbl26tb37wDXsF/EGIsuImvATLCusab1xefDnMOYBOAJZIyhtZI/M2x0fTvWg00ZHRhmmYBrp/CYsYfvQtbu7u8LBKTz9QzWg+YV10ltHe5hdu+zY0ynzSCLAVq8l3kHoyX7oAxF6soAUGZS2oFVHSynDFf6jhkDcXgHYCDHplnNairRZ0D2arqc0glcNWOYDXgWp7N2emEAO9mPYu3omiqaj4XJ/iDb7ErNBgpcI1ipMywpzdrzknfo160BofH1STvPOGsgpxzqWfp6cp7DzlXUGqluakrTDB8BGa1P5EyRbUUGIdJ03XXVrI90lAw7JyzPBDXISvW506ywaey4eD4aVDgAgEYA3JOuYSqQrLtja17a+WVKskH2BOkELisFVPVetZ5kThl8h97ImoV1LF0zmDOuU5rgTJzxGObU7QX6BUTT8ORwS7/HaUz6ec/xurtwzvL5ndI3o+EAg3BmgcFm4Fnl1GMCYQ5i3d3dK72bgJpsFejIpJjnjCogMc5ZBUMvuq4iGURd4F4Uv3SvNrvIoD4Amuwx/h3ISPZ9dJvshw7GEYBPMMCAbwX8RvMfrKUYwWDCJyVd8kybk0EFg5RXF8vT8XF5Pun8EOh4cPANe0OAJMBf/AjcFsMYP2l8MuU7Y6x6jW408UwQz+wbM/qqJuXw6MKG0xkgZu10ZCqY6WAZgxNvAvPIDCugrwGb6ifMM+1SDGOekT4sutJlpY4KWHNnZpaFkL3O5gBbjykdcocPwCDL83MFi5WNYWDMgah5zisQhdZU7koaBqnZezouyrX3tbQGid/EfgvDhfb1YPLhS7IPdebkmrMRS+/lBnzmPhiP+ME/vcNHyuF02nO2qeC69G7V1/VZOc/w3ChjI2PNYMrax+r/2sJAOmcb1JK/1eSG1cPYFoXdDZtOAUvZdVl6mtbJBrINlL2tAGzmeJQ9GJNw7ghT+1U9yB5Pf1/yIzmg5LoB1XRWV0BQQLPxcDwl/L2VozyA2ujhyCv/FjN9fTHpc93Iy3kmF3vO9BrQ0fclv/YZ0lwre8Zrx3vspkCu7T7NZttdU65X8uT/mGMs2yvrFdb26C4+50jzM4Hfc+DibA6i+3l/zcZ7ZJ21TZvP9nk/J7zX36xkn7n9zP7Xht26Gt9Ol9EJW+/fT6/uyWKDjlsA2N/ZfG+7FvhU+4HRGPVEK/tvK3xawr7vato166pdscFKz5/D826Z2JPp9b034GCBPefg69mGKVKMswLKj9775N/ntfeer+23r993Mi6/8q2cB599NrLOff7//NvtW6dghFGjtRfgZWeb9TNsXBhIidMn9pjBMNIrm/0jirq7UCENw4o0EdtyPJyOEnBNHUnBSFKhfToYBlSSpsm/1ZnsTQcL05wUPSR0QRqy66h5LKsDbLC8tHhxBlJnquu4KK1RaTuo04IHU50isT0AWGDceGaCa+yop8NayvGi66HxfYE5AFsC3ID1gmeGMRqnhUAJakI5ZU0Awzz8VfMpbKGk7gbYYG0RpyioWPQ1HUYwcACMxDCl4UbnvZtF5NSgIqnU266zpzlWOmhq1DBCDCAVzKpvv9BhqCiON3QDAEhHSodSd9OLghmHke6BWlCpD+NDCvN3DYduMjqU/hJDXgZjR83oaJlRU3X46CR23TWquAGuOdbWrDhfQw63HI4yvsk60LoqpcGFiUdtG1y/AGQYyRgPlaqitkz3qSYIMbiyP+UQca+w+16nfsVYkzMpZmaAtXSJxXuoxxVGYYwH2A5KXxJbk6yOV7EplUKrOdQ84XPoSilwNgYWgQnXuqp6Su7uh3mgLhjGNEAgjA8Avr6LphbXTI+B3MfZEZi6PkyOP76LKfb0JBYbWXUo9G89Y8NPoK0AO4JYSNtxiivuyZprSK8k+1MA+o8fj4ySCqRUqii+h3uwq2R14VMaMuY2abN4JtY4YwoT2KF9lFL58jEwtza2qttsH34as1Ld2OyAYDrquj10QIG1CeWsYt7o5JkJm1RjEt0pf2L4UQ+w8LrlL4e8wWzuS6eGF7vOJ4rYF83uSG3855fX5QhQjfpDYD/luwx9P5f3Qqf5yHKlq+zGHSkNIFZxM8RyRs2DtJhu7vocgyfs1QRpxHBKoxGBtEnjy4GNM4L7rdLbJ3PN4xx1GaPPA/bJaZRzaIS7zroY1IkUE0yPHiNoZvYWGQmpK8nwis4Y125SACX61g1Lsp9o7ImlzHVoVMnhT+1d1pVK+rSZidD7qRfIPs90wqRDk8KTOl8EI53Sf2K3RTt0TsvM/moVrmeAHupzuJ0V1a00Ax411lyCQk6h5qKCfJXOaeZasRbSlGWt4zV/Zqd7j5WeGulhSjOVrRDHbAtAN0PZbL2VldWeVdZaKZM6T2iX4Nmcah9tEKBXAJsYbWInATgRy021+fRc2g9K1+WZZpCCkmIAPfuvGjfoIHNqcFjtYe9Pm02WvGJIeR7dtwAoO7vTKWy599xnj480SOwHdVBddwGvjAQzdqkVr9QR+XVBMX3pazxbHBKmZ+O8tdecZkhZV7GW04BG6auprVp2mG2QH08/VqyoSqAqNex5Hd1C12m6w0Zw6lbkFozBOruGrEDNan9l/XQWSIcrNh4GT1iffI3f0/4NqEnIqwoItj9Xa7jxBHI2KyDmupNep5TIoG722NhYi06VwTWy22RLrdJcuTietKrvGGdeZ9cEI+u7Hh/f+xlwLQzXAiI/c3nG3p5g0viaJb9tjNh/HzjZMz0v4NqWOdS3aF5WXovtvFbVa3DN8Vebn9q3WL+Ut1AqrlhzBI8HuCbJCjgWduQWWDtPuZ3jWe+ZbIxzcG2uQHz2XVBj48fnPzd4gy63AuKa+fXed+rSno+PpOJTIKJ0XYNrqcsV36Bs7Z8F15IlU+y8hHbWAFgBal7HAceUvR3MKTuQutIPvgeuFRSug4qfrOuW3h+vvoe7+EvTZ34PiDsH19YytwW5a38U+CO2v372wbBe65Ai8njx57nbQh7Uvz/K8tuk2O4BnWoMOH+mZL4PWK3ANdaQ3SLObuozGibsyeuct881oOeu5tHzo8PiS1/n+YNst6ETJxnrSxf5Gz700Z792hN8TYK2Q9SZ/DVW3UqW/9//7e5NTn7/clOng+cVOrupJhRqZ8V4YIMCR00JrKWWzey06IVcgWsVBXAaqA3QpNzQKTRggb9hg6CbWSj9AN1YgNysDOwYGqoAjq5j0Mp5lMEsgwAMjYpCxBYgkIRDK4farHESpp6BEwMgMJoATsigVaoB7nXP6LNYLilmy5Qfp58ysh3Dz+lvjEQBHGKkHiwQpMWhaxkceoEsADrSMVKAj4VksCkeHsCUea7DN8zCnFKscGGInA4U0wvB8mvWUZhhSld11ycb3IymJ4WMTL00v9Ack3XEVLmjIu9kI1wz1U7g2tpoYMMDpih14fnJ+MgRkY1Mx9BpnJGDALFX10IvCoAbqXVhZhQjZNbtGSGDAG7TeI7jrAhFupgFvI0juAbXijVFgzgR3AB9BgYNrGGNWJfmWsYuigWrjbQdS+6fXu8YVnHGA0w3/d+g4gASsf5Ju1UasMftotpJBYesYX+jox1rEbqLHNYI7LIwBHA9sbmwB2+XKzMLxP5pdgRV+WBVyEEaQA9BmqTwtgOH710j7dldbAOMTrUYZ+/x+1/VCY6dOp8EMJtJGvBDY5BOUH0ndTKl7HkMYtGiBp2AQsjqwyOalohxoU63ep1poQT0jmoQ4DRZsjDBOn15WZ6OAtdYy4YNC5oR3I4q9BNAgnbQMmfZuwInE6hwN77jE+edOhARbDDpeO+n6tKH5iECC9HsAnPuLqAAdMhuHMw1jaAccMwh2IB0+M0wztoFlMGe7Yj7xXJELSQ2LQiIHHA+XRbN9IjxNtLpCBKP9OrJ8prgmnSPtIKxyaoPFuYDbJHUVqQcMeU56SRKe2KAps66rqMmBpbtaXjuAAAgAElEQVRYKRNUF1aWKOJI8fC8qXaggwt2PHXG9DlE2Y3TydIDACJ1buBpAJCLzaomDwEvIrsNroUdanabgdqcc6l3SUdvBjTM1Il+xPmVVDjV9zS4hvpOOIPs6Cv9XCBA0S/NHCVA6NQu2bxdj27u1Qq0cQzraGyIZHII82swyroDFnDpPaZcqnOy5lSGadhEAiKTku5gCZpXkOFjRorrjgncEJjB4ABBBOn5yFh1+XajpjK6DCAl+jmdyZxXCUwyRRPnOHWqgMbo69aRlpWqAyjKBbt+png/neToZbEHq5mDnS8ByL0HVSxeyEwA9jg62mdJhxnRfWL/a3CtbQ7oWoFGAX60Pbr2UvRbzi0BuifKt+qKGoRGgLLKbSiIU0Atg01mqBX1JM+vupOqydjr3Y0tho216vo5HSEZf789/jbKSPR5lUBgQMt0O876z3NNz78GGxQodcdRvGeFhe+lPlnSa1n/k4GWAFYpI5o9p9qkkk8HGM2shV6X/K93HGXQg81611+zIsO+i8yg+zTlP8x4A7dojuL+TAYEUzrFwKuQnQo6Rl0OfNbAmkYkcQyI7UFar08mSAC3nD25R7/eOmDrDO39d2y59z/bznu5yKX3PL8bT7LmNI7XACzO79Pg2hYeyHUiV9IL/s2F7OHRTr1yqQWXW0jAaYJr0xGNzpT+78yc8gd2vPT56D2ur4FrGb/2T8/E9F3m/AhYO68NturOaPtx4hDlUO/gLZ85w5+Bax1A8DrYx824J7gcAHQ7jWt2V+9R7c+Gcxt8OgfXSucMjZv15t/4sZOIkL2/w1ybc7YCjLgEBvkmWP7B5urve2+/A1b954BrW5ar1rHXyH7VB+DhGlCjkHI2ItPrkg3RbqXl3p25M3DtbP8FXNO1PgSVfgZVopPcm6W5RF+7iHxwYQOlLT/DOr+inL/4mc/27Bcv89Mf+wPAtaYkJ9qqFDEBAEqNTC4/HKIGSwRMGGCbjINayBgAYpfRoXK0VrV0BCAxFYw1uuBUorZQioKj4K7p/5dXdBxVawg1mbS6YFwExBN7zakfFNwAS+PQShqjgaSkDGQBW96H9DjChsfCGGCgpPuewDV0QxPLRY61x5x6WdXiXKmCOSiZgueGCDQC6KuIMajOTk5fOnXHUHw3XcswF6rxBNaP0nXFouoNr850LvieDmdMsegUp64353o4jm4KMJIRzZpOBs8gD2JnqYkBQJjnZ6SfvhJ8VH0ZpLoo2l5OcHV9da01F55XqpOZPZ67CT4IXBPzJswTAiOsPdLgWlJlBfiEadNR+ABpdXCddf9qI1ApMd09Ns5/Urni8Gi+5fyQpXFSMelpeIf9gP0E2aUM36peFgym3x6+K33XzRE0fnWeFDgsB0PgVjuZncKpdOG6Z1IOEoVLqkNSMezsis14tdzeqHnBtVOFCBQ9PS6//fabGGu8f6dsXqPW1wEMS8i7ZEv7QaBZ5i1pppBHvCYQCo680pnxg3RV/DDN8QYMUIHUMbjD2NBe1/Uffvv/KAf4DOb6+PRYOiM1kCR7OlQDyMM5YxQGqTtmkMrB114gqxMNAy4uCWSlyx82VFhrANf0vBoL2GroEId9AHANaaopFK1UY8ln5BGkA7JTkVpI1qnTuLAWabaS9CN7KtSbabDCZgGQswapAwJX+uIBIL0AGdWfU/2lCa7J+W6W5/PTcfnx/Xs340BtKVPgyRIEYw/1IiuVDkXFERTQwcu1n2wjp3gK7GygirrAAGxYz7MUAGVtMNdk2nRAZzq4q0M3LJ9LddKNvFQX2qrFKH3E+bSTj6lgNDJG6cbomXs5/xaApyBL1paspTBZHTQhGMVUTTndYgjreaquItP9B+PD56Tq+oH9k3S06czLMBIIrQYI2kfX7GYtMKcBgHQoDWgdswryzo6K7qxIABm1BfGaZZyxAoMjBCDg5DmVMimaawOoASEFhwLitDHH16rWq+zXSgnztQX8q+u3rt/RaaxDp6erBAOeo0Baf6fPdeklgYY6n9Ewppkz1nOr7uV2HrxPUvNTNsN5EEGy6yAMO3m6tpvT9zJeMbNSi0wSHh2PMTLleLyWMyfnGtYleiN7qeTdAEY3fEmX9ejx1CRtWzMOpfZpNz7JJ/A+Ami0tWhfSR4DrlGmrMdyXlA3PyPVX/tM0W/tgVkeofT8FQKkYk/3fQVWJ6hDcM0sT9hRqZ8ZZnXXd2zQL/u1n1bgWpj6GW/e3zqOYZfl/RkEgJrQfuoSJNxzBmqn6xLZQ+046oyAawV8hDEaiLehMqZnVhqudW2lTEtGKZMDbI0+6fO7O81Gb4iNnA7EXXcY7FcC7QbYwjgOgFpNVP5/7t6Ex84syQ57mcyN7JqpnkWCYVgwZMtjWxgIgm0YsuH//3MMdVWRzD2Fs0XE/d73MpOsruqeIdBNVuZ733KXuBEnTpxI0iJ3rkSaAPCs6/kss+QSm4he+mCCcPxTZjkAvP75bwWuNY/Dfb7rnJprZ74Lx9GJjokmreBFQjR3ufbFJrCSz+tssy1MYsc2L+de/KvsN879OFNTZomft4RLylB13vdZs32z9b9zzwHZNuOz3uP4GlsGm9wYVz8wxllZVsfP44PY62CW0C532wE1JwC193ZvBervBdfaSE3gRj/9HnDt1EwEjKt4KKD+O8G1Wq9JcW2ZWQNc89O/uj625zyv/13g2il0ptmuepAGv19frVlj/allHwak3dl/2+tu18j2v48x6YLlX2WD/UsG1yag+Huy1rSffkckbyyGbwHXtM+8g/6JZaEp80u20GAZHB0HegzY3CUNwfhVWGMpEZ3MNQJt0T3i7YpBhvGJ5lq6aQZck34QmDMX7LYIwAgOChspjOuF+hztLx0qLnVyBjzZ8OWoTDaonOLBSpiDWYfAut0wZgyUAUQAXPsgcA1OEt4W4sAAB+H4BXTDQEvgeJTuGSQiO8zBshg1LeyLiIPAmt+dh6mZBAGq2Cnw+obP8vkzgK37oQ+1OnwJHqQJBXbZC1u5CxSKk6zgCX+SeU+gnkC+9dHEXMP/EGywU2Icb3b5uuL4IDjT84b9F9Azjq/KHFJuVk0DzOyI8xFnAiArHUWDddLraXAtn2tQbXZHNHNlJyBK+YmCBZdQGZgrXSTuATn59T6jNKGFybu8lI4/g2p0eb083NxcH3749AdqfEFEP2sX2f2ffvnpcHsP7bCw1VLeGvAjmSUZGgRW2CMB6QAEhaFBYMtAQhqF4HdfUa74+KjOY0U7RlmzAbbrgNsCsQIacQ7N8KpSyQutdYoe2+kXyBBAUKCk1njKe9zB7ln9DPE7jDcAPIwF1/MVxkU/VyAWx1Fzk45vj/e3Et936er97R1ZXGT6uHQk44S9g/JPAFr4H9kFZlXkSKSNcYtHlMSQveXPM7A/HKRnNRoWBGDLviK4dnfnbsAGRcBMtA0ou/CsUinMkRoHWAvpQ2zxsAVkoGisoAnHPZGOpy6pTMdF7N10hcTc3XwEWAqGm4C1dAXkHhfd0yWTFjt/gPbPHdlkKUtNQIzrsSMvSteT3aQt/cDOcVNvSTbE7FcDzgr7LMps0KOSMmEqBYRj2eqQF1CsZfAhyYM+bGeQEvvF7sxeL6UjGZ0nH9TdhRU6NtIk0toZKcrhiBXz0EmQgGsBPBTEisWVJBWDCncRDju31gE6q1q3EGNewudmZAWox/NoPmw/Sx+sgVGV5qvsVV2AE9hGUD1dN0fXNVMkuNcMOtUaR+db/I8NEFwOFtYMng/gWpUNZpD8t++dEjTZGwoaTK9Xen+xxxxz6+9wDvRuGUuV5UwtTM2TpA2kiVYBsdmDHAPfkn8NzaU4bLBrPB8ZHQTgahue5gMqJWnNkWK7p+xNy3tl7FpTjNc4gC0u2wuWLBMr3AcAqGXnBCKpRJ4aXMW8jS/QNlBi9y5Ftr2jbEU016zLqGHVmUL/q1hrLknxWiK4YSBDHmJ/J5NWycQBrmXdUV8s7HLugyQUniuBSnDXwCaTh2zkorJI7h3YDPo9HUxpHYcp3ix+jLXKJFurqxIYA+TLs09fAj+7fVTp/gTYJgjX+0dAYp6x/CNXWMRn0BmoZAv2atZUsfWwx9yoRPspPEnsIzVdwLBnH2q5NrhGACrsNSZL1YAmjCWBIJFEiFh5l2DlLA7vQL5Smjp1w4uw6PgcBtecgxkMu6Gd5hJyhxRVxuslRP9g3rN8uTIZO6Lwe3FU8EZ+z+PyPtJFseZXj37/v2JDfi24FvtiaL4Y19tXy7rcgmv5nt5W+34mCWYyPPeqv8dN6Ns61AkArTefZXLrWMw49hho7kGf526BDTK0nSTxxbK3EqBHaoM22bIuWvPbSQ2CNEdkM3fRbBvf5To7RkBeDdIzbHpWmUMfkfpeKnnsNy1PsdFdm+Ba/An+na6kw694a13ugWu+VCUD69lz3Y0eWwDH3j69SNy4tRhJy5n52sPFD6yM5PGHHbX4Fy5lHyDE8Tc2wBpf9FvBtayhyZ7sf2tZvNN4+AGPwbWjnVwW7fVrR+ag32td89g7zZB7fW14T+ys871x/bXMtfU5V2Zq7ne8f/ffYA8sO/XdvxSwllWi828mhde533vus3/68frlA0G0dtxniUbYa91ZU0EnWWMG27CvZlmo2DvpmpmHkrMm5w5aUWpoEFBpaq1JK0flOQwoUa51pjbkYQjEqUhGdC1rNQuvxDW3mXJ1yItTxOcq8cytQdYganIRUMAxvqAIOsCwPA+MHzTXko0uhy3fjZZOKPHUn3KXVAcGycxLBFnOZAx6On6JDSQHHGBKgA4K1T88qMS09Eikn8YAxeVO+G+Us2FErq5vWpw3muZpnR7wqroZSgsGQBGBS7MV6UCbYcWSM5fYRgvsly9f6BpUCUjYf1VK4sYFNS4WAi6dLwczOe3L+U+gfcYgrzLFo3RiZkJ1aHd2tBzR0ThjOi4VLPu5WKZoFuHyLhY2YHlGsfPEeIJwv4TCpReIYAqg2t/8zQ9iOV5dcn4ATIKx9vPnnwhsqNQjzNCNXklYF89qEvD58y+8rkBWNY/Ie+Ia+G+B2Cp5/OUz2HECYVWKLAeb8wZGJspCDUAQNLUGl4THwShQySaCwwBra8C77tGY1XbWIsKrbmFhp4H1heuy2cEFwC+Be2F/aa92YEnbgDJv6/VEe41sV4vM0+Cx1FoBRLr8oTzUOE/pRyWwE9AMYMvl3Hhnl5JS94zC/SqBJlsu2m0WkMf9wcy7/fpVLCgyYxT4YwwC+krTSd4PAW1nvmdDjQS7Ca8CxBf7zZ09wYQEkzb3wLOhLBXPcPNJzMh0Tl2v6QCsGg2Ilarn6QOR8/CkEm4yFF1aqk+o/JuNAJ6cRPF7BzhLCZL5r1zbKXktOyIjK4cnmZ/SojMjo3QOh230oRfHPfsG1w1wq6YzYrtiL6ibogLVOneg7/eEkt/70jorVpJdzpScMoi25y0B/5SjJsfV0gJct3nGdGo9U8c/slaQfEmDhGhpBeQwey9l8El4lPiztc/CrpVWUs4HNRZom6bAn0F9mvbYFhvdMntEcgHUFnwQEy4gToAMliRayzQBOMff2EytHLPyArDp55rc6MlNcK3OWS94j5zPX397aHlFywl2uRIeBCrDahGUu2j8pbwmayuJL0c93Psetwla9KOb+eW1mGCrx9kAoddz5kCNYwTeyiZfHNDsh3qrbIyRJj3oKioNS+w3gX0BapMEU4IhjOaMW4LJAoC9RmM/ch7k70Tc6jYpIEVSBmuU2GeR2etOvuWdixEPW2jt1wKyvBiik1sML3StRBLVIHud1Uy+wvYGGA5DTuz3YjA72JpBsNZgs4P3HN75szuAa+mea63ZAvmW81dnQrPT1HRIgG438KjfH9SkBKuP+2RJPKXrNfahd4JBdZ11Da5tpoFrWYwv+XSUEClGuccpQvZxeKrcWf4SmeJJHue5AAimm3NYqmxYY403gh8+q4bWb9ab/I1O/LU/oPc7Yq4NzTY9ZrqP7gdhuz/9hmBb9+jqlbfvEsszwIcd1kTOHFzvlOYa946NR5nbzQNsg7Z8R7e0nzCCO54plv44YvvtMDyKvW+G4auQggPIyXx7K7A9AtgCrlleaJbkR6IHa0IJ18x/9D0tUbGdJHZ0HEDzBBPGwM4guM7dV4Li7W14B5ZvB7BfGWiZm1qzG1CjAOUNc63Xge64SCW+AxiZ4Bprm5Iw2gGhM79Tcy37rE5gvWgf1Um85CdbGbC9TbMpB29m46kdJqF+7/ZRonk8C0dr7hv2+9yX5VP4FvO67wWB5tOt3//zgWtzfjBGziO+baoaDt0BpXdW968sC30NYKql8571vGNPT33/LfvzjkH6VR+JV593FyazXjKx5rJWqLlGhkHKQgP4iJkEAyj6vkqbKgh3OUwuFnBNwtMtRp2DTaVhKm/k70dXRj6sA+EYIYBGP/74I0EKAm0WSkdAKzZQykQFNOEdoBkFJ1YbqjvFaFDyv7UjjzaitCZ0JijTJxZLszdSZslDB8w9gGssCxXzCs9NZ9kloGR3JMtdGjEJLI4ZGLPMIC3o2Q3HgFCXRCq7rZKmduykuSQRYDl2XT6Hf7cziCy5dIfwWXWGM7MhJZRPrcsQRxzzmrIsrAXFwWYWWV8kjRSUkVJTh18+C1zL/XNoi5Hkckd5e5wjBfD3xUDC+IZBk7FN9qcAgJxUo/wp7KZpXBtca+Aq4z43NscjWWivC40rMu3pZmjGX7gYxVhQcAaQ6Mc//l2DKdSAQsmjykHFZhRARjDm7vZwd//l8PiEgMpludQ61P8EnAhwTpdYAHEAVXVNAK0ApeQYTFBKbC2ARJdkrgEgatbcwWMNHa1H7aES3g6rCdkmARoJiCK+rXZMXaYlcLW7qYXVkMYFbGpgrR/pf7QOHcDpjx8/8TnD3OhGHdar4buJHfDx5qrKTwli3ie4E1tQeybNLLwH2LChgQfOM0c8jRr0ngS2WVYXLSnNN7PFLvkNQw1gFufswweOJYCtr7dfxSIiY1GsVIIwQxQ6TVqqxNkJhw5a00REDDAx9O4qkVGag2aiGGFm+SfLpZ7QsETrLMB4NNe4L8Jcq5ImeVS4LufNQJqYdQJU4rh0CYCBMjMNY2sDfCiZYnAgoZa7IEdHLVldTUPXFnRQbxkBl6nL3reO2ywxmt/Bs3ANPD5Vt0+W7VdDDXcqxfNRDwprJoBGNLvWLGoxtarLoE6WOmsTAMwIxgFW6SOhMcYon4491951eVZK0b3nYxNqLGnrErj3HtKz4Nl1JubcEiPYwHfK5WP3w4LTySmQLU0NaAvFsJGYuUAYgMpfsMYD2CVws73MSadzCrpjCOp11iZI0hnteRxsYj+GE3Gtm1prL+zAJH4IgLskH3ayGhQY8DPrTsm97m4qUXecU+jG2s8iv89Arw+GrKuwKWv9JYlYzqKjkrqG/A0kVfARJU/EZofdZnLhBT9HY5ewV90t14kSnWFrh8ok9XK+4fd4DwG2ZivxWDWD2WdKnltz0I1/0n1Q4Lrszhyv8n9Kn7efJwxn+mYG15JYoP8AUMd+SYAm2CF1Bm7AEM+d5g/Z47HFOWOwP+RzZYO1/EfpmbE0ffVh5vmef399kI2us8LrO2OqtStmNsZjgmv5XZpB4TsNaqa0XPpy9c7ed0sTBt5MZ6iuYQZp9lMFsL0347PCVsEetaSJ9QrNpFzBH7PIh50m4BRQbXSfTMMSjqfZTQTXtCSMvTbbLAAnn5/gm/UtC6NtYCQA6LTZ3wOuvSpGngl+5e/5zJpvfbhAcjcNq1X2HeCa2EAubzVd6SgcP8GsSvwW2RsOfYCv2cneINt8doJv/ixjGetvSnN0vY5Ywz1QeZz5s/cGtwKDN0QGsynz/Fxzbk6FOCd2qGKQ6IjRjI5DFOBanfkbdluIEonyBqtsj7n22vLYA9eyPlquQFdYSpt90e8B1+bczmebY6ly78C0O/p044vfC66RcJKTr8PlV3eTnjELaAfpW54rXTBjO07BvH9O5lrv6blHTo35dvxfX/ujuiTGsf5+DcI+Zq6NHehc56sQ+HjMHvO3wcJfp7n2njF7h+n9TT7y9ruvt32vTeM7T47jiSW+C679x3/49AKQg5n90cQgpVwIDBFwB8ByLtjlDLpTDFIy6wRiSi9HThwYMdIY2rSLthUPeyPXwmf/8R//kcBesVLQWfAR2mrqYiqwo7XFAArgPjqsG1CLM9IgW7OeAkTFqcwgpfRUGXE5WXl2AFMBeqK5hM8AHAhDLKVTPByHYRSQKV20Dqo08QmcyOpDpzCDPAUSGPTT99OhUZnQfF96JNq8xZKhXo/mkGyOZGVT1iPUqZwmllmY4dDgGqjlCkZZhmnGE4MFMJ8AIlAMX0BsOougxAjXyDhqNYi5UWVMlaLVzwGwAaSQo/5YGeJqYIFrTACQGIiCpgBjAZfaoPbv9DM59TPYmMFb1oxD1RK7j5YSnX47xbVRh1g1Aofo71GwHMFF9HX8/ljL6jApdtvhIMAxRyfZNwNgk4izdY8MoOH7uLZ017D21cAAukMqQVOGkOP/4QODL7w7SpgJzqI85vbr4YHdNh8EqPN/Ami1fH2I5P2yv10SKl5660Cl7BvXZvBtZh7BJLCFqkRUYCrWb/YPwDWMMdYugzUDvsZyvSfktV9dXVg/ybpjLPGJeD/W0SMFuAPob5s54OWob+fM+QyY5JD6MBqafCzPeH4RiAaG2NevBNPwB2ufYKnBtaxBNYgQhTpMUjViEFNBpffuGIky68G+xHsLfFOCgaXf1tzL/ClIblCKRTgufZeunMExloZqr8ZuizlnvSADIyhPZPDO9dld77Ig5Lz7Ci57JxDpRgl40RJXHnIBpQc0WSFxzVwyKFctXYMbBI/tyhmzB67xu7k3kwvRQQLLMeXJ0rnCn6WLIFmc7iqdjDtL0QL+JLjs5hsK9AX0zvNO49MBTuxDmAjPZK6poUfsdr4vcE3rO+WQKhkMY6oF/7VOxPSNc9E6dfpcBYvpKltgmFhuCT54DdzXzC2dnunCaXaBGwNhT4L9jIQAgHoBbtG07G6DWCMCs7pRRKDIAqswF9VMaJyVbj7E85SaqdEM07rDz2fiIeWFfG6vQ/1b9jK2vc6zNOs4P+P4cR58JnPb287GFud7KrGy35PA0Qz5FZBLUK1zHXIA+NYjJBk8lzqrtRZj5zD/9ANsEwTGyz+ooMkSEdnz6XJNW+py5TrL3Pm7we41cNF7NgCEszzgmmy/BNQ7YRJfo8KwYhjnLKMNnkE22btqlCNGuBKSOge60UQSHOjErsZQrTEacI3MWdgkl4LquZqtHeZabOhrnvyX+y8CvnzGFCN4+mIEYOUDTnsyQXx6NNZMC0MKiY00zGigQ/a/upkW6NuVCjy/00SgSlsDJiS41mqAXY92luye9f3GS2cdZPXEdsvPNUsotsHzoq6+Kouj3tpIHxhzNRu3cqL136UtGb3XOml6nrt5g1Z0zt8tG4BvOUoh51z+tuCagc7B3tkLxnpsj5lr2h2xE717txjdEhR6gztkkO3cLOD5HLINx0H4EbhGSYvuFtpJadtn3sRrawH79gP87Vhs7zcfeZsUCKBPv8Y+Ztam4rb6rwmtJWXUSOAE8qok3kkgr5vad68ZgZ3xxbMFOMs6S+w35yTPm3Wqv9tQJ89WtiL32pSF1o83QGtsqHzAcZYPoHXv1d4Lrs3Vpbg7yqkNovfKOL5TztoFXDuNl+miblyRc3UPFNH62gB2dd3XAbzMxbzuXK/tD70NXm2f7dgG/BbgGl69NerfXrq/L7j22vPszeXbz7+Cn99zje/5zreCa2XBTy2/JAPGsjr753/7wws1uB4hAqxAnEL11j8juEZnJ6271V2TjrtHLhu/GBgOSOL4YK+wWYHLsZJRl2MpuKWuxaz7ObXL/v7v/56HKwS20cGOejgvBzqqLIWjNpM8YQQZHyjgrfKLZBHl+Azn0daShuTDh8ONGxOobEpOfFPtuyNkZW4N4sjp130DHuFadBYg8H8vBlJYXDRSCfBc6toBVZc+poSGHYEmuObg+fKDQBT8L9lrBMDoECjwsjPBU3esgwPrShlYgPOkd85BqyA+JVABALEemAWn/hXKEyDKLX0pjB2mgZpWLPVQcC4gBdo/KenILKfzJzRa3PhhlImyPIvg2r2ubcZUAE1QjYrJR92ulPAJmJjlhPjvDqb1O/yZGms5/CogGRnCjFu6V3I8BptJwazfr3Ro1C0W4MvNx4/63wK83pPBgHfsMhSARdhjWj8MnBJQu2wsmkN1iPsfanwhxiKmMsAIg7gwMhLAcu1dHW7AEGOJyAvBNTYZgPC0AXaCa14TYYMy8I+15HunC+wKCAUIEZjkJhpgZlgjhjpDLlNOeRNsCEtbb26kQUSAEGw6jwPBmwoRNIcfLCQ/SnuyLgDM4n/Yh2oOImF+BYu2ZdzD6dLmNvcEM7sbXQMno7MkSrYeHqr0EmxAjCPALthS7Akw1wSwa/1qjQ1AxyAorGiEvQP0B3RW8CxmAsEDB8IU/HaTGTHpBLAI3JJmUeYA3XvZ1ZRsNjdgGAF3QNE46nHWtYZaLJzjEAaaGX0czziKDgQaNHHDgLB/U9rm9VNB4QhA4uPTmXQTlQB1lBIY96/fpyRnpNyT7cfz09t1YwAlZJItt16TxbyxcSqoId7TyQ/ZVLuZYXs5mMY64C2KsT0p0w2IyHnFyfl8YE9gAJ1+5gD2ALYCBOHzeV6Urk17oHsJ5FXXSIHWuH4agbSDmsBfJaFkKBlUm8FBtLSm2Ef1t0vAP8rIAAahuQevZ80lnVdej9bVUmI7iQ9HH1V22WL/KsXskkwZH5010eEMMJckFPfApXS72sbrrI/zpKAy4GCL+SNpwcScuyLzXm7GVKD7YIXknmp4IsCOa90SDmH8TWcyz4DvXoG9CsAXc+l5jx3Ksw1IPzgAACAASURBVAdY0fmk5GEnyFamxAysA37RlqYhR2kp+myPLlztPwPsgwUTVm3O+drLo0GSAGmdoQQhncSTL6Ky8dJ8G44m/LKUaeuzSqgUISpnLnUuITugCoRqVmEWH66fRlf4imyrwLVZKldJjE3AOp3qz3cA11pzbCYj0+AGz6xmGmJTT0BF/56+pSJrzC/Od9pkB4rxI7hHIC3AJGJKccUuYnKs2DdmyiGJOBJXhGzsRvF5zLtW0O/1KIU9nZdONPMrFQBkYqyCyXJa66tF69brROXfsqEaSn1Xa7WDcI6/2XtcA2moUWWhniOX7tY7DSBjTQb083PONkHNt4Jrsd8NdK56YxnT8gVdAeBdUvZk7u/1Wi6d9XMGXKvHVueg8kFynRVc0zvHVwi4vbUpAbO2mmvxbzQ/mSdJ63D+Nl3kC/QZiJ++19+d996zbVqPSSS1vl/W6QqUdJJDe3sweJaLO7mx3HwFWwQO9wdqTNS+Tsne8f23oRR9mPvUZaHMcRm8fAtcy5i/F1yLb7+N1ed6eA1cm3O8naP3gGtyZ/ruAvBMlAnuPiCuvXVwBK6NksPddTMqjNJMaPsebZ9nYnBklvYQ+M3Npo3egii9VvWljPce2HIa+MsNf1twTefraytX81dr/9XP8pO/qlvoKVuwZxPf89lpr37NNV7bC2/br7eftPaTh/C1b0y7dPbP//bTS0RdE1iDqSYtLwBi+DtloQhwE/D5EDCqLudTHeymI6p/d1mgaMhumOCsY8A2OMmXQ5wY300Qi9IrPDiCB5TcAayYum9wNJgEd5vq6FK00VsBNyxcHDoEPSwgTEDILLAEQ3GKvBV5fWgoxbDgO+yoCsACYuPUNFPTAGr8XKJ0rXN/ZDSZ1UR2jMs3M2EquzNARkctbBeNG0BHdj28uDLAJRAiOmAyLCGndOvt6RjSprK8tbOGmjdrQ5mJpDFVQMoS0iqbUAAlZhA6B6oMIuw4PGcCnOvrj9zUDXbGpssxFRhi0X86i/p5hOkFrqX0d5RnlJjzC0EW6bQ0yNOi6xsxfLCFqnSxtZH2jHyzZaKZ1eUNYgLMroBy8lX2ena4vb07/PzzTwTWPn76xLIglpBAd8tgEBzsHOYqHYKeGcaqS1Wig1N0/i09HI0pqnRb+j1xqrcGC4c11x+A6ZsbBqUY6zsDQQiwwVpTsKoOk2S53dzILkcrxXB4HCftBR0EmndD5rOMsKj61ozRgNcBh+8huCAAD5F/r68YYDnYys4HrHoCTMEmH2AzSJha/8PaNLhmpiu72jpICDOE69Ssr7BJAFIKxM3B2ZpHsW+IZ6iTR20z6ZvhOXBdddS8O9zeCVwL+J7DO8wG/DcYYgFqs/4ErG6A/gDzsI9uJBMmiY7X1oEiS8gTz/31LACbnQU9NqWrFOfJTmQCvzA5xLIwK6pAEoOMs5NwAWwCpdqeG/TOmZDsK0qbzaDj0xp4rDJR/7cCRoMzg5kRVtzKFOrVnrQP16JBqpnoyScZDFaXTyUIIlIvvTiDP7XnDPRU8sGtyQdDS98RELrU27i8itDaYJvRFJOBLWF3xwXKIiPgRqmx2Z1av3aArTUooMLgmrW8yGxmuWHK2wWqaS7DVlMwmECuzgcDJkquQDPKTD2X2S1loNg/BBulHxXh9gCz/JuAvEDf2IkK6gzSSsPTiTYdvF7VBg9cupRET85kzqn1PysoDnBlwC0dPScwQLtNwMigHDPFBi0GkDrd2rDvuI99vvLfKWscNnCuLx21blLit8oZTfF++jspVZfNKRahfQMxpjSO8Z/necpxcKIhdizPUKAsX8bjGs09g1cdjKSctJOd1BH9oHWCPcFSxGJKxr9IR26BZmSDFbiiPRVmdWwK1oaSRfpDza6UkDP5Ip9BQbqSvbTJL9KnExCWxJkTL+X7JIhP984E/Wso++X+a9naMEmjK5hzB2ObJjjbQCfvSbtaOomK+bFnOU6lT6f1lmTObGwgxqg10wxG8Qy0/RWrUftsWxEyEYawEwtYm/BCztqAwmZER6ZjzovOKO3DsGILcgm7yPudP3epITXh7P92F1vDTAFAA8DHHyg2d3cJLl/MPoXO/unN4KYr2LL57fjPJTQawWozi/PhnNEMVj3+/J2Muf/ZDzLXQ/17A1jUgwxwbT5r9ZRqd6iTPI6Vls/blnDt2UbvAQRvgWsB7mRTYxcSzK8g2N7Yxt6ujLcB2o4x6++v1x1DVVIB80xfYAXGFA3eTRxhAiOJy2oPeLp+V3BtHP1zTdXK8UFYK3gOxAB8Jvt3Mtf25mNZi/7AKc217XrPf//24FpnY+e7ndq7FV8UO3NrBPa/mfNsrov2v3slzDF7L7i27sXuaK2fT1vzOihW63cPkDRzTXkZn/m7l1v1uF8H4mzDfoXm2tYOlZ3emuY3QT59YW/MT13ztH3/7X/zLeBaPT+O9P/4b25eCChR9F6NDcReE6hGkI3dmxAISv9EbIpVZLo6ehW41rohclDArnGAWxmcdCdVGZp02cx+Ojs7fP0KNg1YFxJcvzhH2ScYWu4o6swnArQERVqMFsmPvku6pvhAh4hyOejuApiDqgNVlZ72IUIOnMbo0uUNZhihw2lE5RGsgZEkwEvdDxPU4ODI2FJLztnYsKlwrwLX1HFhlBvQ2xHgSQ0tlQCS4UOWnAwPnBo9sxxSsWEM2AxNEShNoWQspQsKOBCUhUIeLTkFIrOERQEpHFyzztyoQmzGWQ6jpgs4FDmPBl5aM0mBmxg1cZgdfA7WUsBaOj2YQ2RzHfTjv59eHtVlzJ0ncU2AH8ZSBGrZgVcpnrZLNBw2Z5tAs3Rx9RgmONN35TCKqangKCwEZtE9D3hnlLhwTUNnzd3RhF1GmNjeKUqnL3E9haFig0g7LeWNCjZkJLV2xMTDv1NWuC1P03sjUy4wFM8BcE1ahvrd/d1tMZ+oLWeABusYY/7DDz/U/XhgO2lIsM1nin6mg4Djye5n6giqtdhAMsAnslCxp8O4Y+myWGMpm8H3izGkMMvXUifEp3PtcwK9EF93KTGDr4wbrpEyarI6RjdOM9cIPJntIkD1UsGOs7IJwsl6clko5lYloHdsEJH1SGYF2Gv3tl1mtsYtSMYOtpTi+qXnE404lQUnKDe3wEQeDXz2Q5hNBPzZBEaHbQAj6noRYDMQDpAmwunZA5m/lPWBVWE2Vg4KgqaZdOtkiT0Lm/7hcEGQWU9aiZU6BwRaCCizM8CueSqJze8ErAWYa6eBS8ns096vXS5ql2FxbTjWTkpI6iAl3GsmkGPlZixYM9gPYG1r7AWs6VxpTaQAyAGaG8gOc6RBm7KH2c8EoTbgGhlTBtcCKhmsC3spTFYxVcxGdbdggdBidIvx7bPRWm2l+VRs7iQwzLSgk9MgNwHHBMCz+YHZWsWmdhdBMZ/DrtF3A4yHSTXFzm15XbLqktvSaJRdpX0UDEFwmEA0O1MPjS6vixQSJfSND5GzjPILtpoV+sUGmKlWxUgd7dQZWmVNBvflFJqtXEF/hOZl/wqo9H3ZKMYSFmRFuLwWY0UAFf7DlVjneJaclbhYWF4MLB2wJniYQQTBKNN5qLMYEDBnBrErA5wD/BLrK/PfnVCzr+o8L22mAFarlthkcAl0ErCKP7BTLVvgZh5mkMc15tnGhCca7ajT5v09znABbAC4oMWZxikBtuL3RIONu6OYXgH5Ima/slm+3CEpEmCwG37EH0sAAJ1VMV7lA0cgPufz0rzKOofyqxrUCzCstQ1Qv0upaVqttca1Zf+C+4gl2N19ez2XBvMvPnVYa9uYw/Ybc73Yae89nqGjgVBYoirZbGA3ay42opJqRt8w50oGTEBTNrQTcAIKsx+1X5wEDRgydAN3wbWAkG+hJrX5o6xq/+2V78nPREmsnquDwG1JdbOntuDaEQzwDnBtTllMy2wsgN+HvBA73M1a1mD1FLhGW+whyNnWzNnM2a8B13b0surFJrPNGTn7dYWeiq6zrN4AuwHX+rex+v3uXJ+TuWdD9tYyyQ3Lh/KazNn1Tcw1g2sFrMmQND78Vw6uJXk0fautObGL5bMjm/YN8MvHewCj1Rpv7xBfcS2J33uOY1N3PNt/beCafOtNO9e8yF85uLYFxbag3tsg32lgLTHHe+b59/rMd4Nr/9s/XL2gMdMFnAIHaQQWqOujclCWGVkziNpkKMWrjpFyOBhUlY5VypJShnOuoB46Yu5eGZAuDgydYjBXzJjDBv/Tn/4rnUsEjigBlXD7JY1vAnDsVzwLrq3YxOCaj24eINY16SxCQL2zYpfQ6XBwmvev8jbPIhwCBmsXEA9+kGP28sJnu7m+Ybkqu6wZPICjCNAtJTcKEjSuKeHEpQOaNEjygZnoZPADtODMEQgpViGDmifoMEVTSc4kHHb8/ubmI++Pz8cZTYCGwPvuQaBKsXYs5E7AwqBXQEiMhQSYP1gnS8Caxsy+fIGXAjA0fhcEPtKIAs6CWJHSVFnANQIiD+pmamaLxixldaa2R5eIBur5cHv/VWvSGg4B1+iMuLwGhzfGK80wON9Dk6js2jJH0ZDDO6s0K45g5jLzyWd0iUpAUDC+pF/Cpoos3QwjNA6NWFdo0vFwOHsBUwxz3PokGrsHAjYCacP8VFCU7nN5TwGXQ/Adej7WdmM32ZsbdpZMSSiaGACUImCOLsDoOgnWy9NzaYn97d/+bWkMqo0NJfo0HsWC6PUqcE2lMXhePBPKlvEHz/DLL78c7u7AGnh2l1M9T9gJCs4FCMXYSofK88lSY9QhG3oCeIhxurvju0j7J3tCZZlkDdhpY3lh2BFeE2RSpbshymUHmBdWKOfM4C7uIS3Ivl/WB+YS746/GxBtACN7SuAawDABWmFP0A6wKzG6JJ+x9JJrGqWoX78WmCqgXXp+LMf2Z7F/1Mn0XvqGL61Jl3VMMMbvyHFhfkWAusbdbKIA/A70Y69jz/kMtN0KCicQXgHCIB4EIEeTgdjche1cXYjbycYe5xxa91LPoMCyADtv4CWD+xzWqzp6CowWmy1zUIyNxweDa2Kd0a5Z84lrjchGayvRDkSjLOCjwcPYvbDlwtBVCSXOT4G5pHy45DdMRPvd9XxJDOjZR2IA4Jr3SPZJWDYEPdMF08wywVVdJhYGZUpolCU1E81aUK29JIBce1GxGc6PW5e1K92WhAHsjdebGZOUWyDAKPBtln8qcO6SUCaCaOQkjA6mFM7CAO/TbooZJzZe/oAh/Am6jUmOjDLgaeMLBOYZpCRTxoirykz82FMFeEnKuEtk3ptss9EcgCWxWise1sMNfBckEqDdNZIdsdvwHwL2sjmRQfkC15LUMQBbAB7HU6wfMpvox/m8dN4mYZ1KZPVcYX6tjnBR3isQDLjmGWbyR7IQBqXIVHNiYGi3pTMtxpwVCQZ98d9svICS7bFnNf7uIGjJDYwD1hL+wF+6urymHyngvBn9fJ+6ns6nJK8CTGe9z7ALDTn6TO8mRmnGoPnr0rVqIOMkcXwXNSfR88OH5v7HGVJNR/SiBEq00fx8tSKtMfpQzDR8Jvv7zme/tHUNKCQRW6wjAWBzTI9CXTOdlDhw0sHgmtZZd+eu68Ru4G+z55JYyBpPs2vcHs+IcnGAnWKn+JQxiBsgvstCu1wxFRuZv9jYEpLfJB/0um8E9PyIm8Qs+m2nvxeARs/ouSs7tX6P+2fof20Dz5qQN8C17dMk4bsF1+h3srmRAcqdhgYZv/ydslBpKWuVJNaRHcyeMZARQHUDck37mTNYf3dlSqRL9gPwCa51wzltWCflXb4613HOlsyHrXAPrf2A+R1ecnCJ3rNM8i70UVKlsVMW2pusz4SZXNZ1GkCYTSlsnJwsHWurLqp/VALFP8819tbXBBPnZb6FuZZzCstUZ0IDl5tHm6//feAap3tdC+s9BkDbR9Kpxzj6+RbcmWO2+Idjfe+O64n13/vg+5lrziBucWQPu890TspfF3PtlH07Na57k3bqGokN3gPOvXsx/Bk++K12JGfC2f/y48XLxTkCeoAeYYah7FDZOpUEhKXmo9IMNw2SHJCIaCeQVdlFC+Hq3+no1QY9QU6Ya+lMioPgp5/+xM3LtvVXKJkzE6syrZ3Fj9+SwF604NDtFYxFm0TBT9qry6lIYIu5oN6cwUCVzknbBsEtYpbLK+mP5d3j+BOwMFgmR0iAXYJIAYBiQTRbTV3D8I7UNbMTvx4oMnYMnvw5/BvOF4A1gC8ZX9w/wV2yxWJ0pWwPh7KYZ/eP0MFqAX3OxVkDWTnwcxDHEVUgmMMjXeQSLOv+AWelGyMWE8XUXfqhA0SOeevctUYX2TPRbRvdAdX9Ud1d8wfMNQE9XY5C3ZiUWgyHFk5J1lySZAl+MU9Yo5MdmTWurpWZ0wYOk9EO2+2cWlhgsollUaUhYDHeSHuNADEdbJfFUkT66fB4f8+/+T2PmbrIaYzqHgYu8XOwO6eGYTPXupS2AiqAoVj3/j5/bhYi3hN7kAAqWTG4trqpBfgqACwi0vEiOBEp+wLga1bj5vDK+2osBX4V0IQujgWidkOUGQzGmQ7g8HimLpASyj8juIYSTWg0Rq8tpddhlASsFRiqZ+bet6YYmXTQ+8mhbkcjBp/rD6wDAwgq72n2A/e/2UQARAXCa21mDsNeJWhW5dXqLoz5C2NYpXKYI7M7ychDAOaOh+6SiHkTO0s7VmVKei4AbQ8su24AXrOlcaOzTSBdpcjYR7gKg34IeZNJMnVV9O8kHmBHL7nfuxw0SZbp3saWiP2sZ8Tj1nUsKVB22xPAXW6wRcvNukKDCRc3MDYpgFsClOkjBZCTB1v/J1eSTnqfKbF7Ate6C14FXdE0CiLGC7iEzsy3OMqxTwLYYAenHerxjX4Zg99Rpk+QNGwfRUcLUJKzLrYXIEQJ1fus0jYdQYzLtgOipcsfdZZchhjvbwHXoDkIXVEwVIYGXQXObvRAJozP1pS4qfHBGHozgVjqTcaSA72w12LHxxpU+XIAMayh2GN3NrefQLkGCuN3WX9ATP7thCH2FPMfboiT90iHZJZiU3NC7Bv9MavcbF0tgcG4pNNkppNyKwfAtrhOro+xif1jAIx9YRBdLHlpT2YMu1izyR38PiUROlGYBhE4y7uioCUVkpjMeR5GoHwX2QHsAwF/8n+knXlfTa+6AbqYdkw0sOFUAOROVmI/5uyIL4V7kyU/wEL5Bmi41BIDBW7Aw7Ruo8a+5yGJgPg4scdpmlSyHL5X7ORPn3+p5EcAAr5ndFmdbOEeJq61MmY5frH9YYTRZ1ZCmrbYyUttPTHychbVXjdQDl8u4JsAREseIOno+xTGym6zSjL1+bKOeScD5C/Fbi92zYF8EsU552JnxT6VlIZYUtH+WwH1zAk7Cd+jSkGdKQOwaZ4bQsLvY2em/XYWZNGZyxrJc2tsJkz6GlvKAIhtXTmN70BbiilaO34tT5VvonPkzYAQ9t5nTD+D26vyLI4/rZgq6MsCDHAOxVDmvQewlrNRZ1ifDbH5+Rmf1cdA7Fj7wYGtVApeAE+qESqp1QDvPN8S5+SY4ZN4ymusCgAOaqnnrd28o+2XUzqgZ+2Reo98P0CnrrYHOumuiqf24NXydY706dayZdkEM/wKgF5mdnmnum3BzSssPNd4vpjxz9zmM1lr9bf38HJ3n/PZJa+tz/LN1gto6ey/0jpfGdKjpEF/mfePCfDZfvrSFXnaUdhc541nypqca2r7s+0ltmObMZ9/b79D5tnyp0Z7wrr2Kzv5OAeik1deszYoqSbgmJ2wL1ub+qYN4uEznpk2Z9rRlVH29vX65Rc7NTRC58/fMW2/20fmu731jLE7C8iWfex9NvdsTNzZf/jbDy+XANYucFgLxAqzRQAUDGSo5A6snPXycrCodQdd0ibqbmUqR7DgMsuJ5HwEfFNAMAJENyj48uUL1xZZEs7GKzjLa5pA7/WiUlXtdKGHI0vjjG4y2gH6Us4QRwzfDksrHR7jzLP85vAsYM4logpC7VARHJDD2AeTmEsMQqm/JqdJmmD6OXTJ4CgBlIngdOK1lNrJ0QW4Jkcf90jnLAAwKdOKA9pCwC327CEpzZ+nZ3W0SnAlY+qsfTmyvd7DemlwUjs/ZaI6XFdwTe8sxki0PPCZZJQx7grm9b0I4IPNBUcdAWLeF08ScAODFwdQrAg4xQLZMvbTiZzOeIKGzFOcWLwLxg3sLZRNigmnjDaYSAICNWcSIJYOTAJPjrlLG8OW5LPQiAlE5Tzze8liJ2R6OTzcocHBE7W4wjZjw4i6b5da49kQRKAZQc95C2xiHWqti7UVL4elDlzj1qlxCQ+eh+AaAWCBawCqsE7jlId9IF2vs9Jsqmy8AVMx8VTONQFMzUt3pYUwdqj+s5y12YACqznv0d85KODDn6+Pt9Yskx2oTp0A11B2CE2eqado1l8AHQa60MDzmmGHPoppXx7OXpSN1droEqhieDnweYIodQU+ZnyCsUMNODPXzGAQcKQgHnMC9lY1r0gJle1gGkoIIFHAWwrSTmgkMA/zi7vRwAO1g160bjkWAZ6HBhY/TwH6DhKxwIuhQbsWDUitLTnL3axAgL+a4ERbqg+rtsPxkgSDdqlnWHrF3HJJ/5LSs02Po1NBlg+41amPVprAKdoGd93jOk4JooOTXLMSBglsnLyNCz71y5L9L0elK20UgA+QTU6dEgkBFshKIlbT0gO4nRhAAray57TWDeRE/87jH+dKh7+SXFkTsqVet0kEGZgMSJD9GOCXa6c0kZoNpjEazDUmm54J2mqddRlRrsHg2QAvOooK6DVIkM6KxaKQPY1+GX1AZ7e16Nrpk3yDkygGxMQEV1JDp7/PIK7LdOHtJh+V6HPikGfQmcCknM8CWHQWUhLBpcUqk/M+i8ZXWSlGvl1KDHAtQZw1uQjSje9nLWutap00E1EsccoCYO5XPJjX4bs4WchSdCaw0mlWDDv6J9Yra5vWCYGp1ypdRpXsx1fCvzFGSBZonMwmN+MFz0emLJjDkXNwEk1ljuownkSl2JuyMxkP/UzvQ3e/YgBFZHL5wiTq4As/x7td2M9IUioduAPC6rgdHcIPh8OffvlZyQRXXshPUVJC2KjmPmtC09zBCdc6GazdkIqMx8GKbrbq3ENd7hvQQY1AXLroACjXLxa2xygJSvgT8gPDnNM+4ZqIDxoWKpJ28EGS4J2gh5sZJODQNbT2cX6ok/lgvkbwPMkFjwt1yh6fLZPQtoSWKXqbHj81V5Ed2dOTmjYl24vPlQQSy049I/7ZfpA0SxzXQLK27fKPEXyG0bULMThJ4HXZ5YOn4Ah3AJy/bgxtyA/Eghnoii5hwDTbQsU3K6hXY2x93NiZ1yCS8ost60GbYiJCsT1rnHsPrWBEWLt+Zr/jNuDOWdiIic65+ef4O/p9bC6PZesaT3+k35UHR4Gde9pe019Y7u3kXZzWCc4l1ggYwn0bKQ0P4lt6/nzeTQOoubb1Psc6WnneOeYc6Zy7vsiyurNO9oC3nYXP51qwY437a+BanjVrKMmNmcxc5iUXJMZzai/OUsnju78H8HnPZ7ZDsK7n9jfy8z3bUio9dbFXwDXvycTgut6e5rcZ72N8Tr/Ppkx9O/BH87wF19b9mvWXr837zrNhD5ia45NqnVP7bN/u/r4/3XuHU08QG0IffSzbhPCLzXICil7LP/148XJFYE26GATXqA8VdpeZaykDHc0IkrbRxlRpR7HT7MjMicILoQsUg/R0vLPAf0oZUpqUjCCCIQa8ZC8p7ScARRTnHMwSoDa4ZvBNQcd4NmZ45XAG2MNzd9CvA3Ay3Oik2OklyEEAxzowRa036MHrdklejE8WG+4b5zblDgLyrv1+ylTDzUzpTBwpBq5TRLzKguQMRrsqqHg5WWYZxUwq+IlQdJdCrKBUd/fcGh0evoO5VmNnBlo2FB3eiwuWpuIaU4xUgJW1h+LIssxBAaECigd2sIXDmTmqTDFLu8KegXC39eOGAPt28yQQDfsrLCk9f1OU8fOAa+34o9T31gyyZpzoGgFThTw0qDm7sjbNO1kzsZckZE1gmc07VPa1BdfiPAeAyNwKpEXAMxo+OJhXACQ2ZIInOuLP6lZHRhLLCDUXNPUEAJ0NJ6AokAx/5trLganyLQWUlaK0ZhDmL+MnG9BWqR2I1igCiKi1I22lWQbWQZECtICTf/ryU7Gvwp4A+y8sSQUns3tsyoQFggZcS2CHYCJsT4Jf1rxLwKjkm8ETA8bRxAujEsEISkWhY0ewluC59BXx3xgXst2sCYeRERtV3V4VPKjuSWUcAmXUpVdAVtZ2HXgKPwWUueRM9vOJbJIE5uWMuZw81+aJUSVs1m8zmKA1Z20sG/NpW6indIWyULNkHADJMTdwn3eo74uBm3VAWxzH1uuEdjjstHS6NdNoe6bUewznGN9Nh9icF7EZdJCHqLtsGoC3LrlJgia2IQC85llrGZnLaUfaxugsbNup9R/by/3mrtMs3zQCHTBKAb9Y39gLCbKZbHBSobQe3RQnYxJbKc1Jgdm6nkGqyQ6zhMJsuqFnTEZeV83ZXiBfdNVSlukERINO0W0TqKZA+vlwD11EA85iTxmYixafHzIgEk9vlzzmHMwz1DlDACQg2geXkiohk4RdGO9KfLiBAPUC3XXVnWLDXKNd9Vhj4KgDZsa5fIoADeGYNNgzWRX0PbLmAZhug6ehUYi1qvUieyXTeqb9a1tRhX8DfOH+tM7X3YMSMdMXYyVAfJJDGv6kLFS2JWtY9g5duiFRYHDtUiXVSnpFA036mPARcS8x6FUKn8627QcYiDcrOWuZvqBtAP5dTH53cBWDpJvK1LwnoI2IvsG1q+sbjjSTUpYGkPZXWN+t75tz6efPv5QtDUMvzxcbl67sKZXfC0BihzUX2rdIYol1qPOWnxksvTD82i9K4LMF75K8dVvdlgAAIABJREFU1D6KhAflNQa4xutHm9IAG+29zwTMH54rgJxYRWLPy69ak5JZV/cPAtfKT65kQTPTtCc0X+iAevsVciPd5CQnf2wiHjWNUgCwvQdcy1nBPTKafM3wfxsAtw/YWmJvh3B74Nr+twImTCbd9hnaLhtZGZdK/My1Ns/YUUI6SwoZR2CazexcwLVREcLTps6oAFgGqTYB+F48nrWfGCvJHtngAKXRapyJlZwXfW7Ms1pn5vQFXwfX+vMbFtpohDLHewEKvej2wLVTa2CWXmpNN3ipOTKYYaCky6LtD7yGROUc+AZwbQtSzD2osem4ZUJVAfny+bfXvEG/bwTX2hYq+bGySfuuMxYLe+1tmHt/MJdrnXix7WdO7cn5udP79vSkfhNzbQdcm8SMzGf8xMkoO/3Ofz3g2pyKGZ+cGtf3rMnf8jPvmfvc/3vANe6N//XvLl8gpA7tHgRI/BtaP3RCu/wvwYdYEnKYhktZDp2ypCq5GoSDaj9Pp2wCa7yvBOExEQBUIhAbpoxKjqR3FH2PBFQUlbdugKjVzQSyiXeA4M5vzCymXHVFjnmAM9bJAbLSJAmzkVmhzGYMbhyVlLVMsCNZ8gReE8RS8CQNtYwnA2E7K8pKN3BSTRs88nQEzQpQ6cqsAU+Al3dsVpPKJFJG2SVkBDYZZCcwDM8kbAAzDMJgKWOscGgGc2LooNPkRwMLWS3RLWpwrQLbUYKiJgcAMzvDTtCEbLawIMWq4Zp40bgVW2N0K+v57NKSBBTz8MfnIog9g50EFmKQCQCSAzLLWkqRp7NPvh7LD62PRtDwBZ0xzRK9uSYbkVo8fjcyGF0uOMtCa51FuN4MyMnEaiPtboNuThJwjCWCDmwmeEjwpnRc5DglYx4gerIMUkoZVl6YHcIJEtDHeR+A+NBHmkZYQYZmI3smrB2FnN1AIkHZ7eMddwLWCsA5AI1YH/y8GVwIkhEsAsyO00jbNsE135j7sYAuAeFpTpLgL/YNz5mupOq2rA6fCIYfDLDhM7ChV9dgGEjTjDpC1oTj78mUlB4l9y/H/eHwRGar2EgCfZTsQDdljW839QAQJ0dY4453TflhgpzQy3H9gHtgoxi/MItKIG+YLtk35VSa9cUzwMkOgehqaJCGBPzesAeZ5wkuAPgIKyw/n4mS6gJJdMVO/UYjkfZmiLMXmDG0M/m+bNhjNliJ56f7rX7Hdef7iJnWYh/O1SxlMsVQ283tthPOC5vZFmeYZfA5P8Y7Te2qCdTLST4QfJ+JmkgwVLjidyRYwVLzFnLP/aT7lGAljMwAMscsgSqFs1esa3uduTRT+jQqrc6z0Nlmsxmv1eiMkRnkBiu27SoVlf0UzusEEP7GzjeLhvbHwtAqwdQZHCY1AXF/t/a6wQ6yUgPaW9dV3a1zxsqv4fu5JL/BDJ2diG2jhYbrVb2HmYqeVDMVw1bU/Ac85ggPtkZ8ACX8xGbmHIMBfv5B9uRBHX8JlgSIdDmqrqdxQGOVej6zYyXG74YZZoBlHQYw1j5HeTyAKSW2cC91QTfL2uy16NsFsIxuKp4R9rcALXf/DHCQxFDWL+6XM5Zgy+h4S+2t0eQiDjrLDIuJlXWlfQ2GPG2yO0eL7QcfQraRJ4jB2wz/V7LCm3WmOW4wOmd8M9d2gpkR4Mp/1LOjbFr3FyhGbM3dgFktYHA5rDexGNpHW5KhbH6gfSP/w7IA1nUTgBgbFjkWbfLJWI5/o/mWb1/g2mNXMBSQcC5wF/eWHVBCQX5WfC2DEAbXoLV2d4fvmPXtM11JbjeGYfnzWha6DcJkA9YQPOcRwSwiW178myisA6f4FN1l+T3BedkYL5RTQMACrvl59oLJZgQdX0lnX+IRv4gDp5yLMqopp/d4V9li2CdaE+XPLuDaTPT0M/Twbp+rZQp0xs57NHttJqD8iNO0Lay0Oe7tD2xoIJVg20zoZK4tDSZsS/3ac7nozMYaqtPx+KI13JZKsG2W/yiuZj3rBNfiX1YSyl3ET96hf6EclxmY44Gzbub6KX/BjSwwuOUzh0tabF7d4z3sue1jJsoTjSR/NKhv4YVlm62DuTcEy57Tol7u9I5h63W9hwYfXeBt6O5oDMaZPAHgY7s0vznt9VxnSQ/2fpb/32zXtsEzLu84+q8ZXNNeb5uwHcsZ1+3Zw2+Z79/qs3NNvvWMi1/radZ5lv+NXTKkYs7+93+4erm6/HC4JoNGWWB29qR2RECELmEpcK00b8zmsGOhLGkYGC1KrZ1q9pVLn9hpzsw1gR0KQJklfHk5QJwYvy9mtDu70ZmgU2RdEN5PwVG98DAS7VTF+fHfBkkqiBw6LH7cvgqNqxgiZ4eIYuvdExDEGtHhNxMFjm00W+KQ4HPqNOmyjZHVlVOi4EKlh2HZHOtKBEzCpuU4GVyL/Qky3uwTG+BoqDxL+6oAy3RHEl1gqBJo8ZAJMDq+irTkUiQHbHLYFQRibNAtNSCU5kEHlkrplFXOmmKpolmC/H3pQKXboYSQWSoathbANQNrKg81W2J0E42THJBoKQ8ZNOwOdFxKWc62dZIY6gV8NOA7HPLZFS+nkrqECvRkZt8BEMYSvwOwIuH6Dyr9Q2c0l6KwlMplNtHrmsYmYx2mF5lYPvDxu7wvwXI3OgC4hmsFXGLgHp2tDQOOILed+Vwrcydw7ZmloWHY6B5dApL1mVLfnvO1jAzvLL3CNlJaK9YcI1A2Sp3CeDiXgccYQeifzApo+UA8mc7/kxoOELBX5l56OANci5OCu5spxL1klmmBax4jBqsGwTI/YfghMRCWCYCQBHRiRWhfoHQq9otMOeo7qqED3hmfIfsO3VTZaEYl8/kfr2WmAceTtlB7gsB91j+79RGacGDUbC2CglhXZiWK5aMkhzrFek/bCZyMDGj2cb6pkZVs7gtniuPrwE+F805GGBAhYDR0i8COIbhXiQqVvmutTXsngCUBepy+BGBJCoQVOh1VBo8E19JprVllvT6thxfco8qXtdezLuchzICIDQBW8KwZmpOBohM5ezOfCaihMmtrLKUE2OCImNYAXVX+lQC7pBfcnbhL5pohQVCBUX0DUdEZjK0Mg5jvVg6m2dp+85S44y0C6qaUOmWaWmvdAdBcSo6PAK8G5UrQv/TEALY5GM/aDuvRCySJppzlhRB631ZX10KbNJkZYzKK2ZlTjZMuWZ4veQqWlJLFFhDNXZq9p3Cv2b0ZjWtgU4U3OnA1YKHzy7pUTlahlJzreiTF4v7HrtL/cZdMrJMA/WTkDpZrAQw+CHpNHQ4Rvtd5l32KPZ1utF2SmrVfOn7ozMrzBrYHUg0NrkXwPAxQ2esw9HHmaLy6kUyDwPhs9rPWj0T5I5MhwEUJBTKqi7nWiU+eUca6wxBW+aabivh6BGezftw8JM9cnQbTSR7nxijnT8AQYDf7phlFs1ypmTSyPbIvAdfgKGqNN7gmf3KUBPs5Mx4rO9iBrd+7EoZsDNJgKs97gJ6V9OtO2NLrNFAd5rAB2ynB0LID0b9ViiL298G6vFzn7gYvNrjYqNJm1EPhutjvAGhT9pkyam8Wfi4sl9iE2PPp2wgbaXBD47ctmVvnJO+b6yiA8k6zeaugai/+tsmu0r/s1/lg498FrrlZi0dh+TSfWTPhUdrcuOIojXn+LIFbkhYDYOv13OyvBVzz2RpbIl8q59A60hNM6Pu7oscM0fxc5cIr+Babpznqa2+BonVedELMF16C3Inq+GNiim0IDwFAN6Em53mUur6GyQj8zJ4z+FMVLXpC2dR5prsslIBW6w2fWCqee69hA2yVTR6g4h64hveuBkUBGo0A5j05B28hYZuHS6InXxN5pFZAPfOr7xTb7HNvDzVbwbVO7r123VO/exc4/h3QHTtsV5l1bFp5fto5R4vonQ0NYnu+E1zbv3f2wbomXx/TP09Z6NzHe8DUv2ZwTRa03OqKXRpkbm3Ss3/+NzcvYKtdX8GJX4WqFcxEY8rshARQcSZy6MWZY4mb/jfXuLq9dUZSWeiUaXUJB22GdTA+/eETjYoCRgni04lHJs2ZSLIl+D8Z9nMLRXfWp2nMMZLNMBuBZ5U7JhBpJ6aCNYJiCCQtLGrzIyF9ATtiHAggYTkrNeYu1c1rZICm4P/MWGLiqGfD5gkt1JzAsgAqA0lxJgUIaMwDTMTBFuim98pGRRe2u/uvxXCRIxM2XkrB3B3RBjfsJ24ej/cMhnFtOkzWLVH2W8DOWiYlRx6aWzz8FxaHnpFzbXAt4ve5LgTeAwCIidEOVMA1lVI20ywsjwbYtp0N89/NRhMYJAdZa0fPNhlrM0iZDk++gDIMBHRYE3r+CPm3EHc0zKDzdX6eTrJhUXRWenvwiqX0wKx9mATboIlAb/QMnVHHZ1K+kmuiK2UJqCtFXVpiBMUH4yfi5CpfFoupmQwqBxbQ10AngzazESe7MCDgx4+fuEb6ANNgs3TMTBKOvUvP8e+LGzSGaOYawUB2mbV+FYJSd9LF3KRkF8xZAhZxipKFCGjk9YpnyTPruQC1KOhLEoBdQ1OGdI8SXbvSBrClRyiQFFp0KtvyGDkIDrCW+RSA/MQxZ/LBZeyYI4w12ZzVSEHszuijILoJa4DA6BBixzXnvpJwefSpLtmYIPZWjDmxgrN+CMiO0vSAaWKdSNOHDDavFS4jZ125Tqp0BaVkSqAQQvV7cf1RmymsimbDTnAtQVaCLyWnw0DpLD2DTpfWau3k2XQOiQltTTsnawJyCayabJdozhl4dHfsAlJKriDHb9vaBGFV4ktj0okgnYVaU5o7MUUCBrOz9EE6jLJJlg1I2LbRfokmlkl/MkUzKHICI++e4Fw2rjWvch4EeIs+X4B17QMlgqqzaAWz2gfpJJogewJt3Bfe22Bsk6GVRiEGLTi3ozN59lcSWtmXMc5cq24MlLNO4+AkABJ6YHK5EzqTiS5rjg5sJRCGxpcSBBK7hx0RuNa+RTGtSmZigAPs8m09uFonWntZy/19fQ/77OryigBN5n2CZgKcXMJrEA8so75mN5T6cIYE5ZYZ5Q7Ebiyic0Oln0ryvDjZakad14xWdZdY4jlkt9Tpu9YoNeLc7MoamTnXpWOnTupY4zmzA67JY+3gofa7O7IGWMteyD6uQ3oEQXSEva/0bD7P8b5OZgiAa6bKNogKkB02TI17NSQKQ1QJGs4NgXcxNHM9vUfr+qXsTmt626ShQQT6FeleWL7XKleSMSqfz1p3ZSP9vYCFPaYpC+0KgVqTZyizRdMSr1MmATxfBA/TQMrAYRi20CH1mJOVqolxaantgt8nyQLZng14sQHY6rmK4drYWdZlALWjQHjmDvzhCUzIxuUqtt1vgmvNjGtC/poEX4CLDfgU+1TxhdmEGovEM3HabU+cDIy/Pt8z4FpsAz9j3Vneo9CXrhLQM6z6mnMs1dRacQ3PagdachE1sxNzyBTOuZyjmvXIdxxrmc/sDx7NRbFB3gLXGhTZAwy3GllLPmncWzYtvod+wdjyCFwzgzI6mrsATL89128SVoO60H7Gzh6wjU/ih+M9GyiY8b2u3Lf/q+Pj8XyZgSD4b19Ge7aY+ftfyD5TlcuEmt9xg/GRY3Dr1Pen7/a+exSxY7AV65tdxLAAbGdnrQkdi9F/T+BY6+cUcy0gpxItx5prq23LemzLsvf7/bf+84JrJ0f/NST7fdPxm39qsZszI7Bz52JQx7d7L7j2n/67Ty83V9BaQ+DUujMsnayW3Sm9VPDEoh8zObJZdKirzCLstQAgeN5k4GdwpvbrWnjRRxFzwiWFH6Gj8XJ4gtPtDoNi8HRpqoA1gQEK3vpQImhFg7Yp/6wDossfM4Axoix9NXOPBo0HFQL358OZNVrm+wlwkgMPR5odJwmsXJZINd/VwSc7SrKs0AyxGF7rdcARnODYZATJwDZwgWA84NoUtc71Y5gryDOL5gEaLQC44v6Ynh7AMmBHi87HceiuVNKt6e6vDJ6YlRUgpXKX1qGLEx/gSyBpGlGUmVBpcAA2g2QBZRAwRyOE5TMX3TwjgVEzvrrr2RyPGagIxBTgUsEbA410WJQW2hrcNMuhhchbtyTAqECsZIL9fil7GmVbCEOuLq8Pl/yfhIrxZ5Z8VEDl74URpu6mAtjwJ8FKDMgEZhXkthYh96abGRDwnSxKjr9Ey1l6ndLtAG+DVTLBNTnBCS4FPCeo0fz3OOUZm7k2wRk48mYjUAMpTo47sR1GCSjLHR9lKxDkEVRTU4OUnDZI5HlmAGQRjIjEm72K+UjANbN5E2AQq0QloWCbgcHWe81dOBHMVeAJoXDZOsxXN6pQwKUSHdgYBaXSS7I4tYWfMU6wQ8XsTLLBmVqVQgTwYC0SH18aVymrRnMExRICz87JkOP4lC31z82uVQmdyrAnE1UJVNkQsYetNTgOKTlyBrfMqEgjkwLxDIpIW1PgWoOwTwJYCrRTd2q79nbuHcINdkOVhJktU6w6M6vpRA/NIQnBdyMLgWEJHkLpb9und13ZQAl6ZmapGA5hYuSilVTQmFWJFpNHCtTBoBQwc6aOgSwN04DyHB40dA6IgwCVLWZMXJI2mR9MzogJl3VYh/EAiBMU91mgzrXMphsML3DNlkXBkcIIcn0BdpNhYxCObG/rA7qMGewsarK5ZFp6bGLqhCmR4Jo2rspHOwjCZ5kAIlN4m8Y3KGrdVXV0FoMKSUVIYpCxn8SABsOggHU9Wc76KBDZtjbjk2YM9e4hAQSUH80SwlwtB68iUm0agmvWmo3eJpnsFBoP+OzzIeV3PnMJaFXZXxKP8oHqWesYckJQdzVTSCxYNi4oMNoB3YhO4z/HnidxNBMnMdgq7w+rTAxi+EXR/6qkmeePT+PpU0BqwMq6Ps1OTzAiAKAd5iQSA0AO8I/rSyX3BNfM9o3/xl1lHzdLKGdImA3RWpp6Ze3L2hehNqa7hS6lp94X1eBJm7b28WI3Q3lICXu028y0OevkQ1jBWR+TuabEixOnw4bKfsivFSOwS7vjl/PMGOCakgAuna4u2NkrYq4p+fZ8eKwqDIM5tgm0C6OslP5AdtsGYMtY63kMZkdYegS92TfeQccskx1wbSG4bM2F0vdmKRxrg5WnGoYTQ5lTwJo+ve3Mpz0xbPSsBvLZsH2s1nvs8yjJgwakV2BfNknMnPXPKJsdwJB8z27KxmSOvyhwTXNRZ50ds7eAtWWObEDiG1TmemML63m99ycQlTWRz6iupG3o0dsevX8nzPPZrLEA7tGb2wPXSspkgGvbe27/+3vBNZEIArSmFHuPTfXWE3gtDjA73IS+avZzjPD+NfVbg2XMYuwsMU36cKF3Nto7Hvn9wBpvuAHBju+5BVfgA9C2bdiyfDTbmfkdndFK7vefWn0r6v8Gcy2gq2xdSv9943n1AVo1eN3v9vYY/bbg2tv3f8dE/04f+U3BNZ6ph8PZf/7v/+bl443ANTAjAyBMBkI0TaKrw8DHOjYxcHLEVnCNoJeDKf4OAZqbE+CadMQsfE3tMTuO0lCDUPYlP/Pgcrpn63JI7FzBILkkjPAk2hzdnJSJCLya4JodL5ex4rmwJeIUYifhuykZKUCDgY3YUAd2Xurytxhk6afh2VDudy1w7eJSXRet+dRMr2gOxYH39dwtS6LXnX0OoNjIf4T/ldkOOJQMdTO02jGNI9xsDbRYb/2fMJc6y71qZmWuA57wmUq/rg+1lArhJw1a6TnkGKdspBmAcDxi2FTKZZaGhaWzGfgOAArMSMJ/g3lwDoDNxpG6K6ODVjO3wuDrucvvVDopxlWcd2pp+VnFCIiwv0BRQpwObgr4s3HGdRE8pBQSYyHhbZVMs/wv+oIEmc8OHz/+gZ1j0flsgmvT3lSW3wALrq8upADluhmBuqS1N8Et4rMQdwvARYAFYM/FJTuJaU8ZoEuZ48Mj5zmMtHwfGW1ecsOw1LUFEOTPBNQyTzp3G2yLc1prmexXs2MqeBLIgj+fv/4ie8VgV903wZBDiShLU8gyMd17rMUCwDB/5Rj6ugYGILhc7KF0R0XgwJJKi2abqUFmhH9eayLBk5lIYd5mDWGu1DFY4vV9qDuwBjuGQuoKrCgyfgYA1k1RUjZNe+TMMx0c7SMW6VmjScwSsVIwJmfPKjNIc4gL/Nslm2ycMtiOLEeFTTP7kTYp2kA8172HkxyIt2yHis6wXSueEQO4YRKl7qV7JPkicM1sCnZAlHEvXTYOTCjaY50PxovWnPXWquxjNoZJUKtEhaa+wTXdXyXJ6zrVqsZnJXY/u0OvHrxeNw6oytioYYN5994JeKS141LfgGssv9UaFuDke48ceIKceT054nvgWu9JAt7R62vaQD0vbZ4pdmKiar+q/FrdHnXvZyh4yqGt6EEe5dRQgw4V7hfGKEtGrcV2/4jmGw/cE2CwyW56XXNiNiUafjuBdFnrYehNlla+qOfh+qkEoDRWwUaHXb6+uiToHYYmfQcnDbM/0+ClbYhDjCTyRll8Zsq7pOQQJuMqs6HYpBC5YgSXdp4Z05LrGEmgNIzg+s2zDEZdNWDJOlzLrRWsZj3XSl20a2lN6DDOTs/HZ99e0kR+S3fdVnn+mVn9F3y6lE9iDJIgql1UgIPAQTxHujcvgVCBzDpLc7Zo34pxSE04lr02uCYftJkOTIqNZCCuIz05JUaSBGlfJR1D/cTWB4Sfi/mE3e2AKaCFu57HPg0Qp4D4Cn7RdMj2xUC1bI9WFV5VgZ78n2rWtWOT9HsBnQrolJRO6XzsZQUe1uEjYMvYQHOQfUs/rBh1Wl/PLwIspasY3bWAOA5gCa65pDQgG5PjvX7LNxjBboJQBcFOenjY18BuDa5rvL4xrleCbU1ETp9mrjG5QsfgWm5Z87W5AM+WAsQdfzk52SfH+iU2NKiEv4G/wQrKcwUMDli2TThozJyi2gTu8km07wkAJnETWzwZugDfRrOhDvy3o7WCQZLY6bO0DJF/ti1zDINzXn/+O3NVDR8GgPTewP9fArhWsdAbTLnj0e+fyE2Dbemfddq9V95rcxk7kmU0ltBy6/m8b11v75nfO3f9PDPRMtZX1tXmQWUXfWbsjemGuZbn+W3ANdnj5Cfnu89/T3Bt+p+vzbkOi2EEPfkjn3HEHs71cu9T8/ctc/T6M/4+v90fy/17fzNzzUSHs//jf/jx5eb68nBzLc0zBjwOYgJyibViBg5P2fIydL4baKK4tZkH1OQZmSoGRgAcrq8ZxLOsIgdELSZrRgzNkKdnB7L3d2Qy4ZLp6EdH0/R3BCvn53AyNuU/BtfkDG8BsXOCffjDrk5mSAlcSzeszriyRT3r35nz4/fq3a2PBjANz0cn/YPAiq+36jRZDC4K23bmJ9cgG6FAPzj+YnGkgUTrEImZItFelWJMtuAWWJuZwmSYsbhgUNLoUU6wu72eoWRO5+4EjwKe5nlLFFdHvbMFyVIqu6rvCLTCHwFfAhXkFLoMl2uhBbi34FobzpfDy5PAhgBoZM+x5DhiuxobBQ6ay5SFbo1AGGYEp9BYgg0SwgoUCBiHV9mrqTWT9+ZKNkNKWWDMOwBWAqsP0Nl6rGYJ6vgodp9K6uQt3xBcuyE4m71RAWaCSQOHKXHB3wWuXV2Vg5psMFlQATQcwJFFMspVMD5XAITx/eg/+T4Uv396IngFtoGCbLFQECwroO4SW/weJcddStuBzqmDUw6cAumwCFVODPF+g2sWc5577k9/+v8dUIgJhuAPQdDXz58ZqGN8ESgnQz+7BFcpd0pbDWQjmMZ0PLh8k+VjBlDg3AG0QxkotNwyB8EUYIvu2czgjo0LoicozSwxAzQumpPjRHJE9wF2mkkZMNlllOyoa71CNfeQzlocae5DBzwEHpwdp+4cmXzPZH0BuKMdTkKDYJVAN/w8iQ4mGTYgf82jA4+Iwh8BSS5LkV/uErFNiZ/OmyRlLOzsNagA1jbBwV03yrGBmkzIhf0Q8d+KvvTYL5E50D2zzwIy4b8DEhRYwKXZIt5zDdbeOqEPVLY9g2atpdTSyN6H6QlG1gDXDEyUDifnucGcnK/uQ2m9O2nhwWtO8MTPVRlqr7skt2Lj8l4cA4MpOjO7kY30tbTuWELM9SbOAMPQBHkMAM0MdGMDABwE1/h8Pg8AHAP4oGYXuonqfwSg0k007BBPoMxlMs2K+wLicaxSilyl7N3NeDZHyNkTcA2dklnGz3MgQK817+yrTLtmH6rLokrbbnTXte2dQGJAqpqXhLgFcHqpjow/flVM9jDqN+dzr7UwfDzpqc0dbD6tnYBK04+BLafHUE1S1BwlnYv1bAG4AoBvne/530qkpuulOk9KSuCS92ATBYODSKiutnHKekSvq5nPWbPStbQkBeQkhuaawJ6UrYJpLN/g8EHJW9rlcf6Ivd3JuoBrFSRyntp6L+9u1iDYk9gV2CvN0h/NALwXmKydQPlgdWuOphi97usj177inLsVGJT9PDpl2m/NaxST3kBbfU//LSe/rTi9Hp4x3WBC9hOrBscIkocC11pDuL8v++JrDHDzLXBt2ie9Vpo27L9jGXx/NEHka4Hg9JWi8TX9lm1wmTHegmv0fUeCw3BYjX2A4qrAYDLFFTmxIyPQjy/LGAESMzY+gxN0HBiXhtRpVHEN3vWmAhvso7o8MmPQQHzHL2wwtgOudfzX67D2igHiBVzzTeZsBgvgOFv/bc7B/Dc/gzEbJauJO3LOvwUCxIbmTJzMtSTfimXKfULD7JNprpT9f1fuycB2j+sKLM/nlbyHSs1PgS17dwvowjndbhG6BFGay06Z8FqvmVOASt8z+7DPreU74xx7+1rHb/LWnE27oHE7BtdemxnFdcY13gDXMi+655+pLNSJ6cmI/tcArs319/bO+H0/8ecC11INk6evMxdH5v/57/74cnN9cbi+hEPRWczW22n2VJxRbUsBbDYJCopH1m+Ca+Uznp8frm8pXiuJAAAgAElEQVRuCDrAiZXhE1BURtbX1rNIpyrt4aPFVsw1l1Wm0YDlhUog/wxdS63J1iKu3T2Th4jBNenONOBDR9ZodgFMTwCxzg5XFPUXI0IAkYIP6auBudalkBgrAj1mzsS4qGRJU5LOe6Gl4jvqEqoAe6trljELUMZSlWKUODvPwKJZewKMnElka/UXBvCxuhMwIzMlmi52qrHx8278rKM1Cfra+YZrVQLlzvpTJF9aTXJ+lQWWU2kg151lW/vBXQBdljgBpgAlABZKD+vMpcIfDPxE880BSXdSVcY075oNhrFTaaU6NgbsyX31ea8bQSODJp/3VCAZsXgchtDMubv7qkYGD/fqDHsp4ISbMqU4TgteXn9UeecHZL2b1cVgxGBMWHnQ75JGETTXBOYS/GqrzDnkvgq4hvUKRhCeM3p0B5ToCFwDqJISa655rxf8m3MP7TgzThEMEZCeAIuB4JT5bA1ODM/WIcrhmHlJKTHBNWp+CJSdjgg++9NP/9VAlUoYWa6CzqG3twW8VnmMWREpaWSJnR37dORNWTDGCFpQBA2tIams/PPh8R4NB8SwCeMCG1l6Yx9479vbr2TP0TYQ3M2aGmufSQLZwAIXAwa7syFFbK0fFyANU8lgrUoELertVH7GmPsdjrHZQ2QaM/Q5sJyPjRSQCEDZIe22wDX8GyCrbLlB01GOkzUVII2mIqVG9DFjySPs6SRENUdIAwwlXyqD6rLRskOmKtV97JUGVNEGEetEAYpLn7zehSe1gxh9I+o6mXErlqY+U4A6AayELAoIs4dmsJpnL4fIIHyzxbpUPe+oGyE5YOq/F/RkrkVzTYC72CLcTwHlHIiLqcI2ErpKGD4lCM8D2rpXudYaZKlks8sqsw+1HsMo1TO0zqR0CNVUpgGaBtZibzSG6haqEjF2PHSgUOXKE1yjTXfJs++fUtgCAkNZSYmr7WIaJ0TrSQLsYlkqDu/gZdXvA9iKbpNgGtuOlraggLVoItY+1YDz/yvQmr7hKL/N3BBoNEuPgXKVoXfyoRw+A9387zx37bGVHZO5Yrbba6P1TfUT4SNeUFlzvodK/nQbBdVuJgIuItcc2I1OMhlAwaWmPyG0p0EejUsH1DpTW8aC93FnZlwHiQqey+gu/vG6WTl+ZtmELvVNYiiAA8tM3WiJCUd3hy5QMGuQzF13IYcduEBpfkpG1egHA6FEpQxO3jOMxTnN65R7XlwWT7vr+Q4DNsGG/KCp9djeb87cAlMMbnu6lttLukXAefzvJP8yB9u/F1/b/qdy5Wbnxh6EVSdHv5qVADjTTxRQU/Ih+mpsuADw50LdQN0VuJml/d1atxvmWux/nnuWhfbLdyMD+dATOVhtXMCgLbqwF7AvfomTUkeYRF1QT1P2k0tHG0krJ9BFruBzUIdJvQp9TJ83xcq2PxzwuwCpXN9J5PiIudgWuCh/y090jLPug6+wH7ADKnsMkF3HTCdrDS5lrU7gTSZ3vxNiRiASZqcAF76fV1+Sh20ST4BRr4BrW7sU+z03VQgMb4Frkcrhd39rcM3HV8Yjz/sW6FTjmjh9lG3Gp5m7JdBaPLatfTtl+0S4XoHuPR9fa2LdnyevOX7x1ntur/ut4JrsZzQhN7Wtftxl7xi0/nZwLfYiZ2W0zWUz3guurWPYz/32OP02zLVT9/3XCq7FbsRn2jaS4XjAJfq//t0fX1ASenWFQENaGzzg4LAYMEvpX2WW0tY8VSApCWUjg9FNjhtpdB47Oztc31yTnQOADQacE5DDUaeFyw8UCKK8LCVVYeFUBjeMGTpEyrg2c00OmRxN68cZICkWm8vZVKbSplyb1Ydnyqs4YM/UZoFGnbr0pT5aot8B11QGMRzMKpmVdk4cOoJo1h8Jcq6gvxlXFDQ3Y8ixtoNKBZQJxgrwKjbdCq61E64yCcwzSsxWQ5QDq7O2HXy9FGMwm1vXjEi/s8G+f7P0DBIO5xdgUxg86jomsXOJzsvwqCOiNb9GiVC5LNTiEsAD4OoFGjEDqFCZlzJwDWIIpIkzHicdn5tsSL1zM6kCnJaYr1lfuU5AR1wPoAsAFqxVlf7dsZ09wDDsOAC2ADZYIpoOuY59wHQ8J9uxtdMI0GSdFvPPbE6XUSUAJEtrAGoE5XzwywUVuMagl4LTGmuCcx8u+VwFjaQM0wdJwDXYBbLWwDCp8l4AxN3psRg/cdjNBMzPtwdqniHrSoG8GIKYBrEeWnRXwMLZ4cuXnwtYmWyj7jKrANFuoRgpFmUMOwa/S9dijp/HC8w1BeXuFmlNNDL58j+CHijLlDtC5trt7eHuDgDbLcE+jCeYlRELL2D57Ozw6dNHznWBkW5AILsL/bMAb2YzuTMoS+kxP2HzibYj9tooVSabAOCL7bD01RQ8ElSDbWE3Utl6vCnWJMuDK3s+nA2DfwmOsZYxV+EtNUjUM5yMaQV/A7BMqFWW1k5gAqyy8+W8suVnr1EHzVzLGYOyf63RhusHPMt6yJ5qkAzi3WqAIedfDAGutZGVz5vlewFpaTNKBDmZ/AZC8tQUcU4HNnpsXdJFe+p3qjPRCSatkTDXBPrqfNMZm4AtzCys6e2ZlvfKAFbYF8/RAF0AS4mx641T/op/C1x7kj5fGMuDsZbrg0OmroICBx9ZPupmDAT501URjQ1UupcOkLgt9j3mQz93MiVsWR/S8h/kY2CnS+spHVLlx+wGyNb1wytcoaEBEgzsGnpJe5D1Mbt9417TnmRsOPeTZbITMZwxuQSGvJhAsc1hfwfoT6A6gbay45vSL65rP0Q5dAXGeE3YrYmYckBngTXqNKmhNGvWdhwjSk0+am6G1W8zg2QH7c/KON52EaSPZJuWbsY6l3VW4NzCdcD0xWPC9tx8+ljPpbEOc01rHa87S4YzNjjD4le1bp/ejSxxgjjd0ADPdXF1U92dwTTW/dT4RkBJyjcbhJ77X+PWwWLKiPE9gMhcsz4j8dzxTwJOTgAyIO1MaGVvr+ybXlxZp3jmkvSIvbKfOQMfgX3oBOsTcYBr8g8GyObydNh4JXScyODW6g7KWH8B0chohVbo5bUbWz1TDuUUuBYtu1y77P5IBu6Ca4vWmqRL1nkZAHRJVR0DSXNstkG/7M/a/Xg731pbXhsG15hoqnGVfcz59hqwEJY713OtqSmZMcC7N8C1GdTKnphZddS34BS4Jr854FpsntZwr/eM38gBHO2HzIs+q7HQMyHJdwy0VGwxxzYj6LHucTxONPAu7hyKy2+Za8ucbTT78LvoI38LuMYzZsMq2zkC+CMlr+Xwz7fPO8nuBGwZZfgVj/aV3wJTKhYwc23v83NNngLXAsSdeqdM7QSgluuOX7y2B05ff3uCH39yvd/KXDt1zz5jPS8Z47FPyr0at2xz843dQgUhVEVVsIn2QXPO7JeF7o/PXxZcaxvQczTX8ltr9NSc/9Y/f832b++9LQudv+fcbW2ikw4E126suQb3NFnMBEMIvBLkDLPqUiQ7iWcWw2agpk6hCYCjWyAWiBhC+d8auCTL6owes2B2mQ1s8XAzyycMKXUmtbPG0tPOwk5QLZn+/pnYSKFZZ5AcLkjkNVkbl8viM9QjCnvEAEQc8OheqZytdXrk6ye7qkO7uoGya9YNHXr8uXPnQTgq0GzDWLFcj06OnHs5E84oTWCyPQxlxt2gYG5i2TkxBRH0q1zN+hd1eI2ylnGwRZ9MgZzYDcoESz9MteLNTCHAlk6SFoDGe5PJlRJb/l46ZAk6+C8yUhTsFkPNrDOxvroE9O7htkpMAzhi/AR+CVwTDV/drzDenz79YA0qjWMJtrvUKUCu3llBF4YaoAyba5i5gTJn6utdXDJQQaDw5csXMouUTdd6RvmuykOeCWaIbdZ6TXBQA6yFPZeAnc9wIYc/AJ66T2rstY+cxS7nRYGl1r0mMfTyOP9hTxAUdnmgvR/+lTHGPciiNOOO3WxZkqw5h2MRsJABxFgzWlvpDtvaNnGke8k2QKBnNrhmNDCs1awpfP/2688C+e7vVYZp9hAdQGfOAbzKaRL4rT0vHR0FlggGBGCD+Sdw7YwlrwiQisFDraxoD7lpgEFfgFxoZgBQNUFkyjXVqQ5lb5gvlUMT8AVL5uqKhhljSWYafseGKN1tmQAztf/UQRTgjAJpPU+VFzJzOEpCowXoAFA26kLArq+f5AkBNoC9saUAkziJL+v92LRA+5vXsQA8QFa8Y9nQwfLEdaZNSPKlHR6/S0qD7YiBc0uNTpfnBXgqsfFyvtOxbqwtJi2wJgGmavEzAHRjiQrisj8ssJ9SxKz9mdGUydsPshOIkUHncc+6LpejxjOs73YAc1bGvqdBQGQCwp5hF1khvhqX6LFV8w1nRM+lITKD5cUh4CV83voXE1hWEP7M9SrBbWs1OTCo8mLbFTnfaZrg5IgZ6QIYBEJzP5nlxDGz+Dl+f+/GKdGUS4SkwN3losUWtZC9rVTCNuKrdmBeDADoPoOh5/eNHcD6CLiG/bF2PVZX0DSLiTZizW2VXQ1gYgHZApEigXHFMZ8JnYA4AbliK7Xz9Cd7R0FXDGt+ObKAbDJlRpz3H7+QZxzxSQL4Btf0Swa8C7gGUDPnlkKvp8ewrhpMzr6f2mqwWyqJTJLUeyMsX5a9S4IBthNjC+bgH374gbYSdruBTJ1jHJeAa2F/OtGC3+ecScMNBvEeKrK1zVqTFMPL4ewDmk0JtG1wzeW3SPwObbD4SAKTG1QTSKn5CvMIa5BdXi37IOdcSQ054k4r2NZp37uENNUFbhhGv3kT4TXg7UZSmDc3pIlPjdcudk323NQ3zb2TSChAK1qXKmclu/fc3dsJsAXkcQKWQCv0ErVHwWy7vLrhnqMNIRO1G5nk3We331RUxC5njOT/dIXHDIgGVjNNW7PHbJTCLvhWNsseuMaZWwAhlWcmqaJ9ILZ5AZi1j5ddXc+caiCt1WZyJ2kxE5IFvHwjuEY7U2tuPoceQ7FKDyPjHO9NnkUjsbkNnBPnzJ/nSnvMtdyPwNdgri+TuAF6pz8pYK5HV//u/dRQpv6lxj56Zz5r7HP9u20qfh/5I1XkqHQ5tjdriYzNzDvzr/KxK9bdvkzSX3lug2vzYwFYlDyUrY//z7+/EVwr/zr7fMzvKcADBIWxCsYh9DrjzO7oyo5Okj/rq/bBMaC6M1zLj94D0Ex/8j2f395T31/3Qc7EyTSd33t5aWZmD1b219xQHUsliaL5aS14njXlp/zLB9ey/vZK60/N97tXxmaZFmj/1kIqS6G91Xbq9TsHXOM5PQ1lEvk74BrPgP/7f/zjy/W1GhrkVJBDZ/0z/J2uUXW4ROVFHtk5wLWwLaLPM7JbdDzcpQtBJTV9qoRNr5jFTWfQpYbyMHOvOEodjOE9GSC6GQIBqHP9nu9gNhnLzGrxUsWiyr0cqywAogARlzu6VCBBpUy5ys/UovrA8j9qyV1dy4GaYp89hYNZpawmx/ji4nBzAwaLGivc3kGjS0LTCF6p4QbgLZuf91SQW4ety4cKBE2JkI4Xl0G1Vpi8Q+mdMWgdovxkgIxDT0twLMRp+AmAKTtLh3bqZjkwngLMdIwRZFlTB1cNMEqn0GWcHD+KxAuQAHiSoITv6CBPzy3gKqKweDeVPbZguMp6wAISOHl1fXP4+PGT2C5afSqHYcDqg7qCJDk9WLMMjii8refBNW8w7wBHkYWnbpCeF/fR+8RoA1CFTheEkV8IcGB+61BgY0fMs0p522mRyHP2C4Et34PlL2bopRxUPuXUQLMItAEuEZlmqbeBOTMEUkOejrGc/aRqSkh4ABoavtYD4ppSd0D8mWsr/56OWAMdDchXqRvuHaHg2BAD97j2w/1nBUf3YgsSpGL5aLObyPbhkIQl26UsctTU+Y8ALxyxsCMMBrSD46VSmWrtG4Fez4e727vD1y9ftFcirh3GjXURpRkp0Ah2UCWb6r6YMnOw1WjPYEdoC8VaI9PTLLlyxBLVWWeNe8ZBZ60fll8JJKDGGoJal8vBrrNzKYA3/xz354oNSGTNnQCxZCgOLUg4g7QhjijI9uL68t9uOJGf93wjCJmZc1uaaDtBMN+gMuYn4JqarXTGOrY6mml0TZPISdkt1qG7pUaLUUB+wGczn9iFGM1q+h50x3mgekXHXtq5pm5b7H11wOtSGgGhsTK9hgzHLOCJHCyBsQS1zFTKvultaFsVwUyDDvM7M5umu/ohFseknYrZJVNjJQA93ewInASQc7Krx8bXn+w1288w19SVWk9BtktK9cg0E3MtwU+YeLQj3mPqJiqdQzHqLLZttuaTS9RCXxebzbbIgVT7XkmsCRBESaiSK2bfWjeWpdPUYbsuSYTpaJefRaegwZ/oOaoRgOwxgf3RXCV2OgCCGOhJmLVPlIAuQWSDOV6XDtho34aKTorTtMfiTBpEi79liQCbcLH1LgDuh+nSrPSwD58ezUY0CBQAK6Xhy/uYha9nMJhs3VKV/qdBgc5SnHM3N9c8z9NAQO5GM6UICIaxyzNTcxl7F1tZDrFCJp9DKTnWWsMJLcBdPsnqOHfAHiF12Rj5F2UjyrEWwyt/kHDQWpUkCPWIswY2XcDPzy8ERj3Ip5wBiWy9KytiSjyfYg7HV3eDryWZ5oRA7f8O2kWhKJd/8UMEqAAQh06sEp8CJ+VXFbhoYAP2Ig1JMFYfLsAiBCvSGni1/gL4r4B3dNnKrstl6nVb793GK3svf2fsGwhpkKL88dHttmfq9L+aFbpYDq8o7ZowQqspAff46i+HsFBXcVyD/xaT3ga8JFUGWFSNnJq5hoWWkv5G4eX1aAxt7avcVLYhfzbx4RJo2n10DNOyC/muxrlR/gBz+fkKss17xvqbuWPfuHyZJcqIG2Xb5Zfc3iunagMrPfSC0dC8ZgBVBZ6E5T+C7JzRY/x4dqc/ysht8LQzwEa3xyWFigyPARqN6ZiBLbg2gODFiBTY0kOelbUFkOYY7EEFlkyUJZg+wLL8IyOxhYYdfo7P1iXiVuSdch4tvLyOIFsj8D1Qyt5Ydsw2H71wy9Mv54/v3dcayGNfrr7Cvo1Iifz62zm4/azz+fSIQ/+9YuqsR4FrnCvHE/tPoA813nByYscCGu9Pf239zrqX1t+twLafz+N9DFaZUcck66tP71+2b3LaIvd5VbZsjtNc2/55va3PlJNGcLNe63Oxzd6j7aPa+myrCUbC9ey//Ps/vkhrZAXXGKA4uyBgKZ3aBIgAUMpExNEIo4i+phcP/+WGCGRH+F7VFcri6EnMTgelDLWKm/j6FfhZZ4cd78x+Ep4nNhW+i2wxQBSwv/BNaHvAacM1GGxeXRcglINdzms7g2yx7gHkODjwYiki2EvUCflINhSuqTblytg2iNGt6PuA69IQMJ+oSXY4HL7efqVjAjBFNMIV/AJzJdpdybLj2dNIAe+ajlBiUiizls9G+Fe70gyxBCrlMNdTdsnuKDebG0nOrrS/ZlY+pYpw1PWZBIxaDzXeOXgc6DKgRha6gKo7doslmAWWkTulKeN9x/tOBmQciwIN3YkzjRVQeinWghht+p/KBXkdArTaiWTZ3UkvDSBaxhWZdoBseAey1i6l3ZJ5L/2Xh4fWrTo/q3JBlIri+XJPlZVC3FnBhjqMydiw2UDpwSk7j3cm+89loROwSDmTGgJonPG8CEyRnccfvAfLsgk6CnhIcEKmhpty0AYYvCZDDDpvj9pbZFgZtKysoJ0BBs4joO357zHK++keHw4fP0JvLiWxYegBLBM4lk6lKa3Bz56fvkhTyd00v379SpAL7yvWolgnuEczl8SkEWN1BiTuYBZRbJfEpRMqGXNDh1AAhICvMFEfXFqkcmYFpt21VvOZOYdxBZBOYNhlElTQsnZbleQ7tGKA6g6hAqS1T1Q+LcBV3Wd77WBuVYYP4D8AmkA7MsPcvADzjaYN034j2BRzSV2L5zrEvcMCA8sEDDx2dramG64Tlisb3BTw0GAa7qk9KoZp1llKwSFynvWHM4OOxiiRjj5e9p3GOaXOGh/aVZeKxx6ovDKNSlKSqfvn3llrXDcGbMPK5brzHmQjGTe7CPhRQb7tLtmiL+1IReaApp0MszSt6RJgPqMDQa1dzWnGKI05pHPSpUMNzri0xKyXsH7y7BnLCRSF2a2k0ipWzr3qTGvZyQIIrLc5RIRngDXtMNm35+diJqVxAZIjvqfOu7DAHMAYdFK3R61xdR3VfaP3hFJQgiDYo+lSyjXjnnRmlUxWrN5JiT86mdacpX2jnIAA6etrMcjVpKjLE+PYsvEQgHl3VKUepUXz59iFBR1nOOXgmjczvLzOVTqZbqyzjFTuYgGu0RpkJ2FoZmIdN1OvHe8G7/q5HfTFv/M+V1Oq3ONR5wfPEDC2BW6F8TVZLb2uBmg+WIME6FkJEVayJUg2YLn2WgNneocuqWlApbP/tc6ciKh9WMx8g7f27fCsYFuFsRafhE1rkNx0OWOV1B1kC7TexOgSGCuQMGtewbXGB+sc567W0wWTcFjgmDvIBjBh8nI4XF5BZ05AX7zcnOnTX0wZZfxTuCks82fTGY1p2K5ylg3STNuJCgJTTbjuXE4/Q06Ope2kZDvEzAkLtf0Tl1273JlVF1z3Ac+smKDJrCZeBNPMYs08LSHpZIQyaA/YtIZdiudXwLjA6MEm4Lm9EeY/Dgb72v27BrkqN5H1HDwsmFHWqwFjHVjeX46d6g7F5pR8AP0nR6A68ypiJKgZJhz3QWlMNgur47A+Z5aRKiTyfYCGYoMw5GUH9v7sjaHWbSpfevz02dUuyT8dVx4g7LLu/R/zfv0tR5vLhQaYY3IRWFlH3x/rbPcFd+47sZtcr1i1r1xkgpttJ/WFCWjM33XyP8BqzsYNIMLcjpKisRsq13bJ//j5q+8ZW7DVDN35Ut5df6/ravs+87+z97efeWt9zfWwHbOccRm7+GJ71zw11q+NS363/W4Sj/3701c5/b77YF9nZA0w7gJUx2XRr78H7ODYOQFUBnnmrXHY34P732JyM8zuwead41nn5mCZc0R23jcjtZqMljqirbRdnsmWeY8tshzsbH+trGOF6/DMPHEPXCuMbNrs//LvfzS4BtBBBzINfLHX/O+w10hBdyYWn03ZT7HbkjONoZdmDZyqgGsAjuDAYQTjIHPD1P+ZrZZOoAu4xpO7SqNS+khDTXBNTiTuieBa3RfdEdQlhng3BHdwmOdBuqLL1WKrwLVib5yjK6DZS4eXA5s03Bhcw+MRpNI7kD1Har0cRBq/lBvYUlPjyJ+5vb/nHNzc3BzOmEGWpsRkyZQu3jhQEEgyiB4BAJ13OIlPFvEXNFmBG8CVrdFSoK8TyYnJWunToMqIx09TycVkJilo1LOHBSP/oQO/GEmtty79KOePz2/m2iMcUYGZWeQB9QqcSEmLg7QAejhoVNqpAAnll8gWq9xHTSgSaEUfHHntAtfu78xskKMpx1tly5cXuAYEfO2oYj2AwUixdFsJsysodH/7pUsYbUEUNKNM5pJrQ8yMLbgG8Xvr9T0ILJvaM9NgBVjKHATkwftkfgWMOaufQxgBmoPIgN9Kqrjrn0E4sVpdsudDPYEiS2GiHTXLsRaWUpvHOAMq28QYRG+uO5oScDITkobShvf56TOBC4Id6BL69VZgKAFXlYFqjx8MdqlEBQGiwDWx9pRxHF2BOZceUdtDJQsCvLvhhuccaxxgUEpTw54Q2GVGp+dTQDBbGh/u0UUWbDTrwhCUwrsavGS+2YEQHgjloXdfb2mb03BGrA4HGd5fDPbS8Zl217YXa8zMT9wH7DjYi1mGGqawQHkdJARUGEwajPQhI9v9ePhAhq1sHOfT95jJiHkgKoBokXMFn7KT+KOSsscKTlISTXtRmp6tC1nANmwN7VaXtWd9ZT9NJmUWUuwPPzNAbzptNQ7dwEb3Q0n2cwHzk2mhTnoptXeiyQY14JqAnNaFi4NY4F/WS7Rc6kwWQLV1GPjozpozcK3GLWL6hlmQd9Tq1qwkIOLYh3XpALlB8jGv1fkZ4Ovs3LjxiIqFbmAnLCLqqFovFLpsLr9WBXjYCk78mA1IzTYH/AE48jOAcyo9VXdc6d/kXbSieRpnXYSdycSf5BHC9AMbKOA1zmX+zyXcAv/TmKclEM7dsAe6ajqvVf6asD/nZDY6AYUAipskRNYW1nA6qs9zcq6TgHJZv/S8xvwROKxyyuij+akCqDkBE4Co9ov3NkF2M7CiB0uALWW8ZGgLFJV3MdLH5SD0z3J+z4Ao+yB27OWgjspprJRjNGWO8qO0B2Zp7fSROMYGuqT5dVyy/fnLZwJp+JyuIxH3e3Qvpe1OeY4ahygwFBBa9nDoQWbfi6VnXdKHB9p6+FpI5uKZsfblP+qQubq85trFz9rpSuDUflbtNQvNA1i7AHsNNh4gf/RVN8BaxpWJIlRBFPt6gmsd/hdQicSHk+yY3AKz3Ywr4y+tw6fDncetwPmwJpMWj01xsx3tkShDer+EKFyE3+5E+BYpJT5pkuEBG8LeTGC1DRBPBdzxAfbYI1rnbUP5nw5WAyTpt+kGLfBDB1yCQGmPBWDMPl+qJxxHKDaSo6D+JKvOY/bttOUyBmM/bszz9r31cGFMD19Hh8vRn71x5DUDzhQoGmDrGFxbcBmfYV0D2TynrOH5EP38hRJoxJOg4ZzowY/AtbrX2+91/AmPlMek4sbdD/qMHS+6BwrPr2ZuuW4Dtw+gfO82qWTKmCzgmr+r2PP0nwDtrfm3A/xpIrJSjlmPHv/1Lk37Y5MtGvAjTG5nfR2DLAWmF3qibWHs1vHN6Yuf2uuvDEv9avvdBp1X1vLetfb32mt3zeJ6H7gWG/L6fRI7eRUUa20Xudt9uO8C17Jk8kq+cmxW9vYCnr0bXPPepu+6JgHq+r5w+b4KEhRb+c/2bJlYfcYUP9uCa3XGVFVH7OYr4OD9tfsAACAASURBVFqCNwXSZrAEeCNYpjr+XLxKR1NSyGy92UB0LtQpESwEMnU+XCxU/bwmX8o7JUwhBjyV03N5qA8NOZbK9oS5Foq2GEHofCdWmEq4VFIZds6OabXBWPWh8Lk4gbguAulkp6+ur8xgEognnaZ0BAPIh+ymgmCBLmEgKRMqgXt0YkRW/5GgGkpF0c49C4RB4SiHSZlFHKF0YCW45gxmmCwAg8qhohaGMhoRwOe7jSArwXHAtU1SiN/lc6UEYQpxe5XqPcX+khHqoKl0OxwIF3PlXKWV+B+dcDNbqHH2+MD3jwOl91aZBxhVeEYx+jTW+O+U2sCgi8WkZhpYEwDYBKy5Q2i8BzAFCfrqumSI3d9zD4SNlwA98wnHPI4y7v3x5iM7ypINw2dU+SrANYjd45oJjAR2KUgIq66Zj1o7AAER4Mn5B/Cw1aQ5dtAEJgoMSSY9mawE1dGDU4mr3i9MvGgAKlsuIDFBFMFAMyvC5GCX1HSCNRU47JIcQtk/VaLpTa+DIXo/1qFzF7I4p3vMtZfHz3T6cG82krgTaw3/DfsUvaQG15wxZ2m1ssAB1hiMj/LoNVueA45Gp53hAIbQ4nMji+xTAdsruEagShEv1+fD0wPL4zQuDupjz0RaPZyxDSIC2JfD4/09S08J2hOEc6OW0h0Sg6GYDGBhMnBU+Tznzf9jQ4OUgwIIN+CPidCoTPstQLAc/BxIDoyIFbKsuu/BA2kcplvnn/tzNCohU8h7ButBpbJbAEqWSkDACjBFH7OQStp7A3TRMQm4M7qgxf7nLOP7J/ue5gmOpNT1b9UPDOs1DGHZpayReXX9G+WRfK4KYgxIplxydDPswCyfmcyElIrNQgtlCvGMYZjyDC6AeARa5Wan7EzPlziq2Cfl3wawDSCNOXpwKd0IvuIhEVizjWZps8tdCYBqYUjOTUAUAbbRPCjOYrqAVmC/MNbEQkVJKYTTyYDz8wZcI1iYpkpgsSVIcVUchiHgms4QARBp7EHbOzQZ5UuIncSxtfYd/aFIQpTjb2aG94LeRed41oj8Fu1jJglgQ6lBpkYzCRZbUzMdLKWJxbcj21UM3imYrKRNPKcpji7GjM7dUZ5SchbRygrztjsrq9xvZSBPJ7lWfAI6POGm2Ug7tO1j6RwZVQN8Lwd3ZnTPDn3a/2L3pSx02u8AHAI60/m0NeDwDD/9/JPYHbS/ko7ANQCuwZ7Tbyo7CIF3r12yHaV5mASi7ILO+TDvVFptBq4Z6GGu4ZziufgCzc8rPsft7V030FmSBE7TlW1RC202orlwZ/mwATeYT/xqBbTywwW4GPy3bmcqTVgCaiYlAXqzqonbssqkm1jA4WaSxL41x82Jwdq3dcaHZdvdRQNAN8Cmh08+qf2U/vnqr88kXeVtncB2AFWJJ5cC7iB0pwJuMEBP/1lCwWbc2j+YiZs6T3KxAa7lcxW0sloopaIa84IKzFqLeP4EaXDpBq5D16rBd0x1DK0cBeMOuAswGj7OCnUdj0yB7AkcFnBtFZmn3XX5+bySAmAlKLZ/5s9WYK0imIpNlKZJ4N0Abl3TPufe/H4LgLA8+8nFUt6FztisSX9+C3ptgdOa2/G9OToduzWTKeDanN/3gmvzc6+BUdv3qFnYCxj5SzQwMrg25cpOjFsAs6P14fhTk/2XB9feA5y95zPrMHwfuKZhPgWhbkHHOh1esXObp3orwzE+XtIcPju28cB81ti5rKH3MNfq6ZOULdurhxBG0WMh2yInt8boBMD2reBarqezS0929v/8T398kZBvmAcKWrpJQAdkXRrqbIwthYLtzsKX+scA1yTgLaAgXY4SqERg1i539kwxGeCFM/c8RTB970IO8fs0NGDXUBz8cpjwPtPplE4bWDKm0ntBTIdsHo41UdbyATAXcA3voCAeOnLqBloosrNWuU90RVS6YYHtp0cGuenGyHIg3IdgpIXmXYrCVx7lNzPYS8lQyruwiNIIoDVKZNiiHTLfK8BHrhOGjQLq44NOgKacy1Dbk1nNYYC/ASYlSMZVxKro6wlUMgvq7JyBBf6ncjJlBFhySgF/6JVp4uOIYwxQDoifBVxLOWQCMtwPWWMAazcf/0Bnlp05zwGAdYkKjmAFeAHtBKzh/imDTFeyzHFlvJGFNsD3h0+fOKfYxPhuStYAqoXxGBuUcqAJOFUJ7VIWGuaaWD0RfMY8VSA69DkCBBZDzU5SjEDKesI4JNuNJVAocxUAzrXicqwE+lwXLvkm48lBRvYySocUFaEznjv8bcramk3RoCDmSHvWndq8TrIuw16aB8fT/c/UxMi7YE8GzE0TCoCScNYCeKdzWcpSysEvxkcc0nbyuc9chq6AyMZngEcB18LSzN5DeTO1WyZzz5b7EV34DmJjMqA38MWABjeB3UvwQ0bs4wGlpwWAVbmhbFzZEZYEfyBIf059RoF6BIitjQkgiwkGN6nAG7Gk1FqBGj99Juy+gKUL6IWyb0MaASU6KSLtttiZ2BY8a9t+AbvUfgujGb8f7M0G5taDfgJ2Uy8pa4RJBHcrLMyHU9FsqzrUrfOIDoh1OBpwpn1z+XsAwYwBnlnnizraTgHuBObh9ARQhEh86RgOZ0jggPX1KpkztQj7/bPn8xwFcDipgH2YYEt7Vs5GlR9tUscSHY9dHs0Qwr8NQFclI+40OXSCNO4BAsK2VokdmWUA48gqD3tTQSTsbpeKRe/U7K/Bdqk9awYRwDTMB94VDRHIrMIZM5hrwXUU7He5WoGgOEssBRDAiU1wUMaHcz0asUmApSS7yuX8LgOsD3OjbJVlGzC6FLpnIxoluMjWJWMX4M2TGbA6M1VyLJaWSleb9R5x/py11HqtdKe/44Y+WTXYv3IwU46mvTDZZNmXObdSkpx1xpLcobd2tP7Gei6HszTS+tzX+KfbuhI7+nxLcohA32y8BtdcXcGzu/fHMbiWhIm7dqYBjff/zz//oqQR51RA5hZcm+dSOaZkUrdeY8pkMydqWqPzkxqrmDc3dsI1co+8/4UbK9zeofmOo8WSVVlL7JSo0hhdgmVpZrLmUM2E9L8x1g7Kc5bKjzRIRkZfa/hSZmGAkYKmbTusPClGc0DZFVyL5IJyQiovd6jh5JXuG4Y77ViYBTlW+YXYkSLKLKBLqivKIg729za2zJqfZXbzJJk+RQErTrYdMxqaUbi9xkwOfDe4Vklul8hvmGsCjBxjbECa7OOMXY1ioZXvA9cSZ02Q572AU48l9m2DwtuGErzHCXBtgir7gNoy8v6PPntiR7jXUA66Cbqz/ldvIpHFTEDtfeL4Z29DFK+Da/GP2kdZWYn4Pfw2nt8b1ljHv2Gg6yrfCq5ljxQAEpLM2EzbNfCt4FriP77CvwJw7b17IvP7vtWUT30/uHb6fn8ZcM1mvdbuLjNyds89hhuWoZtWLGcHmdVu8si8tWPQ8ottK7XOh4V8B1jYNs1Jc5sI36IIULIrA1z7f//nv3tJW3R+uPRvGlRThzc1Nki5UW7IUskIqJt1ESevguXzM2n/3FxbpF/sFB6yFLdXAKqAw9lMt2ZXqYPcBZLzo/02JTo5GSoFhdMTx0fdq/zCz8oIpaQtB1E7dRmUwUyJW5DAwuwlfCcOMp1gZrrFPGvD7XGpbjVaHwT1+FytXSKGnf6nAEIZeLGt1MmQxrXYIz4ISk9EQYZKmtx584iJ0+uTjpUFuZMdpuNlHacwyTo40PaYpSwEAIfTT42GMDZc0oH7sFujQck4rwH35Ox1OSDeMeAaQRv62uoaGhaQDNoA116eqLNFbSjfh80JBugER5Dg2s3Hw8ePfzh8uIAOV4CcHFpySAmwFbgGDREwoR4JQgiEviydLTxJtE7EXBN4Af0w3B/fA6AWcC1/12E6Dkvth14TDEJTLmcNtJSFYr8IRNI7Z81twc2sqZyP+H3KVck+8N7DmBJcQxnltTXoHOwQXLtPOemq6prSUAKJ1QhAz41xjPh4GJ5x7mXwZoYaI5mAKaXQK8gRQG46Rs8PYK4J1AgImA511GL0nhLgrfuFeSHtJmXvU24xm0LAFAmQM+MmgVkATGdAhLOJaYWS1AkaEYhxw4OAIcXzR0MGN+JQWQ9YZw5YlAkgaw1Am7TYNGDQXWt6kRhm2osprVR5sQBrrHEx12KjCRJTpxLAmTrhapvp2gmWEfCpmUrKjZB1jL6W2V0u9ydr7KC1pTVhttQoQpjAGuY/WnRce9G4InMtNrtBOQVSdM0MzDcINAG26VQQyHAZtK1X26fSzUmTHNP6HZkmGYFrN+tYgbLYz10SKIe3S4oVwDXrr+yxbRnG8PFRep0N4sk2p5xTjXK6KUks9yCFmeERzsd0rCV2HTZqlepmLpK9i8fji6Ozn5rZVDjdgfqmxHE6Gxx/sqCSDLFzb+ArzW6kQagO3AHXeB2Uuqfz9DjP1DHVIICBdu6tajakstJmrgFcM3ONQv3q7DSDfDY9qGv5nCVjzuUElLwQ24tgr+2u9Fll+2GDq9u5WVO0fQVqBNgys1uL8nCBzsBJODxYHxANmdJ1F+CamU73PM8EevHr1qxNYoMgknX5MNrxs9JMCd9RYmp22RQY2udnmhmpmUAYbPi9wKLu0h0mE5ZOSnJjz/bAte35xk7IA0jLuhfAqP2ygGumL3XWOQlL2WRdX2y/+CqzU2l1p0zDI4C73LsCNQNQCczS/MTuPD2JbZ/1Kt/bOljlB6qMOGWYaSQT1prOU5UPp0pAJZnSNSajLR2gwdg28x2Jt+5vOsqYh36xxl1+MkpCwV6jfa/OwYZ1JmAlD8E7Pb9oEFPBRjSVW4ZEzYHMHiZ43PtRRDgFa5gTdvy1Jh+eJfuMTBUNsgE92SYC4fZDjZ/WE1Io3I/bLDaiSu3E1pjUFFZVwxHrCl8d7MlxEU//MbuBlnVfaqyAv7LLY6yr0UBGu5IS+2WhMstrNBkGWKZthsTUk8x5vQHXOpDUA9VbVeD6TnBNW2JhWJX/otMt+aICcSseHAmWLbi2HXeU4M8/BRzZmL4NXvg9656b9yOwFqB5HeM9oEjjbX9wfbD6r3l81g+P9trRCpvRaskGxE7WXFVpWUPjec5T4FquMUE2vYY7c891uH2srLwADOPluJZ2Pp9r97uvnzr1naxyPteyOE/cxF+Qf92faZ/Jd/oLMtfeXp/93BPAf+WNx6/+5YNrtPmuGpjrZo5FrbNagzuj08fB0Zr08WxTKeID58Ws9+24fyu4tn5fc0JbOOxrf6ZjcS7x/+8//AO71scJbz2lLvEJoFUNDqypk4Ep4f6g3TyoUxKqv28+fTx8/ISSvGaMhXECxyfgml6+gQW6lw5kYUNZompdomx/GX6UgoFi353/eMhXMOzSVgR/0aYYAuNzEKOZoUGMcyGHSgGrHGFN4lpekUMowEicrGRVGWQWW0ovF5aItLskZs1SRgNr0Xqp4NtBeO6Fa8dZ41yNDHYW2xagpZFjWUmXhTRrbWbn2rLlHbadvxosmcCkDioEV2LmCIBJ1jLOGd4doJVAx3MGxPhfgQkso1EXyA5IHVQyANO7R1gea1lAkbS74gBCNPj6+iOZa9L1ssiu3z9vSW0GAyoIgrk2n5/U4dblzNGbwftJ0LjXGfYC9fIAnrhUEaUhdLwZGHQjA6xn1YlrvNWJLR3N5NkF9FKQL8c3+0bO/LHTIOde+w4sjHhCBNe8d1MqkzWkuReQKzaFtJ3we4BrCmoCP8oAch+yvFCC3ugarEBT7MTSSPLcxeDpfWNE5TpKZ+SUszWMmkFhBnUvt+qo6Sy8gHoJ/Mv+iFlX+LxLthGEsxmEtfMS7DfDVHPx39h7tx3JsiQ7zOMekVnVF3IoAXoQIIiaISFAAEG+UkNIgh4EQfr/n6BGw6rMuGUEsW5mto8fj4jsrq6ukRjTNZnp4X78nH2xbbZs2TKtdzXsKMaSnXSO29CbSgOAzF+BCZz3Nvo1X2faGxgrdeBUcGOkRjaQwJoYZ+weihGKLbRdlA1uIEbzIRsrgBrMDANYtj1iHLYd8okh0OhV14r+nZiPZhiRiSBQotk5WBUGA6vDtGxsB77+u6UE8IzYE0qaDJa0ExGZzwIN3BQlTF3ZHw1AAPotyMZ1+6TSq1wv9mse3zMg0fh3ueoE13ANJoEMQPL5CIjIXtP+DNYbWLFkjxqAoR0iaxigBe5L5WM6pXMouwHN6GSKa4Q9NB1eLYOyWr13fC1ySwxiT5YH16KDxmk6dJ75MtzDBskMUOm7OkCvazvxNhlEBLwnuGbtz1771uWBxrk7rCXQVim/uzkOcC2liH0+imlHgI0do1tzjey10owDIKR1+5zuo2QZ9lp+ekGXRtm2SExg7UWugWAa2emY03MmamDjCUxHAzTl4gaKuPfMNqtyvMHY1DNKyiD/YXzISk636dI+TSOAVWdQWqoCmsIghr3oadS5okCrOwlLs1WAdYGwYfgbfJQdU1KLQIiB0ez/nBt9xh4HElnz6YIZIC3vXMG1MK8CHrVPGgA7CQ99vjV9M1d47qw72QrbbjdHQvOY2WAmTnK6viX5UsB/gKHEOWlckC69hXZb8mKDxiiRY1Fx24s6qwiuCUCm34Mu5NBcq2DEe0TtvcuPqX3oslDorsXniUbdgkF5sOPfCljUj3ztQF8NrslOas6zzwn0Vmlo7K8+zmZBZLgrSQ5fD1/DPVvld52E4NqyBAN+H6a75qORigmsyfy0jzD99WiU5V79dI4pRp3p6irVOKy+/5SAGKy5eWjMv085MpO1pk/W59JpzbWTKEbO+1j3NDN4A1zb7kdhdyq1PBXgL6+PstA8R+31Nv/NosreGEyR8uN2NNfK63MDiGUt2qdprOfEhC1zoTWxDXALUjuhK7X1m2s/VMzQXzLfu65J7x34rgMAOF4qG+baDvDV4+Ik6rgIvv8tcC1zPgE22fzs7cRBx3cWG9jrxNb1BLg2/Y4toHdqi9Qcz3X7Fgq33V9jGWQuar7/C7hWtnxrd/bW4RpjTf/xvdkbZ8bH3hpnshKPvtHyd/HvYrHtota6xLtWwAmKYqgOmzTLQrnHTQBi8tHPsWcLtnY0Z8qRvTqyFw2wnf393/5NF/VH5NZBWLTWBK4lu6WAP8GTNpjFZfH5FCdU2SA6MJ4f7j7dHT59vismAMEEAwkpC41YbEqJAgQos9ZloRdnYnnQmTALge3RDa7RCXbZxtS/uXTAk0ENO2gGgTGycs6inzGd2+50Wcw8BzEJ5OQ0j+DemhRkcTkQVtDqQHaUqJLlAwc95SKjWxPuW7FYgxMBuuI0qfxLHfrEkGvwocdCIJiev43pZKxtD2K8P5l0Ot1msYQBWE58MTLkpLAbYEoi2MWtO4dO4EhAAMqWwKjS2AdUYwbVjms4Ag0OKXgm4IROsBCovrgguyB6LMqMX7IcFB27WALCtcMt1M6rNZZ07XQVFMuAwFo6Zz4JAOOh59LibmigZhRkrrkrGIKlZg3oqzW+Cqaw4ZOJz7Pk+gG9GlyL1lwDPllHmQNcI/PHMeUaQOA+OkkmOFk0d7prY8qVtE8l0DyD72jeRP8qYAPBgGdp9lQg5jKuxbGKTqK1cybrbmvsFnAkoDaYnedPtDdZ4/hOgmDPDVjivgLoCixUsIksu8C/aCcJLMm4pRFI2Gul6eVDQGwFM7lc4h0wh3bNXSb5XGZbdEBaHEnee9GLafxfzE77RiAN938FJo3BNQY8Tl5MAKtZhGDcoPQeINv5ISWIpRlYoFs7pLGH54ckVFJqJRCOB1QFeJ3RzvMowJc7GwZEWIPYh9KTnOW+Yk1qX8pO1bgPIDMgH7swG1TOd3aZSTMeGyjrILtKnBzMTeds7huCDQYuw7Tk4W+QkBBiukCP15fSe36HVnmz+GSLqX7HZADWnMH2UeKfNZzna2DxgkBk2HKtNTcAZ31Y+yAQGCdV5wQZNgYjow3Xmzn2X0G87KFBrzCcDc4sOL6Brw4e6yAphrPWfkBqMRvxXFWKHY0tx8159jCblXBzkE5dNQE9BDmtzya9tu5w2tptBtUAcPA9+jfeK90og2voDsnzzMmyASKqVFkJBwJsZsJSBsLrOs/EsbMWYBIUKLMnwMYmNQAeJB0geyZwPqzTsN5pM6H1ZYmBWq8pGedc9vkt+2FgKszxyC4Ep3BCQh1o5UflbAyenyWkORAQhz2qjtToso6xhx5sA3ZbH3trt8snMHNN391aiWGQaQ01eCMm7ExCpSIgOn4aw2LtGgjl2RlgyOObcxwAHzUu3WAG24H20QmUsMZj72OP8B1h+YfhXHt1gs32R5mkBmuWiR6dgXIxVHmg4PyVlQ/xx/BdeL/ANfskACZsWFXuOaJRrlHsp+hPIvjuRicB1+oZbLvVZAGAmb+jv62kHuiVZP7T0CA+gm1LnivrWNpy2p/0icDuL322Zq5hIAR+2r9yt1/qINZajalyOXBMW+GAeuPb4FoneevM3Qne5vhkLWd+GHOYldzrfE0ex1QUz8gSKdsgN+u7ZnCruRZtwe2G2oBrse2nykLn8yz3cNSpbwXafg1wbX20RL+bsLlKqtqnO7Yxx4Ok+29Qdm6hQd9bPrjnY+YNe7HPuj70r7bNvxy4trME+NIspatzfjmQHRf6Ah8Fwbg/Mnpjj3DN7tzMR6+79xz5bOHkpx52vt74/zrmFbja9/Tm6NhnH717a27fu51f8rPvfVdBSuxyu7L3+rPrPj4FEs33z2v1tnkXvqqx3zvjTz9LSxycujeus1FKuVxrAGvv3+Eo/w75dMNe4z3YxyeWsdk/W7s97YF+13cxY+z1+Xvdnf2Hv/uvQAGRbRqlKFUKWiw1AVwpL4ImiRwJBzclmmyAbYBrcBxvP92yXI5OnQ/rKfauTS7Hjk6XyyL4fd7mjvHcUc/MOE07D3OAa+lKGnHtZBowiQxAHaQmYKfDB6YGGUgSIE7GM0wJgovsRNndwJJtFkNKQMkECKLpFhANDgn0x6ThoU6mE4BjAHZ2RgcF90EQyMCaLt/1vgoKJ8DWuhgYDYCPYaEpqNO9hYmD9xBwQNAW56/K8uToyiHAOwvfrXtmkEMnNZlNgYT5nq2m0R64hq8NuJYAJeAa2SD8DjnD0oGazyiAKR3AcJfSsnniPCEgAsAV1k0DKJdsey+9NZRteFuM8hKsTQTAAVfJ7guT0mXBTwDXEDBQr0bAQOnaHQ4G16RFcn9/TyBHgHHTVcXuQpdLlIgp6GB5pYHYgGucTwIiYk1kna16ewZB7AzO8bcbUF1bycQDsyvaQaU72EZBewgagiovDGAg5iYYGSmBlvXjfrUQb1h8EQNONiEsLzcyFrDMkjKttQDtYZCIjRUnSyBttH64Fw6Hw80l1oWf0IwjMsY4N3od35EyFABOBOTdkVWBejqH6iCgHQLrDsGPgbwYVjkhEWY2y5DdeNNkQmWD0FkL26NYa7ZTPqWs9WPwwyXXBCIAJJPppmcDoIsgn+xAd9IUcC57FBZsyjFVDttajQByDmD1+jrV7KDYUr2vUrKudeggZnYAre6qA7CHvpDZS1wHBnax91I+l3VUABOfE2vQiQAzicXABVtUgSmZXyzHhh5SC2m3nenDLiD/POg62ZESYzkqAYRnYgBrkHYH3QOnPl7WlyjAtdgCKmW9qFw02eJ5JjaPWNf9RqbfC9lSAoWSNMm/c3AHMCUztxpf9LknvMylLz7oGHYzsG3bXNk7OxZHzpptsQAO7wMHtVumkvbCCH4yJMlKl5ZWs/Cy9AOy8hwKcJfCIgfYccAFrGm+qN1o/UacPZGR4DUiXJ0mKgAu3NhAzCGDa/6TOm0TXCO72p1LufeVgCBI4D2G80TMNbB6pQ14fXOjUm4nxlImWAkjSwjE33lAExueFz12tC922Hr9yr7QJ7lUaSGP6MGQ5/ldzFnPhsX4pw+SvaCl4Q7mdjiVrDlOvrWfYE1Y6NlBB5VM3yedCZcCibbO5t6+4buG5lr2Xp9LSRbK9jJpZxBSzxxd3Njm6KjpCtmH2CsqRez50/20jiEBTrLFhICjKi2sK7HBu+y8mZj2a6ypiufOngibO5UbkaPAPeHMJxg/WEc6XwQQJjFjfNXgWjRljTYna3EkUCRHX8lvbdmyZWGYje+dtkpswQan5PbHj9f5RgDM2o/dLKy178I6ox3+Joa6/lMCDmcM9533mUyEABDO8QDXuF5TgpgV5RdsrrjMark1cigrFBBgAag0PrUXdoC1ZQyaRm/wUzeiSoGVITzXeHScy420duM2SHsXXBvz0QWBmov4N3VGcGkMTcwdgGWegXxO3+CEGyabeQXXMKT6QJ6jntmmf7csNHda86C7X8fPd8Yb2aAmfKVpgJvHitu0fbS64BYK4hPge0rbaw3P5xxtA//3wLWyq/nLBtc7vskd5lqVt/tG97Gg3jljjcbybu97run4Bcse2dyYYm7bUW+wWiub75vPnO+N7TgxKZqzE9+5x67dvc5/Add+WXBtlLr/EuDasuaOJrDBv60JXtblHrj2ncCa7JWjy1b6OWLr0reOvzts3LR3c//331umKO/d2gnvpBoFg2uywDygBystQZNKDbVVBFKdH64hdO2DbQlSHIDCnKRUAYcttJzwX5xNXE2H3+wiExAoujZulMBAvPA/afSYmbU8IByNiwRPXe4ICyu2XYNrcSLx/dVooEQjpTnSYu96FvzH4OXbSwkRp/wwz5PFJvCsSz7g1KBbZMowUuq5Zb8hQwyH/e7TpxorOjEBHQdrojp9DSeTi2cwWzA+WNgBa3Jo4fkfHr5W/XDuO8BdwL45vgwoLi+dzZaGCd9v4DGdJdvBl2nlMxJUlaOqDHrKWQRqihXnUjuy0ASusYmBA1A4k/oZ4JoFeaMRg7UGUf5PGT8AlgiY+X0XZhyooYEyx2J2aK50Hyo9EnhILT/eVzL+KF1toCdAZJxlrFI0jgevDQAAIABJREFUTpC+yuFwD5F9lsCpzCXBFa6dxgQSFAYoeMW52ysNzVrq53fpBnXUegw7OGqWGg9D7rMX6oJhrFDCGb2fMBLjRLHMCKDGteY7bEu8xjVg0C3rKk0EEgQGDs/ayXXjtOfILaffDL6UUnLNREzeh3wHI306XF9hbtoKU0cNwfdTSnA1WilDYTMVjxWZGQ60u5TVQsvU6Hk+QNx+Zjdyv9nrAoBVOoUxyN/zejTMuNa14Gv94roXV2ZrpoOg2W4qz0Rpq4T++Z9tE4C3gC5pTiDb1hpExZpicCDdHAJZvlZ01riTvK4VzKsk+OoCTDGXf+K2S4ezOyLGduPP6JIVw9RaZWL8aA0pMTGSBAYvcnbg+1ISxzLqb9Zwg54lWb51ZnFOGnxx6OY3vOUYB8wt1rXZMrk0gO7Hh8di6GqeR2fHMEA4bjq3AEQKmEv5abuTFSAUqBXmUEAAN0Dwo01gI2AKxk3gWie2aC/JZjkOgrjeX1xiliRMtLump+voYwYlHLsC1zqAa8mGBFxjMhwPiZHirpID4Mie6dLFsIW0//gMpUuk75dukYIt2hh3P80eEwtMwJpOA/2H0QV4lsYGxVYrgA0lpAHXVLJGHTb/nqylIXovX0e6ewJ5VQJP0JhnobQLKzkU/8nNQAhkO3nx8PRA+6suzAqVi/k6yvizH1LSvgQyTnQWADl0+7hWC0zqaBq2OPY3oG0AwJkQE7jk+XPDgthTMtfcmOfqRkzUbdiUM3+Ce7UXOTlTQ3G/RI02YDD8NBbxDdw0JIDNAB3jSyQxuwadcoqnXqQ0y9CJeej20X5rr+On5Usu3PVWIv4C8LzW7bs2uNbNFSQFoc/kp+dNOqHtg3ZTHptIf8SfdXnwTHTiGaK3ljLfJKr0cJqh3n+6VsA1jZl2P21N7KfBNSWzDNBTs1P2Jj4eGaJ+BgJpLvWUPwVwTUAlfayUKrNZgjVSLX+ygGujLDQVtkkEKPZvNlvuvUsvAhjqzNa9duOaRPl7gZNeM+htnxBfN5N7WlODubZpjkJ2opPw3wOu5brzvmrPL/Mi20uWn9m/WyA915j7jqNf3Ilei6fAtRlw74FrOiPGWRyPxodd+0iqLNoF1yIvMkqU5xX3gLV1Xxx//6rH1xXEXRY2z+XTQNvOlU++lKtsAaTjD/T64nN4X0yf5tS45lp7gXzKPt+659onmzfFFvUBahmJQaeIjSj7NRN5gctPgHB8zg14kdeylfee7Qgw/A2Da++tla0deO/96+9zhv+2mWtvrU+mB8xMGz0MdTzp4NHHh05arbXYlRODVnsuZezxyRViFMl8Lx6Y4Jrsyv4OXj+7gmun53LY2L//239B69uaa9bjsbh9iVMH3PKhA7FfZrXsGEdAV2ZEX5CsLoM6CAJfgfEyDY1ueHkIl//Ayc31Ux5KJyJZXAffVVIUBiIrYNLRbw0MAShM5hoP+iEcn9bQKUESIGWGxQDXAALsdRsle8dAjcSPozskwARdLQPmoYvhypzQe3E/uPaNRfG7XELgiMZVGXM497xGAAQzPri4/D4Z15VZRZDw9eXwAAHd0i/qtV73zVIGZ11cSoLvV5Ajlk4BiAaTkpXNdRNcoDSYWVGDqjHcYX4p3JCouvSLXHoZ0WOXBjcgmxIbsWAUqKh8EyAuwDU8O+YYmXc4fJgTdgu9BBMGJXOteUQw9FLMRYqOs3Tr2Uwc7VjFnQLrxI5KRzfNW9hrABQCxGKMcW8CGBtExGsYx8dHdH9EiYoCNfwo0AG417prGeeyRxVIiT0XgEzAXHejq2DN2UIESmQDGr0POygOpr5TzS0EoklXiOL26Jx3E93Ec2aqEZCUOLM/y3sFym3LGQdLQZ6YA+2spgxF943rKSvvRhcGBipwH4bw+lLzlyBlAdeYoZBxDxAjQFvPU2wVNzRIAMbyIQvhM9BK6/ARjNBpcDMWgL9cD9bjQkdE6a8ZnLV9S1lQnSZshuFVn0YBEcsnkKKSUJUiI8lgofWUfJvJksBITi0KO5t5KmaYgwR3BSwWZMC6wYphKal1BeMY0TkvcXTbG89JgnbYIdxrBa0jAZAESzFzRkJmljpw/LP3HRQR4I8WnY+NNJ3goRg9tTj2myRDMXMN5Meuie2nC2ZNqsxX+xq2mWAg97rZs1UCLn1Fgf/PhxvudZVdhs2T9Z6yRq0hd0YkmJR/C1xTTW2aZyjoFnNTNkNrSQ17kvSYAY7Y481GQZnj/cM9l1qeOedAnG0G3uP/wAgLE9l16wVu0QrZYxFIrIYVYj5FY1F2OEF59txcnwImnEAbTOycBSyrZAwtYA8/2IJhngKwoI2IJttw4PF+BPwE1/AdBpvwd4Hoer302b5NRlt3Nmxdv8hQaB8K7JL9vrm5luaaX4teqETlp/7hhdnnF4fXM8+fz0Eyly0tgHsXYKrPcmbcJKL3VHdjj98i9naDyzkD1KAh53bWVjuHSSbiPfFxqiyyztIGS5PswRheokvmpRstDPZr31MnS+ObxEZvG4FMB7XsL86mUc6xlpE2uKPHHqXto8tl7JL89q6GaJDR56oBWp3FzyprZLJBMhJJxOjZGsjNmowv0gCWSlt5htM2dcnSAqwFnON+0TOFKZatpqtMFCOBiM4M/FxdSauz0BOPR9tuXaIBjx7x9cpJRGvViEHrChI+xBB5d7lndCaZf8qedndQAuTedxq3UR5UunhuFBQb7sctMC321IaAIGVHVHPp1FB17irg2lrGmQ+FeRWfZwG2SL4WkBYAqoOvzfWqysg39ieUhS7gWqa4WE0T9Pw+cG0CY+FNBUiVve12jVofCXYbRNRatN0YMgB74NremHJcS/LO+6f8t21zojmlK3qX+dG9HE89X9lQoSLP92uAayfuaLxs58X3XmXmXvM6U7fcu81Vo/e4AQM4Jjs38N41PwKu7QETsqkuy3f8fwqc+P87uJb9o+ndQaTfXDh/GXAtPq9zmj5i3oeHF1uwt95OPF98TO1Rs1Oz3ic7bWzs3M1yV2P49u/WsdoJcC1YAPGmwVybc7R9rD8bXPuf/4d/XpprcirElOg/h55aJbbP2Kp+AmsNrmkUcC1lda1/ZqdsQegdeBbI5IApgSquxCyry46ED+h2xdZoZhjnVn5pMc4wkOyAmfINB6YzqBO4NrV1OthPiUGXhV5ygRAsiXbIYEwwGE45CIAvl9lI6+KJZaEMmiCKfIXuYV4xKVl1VhvXQGdLdQcVqimWle41QEsYI7gKrg3WhYCTdhBzDwGDxGJBKaOZg25fOw8tBWR25h2E0+liQCAxeOkSibUiBpSYjAQ67KDLAbTujEWyV4M7aaPONFpIV0yrkbbgdaMzFpFgrTMF5XIIWcJzfU32WgJ23C/u7/b20+HHH39/ODu/tKaMygfxbNHHwc5jiSn0WVBS59yz1oy2NcZZIBCeD5l8sOAENOFeBNSJTfYIMMtdOhPoYtwIrD08HlAuhJsgI8JrIiBRMpOTAZlsaoyCAuIWuibbzyBr7WczKOCIl0i1Na+4T12ijOso225WIRlHAMTBYhMLCVpDDKrR+Y4MLwCRo9zG3c+UtRz1HJUlT8Dj7rN0yAUc67lVGoO9zbUzwWMHozGCV5duPuH1JqajABL5LXBOu7RKZWkyEtRZ4prpAv0AnpgbPqOz7AJx8q1akwzWza4kGMfyYXWU5D2wm2uYSgrOK9j0ScPAmcxLXB/loHJs0ZV5AdYceEN3DSLrtgptf1O6z7EampBkYCBoVyCfsn+xMtS1uANDMXSSNIgDnccOwBaWRgVsvleyaAvc0ljV/i1wLsCDzph5YMeJTyAQG11lxQ7yyHweGkICa3q+63fVLbT19zrZIRAygABZLQbn8RrkCzjO5+dkngJAxTpBQgnfj/c/fH04PDw80M5QUiCsLy+TaGpNncvm93vezYSIW82A1mwQzpVZwWGG9mE/HHGXYwfUwXuwH7/ef9V8D6mHnNed/uqzHYkfgFcFZoD16F2k8NgBuHXFSjpAs15Mx8lgC3DYSQmV+2uVb7hPU4ZAkYHYaNlrLDuL1qdApfye82gWGplpBE0EtvE/gmpitFF4nTZLDRAEuInBVqBoOltan6zXtZIvYmSqg7eSE+qqG5svjVqwf50ggC8AYA57cZaFutEJhrCSUKODtDxfj/4A05VM0FnjX5t9rRrBlBALfDJwiAYObqIQFiFGOUwmPHsBn4NVlTOoGCjnAh0D2uQe459MNo3snZ6BzM7BXgsQGKua7tVcgwaVA36UnUg57wAfsg4l89B6XrEnOVuKJRa25OFwuMZZAP+B5eiRupjgGmxNM/8CEmFGIlEQ8NOuqcG8tTy8zuoJLs8x9twEkKtM/naPDIAJo3p9LcD3cBYOp/dNNPlyaFl3kUD3aObVNZCdJK8gJI1FYqMC/AxwLecnxxpKLgY/xPBr5prmWGPNPVtlsW5sEKDdy/0IYAurjAbpdJAqd7pB5AJTpwahttMAHG3Xym67vKiS/u33JXlSZ1sWb+bJrK4JNkzgte58q7mW4HuAa/HhZbMdmH4Hcy2+V67jLVsxxx64xrkvdp59niGR4KHTU3eWV/9ctHvpeS3voZ9V5V8BKU+1Y+05XoDP3wi4NmMl+cpjIez+1Z0u/Lsw17KUZ2Ls1JWomzoBBt8Et8T8uy+QM+vU9VZwTXPDteoddgoMmqBt/Iu9/aCdeMwKKuBkPMt2jpd7/ifMXJvj8pcG104BnOv8Z3YDjua3f1lwbepiZ10EzNc3N2j+HrCWz6/P5U9pwcUlkq0bSeeOR91NfdrvHdT+zwbX/v2//GeFfYt1lU5xAdnSvCAHsG5MmVYNGzvzDRZbHPGAa+d2LiGGO+UjYgAq6BngGinpFvRWmZPdNGsRNRCY7qAW3j6olToDfrPAIs5OMM7Csgk0OgCeQE+X3BGgI93bnQcNrlVANNhFJXx8AwCiAQ8JAku3hGCh9Yiy+fQs0hbCswLAuL69KxAjQWCyXJqndAPU4fvzTz9R36uAhbMzlRmeKRglE8olLxlvarr4MKUOidfozL4Xs4zdLOWAdhv5V34H7/daYCGDK5eX4PnwOsYOP8myL6UScawiOO5AtzvUOpPKUlF171S5wqHKUWdJSgSocV8BqfDn7e3d4Ycff3f44z/753T07r+KUabGh2ogAVYlxgPf8fSM3wtcw38CA8Suub9HwI2SWHQGvWOADYeR2W80VXCJJ0qHtuBawMCH+3vOF0BRzCuuf8c5R+cwgYhiFahcOyBmSoG1dsQukEOsEjYJUAvYwecSCHKerOEDkBLAAJl7BGBUDoj3h3ECq0RAyEymqxsBawAhAzCnIUCJgfeJynGdBp/sK5cPx2gF0BCg91rrC58Lo44MIrOawl7L5y8vBBqF6Rc2EdZf2yhp68kW9DpMQwOW25ktgvdETxBAJ37U2MCNC0anUAJxWCfubssyz3MxnVLOnGBS+03sLt27NtozugKaHRtNwZSCYq5SDpq9ANt15fHQMZlOm+rW2gG67DHeo273ra+Ytak5FyAeWyU7mw6rm4OpMkJixk3AV1l+3UuuJTsgsDTrIHOa9Ua75nIi3CWugaSN2HNiiAmsEajCfRKgwizfgDkZjwL9SnbAENEoPeR7RnmX9puSBfjd588/VEMUgk7eT2mSAkD5y5cvhy8/fzncXF8TdItNrbVtNke6E8V2pzy7/j0Cq7x3MlYByrAhirWSjp0od8F2+SHG+PnlmRIEAVN1Vvc8F1A2WI4//fQTgX6OzbYrIoMnn/dey9wbbK7RYG4CW5XXec+Ud+G9YbvJcaoyf3k5E8gN+Mb5NcAWPS6xX5sBl7JOAjQ+Z8hcC8DmzsWPbooQ8XUyb7+9HB4BzjO+aI+/gGFH+kvA7PJ+AuCXl2QvYm1UV2+z/qMXiMTEJUrAwfhCnJW1MZKL7M7MJEnkMibTLHMntokSWAbXHNgGdGa3a+9HjapKlnUWRipAtj1ASrPDOjmWvafkY7NhKZeAREABFGk2MMscw3Zt4EJsdLM3ZxmwA7CcdzgvWU7rhk/xeZO0KymHuka6YquUPXs5ZaClTWom+AT/Pt3d0G7ic6Uj+607EMuWNbhW7OMkET2PmRNcZ5afko1C4eQwZFfW5nymYuobgBAwdISuDXDp9XB7Y/27KpBuplH2B6/DjtSdZF7Wtgc4zwo70f5ms8xJQhqgXZjfAdYCvqoEVICl1lCDw2C88iweLGXt6e5sKL/GeEEF1ilR77TAGlzFfvSA5V7DmlwCpcmMLPZj64OtUjV737T/Gr/d45R3fARci81NPJAGSAJdZBMQCyWh8F5ZaN3dYJt9L7jW2oX7ZVNbQCQJ+Wkrggb1XDTzT681uLYGsrLDW0Bie/Yt8fCfyFzbAyXe+t6Z7898Tf3r3ZUxutzKVkh3sIP/Brb21zXkjroRzLzn5e8DzPoouJbPV0XYB1hWNZ+jbDljMe//rwuu6ezb/ry3pt7a7dvPfsQy1Pi+j8BuLpdg/GNloTUnvsr+vTa4tnpcfzlwLem1o/WhBVo+n86pcVdvANbbY5E2pw6OZlVOYC2Di+/JWt9+xeLjHc3XWhYa3+l4DYzEAMC1lKsl4ypWWDoHRjtNFPQInAZQK4CMAFtnwhnYkfWiwI9dswyuMaCbN78pmxHjxKBdSitdlsrBcbaA2eFyGlBCc0YjROegMmcR2ZZgvALINlSdyesp48C5nEDZ9850SbdN5XvR/sFfA4AQxLiyDo+dYDhYcEoBqOAH94DMd7JHCGZwbwx2mbW9PFyghNYdoHIQ8dkhfA9R5egQ+VkBAoT5g26NAVfkNAkYolM/NGWK7s/10EF/gmAwlTAWAo4AGmnhFLvCLLgE9XHKpFUn0OLTp88EJ6tMoHBlbYIc4hwXlJY5YwoWD5lqcIoJqEpgWroq1gPRCVxZyA7exRKqjl0vL2Rd3X36TIANwsVfvnxlV0U1sgAbxZ3oXp5rfWHYDH4XOwYAUbLcuD5Ljc2MpDjys/SOwGj74ccf6WyJ1SbADM+M9+c1rAkFqWLGYIzFCuwAJZs+44x7mGOtjS6wLd+TdUadILAqvOblxKuUMYFGwB/sUwIIBgvYWez8/HB39+lwYRYZM88RAA/zKwFtGGQopfsGFqHKMDVv2V/SjmoQQvOJ4IaszNgegwVclQNcSxCG9Xx1KRF6MgYzvmaZhUmLP5MpL2cvpSkWVg/BLgYT34d1gdf5fdZVC2gcQGc23SAg+/RYx7mM/TC9SjH2iwjo0B2ODQHAcBH4SJtm+whNHZaForwzthX7wCAYmxxUw5mwTf2am7Mg9GX4S01NA3Bkfynom4esyjANkIW56sBa5kHUZYJ6LpGTXqG+O3OVg76TJ82GDpuFYKrLCGU/zcpLc4ONfpcE41P+mHEdB1kdsH4iAqVuMMEyS30HmcW2q9CBKkbLKFWWWL3Lh7mW0YQgHUClGfb0KOZpkkw8R5w5y9mjIHYGpWI3Qt5A4s3J22ltaE+3ELc+vzbKqWMzz+v5kKOu8Sm7usyuVn/O3iSHco8RaW+7o5LU0JSycvl5dz1M45A9J0Vn8HimodGkUp0c6GKy+n9l18JYY5AeDSUfU30+aw2h1JMaihgvrHuyC1MGqt8/mbH2AMawSwDDXHvE2ckytm0gOWvT3KTC4q94PpZuIxl2qQYHaHqA5ANBcSTQmHiSPwDAk7ePpkvVMGiMXM5gO5lhwQeQ4h7hfo8ofBq3uKsmzgTSD46ZOUl4zaY7xTwkW9mlk98S/K6Bbfaz9LOwF8I2zrrt9XvsbOK8sIau92DOMfoSYw/y7y5HrM6qg61l/uRSGqZzRHPTZ6KTo8rwaFzCqs2fAPLZmMHsRtqb6UB7bszo43yHfXyhMVsArHRqDegbBlAGxGdBSqPTRRdrMNIDNU/usmsXs+QhwisRw/X5cHcH/VMnSP2MYVc12AWdrsHUsr3ghlO9d7NWRoJc321dRNvGZU/brvH26efaTrGk+UIsUycvBexdFuhGZjeSJZZkCMCm7+w9sYBs/OVqaeIX1TOP83UGSpyCo/jRySOtDM+S1lDOxPgoc0z7QusFvcK2t1jboYJdy5vkfgpg4u3oPtoGC1yTyfH6dtKAe3LDDNoN+KI/VFc/cXbG/lQzg6Fo6Uet06oSEa2NWT7dPI+cALR1qPMt59qazuj7CiC5tSVJPm22lJ9MY1dz5mlFsiHzWZ/bYanMz9ad+LA9Wku5YjHx9ELO5iNgA+B6tlrO/Ll8hozdFrTUuesS5egobgdmPGHuNWf9qWfebodUfnMN1tryc80togXKIgv5VNvTf725I4AtAdV42+Imb8ZHy3L4eUezqV/jY+XNLgzHbvx3tJ7KJ98Dcj1hmtmFndixy0bSavMFcz++B+pt11j7eRmdnXFebOVHADI7B+M+t81L3tsjJ5beyZf5jTu3lls/CpFiqt9YVkfgWt20MzNer6n6O7q5sVb2vma7B/vztoDcH6rlOwYxFYvzFlAWKmbXhTfLKAOlZo+cbDLaBjMhzAhlwQWEpcyIhVd0wgVmAfAiuHYpK9LaIhpJBfzuChmtIYNgBeJZImB2M8l16Ky5U2hERfFwcIB4kDvrLwBLwX6oiGJ3IQCX1hN+aDAcHYfZFscO1wBwUoHRyPxFID6Cv2lnj7GFMwW2EAEEi+7nEMGfAWiE5iCoQRmJO5i68xFZNindTScxMzsCEopJo5I3zgsDaj+zHaFkd5WBVtAqmynnEuMDlhKE+TG/GD/cO50kB1Z5fgV1nkcDmip3w3NeHj5/+qxSlQhNh7ZpZziaL7gOgpKAa9S0Agvr8YEld5gTBCvJ7IcRozFMeY46amosErwrOwZwDaW2KA0FsPT16/3h5gblX2KdgMkkthq6taJEzh04ue6izSeh42i0PKIDHLFXsASvC4zBtTF+f/jDH7nuEeg93D+QGYJgCQEXA1SvCYJpYVY5+54gVmuzwdKwvxJA47PtBLZINu6agZ9BMUwxPqNuoc1g8NTZGpyRiUcRejP/MLZ3nz9rjzDDHxBXum00IgYWAjqxPPnbNzL6yHYrFpKCLAJ9Lp1CoKDxFFAB0Jgsuir9a3AhrMnM/fXVOZllAsD8TL6pOBcS9FagEBCNzoODf+rnDGHwrKdyZov1YaDXjBFq5KRr7rdnAmVYD0xMlAi3zfIofQ3ICDsGfTbsE7LUWJLpLqC8BvaD/gzY5l3KMRITUbqXFRpUcxHZDdpuMotdRp/GAvRGwhBw6a6da60767d5nhLAxgbGXiUpI+BWTmB00GRHw7gUM5LvC1iaeQPDMg0QBvsVLNXJVKR9Z6niyugRWNSMwGKKDUA79p9JDXZ8VElf1oECldZFq+A/a8O6aFq3+lyA9Iw97oFgtUuepn3soF+JAnkb7SJkHylxMDo7G2DM4Z59Xswyn70dDzaQQPsioy677r+TzTbAiAT5ZArZJimZ5CY0tu8AAXIdAYlKAlTUYCeU9iBgf4EnKqM+DlIseJ5yMt+rmo10yRjBNW1orc2h+UfWavaku2weClx7OTwRZFNJ6BNYagDXwL4GYO6S0PtH/FtgXM6ubKoE1mLy6pxW/BE9TCXGyN4e4Fp3GAXb9+LwiIYGBsZ1tmiP5ieJjoyR9s6F94AMbRok0BY7kYHfpHyY18CEEBNttpn0BHWG6Iz3/Nqfy++QlCubPhIgWr9uIoROty7jj78w53WeRVxyZrDSHliCIM0CCGy503IBf5T1wNwLxNO6DQNOz5Sfea+YlAYBDZqncUF8zrA7Pe6wi8VwG0wxgode72GX4bvkZ+q/lEDSPxxBds6VbwYJc0/znqspgM91fp7aa5KLSBIuW5b2K2VblsHA+z59wjl9aQ3HzvzXd3n8MIY2+ZzfOjMq4m/wTfa0/cEV8JyaYynbFriGtSN28TG4Ji3Pa85la7S6ydRgIDdztAOUCbBNJkoDa8O+1dmwRnOxR8cAWy2lnb/MbuUpWxrgawKRCTzxDHwbbOA+GLc32Vvbm8hZrPlS8kTl7/OZ10/tgYrtI+zf2wwQs70M3XHICrTIeeIYds5BYpnY/+GVFPAdxjFB1WgY7418nefrL6NPePyRTrDX76oDbeCp98GHZRwGoLNn3zQUumb0GJXf2g3Xi4Va4NdS/t9PtA3sC5zyOay9PGQhxmBMIOs9cG0Zw5SDZogqMaZ3bfEwfo/bIHeTudN7ad4XdVUHY2mO4/x72XbGFz2mZNZuQOV8c55ZZ1WCk9Ns1zmvs3mJrjf0/QbwPdlQSCjsz3fG7bQtmN+9B95uwbWj7xmAbZ8t763xFVzrpbqysrb3c2r9v2U9a04GkDXfzzncwwv9pve6ye4+6VHXhJ39ONY41/a4qWnDtuuy10SSGr0v1rnpBM3Z3//t37zK2etORzlgGaBddOlRgAtCF2GQcfN1QDnLQwOuld4IMn5oSjAyZHQ+4PiZtl+BYDHWmi03D34MSkpxSiiejACVC9KZeJGjFqeSzCY856D6AwDAdcSgSkerStgPxk0ARJQsmbnmiQkQwu5hZgrRyYoDbIYW7gXASgSRp3MdWr4StRD+j6iuyjcgrj+dLhooM7gACAkkNFsLQAMFsMXWKyF3e1hilrnlvTMjYYMBpMC1mXm/FbiG5yC45q6fOhi1LPOnjJlWbo8HnvWWgxmGQQK0/pyyzPhhQGigFWVbAk1Q4qgyPwQsChbF0BJ4KA2trAXd1uoEiil4c7i+EXCE9fD4+EwGokS5VVIp5zCgpFkgfCZoy3XTgIA8KhfT+leTBGmxPDw88nt+9/vfH1ASje+7/6oyUDwTG3vYwQfLjc7zi0pDMT5iQHVZXkAr7UcBiQp4BHTFKEwWQMZT+1oQWkT48T6yLcAsg14cNeBU8gtQjSy/u7su/+N7oEX3jRpUaNKA+6YNiPjzKDMSWPjKxhIplVIQItezAVDji2OMAAAgAElEQVQ75m7gQOA5AP7mABXTD2ArmkDou6+uUKrc5UYxiGSbVoeslLlfjuCyATt2OkvwOZp7cJ2aVRC2nIIIgWxpGlGNDCzG306N9gIPJv/XgZZeo0KaA7/YNqyza+w9BiQoY5chg41ElklMmUv/p8SAFrCa0igoF3smLF1ewyAoHRV70H611k/WUfbUEijzceQYBbRNMkE2VqXa+cl+nI1XAPUR5NywVWJvAFArEFKQGbtdezr6kA5hcr9LwG3WB8ZarEUBC/iR5IH1sQwIyx7ZSX7VWaF7MEPXQDTPODZukL3ImlCDnFGu5+/vsXSHQTcwAWsUrA4+k8drtYUG14q55/KRYVfLCTAyTrBjMGe498Ms3IAkPUNaM7UmFRn0GTgSafgM2F8BFMio9rmwXK9KrPQqLae/I3pSHZCl5Ff3riSWkzRmqzGIDGjr600HSOVlAMksjl7aa2YjORAlgO6/g8HGAN+aa0/fXg8/QT+PbJrRXZDfpwHWmkhzojSmkROVs45Jgatmxtc+JeAGkOyZ2w5rCOs8djGBQ9jgsutKOKRbeWy5pAGcmHGAze/3mcDk0JCp4LpKOZ9B3wQtYmHpP62BVZg+pXEFbnhynqBFOhKRtAo7gWjWVfY6/bUdcE1atI+W8YiWqkqG6754EzMwaEMjeysbj4etM3AwUTl+U3uwdGRHmaYZXPlOgbY6x3RNJNYArKkaI36MGBNDUsQ2X/qAbgqwCcTx2cmCzpy/PNvuORmcvUUGeca5wLXHw+0tWOYCe/MjW6b7UWOLlbQluzhLuZtZUH657zdsVgFsbSsk7+HvyPkJcA02y/MRwBsutXSXr8Rc+yZmv9jA2j917YVBZnMwyaPjQduO+JxdfL72Q2tcvL5Xe/XWv1ZwbX1nR4w63ztQ/F5wLUmpALR5Lto5+8Q1L5btgO3qGHE/oK6A2NI6Akw/AK7Z3jIJhDENYLRhacku9HdPG6C/l3fhc6WTV78WuKa1n8TZe8DDCuLs2bRTtu43Ca69U7KZ9Tyfs7LPG/B2C9Ths5H4WSrQ3thOeyDhW7vv1Nr6k8C1vWXfhQNF+Ml6idFUEup425S/Rm7KaQBtu17m887nm3/vefHf9mhfvNHjG9u7zjrG62f2wLVpf7Y29q3nOTWXRYYabyjbdWroAr6+MbRzN9dz/9bAtf/wd3/zynJJan60fov+LmBLwr0AasSGwO/oxKW5gMENdfXs8tBk+vgnOjFa02qW8gFEYbbf7B3g0nGEcriwHHWrGzPEmnPfkDFG7laBnRZSnK3pYImVIkcaTJ2Aa3LwRy28w65kJMLOQyngdPITSFYJXmlbRRNLGxSOJgAHAHoovwu7qp30ZKfOGAxIaF6MljC6JAwqIGs64q0HFIaNnkNzK/Fy7snoXRhIChNEDn0YbwLXyFwjiPdK7TBmwCxSLKOjMaajaSH8lOpKPN7d5KKzkQBtdDLN/RDUYtD6TKC1SkAduCN8TTkkxN8TBE9NuDmPuA5+ClijGL/KvZDalwCvPM+QPPU4GduUlojRCEAUgRBZVo9pGqBOf1gPcrgRTCrwxrzd3t2S0YArgrkGrTaUqmVsMJ74NwIrgWsqUwG4VkFvlWGq42jAtQR9+C4Bs7JEWe8z8Mt7UUqSA4NleGY/4f7IFvn2fLi4kIYe1iiD7YgPO1sZRkmCuBK49++1h+TAk7VGUFJi02G5wNYkmyrGwovAgJQUbIC1PJtKL8USI4vu8cvh25MYa3lP1iLH1Nn+iPQHaA+TifvHbM4AbGG4hQkXrZOUU4NNGcZaQGqufTMPilkF+xKwmcyLDn8E/KFxgUo+E3iquyfYewLQCJBZH4xjxFImsdzC8HMxprvc2U5zXpUESLJDMYDvyGyv7OfYrwRMXE+N/FR0FnuMtU5xf95LSoAC8o5yfp4X2hu5T5W5yfaK6YXnMvPULGIFnyqNZrKEAZhLiaoTdFrHh83i4G+wQSYILfsPgEzjEuZaB5/TCVfmM8AtzzmUlEZ3M7opABRp2IdOUc7FOrOgY6i9FT0+JhNk6itIjW2eAHn+rre5LDE2mB8OKNLlrXJ6VUai81d/5vqxK9wz00OJ/bDunOxa3aTANZfCibkmMCZrRufh0IXJWTO0l/Td2gdK5sjGau+Mm/F5QWiADDyc7JM14g6YQ+MqwFi6hFYzA3eETNdQlICqLPSJTDaAawDWUhoaQJf36D2Ts6YANpdBG2Po5gVh2xfIjcSWmLg4s3B+oCM1zuqpc1nM7+iOVilws81k+2VLp62fIK4A0GikNZuj9loBctISK1mKEUEkIZjmPPg3z3wz3FmS6ARUnO3F9oYVXBqq0oeL7QhAmL2JRAwYv2JsidVJfwVJqbITnnvuswQ07XnzrCEwn5Jol7lumGvSDYwPowOr1pXnGuuaiZzRsTsACoG1SHWU4TCIMAFGdgs189JORsCI8tnInETSRE2VAuLBt8j5RN8rTPYwVs7AhAdA/OROtD5b6vs7IqT1nMCb54ag6pDT4DwOQXOt/ZR5wiN2V9PJ/uYuluRCEhjaz/r+Ca6lLBTvJ4PUz8hxDRNlAQFX5pqApzXS2gZ+zWg+ATYR5D8VAm5fX8vA5F/EVvu9vp2yp375u8G1EDG97nLmBdAQE76bi2HNgHnb59Z670cB9neCa0ruu9FTIDwdNUc/p8Zzgms5HzROTl78Ssw13XDO9Q/MfQqWJlPJV6jnH6wxrbkBMn6AuTbv4miudhIVBUoxKRrA8vSzZJrehnz0+SNgyEDxZLtnHS5gYyWN65Y+MLhaQp3KTPz4oY/Wm34xcM0bKOMlX8crJgtb7s3yM8eBbtxfCFzTBCVJsDNGtocft2myX/OBcutah05S+II5e/LNWavvPe/ebO6txbdMMb87+OEHlkdspgL68bO3HzsroSGebx+JaC6Po8FtxnDi6OyPvkwnBc/+l3/1L16l5bGKVCtgl15PgnqIaTMoMXU/SLcCuKEZZCHYAEMMrqy5lmxaZWPwEDj4rMsB1CMHP244QBuAh2KqTXHm4STICZeQewCHCVLwO+3J8jsPh8Mt2FkuC43+VxYd65E9QQp8xXqTiHN/R8buCFyzuD8AEUocvb5a+FigQ0oi8HquoWBCIA2yfa2XFcfRGaWRScShBbYRrtHMmtYZYmluid63ZhmYb3FKAnIlkADwAoAlgr7RXIsznz9zuAhUCXNGbDncz8OjBM0lcqvMJn7wXLlGWCCY+9w/QASe6QkY3FhCAacYZjVm/l6CvqUpJo04fE9KHeWAR1z+0t09deCnLE/6cMpaPz8/mpEDEBYMPHQKRSAgfTZMlPYOsscpPzT26XV5CwbY+QUBIYJraGoxyoLCTlDzDjVvQLAxg7yUPiZQZiOK4azM9R7WwzSGaXwAh1yOtTy6bpKQ60H4uLu/khnyrJJgOklYR+kWWK3BZZ5UeqQSrcna6LXXB0XYdARTXc6p9RIu/3HpX8+tmjbg+f7xH/6j9epU/szgimAgAGYBN9RvdDlfGlysDFA1cci4aX2pnJz7MizXPJ8bRhBkswh+ee3RlTL4G+6L1pzBhwLcDgRTqalWrAoz2TZlobKvYvUFVEtpFfeQbSgTIWDnsvRR4BznmkGp9HPwrBwTJkvUPVUMli496TLLZmSUs+9ywSRkYNvEHjK4VrqcsddhTgbY766BAiUVvEt3btopBZ14OIHm+o4pNt0Hm4GmoVeGD+P8oaNIO2fQz4AfgM2FaldUR9tZgM1sAqN1K1sjZpLWu0sdi/1lbSnrPNWepD3RtaIBF3asLOFgvXhPZ+/nz7mXc67F+cn5FuCYn7GNrW6VTnIEZA/LbTrOpYExnKs5PgQLvE/oYGFNgS05GEEB1xQ7uYNnMcenUL/KKrnXeO7bNgzmikpBtU7VmKBZQHL+AQC4jNb7LWcLPkewHMCE7wOloSj9RFnowxO6ND8SUAO4hvQJwDeAbQQ87BtEaF2NSRTcyJaspS1kiJf2YHfapgzFlTvjUvNQz1N+gtdTn6VreYbO3pTwx8bJ3s61keSf4Py1mUCcvj5Poh2n8wqASGmJ+fyE7cMZJ4auEx9hrQ//PN87HfEFHDZ4irVZ4Npo3BTgSM2eBJ7jfZfoxGpwTQC8Be+dV+zgXWOBOUmn7QI7JnNt+HATACZzMwGf132DX+6CXeXMaQIhyQ6uWP6/49Ah1xQYbTkCBzApr+V+dZMHrmdf7xHAk7tdczZ9nuk5MXcCHXGWt5+aPOe4l1l6NYEga+F2QsXMu/Ek2bsce+sPB+iULfKZjxTRDriGdyzgmhMs+ByTk9B7Tck7ru/AtmOjLbjm75v4+wh85F9m75wA195krq1zGCBtlmwGf94LLjNemsL3YY1ZFhodUT6D13nsfWKfkAuwdgmuPT0rWT8Cw/1gUGtUpIc1sJ4fXZ9JYwl7y9X9xuP80wHX9gLlzeBtnnUysip4D8Dtj+b1sLgSK+5cucpC5+++B1xTxcH7a+v4u0+/8hFwLeOwfe/evb/33QEKJ3DyvWDN94Jrbyx73a430Sw9PfVs23v9y4Jrvbt3n+EXA9f2S0J/SXDtvXWx/X3AtTeO2OUjma8lQeuj+XiN1+aVfRtXih+Wl34ZcK101axJNoSyVbZkoXEEbGGuMbBsp5gsjMrcWpjbwtsA1tC2DguYh7SPoAoUcPCxNA5sExt1hR1d6mRwbXak2w4G67ndyWv+LodA2DJzZhDU46dYKPNQsT2jU2zmAjWcXlSeFYFw6aUpOExpCK6ZUssEZCxvLOAP+hNiQOHQZFfHmxuzDRD0dpZUGnHDEiwoszZHOv8JnHInMTdAINPASGzE3fG8+P55RMcxxftZFkoNpLCp8N5G6rNoZ0ZWY96dLfHv+wexjKQX4fDH7+lxcUkBAjgzgwCu0ZC6jExsqB7TCa7h8pkDZp1ZapLmEZcscaSOGEs3AbiB2XMtBpqDO4y9SnUAFkB/TUAYght8N8p5EWShtJOdV1nuIO0cgGc6OFwuDScIOnWPT+w8eHl1rX/f31PrB1p6YZWUYLWZe9gHAdcEWEYwWEFO1pn2nua+15TK7iZ4pLWtEiOMy+WFmmYgaCIj1UwesRMaYMe/6SC786uE68UoCBgfA6wx1/XBeCCzCkLeZi/qQAy4BvaVxhmGrTujuhx3CO9OUCFNERL84M9/+If/aFaEQFTdD7T6ngWOuRwwnwG4QR0/OKdeyyhdz97A8yY4jFh7gEjuZbIsHgmUkj3HwEsgtohEKtVN4CT01cxfi2H7y9itEuAXxujGTDMxgiRWTbbHmQA4lIgisRHAjHYm85bkAu9hdHtO10/V1VnHqLv1aR2J1Zr1g3ESGNnM3ASycc0JpmT/WpeQfGFqick+5MAK8DIPuGiysazQgSt+L7tugNQgTuaIjFWKqAtU57qYIJBtW8pNsm80d2G9KCgMEztnDxlhsWt+SIIqI/AVABYQ0raUDVe07hNwzpJX2ULNifakO6caDKj7GodROQkjcZL9m7ftObl7YBxOWZ1R2tP53ARlkhTj7xzgcg2MqL0CiIjN+97CXJvlkg2umfm3lP9GDxLrOg1OQg+Lbcg5JTtKcO36UjpDBrcDRIQt2o0YDCoaVGAZe8TqDZzB9t4/Alh7UHk7bAGYWRfXBNgCrgWEjvh8AMus5wB7cX8lv9Bl2NFmox0kcw2AbPZHN8YoNhplLDpZh7nWZ6/LxkyfBWMTMDXAAn5POYyhT9NndJf0ZT8LsFaHa1YbEIg3KAnQ0dpfeHbaBz/f7Fo3Y734DhNcE/DSvgiuH8be9IkIrKVrsnXtCKoGgA1gXPGGNqp3Ltdr/LjY8tyPbJL2/gQDZYd1XiQ4zme0X+OTBLINoKrvDoszSX+BY83LoH6hz+6+pwEqsyu6Ew3lp13wfJF/YfYdbQx8LzWRCeOvyoajXZUkC0v5pgaV79vAPdY2113AUruVE3rJeUmAJQ1mPE4dcMgmchys5xfmmsq1xf6TPUE8oCoG+gppaGBQcQuuybQPQK1Ya7PhQAMm2QPxieZeyRmihEJZ0eUtAdO2eyxyJbqGz7ZKKurdte4Dzv6Z4No2oOPeKx1UVbSgU+sE1t4DOsh+d4XJdmxmckdOkdZwAUb+wHu4zgTaYmP00XX9cbx+deaanfPjh99ZB77r8cBzfBdfxuv3TwXX8uXLmTvuKGcvf/+d4FqArKO9MGK47I16zw5zbYJr2/PkneE8+jXtYSQI4jNv2EXTf7RpWhhE3wOuvQusjTssX3Ez/vMh3gPX9tbJEbjjC8737u/fEHtOjPIJm/j2nKwAu5b4rwOunbJXE8Teu/d8bj9lEuNkW/xbZK6xXMFAQRgRZdStCcSOdXawIo6eIIcB2QDXEiiR6YXDGeCa29apnExDpc6bZ2I/sjQEbKCUm65lMMzeuHRsZt3KQLls8OKqA4kKDG0opY1hcmTKbNzJMBpKYRUk3ghzQmWxYELoFgm2mYFU4Jod6S7DUbZ9OpIJuuigs9RGAve3N7cEgejEEpRAa3kf3uLFZ1sOW9hUa26TERSyLK506TImnfVWmdJDA6TuuJKNHoANoyUNpASR2Yy61uqYRAxdgQaeFY6ASprAQHAQNViSuEY5ihamxjoAoBDAQutC1PzM0wQq4eApGFHDAzinYFtJB+qM5a3RuZGT2uBaGHc3tyrVRWAEZ/bx6cFOrUGfi27skMxyynYBrlXXLLI53FHw6fnw6RPAtSsG618BroG5xjLp1rtJHhiIHTTmGrixJomz9wHXujx2doUN6+cYXFPAI0013KuCWwA30vDR+pTjqkBKQBrBUItfE7gqwCBzL3YrP+s1mj8BKpUtwf43wIrrp+QR+zHsTYCWCHYQpAacSQDJdVyivo0H/8P/+/8McC3PD9aZm3qAARCn12LRGH8E2frRuoyDnA5nLE/ydiNzjSwlAL8qYWIAROA1nYiDTVgbMeC2WSQcT4Pq/FqDQ9eXVwTWbiyGjrGhjiKCKzATGGRDhN+dB6n55UA+5Y1h9B5pCqm0k3pgZqiERSHtsZ77Eojn2lXwD4Nde9tOV0AozSHYcbBVAJaxs7u7mM6FkH3E9hlGS5hjGgo4jGrgYuoltq7mGdP9YYKoDP3oxwh3ziUCaPIfvD5l+wOsVWlUGi3M6ycIcHAwAwZNe1glZrBWk5zef7GlWl/ucAwg8epSZf6jC9/WwZpOmYLtbghQwMEI7mL//bga/qFtOh3jjBtBFa/LgN/ZF/gzJXMzeJ3aS6LhB3hU6aCmPp0UZ8MCa2hST2rkC0f3PN5jSmwNrl1cX/E+AnxnbsOYCTgSlknYZmK7HdjbkiWiLAH9RkAN7KCAa48IVNEt+hXgmpsjmEESzazoxalUVudYzceQ0iBTkGWDYrmHoSZGJh5U+0s+gIHe+FSV0BSjUkBKa7tyaITg2F4FXDBogGtXI6beGZqTdU9lzgK6835cCh5guZmQI3nDqgU8QLu66xrv76nvtF+X99HnW8qrpYGnANN7E4lYJ0q03sQc9KkTi7GAayo971Rh1onqHcd4DKNxdriQkEgA49pP0bxLWe4wXzwnpSUY8LX8tDSUcGdXsotGKXRsP/00lkObjWl7iGcQuNa/YzdsM5UydvSZXlDerATPDEgLdhn+rSjdkRExgzLNWWwwjsC1MEUNEgJom+NUZycULQx8qyO8vgd+H0E3J2xSgpxy+zSSoMm2U57YSGtFd9RAW5rwrGHWXH/RCZvnQtu9XRf6ZFlXzVF1bf8LgWuLKfS5KdfEWn4NI+O16EfGzm/PwKNzxLqu2T0NgnWyc90g3wGuTdrHCFF+a+DaPBuPnYZpK1e7mX+tY9olw1wj8S1OloR6MmcIt7kJ2b45mNNd8smcwHV8du6E7adPgWv4+AQ0lu816JnxwjW25eP1OwOL+3e9P8q/JrjGOfvgzeUsns+9t2b+FHCNs78zt3NNbfdsRi+Vc8ejOWmrSUK8CT/5En8dcG0B1jSw9UhbMHVv5cjzf//naBz/6mWhf/c3r9SisDPXpWLOmFR3Tzl81THUz0rDMLpPMYNrFoIcdzmbr+cHNjNQFljkaWkKmbIsdILsBLA6BNh1Bk7ssSlc3ztHhuSFrDEAJDNQSDa9gLYqNe2gL8LwAlqiWZLgUHR8gk0G11AqJKFui46HuWZ9FQFLcaxUdoHvFyC0lgHhdWhzAVj79OlTiQyfXahsMZ09e+FombXDLKcHpRUMym0gBQCKhRJnNjorchwArkHbq4NUvZ7yGz1zXgvDaAZ5NNRmPCVg6EyYg67oxOBamTKXr+X6BNd47wFDXsV6sk6dAunWZMuYJEhG4KTyz1uuUdwjwLWUD1JbzF0CxRCA5tJllV/gOiiBBQgWcA3MtTD70hAA4AvAFZVDSRwdDEPsHzECI56urDVsyN2nz1w3uOcvX7+wHElgtkvMSrj2TKw9Bn89LxkjzIPmUQFxyqpwXYqqe11l/uaBPd8rMXsFwgIcAShqzMKiZFnnVcp2BcQokJBOktaidZ3MfgujDnZE5W/PYsWZ6Zb7KXCt9oREnH/++WfueXVvVblJGkcgwIhT0CWLh8M//vSPdOCxrBrQFrgGICxdWHl4HqRvl9LQkaQrcXpqurkUKiXg3Gsu7yYwx/+018L1Z1Do7HKBvywbdtkcO11at4gX1P69vbomsIb/sN6jM6gS+WeDawDW9J/KPF36OZhsvb9XIAtjeH52yXGNsLwCd+ntNbBqYN6AVViA9E4q06z7znPq85pfavIQxhjB9cgiqcGMN79te7Q743xM8Cc2J4CbOkQqrs9anoEebY9P39hJronZdaxKr3T21LWHhhlLlr41mxerphhuGUOWMhrQcMAaxmcAAayjZhZZVNwgActxARiF4TjYXRmLWis+/yIAPvd22Hn1vEkgRTdigMbTx4yd1p8DXHP5Gp/BzgyD/2jcRc9qAjXZRMVOkFMgUE5Z6rCL8Hr2Xq+FBowKr4n+FL4H5xfBNZWZVSdar8mpQ5pxIFhvphMBNnHGzPgQeIayKojoP4DhDCAcwBrAd5aOqouo2Deyd80UETMe40PAzRAAmUBJtBm0YAl3km0ExcOg0hhlHlheHVaYNWtneVEBwT6L42SG1Z/EDE3y+SyPWxNftf/jZo+um9v5mOxG2e2Uwp4fvo0y1fZB2ifpwKD3e+lRlh5czjDZCzZ7mHq/6lFU54yRYoNIasgy+LHFjuG4+v8FiJRbHo9wzdKfn2Ft7YFrzbLMeadntZ2MJqByK7KtQy8P38YGCwRDAmLoxpQwlNyFygBbG5Rn56MkJ/h9uKZ9QJ1/Wmf4YXng44NkESynIPvrpx06XZzf0oZy2XB0WuOoZE0mSZvvN+v8JLjm/Zq9ItBR91e+osW3a/wKjPPYM3FnDVx/f8C1+tPgxDaAyr+rLHSyBzdBrdyWj0TcASKbCFB28xdmrs2wkfPk28ueVHJIoFvZ5U23xey5U0F675YRMw0duSVsdVO4qjKpBPpxcDvvdzID/6mDa8oDryBa8ID5erOwWj5oHwJQ0ihx2/57+lyY7yuQbDCS7UIeMbrmdU+Ba/F9juw0/VxtMpqosluTBatPCVSUXVN10UegD63fX4W5NpIlHxnrPMfcR3vj9z3gWs74vXHeroO98SvTNRJZ8/v3bNn78/Drg2tZGQvAtgOuvWeV31thu+v9twCukRG2Ya6xpMRaPxU8snzHDDboTOm05PqJsx7wjaCOxV/Z+YnSP2KAYJuhc1yAOJY92kFp5tpAzUPL9sG2Za5lYAGusXyv9DYm+CP2BKEFstDEqlPAIlaBgKZoltg5rdJQ6QIxm/ZNzlOYOXGOo3FDwXobQ1wz+mNY/HTE6Wm3MQUolCYHMuyYj0sJL1vbKfcVFogCOdyrxv/rl68CfkYw3MGTQBltTpVKKQOucq4cpDSaLodoo5SOe10qMg1v5iJdN+MLZE2AJUatLjjzHpM40nhPQB2uC3f4w72iDE5GPhpN0uLr8kNpquG/lCJiHOnUHl6dAVbHQbEMBQaoDBDgjZ4w5b4Q3+e8kEmnjn4AIEXd0nhpnQBUwSVSxga9NYEXAdfEpLs63Nx+UlOI83Nqtf30808sKyUDYnTnjZA9hfKhP7N04mwx8i7zss6Vyxi345nAO+MTtgMdcZRngH0xSmnTMS4sS5U4pbvmBAey1zsoV3mrSwyp93WhrquHF5ccyqC3nqGabBAwMaMqwK10twCqnpORBpAMIKl+/0LQvQIUrPmHezGYbIMqIEnpCTWzVIoNRgkdfnYJVOdDrT2Ae4+HRwTbDw/UZMI43UDD0AAFP2MGQdhtZAxUSU62c5fykDVZIA6GPLonfu/rQaCaxfXJVHG5DrXY0OHWDQMEqnXJZb0vTQ/CfgkLabAULs+vWJITMgDWBBMD7GLY3XKjmYe1rX0ie8EEh0tLuaftUKlRgbpJA5B6xl4ZZ3eDXGELi91IYBrsUZd9TyAp9mALnCkhIZdSbK9mfMjOJMsvo5rbEFN5JDOs8Va2KaV4LrnA3GIt5Pey1d3Zl/v7OTph5Ta5VFtMW9x7yv37TAnQIY3G7JFoTU4wI3t5gmApFRPo2KXLDSCEMSzAjCwkl37z2tQebEBxliDme3QWaDA5/mFnGTBVILWyoGSfrZk6WdZho9i+xjfI82KNRQh9NgPhiPL8MkDHstABrtnf4PcGlCxNN4FdcvxlogmspTyUHUWhqyZwDWMKFtsDynUNrj26kyjn2eAagDWBHTH7QnkT6HKtuPR7apcJcGuNRJBBlSx0mZzZ29EulG5n0dO8uKCBaT/KY99gTda2jiie4WZ3yi/QTpCf4L0zAO/MuxI1+roEyKeddHWgnCVjc69m38y1KyBJeyZnQN6n9SyWWPwI2h5LiBgR8n5Mh0uNv8A1ndflmKckPbienqpYW82u1jq7OL85QAVWz1KPNxUAACAASURBVLuy7sKmV6ljA0UBjdkUqdhVYmguz2cW4QTX1EQlYz3E3Q3/idXlBCntrs8osqS1f5mAARuT61j+DUtQB+jNr0DCxz681pVAtwquh11kQO37yliGAcrmCaMkVGtLFjYMeOnC4YxU0M2953GrEME3lTnnmFozkbamMSTPh1nXBQwm3NA8rYFmz7HKGvWzBmzes3uE5wUcSPno3OFJtPdZEusvk9Vgw/dqriW5XefUNiCM4UkJLb7QbMJ5D6f+7pkaYHTeuT9KXCUew+yLj3yPTUydnT36f/2y0MzRe88x8n+2n96rI7KfeK3Om+FwnPyCBtfeu4ft73UWO9kwfrkFE/bYaEdAdG51AzpnL8mXzkN5D42kXcaxbP6mI+l745x7rp31Jttvf6Q+VBb6AXBtC5Sd0tibse72jraaa/sgmX3SI6C/F9VHwLXt/Rard6zNPxdcm5+vNTFiKy7DEwzLvdnKrVX4sFlb+Qxt37DXe99xylrhGjlzjp7/rw2u/a9saCAwh+yTgGzW71AwlRKTbjAAhomc3GwVGdEEfszmD3ANfhCZa9SwUhaOOkIE4VQ2JuTcAJf4NeOQ7JKKCUwkFYiBJbh1dWl2jU5RschGZ6ww5hyQKlhRwJKDjgGf8S86JHSIVeohDky0QwwGOKid4FqDWWK5CRRr9lEys7gu2HZhgsBJwca5gCYYdax0fwqKm0mhw7jZaV8M3AhgyLx0hryDzHY58FwMquyOTGe3eZjdCU/d7lJSJxBQzykR52Qmy1dxJ02WIvp9YVjJ6ZdgPoGsamQBxonLAx29sSzU61DaRdGL0/NhzDDG6sKmIFflhiqnKkCBWmcoycLvAXRGK88aaGQlxJkWk05Bp8CiGbTIWZVJAFTMTT4ANmi8ff7hd+yYifdAbw3sLAJCBUZrzMRGUjMDCp8/ooGAnk1goX4ErmmfpRGCwMOUZE3m4SipG13UsM+xuFmuO0DxrAquQ6/XBnbbdBJITklh2FgOvMmUvFRQyT1KXTXrLxGslK3gPsL8W7OKwFkYWWG04Xdm8VGjJcGZGw7w3tNF151OO1OuICXstehs1fqse/rGPQZQjf+5mysCQcwf9nqAtYh7T+BegYpWwAzOsMDEbjTQw3gwTQ0MWIGlZ2AN1+mOzBcE3W6vVS4K7UEkNPi8/h51LfZ/Q1drJh144LADLcA1lbMzKE1ZqVm2s1wnDME6B6wzyfLBhCo+IGN/8IyP0CcEuMbnPA5AjIsVGwOXCANPAJblAzbdbrM+wxyl5loFZQaMDCBwD4zDP9+J+4njRPsWRqEbXdSYoZwc4NqzmmXUeiTQqKQKtSz9nw5yBZhibQZcEwOU64X2Yy0FpCYo2H4+cxbtrE22OM8/9a9yTm0ZxHxOlu0ZFKVmoktUbQPFOtRY9zxNLaIBrqUTZzRIXdobu83nD5unmjp0CQsdpGIF2j5FsDsi6DjbWD6meeVPgQQqF3slM1JMmErkGVwLIFyAY5VwpQmCbA/AgXQLJbhm7USWiOIsAasVrDUwF/Fvdz1E9012NwSgmigqjB/qxwaROOuOfnYcxDJK+TX8qux/M5DKjipJN/UGy6GnH6Bu4Syhr2Y+3bRATrYShDqGZIsyv9nfGtpmbmW9BFyT39C/70drZkKCvBl5Toc2+6a/26BOmEpmZAVhKnF/dgxu2RGeH7R5HTnomulyGnBnUx5jkF3Mvz6z9NzNUMs9n59fC+AxuKYzXO97C1yTKdVeI8jmsVP5cHRlu7xOW0ElxW0Lcz+6z4CM9P/oE2TPiNmdphphraubqZtdVCI34JbGjaWyZihOEKcTVB7jBVzTwAVch12n9uomYO0qiDQRWsG1gOeqpKitW/n4smPQtxt7PsC44NMGhwlq0gQIRG+b7rtN4GbNsJ59JV50ek6WTdu9rIctmFRgi/dT7PG8ttaWxkt3skJ68735+2xosMxLJdDsOPjaM3lIYN83NuLqva+xz9BraWynk+8PykqAbbAA3/vsxCcVHGcc/j8MrqWKd6he7A/snwGueS/GoNVatT2vNTUM3i44MXyL7T0WkJKy0M175/VyhvA+/hRwLc+jzXR6HZ74zS8Brm3Hh2fL+D6t+/d//qrgWuLPXwhc2wJTe3O+Z//eGiWa5HFEy2fcJj0cIwXEfQfA266YALZKzmxm7bcArilYFgCUrm3RzLKPTL8twSLeR7F7dgyLQ9HgWhwDgVR2Eqy5xgyry6iuoH1lQC/AGrPsCUoL+ky2KmVWAkXkPGi40yUUr6uLnz6swC06Uzr6qFvkZw5IMVlrAoycLTDYR2eFgRSaOkivKGVR5ag6yEo5SFhmCma0DBNIisYu50hC+gp6oAeDAbq6vi1qPT4XEfMERrqWAjt8HuAawAExFZJJPXYoRzxQZVYCEO1Umb02HWWOr8v0VDoYR7fL3fSe/j4GYWGIsezYbJihPVUOpVlr0hKjiIfGw+6KmBfSCtmCa3I2GyhrULPvJ+OuUkyUZAF8AaNQYJxKCg2QuJ+pAhaAOvgPGWKVX6QpgsoWzWgwi02BjsoZr65uDj/8+HsyhPA6mGtfvnyh1k+MN0uP3BmMjFCWQ4Ih2OyZLtELWBa2nrPWNRcyLotOmdd57REC0FcMCp7cqIAstyr3c3ksSl3PztgUoudbgTkbbwD0oT5dlw0zwPXevv10e4CGHZYUM9QGOgUc2zG2yD6aSggc1fqn7XjtDosoi8kzCdxVaSae9Xd/+IPKRwnCqUQGa4WMVDPNyAI0c0eHgwBqrj3rsFF/Cay1R5V74tooG8a4EMg1my17QiCF9nSFImYVJSBc3MsqG9V3R39NfYdtF8xoRXno3c0N/wObleDahRgt3FEOIMUq1loIQFQgVfYyO8OBCQiW8Xjv0IrUPg0DyQkJg2rQhGNJtUFA3GmXeCkRgn3yYHCNwJEZsosDs5TxNQskoNRkyk2WSK6RDr7Yj2E8CLzUGGjdNEstB3DeE8aI7I2Yp3hPxo12GrbFzNQIWesshG3WfmCZPrsoupPp0LRsKQCAa0iIPGvdDY2tLJg09lkZMQLG8zMdhTC+GhyRfQ+gy3VNRCEOq87cdOwjIzU6l6NZRTvKuE8zm6N1BVYnAUCBBMtZ7ki37oeBr3SxeC8cz77eNtCSCLrH0o0jUAo95w1PR1AN82JmSPYU1yzPOdmGyQBkkjBl7AQIpf+EUlGCbAbQoFclcO3b4RljlbJQA/kA4/D8sJO0lXZmuSa9XnjeecLmGowTqmYxWEPyN6gv6/WgtW+5AjNIA0pFYwzX1OdkJQSoaA9MRzeM6vhqDPFLQqN9pLmm8l2x4fhdzoJiG/nZZkAnrdBR5l0r9hi8q7VsALUAYdsw3neYa97H0rGFvyDQUD/Z2xNc0+v5oSWtveZPLUxL+SZKOsTO3agLrX28rGfty5w7ra9X+8UgNVjgbHDFsXP34IB4Z/m+yIwkqWKmIX2lHjx8J+d2yBxonYuFz7GgNptY8qVBGKDPQSvtM4ARg3lxPCdzfAE/AiyaUbz4ga8vh0ckM+EDfQBcE6BmFlr+XqBtA2yYqAmIB+DMugtLj4ns6DjSt2nwN75120SNZfz4HlmVcss3G+BawKMwbgfAKuAgVS87QdtmzRM89FL8fnCtwXAv9ZWV10J0ej4DeB+qbvV9SuJip73oeI7eSD4cI2tTVMvs770Pra/91sA1brNt4L3zGDVEwo3qZwUO19d57Q+Baxt7Nb4gfuX2lsrubqYu8cO05wGb94C192csVjYLbE1qyLUYSZZNWei8/ltjHbAl6/it+9qeVXnvLw2uBVibdu+3CK4djdVoaJDfHYFLRx+aUUnW+FaPtc/Oed1c+3vW1wTX5roYla5tdgZ77dR3FFw/AUVLL9Bf/K2Ba//bv/6vXxtcEzurtZ1S0uOJcD02DjaUTfFQGULL5bCVYG9KVKCSrbajOPzkn4K5hi54ckCrvCu6HBh2d0zKAVqOKR0wi+YHvBvlnF2OI+bPBNcUOHfnvTDXcl94hgVcqwYMCubQZfL65q669YGtVkGeu/+x5IpOqEWLnX3Gg1NryOPA7zwcxLgiY+iCjQMUFKm8hbZ7NJOYDqCc7wt+/v4rykIBJFhE2gwfbYrJTlC2Et8NoEKOBLSZLGqUDlfOmvHAcfAU3ZYZ0Ovc6vKOdvztGMH9JBCKco+tmLFKqHS4HBjIP97fH+6/fikmCO+WQSrusUEXtaJ3OdToMpjXOgAIw0/3gLmnvN+3V67hdHdNa3i4hlrHKg9lyeDjw+H52xPnAYCHnMNXlhLiWghMAabJ4YO21zPX3PX17eEK5YVgkZghxcYQMAgsN1J5UjpDgqkEqKPBNc1vBxddCoTnDysvgTHmNF3OMC8BL1KizMDCYJzKWnW/Knl8ImgQfTqsqQRDmLewVBLwTUCE+5JrVIw1lRVobXNtOChkkF4M0DO+DjAZ30+9O5cgck3a6aWhdeZbc4HyzXuOP8qAcV94Hes/XdZYOmMWIEBNAGzRpiO4hedh91oAcyq9ltaaSpNZdvMkZgBL/AyuaS+a7WhdRd5e2alODHStlfZaQCA1cRHjc3ZYBrMlAEgSDgDW2PzBtiRNVQpkGIdnnmth9SZtZM0b3X8kAPTndIQTXyT5gO8GwEZbG42mQuKSqUcA9nR4fn2uboVTFy/2oUrDDIZgzJMYUCORbsjRAVOv9zBJxCBNIwmNoUCyZsyNnLlsJ5lnbkAA8DTBdQBddPulHij0usQ6k006P1wz8YFGKedilQ7mmpgVXSKtZ1VgHtues46MAzqlbmQQfaSyz9Ypc7JqJiq2LDVOe1gFYU34T/kXrQuWz3LdkQXpOR/6mgTfsBZK1F7PIFBJAJLOLf2H705iJPWSOpsFUuYsQaDZHR+VABGYk1JBM+vcNbHyx7h+dKVSwp3z3UCL2KHpwqozswA+nlkoYXSJKOw9s6h+zdpqZLB9+3a4f/7GP8Vc66YGaXCAPwUaaL5ZMhoQxZnWI4CX7Gt1V1bjDwNSBoy0X8W2JlvYCbYAaWJBwx7rzMI+5R7I2jIYitcFBoVpLaa99sTa2XkywfpMkRHRuonvEId7AAsOBtWRtJmPDX40aF7rNQwIJtn0+wb1ogOpJAeLAG0X5YrIDvt/Bo+d1AuQPPkGTh6QGe84VveWZ8H3C1jTazgfrwSoD8YZf2ctNLFkMTACrvVZrSPu++qA6f0wKiBgT+JnhSnGczoMwsH2jI2ky8tmOvBRdTZjzHC+VRLM4FpYsXhPznHZsC4jo6zB8M/4LKOs0zMvH7AwlfiHAiKfAK55D3bQ2WCn9nIz5qO5VkCbgUdVuDRiIV9Sc9/gWrQsbcsdR+g7rHNop7ieeQP6LeCay4dx/Al87fJYrvV8dlxjASwQs/ingI5NALfhSpTtPYpr/QLP7qMPHV9lfq9yJiYRWO+P6/HUl4zvih/IGoL3PlD7Rv5c6dhlzdone+drtcdPMNfCqO91uN7UVsphfpfW1t6ImyVddmF+yn7KOw8vm5G1vyl/G0wmTUOQVO81g2vrCh/34DO5VlN88Jz9nZYaqJ6Z4QHNjXtNW72Cfk5sTVRw3sIHJr9KIzPEYQLnkQcQ/R7YchLocQJwzuL2vbHP5cfFpnsfvAXgtc3Xeba7SaKnNxhrE1yb9vittY5wYQJBe8+c328Bo/ne/rvWX/3YUCxrbrO0PzCt4xMDMS6b8uuAa7wJnzN7YxqQc+yuo7cVNDjWp05Z/febA9f+9//xv3mNGG+0n9Tdzg0ErLtmr6Ay/hRCp9PUh5QCEn0unUK52J1JJcAWsAgsGASPYUUko5jSjrAkHEiFqBl9EzHXXH42Mqlwyoq9QwfKJZkODtuJA9gjhsuBpap973IAPWXWNdNzIbCGIwyA7bYc49hlBKsIxlSemMD1lf+OEK3AKgVy+E4ClRDTt04bBG2hpQHQQaLFcs4DZuC7wnjQ96qcIgBCnMMWGB0UVxt5fO830P3jtLlcNQFuNy9oRtv6nR3Qyl+z1tSGuUan0h3GqLRkrTFl4wFwhPEg0AXByNevXw5fv/xc3Ua5ephVFXOtHDnqh6H0QQAqnE2UdHE8LLIfQQSWwgEkQClzZUIPh2sw1wj6iTEnJ1NAn8BHdVQVK+qJDsc1Nf0U6GCO8BEBaTdmuIAVhkIjlAWJ3ciAjCVn0g7LHAZwo/D+6wvLANVQAezAlN2msUCX3OF3mY9muyTIUhChoF5rh46oQVLtRd2vSk7FqgNoBcADjDSsR2jFxYbh8wyYBlsoIspi80UgX6wDsEIwF/pRQEPA2+Aax9x6ZgKu0IwEZeZSNS6dmgQOnJAz3iP+g24d7gci/7g2xgug7CwD5viAdeLP4Hum48YxNHNQQasBG5cXfv36leMBgE06OGLcJvlAMCdPOAH4MHwzeI4MeDCklNMAG0A0AFhkulYjGJSYCWjjvmfjFAP4WOsOtFPqmmA1ZfgCSXQMKWHhohiLkhP4SnBsQGqWW6mDpAASBrtmEybAJwAa15kOPoCGb9QuohPAhdsl/bI11lwiS6k1wwL4sDFIyqC8B9tR1fXEILUGotHW6FGVrIDXW3VmrU519rOKtbKy3qgd5GAegR5Ab7EdOzmDPY81hD0MYL6BNY1GnU/eNe3jDi4DnoOMSeyF/NQqKrughM8QSfdz9R8NPlfHUQer6V7GhIiDIp25BltSthsWj0GV6uxdZYZiexFgCNs0wapL5yMRUEzOyVS3L1XC5mG2ZWAclIuBJttSjqKDXYBYCO4JZNWIpcxIACCZpeky7QsIUJBAegkoT6fegut4vseXb4evaHCA5IdL7fA6xp9gm7uM6jm4iXk/BPOsU0fwMWXfVZ5sAN1NaJiEc8CqW5HvAnkN/netP5nsOb/gGry/fyhwHfu6E2V9LncwIaCxpS0a+C0phgFKrcGEGUHRbktMsoljuSetTxjW5wTX4ndxj3sC4p/UGZCS6+Gz8brFwsV+F7CWEkBN/WSvxc1ufSzsT/loK9AuQKhLXnPGa9mD3dnl2wEYRUNKuZ+eOSCmAPIEVTqXFPQHVG+pDa1ZD2YFqgHvfE9JTjP3LOA66yPsOTG1w1xrtjjt+2hcQL/CZoXjSV1k6fHVGbfYnQYv6bv7RAsASTYd7FUSAgUyNLhayVwDlqpwMBhtEN4mPXfmOEtgqxqDOLFQZZA930pKmJVfuszybTpe64WaPaIvMyhaJab18OWzBkAyzrEEt2leokRGpvIdhArsuP6a3MJ8ZQHXkrw+BZXhvjZ4To2Xb0lPOkqic04EnE41hwDOjK3HZwmyfUWunQ70K9mVRI6vcgTu+CgzzKNH8s03yB1bM3Tz1pjfJb+bF6OtNHQjeylPMG/BcBW2zoFaZmL9h7FXHR4TpPKw9Ut9Zss0ZadHKGaM7fjusMv151Zf0/c9z8fYLgNsvd51UY1/kgnrn7pl3/gJjGk7FAE4GCPEu13dkyqBfw9c67k5+hbFIuPlPXAtYL/W9lgLG/xp3Vhm2CUp4wWqJbheo9aop+p4nWzj5uOFg1BuBc02Ehv1tcdr+dQyrDPI86dETqclFttS//Ddv2maju9ha3tOzelJoHQ8RPyQ+Vw8/ebXvnF/edtbI7XHeMtasjK4Tc5mvWwHOw7iMBV7IOjxcw8pgc127a9ojduz/+N/+m9fJ9VfFR3RTkuHztatwUXCPqmMKgNcsV8UbCsjm3I7ODAEr+ikJGg0KyOiqwmqRmvx9eFGOJLSisFgS+YY91eUfgIZbjNf4tQpE5XDpE5VyhQqqBSwgpJNWC/8O4wRAAAIuR6fXw4//u73h0+fPx9ub++KRYD3AZigsD5LDeXU4LWMBcsaqRsmJhTeh99jbPBedrl8VOmROpK6DM/d+XSdtUxT5QTRjVNkofOhHdJMfoA9sivYMVSOW8AWOC0oX5SI9jeDQ86aO4O/OMI2frNUROwNa5RdqlMmumRCAwvPiUz9ze2tWCEAn4xo494o6I91ZGPIbWLHMkdWbwSBa1dXF4fHp4fDzwblVK57pTI/sjKuDrd3d4frmxvp+jFIdIMLgwjs1ugmCtF0Y1dINzagc3umLRx2GMaHVwID4QrrHUCYypIJbF3flGZXWFUzA5qsdLTsxIKUNl+Cl9ZIsnjz6KqG9XJ//7U6QSoDL49GTB6DI0OrD79HAPfDDz9y7cEZhhYcAF18Et1NAaxhrfN6duDjcKejpcDFx2Ic3rmZBMYJYKTm0GswZSAGMAEqsUSXoKMCsWoWEkZNreEUBx8IZhJgs5DzLe8/wTkAHDvsBGIMikWQ2v+eWnxp3iFWQJqNKAj+Tz/95G66XYqSg15rcnaIMxt3lGqqHYcOxbjbAjzBtoKduTjcXOG/q8MN1g5ZRQa0DLppTZm1AsDFz4LXrt0dV8wqgaQCwwRasyviw4OYwQbnqySdwYqbAhCMdudjXIvsot7vpfXj7rhi0lkH0OAagxACR7FBFlT39ywC/9RXOj/c3d4Z6C4PXGyxkfOOoxGbhYRA3DLYgOgDYtxw9kyQmsxL6zMm6JeuU2u8pZqDjj+B+nPqoYn5rPNGQfUrbTLWH5iOYpZ4zLAGX18OKG/GD5uxsMwvJeJP0hRzB0H8SYH8Agu6nFXLKuV5q36inGk3dAjwNtZ2ge0OBF+iN2F70UmQDt4jmcA/i21gYMEHhr7TpXFhqHjtgOUXthHtuDPy8l0MTgyGHcYIc5Szgg7ZeJbuzCiGk6AJNUGKbcu8COBKwkI2JECOkgFKsgl4EwOpMpuOtl5w/r8eDl9fXg73BtgIpnsMWSr67UWNhaBfRyAAbLwD2TxiUwpUkf8hextfXskxs3oBIMO+j/Un9pPL7eEzOamBJAvs508//SeD6/CnVEIqxk7WhsrsBSopuZIk0QTiym4NtluSI11Su675qc1X6zKAbCXjwn5uzTCuQ5fnK9F1wedCgiLJkTCzlPCyplz5KmpmwcYJg31f4HCYl2OvJKHI5EWauxRYv3YDncHQAxjpZixH91Pl5WKN6b3xH6V5F1uyTSpnvPkZJr96PAvQC/ibM84l0dHUFdjaPkDGCzZHkgAebyczybS2zaGu7UiWhGGNr8R9cx8Y4J4+iLZ5SwNgbvKM2XME58he03uVrNP5JikGXQXfiXFE8kv7wsFIBbYd9GhudU9KwLrravCAwoEmuIazXtgH76FAg76uwFT9hChR56/B4bw7rFqeOxvGT9uwTpv4srt/yCcYTE+/K4DFW5/N77b3kH3XQIpnq0o2/X0lj9BrNnZAiVZBJfEN9+xBgcmNMk6iYbEb53PMsQ6oXfecpHvOgjE+GW+ekVpSH/sJ+Lq8e537PFuP6bs1m5vv3gNIkqBcb5Qrg0naAMQNrlXs5UB+y8g7Ctwjs2cPJ+dnbg7fta8rtWUJ6jzQ50+gGXs1xfblTq3Fup6rSOq+NjhkfX40r9uuGS+F0/tIeGX9tL3a+cgAnjL38XWypTMXwjRd3vpBFubJMWR0n+aA633tfaZtzB7I1TILGeesrSO7NFmUIyklZ+lNdC0WaTOuH/mMPpJ72wOidsG1LUh9dAf72/6tMd/7hPzEtiN7dnT5nCvxdLqvAOn87Pfex/bezv7Pf/PfvTbN33IiBpkme63BjjixCI4T+EUAVtpJV9eXBIwQrOAHwZUCFjihZmuk26YzvdXIYIi57mVztEjlsBIMqzLWLsOUg6f/NHrW6mAQEcdAfAP8COSKFpLBNYJP4H0KeCOzBPpZ55eH17OLw6cffjzc3X063BoYw+GC7DNABoBrcNLkUD748IizmPIVdQITO+WCd0J2kwM4OFQpHenOpAaAhpO8OQE7qLCmVgIOgnLWuSom1kElB5gb6ZEJeIRjj0O5y3he3LUxwtNGym0nZlCjwMlUTWretM4NxhO/x/OkgUNpBXiPx9knEJGAb3NQ6KByto7zK9YaALaMFcE1BNwUy8fcoPxGzQXYuZHNKegqav5dsiR2nDO9DJ7UNfT1kOYGBpKtBSYAS2CySp7EPONzXiHA72vJGUmraxmrdJ/Mc8dhCQgAYFAASzsJCqYQQAqMVUA+GF8DVG2AVWMWoAXjn+CWmWY6CmDbgcmnEt7MfzHX3M1VbDHpnOEH18I+wNirXEzgFsuTHKQEBIMjwhIzz23E3wv0NLMq4sPSslEwCdYQymrxJ575B3QSNOCbsnIFWgq8AVAn2IvGk4KpNEiwjTCwr3UhRx8Ac8TtdWgFBGpaR1iUKQFUgzjrgImAES5AGfGwwTAGN5cXh1uAay4LD8jBct4C3dw91Vl+2BTYsJSDg+0SYDJllpkvlV6KhSwz2B1AV/B2K3Ivxk/mLI5h24jhDGhnVLmjhkn6gXp6lAWL+UfbHTAg4t4ziB26C5ySUZ6lDxq08ynGsjvryaBUOLYMQASASSpxbhqbqGGPG8PMciAeBKTcVblQ2GmYf+wRrD2uazDaIGkAwMSsTuwF3CLsB8A17VeJkYtdqoY7YfLKWWmnZTovWcMRmJ9NWgQa2y6hnDK0kIBpAH/IJgQ80cwU/VVreGVwDobTNqW8OPouH7CdIVvxRckSnVMuKy0B9VWDE8+HMvpoOAok0iDQdnmv7gUF+K6snzhRPFfccCDslwJEXMKHAF8sGp+9K4WGlhiz+RVJCiS2nsBUA5NJ5X/PZM69SJeNQB3GVOXkLJkbSa0Cyoohn6YCAm1vf/hBwG2Yiw56s45wNtWZSL9JEhop0QZLN+z1lB4HXMl5IL3D0Ul1dLkcNBLZXoO/OJ90Pc1vzovYh7kuCc5oAxdAmnnMGKf8MywZMtLBLC/pASQznWAluKakQmwTvo8dKg1OxfXPWRT9wwKbDcAFRNDeHqXPbi7DfRLWrf0W+At1305K2VJmadppdyJ2dOoNkFJ20vqTcbCLCV/MmTWICVszNla2TWOlruVntGeziVR0NvXdhA73uAAAIABJREFUCugFYLqDqh0vzS/WAoB/+2BYqzzixYCUzzA6gTthG1BaXbWlX8rECUE0A021d/U6PiP3QaC2/Es31mr+TLNHRkm6wDU5c1mDHSMqaZNgOaWmuHf68fbg6pR14DnBtcxHNQMajPOeu31wjXNTEdMHEKAR4Na7R+nZfij5va/qjgrYyroeOrDLWWI7k9cyVu0XbpuR7QfbYsFt1vD4d0DlYj+O3zmXMcq8fRJNSs4HhuHdYLcA2UmZ+cC8vfPde2ACP1KMNQP42I8pr44Pjvel4sM+mM73sbLGLRZQUHZD57ZeX9lUcrWKY+aEAG/MY72dy1DGtiChj2IjWgtzzWMTFmQAay3CMXCJBTUw+Z/+NYDrWrcnxjx39mFwTceRCZIai1keuIAnKQedTL4FjP840MRpneBabjg+3WZ8Glzz+Myhi95tEgKW4ijz1ofK0ZAXcPhhcK2/+N39tJmj98C1tjFeT3XmfmBzj7d8z32VrR/D+mFwzcDwu+//vtuvd5/9X//2v9f9eVVbq9fsNZRBrZn11MqrC110IZxRNysGQAMEzdPxSeV10I0w+AZwxVo+AlBEpcf6bG0i6UUsq8nZeycUDa7JmVIQKYAtwQkPfVNwWfpkHYt5WYIgLsGCcLjAHgRlKA0SoEKxebIarshGury5O9zefSb7CrpdLKMFm+TmmuAagEU4TyhJu3/4WgCNAEY5NAKZrBtnx4JBvzOp6KTY4EYDHeVIRzfOHTDbyQXLQmWlDGSQ2RxsE7z29evPZIidn0GvarIJFHRiT/B5oKtHcPSZ7KbogcjQdwv7ZFTzPMls4lkhGl2BNVmAbkYxgqtGkLul/BRsjyMrjKOXq2w2AqB7dqHFAcDmEB4TCUArsJLem4CjgAQVZJqNmZK4HFgNFIExA/aDOreKiSPWAgMFMwxZXkYNMLxfzBqCa6PL2zxs4uDqT7MWI/pfIKTYS1gLcTKze5lRZsmiA19v5Dpwx6HGoTo7HG5v1MShO+S6dBrMk/NzAVm+DhgHHE9+twIwCooaQAu4husBIMJ9VhCcrr92NmSYPRdFfdf6YzfE5wCvKt8F0EdNNAuKi+2pIJcB4eH18BmdBM3eCXDDWydoaUFqAxEYJwDWYiVKn4jBhZ2ceQhjhbGZA2wALmdwpIy+gxP+2+V4jjndS9jAMLuwySUqu+byT9ic6wGuZd2KXaUy8JQaqyQs7JBnNnzAHINFRhCUhzOAU7BbFKTjB/ZGCUQ4c82k0N6+Nrs4QNDaACQHZZ5Zh/iqtSSHWhqDCIa5xAK2VNlXdI7ERoqdwnzkOaZuGd0jZxULkHUAJvMtkBg/AcTxT8wXgGbMLcAtMPvwfdmveQ7ZHzdASJAZRkmVhhqEqvuFPmBYKwrsBIqk5BvA24NKuhwgN3MNQa0lAMLYvLxcAtw6rwz+9LqSrWPzIGtuZb+AqRcNqJJhsEwCdodAIjO+Fke+Be6brYC5MYA/vefJ5ojTaJCOINGrOsQGiMn6EDA0dZh0Vhwx1xIkssFBs53jyMfO0W6EHeAXo3um8kztMQHyFpJ3gq1KFYd+a84QQP8A1+5foLv2cngoJpzAM4BrLB2FDYodR4LKgGB0GrFO8+xW1eK+z/6A3tqPf/zj4fzy8vAA3ciHBzXFOLweri/VHCZM/+hkYQ/f3d1VFUFrL0rCQM81mGtkTALsdRfuwdSdQErGlImVacc8F9mj5bQPGQo+p4FpAVWObHzRBRQ2MBG7Wvf7oo7paQils81sMUdJSGowsREpicHoTTlg7FOz21SloORel2YcgWeDRfXygkYBk+FhT4S2NoxNL/wwVGZHVWvUdfOD2Fj7nXZeZ7CwOPLLmtS6jQYs3pezKn5cASK+Z46bm7n0XmmfF+NBcM1duQEMy48YbNSygT5fzDwkiP/yMmQttM8YuGbtDK01Evs97gSdyUjt0lqVNwkp29oGajEb3PPxrWPcPouI5fmcQDtp6wVga5baDI/jLuq4sLTIOD+4Nsb8LyBAGnRlYD9Cr/IXTujiLxO49ZpN0C5ANcy1Hi9KeaSb7NC9y3kerdL4lqcCW72+gg/77+3zuYZu/CXgSuZ27z2nXvueoLvr0f5y4Jp0FVH65lLwJA/Nvi8/3H6zkm/QAx7NiyopZkLC5uG1pBpcm79WPmCCa8dA1nK5HRH8sht+Du2UfZCpk4Fvz9p2zU8AMM9y6goTXMPf8/xt344/2RUy+t38zAo+bss4/f7Jav+OBbkLro0BnVh09ql+va7J8qvjN7GSIgB039De+u8zYWRrP/gM37Wfsg4Hy3fOc/4+r7k+8wdvyt/z0XcvVmnspTc/z8R9otz9NfHR73/rfWf/97/7l6/RbcEbmbxngHQ4XF6IgaAJzLLQv8HWUWtx0OU763l5LRbP7BYo5pr0QNQ9y+Baumg68Ca4RhaZddI2ezwBejijKbMSCKUMHp0r77CCYSowVIZvOlQJtlgWaMZewLUIU6P0UO+7PFzffTrcff7xcHP3qcC1HGxkr7kxAbqfidZ/byaXAJQJrqVMS0GgHGaMFcrlbglOmplR+hLduYpzNVh70fai5gXYPY8CLbiVzSzAcyOoRSmhgkF8p1iFHeAq+BILRqL2CFp//ulnBVEM9FNqEYCtA6ywQkKXBnuMTu+FAtKMd5xeBBnqK6rvzE+VyJUAdpcmFcBGXw2Mg68svwFzsJhXHjM4lgAaVTYEBhsAIwEQSwmaO0qGhcHOnVUiAYaGvovsQgCST87snlngngFzBIgBrgm0KtaESw99HmpevKmyHr9iXp712Wb4qdxUDJltxnkEpD6A02GLGIWNiA40sYY+fVIzDsyp9iSC9xsGeBg7iHyrjOogLUA2GjDQHWFzsyOwVvmc7h6Mewybgg60taviUMdBK30t66UFICSgRC1DlEkLXHswUMwxD0stduEBJbEubzRAmjENExDri6XG7ASq/QXwU2XRzaTiQW5HO+wSZa4Zafl3o/tugXKak3RTrg6gAGaGNyIA3t19qxunykJR2jmZnNISgy0REAo7UAfZyHqGAUhz9wpwTbYX4xdGFcFQgrDa53A9ENii9Pfu7tY6hG6wYW25lKLqugZul6x1s4YFyFqUvNjEW+H7Z44hlvsUZw+4Tbty5iA7XL+UlSx6Rkg4dBBBUNtjlW6vmF+wkFW6mmYa3fwjzEGW/3teOc8+3wLTiAXl8yS6P+msSyazQHrZCJfX+xlli3VBMV+tN7gB18Kq3BvjmbmNXQz7h6COOwuyxM76o7StsEMG18S2CgiTc3t02M6Zw0QOXX8Bm8Nj0HOMEjlnxVWmQkXfYjvF0Sux8urkafYuu6w2OypuJp8/JYDeV3HSFI/r2+I0wy1iYiGNFQj0Keif9jaA3QRYol2lFNrhgPTTw8sr9dbY1IAabgq61TEUDTswjmIAoYxU5YFiZAfElxPvEyX+jMEizMmPf/zD4eLqkvII0UfFDYi9LlZa697J9v7w4486BwychXWpfankQflAfk9AMyYTUho/tFAztXlf9njWa+YwIHiAkICUAH/kA0Q7yedY+YeaLzHi2nbk77i+/L/BwtdhaF/l7HCPMXqG5EBKuDsht56ZYnDlXOx16nsYZepaT2Zu+LvOz9X1d67xgAzS2uxSSvqNUTQLdmYABgzOYpOa9Rj2GW3Q6AKcc18+aoMkTPawsU8qCHCWigW+sH7NBq59T9ZaazB2cCOvSsxvMzj5sNZs2zDXSD4zyy12aQHXPJb09Zlw6qYm2r/ZzdaD5fVd6jnm9whcC0tDBB/+zCRigietQzdscHVLB6myUdtAK9cpcA22J/GMG6bMWGDxyX4BcO2XBtZ0vbXcr+3kMbiWJNV2z+Q5V3Zqn/XD/Ndf47vN362BdP8m8WL2Vf9mgIK0v/sgzt73x06d+t3R628ASe9dY9rGuSa28xlwrTUiN8y1fNEGXNP+UrJR3I+s0ONarYCQEzCa474FapY1vGEavgU48vqDubYdoxUoensE99Z9kiw6y0///BLg2nvzO8/ArCswbXUA7X965hnzjm9Mcvtfu4Jgbc/Wh+7Oq9orXclDO/dPDFw72hdJVu+U239kbtb1/fYnps1PEuHd7/g1wbU4TlhYOKvF1FKpJP7D4Mn5dlGJwbU4k+XcwHFC+QKYAzfXzlAhoH3kZ6NrxsylAQNflkCP3HsDWYNl5iU6QLGqtxraVGJv5HpF7+fiddkTwby1vE7PpudcwLWUhbqch891cXW4AjPt7vPh9tNn6nipe2R36IxxQ+Y6nUgpKk/R/H6NbCoL/KusS+UQcLwxDmDEheUVTSW8p5lBrcsVQfIYCghux4CrO48zdCmPAaOBIAPKIlRiF6AumeE42XDwAGw83D+ohKMAsBl0r/nCCoZsSAPKUWPFmeo4jggCYHjC2JGDbOF4l2/2cxlMGqgzitJQ3gF2wM3djQ2V5hksNVz8/l7lSHA2UcoLIAn3UnbUY8TShmgvWVyYc/gK7TmVeVEzjyCNGFQTlBS7SCXSeA4867fnWRZqtJxLsA1zAhhmqs0wCsgncEWskgStYmT2+GdNaO31Gl+APVv3z58/EcghW8zaUmQRUNPvisGkyiUQtCcAcjemwcrB2FFgfmgdcQ0jQDC4oA6k0APUGovRLMF5vJ9AgYJu6QsK6AtzjTprbvBRJSgeu5f7L+t+SHbc1+V4EgiVxqHACf2dukDW+BIgL5YT31Ni5SqFIJi80TPSZ/ssho6axP+7sKjKQq3bSMCaAuYqBb9mAxQFmgyw3b0yayqAfkqhCHq7DFGJiFXzCO/D3AZc074WylpNGaz9hfeUFqTZiAHj1VwijkEzkAKM0Jan0yYAZI6RBkOJGTfQcFAHAJ+sF9hSl3HGYoh/0OWqcjgDe7engz0OeyVxZr0/Y6Yuy2CTioUrjUx1CO2yUID4g2VFo5JSfbv50Rmu07mBo2bNRo9UnRgrKRLR8Rob3bvsh/ZrlaMzYTA1+7YlN2s2OvYv5er5zpRCbwEudiMurTKByDq8JX2g4GFtiiLnvf/LEOQcaFaa5pb3hIJgl2T0vAXYEOCK/ZZS1rBEBESNjOEEcOsenBor8eM0TsJ1xZQX2KV/qzTU3z3AOtnGADASbKIdcsMHWGp4J4/fwFwDA1EgfoC1Z2q76TvwGo4e2Eixot1QYYAnfDIzkjTmYhfdfL4juKa51H2yeYvvWz6ImptwH18DAL+pslAwg6W7FqYpnlZlms0cHIxBM49i55YgfNjJBDuc0jEvXCMZzzS2eHkRO87rvkAf7psA0Q2uTV+l1pMTfdifWYdJOHJdnKMhjhqH6Ax0yfFgzTZop7FMSLqAMkP3NfOthds25fxC53Re630Be6m55Rnp6ofwR+LjaS6lR6aqAzW5wMCRPWy7Gh+s5qDsS7MNxNL9VlUQuJd5fucZ6nyxn9KBTa/rPNME16IXp72zgp4ZQS/JYnXTR7W9SAIljL7ZIXQ2I4kNiQ+Rs6E8xC1zTZQ3r7UAPH32NLgWuxL0v6Lamj9x0/pnYcCaSZ/kO8Ztq+M455W2uxqWnIi4/VXLb5N024vG57x/59+P5nnz+QA19XJkAAo8Xsc2cU+D6L8cuBY23DFS0RUWS4njB8fie4LuVUn97fnbfv33gmsMFVgdoL2fs62+9S1wLedgnamdA8hi7sSfz42F3fMdz/YnMtd2gbV24Jbh2wPWyvaXpT494d8LrhmfXEpPP7icfDznzDwN+p3aygDXZDMaj9j97sW9M5DqQT0NruHCKwy5t/7LP4sD9x0P/1376QRzbW++c90ZL3zHbVWc+JHP/ObBNToRL8qCpgRSAYq1yFgKMLVaxDToEp5klyFJJtYAgBiVLyiYlc7WZRkedopzMJry0YBr1X1s1iIrDeOB3wfXECyVoxYhWpaDpqxSIFschiwMfZ//E0FdIvruUAlgLYAMdLQurq8LXIO+GhYRglfq6zBo1zjqu87oKKfjX8TyWVJnUAvMFTiVMM7IbONPZal132KSJCjqDZcDEr9TmaLKRMQM0vsBALGbIpg7QwAXjhzKQ9m4wV3xuvywA2oJ0+q/sM62wBCZfgwUIvKs9YTxw7OTWZiyTDtrfG/ueQA0YbOkK2MEojnG1tHroJLhM7V/oPMHth/vQyZPDKizs8PDAxiEYq99/uFHMoImw3FlVjVAS6fTbMOra8xBmmWIucAyWX9XQNsAbARCLi7FIhxi6ywRDGMzBovBoVgg5GikqYcz9zGgrUnSayDAXLLjCXIasItWnBgjYK6B3UTn0WwRsj4BpF1eHVC+gWeQ+LECYAKuBqFVJiogewua5TvT/RblTwTxCDy0GUwHSq1PldfiJ40oCCabucYSZ+usAajM2PADT/cNHIcRY6CHDDWy3h4ssG1hdLPXoPEU4x9wLQwkarolQ2xAnHYlJUHFBFQDFLIuwTQDEBqwocK2VesOWmAE09iUAN2SVaY493vmO7YqGkJskgHQyA48QUwzdRUImRXs9U375ZLRsLQwbCk7bYH0FiTHdxPc5OJfgbWM13TM2ZHO7Kasl+QvpM3XZbiwqRNYLRjSy1li4rab1dVUduz+/svh4eFrNXio9WLmj1i/0tNjt2DrT6mcU+wPdRwWAKq9nWSHGIphxemXnUWu4Lw09Vonqm1etDQDdrhTndc9HpHf67FqgEAi3cXGlenKP2uf6h40UPn7BI0UnItxShpl5BHKQw87SOsxDnMACZWuqxOi7s2WbehrBbgX8CLQOdFEgTNVMhYmtuw8mzgML/2kE25gv8GggHk6+5mUyTkTYM1Am4Cqdl5jj5ax9jhGkB6Q6/PZ2eERZ6/P8KdnsdgArAlUgIYd7AdKQtEsxPqPTrKoYVNHDv19NYiHVyQtmXS8UfMbl+dJvkEMYDFKwfq/tTzDK/d7NC3BNMXvwyzNckopNhMJHufSPhtjXvbEwFbOAB9iyx8JMPks1SjnwCQMk0bp0OpzQud7ALMk98acB7gb/ledXfZLdGZeFHjZ9q99nwmsxd4kiM/vJqjX4Fv7r3nQs3PJN8yfSpDV3HZnX17f+0k2OoCPGG70r7gn4HtcW4Os/Sd2pvfPktiLjUCCeTBBl+TYsJGyYdHQ7IUnuzBE7V1mFM1SNrmBj+r9nfHSFRrg0vdKX1dSKvIHSv906Nj1WNtm2kylUy+vNezJwlwbTXW6omQCCCnx0p/xcfiYcb0GOLoF1/hdZczlf3wvuJaxOUlpmfP5JwS469pbffv+XeZUz7ANio+ANZ9ttdaWConVricW0l48vnauMf239bVj6yEfdAWye621NvCerv6eLTo1Rtv35kzRvW5aUp6iJB1dRP7c0Vm1U3KW1aXeGn6uTWkoL/8OuFZ2TKhcs+hz3vvo7gTY8AM++ly8kX3NtViQlCJu19fxfKfsvgjHuvovACh/D7i2B6xtgdH31lNZz3cYdXvXEbgmLOLNR7dN7PXZNu4UuBazNiG/vXmhv8yDqH3Ijzwzn3uiph/4UPZwniNn1faj33vdP+fzsZhM8n50/VmzNNjlhz/3gTGab2FZqPQVAq4lWwhgDbo++jcPdM94LYhoHjgQYfDlsh2UUuaQlg6OAj+VZVibxmU9BOPiVIyyEWRy68GbSqESN3nzBWBJ7wpsIju6ZvHQVJoBJSaOuueVWD+vIk2kJparmprsPXfxAnDDoBMdkZCZvJFWCgPUcXiRiWEnMZnXdsikXwbA4fHhXoyxs3PprZi9Bm06PHMYcR3o4OBrJsXqeJ4TPCKTKF0D6exeMYDE/D7c37ubnhwMMNbuCa7h3zPzPNqsV4ZTxmM6Y1pEtbQNCqm0AcGGOmChVFMAVxY/D95RZkWHKYwxBtSiyaJZBsevmBajDEERYMl8siSUAKiaGLDrHNh/N7ecb+oUPcuxBbiGuS8wymzJGAo9Y5hKCWgBLOLeBuuBpS9DByTdWbneuowFIt7p+hXgl0GIwWoFKeogi/IhEh9GMDOZlnEaNPfqCjmbL2gum7lWAZAdfvwOYDAYEMpYKkAQyw8AqMrcIoLMcMSMimimNDhhYKK61HY2HFpBWL8B117ATvT+nYdn1ibmJWwr7UYF/9GL0XMI0Ey2GZ+5fIUuYph26Rrq5gePDyx9fbxX0wWMOZ8tWmwWaJ4OmUpGxZQrQeoFXNNajSPRuoBi5aIzZx34peMXZmxYZWCuib0GXTDY2KnHNrv0zSSA9o01Ee2sEei0kDzBNQO6YpeoxC+AVbKp24B1HiwBLrEWtoCzH1rTaHsn16IZLpgz7iOX6PNtLq3OeE4mnVxgLGKtihpPB+AsFcXmPj9Y3PuxGNQ8a8xEm8F+wDUykbGfXLbJEmA3SQkLO+tPtsC/N9NPmehmeXDeqytbxPvVVTVMsiwOAYQOiLaJ5eEAKBiWHc3fqzxysK2kq9cX0rDOBIi6Rauc2yy8lM9S6sAddwkQHQNnWHNkYTmAluPV61xTnnOheqyqrJwS/2Y9VYmDjgaNSzN3yeAbDl2Hkj5NBqsl5145cLR1AsiZSErQ7uYN+Z4CL8Mm37J0hn3HMQLoBNCWGhc8iyWLP8kidukpwYUBrpmRiTPlyQy2jBnGQoCCWdb2tqCBh4YGYLujUy58B8xp2G9iCkMLUVqLGFQkZgjCX1/RbiMxAruabrTak2Zbn5+r1N/NXrbBIdfk0Dtdz7sO1hbAZWTXY/PCSs7ZUjYjTS0MrgYY4r6OvuoIwGSLWztOdkNJhmDNAg0aDM4182zaZ938IQBBfIqyR9Gj4mDZ5vA+wdwfpWoDdMp5w3t0Q42wttrvyb2lW2ASUki0qGFQRPPTzV1uUwvoZy9rnNZ9MPd4NGIqKW2ZAV2u5Tl0pntMLO6tZ3TXUJb+i5VVzSz83Dr3O+GAe+a1MqfxDUbJr5d3g/UuBQ1zrfZpuYor4z4abhX3D58z5jFmQ4C+fQP7jQ16zZ6gPY7+WyX3Kqnqsdn6tMt5aARv5ajnidc/aQN3A9xVB63XzvF1jgCdessE144ZLcuVwoodL04fR1u6u8m35tqfB651oN0xSo99r1GuRW2CNYu9P6y7r54CGXotGlzLnHzHtcveLDqlbYfiM/9n8t6tx9Js2Q5aWZWZlVXV+xzMI+ZyMA9IYBsbCyEkHnhAcIyMEeKBBx6Q4P9Lprur8p5pjVtEzG99Ky+1u/du5DrqU7sy1/ou8xIzYsSIEVw3fg/qXBpcC6RY0KI7cuTfWH+nNNcYJ2Fktj6Dn78injHH78NHuiJgO4a6b96ofYR1TPOv4Yu8AdA4va6PJ+Y1cG37jfi1OZ9kDzfN3U4AfzWHQx/16IleGOB7mvs3gGu1DpP4ez+4NseQvm988IBruMdYs29Z8u8FwWIr/3DgmkHpt7yzOFpJwb6WMnnTFU9+SJprLp1IB86w18RcU7cr6IDRgAZgYynPqBXmz21wmFWLQbWIudkEVUoGwXdrr8F5TDMCHVLW4AIIlu5bdLRmYJBDwqw6oj/OuA3aQQ5GAV0uv0IZHMGEaHzlU8yPFcMhHfkArF19BigRcM0FAnb8JGjv8i6Xu65Bq8sFEAhYB4WC1AbXwiDBd/B7ADlixG00tTb6IHNWywHxxsP7IhNOvSyLSYdBFZHv25vvxRTRRtOhlKA9QWvWh9hpKbMxawHf6M7sDhTdGZBlwhcsUZqAUbT6ONVFo3cA5/WlQHvNgMXZ5CbnIa3ADiWhBBk+nhlkVCkHBeEh3u+28HDeP3/5ynfMOsQ9wpJL0M2AOUwLjqfXBTdxsmLRZGuh82jEnJ+nCQECHgmtA2STUVSDiTh5BFvJ7rnTejS4FvAvfkiOPd1DIDGddwabLl8xuJZghsGthbMD+IqBqe9yfM38wd+49hTpptabgWg5umnr7pLW0t5bM66cC3c7S/MB7rewL6kvo06OaQrxFfPi9S8h9sxxgISwVlrL5wKhsVmVGYPMHcqrAe6hnBnvyncuUOLxgIYhKa9NKW/AtZRHBsCFfqICGK23MNUCNBLkCfDCv7sxSwBiAmos2QRzLeAaQFhZ1ACm6QgYYC1Og9ZLd1jEWM7ugtRforahmC6cg4FeBMCTHRTDZJuxqcN2gGe8f8pdHf0FpOT6SjcyN2XR87pxiZm7zW6QzSCjDVqMtGcCDRMoBwzUKIu1hOuJXX1fjJ7sz7xPbIPAtWhkguXXQSTuUZ1qxz6LTdMYOSQwuBVtPtiTzGV1IyQoA2BLAO8MnFobrq304qcV2KxzU161zkyCCAHKniRyTqe8grfoD+m8C8DHNe0uoTxbUMbvboy0YNQJC0DdzWXIsPVeLLxvZMS1TrzyhZgaOBMIXS63wbXYHzxDmM9hTWeNLUGt11vAEwLolWCISD10H3V+siFJ2DDu7orvqIuw5y+ZWdutOjNypoaRBnAN5yMkGaiTCnBNADvKQKnrxhIyAQ9gr6VkFOCadM1cOjhAT9iwWvfQdkOyCbpol5/YWTl6inHv4jATAHZZNdYDS8kvzvkdMteQ5CNjNaXDykzhKynBnX5B9rkSKE6SplvzwmhJosj2NaWuYZIG8DZTlqCJNTArQWNAmWttJIiS2Fj9Fc2lulKqmQ3PYWoGGoOtddf7IlIGGLfZGVTs1KHd53WQZEKSWSt4At3R+FjqEKv/5v4Ke1F7bcvuUUCcvR89wW4MVT7LGA+MQ8o7Nf9izSrpqXMm+2MCbHi4+CosqyU7SGCYPp/sPZKZaDzUTRl6X3S5qZLqqToQkFygqX8Xn59zauArGssd0I6g0bpo0XrL9Wvf27+v93JCPgmbfu9m0C4gWxJvBPjWuOYoZBoASPzbI3At4Grs8QALWOLrBNJrYdgKrp0CHxK/bNMK84zQ79azedMkwAf7/AzfbwdY0/nt+angu3WefitwLUndkB4yjNlPUxuRc8wY8QSK9EpM22dIM4aOxiLn1+mh3r9LGDBZO04gjgj0AAAgAElEQVT8C3SbUi5aGbj8Hrjm1LXWj7V949tk7SuC3eiueUiOHjvkJPsKGVdvp1dGTL+uc9zo3QRXtuDaCKH1DjvOywS2Tg4zf9H8q7zvqQf+UXBtteudMJH92mc1TR9kJoC2z7a+e/9W4Bqu/UpZaH0lzbr0gz7zN5prBuwycss87SS8cpbMDrRvWRCn3uvUdzNer4Frx+vlLU/Tn3nPc3F5hdHwhtvETtY6e8N3fvQjBNcSFMhAgoUh1ha7Z1qDTRM4wLUqPWyQrRYDX3gGG9l6oc4LPEOQCS0RlpFFw0cRsAKv0al0bp4FtbWjmNLSybhobQltLpU1IsAFuDb0pLTUC1jDIwBYg1OLZ4NTC7CL2WawIT58ONwgcL+Dlte9yzY+H75++VJdv2aZknR3Wi9MGhXdQXAyVPAkAfXCaOjFFidGzl8cIfx9dQWh+gt3QlR5gdq6gx0DYX10a7s73NzcsKEBQJ/7uxt/BsyFBmjAPBLD6bJYV2Bf5XmoL8L/kNnUOokeWzTVuN7tMFKjhppX7pSK77A7XdOL8d7K6nSMus1KiJ04g4CUE8LRlPOnIFylGQG51HVMoAJKbnANACgB8NiowoBEAsfONIubUywNM71EHUfQ72APbCIDmmLM6f224Bo/42AZ78ySXXSQg9aeA1d2qawS6DbEGiN1WmNDBoNRc+6ihYWxa0ZNN0ggM4oZdbDxzKaCtg+YXeicd3Oj8uanJ47Vx4sLschG44AEbLOTsPaW/ru+vj7cXN+M9fGR+zw6i9D74zNbtw5j8qc//Q1fFMEt2JtxyouZQD037aGUrIa5hnWItV3gMbXVUBIqgK3ANR+0tBFDkJl71V1Lo9sV7UEGOunyO/Ys3zVljDpNak8XuGPmJQLGS3fyJLgGliX11yTij0Wf8u8AY1u2R5ittAXuzKZycwEvAS/wrmHCArRSqVLrM2aOEnTm4JjBXA59fmawXfCsAdhZgmbRdAK9YPSO0j/YsJS6FmDkIJDsVu8/BYst4h2Ke5dAK7AmWPGsIJzXi2ZegFNRa7muU+bPo2SAawGYc35U4GvglL93wKrfBbhS0JzkTOw11iLX3CZwVrAcFm47phMwpyVPyWWc7LGOMpZ4DiZJ8t4uP8t+LADHbF7cGzpksCEUR7dwPK7DfRLBfmsqphRbrLdo5wVMGw65F0qDD9JSnayZCeR4Omq9hOGEzzTYOsqQrIGE36mbbxqVqCwd6xZ/dK4C1DNbjlqmYuWgw6RYY2vmfa7tAvDCOAS4hnsiSYHSUDJXJSOwgGssB1WDAzDXMdxirdmnGQzOVAL0szwfnlnHl3NIiS/ZAjfXwdlGLbfu3o3f60yB/ZQGG7RsG1iR3yJAblsGpQnTnGgtEsTedH/XGWx4iKBmM5fyfZ4po+yT+yxNEjYMj4BNU19vgmvTcS7Wp7vIxw5U4Dj0cTVv2o8BkWL7cE/Yk6XjrF3OnIcTEM8zPJ2pa2szvPusFTBlZrjtSsCooyDGyEqACp3L8feaqVXzYV8nwFXmT4z6gLINWgdsx3NT2xO21Q1bJL3ijrlu2hSQSed/9AbVPAPrbfqNBIfnWejER961/W5rE3HtN7DV49raRUlmtk5bEllrAJX9QWkDl7HLBGbM3BBhAOZkthu0DwtrnmELk82BaEk8jLJQfCesQrGaV5BDv/8xcK1AjBNR2UxIvCdwq7k4W5krCRi5JzeoCNfYbrfQ1tKODfhzykKzz7bv83uBawHCTW5dkoVb3/k9Y5w9OtfUKTAhdvMt4Bp9Eicq43fkHj2vOtNy3eW5A7qlgsgddGdy5qX3XNbkoMbFFk5wTXHeerUF8CitMa2tk2DIKRbl/lGl88q3DV6lRMtphDQx4pyjxA5aG6oMaTvW16t1svOZ1absj+zdYyroXmGT5p3oFClunEDVSlLy7xYWYb9/xmK+7x8RXIsdf+/ee+/3fktwba6zuV5+5B24lv/1f/2PnmOAdcjLUUtTg/xbkt9C2sthO1gLbLaADjZicG1ljVpPyk6fAk51y5vBalx7+s/ecXHctwapMpPOKnBQnPmb4JoynXLS6dBWt6qRkzoD4CWmHll10EgB+GcxYQUrlwQcrm9vyEYSuHZJLRVkl2cQIOdR5ZFVFud9Mo3C9t0QXAAAkxbW6CZmdlE2ZkphcKheXX0ZXSCnQLycdzgQ0KDCdQGgEFy7v7WDL1Aume+UDiIAwOfu7m4JVEjHCKUsCgDwbvWMF9GHS/lQMuoSjtVY6OXVWTFGJgGAgwDXBwSAXAL90eRiZngxL2E1qHRLzQycNOGBBVBVnbgkKs15YQmv2VsBEdxdMYwo3QcOqLrdht2X3cA5cJkSHE2MNcE1aOogcDPogyDc8aCAN18pGnxhS4GNN4PPCQTk4EeDDgRcWFQJRgOuRByfQazLbhLsYz6zEAV+Duaax7bBSZT0qrEA5r6AAYLvKrnrPeTSRwrzXxx+/eWXw6+//MpAHs+BYDAAup5LzLU+KAR8Mvg3aBMgtrTsOGcu0zOr4pPLdLEeBRa7I6aDItwHAXdKasKEJBuWAbkCdezjzBODN+uXcZ9N/Zm8u9lfCHTcm1giMAbfIsItYLu7I8POwZ4I0IDemvYKtchY5iOwM+DNPEhnJ0Fq4RBUkpYjPs+GHc6yImkRIDPjTCfD7BOB7g1Y0IFJsJxSywGs5btxChWcWaj+8YlsHOyv2ISAeRmH2EE1VVDwSPafAW91SnRzBoxHBXsu0Wa5EmyaWL0MigyO4NlaB1BMTgJ0LKtTwF3zz07U0a8MQyU6nQpcFSA7qLYuZJ43XR3DLGLCgoCOMvGzxJMBjcHyttcCOhNUJxtepbvJjjuA7PnXqUe7UE1pBIRMR9ypFzXGebwXU8ndVDVmTwSEUl4tbRytg8lYExjjE3+U5a+BEgBOgWDtjK9OcEB5rZvuEjrtmzxq+RQBzos94ySJ1qrsduylmILuXs3kh4BOgbCb55DHVkBfgQtuiEBtNeurwWaJuZay0AOZa9RZy/jBQQZrkcCagF92YXQgIABQjKwqgwI4OgJ2rKE0HyEYPsrWAXhgnVO3y0kqJtzgZxSg7rVKW9Sl5wHlA97KfZrlkDuuYpIOpcPZewafLnAtUgIVfK1smbkWU8IU27HnNFfJpIXzyV7DOWA2VZcir+L+OQfzedwjiZpmmuqkqzL7AT5mzR7OW/c1oF0Bb+lMiWcx9yJg0ATJOZpToqJYmAYgNzpW8fWihSk/omVOYONixxvEb3tHOUV3Q+a+eraeoRtjcMwM9GY/pSyUchVIgjjhELZf5qG12VxmblsTMFP3c/OQSHmw2ZISiWIOmpHoJiOayxPgWhKIG+ZB7IXsplmMWXNTE1aRFf+TrzdBgQ76fxRcGwp7CY9fjLMU8lTUcvKzPwqu2VSazS1rH2AMA7DnN1ZslzOF49Rl/r8dc82JQj3VkJHRMDRgqlGtqXtxRPd/OdfFS+Ba9tF7b3EqsN7GaW8B18IVScwjSZwuW8wc5hlZRep/LKBSANIpITFUFl4CoPoeA6HbuYcwM5Fi6gSdwDY3YwuMJYbtz+6fu7lqPcdvBK5tgbVcv0D70TRuO6cFKtpXeIm5dmr9VFkob7xFI3seA/Jx4w52dGLbt4Jre+BPgYdmSL53rb/n8/H/J7D3Ggj12rrcu/97vvMecK2uO4iGAXNjo+bzvPZur43d2b/6Z3/33B3eRE8nE8kC/3LcFESu4BoAAtUDTqOjrdnMNVAmmyosw4LPI5hi4OkAlIHvKK2qQ8NZmg5I+pXKURllDnu6FXEOFEgAMBPjg5puNiNxYhUQyvEluMYuimJhRJcK4Jq0vQRi4XPphJkFqPdM5j/ZZZdADUoo3mZubBgGgBloNhBgLc632FCtn5NDBk4Nu1OReXR9uL8X84nAIEtQLhR83AGEuC2Wzv3DbWXDH+9VEoOAVOwZBf54FjEF1NCA5ScWDsezQltPz+lSM85/l9x1l1RpARVwWiVQ+qkCf2jvdSOGsAy0PjV3YTIlk433BGhG1trjAwMQNJ0A4KnOb+pGJYaAgpUEiTHOAR3EXBF7k/M49NBSFphuYIaZzSBM6XODa2lQgWdiR8zB6uH1DWgwEPNnBMDOEtptxmVmjLUOAq6ltbfWrcqB6VxD78wZM4BhlfVH57o66MX0q3Ggw3x2OCPg9XS4vv4uIMx7PV3t0jkuOzLMPbIjrwHKojmHbEqBRi5PI8jgUiAGR268ERZeAhgZuM72zMD5/FnrEvNMxh2aVhBccdfOWTb7oIAVwQWeH38w9gCOoUeIfYHvB4hJhlxAoISq8ShltwBq0QI6lHEUIDH9jxQvj21TM5cLsdcIroXVJWHqgFEBb2LUwzoTQHku+2PwF8+XslCNn0ErrHXYtg/6PMfRnqyCUT1fALbKlDoIIlgFxkx1AxUQjGcskKx09jTzbBBCbUM8g3Twci/8LQaFOremhEnaQWoMwPEyuBYnvDoeV+dFrJfoRbaOl0BGgXN8TIM9eGmuh8Fwy70meDnLfZlY4Vkn1oI6BsrOY5bZMdrde+UghyWlMy3gCq9pQKOYsGZk8TolR6Dx64Db+qAzG5OOoynTGxpi7QFnBypsIbh2f6f9SsZSO/QpC1Ug1g0W9Aw6zwVI+KwhqySdrrvrtJrKpHwtJXWthUl7Yd3EzKmX0VEQqABQZZ+TkS0bkKSY9CC1Z+8MoKkMun5OcG3qT7WvIA097fmyuQbXns5cPuczhAAbwDXcD/8B1KMm2+PhFt1P+WoC3Aiu2TaS40z2dJfqE7hwTMLnNBtGPpBYyL2u7GVlHbrDODVhK+EHGyKfRAwmJ9/ciTjJvZccwxlYtIPfZ01A3HwutoB7bHTDm85lzuoEnFrYAk7j3+QM8aJ3+aWb1HgfiIUrdvLUn8xZN88F+ouxidT6SqlqrwFdQ+/GZzMzD1P28QrdqkdZdbHiA67rLFZMJLa35CgUSPU4dmlpxqRY9jsAuAKiSssYnO5y0JzFsdFa3w8HNOEpFjLKS1zaHqa7fMn2EbtJiXysgN1MUpHRJvC3k9Def5RliGyDwGqCZ6WDOgHASFxEX06dVqss1My4bcAk+2nmqtdJxlQ+dLPX5lgHSCuibhbaAjRoFmp+qglANzTgegoD8wRzrebZjBNb67ns63/njPzzwbUZ7vEt1vvZZOfMSE6n4g6P2xIAz/XvAC0B/W8Frk0gXGdaQNFhgwlkGDBllLB5t92R7R/mnXR26fqnwDUm8ln99MpFN79+yW7OOHdZkynPHh3kA6Yxak5iKdU5Xnc5++ciKmBtw9giQ2zqXhdIs671ec255+JHF8sjoNlMRHEf5gzPddf5CwoQ855ybm+4ZUaP9rxtvDGm0/vIjzHX9t6HhQmsJZ+yU0qKb+cy/57PlfGeu+6lNTCf4yS4llpAXzzYwm8NrpUNwDj4bHvfan/fp2NjFtuysqeOLrhdA2+543u+825wLXPSfKd6pO1937oOTr3T2b/8J//RM7UrLKxNMeqPZqcQOEFAamplCkPpiIs5M0yfAwyXGLDFtoypGHFdPsog3IF1Ze2dYQ3AIYes6c9HyLKBq15gJgqMzdaDJeeKQSXb3A/mml+AgTM7nabjnsA1lau6IwcOZAdRyAImaI6GVZoV4G82QkBX0aurwz06g6JzplkpCVTj2Ao0axaS2G4eewfCGWcFKvqXxrSZKwg6vn//Tucef1LaiWfB7wC6gZ3GEiMEn/e3/swnOm8U379VeaKE8lX+iX+jS1lKb5FZxzPinQJGpmwJYA7KalLaI4aVlooOYPkLCrjl2NLZJOghsXfM0SxdCLsiAGYYWxWoG1zDd758+XqQoP7V4fv19eH2Tp3YoL+G/45YE5l/rxusy2ivZT4RqGJ/xMlV4KhgNFlZAgqcK7CTPlWpXgyS7hu9OjFyMgYpdwmgOTPjEwiYn5/gT4C7MOcACBeo4a6YAr4EKoF1hjHCHwSS3779ynfDz79+/YmAK3WYHh5Y+ow1xbXqPZt1j+AOf6TXJKBZWmBgYpwfbq4B9BqcsLeVBgTY59DjU+nTRzLH0g20mAUDVMN9sp9p9AD8fvs3HEPMz/X1DcEbfCbgX0A0Nim4u1XnPeqdXdAJ4Fq9uz1cf//OZ40OGO5VQT4YYVjr0cujDRHrTFR/HGxZ4uruh3GUHRGIH23JgGHNHIuKmpz+gF5ZM2J6maU2ADH9TMyWlEaJuaaCoOyhsGEAoiSBEsZa2CgZ1wTU+DlE16n/NzTWnt2IJZ03FyCWzVg+0L6ky1zsAq4XIBzjG4blOYPeBkG3eiRqFsKn05xiPC+kM0RG4khuEFBIYDwE3fMsWpfNAj4G13xGAcRIYGAwTF2WBVBrXhFMCtChBp9ByArei2XnADwBsJnBACjAcNb3m3m2ZmFHQwTsUZdpy072mFWzk3EtgoKw5fe3lU3VvhH4x3Vt5z6loPhZgIwAa9RgRKBe4FoajIjZyVLmsHztzOZsCjOD/7Z9xSM0cN7vzvfxGAboDVC8BdeSSNCcKDTL+mInxALd2iuZ98++wmfF0H0k2KXARV2mxTpzQwOCYazCLmDtpgA8gWsoHSUhm36BHPstuAZGEOws5ibjmfUiFonWlpJh6giq81mdw+UnoFOnEoP4nP67YJko/2YH0u6EziN3pxxmWXdmM2oO1kZG85zMumPiqZqWjK67tZ5aZy7ArppJtZxDomHuY7zbpkkN7oXxw+9iE1N6WABCdGVTlg/beSY7k7WT98xepyUJi8qs6cufzg0EaYxT8h7widfKGg44F4BgsHEEUumZk8y4/NQdXzOWw1kW49mOnO4N3VX5KjmrY995xtJ3U9mzQMVmbaKUOPOd/Yv9HqA5IDorIq5vqnyWz1vyE+a9mtEdxln8OPo6HqMJYDPh6YRolZeayV9NITYSF3XmxG4teFJkP6bA/hpn8HwuMZshLcKSqwCf//8D1xoAGfYrpal+rwTqAmgbNJ5AYeKKsgF/EXDN1IsRbL8UnMK+oRT/PX/eA64JBE+H7vfc5fRnK9asM83nm3IO5X9hJF4C18ii3rCrC/gJgPZOcG3vqSdY0GeB6Q2jNDHf7ZxeyzUkp7deP3qfK7A1ffTt++l31tn7rZhrA1ybay22/z2zPp+XlQ8v/Mm9ToFrQ4bWdjn6gm9nrvF4oMZ8z8XefNaa/CuDa3vA5VwP75mL+Z6vfe9HwLUCZLcVDif25GvPcOr3Z3//j//hs4I+ADxy9KizFmCNIrjNXKPBJstF4FoDDantl8CrsvcB2JqeH4Of7noRmE6nCyzslJvFKdmu9TDC6DiV0K4zky7dK3bSKIeqhgbU+LG4L0uT9L8RvCnwFRAhRlpKlhyc2DCCHSXNFGlfYRymY5fgUwxA6xu80i52ggd4hgRwCbBxneiwCGBqAd10pFTZTITi5ah1kJ2Mpan6LLMSS4EBBYT3of1lseDo4KXsJIBndGEEvHnNGDWLPhLnn4GH2AciRYS3JpHPcoBTmgnmGjPRCV5jWLYdiGT8ZFggEn3hcgW8TwCNC3e/E3NtNgHIZgioSSPAgNGNLVxiLHBNWl4IbPD4Ffg9drc+BQLRHFPwDWcbY7lm31svLoBarg/HGsAW9iG7m7pjpdbhJVkKYOLU8xSLTyBRHF6xc4ae4Ajg4QEgEEMZH0qd8R2AZ99+/ZXvj3t9/dOfDp/Yre7scG0WpMBYQekEEHF9suDC+BAAxPmlCLcaJohJpsBFpbCatwiWc168N1TWk9LhdpApFu4THnt9Guz7m19q3wmcU+OBdNWMwSdI/KBywYAT2a/4nhpOgNEp1hV/Z1BS75Q0oRoawB6SdeskwVjVxXgFwJV5wLurXFeswjC12PWP4IsFvQ3csYx6sB05ttRivKD+o0C01gCDrSDd3MAQm3SQDZaGLXF8tWcaGBuaataS1ARJE41AmJlhYltJ0xDzij+ymdDwgVaU5ixOf9lXanKIBcEuwu7SijENmIhr416YC64VlldfDhbTgxmymf8W/M5epi1hsN4Ou8PF1vHYgA35LkutzNTmdJMlAjuKbpga6+gCxYbJVqPjmZ4JPy8Q0UBz7DlLDi18D/YitDmTXd2KkedsmxnhAJLlSFUZn8r9NPcu0XNZ+ePjvXU+3UWUgfTgQZQt7jKPdKNWJsSloVUWGvZbtKTcmTsMbWVPao9n0E1gM6NLYxpHuwJhT4SADLGL8EfAOZJBzbTUvvV4Zq+aZaNySjHMdQ6iC3PE3gXWxn7zb9wLaFG6vVnPEd8BGIYyUOqFgk3On6Hc1h1ECUIIWAOvkawgd1vszsYCZwBmSutOAEwYwPQLtHhc5i1bDxuNPzhnGUC7VDkSDOkc+vnL59J4TaBNZq11GANqBfQ55ZznHI5tmEHsXHsE7wbjautQ8zqaXWfTWgfVm0TnxFJqPEDmI2CkgxwxbLTXluAnC4xzEH0x703dVD7KkgjWRnj8qHOhx6UZ0tFM4/nl+amEn0GBBiqbwVk20P7xPK/kK2uxZ75YPe5NLC2zfvYJjpbNt44nwW/YfQJNbfMKQH94JPsy7DT6i+nQmm67pdWmORO4KJ8toHQn+sQuRwMXrQk3eGH1x2ju5CZKAeImM27a6smWay5glw8WS3CvNNTNbpy6tw2cp7Ai+cRK8lPckKhK7/U0M4HTQPxYxwbNq27Hvn7eJX+/h7mWRTDvnXWzEha2DDD7+4ONFXYPzX/Kk/MifrjZOGAsr94bDrCW8YrPVQxsrZGXADPdrvesLrsFKky+SBuQTUC7Hdf577hhYb9pzHzXvdhqMw7L02xtwh6esvm+njy71WssSJqZkPa0Clyzd1AVO5mvUwBCVP6cV9Qa9YOXVJp/qaFbH/wUyFHjyIu4CYvfr+LOSGKMRXI8PXnDjLu9rPFBPV6fBHmJetxXwLXcIW/W58q6Ogok2Vk07wFoZEN7sutMzv45Aba9xFybj6Qzz28zNNf6M3nTeKxdtzgKdG2v2s+OzZDtSdXGuOrmuYNTrHtqvPeJ95xjOTGK7Ttq2tdNs73n3rzs2ZTt507dV0nN7Si9YEU8tFsA9dR62T5b+aybjq17Y3r2P/+X/4HBNYEHamAgcI1dQjfMtRhQAi1kIGliI17PwTS4pkNaR2BAhgBFcNQQaAhMEVOKgTm0SKwJROHygoF7s5YjuRHalXPlzpw+XLukMA662Wg+ZMPkiA6ShPmbRSL2mjK7fBOXeSAzmRI8/iyH0SyDsF5TnF2VlsmRDhMv2VY6T9EPMtgnZ05BAn5HVglE5hnoKsOL7+Fat9CNMnNH2fdmhSWIzUIXi+2eAXwEjqNZg59js2IOWFLqck+yNAp0guYaSi6lQ8bzxQqUddi5tApBRYxAnQODwo/3ICBUTBYxHHNozMNiCq6mQQEBU5TEAvgyXTzgbwJiBIoCFMSWyTWLSchSRWfdqQclazWZa+jSRkF3Z9pVMtblngHvAmQiKIQOWNhLAvK0e5LlJqBJPTuBmn/7t3/LNQWwB/9h7vFvNKsAQwGdLwkE3d0SHEsJUDpv5oAIoErgKqwB61h9/vyF+oAYgwCqaM4RsAOMtgBnaEyAPYz7a+0fiplFQDaBK1gVZLqozXiCiNZN09pN6UCCPTJmPCgqwRXA1sHdc+lmcY25i146oB6epAUnlqV13CrV5qCtnkfAaYxj7gdATTpvKIkW+EOGzL3WLUAyBUDRJXs6wBJwT01wzR1CwyxhqaSBf5V/AVwTGB/g6dOlOphinsOswpxhHYcxkL2Dd8SzfPmKbrcCc6JZJoA8wYUcQK4BlwjNAyKOT2wQnwtJAujrUZvx6fAIxqcbW+BeWC+wBVkz+B3tFWw4yq/ZNVENMpiMSHDPcQsILVuWuYLtAUibBAXeFwxCLDLs5y+fv4pFxPkBSI3zSJpqsZUTbAoLpoBYO95ywDqIGn6fzrvoLkJrFJ1bP5wdHu9uD4/W/sv5kM7SzfSQiZquRABz2eUEqDoPY+cLXMu69d9tI61XM5gxR47aC5lVBfwWf2dXXp0FOhdd2p2kFAE07csCfhIGFAgiW5z9r6DXZb53twU2R78t51oZOwMuBJm8x+OE6dz02AzNv8wvxgznGq4dtqzOMABPAkbICBvfDSsUSYNOUrTztQBzdFxEM1CJr8o8Ca4RDNbf0VpTM4PuGEogg8y22U1UXUVTFpfSYYJ1/q/2r21mxiOgOBN27LYONrH8kSSx4gN8/fr18PWnL9x/bOZjRpOAfPtVtv1z3Kf/IbuhpidhHme965xSyX3mY+347DBwz8kc+4KNJtgMSRqfAdayPnRWrKWJfU50d/Kc3/EXccZzLVa3T/mZe7F6gjDaPOsqYuJvHm90hlXH8k7elJ4tLyjgWGBts/mzL7PnAj5kjcZXXj+XBB7Ydt2BmDYa7Emz32aiVn45qj1sX6lBqCYAHVxojefsov8BSQ8CbCqj0znQ881Ex7AzBBTxn61akllar+okzi66SFRVR+Zzsvi1hlwm7aYTKSOdAUkC5YxZ/j3tavzpY4DN80smNk7hEnVpkCG2cYByAuy1v7n+d1iduf+0JQGHuAI8dnsBKsaHfowTPMeA0qlgb2Wm7AWZxU62T8plsmn+sHf12XRDa8ufGppP+Z7uO8vCZasDSuf7fey8AYnyxXNt/XNlazOp8Q5wLdqB2/eNbZzjx/9twDFmfuJQWQd17p6Yolq7G+CggNHMhxln8cKk56y1prVhH3Lnfbf32GKCsmw7OKWsaj353vrJ2eLht308BsRkn7EGmil1NCSF7q1yNdO+bb+zADMTKBwfnMDJHL/tKtsDbk7trOW9X/qQf3fEJNyxEdvLpFvo2rzx+GY5czOJcwnonTIf47seCCZ3h7+3NwYC1zopue7rvubWdu3tve0aes/+3BvmGb/Pc2D7jDVGJ/ze+Rzbfd7s8jdM9Alw7YDMWMgAACAASURBVA3f1BaqBODaVGbvPQmuKRh3p1CwtsjcShmlmV0sg5ImCP8vOi5g8ISmH+DCG7Ta0bOwItl9l+h8gEAvSgDl4LEu3WUeYYulK2ACpFwjzkYBJgajGMAw+PL9fM+ADdFZCxAwS1DpVJ67rMIdulLSxZ+bSUbRcWoSbbuNqkRF9+gyTwWI6qqW3ycACXhTpVIGtMRa65rxaXwC3gQ8w8bssk+Ja89spQT2URIJvTGxKwDQfP/27fDzzz+rHMXMKNyHTrZBD64JLigF+znEUhpGsBBBKZ3EziLxebEG2MFN5WrTmZZjleyGS9bcfTbMtd586gYXxznGqIALi13TEUwGLiyKAjLBZlhF3DEWCS7wvwPspOQpwXA0564+C9RUaYk770F/x2BM1phYa/p9yoNzH61fvUuuT0F969qpnFTPAgANf+O7KBUCaBN2Iv5mUAVAMeAlDnOX9oSd1QYrLcTPDp8/f+WcA6hTuVnYi1r7CbQIguOwNSgZJzisNeyDHEgMWqgBo5I9BvMsvdEstjHsQ53Bgplc+N93fB6VE1eJnxlc1JPz4GlNQRvt+fDpMnpeEKYGcGO9CIPd3AfWywJopXVn9mC0l1BuA10tMz4D1mF88AeB6qXZrDnEqIFEME30fwKT1pBMuRb1/cz00L4XsEaWsMEwsoUPAPLuBxCXUmOxGLLOGWgbjOJ4+34CpcMg1r5SokO2SCU7DhpzCOuY4P8vxmU1eJFDyPEwCyxrm4EbAWExzPAcmMN048U7A6hj+TGTLxS5OqA7bBogpBwaATdKQ2FLARTHLnEsYQevPh+e7sOge6Bthj3KmiVD0WxRjCfn1fsu3V1pK8acZz9kP8r5DafFGpkfng+PZEG6BGuULTLomyVOyZbnLBzNBrzwK4kS28pyaNuRrMU61yIY6sRErdVRm5F3UMAztKTm2naZmliY3S2QM7504I7NPGP3a9l4MV9jL1OSV2VilgRgMwPaHq0DJS06cZEVNvfc7GKoQEnPVoHtpgQC34Ut0fXlJ+R6Sg6ZlRcwIPbfTDECFdhDTuAxIWW7DBui5geycwu4xq6dAtfCXNPfYqoJcMN3o0OFxM7B5bYC11J6SwYPnofNU9xgxYZRfoBsooLZ7FuxoJncLL1XyXPg3+pg/pn/sVTa7y0NW393lnR7XDNPtf7tr80kUfZ61ivZm2bIMykQEaOx3qajPANDwj2TKRQHwl9o9qaAjyrl8lqajLvYwUqQJdlRDPgB9vn6sVHZX0rKDtmHM3eY9VkVPwNrkmPi8lTOZfS5PHcCIa0Py3U2SmJLR/cYhIgvR58Je61KeeMXBKSS7IYSJW68lM+a6aYzV59KIhuPx/Xn5B/LSZ2EDfOHiaXR/Rt33i+F7fM74BoZmCfANWkQdkdX3C8NPcoOLMFTl8VPkI92Ns1bxjrL82tZJdmdMRbQNoMcH3cingMyrGYy+tw2IAo4GV9HmJOZvQNYyHqff78HXNMa2EIoe1fVe/afnFGz/HX/Ogu4NhvO+dYzWPUsb8ajY7YJvAVw3D6tJE/WZ9H4zj2wgmujaeX+y29+ugeuTZOyDbr59QDn41rTHz0FSOnjK9A0309rqiL10kPjuhoB/ATXdpH/Yav2VkVAtb0yy8xb7NtLg9jPno6Vx+tG0/V7g2vyUU/NPcdPj7GA4Hn+OQcvzd3x+n55if0IuPaQLlaO6V4ff4398Z8/Drj2po34jg/9Ow+uyelSIwN1t1OzgZSGVpZq6uQcOghkeaKD+7BL6JxRGDUdM51li6OGwApZWVwzzDUGrS1wzTkc2gIypGF+2VEysFaTOMRL8fWUgqVcLppIcWoK4Mt1TFOZjDaBbsqYg1UB9hjLZgaiHLCGrDtrW9GJYWlROrt1e/V2FlfFTSXABJBR6NgldlnP+B2ykgIilEFUe/WI6nbXILLC2B1VpZIBkRAcQ2Pq27dvfJ80PYhDTbCP1TLqZJigWqyRlOnpoG/NNcJwPpC6TIKO3aBtJghOGVOA2hZYhQOfcrY4S22QdH5HQypMtA/UPiKTy85IAz/qbBkGGRkodtii9SMA0WVlZhuqjOueQA4cVTDXeH0Dg8lsJzBJcCmAKhou0o3Jf1rOyVToEAPoEOZUH9hnZM4ke0jQ4hwaaOrSis+T3WAQRGVrEsgOEzGHet3fIPbFBXTnDofv37+5RAuA22ez4J7ZvACNLTDXEt9X44NkXYqZ5KYAFTwZYEjwCkBsOmVxmFPKjPnAPsK9sWeQEWdZMhl76eLWZYQKjLS2A+5cnCdjrn0GRyqHahif+LmAL5Wx1nM4eH4EQOoGHZw3Bx0AoHEQwj7ATl1EW8uOsfLmANf0N3XY3PmY+41NJTAvasQhYE0Am2wr7AfWnACkslPWKEsgEEBetizdHUdTgpTVEkjU81Mbz0B/AI1jwWGNZ4LVMAvpj5rRsJyhI8CkWLDdZgU5KiOkRhCAejTLSPBLRiCAjNaEYxMKlJ9bAgDMOOwrrDv8jTWLaxE8ecA6UjdV4AVsyGK2UunZuZkLg3EGxWJrqFxWZYQEi4eeEd+XACDr+ah5xOY73FNgRDrJQLZNd7NM6WLOpQ+wq7Yfs+RQ51Q6oMq+cD+zktRZ9QEK8fPdjcdJomayZF0HVNPa0hkkZtwISM0sU+o+gL6bDxEwT2DpMrjD4XBNpqL0ONlh1MkIginuBMjznOwWnelYuw5pl2ty7qsc3SLynFcBQdFo1Hkyyl4Gq6IYJMW40RlQSQk2q9GaVy5FAJ9KqgUecMyQRDGTEuMlZppt7pPWSUrG+N2Uho7/jbJeAGtkpFGnEo0NUHYrUI2ND/J7AwoC1bByBcxMNtzs4Kv4T81zAg6IrTb/E3OPHYZhYz5J1xPabAHh8P5IArDRQUCYAdbGP8l5ED8K308JLdlvo2QzCSKBa5IECCDNc1ATXTHeDFoD+uQ+WqfOsBcL2OvbPobWDEyJzvWsgdihAGMF8A1piQYr/DxOyMlOWVYi2sH2ER4+iKEs1t4oSXw0y3J0utR8hgGmRKpspspRK5Gc8yFNgRI8b5gvAdfk76bUTH5fWGDxyxfG/QDwP17A32lgWCQI2ZZK8BFcwzoPC1BAriQ7EmCjcqSZpRx3P3ez2Fy6b7a+2KSYJzcaIXtZ9iHXtmldkloTRDsCL8w8bNDVY+6Sdp0ptRqKTdsATphs+kzWkyppfGbZZ08Qz89NezVkNE6Da82QzJovcK0M2jYCnazKCWwk8XkqYl3BKcZA6Rw5Ez2br09wLUnXbFeORVWPyB/dgmZFUBgA2ctgxgTXjq+X+SDMWeXjAqj2rjuD8rzabwGurffaZ2DNodwCoQvAFogUboSnKXCifEPbnRr4U3Ockt4+CzvlpxU6x2y9yuvvkM/Xdt8FeNqOb/dl3c8lpafWwR6gtR2vl1hGc08GXMO9Q0bZAmzveY7TI6/f/DC4Vl1CT4PlOVtklE6Ba71nCrRVNP0XZa69Nk7v/f0euLZ3jfgJbbffmnxwAwt8cW9oj81ws0nf+zI/wlzLIU5QDQ4cs6UClAighAJupgCdZLjVPrATMMsxb4f/kdm8OMAG1yx6ngx+H0pu/+7SUDoUYctZtywB9gqwOSgZWkICbnSgphlBOsWReePgFswJBvfQPnIQJZq9QTmXh4bRhrkQuCYx+HJNNiWmuJeCAAV6Yo0dzFBK4KcSTwBbcJzxrNH4kjMkQAeMpY8fHKw6QOuyQWS7FYg2a6Db1iu26DLUAAsCc9TcAHplEc7FPdn0wOyhcvlcdidAD2WjHldrTynwlZMZCn5Kg1NukrFK0JV1LUc5h5AC0q3RnMCADGy/U+mwENREOY2AOd7XmUwypKiPp1I9jvVja3Cl06DKUxA8agzIuEkgfwHtvTTxaI29gGvc2xH2NbimnzUYXO88MokBgTCut2Q4ynFP6RUCMQGYaPJgptzjY4GlVQY3GAIcP7OpJrgKIADOKeb42/fvKiX6+PHw5csX3gP/hv6aWHMoB73ietd8iOaOQFXMFjn2E0BjCRDGy2BGmBlZdwEk8UxYc2g+gXtjD2C+sK4B+qKpBtYax95Ar9igKs3E8wngSSDyyE5qchoF8EpUXMAO5g0g2QTXmNnHeCJINpgXBo3uAaBH5dFlD6039IH3eDp8tG2EE4U9LCBu0/3vTF390q1WQCkCYIp7VRfNCa7lOQOQ4TtZS7hXAjvaLevuaB2ZqZdOzO4STPaOGYiTtRL7SnuO37O87ZGsxhmEh0GiuXZplxdzmEf4Hd8NoCIaXRgweDQbEaA8gQ43qnlwqViANFyOdu9Rgt1qajLZeypOZFdYrI3HxwIzoxFIAMu2DXOINYY5jH5dHDXMKfYC0TrrtGGvq8APQIfK3XV+pHuwyrnZ7dHNWTg/0dw0qy/MjQVcs/NGjUqXVtf5sSSMmpk1BdJLo1CLwBpwreXJ1WiAIiXis6xHZ1uzshWcGaxiUuFA5hoSCQGpkOAI0KIAfpRvppTV+qY8J8Ly8LrIno9jqTUYcM16aGS+2faXfhTA3e5kmO/QAeYYixGcLq5hVakREwTqAZy5FM60BgFQ8idUrulrGMjgtYZ+G8uyXUZLvTyDZxyDwxm1rFByB5lBMNruAcbwuq1rl26GshTPbIgQNlyAW7x7xrWApIjVG2CK74VEG8A0llG727nsQ4NwsVWRtagun4PNpjNKwVzKbZO0IQA92H9JqvGz1tuMJMcR8cbzz1U1AIzpvxbgOlhgWiey3cLsUW6uUuVtMFXnadimA1wYec46A/KMWgbRvW0Q+46MfCSx3IjAzrOaqUR/zMImXAOt9dh21P6WS7FNNutzf4znDBe24JrGqTsyB+gUk1CJUe6B0hJ8OJxfwt8x6z7gEXX8BJoHHH24XzuiphOz1oBsAW0nO3abgefBY8LAAS73hQG0MBzD1I8fFMa6gDUBSnWuGlSZPqAqNPz29Xtp8gb4DgN1HO9lv9isQaumllqBZQmGBpgzfcu9wI/PxgtiHabsdgbFYY1NsK4bniXuWPfHaTZQxn/uk9P/u5lresTT153gmtaqbI1fzSClwewNSUDXXZOjva33I9jJXDv1Trlu8Mcq1t/opc05WsAZ7sl1dEb+oPbIEj+4Iiq2Y/3224ApPUPv3uWZQkZy/jkn62xowBErQHMFeTOP8QcSs2yBApxB8755j/esn5fBNdPFvJv27iVg6PSY7X1nGSv7QRyBzTLKnOXHe+Dads1v48TdZ37bxvr9wTUnpPcRIL31ZKlSC/bfYXBt7ouXphBr4CXA9ui7f+my0Dho6nAHcM0dyXisyuHCYUrGBZ0+ZTDFSe+FoTIyOdolWzkyQVlYvB6y+gwUAoQp48VDzYe5gvjhFFX5iYaMmyvClAz81akvGXseuS7dijMgZh4AKwGJXz63KHAOUxzmOUzotLtkCtdgmSWZaw4K7LRN1J1OUrFh0MHyC79XTqSdND6Tg54sJpVcqlwljrTANfIjaGDB3JEm1wquVcBEMMxNC5LBd3CSQBnPG0ZbssQA3XhdlxpGBw13lkC/SgkJuJL1EnF0lYXKQTZIar7azD7nME1WJuuK7TKKpt+lTtkYAWnaGQpbP8wQ66khqKdT3pkIrltk9AlqXDDIwrjhPVIWHOcjnof0fAS66PkRUnUZFtYu7zEC6j68J7ipACZZQcd69a74t5xS6PHcM2DDHAJsYjac4vFi+OC/CljdfIDPzWfZao6p9Do6RSlHxDpGV010UNVB210kmR1LGWZ0rQLIJNBzJ0yBMeqOZ1ehgkQCJHYk5nxVCdiT9MpUrixwOSXLWHvQeaPeF4J96P2gJPRMIBeDfa9/lSpLc00lvVp3ybgKyAN4ZuaaAeyMYQC1NDvgXC+ldd3cAto41MehLM4z/8P/RgICwBsZI7aNYpio03CAKJTYkXFy+Wk0NAANT6LwCPBin2DztuBaWKcVkDnZwZ87AaIycawlsE+6LDRl2SyhdLdLlfaKnRQdJPE7tB5vvn+XfS5mhjLdtPsEpi4KPAN4qfdsJgcPPJfkRmcNqJLeUXY/mnd4V4wN5i6MNLG7ADCLeYQEA9cPS6jReEJgCMEErCOWSDfgTbbw87O0BRmQKrjEH46hwRajDGyCgHlAxAH4pMG1wgmquy8btLikfIJrKoc2KO8SP3RyVom/GVdmUWZ/p2xuOv4JDGOnUx41gz45pnZyfQbK9lLVVrqQLKc0o4tzaRvJ89TloBX8goHlADxlpEO/Uhca3CCMgcs6E0wkIbtNogRci2PPEkkzcGtOaFdiu7vbJuY/wEL2bQCD2vOWT8h6DUjAz7n8rZhtTggoVFJgifeGzWGzDZeR0qZYX406bG5KoPJAMddYHofyQYi8AzgLuOZAP8IUTAHAZqFJTZXjiTk0gceUz3FmU7rrCER+x/kB0gRhmZceLm2L9sE5m1ApMQrQl/vD7OPovuqespn4g89PKYBlLQ4tWe6dsLAXJMvrYgAY22uwtLQiu25mNB3oMNmZqTcIWyDJ/K79QyMgxczMIyWQDUDinWKWrkuXMb6Hw+FXdwLWGe+Iz3+PW5aNrHVrNr7eXEnFeLzyaWSLVp9wJGPtuzbAJr9ZkhBeh+zgG//Kpb9stJNGHQbXABjj/p3pLbCMvgVK623/dK4EvA7TqMG1gNcFJqAjNxIZTsJFRxBnDN5N55IA69g+gToB7l1uupR2Nlg5QYsAvvWMBP2d7LQUR8C6dGqfgWrma8IgOUezFia4OYOuLYCT39HHKXDUYcVcGIlBnHiM/5i56OueLi+Mb/tSANm/05oC0zHnwSmALeCaztcGZwNQxvZs79t+ZppkJL6rUTnxqCvYOG1A9nn5rwEGg8MPcO0lwOQl8GQPNOUztDb8ySFe7ukKCT1z/t+YgWmLbDKeCgiRv8AGSUNwomySmbaVjNo8UdZu4tr6teV8Tq3fU5Sd4/EKir0PkFbb+005bD3HbwCu1br1I5SNdDmo9pDfyGM9mWvTD5rguL/Gr4up/LYdlU/93sw1LaaCDncebnQ95mGrj/yezLW9EfpzAMq96805em3/bufzrTP4hwbX0hUz4BqcM4XNKA/EQSqQIMLzEcpGdltU/S5HC4ASamMWOQ/mdPILSJblllQGHCtvKB4iCaiX0tDeNXMDYd+rnEWOiOIB/C2gAc43GShkoqg7akq5AjLJwe+ub3SQwM4CuGbmEgI2sN2kMzQZVKq1ZxDo7nii+IMBJHZaHAgFThhbbTgClTYu6q4JnRh3/eJchDGi90hpIBlm7iKog2vtYFkOo1dpDuJkqKkd50GklhKE9O/uSlQeQTgBjQLXwlyz3pRjtIx3sldxLCPQm9KR8v8Goyu6VNpYg40xDrEG11KFonHTfVX2Kc0163DYiKUsSxn+C60nlMGwM2GX4mG9a91o/sRaM2vKB01AwjCAMKTIAKcULM4EninAJn7XQvMJ1L02vYzDwoDjjiAN1wcYywDo/p5MncUo2VGNcDf2YhhtzfRCUJpSIut8mXH2/fv14e4BjRKg7yYLDnCHZUnPT9WYAGORMkmMdcAYATouFUsZVzJSZnik4+ZqHDvrJa0sazuNstmAu2A1ZQ4AfOCbKkFRGZ+6Sgo847o3sEG2YkpyDfKGCUU2YLJ/KRUME9DBR1gkPNsc4BXYL7kqAWvYn9RjU/MVaIahuUGYfbExW3BNrLU0cQFArQwxgNwwFFiGS58OdldzGJsWdpuSDwaJRsli1mLtC5SYEjDqzm5KpLgrb+kUdsmWgBk1UKlMmgNOgtOYf+isARQEGH9zc7i4+nK4+HQl263orcvt3PGGJi5lWfZcs27xfvhe7SWCawrayGwDsxGAzN1N7UvM5dTQLCcpyQQ3XDDSXh1nZzllbG7GW2wxJTfECC2oqITG4+wIRPVeMAhR7A0ygCxvwHWnABxMYTby+XRZ50TM3HKWhUGz6JI5GHaAnPddssBmJDEofVBwNM+oMJnCSKuAlMkIl/+7iU53UXTznQo6yO0TkJ3mLwPZmOCaxjXlUGBFas9Kt0ksXJ3zAn5hVxKok31GoDh22dcy8JXybaJdI9Elr9rSCbSp7qTsPVNgcrSqnp4O379/XxojwA6IhSafhSAdS/+kpUYgLZ1E2UER72WdNTfP4OoBBolE29Pz4Q77heAaAAN1Rd4CbHIHBjNAB5KBjI9M6uG/SzPtMZ/w3ajziBLRqjJQEpD/uaO5wDV1/E1CIud09l38gmIsev6yhubftf6WhMSqu5RAfQHXRmfbCmo1ZR1MVGlqg6BJLPIs9GdnqCJ/L79r4NI4tBqXuDohZaU/36r8O8nUmSwet1FS4eMHAaRgxrIkWIBJfDolcgWQTcH5jNMWNKANd4JZdl3fi2+oapCUO/ceUFJCa5qsWQAtjEatHiklD61PNx+Idpye5cxahW5wUmBi1kVTg/A8LMNHN2ueJSnLlk6hJEsmuCa7KdZhd88tkGvTuGILrrW9MAi4B64ZvCMAa4beame0PBZAbTLmNhHbKWCNI+UGSoWxRCB/XKP81tjAsXDeAq7tVWqcDCqj82rwdg98rn1ppkzANaz92GJ+z9O8DXiPwbXjp9mu5fmJyb6Zn5uxRwEsvxG4tgesVZT4BnBN56TfYtrfbYMULaqFlIgfvQVcKz1gnldJZfbIbbB9J/Pn723TjqbjNIr054Br2VPr7aJQu3/PPfBk2V8DVEW8nnlLDLqsowFsLgBN2KhH+9g/oKzApqP0yQ3Vv/g9wbUeS6cij1BSjeeC29dHf7+y0FPDsjePPwp8be/x0rXfME27H/nDgmt//4//4bMYLuqKKSACm0idOlnOY8chLKuPKBlh2YhYGkVbtyZSxFWVIJdTEyFUljQNYdZkvlNuwGopZydDvd86d5mgdeMKCEv5SwLROC7s7AeWCRkkl9WRFLMVJo26dMnBUSZbpUzUPqNumXSiUM42N6NEwwWS6RARgybPNxlLYvBItybvGWcW18DY4XlQEsqDzs4wgxDo1F0gMIugvhoYcHzp+ClgSVY6wTmee26OAEXdSVJdwQBagBXHMUkJcDFCpFPDgMicJR1I2PyyFv2+chb1s2OhUx1ma2nn/HeAkOyk/G7eI4EB2CEX0GyyLhCfobSuzLJMWZQZK3h/MtfscLcGlhg3yQ7jf+cYSde0gGucGwdZKeHIWpfeicZrPnu/jw9plwKneytGEesMneAUjN+zg2JKa+chxC6WBseKJUSGAPZtWEINpGgvfTzcIKB4fj5cXaEUVIDTzfV36689Hz5fqQsufpfnwnuoK6tKQrlu3LVPgFRzEjH2LV4vLUaCc9ZxmgyK2mcOsgnsmFHB8gqX7KnEVaAk5w4AsLvU4upkIhqQS2lhnVRhEGyc32IGGWBLAJJ9rYYRckgVCBmkJ3NN5YMXZK4JXGNn1gMAH+kbJvCQ/pmYkwLxMW8alUt24gUbweNrwAarYwa6BJ/MuhITSuFD1ls7zsddi8k+M1AYdlyAszjSuJ70TMx4ZBmqbZm18/hdlFVDaw9sF+vjAZj48g/+/cPnP/0NWjgenlFeSduZZywZRIJvWZ8YgOwz7D/uiCGynaANzwhw7QGs2dsbJXscmKYbLmPzUTaRhABB2EUfLpxZ7cSyu9hHBHYAqltvreyWuxkaFMneSkJmMswCUmB65nqnXafIuEBL7KNZ9hm7WSwGG50ETyqPjaZm6wbGHsZRja2hXTK4VrZ2sKQbPGknOe8xga/YWDFkLextm64zbHSC5o0UpUzfsR1GdVtUEqEbwfBcI7PYgTptIhiK6t6b4DXvMb1QgVOwdz5rBoBCDcd7nWcsVU8WnPsh5V4CycRc03nMYMkAHmwMGxkQGNP/TuknYtP87IFNnayvlpK8jX7bPf/dwvgZ78Ti04byncNWNose4E6YvvDVUuoKUA3JO/gl8NkIsFViRX5LgLYJmk1ArZ/FZdBOFGz9rpw3OcdmwDyvN/2AWqNDD5PfJ1DgjpfbgCnv7hvlPnOPk0EcQEnWKtSipZw0/iU1gQOu+dz8+VadUPWMuZnZVtEoi50oH0vNWbSe1ihJ9jgg2drVOGOWv8vf9XOJpWbGrysP5mcTkCdxhbX5AXvGTQ0mSKPyTrDeJf8hyQQNOj6XxBX9Ck+GGLI6B2reA64hSXjuRk1OJMQfJcMYexZyIqyW0PdzrTT20BkjBbeez9FkYKAhYVURoBsJY+y/gEI4hwKu5TzMO+6BTsVKH2tqruPt/Ijt2g0jMt3HwaH9WAPhWky6Wn/2NHPtNXAtfrumyZU4iTM25958hy1zbQ9cOxXoaq7CXDsamd0f5Dn/0uDaHJ9+hj7nKwH0ttfQ2nfssv3KdrzqvBjn9Unm2tSHPAJXhhTXyLLN52jSSj/Vljzx2vMWc+pkN4FhBHf2SSdbfxtwjUt6yNnM52dIOYg2GftZ2rys9wFqx5a+ccr5sd8bXNOzZKFsu+T+dcC1xbbszPcyH4Vt7Cze9wz05qzfe4Z3Xu6PWxb6L//Jf/iskgoEwO4UyhISgSZw2BjMmKJOYI2BZAJ3MYISqD1YJJiOuRFkBJgp0QgbSlpr2kC6vpgfAdcwwFUKVpnpLo+bhi4lHqpd6g546UR6TrH3DwbW3D3TZRPYVASzXD5BXRY3Y1AnMXfsIvMJJbPS7mKAMLLv3fnJTDQDixqXaMiodEigzVmVNYW2raz9PY07MtRktbjLGJ0ZPucnbtIARArC1eVx0v8xfgFUBKL0YV8O5TicE+iSbeV7Ya7wxWixVVnoKAjUJK5AYoL46tDo0t84HHN7Tgcevw9TJxts+/vFwXZ3NbBmBOqIbUAnt9g5YiMKdJXAPLNPEWlm9rg7iFG7ihlfdKTsjklhCQbQoDtfIsHSE1JADSdUIFHAtXa0ppOlkoewEOEIY/FjbZG5RgBQjScKLM1hhL1BEXfopzUDb+kr0kxyXQAAIABJREFUtWH+BVAR0QNrWoArxhP3UVdNlehh32EeWMJ1d3f45ddfzZ5QWS2DLHd0w1wiaAzrghlul5jxAa37J4BJpZFxvslUA2gCsIxjrfJLsC0IwFtjRg6SAmkEumBLEYQGaATdI3ewvL2FHpcaUBB8Kor4cAbSEt1C5ilPJLA3SqgBXsaZSJMXNjXAdQ0s4PmQkEhZqBq/aOzUkVgJCNjHZq2BQSI7B3AONhYgRb7HEskNUKSgVrtm2sfe49a5XDSImq0mgK3B7G05TQc7ssN4Fk4d1vdjSlHO2QmU4BqE4QFa3N5RCP/z3/zt4erLV7LZmDQo0AVs4n42MNpS9o7rh2mJd9Z5MBkYYljg2djMA9ptd7dm5zRDWc/ZwBP3p8+jBzSlSLAYg7JX6oZnBAOUz6e9wKRAicmm6YHKRsng9hxHDy0AZVgwAdcylhhH2BTMI86RCa6VrXN32TAmMk85MwrMqA6gsnd02wqQAbtTpV/Zf1UWaTaitFR7TzA49lk23yd2POXBZBeadR0GTd27DXb7kMOhxP0C3KWhAcHcNFAAa5waZE70RIh9NEbJWSA5Cb+emXEC2rR+ZJN01vKeLvnO4+R8V+lo5BPoRZhxYxafu4+zAQJKQV3Wme6RaXKARyRTjfcWQ4/nszsrAlh7wvlkYepoT05AI7FEwI6y12F+sjQUmmvNRJYO2ycm4qDHBiZttHKTwMwcShpBSZOA9RivJG4q4TZ8rXkGZ57n53pLWXDb9jNrq5M/zbrMdwT0mDJSJYCag6zlWdszAbZ8TeuA0LrKlO1ntP3MaLpMa9Nc6PvADwTkqKSaun4Ei5Qk8JUFwBog6g6eSah2+BsGfN4l67bf3Ulnn0/xfeEvh7kWvcmMO+2abaRgvWcBa9TncDMj+9Rk5qPp1Z00Y5kQBXvWXUHVZXd2N/U7GFzzoc29yUqGlIV6/2N9b8E1JXVHZ2Jfq7rmmgm6AKUcy4B5gz3kuFo2dYDdBXhK9kDgmva9/uNoyezVvyNQk3AjYGr/zVhF6GX94RpMgrhsjc4o3ae9WFWWJHBuZmVf7VgvKz74Hrh2KuDsJL3f743gmhKas5S0Sx5lMvvF4xMeA29vDapTkncMwGhOWpdyUlD3QLLM49w3p/739vuN1QZ03//m9j0DwG8/vQesZRU8TXDNK3BXc43V214Lm+Gcsgp5ly3IFzs0baj+9xas6bNxfY8Gd/bGVvZ4XdvzvX8LcG2PZVTv64fNI+xBeKfANW16E3PsX2/t7Uvr6PcE1/geZR/W8k+N718HXJtVVWKG76+bzM+MS96yJ3+Lz5yyhXNd/mGZa//LP/2PeewKvAnApv/NGDqMDbcDT0kodLJYXmTmWjYrHRJn/SvZHdE5ZPRR5mQdqugkkZlCRpucpbAbGHS5RKCChxx0umHNn85VRc5xIKkt5Iw9ri3W2sXhCg6pyyXITLPAOg8hMEPsvEj/I93TVAKr5/hAQCDi/2HJ5V7JXqp0S5pYzXBQ4IbtRJagu/plobMkyWAjWWuljyJwDYyagGsqt7AA/igLpbMwNMwwNOnihGtmTNtQqbQugVVYawLXpN+GwBAligDYCFzQIYlTo1b0KWHB9aucLVYvY5pgiCyBprzmeSe4FiBrOqdbY4/AD0ED3Gc+vwNNgAARauf3o2Pj9YTHSvaYv8eMuNRQGV+Ba7q3W8rPQDbgg5kxAUfCBgu4lgXazJMAkRo7BoFwhHE/CuNfqOzYXSQhNF4gX5FDpJeHx7m7uxHzEqDO0MiajJp+T4AIFnKvA9lspw3jTWy+jwSrfv75Z69JC9+zTEb6W1xb7pSH/80Sxpn58xaN5hcCRLFDBdyh7ATsEgQEANaw5rA/+S64NoA/lj+nbEW6gBgTjBWCaq3N2wPBNeroqNutDrVBwfezcN1WRlx6bQUqeMLOP4phhjFGGRZsx6fLC4JrB3eSBYMNY/vJHUDx+ZQLKomAcZKNZEMDgobSSRMwJ4YwAKdoQeL7OcSy/lM2yTVEtkHv79i66RTre9brSWn36BA5A5AZUegg8+Gf7nmUGDOjmcy1j+zMq66cjyyVurj6TOANJbzRDEpChh07ExSmDJdZcdkc2LtLNiJRyW/b+w9cF5hLrAt+luOUTtbpYvvM+6b0jKCCmxU83d8LXPO+4bgOIE4+T3fdpK0Fe40l+wKniu0T5thBcz6BdJm4Zv/FJqvLn5gdYI9gj3OPnPeZUPas9ESH/iTnQ8CXWB8N/ijw3LCC4x13X486H6NDsgb6HZiGldxBX7/jPC8KjDZQuuvA8oxM6NTBFkvgS3esWSu8vs9dslndEVlNRzAXQ4IhjYsmOOhAXoGb2Wcp1c39GEWmVE2JD5b4sXS/NU3JxE2JLGywtdsIWOT5o8HGxgcq+0waEgBbtKkE7gmUewYzEmxNA1phFwnQMQDguLwAtgBHHGQz/Mzyk4ajykH59+X54fPVJdmwBGu8/2NDWELqpEnkNvpsWtmQ2Rfz9/Hvwj6q8urADAH2w0h34ivrl+vKgUTb5QY80gQnmoaRHth7BrFDwhiSBSOoXSBLn7EaOdlbAbnWXTs7O9weYGv5Zvyb6w3zlbVhcX8mywJo2/bST/E4cy+GaV16RVhvgwU21mvG162c3ClaPkoqD4rBPRLP9D/jc+GpCawp45JO4TqeAFC70oAdl3UeCkxtPV4lrQwqUX8QNtlVF7aNZH0OcI3szZRz277hfZRQ1FrWWMgengTXpu0yKXYOUZYLWbi22WF+yi53wriAdZrhRjpo7+1/RjstDLasZ63L4SdMcf0FXHOH50pSr+gI7WoQ8ob+czQsYFyvaXeOnqheEiX+0LJsMk4B1U6Ba5tEOpI5rKop0FL/I2s/536eK77EtO0dfG9BtkpzjI/vA2wB1+o5qtPiCvBN+3MM8q1PNZ95fm+kjmR3drDBvWsnVji6S4CHoiXadll2PJePr0H/J9I19g+yB+vv5fD09cb8L350uCh1/7xhg8nbZz5+vz8HXJsA8h7sNZma/STzGQjuZ0/uXEJxmP5Mrby5HrV2TgC9WfclYdHPwXnZ2OA5Xn8NcK3f468FrkUPfCYjjsf3jwiuxX7z7HlhTe3tY+7NF9bCvoXRTzNnwVhic/bG6Oxf/Vf/CS0PHRYe0nDiBLIBYAvrCz8XY836Xwc4Ku4c6A6NcjLcUckQFXW34lR9EJgkJwGBs8oM8T2UbdJZMdMLP6sW5AFGZoZlu1kCoKSzqYGrlIUycHdZKErf5JBeqsMfy7Uk8l2ZC1+vRL2dVZeWRbqdKQOodup6/jBmWPbAMdQCLjYXNdTgAIn5VmwG6qdAkwmMIZWq0BG0VkL0w6ib4k5QGiNltAlqUP+iAy46jCxPdBbTbAZkvJlVHvoCszQE7MQAfwzv7FChBOzm9qaaUFB9h5olGofoFAVcE3Nww5JIW+k4wpvyNgUG7mw3OsAmKJzBX0qASZGEl1nsDTHUmGnZgGoTrA1wxo1h51jd5pTxld5gnn+bJZUjqvI3gV1ZR3Ji5aRnQ2aM0tQi6E8+KxYFNIg+ElyK9hvAotrAOXhQUohOiIcDAaUETfib92NZqjpHitmoTK+Ar49UDCObw6wIlucEUq7PqwstPvPt2690cAO8AFxJB1aMOcujEIgYJE/Al3cXbmdWkoMbvjcZZypdwf/mWmbXTekHsWvnDXS20LlTgLRYlCrnAQCWccY4AHQDMMp3joVMHUkMoz07aUYNjcLB+sJXVdapORewdnm4gq4Rrfnjgd0uyZ47CKg3GBmwXNligPVh7F0JXGNZrZyID+C7sIkEykK950pzrUt7M68Ikm7vbjb2pFlcKzAiQKz2uDtEzsLIZK2132T7YN9urm8UktLZUQgYRlvK0bTnOhsuNlAYumpCUSBffDo3nODBNMA16VGKCTr3PzuDcpylcSfwVe9FBp33LcBOgmsIAg2uYY0eYO8cpUUjLGVVcvQHeyEdN9HQwOAfzo6UMQvc9Z4ZOp4NvjV7QuNqkAyz7Ocjk5Xs1HMrt/QzUAvMzLJm7BiAT8lix40LuzHv0n9r3vTx1YuVUxEwxV0aZzOJUa4/7XDbsSSKZPf3/pSjIY+2rFZ3y+yui/ysP8c1ZFkDMencxVGZs7KDBDdHkiTBdUAx2qpRtq6kS4NuuAcYs2DlwG4R8Od6lvYcbZOTWtCbIkiWhhXuJCqQAUxaaa6xFxPuOe6rZgf67hMY8e4Oynd0U4QuR7fz5s8EXEjAkXMIICTWpJoduXsoZCvOPxy+frmijYK2rFjrDdRmLtOcKfYmyaC5huac5ufxKxKEzOvPz3PPG3wOsAzb3AkiCwV4XdBnTLktgVBJcSCze4orw1/7PmKvCciRjElkObTGK9gdvkQYdfcfcM7qbFLZtueaumoCgnmW+hkld6LHS/IJ12rfSXq7sivd2TH7YQZ3ei6NlYBKJUTCIMXfmXPpjRogGTpkYa2xLJx+juY7WrDqCq+1FvAyjDiODQo9yNqXRlp8kDSEwbyG9Ql7Ks1EAZC4T7MgrRUHYM2lz6+CaxUgxwZqvPqPkjynwTU9M+e7Su7CyJK9iH1nNYNLwas8NPY/bBfboSX58B5wLVaubNUxW+20rVxt9FwnkVeRD1hOjd57D1zb6MIxRjB7XDa8GT7r86x++nyGjKO+PzT5ksypoHMLOM5aCn67WYb41z5Gs3umvPbDZd6SNLNdaC1G29gNODPfb3ud7X3Fjq0jTXPA5l5mTRkg0t6y9xQ/JQCd1+zWbmI85ghuwTWOYMYsuYrB1HxtjHrL9cCv755j9qTl9QD+OLhW6/bE3Nd5N7TyZJ/aVzv1ni8Cb4OYsPf93xNcmzaN/5savMtM68fbH7kx5Km9KJtgj/7EmjpaY+MmwgwCrAlsX59L3/5rgGsvAaHznXh2/1HBtf/1n//dcwAostTItholoudpZCBgrSYUAIwDMjmmY7eI3CWnJawtA2wMVuLIOiuGWSVAYIdw6pLxfsNJTNA2M/EpMaAwMkofwjZzd8EAXgC6qJGUbO8F9EqgMSWwSYwzZ33THAEllWbNqOwyDpwWHZgoEgkX84KAGcui0gxBTRS0WKwjFWafTaneyfenJsb94dv374cLOMoG/jpYU/ljsocIDPAOKf2cotrZLAEEs3HYuOFwIOsk46nPKpghK5Fgp9hDYpk8EciBjk0BMVjUBIVUSplyKo1LBL1nJ1Db5sq8yYLOgDoswABnceLlEPcaU2b+I51wBDAcv7B0SvdHqb6tkLfeyMF/NBbi5FO3Ls0M7OfbiUggkPIRlVYoO01mkucK15/gmoKHiHgDBHBGu5w3BRi3txDqP7DUR/cQO0gghYFbG0d8Bj9nGXEcdJaqag4DWmPEBJSqPFFBizLkPFDMciwQYpZphz2GOXZzDnYKMxDMboxgcQYkcwOHn3766fDl61eDYQ00hrWiA0ElVNEeTImPfGCUBAIQvj3cXn8X8MaARuUNyupTpt9MA2grCVgT06U8j6VsRB0OvQc9TgkaC5gyqFTlfGDIWTj86vLiwB3hzpUAAAGqQfMIdqXXvLuHhrXGIPjT4eLyk5pqxJEnE017J9+N/hjWUNgm0n9TCfD379+4FtR8xkmBTbMGgvpkqbjLHI1oO9ZcWzmMDehon8kuqNRYgBuDFHdrY0AWoX6wzQBgEayVNiQ/Z3ZatBbp3JtJhwSNwD4a9cMzm4YIVCWAP9Y6nodM2dtbrhGBrhq72He3KCaIJnBf5fZhp6C5RfQIs86KHWfGRu2XlAm7/Bi/xvNyXglKA1NV8J8Ag/fK2WSqFv0jMK1c4imWsXQcUyZ+cRlwzZYoAL7PxQK/FqDA7IokEKpTr+z2LDWEcYMmKsd6nNleBmXnU6KbDrPTiVod0La7/ZkwXOz0VtDhz9ZXUm6VstB05dW7i1RgsK/eQ6Vs2pO6UDQBhcPNcfeZ4mCZzDODa/rf6ujJa6WJgUtPBa6hJFsl8oTgDF6ogYGSRpO9RoDBTKY7spweDnc4M3AvzInnh7YN9yYY98SS0HQb5dlghlTOEI2GIBex5zQ20rZtgBIBF5nK8A3MvlcH3sPh6gqs/IvD1SU02NSFeTaEEODTLEDYiHRqPnaqwz6JH9d6XPGTcq2ci9J5sixDgTbobg6mcXdfDpM6ayznlcb6wZ1jVu2+JUgYZ3dsqdBNciO8Vkqxvd65/AyPwe0BHdyTYDGraymZ9F0NWun8SiOOMKNlH0tbNgA4E3PRm0wTo7GPDKzFj1XyQtq58uHk07BaAeeOWelgwHI94kyEH8fAfjb16PJPMuKHFi9ZZZa6wJuhgoTVJwYyCfgaWJSdU2dfMMYA6sbGKAkYO9yJEQFrAby0Z8P4C+OR6yzBkJGeOXZzhHKMZ89lrjDLAQSz9sQGGkd/WKAJJu3nLeDa0AEsAHQmgwP8K+px8JvSUKNUS6SXCHkgIKsh3fnXMctL+0r3DKCW+MFWc00Mzah8D1xzYwa78hXEB3zOOdHg3XbvzURUvOeXmUB60e27reAaEyAnIfRXB275wGlwrcHAfv+BYgS04WvNip/9++t895nnpFDOlfr+AHIEoDvg8NBpD6zXX7ptp9oiR2kSEeMrDfI1sLd94i1AMfBs3X6AfbHbOm5fA9c0t9s/2zNkD+yqXTO+Xr53gEknHuSiaQ1l3De4qFZZ+ba9mnZBonx4Z2q3n9f2WwHn7dcexDfweJ0aszlSOt+Ph9f7zb6Qt05fe/hxR8+ZTfsD4Folhgv03mdmaSiaXPK2nfkeG3h8xe3aPeWbMp6j7/X2P3iyvwhz7V//i797VmDnLBr+RnbUhz2ZAgactNT1pzuF2oEvpy3gVDJ61ndwGSAOc04q9ZS6UxPK2pQJS3dKCZcroOuyPjlmfpJZ/pRSRHf1pLMytIqwfAkynEtfjZlfs43oXFT5qzTWwvLBg7JUxRl1OfnSvCJ7xzom0sNwZs/gWkozcE/8qeDMGX/pdnSgECsBsOL65lqdwUoLzkwsd3tCQI5xQUnk56vPDMSxaVNKlUAYP2MJnlmCeA4w1/B7sNCmcRK4FgF3OOxCtmU/ngmsMaNam1FzC+YNrt/gWq+ZAkNjILbZGZfxbtlqCqDUpUsNMwLSdSmXwLUzBjh40GqsUQKVWjdcc8nkm4FYLBeLHFeAYLZESpPlgIhFyTkc4JXYMnoezZN0+XitBPwFzKrUFACt9s8ZHVbuA4Oa19c3dGCrNNAd+eJ4p7sY593dZ8Wc9CFgBkpYHxh7AKQEpZy95DoBeFVZfh0K80wN+FUGrZ5RJVDcR9w/aq6BIJXzT5BcDRnADi0mCoEFldsFjNSSanAtZaARKcf6vru7kb4aSgML6JBdwR8ED8qk4/oqIcT4ydE2M420OTvdHk86+ikPjE5QZYEEjKhrp55PjF5oNqKk/ezwgc7RE20kfoZgliLjYAfadjQz5NwME3zmstixGHAwd7lnDOCpJFoZeYJATAZIpw73xzv++usvCq7L9ig4mn/wPe4nB909jwIPUmYTEXXqSpLZqHcW4KB/s4SXHUQ1znEgycJDiTpKsgkKsa6oGLkCLfHf0OtMAsNRJ4D553t1fJUdEVtD6/0jgTXaM3S3hd4lbW2Ya1rHolyY4cTSsHb6aW+HNqaeXbqOHB8zfcksA6BefLLWGVXiJM1qZN9ZumbgZwHXzPLDeKTJDeYla5Tvx26hKGfu8iuCJ55DOQujeUFpUOmWCiI0v2Jnta3hO3j9y1660U41l9G6bRsm/U+sg7BjZgIhjlzfd5xVlixg51ADa1xn8YQDmg1PkVpW7HTokiRdWHbVXX+1hy0t4cY6SW4VMFDjMHmY8lmbYZVrCtyKH4H7SetSTRNw1hrtXUA+qutFc82ABkv4scYNfqHrMoC1W2hbEXATe43A8SjDwuej1wbwQWBdbKLnOikrd1nUOmg/q/a3uwSfQ3sN5fO1lp8Pny4+sHT9szuaowGC9FwTD3YAQHAEwA2aAc1kV8oto/9XTDw9Z5JdZIQHoI4khbUKjfWgtsEaemCfJlHVzZ/yTqfANT6XfY8ZunQyWGunVoH3ZfZnHO+cb/IxcB7qGa6f0GnbTSrCunLiIRS18kOqKZfOcUPC46zp7sLaAgYa3YgHT5nSPA14CJth+smuyUdQKSbv7TOA57fPI5VLP8jng302cJz9x8QVdRQFliGJ+vgQm6JRT2KASTefOTxH2UhEFSW4LrWFzeAXU1M+X+w0Kzt8P+xrUmtcGt06phEMH+wIA2zyf8QQlClIgGzmWjqUphnIlnFsdlvwigTfxu2KsVprNWt9MNeyDjV+AzQqZGtShrTmZBsFkvQTbwGL5Vje/KOBs8zI/EADbPN5xvhsxmF+N+AN13+6JFcQniRbAxEVT42LDK/QSZDT4MEEAY/fuAGKjJlGrm3/HhByauQmuNJgYI9RgaS+gLRTG+CIb5XrL2AZ0xsvAypzhXojlQxKwMqktORH++YZPv8dm2WYLibBS+EYuOrxGNqAAcfKTq5Pt5yOBfrngQZLybF59sgPg2uVYOunjW9Qq6fKW5cV63/0E/fY9c/2QMns1/m7afeXdZT52FlcPQ85U5zM3AER83VIQmgNnNgb48fjqjvA5LQpHn3icNmF65znsgEAbZCqeddiz8a7BiDLjyYrNv4GV5A32Rbgmr87tT89IEeW5OXP7/923v9FcG0881vuI0z8pT12+iq7oK2vNceXtuB/+2/+02fqopoNQdCIDIGm3svQW1B1LND8TA+qw0JsNmVb5ahbN4XGVI0T8nkEVwzwXK5IRkYYY2ZQUJ9s3F+bzo6LHUQ4kAj2xKBDUApWXXc/ZWaXnTaRqVVDA4FjcGbcmADtxtNR9JN1zZ6fCqyKgDr2E5yLz5+/EqRDsERhbjqe0VxKOaSARgrGm1URVgKzdwY4qmQDzw3NJQAHT2JrkJEW3Q2y5M7pECLoxH/4JUE+s+PE6nF22+DH/d0Du04GYEPZnvQ9VEKnxglintBWJICDexwnGpl3Bz7VoAFBAnVrxEDBH+pOWdQdqwKAXA6dwWsvxlwJL7sjXaHpAWvNjox+UQWzZhmS1WhWWznpDqYSpLNDI68vejHf4+mxdOEYZBuMyfvjb7xTMsnQQUOAjz8dLEv/CvdBows4wPk9/V3rSCHwKh0hZqSth+WSkgjyswyOAEYcb5sq76uUM2Ouk92GA61SoIsCV8EUwBrB2PLnFI9XSeGnz58OH9Ot0EER9q3A6OgKusTW74oSZbIcLvBd2QcALxgzlGJ+//U7nXwIa/97f/sPyGZM51kEC3Dsw5Ig243MOZUf4tr4LO5dKFgd0tojAUUUaRlIORwOv/zybwhuCvBWAM1seYE8a1mswBZ30y2AROUxte7NRgKgpRJsBU3JdhBcg53A2BKsx//+yKYGYMRKh3KWNYu5GjCeoCgZXIfD9fdrPjealIB9ivJTXDu6VngsXptC5pdcd7/++qtYa2nYwc7Nbrrin2k/Awy7F+h3nhLBABAzg9wsKzA/CZbe3uodAWZVs5onNjFIKT9L2GH/rtRMhPaMY9usTzXKUXdZOkGhFrgdPez+IwBSly3huWn/WQKF0uWU36MMGM1lzjhWABaoqxYWIptxdBKA6wFBMq8rrTbZRbHRco/sz4y3DjCVOHmkBKwbM2qns92bZvchOFTZ9WGUrEKbTqCSdNzY1OPz1eERe/RB9hcMFJXwqoyfoD14UE4YxK4068Qlv26qEu0wBLM54DGmYS+yPM8aaQTBB/uO6579SVwWaXaLzoU+C2Kzcs7zDDioNJRlV6P0XDirSsXjbOEZ8jMA7SqnV3dksr4N6oZ5zTMDfgm12FpuQnNrJkWcwJFrj96ZzoIweNcsNH4HRg7PUDJzDBDSj2njqzK4dAsVuKyOoWDk6Ix+eHg6AGQj6IY1Z2shjafWOSLz198tJpy7hlOHzexQJj3MAKIzy/8X/8r6gDjLYIcvYYvTnfjD4dNHdSC+uIDNAHOtk38BpVMWOpNZOtcF2GQe1QV+aAZaaqDANfumvS7McMPaMmM0wG+aNKmUVzIZMx4R2OtEHUAly0KE2ULHf+ipxmdYnG862BbpL/01yQgETA6Dm13hz84ON09iPqfLJVcBXcuyJrUHeIb6GXFNyV3I9ClBIlvD88qSIAHZCIb73AizEvuc/pJ1RpMI4Q8HC7Od+aJi1Z7K+mjtWjAn/euUec7yYycEAlAkKUeb4flNQ6CMmZhx2s+9n7rpBHcM169Lc/k+FxpXnAfWEC4wobQibRnIWrakSAEAYbIONprnJuy1yFpof9CKJSpYxifgl8C3lwAif238tQZgGdg1KNsGWxoPs/eqRLj9i/gZsqOTHTpZI+2H53MCEXQdARYudB/JpAruCNC37IU011RZU4FznjNjMhhv9HYmyHhyTPJe2/JPP+UezaiX525Z6BYAmOOLy+XcyN7bC8DrZwZmecvYK02AB7I1+bTtXmeuratE62kp3V1Xn7ezoRsuDCcPzRZd3m+zBCdIWqSHqUFe557mK6BS/5280eyAqnWX+zaoMvfGqX3yg4AENUm9vg1gb++gpRIwaUxY/3jM4QCbMmZhwx5v4zf9ZHuWZI3M+VnALOATjtXEcOvbjMpp7tWwFwd06KqCLEOvjzS8YNXbFoN749hPFPNNbz7WZn1+ZVrHnrXtWp973ma75Xtc32d73/Tof8aH3gPob9/7rbc9+9//23/0zEYGU4zbpUsTPJsHsXHWLkebpQYMjpS5V5An55Qv4/brMdx04C2CygD2TOBaykNV6mN31ey10qjw/qLTCIcSJRAuq2GAa5Cuywqli8XW9Z9UMoFAl7R3B4QpuQizCz9HqR7+xvPTMaWOEkrBPqtj4zPKqCy8Tb06l4jahmMM+X1mIse0zIMu3TkJpqF0T8yiMKEyuWIsINv6qKzhXz/fAAAgAElEQVQ7wDWwps6lvxVttARlFHxHEHD/QCBDIB8CPGWz7x8AfOW5WrNDzEKZAhn4aPS0ptLUjGOWc4BrHHsEmXQ8Tdich1sOoAC4OzpremcBZwWs2dkPMyfAGssdzVqI05XMbwIEBY8KnLOxwjrEZ1KGhN8Vs9J6OwiqAFJFP0+lPALMNNYq0cuhJXF1lfVxXpBFJsMqnSylkYL1Wl3tXKLEzDAFiB1Qev1jT335/EXAsME1Xe/h8OkSDIULzhcCRswz7g8ARg0wJIp+cwsdPzDmQsdXENGBVlv0aKdQHPnhnuzIz1++MpiLFgRBXnc0Jfj88fzw9csXAjBYcwE3BdppAYRFiQw5QF/tDeiaqfQxYK+jnFhxjUcFSipZ+fb9F+vKRdw9AZ7/7RKvBONapxhfMZPUDVnrvP4zsDzL1wk+OhCa5ZsA2Nid74BmKercp3LN1kGbAC/Lz61DiKMGIBbuzAYrYZmEneCyODEtzrn+MIZk0pGRJocWXeDw7GLRCnwXgCxgGOAf5twDKQCynH+DDgPADrjGNQ3gg7ZCoMMTWWRac2RDAgykPmCaTTjABGBEYC3sN4F7ArzgQajDsWy/mjQI0zgjeEs9NSQVMN8EyMSmeHp6kG6dy/gV0IqFmHOBcQfPlf5dWGIYAyWNFOzyvUx5IDhbpUNKOBzAqKCnFO22sLQcpMD2fvpMhi9L4gyundmGc1wMOJJRyU6h54fLq08HdDJFsw7sfwY/Ba4JoCS4NhrDMMAl6MYdWyX7ZEKxvFalvrHdAqfcgMdddtU5ELbJwZu1/8LOFqOzteMU2AUo9rXccIhE/DM1siFTCHNn9qOCIIFrAuj0vNQfu380a1YghmxqbENYRLmmROHr/4aeU51L8UF9Da3FFm4nqKpBq+QbwTWWc96Jje3OsJWkznpPd0TrTNGGk9mkS7LkEzbQTQtUNpjyzy7tjJ4LvsdxcWlpADdeM6CdQc3EGu2sqoyeXZpxJgI05/5UkhBA/8WH58OF2bTRlAXgX01Wwqo12y3nVTEZqWspAE8C+fbjEohHzsDsAwW4zWYsEGw0DZFPYv0wM/V1ELSznWAwIBttpBnWOj+7oysZvdFkHY1zqrQw72Dwgn6K2c151pRY3jxZn6zALNxLzMMlEHK5sJjX2seqSrBVtf9YoLXBNTtQC9tU9tc2z4nMyIZIG6pBkxbfN+iX4NNgUrxJY2ZLNIaPJNkYAFHgARKJLZsQUJ1nRkqVXVHCeakmIAKqY8cK9ClwTaAzro+zinuFbHVvluzPkhjwmWuZh4CSK7DYy8RmupjXtHkjklN9wQqAzUCP75JT8AXQZwZOe+DawjgKYNe5lhyzxWzbBnG6pp5zH1xbtdqiBcnv8atpd54EwzFrS/vQ5c7UwdV5p+U1AYwJ6BnUzQAEvRoDso7HMlInmCCnA2omTDZR6rz+BH/ysVQNJY6K/elH7nGV4y2QMfZ/c7vxz/U5T7/n9gr6nhrxrX92g3ffRvbVmoEycLuwr844g2bI5jD3J/ufZyRoVbdOnDbWUDu2RWrpJ13tygS4To/V+39TYHNN1D43bt2WE63KAa4LyHfv39daef+j7V5v79rZr/MWBNdEKyrgL+tuvgueVEdVQN09cDCuqOYOqh76uN/9re9W2ZU3gHEK8Msm1C18rss/7mTB2x7h1H3/eOCazsPT4/R2O7A/Mmf/x3/3nz0jAKvMpkGplLVwYbjRgA4DGZJoI+VnycwVE8noeLKiEoNdMwOl5WOHXo0BFJjK+DRzBY/P8ix3Fa3yUDdaSFmLdCoaXJvOH5lrBtfCXovDRGYZCTtyFsm4o5aUuw9auwqMlk8AOVCqxQAQjroAuoj3ByQQYKgNwonMHIydNx0+AkFmPWC0EEi2XpsWOa7FwMDC7XCC8S4U4DWdX3OicSCLAACJwRsyJdzBVOLoKnlUSZrGrRwut6YPKKFzQCBHGBYJ2ChubaZ3rZOU826o1lF0kJHssrE89/r9dD9TFr1KPKmDpNI3gpwAMUfJZsC1XIuZzcHUwvgEYA24FuBNAsNaf8VqcUlZ5jYBScATPoMdWpVIqqOVWHUJNsVKybPl53L+77k+GHy5i11K5RRQnBHgSpdbsijceAHAFEEvlkqqrIROLoX4P3HhAODGfN+DrfiMtR5QzZpSBmsqMHagGJDwp6/QUfuJ4x3gprPwKD+5Y4CPscOY4VkABoLxh/UJQAtg0rdv38SivAMbSYxZOONgbhE88tpSoK9AhgG/g7QAuQSn7q/dXMSMhY4ZdMZ5n2FvoDQmJZjRvAs7dwHYbGzb/rnzJgECsZ7IzLQdApMN7xotR7JoWW4uUCqBoAJclTlnTSDowe+px+aOo3QIzWjJgc51f6Y9Go0kvp9ZPALXcH2xWGRXNScVBAKkSPmWS850fTyPu79au40acGbRglVFMJXMtHvqpMnWocMjOsZedPmv918CYCQiZqk2u4k+aF5htzKvTDwEMAIbDmA5/gMwApCRa/328PB4TyBKzqXAJga7aISQIJ+bSmxoNSXR7/Su5Sk0QSm6MAn+BCOaCSm2GRgxBPIcXKfcFfP7+cufyNTgu7CpirvomvHR3TVHh+iLc+oJkgVY4BrmId0Crdlp8XoyzwiQR2vwjOtBNk1MWq31Xm+Yn4CeWAdhuoYJLt0sg6a2ObpOua8+z8I2kh2jfcB4EGAIo0zgWsruZEPEEFanTyVIUD5J3TmXksn+NYsyYI+eW2Xkj0/oouzgY4DC2+Ardl7fFSCDtRaN1Pl7fEblcgDX7g+PYOD5HhW0uPRT3bq7HA5AmChLYuLdIdFFdlB3E00JqEoONUal4QhbbBZb6bFZ709dlxVyDvzDHRAFHkTTDcxNAmyWIrhAkvHwdLgguxNA/xV115qlLwbrmmwabIIRpE0AYKQd7L2s89U+TwKHaFoq7Iu/kIQq57j00ZTcaFutz0sOQiWP+Z0aPzQTmfNZQaZ8EjnLYvtGDzjAWhKL8iO1lm/osrj8MGMu71bMApdV6+wJY1rzg4S08A74CGLrphyVSRuzdePA6yxwsJIGDA4SCfYZRAyQOM8vD3z/5Yh6jl0TFjpYiI8SVmX2dsDMnC86dy1pMpjEPN/NGm1ZlNHll6XP8qvCysS1wGpWww4lxwFYrnvbgIf9QlY+wP82+yZ+UXC5uMuxKwGo+z28Tgpg2w+8J+CxC35sBnoNrnyG1Hpt/+JofrJT+ODboLKfbRu8tU0L7NQlivysgTXY7TTmkc+d823MfcmbjA7cwyeaIWVAHK45c21WJsDrZVSrzTg1Ivm57LkKNvVnL5Dd2njNdxPPtt/bHYehMXj6qV5+jpe+p/j4jeCa1470bKfd2Qceal5KTyvNT1ZwTfOW9dhdyzWwhUa9OMYv2pvXpvOV33PebF8LX9r5zilwbQuCKG7Mnn99H77l8YNrbNfU1k7MdQrSwcl1b1czMW6sB5/lRCePHieBa8K2fj9wLdeXVur4Y5asbPYKyr8+lllwvdf1v/5Y4JqSZKdtz549ev3dN8P4f/73/7nANXYkmiyWdDJqSjtvaLQvuhVZjGEOkK1gx4SOlbN06qI0uy9Gv8oiq2EupBmBgTwaewZPcorCCpE4dganQbGwnJqx1rozYGwhOIXDGZBCCzreSjuOAY/EQtICxzXxXTJ4UGpYAIw+IwFxLaRMnhwXBYF9IDp7tHSwUuBNnTMGrl2WpfvYyTfgB3ANfxBMX326YnlVnrUPIVDBA4i11g5+iMDl7u56YV5NcC2BGcvoXEoXYLPK7iJe7jKj1RCtB1ZrGeTdk4EwuFaaau0oFGvC5SQEGZh9T5faDyypQnkMdT7MoElnrO1mCLgQ0COlenivOKIEHw0mm0pVvyODpQBGOZlirQlQwZ+wCknjrpJVs9dYIqZMeoA8PhP/rTIu7C8AoQIt3YXVQQPmGaWDuB8AEAaId3eHSwZY5wLXRudNgG74TkArsszubw4PT/cVCEcDMadwgl2VSiGIOD98/vzl8OXLV6596KuheyjKE8OsAWCdZ2XzATB0APpal03PK6AaunIRqceaICvL3TgFFKiDLoSjCa7ZsQi4Rk0agwn3jxgnlxOZIcnDwHMk3xZagfe6Z4I6zFsal+BvZ5/icCrQUUYKYzfZamm8QnCNpfJaZbCH+B1AQrBFMFazU66SBtZB87oguJguwS5bnutCjluyztZIQrlqMYXFsKDIP+bfotcCo+4IZqJEjI4cA103MvDWZNATe2stTO6j7IEAgbZpBLrSOMDBLUogE+QUK5Rj9tEND7QuOY8EylQ2JoZZN5cQu+nD4SyNEgD2FrB2z3iX5ZFulIN3ob1zR79K6mBEbAfuwQw0gBvWKRmQZrvhf5NthUD4XOzVJ+gplVOzYa2RyTYzfc1cE0OXD1nsYwyzStBlezlPBsy0xwWufSC70J3+SotNIIPAxAbReP5yzptlKgApTIju4od7S9Bc4BrGrBJUTLDonJqahZNVITF8gWs601qHDP/+eJHu1CljymcFmvEMfNbPsI7Jtn58ZCKAzHYAhtZNxGfDKKIddVnz/cNtlXMptzT39+qwyRnMeRctugYD4jDlnWEX4CA/sN3AKF0p+9GdLKtEFO9kNrU6hQpEAMiWzqAE2syWIijjcyJnlMA1seDI7C8gL4GRfFHn0kyuHMGY7QdAaLLpcQYi8XhAWfXZ4RN0IK8ArqF7KLoUi92m5F0zHxIYECjPfvahGR8igEzAyQaY1+YIFdhmr5eGloBO/gn+Zoakkmwpj+t5zbkpQEHzGXAt5d15XumYAXhGR+khS+Ek7QTXsnfzvt/uJaHBRyZGn9JCB6+2swSeDGzjs7D5bU/UxCWstbBp0pukfKIhq5LzKUFilWQ7KbLamN7X8Wc66O6YpQKzEXjSpyGLOSxKjff2+riuEjqyBfI9pL9LcDlNPNLNddwje24B18hcM3PV4Np8dt5/0JbILjS4Vv6V98QE1gpcM5jX/mbvjVlPdQTODHAp99n6iKf/rRTctDF7nz0CAgaK1e/yg4EmQVslRRJLBNbhWrIMCYGr0Q1d3cnXB5lgwnyPsAHJLH/74JwGGXav8TZwbc7R3pqlSdkBFmdgvPe9Gafosx2PveOV+b0Jrm2BmFwrdlaPOtfReuZs7937XPuFcYvL6lky7wXFpy/B+dlwz29mhOcUYLDdJ+8bg9c/PZ8za2pvbf0W4Np2/73+dP2J7Int+tleI79X48IJU28+GVjBFVr1fr8HuBYwr5hYLzyX7aA6TI9KhUxKlaA3c+2UvTxeUy371d/xQLxnMn7nz05wbdqRdc/+eQ9x9n/9D//Fc0oZxdgxwBb202CtTacAeh6hGouhZV02UF4juFyZy5aKln3RxAvQcLBTQcO8vxkT1L1J+Z3LRtn2PoFONF+UIY8zL601i9jCAS1WibRIECCHkMtH4vVMf7deRFhGYigJCLj8hO6cLpdysIWgJWwVZWwtSPsB2kFizdR/Rk3DagkQqAPNcxDH2UwyBQRio6TFunTyxE4KGBMAqQJdjrQMOqnYduDIDEi5hhmDcjrFCqlAarRxlwbcua+Rjm4usyxDP8pIn6Nv1Q5iIfk2OAQv3DRju1GlVeIscpWOmtnI0hawRNQ5jcLrDpwrsNvZG4XSuylAMvkT/KyykzhjAAEoEtPlsTm0A6whW0vQ8hHaZii/VYmE07F8trDKAq4FDEzZWjrOYn5nZpIuMTpTmpmEvUBwzWxElaxGD07OMeYb4JpAHpWCYB3egQH0pDIdlr94n2uolHUI4y6MRrAgsOZxHTDPfv75/zv8/MvP3AtXnz+zgQGdcIA6dwDuxEgrh85MljR5iONXQAGbFaCE2d12qUXlkjxTONJxkYw9A953YLVY62UGg7yOywIxDwQPEHw5Q4O3FGBmQGcysGUGCqyg3SFgoiYH0FaLFiIAftpMdl6D3uJHMvU+fwbApnFPNr72usvG9TutZYxjyjyzNgT8uLTSJQT4DMBIBXAC3QTanZPtFUbcM0tu0QzgxoxUARkC2KQCkfmOfYw2moKHtZtt1v2B7FTtg6yfKcQvPRSd0FpD1h8LDQdzggYGj2KYhHkn5prfiQCh9g1LQikaf3c4h67gZ4ivB5ATs5glpWGuwfn0qsMau/l+zeeVjqfXOr7v7pFyjM2SOf/Ie0ELLWeB2P4GeFMe2q64ExMA1c/4TmKumTHM8ylNbBDkquSO6+78g0qnGZSLSVxBU9ja7nqqBikW549EAmG86Nyk1L3XbM5iAd69XzB2lZz6KGBssrOPHY5ZCppSSwFDGBt2Pa3mCwl0ApKsADXmVBpMTyxlzDqLDijZjGYj4woB16jZyRLUIDPtO2yDmVyzgAH7FtNhymdiEwCIPbi0tRhyG3CN4Er013gWqHEBQAsAZALTxG4jqFb/uczVOmK0S8VcM7jmn80OoZKDFEuj/jPgz8A5rC2sXepfqjz945mYa2yyQpBfQH/0ZaupT/ZCJffCDh+MiFk6Hh+C7yy7XIBZgWP2M0iwWYrnasfQ10pp2ijXiu3rOdYYx55hEAhQOymV+QxIhn9jPpP8iqYixqU6XLIJgdZofLdfb++0dw2uaZ+NUkTadu8vMhZbh1j2pBnV8KdiF8lQY8zuygv7vNmX8sXGiRsWRpKD6SY/gIN8twIWVkw3UEa/b+PvlC84gKqAzxN0ENjVpf3UwUxSwOtT/+4GZApEFYVxXRuIYxL6w7n3C3zelJ7l4byuN+Aa2LD1iQE2L+AaAVABhd31U99SHi1RYQeWEzgIADmH6RQgcuw6yjfi3K0owPLcWWOe8iO2UOakn/rlIHh5DoBrGHfIegx5k+y2MLSPwLVIIAxwsYCE7Zqpf+t9tU5fh9kCIB2P285P+MqSp+C1s85tZ8ZK0R7Kc6cMd1zyNXAt+2VdB957Abs8rm969nlvTnJ6PO9/ez6f5sl6dgG5N4Dv0dp0gjjJ3mqUFI218YXy7wbDT8CbAogZe2+f9hR4+d4x2fv87wWuafl0SW3ucwpEfO1dNEzaj/l7b6+/GVzz8mYa1Ik/baX9Pd/2qTXX3sxc+wFwLedUKjHmoSTMefpy+zZgHWvbyLGfsybfYkNem5/f8vdbX3fO+fZ//+h9z/7v//GfPjPAQkc0A2tEyAdI1mWCot9jsUC8vOv4W4Czy0NbZym6XgWqenFNtpBYJVp2pYfjzcOgwJ0+0x0Ln0upaZwadeuT/pZAgjQYQMMDAWrV3dPZWoFnFqU860y+xGmVKapSVTOmWEZl8GCyAQg4ms2GZwpLgO3bR9e6XDvXDSCIp1bnJ3WSlDOse8H5UYcxlKkK0CKLBoALAK/BhopDObO8YQXgfQnePEuU15ZkKc+QA+BSCDpH0uJh+eF5wLU42GvWR0baTRIANN3elDMiraMAbRHRNxvR4Fm0U3JYF+PNAYVAzlEeCsADIvkQIi9wTaBt/mwzEnImEdRqjdKBDkPKwMucX5aWWRMp4Gs2J8E1sCFRfknA+PFwcyttO8xd1ngy6GRaWfw49yxWJ88KgVS1jwiaNXDNcQG77fa2ujemHBD3J+vLHRipuQaNKoqCa78AWIvIcA7UHiuBtXgflSqmLFkgNQKcn3/+meAaQDYASV++fjn89KefLIisbmMRgCeYSEZlN9mgVpeZOABP8BnMBdcwGB3RhRpAglgz+l0aQ+DZbx7uqnRHGXmXo7mzJYG47Auz1nKApnEK9TIqnTa0aADTVHm1uycPcK21IQHo9Fr+8kXgGoLbCa5hbsi8ZTCsPa2mBNJJo6kz2KFyOgAh+p3KhropQdjDeL585oyAhUv3ALqi5A2NIgzmtQviwz1lT0yepNSy+ODaOozEwrht5rEO5TWQqaDNzqK0QQCuoSkEJ4YsM6x/2BKyxUpPJN03NUbZryjrk07X3eHyp6+HTz99NcVE5aIsCzWISlCN2nhyIvHz62/fVYLqDqM81xz0ssKGdlaMP2q8IQkCcI1DNEv6pb/WoKJKxoolgfegnRRgzdJ+l4WScWnmGp+PYK10OMVqUqOGCa7lcKc2Cxh1Q8MqbllWA+4pgKsZdSnJlGOYUjs34iBDXWxGMdvEcNR0N3M7Z2jiyJwHCbIJ9n8CsBi9Q7+/z17T/7wmZb8SEHO8SxPKrO7oxY3EG85N6kdWANYlCkkeTeeXNsq6UGLiWGTdzm0AioDvPE8fwaaTftPcI20bWw+tmhmwM6i10wiw4WxuLTV1Do3Ie9hDbmiQ76U0NJ1SHRBpjAQ8k2EZNpWZbORSYlrNbkd5aMA1aq6ZQQs2MQB+Mp2txci9ZSmF+HjVbbR0FyegOteE4uCUTE8gfTlnC+DmRht+qcP0JOGMGs6AZkm6Zl+kI26alIxyjgmuNchr/UUnhef5G2CNyYwPHw4/X18LQLDZV1LO/8X8+Xn5nNZJpV9n34lVCWaureBa9lJ8YyUPAkjlHN+GLFrX3LV2zZrZV4GMvzTBtbDUlhEfa0qJvJ7P7L8JrJXfhzM7rHmvTzHTVnBNrEGfu/YZlQi031OliWvpVsY7y0NNUVqTmM8xJAxqjqK56HLVBgp9XO2UhcautX7dWJKv/M81sF7B/e1X52dlZ/YZh3rmsIui+bMG2zNgXZ5hloV6EBmj2Ied31uYay+BawFd/EK6n0HTsDonzfDEmO2BaydBDr+utDr7T/ZGZrPOozzbOOOUAOtx295L1+prZ23X2vPXe56Wy71pkeTyjG8HIJPze2sXC1wbY13A4c4dORf2kcx3KxLL9nsBQfsMd16fDzPAos1zztv+CMAm0Ohl8PXPBde2Q5OxbjBqtS/buX/TZBYGuQ98LevU6+5V5poT9f28PkPHcO3u9egqvqcs9AfANUgb8BygPRrHdVz7HXDt2M7N8WrWWt5Z154Xf+tsHH8u9/5R8DRXVDjS5/Lcp9s9u90f73n6s//nf/rnz6IHoqKly0KZYSdjw3oQYZpZxA9ggiQkDIp5A6eZwXR8AjSl6xmnY1uuOJ0tW0Vq5piGTxADwaa7Z8qZUjlHHEUAAviPk+DnAajGbnuVwVWZUrGGzDBTx7IBrhl0Y/A6QLmwy4pebzo73hfMNS5WOkjdfRQBElZvmEtkW1jDLSWOWTAMpOyY8x0i3js07OgkuotgAnWUvVHPxtnlZvi4VIIBvAIxBN34+/xS7LuZZ14ymCyfUlaTTBqXjvVBpU2ToIXTanBNwQ1KZdQtlJ8b5HQBEmJyMOvukhVle3v+BK6Z2cHW9NHTszg8ujRefVITCOp1dfmrL2NB7RZeZmlYOSet+6O1ZvAumn/Ww2F3QgvuU0fJmUMwrhLIMICEDs9grhEQupe4/FIOOrL42kNilkmj6UGMpo/qBpcwpQ9zlY5KuwrrTuwErEFpsalckkwZZtjVrRGBEbvRMWvYZV7Vgemga0mv57MYgWcfGHwzIH16qu6eGGsw1hDAAdDG+ru7E+CHYIOgc8oXwbNJnYyBDzxfNOPw+tjbXFcJVGIPDIZEAxHgocDhp8MNtN3kZVU5GNgkvDbAC5aMjpKkNAJkGafYTASBCECEaaBMJBuXpEGK1ynnxHaIQH01X4kWG8rGMX7q7hlAW0FdGnMYSIEYPuYtOmlm22Gsycx7ehJLlv9dmmElm9w6h0kMAIS5sM6Q2b4GdSrALWd/COJaHHcKeGdvJ0DgXplC3tYOklMlOxqW2nTswoJGmWSi124yYO5cMtdhFBJAt8YbWLwVUD8ePiBxgfJvtYcluEbwIeApS03JHVOWEPsQ67ZYcWatOCkSXUWunzBMoQJDhorksXEvrUexfFPLpPNGzLwPH/FMYK5hX+n5Ba55z0UOwHaSenjeHwTE2BlKHTMmoyWaaLD/BMMd9MSGhkGhMW/x8oAJCrrc7XkEewVesjPpltkWNvkK1nUQ22WSGDKcrbH5EZvWwa49Gc2qinI41gcH7jq/c3aE4dlryCVpbO4QdoP0ugT0dWl9ghmdfekQClvS4Nr8TNY4u9ECwKM4OhpaDNfJ51DrSgY8e3YpKJIU+pk0rQSyAVSL00/FSO8RlKCq4QHKQLskFJ8XYOZ55GBLtxLnRngR+DvdLBnKpVs2tRFlyy7QLZQsNjR4cjLRAL30HsP6Frgf1qzmymVH9vnSBRcjMpN1ZCS7E7yAWztzHroK9CuAaNBXMUmdYjZNOvsoQhCWiiBhrS0tMK3/0h7SzeIztbPdTDHuUftC0T3MO6f50DU0JP2c2kP+L0yuwSBLsi2+pnSWpA3Y3dKj/Sg/K8B2MIBa69Z0y1ovX8Trha+8ifGmj5WEI8C1+Jvlz268/zQm0t/6ZYKUmdwWE0q/UyJYZc5kpmENuKKjgxKNr49NXls+kUDE7DEmggcoUvNfrMzWbXTesGUG4qeN8z2lqgVC2y4ah3DCQ/suf/gsSzn/ZpCyKhcGld6n/7wMrs1xzdk556x94xVc63Ws6+8Fjg1OOOFT0ghr7LX6WErcUFLHZ9GWgJYAmPccA2ZYdzDc98GTY1ClNeK277Ls/epsKa3OmITEITVvsQlj3VbZ6pxCXmIHFBkAXMcs/arJD/Z8Ha+Ll35yClyTjVhBhx57IRdya18rC43ta3vXc7yebQIa1+RY1pLh0nqEaVu24M5rQNl2PLbfPzVe9a7+wN6KWjG60yDXFlybzyz7s3bvfOusbgHS+T3FpIZH3wuu+SwKxvQSFukVYbZhzsHXAT9vlWFD9r8zx+qPCq4ptjheIfNne3byrfP8FwPX/t+//xfWyJWTTwfEDpY0tlR+lOA6ItHqXudNP7J6pWWUbnbe9OrqmXz7MC4jG8WAIJvvCaLDd9TPIQCD7KuFxKPjRoZHqPrs4HnFMjU2brNGG8E166yRBWLQJEBMsd6sQROGEX+OEgs6qQEvxHSCNgcPy+qE1Xpwk9lEh9dZY1yvwTUFxWGtTPGxXk8AACAASURBVNHvaFeQcWN0SKCWAhYyBy1Wj6A773Nzg26gAtcSfACIiLGBwy0Kf8CfR3fdC3iV1lcJ1KQzUqVbERqO45SShyS6RpZLh3oOd0riOsCWYxGYHKuB7EKX56m0UQdEAF8ZSgcDLgMtbTgKqgNcu2KwQUBlMBfkmluTqjLzK/tBjrecKJbdEcDFeKt1eTK2YBKyVG0T2EVkHiATmyAQXANIpmuye+edtNFiHI4NgwwJWYkuiWQJMrXcLhdGSYIMlsFYMyqi1XhmBWUGoAY6L3jT3b8cFMnhSPCDPakmCGzawe6VlxzB65trBVjQ6TPQhoDu65evBNbwztfX1wTXxLxTWWeAI65vA7sTVNP6aqF3BU9YO2aNjtMILBa+FzSSXBZ6w2eXk1JMS2vHJKjQeNl7RqmuHVhq5ZGda+iyypU0FwA2wwSL3qOaL6g0NM0wLhDYGlgHECY2qZoXFENtMtDKj33mGOM7+ByeE+91e3PLdwRYQy06gHWX6ELaTVpYFs5mFil1knYbGUkGG2NI5YzKIJIN6c+x5IpOt7W7HCXRtqLRwmi8wCSGS0LjOHLULMCOpgb4LyB87LhEvZ0G89wighUopuCTgWKAI1G7NO7Vik8gFxlw3F8oA1UTA7LhDOKzXO2xM8h4vjSwUFMC66NY221lvSTgbPRVzQ8A1Gic8bdKytOtMPN7IfYGy0Jtq6h/JwYQ17NCUNlmJBzuxBTjGeKz0wuzfp5pTNkVP0dWUOx0O9JyFlAm6zJ8PqM1/swEnKBV3bsSIdpvKadXUxFnMzcei5xkrSec5/ICByuGYxRgzWNgtkY6QN4GhHcpqNbualttrcxOz0MIXCt9RwNsCWLDXHtA04wqdZvgTjucYeDBpjW4pjUSty5BebH2DFhTYw0ABBlrKgUV0AZwTd9PgJoSttfBtckSM6sQuqren4J7BZBw56Q01EkpaT4CYDPQz7NDNmPaozBd0wgIdiwsQIyyWOHS9Yz9Y0MHMEjv7nVNliob/LJ9iS9czUPCvtqAGivgYHtv5mWYLNJca6ZjAXi5FkHphZgyQIkkW82WNAOrErXuwIvnuDvqzNraXTwXnUCLX6ybRlTcSYznNCnqRLD8ZSS3nCScAEKkGA6SahAoZj9rrD0mjAbAaOjF/q51hG0L4psngF33N3yYwU4oP037IvIJVRrErsRiBZ8E18KWctJOpbQqG29wLeeDkyBeIJp/d0q075Ek+bFd0n7KTC82ivqhsdtbzbUGULJOXwLXhPk2PBP/DHu7/6zg2gaPanu+vOdxkJ93iJ8bYFt/nw6i9R6djJnvEwxJEipaRHP9Rs9zG7BWoib3zZ5WiD7Atc0hME6vjoFt8ergWoHCLeDBtwl4ORlo41zk+SgHT2dlga3r85wCRfit0RSlWKE28L8HuNZn0ZjLAMke15fAoflmIfbNuCE2WQSBKcouckjZSt+rvYxxrvWW0qc8/vERTs323s/fDK4NUL/Px/WKbwHXalSn5lytD7u6Jgu95z1qSDZMzqy7+F//lr03XZJkPa7Eovalu0FI80PSM2ihKJsXkAYcM72DzEiO9O5aSA5B3Hu79irZ2dw9IiOrqi9ACjRTwRrdtzIzMuJb/HM/fvz4XGsr5trEgsbUp0KiJbTWwP9qvnkNSxDF3BycdEeeqreJ/a+PwTVpQv/LMNeyrsLS7dX38azM9bgenzXg9msBNpmUrYjCob3a7o2P73xjl/6P//XfO/2R9uJrcA2gTDJUOogVxKRUNMFGgLiAcfPBBSQJXItGkYJtb/3hgCUYFkihIERBbXcRLao/M2suyQq4dnsrB8glNcX+MJMkmyXOdbNLZutyaFLpumAlJZCOFlCJpo828ymphVMVXRJcG5/lhmHJl9hLBBQC5Ji5kvEKay1ZcYxHSjdw7yoZRIdBgX7YQhK2f+C1U5aKMQoIgfdUaS8F3tUB9XVRaaQccDGfVIKqrB01j8IEe5F4v0odZ2DXB5+MsxmFXrwKwFrTQ0wT6bYgqMa9rfSvAtiGaVNluQC9JNzP8QCjkmvqfLm6uSlGxGSIxWCqO4/YU1NkXuK9mi8x1s4pwh8go8A1OOgVIovxkYAkmmuYZ4JbKLt9RECuEjgwkQiwPQkISfZ8HWQIg0AQrzUi5hrBZHRjHIAe7klBu0HIZeEaS7mzAN+X5Xl0h01AHHBN/qrAWv2YdF7detM5VkxM6hL5D9aZWJrSW8O94Nnu7+4IbsJehJmTMmw8R8CjlIpiHegOulTPNAULobfWFQFDfj+E2b2H3t6Wh+WsGkSggy5Zcw6YNN8pqW42Sw5H6fKcLufDS05wggOR+wHOanWJFQh8Ed1FlM6SxSYQA3Nwg1LQwexi6SfW55W7gbr8M/YrDSow15rjZ64XMddU9o3PImmQ+cV4awyxh9VIRYBXujm2k8t14rnOe7iHqc8msIrrgCJS3tO2GxJKV3mjDILsVkAiMdpkY84ur5czaA4GqKV9G6Wj03lnJ0+tTzLNUtIyz6VRxsJf46AgGChwSqCagRCyHcXy4WvurCvmteYvWpecS+ueBVwTOKf1IRDSEgEcTjFTVMIJwfQe2wD8EOzHr8GYxNWpU0gWqRMxpYSkBiew348P6NLcDEYBkFv3w3bVkVPmT2Bk2NFthzuhok6uWDM522rvDb1C2aIO6NrGCKTLPoqdqu/PmiLA0+OhYE4AXQJosZ/Mhnl59XpaCMTnbJrAT/Y2XqslUyYqZd9K+szGMLm32F/cPx2oKvPrpga5Hz6vGwsEXMvaFs6sQDbARZJeXPME1CSboIYGYMA1g20y1nAtwKu0X2lgAEDPZaHNXIsvpGVGfdUBrjGxZlUxzg3mwZqMCJ7FXDthWSjslMB9gfw5z8TCb/BfiRQlb2KTkvCTP6A1TBZTmudc6XzMOM6/44xKs9IssiPgGm2T9fqabakmOjzf0/V4VapslptlMVZsm2Gn6YvaX2TyjKXlSvho3WdvDhDGgHAoA1swWvfbzr38NdkHMXvVWTj2/+0NuqfWHp2gSWmVmd0VgMtJ5pjBdOHU+JrhM2259WhzX6VBlhPdicAw1AEE6+N9TtSe53jqO3C912esZY0Z15m1ZMlMC+AYkCwNJwh6b8A1A9zxl9qWGFyLjIdlRCQX0UxcgY9roGzFuK+14b2zKQudAPAWmIm/vQVmZtyS6oT4SFr0bTO3YNXeXpjHWs1tAdLrstAPwTXb29il2KkAVzlL8T3cUx7/JC/27pf7gT5AgMrc5WfAtX66gH+xARP67nn3SI5S7zk+chlk8JM0nffcgfrhqB4du8gzpGx5rKd/KXBNcVSDG/LVnXQxsyqElczh7jpx/N9jMAHYThrNfT3XYI/JiNd6eh0DrOfk2BrZu7+ea++/NTp28JE+V/ehls+Aa82WbVscm5GsWIgZx+75o99zvfpNiQnyrBOyovasHbe695RU+vN74No6LdR3U/I80PIce/3Y+1fP8SvAtQ8bGvyw5hpHqaqJei0eg1P3Z2Lu5fX+X4Nr2/X30bzO18PAXtufnt33bPFnv+dE4Br2WYtYB4RQgK8gtA7xOmBtASuTr3IEggcpB/PfAp5QGtW0ygMKsFHbpH0DRuEgkU5NABIfwM5gxyDTuYTGyNWVHEg7jsrEmtExaZ1DE0HxdWfE5dyrlIvAmjPAlZG3c5YAM2MnYKvZA/heBMcKzlojSDX6AoamBhwXo/W/otuC3+EeMO1YEAhMyFiCnhY7VL6JKWW2T4S78Tk64QFhQsW2dhtLYtDQwCWZCRbpfFHHx4LjPhUUlmrz8PVQkFdAmxkD4ai61FhOqEusCqA1wFbloeqEw7Vix7UAAQNq6e5Z4BqywJijm2seFAhy4sgxkMa1vNl5LTuEvL4F08OCCLhW4s8MDC1YnHIfl+kmGMHfWV8IRvKcjw9iq/GPWWQBPgOurQ9BOThiySiY13UVCKmRBdhw6k7Dw9uCqHpv63hJH08luXGEEyiKCQmhdVPTOaGtLSax1NbciSMeJy3gD9cvyhrB1mPw5Sz32xtBX3WnCtBqh9yail5BAtaIZUhBWmV3w3jmOaxPJ3CtS2sx1ndvKoMFsFbjjMCaQU26yp6VlhmBKAN6DEDdKTI6gPP7T1EWWmtHQRLLrcwIIXAYcA0gvMG1slPVjVQNC7SuWm8O908NQ7Aky9kUAE/Db1Ad121wX4wWBHQEurLGwyBgwC+AsZwBli+KMRwdRzIJyQSTnh9/uN/dDRe/BQDnUugFQdYTdATFxsga4boCLYL2UM1hwl6r75/MNRolgWtYn70n7dwPbbFVcIuxuLqkED6aDvD5DK4FFGQ3wQ24pqDBDJTZxCDOU0AAf2/AFiQEotMGaARi2wGM9VwuY2eiwWVzYEvVa0pUyO8y24BbDuA7QJPH1oEzwCn3Y+0wJmBmF+mUd3ueprh7HIGAnQAPovknO5OOoHP/tIswx7pZa92BNEmXBEmaRrF6+d1mY27BtTAy01QkGpePz9KkxH2F3SnWWey3wT0z5Ka2Dhm0A1wLuBw73GWhh+BaLfWU0Ra45gYyPrcyCxl/lMQJjHP3czI2RzMD2CCDayoRlebaLGHjeLnzIoA1dAzle8NeqoBSZjDP2d0PxeTC9zLxxTgfWUutDfoqF2fLJdauGbat2WipgwLauiQU/skEIcR4dAIrjUWslcgzLB1HJzGjNMlH8BemamXeu1zWGHaBegHZbIbUARUJhx1grbTVoqE5WBcJ2XQealwis0DwPU1FwuIfY26DaU20oW8p0yiQnr7OAGrd+abL5l2mz0YmqCJocM0nYrM6nQxpxpfBdH5VAIbmrvXRmLIyy1x4GycInOGH1qy1c8n2SxJGwGB8H7Hsab3k50NHkI1kAK4JHE5iPUnFAOjKy3hdBvT0Kat13Ana2M4kgrbakMlzBZilbR2slNip7IH8t70IH99rUKjG5UjgP8G1AtxGpc4ENjoJ6SPzINZrJn0dqruRWIXuG/7lmj0xfUStz6yRsZd8ffowPufl+3utkvTdjUoOrlnc44g5zsTrPvslZ/t8tNjzfq1twWfAtQCE85pbgG0Lrn0mAOb6nKwpg7e6z4x3QM75u92JO/il5CM0iCQxVJOwnuM8h6oIrJ+c7p4Jo7dXHmDne+Bazr/46iNXvGGkJTYbX5Ry2riALlP93JNr7IIL7K2rnUfqUtidL/lTgGsYj0hqfPY5cu9z/++Ba1nbeY3gGudps09S6Yy/B5jKz9s2HoxNrUt7jH8UuOZvmkmdsQfy3ZQjcRw/XE+tZT6SoqVD4P29kfVnVm/5lwPX9mzRZ+Z9C65tbclnbMtH30NwbRqZWIkAWsx80qGS9pooxw7e7fzEiagyUrMGguCLRaIJq0B2jwYdIEfWaJQrpOWxmG/ZDLiPWrxnKFM5ZwB2ZUHxGWCITabDCc9EUAsd4kY2Luwc/B0QJG3swwiDns75uVhKXJrW1sB1IxLN4HcEx8rMpltoZwkpiu6ysGJS+IxDdpxYyNkpATr8gLHy808/ib0GzTWz4lJymAYKARMV7CowCMhGJhqc/DeUtjyVplsaJ1D8p9TR0vrZgvbPctTW2aXo86yFC3NYEoE3m00MErHF3jhGKce00He6l3mOGXy7S2MDFAEpuovoOTTXMD7OIAtDcme+0bUyh0FYbGDmdVZVz5ggTc/YOji8U5fVyeiYOTY6rtGZRWlf2GoPYFo1yy2BZA4ksWVyryfFzMI4TTF7gEeYYzQqEOjb5c0AYzpbkJN6lsf1fkFwl1JAutolhCtQLZ1Ztb/8J6V/DqLFDOz1jWtE0wbjozJolXkBROAfiJKTpWRAC4EPrpfSG68LxdI+mWhbxP5j0F1z1aUaP0NfjaLsGh+AzBS5p85IGJnqaDhLUHHApSFBSpI1Fn34JXgIEyHvL3DNpZ9KPuC5L5frCIg7OJRNyLpqxkgE5QOsyaDJlsjom9HpTqJhrpIFg7Hne7QPA+Zx/ZuZlIODNiWJABtfrfEBrkULjxcXI4blnADu2YzgdXl9uF9e7+8J/GGMBDylW7LuNsLWAbuyrqe9FtBlm2SWbbOr0BRANrIY0gmukWC4uWby5NXahSwBrTlzCWhKTaN5gkUc6kP+TgrZoG4C5yRXoHuo5AzOEjyjuEcCq93B1kEqAUV3jUwJvcBv68alQU0x4lQ2jvVMNpE7HvMADgznJFNKNBEc414CTAU4ZyMQn2cZQ4w5xg7jQlaztUcUxDazMwFyGEM8R+0oN4soTJfWYS1n2okb7Dv+LvqUBiCSAAi4RoYXJAtc8mtoaOWbyCZGLzN2GbIPzYDkdJLF2sy1meDAmsw88r3WZ9Pz6uvoBw+mFstCDRwXyOg7C7jD8zLAWpg1BhTIXAO4b3At3UJZSlmgrfZVwDUCawTXXtT4YDB0YnfD0FG7FFkmstndlRRWkGcSdHLdFf366mK5tL8GRm30YsMMDwgXm6SycyVIcqbLNrl7aIKnUX7PANes/rVj28L7dtBUtkTSqVhaBYwNPy/+SXEZSs/QrFvGowYV4hPaZ6N9HQGe9sNaa1AAkjUTcSmziXEW6Z58zsUIV0KlO6cnuIivgOeSSofOjDQkUqAr2/3y/LCcEDzucxVzWucK/emwwswac1foAhVyEBv6EkjAUefdxgf18bGKj5IA5PkIn8+akNiT8V+U8DXrzokB7sMtuFaJ524+kueQdRTwmC69mgczTc0K7oSPfKw8o7q8xtasGUspm80c4TmnXWzQpMtCZyfs2Mddna5hfWZQPY3SlrkWf2lluMZ/TDCIsGjAioBwdm30fe8BV33RFeAARovXaUBDu6Vlh3PV6fNXPDAu1oCNv2vDXKvyw5373As8D8G1ZknGviTWj/9bWr+DsbYd296jYV914vDYPMzfJ104cdD57PHzY8t43Kz00o5/S8Y6symTYC8ycar3cJfxfgJcy1lVwHIvoIx97KnuLhpvDXYlptclos92CMrGh5LlnOm9j0e3/IGD+9z/bPbrMajlI3At4zvBUg2vy2G9hn8tuNZrwLJVnru5dnLm4G9p4cZ87QNsuefJKu29XxCedvVgy/9xzDWtie0+3e75AtdG8z8vJ7tdaTq2ZbW+tzb8TAEcu1vcxwvK75j3Pe/5wGbtvP+zX9KJmcOERtbBZ6917H0n0FwLCFbOpSn2WKQog0opAZ14LwIE+nHSgxanFKdKRKP3YS0tBoRDAH81+VnBCcDcPWw6ZAzsosWTJ7KjRsfd2crbr18otg5NKHwHDkkAHgo8liq1QsknNKRSYkItIzMjGLg6uAUIJ02YNwXRN7fV1U7AUXfO1DUkuJ6y0IjNV0dPsk6sbzK0mXjoWED48UkaHgjAbm5v+H5c+/e//ycyovAcAA+xiQReKEAKKEONNcwV9XOsoWNKfxwiAGxhBUwHRtR3Odlhi0E/6+7unppQ7YwfdqrLwkRzDBkgswJSLuoAWkwQlQYGcC2G4gTXoMlm1o9E4gVS1NoBI/Lygg5/BGg5dyjPskbf1sio3PLc3QZTEuZjqsAGHzdOTAFoANsnWjTEhqzBlOunkyV1s9ixUUBPxiTgGv57AiG635Pl8eFODSAoZt+i+NLiwvWkqVeacKH/O4hTaYoc+IDiGSvhDBBrP2WgR4cze2fo2rVTJXbK0+Pz8v2XX6RbeH2tKkIHOZ2BFrMu+yvgmsphH3jfDLJy787okKXHcj6UOsvIBWQWa1CggNh8AscVwGht/f5BmoIFsLGph97LQ9D6kWEURtEZR2c1JuDebrYtM48ODHI/KrOyBl6YaxEHN9MSoCK06gCwpQw0BybsA74D7MYw0bCv6jge7E/dt/XRXLaXcc6+C3ONeNnQxCS4CzaqQWA0OYj2XB2aBPssuk8GR4J3gWuc4ABrmBQAB3e/LA8//ywNzJOFjNk0siAYDwacS2gry7XVrgjQlUYnT09kOLPELAEfS9HdAdRrOgHKxc3NAhD9FXacenMvpQdKDR/qFrmpgVljzw+PfCaOR9Gr3IUxzD+vJZUUylYioYLmCSfuhslOoWg2wu8VsKzxPFvOr2+4Xl65jpvtxbm3UxvNNc2jkkZK7lyIQRh/ZDB1mnXyspxfSpcPz8EOu+6gGqbhLBmeZ3Lb6TigXR6iPSNmLfYp55PgVHeyyxHbe1K/yRklwEzrCT8JfLNvcD2tSQFYDLkt16B7kx3MvlYpjQBznKF8jePMXcEv1mtiXUsrU7IJ0QmLbUqgy6Df517uPd/X9ybfIAmT6QcRxnaJlRoKOOHi3wPsejTghX8HXGPpqBMCZJoxlwC2m5oZFLgWlpvNsYAAdXdOYwj+N0pF8ezReMN5KmMhhvbZ6XJzDX1GdA8/4x6N5lrANJEkW2ybpf3uapzEkubaun7WKxWDV+wXJOQQVGRNZI3p72bIZB7os7FZjdYB7Tj3tsEHnyW5DvdhSklX1QWqWCiWWPb1SORmPuOP4f3RYcXnyD6mXubVKKPv86yCNJeOZizm+Z4S0L7flDImylIy8fHhO5BgN7KJXmuqQ9woLOw1dxaHnyMpSQfDa2SFayI6Y/S5ByhaYEslBQV20VawwU86dst3yvxIGsMgueUzfghcGw050kwKXZ4d09f+j66t/OpzV0dofuQfdZUa7i2NvaZfyl42pVOn75hzliSPzt1YL32mgY/+/d6/Mtcc62E39PuolB1+ssOXllcIqFfHxQDXuH4owXIMatj5jpwTYZv4Lbq1lobg83uPYXzQeKkB7h6YVbBapdy00isff97J1pcOiFMVIwUwrcG1nuMGgCQhsB/c5jtX81udB9+fw/mqqjUKuj/ywR6Trpz5/HeouUmO8Qm56RpaB9FDsw12Q6icU3tgq+Znln9Optj699Hkzt6Onc/4BYyr8Qy7qtaQG+Z8/rFrjWQdHQM/ai4LQNqfj/fAtbl//zXANdmQLaymJ0nCmLZrlE7mOecembHtUHUsELa/J8Cn//7XYK5t/E7tUS0M7ctDcG0+2974aMk20Nh5hP2xfM8Gb+fg2HxsbdJnlvBHa3V7jV/zHSd/87u/fFMnu2TyNAgSmkfp4flyAU0nszG4eQNWuasdHezBOlIQDd0L0fPxA7FdBKkKjtug5pBnZstZTrFBUBbgrmAJln3dOgCj8ePyKH7fpcBAdggdHfvksCmPQRYUNMtYcte6RQE8kv1vp9TligCbLgWu8cdIc+BrOZBiCCjIlb4HnX87UjESCUCmk6rvQ3kVHGmXGTkrwQCFIMs9DW6ui9tQ0AvDa4NbQVp0q3iznb1P4OeSXjEPupGBCE64b2h5qaMhgru773fL/f3j0NvrTpt09kprwOgJM/7uxObgNwwQlEAKbITeWTPXsOYUSIZ2vBBcQ/B3e3tb2nAMsgy4XH25YZCRAIlABoE1Nyaw0YhDLLbPGT3VMDUqK+3fqXTX02yBderTzX3gcZ7XIDibbO1zgNc1KLRa83YssWcARKn001lpB/4KKKE11Yy8ZJ9D/8892M8qQX2uu+FMMxir7oiS09KeFOOG40Jx/QmYNaNPzAC5EgDRdJi/UsePABscdZeFAiiUPpj0qqJ3xXGFo4SMusFs2o8qJ8/AH4qXJ/DFO356sr6cA25pvsg5rJ/RITQbQCC9GxqkmUaViCpIDChKgN3l2whcEbCyaYGDOrK40ujAjVPwHq41/I92VF0VeXhZD+uWjVdUVhn2bOa9msIYXOsA1nPFC2UeXFYbEJ37SY0LBK6ZtWNnPkE0NdcASo1ObLws3kdNNuuxwZ6BiflwT01AvE5WDBm36KBrcC0lpgXaBryN2IjmW8xC7a3cSzdWeFvewKQAsGKQNIyHyxt0r71aXtAYxPuezC+iva/UcEuznWhMAYjiM3G4NE5kjvncClNSmU6x9PD6KeYPWpFMqJix9goNpQkIyEGE1hyZanjVQfEsxxZbyw5LssPR0cT4DXBtsrWja4k1guekwLvBRzH7+tyajFgdS+14b52hyVYL2IF9A+AXa1nnV3Qx4wtYksEsTNgTfIZdhEeGtAOF2O72KXKmqixd1xWQFzAvwXUzFHCvBbDJZNAnSLmld9TI0M7s8RSnN5hjsLP8CoPR6T48A5kC2KqTp7saBuBggkSNDZAII6jm0lHps0mbLf8mIAnttWi2mbkWHbYGTcwEhfSCS/nisKq0VE0UeB2yyASuYe6uLuWvSc7igvqhOL+pP2ZgVz6J2RM840fjFZ6XYV1Gh1OlTpFUIEvLdix2SXZDgEb+TmAYuzdLKvla9IS4p0Ygs55CH8BmVaRJkpNCaTTDNT4CId2Xdj4Bc0tSxP7CL/DRWgyq6R/pSyOX0NeKQ57P9nNPVp6qFBbai2a48cy3T0fwYnaBj/4wnqHAzbV2Db5LPqwDU/tbYb9xvdpnauDMLE+vw7BqYyOy/1Wir3NMmrpieqMslCWh7JosjcIVs9UJu5QrV+CuBaKkA7uPRoe4/QwuAYJ/YrRKb413JuAvvpWbJcRP0WsGvvqUZ2lWdUOlTYrlDyOkEbcZ5s3lNsvPi3WWc9sRpxJvsV+63/5/L9e69wmAOGDN3BtNVEJ0uCycX12TerSDTCCgyGDRDPz97wkMikGu+5lN6caQrf65Akiq0rEho6z1jz7fNrnHP5/J/c2913v1EGTTOs4Y5nkC/h3eyQyY82/316mpJcAx1oYGf31eBjxZfcOmhHK+JqJb2E4YPLNuV+tzAHjRKxwLp9d+r6G2SWttvlkeG5u7ZSpNG5Vrr0dstfKV9AvTsuJzJbumP6F1sGZF7Y173rcew9Gk5thC8sofGcdi5M473kI1OiP927L/x79k3nOtyyzy7O/NxzXNDZElid9s2az+Xst2/UpUKZJL6zHUfZeWOUhIROUmk3A7X+ub4/PUoBwCvFxqu2DhDui1Uxaab/sYlAqS7XtQsFd2ct51n6fvqar7hgAAIABJREFUP9veLO7N37tLavPie89xDEgr+7oZx2PXOvnf/uf/rsC1iSezWyFADWuXKTsuhwMHLAXMqQMlHY4qT0r5l0VlwwhAYIo/YCvNDZpsY0CuiHgj85oyrzjm0j1q1pI6CypTiEDoAs0HUDpEho67P5r1lMx/HMs8S0AhBGRx5rNpOqjVIUcdNzJTrputVlR/LSKBNMqud8loU4Fn6Wyun3ugxh27sJ66S5K6wIVh0FpwYpRpQ8pBEYgJphHYCGDwiDGGn3VWWgsZyx3ZdHUPFHsl5TY478W0sVD+qcYcjKzHR5XMZrN2dk9Mv4CFmGdl/KURlbLYNDRgeaj/hM0IcXkxhKBZ1BuOela3N8u3b7+pcqc0CYDzd3V7Q9YiNVWQGUX5oTXL9jLslfG1kHvmPdpdLHs0i4dzZPH3LbiGMSgmRYnpW53OmnUzmJ2skhxYDbbiWpqzCPtWpp+G0+VZxayaVO+ASppZAhcGzEs4NRpJLvmhWH3YEs5qp5QSewrjS32/ZeG4c625g63Kj9WNLmwcgGsqzVTHUOk8WUNugBkmp1hrTeV2ZEwlL1wHt4x+QE+OhQMl7vtlWX55FpszzFOWtrrsMXsDAAuBw1H2mTEnUxJrroAyaDPKxokFqTVN1h7sF+xLOn8S6M86E1MEAS0BfTe2wHVgr66vb3iwpQMw2G1fv35tPRqDRQHcA9jpvxMIN+upQGwEJAZa0GE0Y8XyL3bWVZmcHDAHi+mWx3JRs0QCCtlTo62sbp2aI5UCu8txhNTTbfTE+m2T9SkxsqovDpAqYfFXjlPtzepcCvqpwLUnllQ3CxGsycur6wZqMTZksBLlYNJB3aXFrEMSpJ0NUmjJJFGTlnQ/VQmImHyRPXDzBJeDqlOoSpfAxo2tFLMM7BGxALOfFDC27p1YnBjPBMdyVqljCmDtCLhW57eBUq4fJ22iLZcEROzxPE/w/q2TsLZF28w31gf2UxqHrLX7AlhqbSgAR4dqOoTevYcO3NppEsjors5VYttBU9nEUXaoks128BNcF5suwu1myAlAMBvT7IAw6vBZdQnX2ST7qnNI4yUPbAb58lmdhHHYm5JNgGoAIB5ggwh4sS+2wQEzzSLLgKVN5tormxk0w6012rJXARQIfAjIEKuuoI3XYNkpmhIJwI/mmsAydDm/ZEIKf0ozNhUJ1pPN8yaply7xk71WtjOJD3eUT4JmOpzroM+Nd1xSuHKGK/khAI+ud4CzwWSfuq6TjRY/ObYR04bXac+jsZvmTKOkMYL8uef4GAkvNP1rQGH65NOP0vMMINiNU1gq9PpMJrr4h80E5f5D4xMGsZo3jjUTg2qEBJumZ1C31tzrBF9zT5gvnnMGPHn3TJSGLSqgHOtF96vEUfaZQHrtBZ79llIofwgyCw66J7DG86DY8l6/o7RI942zVLp5KfXve8j6lm8roLGDv9xfupCGyZdES8C1BsN8PY/rBBowfrIZhyBBxnFrJ/eCPtpWr43epx2Y0tfflshvmFaxz/Ex6N+MaoPyqSumUAVG7k8C6tISDlGgbO6IkbcxdDSw51o+9u96Njem+exndI+HpWjvfT7A2gQa1vakwbX5vLO6Yl5/7kl5wtLd5Lw4gc89MhmfAzxSHLb/DGswZPWtNT+EogxQ7eIY+e4apz4f55rK+svz6J51PvM8Ggmp7fhuiSvz9Yzt/viZ4U0bMoF9g91DWkEJmnUDraMAwyYTUfvw6MKIFe449di1P7M2996zvV7OuFozRyYvcUOuWQ0NNl8iW7EGi+lOjnzzXPvxOVSlBx8CWt4YZF342FraPhufq1hjh4DV4TjuAGtOlKlEsUG62NGP52J9fmr610mG3PfKJxjrZO/300bnfDhmvz+zLj61XnfmtezteG1ea3Xvf/Mf/vJNgbhQahlIM5fC2kBHS4v6M/BnR0QFP2QhpDsnNhwDDumfRcAbwArYDhcXcspx/TRJwD3mMMcqIm0fQt8o24tODAIjg3YByfCdPGyT2Th5Wy6vr9Q5kpSElEBEfFpZOTZVsKHKNWAoAFbxELbTvTWmE1xDsFw06GGQs5DkBGg3JWDh7waVfx6wGb90nkQkBiq/GEdm54zSOAFfCpwD5LGpH8r4CHKoFA//TUDSJWstqq7SQGpw+SeaGey0JoExl4eYAUAnKQysNqws87DjlgAM9xdwDaWnL8/S3QoYqy/AeNjpM0ss7KUwbwKCgWV4c3OzfP36TZl4a3aQ7o2AEGWFaGjBkhiwWQREBKwMgxFPVUxFH1iYJswNAczHR7IxAgAw6DBbDU4vgmgFIimbWYNrvSayBLVGYwzKaYxzWl1HtV7ScawcQjuwMv5yuFW2KMHrTnnO7F4El9uJaGdVjTCi+VUZthLdFDia/YixwDEBICj7VA6IxgUAZvQpML/5I3ZJ9PVU5ldAbzI/jB4BjltXDYw3OpViYsSIFfjusQrFHq///g5AsoJjgBoI+tMZNnuZ9iZd2wLgpUOtQbeUs4edofFXoIJnBQOETBA3MVAAq86hEBGXzRKwxmDWJdlk4rIrsIFw21eVkF6asTZUYib719n82KFVQLjSIFKjlAQ/GJdio3iu8SzsiIh54Ouw52jUckEbg31N1i6AL9vgOBoEalv2SmxdaA45KMSeQBkRTS6YWGG8tcfAeQZD8YWNPh75HdjP7exZ5w3G0tqUVQrsoE2l4RerskyeWQ6enx7B+nwhsA5gjckSdFt0SRDv2yWpcz0yKeQuyHWAl3+gJiwsOY2cQXW0Myjk8nnYGjpG1hfD+uM5Z3F1BUTa47ATHD9qmbpMKw1nCgxN5k8sRHxWrNiAXgLxpzM9A5MkpPackrAyY7cxVbLZKcn0nhrdYQNmFbg4u69xt3b3b7uEB04h95W1MZOECgKa7w6Auw2yNHbNNNZXKggolktpx6UboUsxYzv2bLH1UBO8bQMbfm802hw4AUhD4k+ln2KtUWTdJXJ8lte3AtB4RuI+yQLS7wtgS9dSnq32GsDC8VqimbRTTiYWx6/ZayoNFbh2fQ07pfWUioM0QyHLOCXn1haNz5AzjeCRQXfO9whE4x0WEFUg2zZAnA67XuN+K1aB1opYoyNJN9j2k/dR2lWDJZ7ARI/euqzRtZlrPiXEsG0C1/r+br+ipNs/4372SrSyR9ovnGCNC79nEx7IO1D2YrJOYIMULKVcLTU4Cpp1tgKYoji9AYu5n2agFf00BnkGrjEGWq9ao1yf7J4r3z66hNlvAtf0vUr8NnNN3UJFMpxgWkpzBdZrf6j0Wn4JPkcfg0Cey6qryU401+RPorRK99bshvZXugxUrOBm5abRQc7qjGm1LNoEayK27Ad5c73M4Gn+XgGzDgZdZ80E2YJrqZTJul+ddQM0TbVFfZftTdZZgG76fD6HOms0EbUR7W3+adjLJvMw6K4t4MXFZzsA1xp06vnyyozfNoGU47dTr/SYHLLW5j2tx1s+4t5P7qtszZrMVPtpPd9WGhv2absedNQcBw71/mYKzjWUf6/XknUYY3o262l9/4kje94aKD60VH8UuOZKrL7XWP1DNvw8n7frZ87NaizHWb0P6/hsKB5gzsNjIFCzyOZ3cr18Yv3Nt5CEcJTd1e+coJm0Ng+/qNb1ANi24FrWVCV4DJoGXGNhSZUzH9+z2+f+1eDaKMuva+4AdXNt7g/x58G1Y1M0v2NvL27317H3vLcEjj3He9fSWXM44Uev9Xd//VdvWwFAXESOlpwtlkGxjXtYTpCgmYyRaAQx/cRDNZ9hxyZ0mWMZk1B30fm7C6kYXwILCHQ5e8cD1eV/7A7nstC0UudDxSlD972rq+X6FrpQCNYmNXMtVh9mUAJwfKeaA+gnGbI50AWuodTi8qrZCbgvB8Iz6yGAUgaZYBeEWz0x87DLd6oMU8w13Hw5TL6fLlsMmNm6GQAXRGUGBV96NCkvZDbSZW0RRuci8cYtB8lOJ7LmOrz0Bgo5u3RNOinJjqaMVI4bPhO9NwVgOGyQWQcQ+7A8PNxT34735Zb1osx6DuGEDudndodFsIxg/PbLF5epiilC7ZSz0+WnX35igHF9fVXMPzHABJpCVybi2mz+4GdNoIj7D7gGNoY6LgacU5MMBMLK1ucA0GGqbHQLbGc8xd5vPZY4diVIbvH5dMCUY53SKLMf0hGN+9DlspkXlpgIPNV2TwRmHoltXDkFts8CHl1y5I9onerAZ67d7BuJDatbLb8h+nEI5mr/6l6lkYSAU2UeuE1mrA3qBOQoDL+6mgp4YeloBKr9TAkAqnzFh2b25d//8/cC1rIGE5BEqxHPEi0/2rUJqOXfq0YaKeMTo4nMNQBn/INSY+xRAGtgtKn0SvpG7h5qpmwxbGcnoXyPGZ4sx2GDAGWn13+6NFh2M2BN9pY7F3Jvin3giFUNB8LGQpk59JoIwKn0HkAVQeoVuCagEm/Aa9y/1oMpHRJWYAoQ5VwRmDoHJUfOOObNeyQOMRMMjLpeqa+XBhzXt7crZlWVobJUVuy1dABlaaRBMNl880t8P2Eg4d4IrpH5esozKpprAddmJ108g8TeG+SSPfYByjL71uLimKRoh7eR0jk1jpAtEHON6z0MIZ8DXJO2cQFuOX7paLYKBnodpqy7mSZaN3LQZI9mXDMTRHrPBEAmQyTXcMnpYKNoPbV49Ooavs8KenQnuaNRNqWAvu7ToHW6sobZretYAmIAetkPFWy7Q3gSFl3r02B8+z6yvQS9nMwoGzxYLPre1kzV5wfbaAJr/hxKQR9Qhjw7g7rSkfaTLNVXAxs4j8Gs12hGb40dQzelpM6/cbx439CusgaXktJ4phOWg1ZXUg8uWJW3t9dMMGG62bQJ574lPcSgVBI1nY8VuPf6SbfovE9nwho84xpPh3gnQhoY0A5RDmF8zsCKF0ivk9U6ahaY7mgyL9fsxlwngaR8D5Uh6nH83aMDfM70BiZOlutbNXMIKKeSnxHI2Axk3VQ3xgLCnRw0MybnMOzj4/3dSku0zyXdfekw1f5o7cJVyFxlSIEcU0YLdvq514qb/BhojF8LcA3MSjAsldSWj5bzPyzO+Ephr1VCC59Lw4LRBKTO1gGupWQVyVn4UEpyrbUYc2YI4Jv+YzfDSqDCZ0hJqIGsAtdmCZuNZ9ikW3CtAu1iFB0GR9uAKvewBkQ+B67RVhtomWyraYdXurZk8Cru0bwrgZD3J6lBYD3gGpdol4EdhN7+Ra3lijvqhdqKec8BIGUw1idE2Yl8UO/3il/d/3qXv/df23GPLVp/Jt/RjK0fAde231/+8Hghmqi2hLvY+t7nyg75H1lZ67GsdMQ4sztBX2foCNrXwbq7jZvhG9sRP0j37FnK9Nr+bYP+An12wUkxprCPtiDCHqiw97s9kGE1x78CXPNK36VvvQeEbO/lI7AtY/jR+2q8TXzh/W0+tLIbI6E/mWs5ptrH0fpOsuIUbuEPgGv1vD/AXKtj0iSg1V6pZ2qwbG9+D/f3GlzT620rPmMd5vccm+PPvOe97zr2LO+tqWPXO3qt//0//k88j5oK2oyvCkQtAC/mU4SVFSilVDFOClYaATkHmWLCpDRQpUXRZ4PzFwdPh6DClQB7zMKZSUZmirv8iX0zshfWfri8uliub66XUzhaDlbz4ATHDBLSQOW6CMjOzlZds8LGiwHJtcSIuCCTICVL6VqX1u9xTJUJlDMLBhCbHMTJzG4czps+53IAsBxIz9VzxFlKED0dEG5IMDYcoKfBAkO/6mS5NeYOETE30eNgNRRAVGkpqXwAXa/UDEGaG9r8uG6cGQEwCqLS0VMZ1YShb8vD4/1yf/edf6jJtbxWGbHAlnSJk+ZRnI2sE4Km19fLzc2tv0MMoS9fvxL4+cd/+keWn5I1xFIxsa/EXENZ3nUxM8JKw7ORseLscETCAQCmLFjsS7B8LlTu48xGBXcGnNLxrDVMBGLImLbl5Rq3qDPLWllGiSBNzi/WL9aMMGN3eLU+GMA1sksIfilgxA/1mOzkdLBhRguDejfOYIfHM80jRdHTxVRAd9gLeS2MxKy9aVi4tglgizmkAFUlfHDYKaTtTrzqEOtGC2ZB8TNcUyqhpki7mzUIdNBRpwAzDTnA/mi2Cl7/v/7xDxbIDqDYTAjet0FhzDE7Hu8w1ci+TiMFfmuXYaZ5Bta1ykHFWEM5KP77+uqSa0vaRhfFxuWau7omIIofgVYuz+Z8Yf9orWMvRXichj3BrlkmGXes7zChUnbbrMgwULUPA5bKbmnNJMhgtzzrpSU4w56u0low9a6v9X4zDjXsBpYMJvN5XDbLJT46CgpgblZsSnLFPgDD8HS5vLlV6Wn2R0pDaXReljckb8AOYhlpSwlknXKszEarMm40ieEcCxQokCsO6Gj8wbF3UxkyMIfcgJi13rfV78Fi6pWt1DpRG3YFXnluscayrhQwZR9xTlI+z3JRAJKa5dm0ie+z/WfgyrFrzaPe8339rBV8V4DxDgpyvx2szD2d8uoOLPWqPt/vzDrqUsuAGWtwbe1wDNYD9UTVdVVFlMmKN7g22Ws6S8J+iezCKIMfoDSXYdZYWDNm1RSreNhw7Z+cPTLYCnb8+zDZB+MNcwE2EOw2z8AC1Zz5dkl5GDzRY3uDZp6Za+kWKsYbyjvDylNwg50lNjX8JVXN69yVRmLANXYjxV3bf7v9ckvAHzYEZYmwVzgfleh045ZRyh6JihkdZL0QnA97qhKYmDsxjXofrpncmvfjmjxzzaXUMYDzTBBxVxn8m4CX5kdzNQNe+Y4+B9yIIb5T5jjfHQc6fmL8Tf1+IN3+QPa1Xh8stdyLz8LsFbz/4e5ndXUfTRkSBtPhtt3LHdNXOUNDA9nIYtiNEizvSK1RsM3AaKX+oRjJtMnWOMZ6wZ4GCAyALV3exaL2+Wptxfi7kvU4cyMhnMnPVRYaNlydOWas0fcp30hnHcC1JOsECmlvt2xDg27yMwJm95lBe7kF8eNWcd9hN4VtosRfAL7oQMYGaU/p5yMA4FjQxrn9iLnmvfhRgN7gUPtxYagFXJtxS/ZTEmjRrNQDmbRYi3smU2zzbb8OQLjBEJr7svK0/uVHYJbOiS5hfm+sV9+z8x/b4HaeP70P32euHZvn7f7v/x4I1ZEbnLbmvWfY+vu98Hr0E5fpPg/X5OEalZ5i+XFZz71d1L245kv/sb1OxvZYWajS9YcsNc3vevXs7aOP9harJMZZsj+O+p59TtrxkZ/3d+zePtqX26sfswX9Pp1179mVQE18nsjwDFZoCDiJ+X6Eubb3nD/CXBPmc8jmHbh5VtRH23a8vgXXMuqfH/2Px329tv9UgNivuc57tu7kP/31XyXZU2AMviQimPy3tcAYZF5IDwsH7zMEy8PISgbQAUuAFoFrKTNp3Z6pjzHBGNInLR4pWrnAAATjeCEC4w2waXHjsKUzeeUS1oCAQ3cs95TgIyWCCIYBzASww+vTmMYYAlzj87hrWZgVDB4NCkwWGxkfp6fSnhoAA683sgcp08khJUYIdIwU2CQwUzem7poY1h52bTnKK3HONoq4RvTBlAFT5jPAEAyuOlQCoLpsbQ6XMeCeU2aAf9NhiuC0x6vBNQBcA1x7MLiGbK7BODHTZJqix0YnT4NgA6v7R7CPUlyw1wSQXvB3375+W9Dx9R//8z8s9w9q9JAxJAgCYKw0TEawYCeazuTQ2CLrD0wrl8uG/YO5YAY3ItUpc0mZrxlqEwimGPVWK8jABL4nwFqBtG+vYt5dAJBJkKfDV+VfBo7Y/S7ZTYFG3C8J5q211kCbWAzq+HvBfYS9K8BXaymMRnwXdF8KaHGQxHvYdG7TFOm0SAe1OD9n51q/ChIArmkRnbj8lwDqBNcIwHV5OQEHi48jkCVDhAGE2V1smHCy/J//8E+6tgOxBEYCnA3wVJMUN10ZbDXq4mwasWisxVrLWru4VBMDrinqPp6SxUbAF2uTnRYF3lE35/SUzTegzYg1dH8PHToFxwh2WSLIYMAl8rSv0eayE2+crfb+q7sHuykMDyAtjrFnDBBUoCHGRyUWYOPw/QD48NE0U0iWOqWK1nNkMuD5yR08rUNoTT/hgM3cYhBFpqJ0rCa4FgkAF5qpY+TFpe47iyv6YzTmr4jS2KSA5Vxh3YFVF807ly9zzcW2mtEmj1XXVlCkhgYaS5wlXaYsBqY012xsxczz2C5I1JhuGZ1IybhE/NusGjvJCf5VYpxLai1iXwF0vrq+keC33yBssnWBYsPk/OgMLDCrOlPXsV72Yh70Ad/jGK+Dn8MwK91+c412xGtY2i5ZzB82hKtg1WEyzrmupHNUAAzPH+s2ClyTxo1+JnA2GXPt7G+111bgis+MFsCOX6BSNSWGZO9ip+bfCfAZ3Br4ZpmnA9O8F3MFgAkgAs8EA2ywTQEZYq9QjgfJAj7zCUpCQfJ85Z80NmBDAzb+CTDIUdP5+twJLZYTis9V2m0TXMNiu7np80M+m8E12n6DaywhVUk//lC7NXsjjW3i/7FRVWt06Vk1N++Da3qGAwpIYUpdVtclTu2EByQLuNdOb1hb01HXvlbnNkmSKLHpRg0VFHYglOs9vT61/WdTklqKIzF2qNUl0zK66iYpUiyzt+UZZeq2I7EJCRpokQwK5xl53qC7btYqbFq9R3tIYKH9Qc+VWJIvBmU7IYsnYSdg/4Fdpv9s5hrNrLvIl1ZtGj2lKy98/DSEMKNKPk0zcHM/zq+UdpyanDlB64SiEj9pntYJ7vg7zSr0Mxb40DkYmXaVoeJ6nIt0EXVpagDLTOePgGs6kuJHrgGRXweurZMTOfJi83Q+a0/mJ11XlWRYl2PyeS0LIYvgu9oBV2yByw+Vb11fM7jGm/OgytBjwz8Gs/bAtf6mfVDzEPzpG5SLvgbp5U9qTN772QUd3gFWg6lrf+2DAO+Ba7yfUYq4vYZ8tdxz/IKAMusnOfb9Ab56r3T+r6+8Zamvn2WCa3ME2/KavbbRV2swEJ86rl343tjphB8A4dEJPA6ufTTvZb6PzGGNxjtlo8eeYd7u6jwaG2oXXIx0Qc5Rn/Pxjaa2uPRrNUqjeOzgHH33Hn+EuWZ8YWt3t+BahvNz4/+nA9c+833Bat41CDsvfgbA+9Frbt9/8ne/+x+VSAvV34dfyvIwVBFYnYLdCNCjo6WsocuYDK5F6yPgGsprkhFW1tGloQRBuntTAUbOjqY0VAE6nAeUO0hbiwdSUWBfKTjNcggAbAZVEuSxvMtaPBjYNAnABAZci3Gd4FoMC5wfADk4RAQqCRBgQ4fB/GtDHQagM4sW2yjnz9omeP8MGhKsIAhz9KnyFgfCycDzHgtMcjMBU1XjzFWAOLL1VR7h8a9g0OOKklcxbqT7wsPbIvFqIvDM+2IXNHexpBOwSERZ2kiaTwKjrwBy7peH+zuVhaJEGGvNundirU1h3QSUQdQRNABYuyVgwc5n5wB5L5cvX76wFPgPP/1+ubv7hYBRgsro14WJF9YiQKYEg8kW9rwrmAkopjIRHfIBiwD2SPvIzDE7kQEcFRSZFQZBarNlqqTLjia7aFpHLxlJlPSk0YYMi/5ojrqzJ53F6KSZJch3GswlSAwHzGxQlTKqAQEZNi7daHBZTTRw0UfoYrlTYzNIBTAkUI5vI3ZdyhI7A62DQdqMAhmlr8fyQFIxPC4GOTT/diSru6m18FjmLPYkD0cG6rqX//vv/0kAVQJ8K4AGcJFTM0r/HOxjv4LhJJaTmF7VoZPrUsBJg2so+TRr7R1wDc/2cAeQ94RrE2sW6y/C7xhPAHJhVkrHS/MmG6ugMI5cgAAEjhTVh00EM8HrAcsjuoRKDGjPUH/NLEI8P54F33t+c7OcXl1JFw32lMCVgXbYI5Q/I/iqCfZ72PEVwvIq6Scjl3vDTjfGjALs1tlzyXKc+zDXFBM4UNx0p2bZtRspEAjDHsP+8B4JwwFrmLbfYA078KFDatgyZiyy1CkAoHxCMWS95mg/uTYArKmsM0w4aqylq/VFmjuEnQnwPWxPsDzafgeI4ZlRjK8uecQzwP6w2/Q4KMJWAZjTgZ2EzjugdsfLyapbObr92ayb7TmmAGiyutsdmM0j+rfNEppgAgEmdBN8fJRtdJfheX7qORJMCzhG0w0xhwmdC/ilBqq+sc82gc50yM0siw3URNoBH+x0KRakfNCBi5lsKKGM1h3HJtlziuhLeoLX5+ebRUNAzgzi/I33sJwTILKvxWRHtNlYAd1nY8pAscv4J0w6MtacoJrgmiMQstWYVMiZFHCNVdhmvAGYc9wGnbUr6IIqYyXgDElDsWoFrsnW4ewtzcjLS58vmuus3ZZlgL3R2LZwfoMkxW7zommndWjwZTIrCA3Q3X97tiuZKB/RLNwAsAbMi6alFWL/SOXbsuUC1ugrjCTmNih5RkdPJ1ioc+brhXGu88MhWS9Ihz86Wxj0+j1cmdHDTHf0NLSopgL2C1lSKwAqPiYb4RQQvAYxm0VoFqcDxO5KizXcOqG4Jtn47GYr5pr8Z4P61PXrxgTy3zVuQIlxhrBjOM7fgNJh04fdOZg3CZxfoKP2hHG17UJ+xuxzzakZ9PYBojmW+a8gPD6Pv0O2wHugmGs6T2SDvU+qWrLhgwmu6ToNOuwFcG2D/1hwbQ0OdfDflCN8f4DgJHeqAoIMl3zK5aYtTNDgWBJsfitO5hX8nGRT563LxA/IZ5r9sey3wfIMIXvtZ30ewTV2QKuwdPt6SdjxNxNYS4xXiaXBa5pAW4Em4+nnP3duTr6WCR0VSx4CbO+Ba9HrmmzUucZyFtqB9eMdAoTvgSa74FrmOybK/m2vs31wbRI76r0GbeU/6mwW8NuVbEr0zTNy3TTp2P1nj8l8zyLcuZZ6nWtXr8fnM0DLsefefkvuYe/b35uDusOdhM3RMTd4zqojxkLyF73EV+C5fu8KvlZm+rMrrA6AAAAgAElEQVQB13TP7wPbh0m1hm73xvvYHHz8PT4xdhp3feZ7PjoDPnONj95DcI3L3fTzZJam5lW0GhpcOyOjQALm6v5WbdFdurkF1wimnaXLTUTXJcQrFhqcPp2gASS0IOVkAhCIkSIjyeBa2GYMsk/B4Dole03dTVWWlUxmhO1xHXU2fKxS0XTfpHGx4HQC3dJeuoJGh8A1sdZUPlKBlEFKOXzJvouZFUeNLBIH7qHhr8E1gyTufrnNslcAsmkkkcCGBzMbTUSHSXszLLoZXE3gZmZ72a2MWjXuInWm8VRQ8cwzIkyM3A++nyUoA1zDPdw/3FFzDn9wX9LOCxsCxkalgfrbQuku64xTdHv7Zfny5SuF9ZF5jQD59c0Ny2CeHh8Irn3/DoANmmkQDAeYesV7wt/UnmEXQTAvG8AgCLQyGqMU2UES5g7fhZ+sG5Y5uGSTZWWjfDeljK9gHgw9tgAFAA2KCTFYkij9w0UDZus+VSIUJpY08RLQdvdeApx1ENpxdjc8zH1YCgCmcXChu+IaXBOIN5lrXKvoClrl290aXgG8yzrd+S+BqYQ+mzkm1pozMlw8LS4fIID6WAbJKP5tOyD2R9adFk72/D/+598rIEQQz26PzuwnoAEYNcrM4ybSVhEAMchWYs6jIytLpMX2w5oBuMayUHQlJnPtgow1loWCueYSx7vvdwxiqBF4K41AMXwkbg8GJuYPNoQHiBme2n9KNKRcOXusgY911raBf3ed8xoMGMd94I6lZOYCWIN+Hu4Ve5HsYzDiJHR9ktcMHBNsAvOGQDAapEDTTAmMrE1uZrVvU4OKZP1LQJDZg2IqyuaIadxrWmVmSYgUSDPK8VL6iXJczjXG0N2qYatmt+owirtMTFizQMk0Uem1QWCZgKNYbdWVDWsEDGjUDpNZ5UCT+nIu4XcSIgFkARQO2nMWZD9QK/LqusC12NJiSTmIDPAvoDwAu2nEXE0NfAWcz3fnDJvOoK7X5d+r0pA3JYCi6ZM9Off3tFd83QkfNnzxWZyEQEBGgWv9OkrUsBf4uu+/QAMwu3IPZnTqOWQr5dSHUS72y8rmpvmLgT49gwIFsV9VXl5OlbWRCJBk3bJEQnZLz9j/zvfj7zQyEIiGzp0CKVjG7iC/9dgE4D2zzM0Am99X4BqbIeC7RvMCi7drXWEcUBqkFU3mPEq5zXoTZo21qlJ9bEk1MUKHY5yBSngxKeEAm3YBjP3Lq2Ku4dlkF6O3O8a53P4OtuocpTxAMwzjpyWml51rBCBjyW6ow2Yk4OC6e5PtSsLIS15s1B2vNmcCwYpz37/PhOlTZm3zuyIfUsC89lUSvLpP+STRD6sgigDGmsWVRG6AQaBUBH0I6Ou6DNJ5zmmcE7RrXtD92WXKg4WXju58xgC5nHs3x2CzBrHXcq9Kakf3LxIQAp/pA1YZe/uJ9ZzRQwOADkCcrPFmrESLU+MjLUGf7mro8vhUiTjaCctQZP9SnmKAawE44jPXXhOHo4CeAteGLller2YnvKd1CfwWXOMsvxOU1Rk2AsnM2yrZOcCauvehk3QsQMx75RMoiScpFsVHOu/X0gq5Z85D1NG9GBsg8y82zLO5XfZi4wOALaT4SvAeBtVlR1d2XODLsYC5f29QXYux2HTZA3rfITApv1I2ap5tuYC+e/P9Q2th797+VODafOYCkVbrI7f2ETixmq36D52YQw5hM8jSeP4ccy3g2rwT3vPJujnJ/w+u7S7lATB1om81/xO8fwdc03kX0kJAt4/BtWPfpTPywBrU27frP77C3DOx6XMbzS39Mei1BeMPwbX3Ehr7I/5v87dVFioWxdA7g9NcE69sU4S7qfXArkDSjRJ92cy1Aa4FnHp5eZLDc27WBY2EM3N0hlyaU+U3YsQIHHMJ1dSIovMnEWoaWjqdAFTgMKJbXAfGyQyFyaSDXR2NWKbjw627b+pQC9g09agIwBFcaz0nivMnkDK4VsDCRlOmhMAhLFvgoOjgM0FKptj5WXUATFBQQU+0kNx0gk5unN8hSl2HzbakLznaSsq6dMdj2V3ZELSqeQBAArZ1d7lCmAABaDBP0p7S2JPd9vy8/PL9Z3WWfWnNOR2O65JCDUAYWmkLLeOFRgboFPqb3/yGXQ4VXKtZATLzN9eXPHjwPd+/f1fzhMcnrdnLKwJj0spDSW9n5wvlC9PEorJhM8yADKw5rCUEhwDYUg7dwv4NytE5ehLImaBbILQYRdg704FjoAhtvsd7BmcsfWbHXAGBNHjWtGLm100qCDAg+Hp1Gd6JnWsAcm8ApASA04ljc4dzArs4iPF7BTYCfRKsVqkINVK0LgAo5RCImVOwbaZSsvR2fvDdZK1h9rjGAGR0TiNARwVk3o/yqVT6RKecwQHEu7Hu1GQiTjzW1x9+/xNdji6bLbrLKpiZmmo0/e7wy9J02IwAWy4T1nzI4WWQmiYF59i3Z8sl15VKyQGw4XXaOjB6ABK+LaPE+nw0x1BHUZZ2AfgCY4rYlG1IxPUNqGguGhSgfbamjtxPA/ElLK7ZqbIdAHjW9yLHDGPr1p8nFPEI08dX8/eu3L+hQUX7ZcF5BoZYS2DYclJAUei1vep2lwCa9ZQBi9IcofeCSmPWGpPRYMQ4kW1ooJfPkvLOMDLwGFgrj2DkqVNo7Eqczxo36zKxPDNAoLXeUvrG6i2y2jAiYjExq8uhVDOHU+gkgYX0IJsQ5mwzIbUJyuVh6a0Cqaz1MK7SAY+glO+L91ZsiwbU9MsGsfcCwgSpmvowZJJYUMlW9mCXp7cTL2ArAProejwYK0l0iK2spywHzeBaklPsXEgWDYCATrAV+8h2TL6BDiclXgRQ6TkE2M3vErPVZ1OYkVzesiN5nTarNF8GWGBmVgOhec0g2wD3cBf4LgJ2lgkg2GZ2bYNrAufCboNOmrqJujy0WGsB5NKVtI5Gzg/PDyZpAq6p/FRabbpmQkqStNwUR+CaNSHJXtP8uJBOTV5gx3BWx/9l0sHNnwywCej3RS1RwXkwuBlQK/MegKnJMl750ej0+uhuqJOtqXOmwLU6dxw0puw7ts/Bv5advidJ3CoLtWe0TlDpgU/RWVWfasDOIPwErwk6wTaNuF16YGZBjnWVN61ZkGGam2k8wDzOXg1W2Oay4wE6k2zhmk9ZqOcf607MNO2p7MeAawF/dV5rrDVntrMDxKHPO5oQ4JqQ20ADj6PgWgAw71isVVQohKGMR0uFg5iFSqbzXggyi3Hok2vFoozmmtZWfOQAzNZrTLImbPiao2GLfPW2o+MXG0Divff8eFnouqSzv7UXUtYpYx2TC3Lmq8nb+BTsIt7jztNzQdaZvYMvzWuswDUzu7kDtpjYqoxxHxCaAFsnOziCFc9sx7OTG7JbtWnXU1L7cvX8BvJmcJ6ETr3PDOS64ylkuvkO2QvHIh9gXlv/d15qgn35/RZga9zvc+DaFqN0OuoQPMwQpjz4nbUu+x9wfVwqze08vpONq33cIJDua22zJ2hzDMDUp349c21n6la/mmti7x5021px26W+3mPvvZrlmjncB9fmmse+UtLCTeRIWmlfZoJrNbYkO+mw8zs/evwGtX8YXOu5rLV7YEM+t2Y9OnUW67/XFzuecPh43D8chD+zNwhcM+0+m0iMFWe5S/fBOh0JJOH4GVyDpClBLLdvxwENxy6OF4AVgF5gPJCp4aBA2SOVGSn7LVWeZPoAnjDDjuzYszN61l5TaQOcbJU7wG09c1koQDyJj6t0tEoCR6loDrDJmJgsMYmZC8TJBgjYp8yxAEAEOAmkuBmoR2Fh/rGw+HuIAZu5le6Pyoj2Zk0ADee4gwJR/rNpU4on58tU/mQ+Y0BGFqePMTt5IzgKgDIXPbNmDrwDYuLZWSaD8XeGLQFN5hGlmmGu4V4B7vz8808GcqBj1Gw+Pkvp4FiTC471yNzykU/QBe1W4Npvf8ty0OiGYG4Brv32t3+xXF6gROt1ubu/W75/v1vu7r5zXCkuf3Mr53hZlofHB14Tz0Xk3mXQGQe8R6ypCAvrWMP3YiGGudbgWrfVDkuNeoQspWu9MIKQDBQ7rZjvBGCCNYx7B4iEsQa4NtmXriqu+QYTD1MMRiDKrSL6DlAWexdl2Pg9u6MavAED7aRKNXtNNYBskDaldXb6E7zQt09w+tadQJk1N/Mw6z9BVla24j6s16xBBzQOFhB0x7yqS5gDSGjE4Q9KWFIy47X9/ee7YU47Y8LvdNlf9q4ginKPVT4UcA02ohqQiOFD2+GMMgLTiIKDwQa9tat0Co1guDV++NzWyUtDBM0n2COX1bWWICrsC/MNYXNumYGdvU7iQ2VfBdUMx6etSDxlHv3s6b0sb1gjZtrSprEEs/t9V7OBMAP9Her8augeYAtLNZ+0f3BGWJ+Ne/sR+mxmoE7QqlgbYIhBS9Lfa7abypxdYuB9l9LrsLIIOFs3KsBUe/Al3qhGCA8PYk8kcGXH0sQl6RgbUC3AwQnZfPh8uWBZUlpQzOzGJolliee/VIfQe4HuWffq2CrHtETNDZRRLYiAxQAtDCgnYw+7TgADGnuD3UPgqRIROEublYK7TJAjkGLoQnH9p1nIKDd18KHGKuk6SCt4oKUYpzX4A9ctSw3FZJR+yCgHNNAVRkzOC569QztONgXApdlzTtbpwPNZZGA9+yDnFYHNAa41gBDJCMkbqENpN84JK22txyRQr23cugQmwUHA/tgjMdkMsPF7nHxz2SC+4wm6s/i9zxeVh4LRJoBMOpoBawIMBFxDosTgGlm9Lj0N4y0BAxe5/kCeocE1sdeaQOZOtm70oqArjGiBawTf7GOFKco1NbKAHRh0V+wkbLRj/Bz2TQRSG5TyGGWsy05T01YSA9GjqfNneEpkK6fEUbPmSASl83qNDFuAhROwt63BXJ5SJqF/WsqqtSz5vtGFM25VAtCAtRoXMXFwTSWDJtO0JQgKGA6DO++jf9TBbJWMxgf1rQbUY0faF5V9VqMJJ8oKXDO7Ms2oDsC1+HSp8GCi1smtlxf6JA9Pjx0YDx1Zj/qqsQD2xMP9QycPKBfgDspVRSJAl410IHewCcLyfPFBR46kPGrxO3Sm4/XZYGUbkL4b/JdOXq+D7POxNIpx+C5zjcFw1ny8Gc3nXsAfex3AMe+LtnIzIZO/ErhGzdYdiMDHlJI/2oAHPxNc0zk6gLVGu/zZANYfgWuqjJkJjxmv5CZWzDIeFU4cvQt3jHkZCZb89gBcs30py7MLrvXzCJ//OLD/NeAak5cz2TTH93Bq6jcBWeLR6RqRRdm/1wLOxssHTCWv9SoLne9lklfJn921tUJlez3je38IXPN47NKPuWbbj59DtH3qvRW5Wn+b8T22/7bT8Jn3dax8HFzLORdwjY3qzNQOuJb9H9xFW9Zg12l5oevkzzvgIO/9R8C1DDU+Nwe0j9INUPbOoq2X1vOXPT+fce8qnxn3z3z7n9N7Tv7T7/7qjWUv3iQpHwy4xiDKABt+VxlBaN64NHQKomJo0y2UGw8aJU9PjKcAesmetmgw/i1WjXRB8CMdHTQoQAc+dyeFn2INEgWvEa0VKIfFcX4u5ppiFr2+BdYC+CXwiLMeRlucvYjhk1liTQcFRDnMU/YGcG0ExWY4iH/vYz76Y2B22JESW0gAZjZiFhgDyatRhslgY3T8NCglXy4aKi3YXyUHznDRWXHXxiqN8UElB3WU2JSek4Im/WjDJHCJQQ0rgC6Fy0Iz3gJJn5dffvlZouRmQTAgS2bLemsp1eJ1HWRwXPi1J8vV1Q3Za9/+4i/cEVSgK4AGsIZ++5tv7NyIdUBn8/Fxubu7o3MbhhtmAkEQwDV8D3TbBJ5ojcQXaXZDxlZOA4Fkrvcp+C9GWESf1XHU73l8YoCvMcta8XrwSVHgGhyTMzSMUHDOjo5sxtClzXJGe90jeMJ17+7vxQaBfgw7TyKouuAeAHPu8Uk6dyoDOlue7h+4b1nGWNT71tABoxLDLr2faE+JYTWBNaxjASBpVpLgOKUyZqbYceK3hbo+/BmB59YJK+2iLn1KqRU77Lm8hOxJCDY/ADjs+2pgwsFirVytYulyhREg1hrGAQ0KAK4lwwTQBJ3bClxjSajAdgFrl1xvYvJCA0yv4785duxyivnQPKIUFAxK7HmOoXcVutWtA0g9S0qttX7TUMbsQgk8NtsqK5cDYXAgu9b7hyA2Adh04j1bTsEAc+c42ofSxYEdPRf4xsyH9yHuG2xHl4iypB3XIOjMBbO8QvMQgPKz1ptsizoHy86eLwvezyy91c0rsDTiDzsVhpOBOnyeWpoIlmmODMymw6i/4w32FUyLu3uyWJOs4bi4fJg6ey7zKnAx94J1hTJZBx11TtnhpD4Y7VK1EF1Ozi8I+gJcK4kEA7UE1xICmtmNaQLjqDuGmkXikr9aw6PJgrrqdmdNFmKV2H6DaxN4SnCdhJH27mSgdvcqvJZ7p03ieTb3uxhyE1wT+9uBcc31Co0cu89lWnasKcBeYDwXzyiTd6ODYLoRUi9QZ90JPM8nfTQ8h0qdeba6+6HAerEOWdpLBrZYhkx2mTEf+yaAbTD1VkESyjFVph52LRm2ZM4pEZAkVOuwvbG8joAi2MZmPKFUNMBaykp1XujMxf/0PANcS1koGHkuLy09HgNrau7UzDVoxUoSI02EVFol26d9HqZkgLVoGPJ9PifxmkBRA+FbsfVKvCjoCNAgyY4xb2EZJYE1uo/KH1r7TuUwj/MjHZHjJ1QDG4tBC7BQokkNVVqUvYBZl7OGFiVz2YDCNiCg/QwDzCHoquTQfiCuoYZB6qyaHyVDBwhRYK8Od1WAdJOd/HsV+4+1iDVHUDdri8wwgfITXCP7ccVca+YnzxozpMJcm+Da97u75RF2P6CzwbUGoRHPdddOMuUen2SjodFkeRH5EqkIAbimjtkYo8Ttsyy0EpzxR51wy1gSahAyUj5jgXGbksLPBv/xw+s7xtwJvEjywBUW43Xeu9HrhMWfCRgDdqbKR0BhytHXzLVaa46htoFkrd0NuDbw8PpIgG5amvijibAHS1DH7efBtdmc7XDcB0TiM8OQdFUy7QFCuen52tyna2RgjAorPhrgDhC3fp62NSI+bATsypfa18+jX7kFngIgBWiNUL191fa7tzPYFUz1zMX2yiT9y4FrkCaQRNThfOdsXI+77vKz+ytzzQ/tL6kDcIi+6dhnc8S0J3fGcHNPO2/51K/21tv8YOz18YfRYa2zaB9ck882zoSwMzeaaxvsaxes/1FwbcV83cM0d4C6j23a58G14AjbNfSpyfn/4E1bO7g3Fqs187f/4S/fSnzUQRC1f6IFYHCrhPjB6LL4tpoapBNel4XSaXOZCA5QaGIBPDi/cDDp9q8ShZcILZhBEcKPE4NFi+xp2F06qMVCgDMYAIKfOwUDDo5gdN2UTQlIBtBBQdVh55s4Ygk+MW8lzI8SLpdDco/baUgATIehaLNcJlr4KAXyjhDxQxpVCfKkgaKAWVm3Lv9i1vXy3FoxctCmro1YcMMpqoCxARP5Hd3FRppX8ltVSheWw1q7hmNg5wTBZ3U+e3IJLcAXi5EnuOABAy0qaFMBJA1A8/pCbS+sEYFOAI80BjTW5ayqpEFaJOuyR4Gml8vVzQ0119BpT11b5TSr69npcmG2IjSSNMedTceT47kiUE1RfHdKI4B1rq6pZCBYv4RjDkDF4ul/+Od/Xu7v71ZleglQJrjGpg9s/IBuh9KzKnJvnOvm++qcYUDr+fLBE00rrn3iJm/L83OYfy6teHtd7sFcc1kI99HVJdl8+DcAN+w9gTRvHKvH+/vl9elZGjxxTt3JEuNGdhuc4pfXAvvE2LRORoJirtcIzqvBAxkpYHIiqHVXy8w1GHNa+yoHmQGDHEozPsIaDHstDI9XzI269CVoQWljwLUwnGgzUrLk9Z6gCetLQLhZGQWspRw+4ANsixiSZJ+ZNUXWGnWMAK6JDcIuoh43BLAECp9floeHR65DgGrfvv2Gdgj3pmACtvCCJVxMZrjjK9egwdmwiPjdCIxhv8xGIpNkdtfEIBAoUBkf1rnmSyzglK4TCMb8QncvAafZE+peai08surA3FOgRlYR7A0YDNaPxP3jntAEIYyvV4DDZMeBnKayfYJRBobYAAHjYO0g/t62oGmLYscWiwpzCBZY+BERn3dALnYXgjXow70sL2Ct3T9wHNXAw91HrdWkc0xMK6v1xkPkGLLRgzohKAmEpIDLcWhb2MXZIu+0qeqCCaA3AFhrx+EYUMOFBF+cE9yLmzfEVqlEtM+XBMn4fZ+HzmAbLNR51cBbwLX4HbR5BuZ06LuZRDqVcv9oXwdI5xlp5k9AJgV73Wmzs/HKdDfxINfn6VKOdwHgtskTXMuhpPto2ebog2XsUhKu87ddzel8477Y0RrJvAIZzgoEE8MtDVIMSha4lrN7A6px3Gz7fIA+PiGB81AsNNyD2LUNrnXHPwFo0JsDKEfmmtlrDa7ps/IDJrh2apsn4C4tjFQW2qWhHDUaOZ50LjNXJ1CUrl9dS3sU52QANvoYtlvxi0pDbdjNLbjGefIC69LvsNEmACxwjUXGThgpmTTKvlHq6vVX91Bl7wEWRim0ozP5W0mG+G+WbbobsIGOaI2qsqCTxFk/b24Ok7LMOicq4LH4/7Cl8tO8RpIkDCDtJgp4FshTELCe+8/6Ow3UxA+K9qz0ewvgdPCoJdiM9+y/BteelxfotbopQZiGZHWyqcEaXBNrX/pY3Nu0qdYmHsw1vKay0KfRBMTMFoNeWQ/SSXVS7hmSEtGDhd9izdRIctB+yq4B5Na6aN+Z9ijNRiIF4bkfbqxJGtFZ9fllAIyMLK8/EZgblHgPwJmB3gzq/xhw7XiQrhJoXDu60wHX9JnY7Ew/aoQSX3R02XFGyv4MEMu7VLXEhh32WXCtwRQ7praBNQ/+R+Zw4iB57n6WwXii9M35YHatWdb5bGxG/OjtWAYw28baCrnEIA6fcK03bSNXrDCfY47lDq63OXfm68cAHq0lx1zxczwne4DlAYbkWM0nkJMO2zsbCYENCW9vnfNkTqJh4HQ4PyR5weD68Iy1hEwSDtszOHd1FHzxIq2v/FOAa4dD4dV55IXx64+As4+vIF9srr880gr+ZNMs2fQ95lrWd+2fHXBtD0LcQqw5R3+EubayCWM++E9uoPxy7W+9PzafA9fqDH7HLn9mDv613rO/X9ezcLDf/vZ/EbiGwYz2j0pwrFtmfZgG11QyBcdMTJ2N5tooJ8AN4fAAWwixzPmFO7MZXFMABeYawLWI7kbAXeBRl3+quQHANWRV4SAgYCUoR+BMgr7wsSh+7YVPQfJx7QQg09HT4SYtNgwQ/hsBLRlN1D1BmZ/KOvh5lEhGC4mHo6ZYLBQdflXxY8dBYJIPUgODKWuNE4QyymKrXKi7WgXZDvS5SQ2usdPfaGywtwCy+EpLZWSQO1vWARa/jxZU2V48++PDEzseQvwYYtwsw7WTrEBezw5gpxoaOFDH+lAp5YObDaA8srtITk0fXIdz6q6jfFZc29ppN1++sMQTgAWcZZV9LCwDA3iENQsQ7vrmmkLz+MF4liYJr2WmHtmSLr0813zCGQYTLCUWYoFdcq39w9//P8v3X35ZiWLDaY/mmpgcKsOkxpwZPMlScY2FHUXQczCuzNIQaChduGRD1KHHpRVP0h3jNU8RNOLZ0lQEmoNo5gGdnSvpywFce1K5F8IcBFdPANdeXpZL6rnh2nJy8UOQCPcAliLKO9x9VcBQGo2kAQWaeoi1Vn9b9+jqWkyJ0jeioL31utxxLAFNxgGgXLLr6r4nx4QlUEO4GYEtS0jf3pbLM7D3mu2VvSs2oR0EdrxtFiLnjCV7KgVlwOkSUZYJpwECSzjFbLxgokE28erK4BoCVjDXrAHG19x5D5pfd3f37tJ5s/z2t/+FdWY0pixnvr5mKbuSDtByxJi/UK8GfwQQRFfwajm7vORzgHUo1tk5NkszwNj5E/YCJULufsjGLQ8E1zAfCLQvIKZv7UgCUmBqOcjFGsUcABCnRiXXo/ThwNzE9Qk6A8zGvgCYiLXx+LC8ganBeZHzxvvF/cHwB7TC0iWQeMpmCgHXsv4EiPe+YJAJgA/XgU2HfXQXUXyG82wQj88CMInjh3t9JvhJcoqV4pWUsWZXQLIYyKjJ4+9i62mNA8DC4IuphzE3uwaBH7rj8RwUiytzpgDXjD7OixrBJE6uzqij8QNs6mSuBbzIuVQAFAcpemv74Foxuiq4l8cUEEOM0XU5H22AgXFlU8OiECg1WXAEuU5VPhZgFtfT+RpmDNZOWGnKiAuI6mu1c5RylNZ+1fBJq5NlnJXc2jh7ZoxgvDD3AbYDIJMdZt3Glf5aMTm3zNzDQE8ggkAsMqPv71fzWRpoBtnquZ0suH+8J7tNwJpKcKoklCw0a2IZXBPLcIBrYHGaDYZhwDMVcw33ZtYa7hFJFSYMaa+u6g9smAC2Zq3BhkUTL4lHejEpb3fpaNhr5UDGviZoWrHWtNYkNi9W8oq5FkD3udmQWZcA9Jsl2cBmsduLrd9NfWJPsbt4HhXjWl1TA67hOyYA3eCaomC+NhKVeW8Cl+gS5voBlsgUw7jCZ3Y38l9++YV2PH5iWJJhr80kb5jtsG3xESKxosTaSEJ4wxBIdjdP6P9VAiCMV/s+1Dm0QH50W9MgQeBDM181B2kMJKAXJaGUnRjzyzUw7HQ1NPC6RqMKBfBmpzkhFlaT/I5uiqXvVVI8Yx1f4KA01M9v5UvZFDf/4HuJqm3AgWLbDWszgrqt35w1/mvAtYCWU6NuGwAmIOd5y7JYxR9hsadCpGMK2buUzmNseA2bwT1wLfAa3jdlBXIvnwHXVsBBAaAB+tZg5fHgc63plD1D+4SztHDjaAKuRfsVp4UAsPfaOpiv52lr8WoAACAASURBVJvgWsluNHu25gSx6Gyq8ivAtWMBfgGQXp8VG/qZ5uc6MO/n4b43xsFxG4SNes6RaKr8SmzEBq3jWH4ArjGFw7N/PeY6+4ucWSX5Beoc+c7V2BQ7/0/DXDs27h/9fg8AfC92Pj6/G3BtnIVzHeZMmeAapmYLVEreqvGDcDD2+Xnru6Itp10+BMTyzsPn3kJ0fmcpwfS1aEdWAPGxUfkYXPsImM13fTSP9DI2Zcmf+cyvec/Ei/bGc3dN/c3v/lsXhqujIJle0BgCM6GcZDk52phmeVDI2tnmGKcNvV9C/yPQZbaxs5kEk8hYQrwnMC/C4HgABHECPdTVkyWpYFMhIHxLCdwVX6PzwtFuPDaBDjWTwjLBIeZTCd+La8rhRwAhcMvgfZXDzsFUZv+M70/Qw/ty6RgS9szWRiuGoISAQoIcBlYKyDNQGD5dWIEY5+gOaSw0PtWlD2VxT+q+hj/dpTPsG5plZ47FnNB3iiEGLsjZWXddlRae2UgIaODo1EEDkAubS6Db6SnKMhEkA5BUWQAsRZg+BLAQeL0+L/f335eX50d2HQQLBOVjEUYPc212WFNJgwJwNC8ImMfJfX1ZvtzeLt++fll+8/Ur55paOidimyAQD1NRY+VuZxFqL+NnfQHMCbOq6vqWcdZYqvQ0oKjAJT0DwVaWRKpBAZsKwIl1KWgC7SpLxvXsSBAoMjsuTtK2FDsGQ1llA20EZPuZaEyddRY7SfRjguJkDiqgBNDHrooEdgW2PD8/UtemgCTr0YV1JZAqLDaBPuwiSgCnS13C2BNDJmVWL26EgqBgiJGPrqgp0Ymxzt/CN6Q/xFI7dglNt1ALe5M5J5NFoIM/cT7d+MGZWj4fgHID7FissWFVBlpaM9LoYVdQ2wt1xVTZKp4V1/n27dvy7cs3grfMjIPF8PLCMQejDUtMYuFqShIWwayJpWOJP2EQFVPUXSs5tyjptUg+O3rCRl4sN7e3EjJ3aZ06nxqEYiMG2EyVZrJ8lkAcmG7nBNbO0TF0OSV78eVRYJl0G1vcO50zCYphPnAfYDA83PPZ8Jy0zc/P7NDLjoS4bkAOnXoG/gaiVAl01kg20uRgrdCKRA0BnszAxfy9AtRwcAGACmtMGmtg1b1WUgg2COsVaxd7gedKgjo3OxDjWWD244P0DjkeEVJXZMuxxzzqDJKlZkdmdrDWClwzq1yGZkH9lAfq2trHfaa0jg4b+1jrlGAQg+Kn0i/Vng+7qdd6AmSuiehanul8jIxD7EV33+wALQkMJcPCjnVZ1wiCydh5xZICe88diV3ClH1YTphL/nIoh3XZQGH0BAN+14h0+TmWyQUa+4jhIoBilCUa2ONJt3EqA9Lyaaglo+WWcjN11JatWd5OxQghqD+aRJhnpnI1TTR9heen5QFrKwybYqy5gye7e7oZgucMmmuQLCDYgf1LoA7NCdRJlOWkfG87MQIuxVqOTZTOmzXkDDiGDYd9/eYzS/6ayj8BhCPhAZulLu4CfrFHqGsbKGww8HMmNatNwVYSokhMBSBKOV/ssMTqxWCVKUioP5grRRQZgKz9RWmume2ZZTESfusyHJ2PvXe0zwXujU6wtvMBkHRjSgYkudpSDPAJm2EXxzn7Q/qp2j84K1J1gL+THJRNkJ3uvQyfodd9aC1J/mR8w47rR0+Qo/JR+ZZo9tNdQqv6zT5alTBS0iQAhwDJPI/ArAAW42+tdNm50VRHPo/mVYkvMYPkF+qsw9oE8BxmIfXBAqaO4Cxl4Tjfa67CnN6AAvFdJxt0lSQo3TX7uE5AZr9WUsP7d45rAtyyPtl/WTtj/ZbRXv2jgf6Q5hKydjDatkOgZF+AScCd79gL1lY2dgcwjF+1DoRd6rgpoJsBroDN3pu67z4HuBYKyPNeNoCZp8/cBPQ7DrY5eTYKNY6E+OvhtorEhoC3V8G4AR6ttssbHXM1rl5+qM++7TyvgcwGD2pXDh3l/TXyg7/dMi0tTSSbtbapaxux1r3bshXfu4uAbvRpxz6dpdp7n19v1ZRO9zuPAToHv/fZkxheGPlxQCdJSp7MG6B8e+6899xlCyV3WYBXbMf8bBL2tbZfAq4dfkOuCxuJ99P/sS+Q8mM2qc/ZWM8quyqt48/OYEt87D3rHpilGG+TpDwyUMr5JqHSb3Iu2L9Yg+3jXX6I9d7TcW6sot7c+plljw/onOv55pYYz7G/Rg8tzEef+Wgc99bH9ncnf/O7/15l1mANGcCBwyAn31R6PsCaAZLYqRwn3n9PWBaUADZv+gom3fI3DDMyltLhs9u/44oIYOBYs0GBNcoQOOJHzCMxzAg00InWgtfhLkF7ifuawcYyO5c/valUThn1dBB1QBZNEoKM7ViybBFORIkyK3CjKD1K4fK/yiYjEFtnBzHWcrJ00qoMQCAky8xwrRPorQDMMLuPLJoAbHIe4eQjix42TDKz2thZUG7inO6OQ3D99ARC7eokhlIglRghQMN3pizDAsoEn2ANUAanbDfBNTihWuFidhh8FOvhZbm7A9vrUUEquw1ad85/F0hktpKMCgACiTKzDDQlcc9PBD+uLy+XL19uCHZAtwpME3b1c/aYbDILvxOsI8tCwEPWa2U7KazsgNVZHTATMafZLAKxBCwh2K2Od9bsIbOCQJ0YjlX6R800AK8qsWvmBso0Ur5nVhVZU/p3r8leO1gqCQzCOCTTyaACPoxOoBgrlnZyjYlxRO037jW8X+Aa5jcluAySnOEMGxL/TT0es9jUoEHrcQYbKsVpsAdjoey79m5AINoDapwl+ElDi3QCFJBJke+Aau62ysAz3fhGOQrZUeMAhqPOEpfoHJCZljJ2NbxgYwXsM/5e+47MtbDZUF58oUYZWQNY4BiLq6vr5Tffvi1fbr8ySAUFheMBJiCAr5sbJx/MEEqnSZ4rmMCU3rQGg10l2xAIU7qcjmWw1io0EwO2DMxMMiMNcp5fXiznYJiRZasyRpQoIvDCOJ6jRNgddgmu4b5Ryoh1as06sYOxZqD9d7acQBeNSKfYhigHBSPsGeX9KP/GNc/ddfnuu2xsMcEcNbeHI/aakA0y5QBIpmyw/cXWtNHGGw6agQ+CfQNYwxoFm+7p7o4AMp6fnVvN6HtEU5MTgZIwK2SXAlAE0LzI1mZPpikI7LdK51oPT06X7LsABTDWBKqGDdIBVe7bDo89NrHSMtvj2WKrWR4cnTqwTgWuwcZTO85an7FJ+VgapJST2CdQ6QRWx2FrHCWwVdAgJw5jNvdSQIcKpKvBi84WMaTMkORkzZJQB1ARkzaAobEaTQUYzCSI05gw2LdQv9iCYuhOxhlZRl4jCgR6ZHWe6LGGt1zAmkAq2EV3WMR7oQVoTdGcfwQBq6t5gAc9O+6FbOh0Cx1AHU5OnF0JNpM4ouQA5hT7E2NARgLAsGXBZ6TVFn0Z6ZsKuNDz6IwKsAYgzmWkVWaKRzAjKMwz+mNKXJK5en2l84GdQ5VYBNNZ506DnPKfujlGAxkCVDHe9Bk2pZYBn6KbqrO2dQdXez16OUPLyivAASRTlE7gNlhfoA1LA3R1rpNi5BvYztrmRfU8eq4Ojk/PGqhlwgM6m/Z7C5wdlQEzGZREZd1z9ra/Y7I8895aq2GBpdzaFQ24h5Rxp2JBhlC+AR11A8BirT8QsNX1U4LGMNkac0qIat/pOrJfA6zzXqZP7PU+QTed7T5/fZ4LWHPZHa/t72T1xz64Fv+8vFLLS+DMTqA8x3eiJhNcE2swAvqyxw2ErkHdtol9nMwwazcmG4LqK+Zam+zVv7oPtIfVAXEDmO2L83e+gdisPw5c64Oy9lpVyjQDfC+Q/Ay4tg6efXYNMEAmVmspSRP9ah/EytnVd70jnR/waAJhtuVcH5sGBfVV83N1jy6BdHLuPRCvAKWdYH6NyaWEuX0UncHHoLudhXN8eHwGjnVSuUmN1Rzbw3+PezMjcP3tx0cg4JpuYAKts9T/8Fncg8VmUA+2C9qsnnnNZsyeoP8R8zzevwc0vweueaUe2bE7zzD25RH8lR/6k4FrRTToa2ZvJGnxbwJcWylsHQHXCi3t0z9mQ5VCA2X32psY9+7cb/boR0DZ3jU++sze4tl+5qN7O/nbv/4f6J3iMQOuUWvH4BT/tmNSUjQWN1ewrBIrOi6FImvziOWm92To1wa523CL5aM/yd4HtIBDF9ZaHDg8PAJCCfVKKJxZ5w2tlde1c5nSUzp/CFxeUEoXppfAqgjS497ZafL6uvSp2CHSLIYI+/I5CdzIyUtWMTR9/D7gWoATvF9MNgRoEnkl28WlihLiRiOILnHQmBh4qyYP1tR4eizHcTpydZK7Q2uVsoINxRIpaEhZj+Ucc+RMJgFKAaUEPF4kFP32hucEUARwTQBbwDUEjxHSTWdOsG8AruFvgjkE2NRhVYFpM5tk38R+w+ehnYPSRzDXAFoAACFr6uWZHScBsIUxc3ENAEEslBkIhN4s4LPXlfTakMFtB1HOcA57WXiBagoGn1DWwxJLgWdhUSR8oN9L4fgAqdqeYTWSwTRALIZuZSTkogE0wU/rD8rZFtiE0o8AcdYzoXgwyrIVRAFcg+A+A58TBegE/NgJUNn2hweUvWK9DI2VNNVIkwIDsCpN0ThEqD7Mlhw2Wh8uGzObM6U4KlPUWIWtFfYdPh/ADOMeBhEZa9aJob6aQTUEn12aopXNssTRCW4FOsE2ADhmaaD2U4AZiNqjLFYsP5VjyI4J9EJTFIDxYSkxCL24XG6ub5Yvt1/4N9ePWTtI6sAO3XKdCpQRYCmHWw1flKnBWgw7VTpdzWYiwDFKPQHoziCN7KmLC7ERod0G8BD2CSXQsClgmN3dURsQtgNr7OLqioAaQLOLSwTXl3SInx7FtJSdRrmYtPZOAdTdfpGHhXUAIOzpUaWfAGWxJq5QDiodPvw+oJccbX9Oi1VloNTsQ/02mh48Lq/4XjNF6dRVU5U0C2idtIC30Zgk2yxab1h7KAP9/gtBRZz1mCcAjXiu+++/qAT39oZAIfbB3ffvnBbad7OWxVYyFsOEjG1FGGZ29MTQ9bHL2j6NT51p1kjRENjhdlfV7H0xXLXPC8yyZ84z1OdRwLXYm2QakzjSeatILudHbB+0vR4e792sxd2kWR6bZhlpVOLvq9JUM1Kqy6gcIn2XwW8mlbSnmYQJg6G6arfH1QGLxywlpCPRw/PaZw3hgzT0SPac5e1irlUAF3CNIFLcIG22nHG1ppxUEbZrbTRKHSDJoHE4OwebU1lTfY9L3wl7NbAmZ0p6UGCgqUuoytTJgmNyD/YSW8LM2zCXnEwBwMb3yQCbvXYiNmqEzJnQUFMU/BBcc1mO2G0NxLWGm+ZK3z9Y6tQsVdIFNi1VCQHdcIYmQI1/V8Aacy5dfinfy2NmECrMyCR8yOLmOWC2KMuPVQ2AuU6jhFkmSp+6GJnQ7JTun8oIrUvG/aIEGX2EIW/RjrBP45SSjU7ga7BG3ujZuUtwvIajgat92ayJgHI5+wToqCIBPqOAOe0zrtX4B5symlyH1w/b250+YwcnuJb1Vs0YnBSWr/uyPAxwbTLX9H4BXmFKNbjWzQwKf3TDLYFYm87fBtW5r+zbqKutfSc+YwN6WMP3D/AvUjWQhgPWC4v5nOCaAfJtGaZjLY+1GygVczUlfgKU+WfVybQBAl43gIs71s5gdgZJpUdV3Zt1w4lvtkFX4nJew2c87V6ZvH1wTd/v4HoHkNoL3HwnnWjx+toCa3WubBhQ896Pg2u951b41g5gtguifBpc631d97UqyVyX9spGrMtCP/qcbJcqD2hHvVDWAOsh0rUd++zD7dwHUEu58yeajmYKPwYgA8I6pi78Z1O2mjk4BAt2xi8ZuYMHsas6fIo88xokjj+gC9AOQQM9fhEZrEkF7H/J3ljydwUQ4Fwc+P+GmZarvg+ufYBe7tza8f029v+WZformGvyiXLNf8PgWkpHayz3wbVecj0nOgcVD61/Dhl4HwFYsc07U9p3tgOY/+uCa28Ck0KvrwMlZaBx/NMDagBnce7XtcEG12wM4vDJ4CnL7aSjM48OcBnYKNClY5AAtpx3B3DWKUBQyMw8HDczl1IhwiOfwaz0gwKuwQgGEFAmTKVAcpjkmKakj0wIgw8KKGKoe9NRK8FBtBhJXZ6D1xIU4NkDHKojqkGuaIGYuYb7Fhii7+r6dznZmZs4mLFMuf+whfQ+g2QuExT7CqAWbFjrjqHZhAspyknQvcPJVzAR+v/5OTofXrDUjEi7AY6wwwIsSG/vnowpuP1hw1B43dpJBCkjpr6cEOwDGABmAMeL3RavxaKyODiaM4RtRDbP7Y3ANa/RsOfI9GO5sfT8yCArhxvAlRkRIyAIzRiHRso/2X2ODmjYJAr0yDok88mMFiy8BD8W8a17cYkhS9N0Rg1yjtbBw/0d1zsAAgYQYPCVKLHKmLbGBiBB2Cu4SMQz1VDKOlQG1jDpZOhQRNhgT3XAddBGFoabD8BBdtY82WtSmuNsVpDgZgYu22KXRGqIJSBW11Y1OmlNF42vPstAE/uSz9sloWGIhtUxz+FXl0B1Zl2BMX6ix3h1IWZGdGsCYl8h2DSLo3RuUs5JBpHAF4CV6PYJQA3rEIw32huw4NxQ4+pCALVK6QXQ0cF1eTg1hzzesbEoS72/u+c+x/UAiApYBptKtqU7KnYQ2EHCKRlmp+gMi88gMXB/vzx8/259L9hDdfRk8wMD99VYwc0h8GVMUmCcDIYR4MtNsIPmEwE2rhvMLTTb3NmZr2HeXaYa8WQy4XCd6LvBlgGgB7DGck3ZNvpRaa5AO2twhoZFNgNrHo04AAayrO36ejlFGSpsLUpCv39nAM9SZrDUHOSCuYbnvwS4xgYj98v93Z0B1VMy3bW+lLxJ+aFY1Aal4kSmhCp70Aux7YnPjwR54olYE85NEAwogzWVQJvb1OwUMhvtqDJwN5AfYC2SDDU3zpaXnqYZ1Himu4fvBnnBnBVDkzYnzJcwAJ0UyT5TUqGF5hUkC3zVlJj9+goNOYH6DZSYGWwgJQEvzz8D9nQuXdrWpUfJdvtsHc1nWouxm1wIHO3v6uASGmVic09wDcab4FpYsWhIQA1BAAkAWQTSq0x0gmulJhX+gJN4SuThjEISCH+r9FdstAi7C3hTKWg01gB8Nrh2ZnBNnaxl41RmJ+aaWDpJAnVHUZeQstuoNdzsJ5SovMELbWnZXbH4I78RPcdLZ+TdXCWdX9NsxTIN8TUCrtGeG1BK+THmoVndasLE88lznqgia19JSe33lJLK93IVQJDTAr/EAlcnWGunOuif52Kz2xQBKPiTrp6PRZ3Ty9PKJ8+aEfNLQF0A4gDTOBfgS8Y+I+EWbVbYUJxp0BiOz7dl9CSw4D7E/ja4VgCA/c/4pUw5lgC5S8FdFvr4/FgM+Nqzr87oOLOjPahAWP6nbLuez023DK7pXpMc7JJRAYY545UUbi00gWsC2LRu6buNSgEBpx+DaxV08kzw+Mf+Vmm47kvP0C315Pu2f9QAk5OYtQ6aWbP9jD16A2kq40riJD7PXDAJlAsU9NBP8GaCCSsQwSdsYqZtsPfHgmta5wrk9671LrjGpfEjVKwelc8ErQIf1+BaATR1qQ/AtQniVIy+/swE16ZmYJ5tgpKJqcTgjJ3YAgYujSv6Ya0YrZP3qHFz4XwG+/G81b2My2/HeG/MY2O1p3SV+e/cToFzeUNAvfG5MbvNCB/7sl4PuEamoBhJq0e1ncnaXO8l/1dsNJnULo3cAUcCrunvHnj53Z8Z4JXp390jqykbZdA13p8A1zgMjpcmOUDrbR9cUynhn0NZqO5D5+ZAe3nz6/E7tvjde2v1ZiWQdxiuYV+Pi/+5gmufuq+/+49/+RYWATsjVrdFGw5n+KtMhoBCykicH4vzk4xhkEkvIMwDs3kAKRx8RlRVVEuvpZRnWXeGBTh0HpX5zE+1jXcLeVwAD4tyJQiFu+iCb5fwvTTk6FxWNyR1SZpNBGKQAoKJLWcGSgFvOsT5MxxR/CeCNGrDOLvLmmqABiwx0U+CMR20LaAe68fyKnYclP6PDgjpZITVA0cF15VTGx0glbYKWBOAlg0cR4r3FzYcmCNvcrYUSCKIShdR10NXJ1MBHg2uAfxBUA9B+bRhJ4VilF4qUEAJopyh1wUdIwm4oMSSAbbWRDlqZK4hu37B8SLDrBprqHyvw++U1J4sFxTwB8CqTU9AFUE1AFV2dVQ5jBpfONCEILA7M4LFU07wENtl5zlojaEclfpe0ksji8z6XQSMyChsEW9lpaVDRifQTKYKJpLpGSWNAAyjGyVwRuCyAn536/MByAPFjCeUxka7jsBSWTN05OQ7q4FERNDJrxhlOWTaOBPfgbCOBfwPzxiW2QTX6IiEaTJ0F8VBVCCebLLWsa41AciILePRuEoY4Gr8VCrVjQ6UMXdnPNiUVzcbSTff2ZAEex5dZq0ppPs2S+xMpcUA1wieA5S3LoLAMZUyYc6vr1CC/HW5vbmVzppZSbAdBHYvr5bb21uWKOOZA8rgedHBTSwTaS1yXTK4BYvxjMwqgMxZr1pDAl8JzBUDJc6R5hJahCwFBcDkxMLbwyPLNrmG/JxkcHEZycBKM0wMNTIinw16MugWg0XBWErricZUN1Du43Q3TVc/l3rjOcAG4r44OV0ur6+XMzRPQCBKgO6FoBonDeuZem7teLBJQEA2okADXAMb4u6O10eX1nMwB2+ueV10KH1G+We63WG+3cTg8e6OZYWwD2DLUTsO+p0Ar1HCDz0/6xFCiw626PHxocaJ2mI8g2S3aFsJJIrphu9ht2GORWtqKChz5+N0TLWeWeZU5Vlmr8WvhNNhx4O2muwolIWOpIA+ZcBCNnBqJ7KRCVgtj/dl/1POGg1J3YOAG9qBU7C2Be7oebtrZc5PgrIGI3HtJ9j1EyWlYtdK58nOLtcx5zrAmLO20Wr1+4xjFMOANgX7huWgOE+7lDSOarPlp0j1iZvniDmjZ8t+kh9BDcc0KGKyDGcyutahmYf1Uc3eUffN/OHIeGcqAHsgsIZmPWKuSa4J+m0qDcVZyzMGDN7R9VjgGjN/ZLCpOYFL78KeJhrobzTjT9eITcwYCdSjEPWJANBiBJsxqzlqHcj4Q+omioY9en3NgMy5tWauBWySjySADWzYnH88H+ljvHJvlP9jgDU+TQLfALOTucbz0kBFAXEE8iyLQRZ4d//cBlf5TEUAQkhWgDZ+8/iMxN8EZJoNpfUjQC5AJ9YOnhk+BZ6LycOHB3WPvr5erq+u3RTprvZRmGi5xw6E3d24WG6yKUmoyB+JnUnEKVsUcPoJzWsMompPW6NvlDZ2Waj2uux/ALhe210Sah3l2qPae+r42QBbWP4av2h2CVzDno0tZ7CbknKnEbi0d5hr08evdWFfh+cozixrrtoBV9FxgAiDSQoGBR7KZ1CdeGydzW3N/RqU8xqwPY+92QMwaCdnWfoBuBaWSgemtBwJH+xh5RzIfcUGz//uf+s55NqNpNtY3w0i/wpwrehXI+Dav5Hd334GXMvzCWLL4bd3uU0EP5mgO8F5r+usDiV+6G9mPbthTJKdE2Cre98F2DrhVDiDbz6lvT8wTJ9667RrAYyMWY3PDzb9xDxGeXDjIl57Y1jpp8S8MCY8fmtT06/9hNadLc5aWKL2O/uKPj83jN6crKv1/wPg2ooKJq/n0zjntAXvTUphA/bZ+N53wLW5h7OuPgWuBSz8swHX1onP42O0v3D2wLWQkba2wuHqCrn7FIiVBXzk5j5KLnxqM455/8w9cRUCXItOEQJEOkmDrocBUBkTgCY59RgcdMbTAgrLRa51NCvITssSfwUogcAGgYIzqGbJUWcmm5GVEm6YUPo2cvan1lPYahEJDF0YDKYvX78K3PJ3T4H7aKeVbdkAA6H3s5TMbLJijxBMUckHmT1VDiPjlGD4GcBWtdfuLqQBb1K6I9hC2TeVKMqx54KrrLUWLH5H0MEdLeOgFmjkMgm8V8CPqP3JTOowVrCekgWWWTG4liNLFJ3gh8ApbYBk/F3mxIyuGiGcnl+SZWMekxIV4zNybBAIuHMrQR58J1hrCnTZ2dDljlqw6laI7725uVVJG8CjN7Woh94a2UYum+UzIICAo2vdB3yvQAxoYN0u17diHSHbTPFmljoqjkszCATteA7OvxsZYCzJSqC+FcA13IfWcbLzXO9kdVgQ3rTqsAs5r9OByAb1uFb2zoFHDmmsZ3WoVUloxjasR60HAKxnLG+kw+1ueCjF1H5GGW4OMznkGP/Wk1JpC37kXKaUyOVsNvIJ3LN2sGa4/iozOoKTgAUp+z04RP05l9tGR6nYiwHTU2KVxgZVzhbGhtibjy+aw6zp7BUBZGLbkGnGslDiQuoQinJvlBUbYAu4VqWhbDYgcA3v+fb1KwE0aK5xHxlgwZoCqw1NNhhsvbwY8HZjAbBUXCrLrqDWf2TZ9Onp8oCSaXSIi8YXWS8NJMzSc9paBxj4zkuUoKI7qXXMosEmTUgxP/DvMGVw3wLiVVIVcVXa+7OLZUG5KDUun5cXgFIeQ+qkgflIoFhgf/Z50rVYewDL0SEvrN/bb79Zzm9ul+XyalnQhACgHxgN/p/GsFJVHfymiY6DBzLX2MFU4Bo7nl7fLKcohcVrsCN3CmZpWwGCY93BVt6ji/DC8l91mH2RVAGYb9CBA3D++ECbc3F7K726e5VTqpw73cwgI6BurBH1JqgFm+RO1QQ1XNqGseX54dI57TEFh50w2XQus5h7yBgCgiCC/2RpApQ3jy7DbmYC4Cr3ou/U6QaATUke23ifZwHDkyBolyin9WSu6Tw/R3k1OwbrfLl/ELgGWX6c3/IZZvdRuSs8d0ovUc0xptMp+9MOd17jHsP/AiQNfVOdVyfLGQTUq5xYz4yzVJ2prA3DZwAAIABJREFUJZMgCrbPPpdzpswebGydyQbEApo76FeH2Jy/eR77O07Mk7lG9tozgUBei3tLNlUSEwDYngmesbx/NDN487kF0OzRZaba8+64e9LSBQU44jpJPrjDMsE6rjl1T6b2JBN63q9VwqFSTZaJUlbhkmC17M8euHZYFjod4iRKtQcEdum8hN0DuCZQmKxFJ0ZyNtIeDxZ5wBABFkoSKSmVRiLR5PUZPtZz1nABdvbNBLp0KdnUa8Py+OX+59Gh0kCzmZpaW5IMkJqFwCWMFRK4OYOfnh6YxAO4Bj8DYCs6q8fnUhLDwHySFvEDwuKsMuyUZfZZvHLk8zwGjJ5eHs149JnBJFxtM61/fkZ7AM8v5nJYTa2nlJYfvSe15lMFkWfI3CbRJaA/uRCBWWzUVKzEAa5l/59IrzGgnQA63FRH/a2Pq8+zIsQSEVpDem860k7QN8zDqe9If93JCz1ZxmDLeFPyNfMbO/bj4NphlUF9bypS/oTgmoL/yc48DqzlmXI/q4YGG5s37XXev/f3Z0G1+VkWetRcVH2/J2efcVef/wS41t9lYKw6MQ+76CqLAt8Tbw02VPZEAfHBSv8IcO298doN3jNOFUPsz8a87vY6/G8k1DbxPdeDdcBpJw5wkj5f59pJzLpDY2q27WAhKXk7ZRZqquthxNpas5qOjceYotVgTCDyvTW7WovHLuY3fQZcy9jP+42/R3viJJmaHHRieX5Obu+fA3OtMwAfYFfvDnE0ieeb/q2Ca+896N4aXYFr6cg5s+qY+DC4AK7hB38jyCGglEDem15t3VMmp1OXYAHLMNCYwE4SmyZYJDqloqP5gZhZ0tGiYwkNITPAACiI3p6yHpVvIKN4fXPjLK6ctzDWGNCGIm1wIBsm1+GzWp8kZaIJWvFhZLiZ/SfA78OLfyvLmJJQgkEEauQY6pCXgZfGU9PZxXCIBgfKJ80Xolh3a67FAcF14kRSf8gHarSswkooJ5ZTFhDFAV66TBIocXBGtovBzRLWTuYcvjEsIyyCwTUyMgyuVVbQwvgFrGlMGKi4pBOC5gxUHbBLQDp3eOISmmX5L//dv1tub7+Q6XOH8rlnBOZvC8r8Li/OyDQq4V0bLgJzBtvwOawF/gEYwS5pAhYSPKOr1cO9uq2mzAW6VFlzYR6kjAtjCueZbBczAwngFCNI3kLAV2btDTBlPno28sxV91Pli2JUquMjgyYE+m5UwGuOsmGBFd5nZNi4G2vWOEEZga0qQVQH32IpVVbPB++gcrfGRfTnwNxpQGT7bNw/fmax5HJfAlr5fgNrXRqW5iYoNTFrxiyP0i6qrmtmsblc6PHthPOX7qsCq7txAhtbIKAg0KbkAP4GUEDm2uXFcukAkAxEvMbXz5arC30GYBxZCdfXBNdKU43dbCEOLtAWdk4grLvxge1XgTp0naT9iM9wfZ2cLPe//Mx1HQZI1p3GpkLGFRUf30MGpks3w6aiLQMLj+WdLqdHKWexBd5cGo3vx74VkgkGCDXR8AdzhPUDECz6b5yEZzYiiJ9Uh60iZDLIXh4flrtfvvPzWK/X374tZ9c3y4Jg7u5O4Nrzi0pUkaSg7lqYjS7zMcCtEkax17hm2CzkicAf9QSxR8Haw2soNXU5Ne6P5wI0JrFmqCkHkFll9hgj2kxo0MGZfHhwJ12Ba2QMP0FDKfqRXc6pxIDuQUxvOUBnthcaOwfFxGsAbgpwmIBWnNMJBPAgKwYYvjuaXWhKgTOzm+rwvfTAVE6fPSbQSeCagDk3w2BzmmYZqXQrAb8Dmjh+XnIK0JXsSElodE0RXJO5Bj3At2eWnEqjVeerzmgBYGEtkYWKxJobEsVu8Fw0oyDlhnG+k+UN2Bygmescz1PMogAHOjmjuVbBdxiDAaLSGIWsWocVKeUsANRJm7zsMzRBlgAE661ZH5LsOsFZYiDRHrjbcToep6uoufXYO2yAgKQNgVR3+LUeKrvKxiYaUOFYEmATUBcmD1uEGFx7opac5ja+XM7KnH+wfQSEbq6dEIXtnuwuBzlOmgmY6kZRWhvy88K0xtx08k5AHud87uViK/Z3NUvMbCN3Cs21xViztAOSA25CJRPW7JcKgGygFPytwbXyTZeT5ee7P9T5rNvK8ynhmc7suQ7WFstCYWOZaJY/lYYR8DECpgWcIUDuLtti9ZrR6iSf5ld+WFitzSzV/ec55Us7EWaJByZPqqFQC76nTFMAm9akfFInH2JbKwHm87makskYtHxKJDQk5aBx154Lcy1NPBg8zpLf2MWaK5QzC0gkyF3gmkC69st1fdoAaxTrTI3UiRlcKTH0Z7M2w/5TwtYB+yEZyrZOlSSqRGtwTVZwp4TJkZbxikpUgs3bPt4BSqFPddza/95EsHvBWp8diEG24J38npzRk9l2GBSarcSx8L/p/o1UyxinXXBj023wjwXX+O1ySmqMjo1BPY/vMeWD9SyzrCxVQ5Nh6AsQ4Eh5aRE8urQ0PtJq/83B9HpW6vbzPzPuXF+ux3/97HNmuBiLbeYFqzvw2Vh2sQVJe9mV/GCvlbDX2p/QNEyWpXfB+F5P02qJt8+6B7hpdttnGbPt+5uATo9pxqJAqNp7LtPNM3k9C6B6l4S3XULD3+4l2P5udGfXc3xiO5R9mVePgWs6RxTv7IFr+Hz8nrzhiAXZLLY/ZbfQzTceaKv1Vx/b86vnN6A9b1hn4L5N5bk1buGY7dle773dtwt8/TGI4c6X7X4HGhqI1SLgh+wYl7glAIijHOeL1HiW7okhQKehwLXZ7VOlPQx02MZ7gGsuP1WHNOusuUsmyy0hOj469qm7lxwAlGIJtEpZmLSAKNYLRl3E2i0AnpKF0NOT6VcmT6U/cXzggOA6MlCiw4exoTIHBYdTu4YsAWv3JEggC8xA3TQOyuZCsymdjXSoiNnwXGV4eA/ZftHAKtp3HFqXkNnRj+6JDqmt8CfNTbHXOmA1w82d0RIrF/Ml1VksFcOIYEfY6USHNWskldaaO3TCQPR4uASJTpEYMAxQWcIoNkODayCTQMvnZPmv/uv/hixEzN1PP/1heQD7hV0ZoQ+F8l454ooBHcDaSRUgfL5cXiM7f81MM9ZFxp7r5PycGWYAa2yeQGAV5cNXdT2xx9TAAN8h5qAYmMzOuuNgAFyMTweOcgCnw8w5twtTh6HBLABkEm0XqBZHleV8FKO+FDDjZ9V9pNQawaadAo8B4VvsI5dgsLEB9LE0XHWd2hNmfnDvuyyvtPtSJsY1K8uX+8jz4bkLMCgnSeAaDxTMv1ksKReVjZI2mdgWyp/rmuocuioPHQwWfMXD2wnZTNQ0qjJoB/YWVMa4YK4ByAMo479RDuXuwQDT8Hs2E8lrF+fL7fUVf8/yUKwLMj2u1QRhlpkPkAvjGxAXY8GAmyUp6oYMRmw6WeKZv//8E+1iQPgOhFPu0baUB9ksu4bNSKML2G4AayhXAlMMQd/j4/J0f7dq6c0AFUCgExOmRGofwyZhDFmuyXaA0kwDCIH9CnC7DiQDrAi2+Z5XgmXo2slOnBhzsPnAhkMg/PBIzTOuHY8XGhvwugZchVV1t0wxoSxSLZSV9oLsTjyDGzMs2Jv391zbuFaY1wTPwhiBDUfCgyVsFwsYQwQwUcbq0m2UhXJNmzmkPXJKbTlmenXY6J7Tzgj3y/NGDK2chQwQU+Lq5j8N+szOhtGDMih8nsY4sDWyOwDXwqK2BfausQc5DnooJGKt4Tx6fHoocX68BXOvLpFqEJBGI9yBOGtsc9pBbMkCCb1HqB/XBmPmcXlZXgyupYGK9ivv02B1ldQ9PamcGed2yjxd4qayTzVI0GvR49G5JZalfi8/wx2gw14ZQHTsb4FrdFgFykvXrBmEDaigMU+fwQIIo7cWnDfBrLQ41Y13NC0ooLDL28nMMSjwSODM/433EvOgEinBNTDX0iQB90VGNEtxm4GS8liBagbYrAPL/iEAzd+UoIptxX7gGJr5wzMe7KvLSwJrKHevJGexONpfiO8jhzhVBd3wSgFt/6nzgLIFktVgCW/uKBHtAC0muMY9qFNggHcaCzFvxZLk2ZrkzYyHBrA2z+Ksycn+/un7TyvmWp4FDV4EHAoc1/klAGyC4pFCS7KOYKgBv5z90QCk/wu2ubtS8zmsZ9qs8QmwdYf5AghtKxmkuWS6wLWwFTdNmbQPlBCWT6pmLwFta4zSmXVVUNWMMZZ70odI0k9nt0rNYx61vwi7VYm/z3P67mZ3cs1bMmGlK9isOwEmXfIpm9V6b0ky6rv3S3sF3uszyLDw/NrBQSowKoC1AfLYQ67x3aAqCeiAapCt+GRIrG1W/tS8/A+Da4PtMxOnu/VxG2aQzvWAW7mfvpvPgGvxCXeG6OivNnF0xSh9Bo2Pvscs2n0eJ+cKXNu5jcEe+n+5e/PeyvIkO+xxfSSze7p73LY/hCQvMgxb+seekWTA1meQRpBgwNY3H0BwT1dXcl+Ms0XEve8+kpnVXXYpC0RmkXx3+S3xizhx4sRinr2xF5CWEZsVzPU5BGd162PgWmxHv3/W0fKuImVrNa7jiHw/CYFjg5/P1TWU2rdd0KdqX3lfHF5LgG6mZrlOtgFH+sNhZ83pHYhz/Mz8ndh8ff/cD+6YVDaafa/pOpitg1cowG7YkLxPgNfES+sP/2RwzTjH+hl4rtlWfdKSLObt4DkHkJQxS7y2tdYWn//J4NohA1Xr/0hDA+WN689/FuAavMtm9SA7ODov0ll2OcbIVgawyTZKq9oxMnYOzYh4Q6mAHC4FDBpg6XZYE81i4CwD9Pfg5KhTo5g80LbAz+aBT2cIn7UOSN5lBiZzohZO0ipr0Ywjl8BFLwmsBzpcZ1Xu1RlH661ZxJ0sCj8Tn8XlaBTsh9YKOo5Z8yulY/ibzDYHDxF8xzhTxJcgZDt+sEfJlEaoOM7wctN0YJBdSOML5ppFbLu8F7H3EGUvrTc4lnoGAGx02MweILMqpanWmkrJX5W5UbPoicEphdFpwQTKzkwD5hTX+/1/9V/vrm9u6BD98Y9/3D3c37IT58U5NM7SwdaBljWPan65rpo5SLH5CM7HQa8SFmnE4PcllIxAKyW0AoQwVwQlEARZcy26VBEzhvO/1DSK/p3LmwxCx6gVcJ0Opyc7iraDOdMOr5xXMqQMDmK0EBij/Ab6WgCXKFhtdlbkPNOpl6XTDtTVWVT6fxKaBnai58vzRJOFgSFL4Qy25KCCTmCV3aRTqPT9eLwVWNh+LN4nGXBmvYtN0FnClDIhSJS2ylJ3LQEOMzt2c2/R+MDAmoLzLmmtPYdmAQC5DWqDqSa9NQGs5yzLFqMNASe+rvYXuxuUHxpcE9tWwBRtVfT82KlYezlBe2yWwDWIl2ts07E4ABo+8xXMtZdngm4NjvdhpD1v0W+yks7UICANBAj06CBGOeQpyjvxOwiAWB53r0TJmeaaz4/PYw9z+4llpEzoqXQe06gDmm4IFlnCLd1BAJWifLmpCvYYGGT0llCiqc9jvvu5Vebu1aHnw0XAKnPDAl4vQTftq/TXTAHS+wIwIBj3ynE4AYho1tzb3a303qiDJ5Yn2S0sV5VoOHWl3OAB78NOttj3FJWFvRNLmt2dncTBM1OD1GW8YPCx4+loKpMgH/eWHVeyQGO6DOYyLgI8DFBnz9Be6f74ONaFxPAfi1lE26GQtgK9fK+CZYJRYqlCry17OwzLrNeAkVw70P8DSM2O0AYVyT7rs0bOusAzAnNv6Eb7sjsDi9jvI01Q2QKOqVkysCGwV0hywBZrrBD4aiwDXISxM7+nADuggwF8lnkvx0A2s2IOAaUeLemUueuyz2cBeJqnMzO++G5oaODn8sm0SJjgPioHRaffoQmJIN4sYFVBJpkl3czHsNdwjyPgGpluKR3G+Jttr2BEdiG6a2GuCXCLaPsZT1Qmg0rmwJITSAy5szT2JspBr66vdl++3JSfoiSkt7PPZ/oFZndMcE3nxPzd2H59UzJXYlO2zyI/KE0M6swIY8x7BgnXKXocoCv+j4IRJWUSQC3+NhtS/kDYzJ2oiA2+e7zdaBJEIQQnEvTZAOPTdoe1B7ue4It23skX3DustTDXaE/sK0lbVwMleyOb2pprc2+EsebEqW0sAKpZXpmEXPypsE04ViQi2kdewUQax36GMFgAcqY7rfwB60A+Bby1NmyaheDciWSKwbUE+VN/Fe8ZQB1jm+dUwrpZswmWo8dX2otk4Wl/a18kmRzfRHPdrFclyGV0y1VZ+Cz1P2b5cS68hxP8Hn5yeUGtwZ8DXFMyudhFOV3XQbTHcgtUnO80g/vakxsB+fb7b333E0wubeFN7O/gihnXTRbM6rcNtPEJai3pzBwTvlgKa8BhPd/vzT/nu/ybbxihTzBnOl5t8LhK/e03iK12WOrJfUdQeRsU3py12NUxbjlXU0UwN1DscoDZAuPGxWfMXVCh5/PoM7xTFspzfQCt+mfsPKPfBWvtPYAtclRzr/NqE/S2/ufWGjgGrukaS1gsz13MtJAf4icOMPPnA9d6Bnoct/bTEct3ZA0fzM8GQhjsZ520SDOn3PEXDa793b8Ucw0rilomFo1VYwMHd+4qpJ+b5k+qgYJ0dSsT+JZJkvEXO4tukMsPzw2eKbviDkYow6Lw/AUD1wy49EEU0ErnSoc6u/ZdXJauCQ5oPhef2UGUQYsc7rnXBN3wbzmiYpYoU+nSlnGw6ppxuFCWZ0HpOhr0fgK6WvCeRy9LlQQeQuPk+uqG90IgC+YUhLoR1ESPB6waOnRmdeAaydgmk5qs3gm7iilwqPKMlBctMrhd565gUsw7gEqCicOi079ZpuYmB3ynJwRHT+yqRg20lALQCT1lEM5SNZZriClAYeOXFzrJVYbEjoMC2GwGN8A16HWc7X7zu98RUELgcHv7VQEy9JMILmLxmMXioLzGJBve2R2JxUOr7ZIabtKHEZFbWl/WuDGoSYaaSxcj2qs5aEC0GhoYABagAi2TLgGLUUigGAd9BubJeAdspg4dy86UAUYJJoGw6BQCQHEXSrHqnnYPD/cFrPG9SgNRGmP4fQAJyaA3qKzSgjwf3pFsE2uy4HkRECMQXpb1lPtVJTf43QBuYCmQgUcGUxPmGQRwf+hnxYAzQyngmhgmzQhJ4Cinu7xIjvUf7x868B3lppwvl/922ScANDDYBriGQIcNGxAUnSngxBcANjAkXSJKQHywEnB92KuABTk48XjpVqmgTMEGliT2hxpqRD/xmXMHuwFwLc02wupJYJjgUGyAc+usufMuRoHgmex0sRBtz8GO4dzZ0wTLjIAZwCtqqam8J/cIqESbvr8UmMcum2qUwPKvMDNgu7Hvr65c3ol14uYtDOQF7OC51f3WXU3jvRiIK5Egl0sRfAN4T0PspgYuVQV7DmsI94XeHFhwZIvdfqUdxd7B+FOrEQw1BHs4N56ebZ8U2IPR9/z4yMWE5wIYB7A/oB4BbgewPBfAbiaQJwadmGtmQlgvk3vW4Foleke5PAEFN6sh2y72ucA1lW5GgB/nCJMvbqaSwJ6s6wFil9tjZ5rC5D6vyTIxkzBsS6xLBf0A2jX3sC9s3mJgTCWASILlTATbrdljPOsQ2O9wJhh8NIsc19FZK8CSvxtwbT/ANTOpEhhrb4tpMkG2KhMNoFmlww2vTac+/+ZcOliYzLWwAcOO43OiW+ibQBRops4uvQocliV7ONcAsAXcIVPbDRim7p7jXy7jOzCkAfSGaaaIiBytZ5SFMgEScK1cywIeEgAs74Wz32X1HD/pveEeAdcA/kSrkdqi7qpLO3d1RS1JlaULBAuoFWAx4S/t+2CuUb90nHfcD2GpuRnP4FZUcjEduyM0nkAm5wf+ZndbJszaK9fPm02WkIo+Jh0tN+UhQOoETsAsdxdVI6xeNw8v3gN9sGjgI9BvW8X1aFZsQLMAaVdXSC5YMB2dvi81rtTXyx6mLdQZmQZNaeyDvSEfVAmJBpobXKPPUAwtl4OPvaJGVVo70qEdZVH5twepfMjBNtRYeo2XtEQ3AqD8i5lr8FXhN2aPR+QcZwd+Fg1c2ivbODLWMyfFxDQw/azEJoA/jbPYynqmyVwTk732bRqV8PejnRhWcJiNbsbAKgmVYuXKOvM03Vl7QXsCKOj8OvyzDLQbtCmw9y/OXGuAYSv49OB1gH9Un6zfX0t97rd+7/dIYxvDY9DvEGAre5DxsVa1J2GJey4Cdz1XSoMzZ+t7l6uTea0y336WnJ1lP1wp0edGJ3y3AMjJ+NI4O7GxORDf/80tYK0B4gbMeu36Xk6ELEs6sxXnnDRTMbFxg/G9FgrEXSwCz6TxgKydJIC2n32SKD4GuufY53pb39vYneKc+xbC3rZ2sfZ9/mTP533z/aOdLWE3jpSFrvdS1iuxiAXLVpjJBLfzOz8Pc23scbMWD8bzCHPt/YTDsCUpz11NwTa4ZsLHAKt/2eDavzC4hsN9Ba4p46iyAixDdgk1yFTOAss/JFzLAR+dWQQhW2HVXlTANR7nDjxxH7DRAD7RafOaDzIOBx5AAg/u3YnK/BA88cAXEAFQjmw7fqVzYwRZm02RzGJKRQEgYALTeRP3DpMM3xcDo2uus3FFGBEtVgYu+hTpltVOegIbaZygsyAEtp93d7e3/MIzSC8MzfUkOAtHWNc/c6mZQEYaATsZMbFcgGkGQcZhdN0EwctwmG0ScI36QtJ40+8E9HgtRxvjHufv4QEt5xG0XlJ/Tb0X5fCmw6fGHZT/V3VIM+hJfRowrZ4eqFuEQLSv0BlCvAYypbjmr//qN5xLOIz393dcV+j8iPUDtxuAEcEjC0hzrMa8yzHSO+M92DkUIIm7Q6oUZWis+LOM592lUkyILt1S9lalETmQsp7S0TVBaJzvMAvnmoqxpbNdzUKkXSVNMgda7s5Fdok7oEYzhkaYANiDmAfOUAnEjnafDlXsHXxhnVVpDcs5DsG17kzb4BqYlnE+UqIyD9KMRd4FwEo6A8dY03EOAOEAM04V1n0x1yAEHv0ha87x3mZYUazYAdJ/+tOPJZya8WB53u6tS0Av9wRlsc6x77CG8KVyUJXNYk1h/1/v9/xCh1AAa3s0NLiQWDWYBgKNVd4D4Pfamn5hxy7BNXUPZmDk0l5pJIrRhgAFZdKsPDQjjiydaEKZPRUnibbS4CfXJRm/0B8DqK1Sn1fYSHTkhK0OACV6hL6orWbgioCV3kXrUQAK9wuZYWDBnaKrB4Eo7Oe28bIZZKzu97tXADUAYaFFxOeQbcM6wHrEOF3ur1Qm6hLPsNYYSDnJwoA7X5iZCa5Z74xgL4J4g2tcU3e3u/u7W645lP+iUym6qQpcUxn6+f6y9Kcebm/ZUIVg8t6/67Ji2rWU4iOg5rniMcPAW1tN/DKgpmKhsXPp0FzjTyMSH/268wvOD56XZyXmuwA4N/ZxAJjAHLaG8gjnkhKw4Gd36QxI5/0VOw97AXA3ZRjRUxU4AFBewHTANZWFpsO0GrSwcc2JztIAr1ojajjw/PpUZy4uhWdV50yd02QBpxHP45OaUVxcFBNIdjTrz5vUgvYpSaeUQDmkZiGxoYG6rcaRjROWZEFABAJYoyw04JqSWbLvZ+diX1aDFdvhCpYnuJYkmhvN5NnY2TSlay5/i0+PIft6d7e7f8A+AuNPJaEArwOuofyXXaHjP7l8VU7sEI0ne03sN5Wdu1soO4amW2O0vZRQwDNS0uDR3Xx3JzwPMR83N9cCfNzoQElVQuj1RT/DGinUsSQTuIXxqZ+aRCnWDMESL2S/D84tfCYMXYIvw/GO7o/mA4Ctmq7Ef9FMN2t6HQQwiVcM6SQNlDTtUlBdI3+eLUsxIAUvKHcINaCc8xp7IolDPCfOk+ub6wIv4RPDN4WPl9JhdRtXR3QyzPM8LkFvcC0JvIBqKQu1Flr2QEqmvQZY7ptGVWbViuHFkRvut/yq2hdzLJ3oFrDtJIHP6DS24j2e1F25m4thPmT/KhlnmzmD/irFrsYNLVGCsYm2XXyLsErln3RQLt/KEMMiedxAQTdCCNNTwF5iGO1pr6aF/5595nvkWdcLLYyh+v4qQP8sc82dsotQt8EC2QosM6752dbvyCimLC7i/Uuwaws40rU0OIvgeVQLbAxHf8tHYl9mA2Dje5rdx98f9/MYtIZaXxrfk9SM48mN8SpwbTyk7EpgPWvq5bMG5qubLbUCTRLxNeqzucZgggW44ai5a/fGstgcsqPztgI5Y//Wr/seuLH1s8SoyzNTC2Xuh2KR+psBm+p56/2bEdxncECVxJxLRKVPlG2wa667uc5z7/V7bY+hPLMktvJsW5NwANYNxl7tS3dvL1Birq2fCq7Z755z+/NqrmWRL8uB51jZ/VgNXycmjtoDXrIRzjW+meuuqx1/icy1Y3v55O/+9p+8yTCkLPTcrKWUIIKp5i0XEoS7frQWm3XAItRv684sqaJwAgYIqKRZ5IYHw4ARgGIH0TDEUjajbFUye3AE4RiqFMUOnLV6kvmfGyqBbwL/YgCMVRGQoVltLvViaY6DVeqU7OkUixFgxlMJ+urQIMhj9hs7Sz4+ls5G9DZg8AuoISPPWhVE7MhHL40qPCbYRAxMIMRNJpKcnATDecd0/GpAKOBQl8sInJMw7/7ySjNFR94C2NR9605e+HnKgcAoI/hCT9ut6lmqKnYHg2NRW8RAcACKLD9YOs9PDwrCDc2lyQGDCpe3EYg4v9j9F7//L+n0Pzw+UnMN6wdAB7XWAHI83EtDhIGvANVu6uCuns+PfBY0uohmGZxHjicCcDciyFpKEJLsKA1dSm6KYaKgLsBY7ilmGBxpXF9rFF93CKqoCSW9QZaoojSvtMVUGksjk+DdjB8+TwkYG+CusmwDyGSGSHsNgGP2svQRNR3RV0oJhhyO6MP1AbsOUOlEW+coh3CCyfk3rtBrUCBdBYVFAAAgAElEQVRNPpe91ULXZkqWI2ZNpSFsjCAXQSiYHhEw1uEm25Cj+e//4Y9kGWjPaU+J+fVC8AxjfQ3wxFqO7A6KOQB4xK5ISChAw1Fd874ALCNz7WL3BSVssFVeY5Xx59IXww8ADoPF0zMyXgB0Tm0g4YEGUMGQImssGjQQ9x/lT1pURUlv98POT8plqV2Fa12wFFTsEbGDqDtXCQFrZwL8IbrIzEjEKVjeqOYiHRifRIutSnu0JsvlDnhtG8XmIbYnDHzZQdrNWdCEBEkDC36rw7BLoWJ7zZ6LLmc5Vy7760C4tTvDdIvbDlvGEk+/B0AXAmJhGhpETIIE44PmOtHoSzm7Ajd3XRysDh3+tmsJzJM0gs1ySTqum32ItauurerKyA6mBhMAcADc4xnGn0kj1C0JqyseGckEgF7Z8RjP/4QGDJ5jnqNsCmSBcjNDtd+wf3BuKVgIoF4lzD7Xymml7IJYVQIwYOMEkFQGuJgzMiq072/Pyrh5nct8BTFx2sagAPZlNEsJ9EQSgYGvzxvsh7Ch0HUb4CDY6tFLmtDI8J5jYwIOZh1p3sAOc5m/OyqHeZzzE0zJPPssSdUezE7sHZnOhWKNv6m5ABsNWHt1NDBKwuj27n53d//A8ltqJwKYvrzQ512qD98CgynWk2y6/iSjqzK9+AssLyVrStABiJUsqx+adeEOl722vi7mDCx5MNcu9iiHt49BFrbOODH23HndETMSVNTtSjlU5ndm5KsU0yXeSHa4IiLnpaod9IWfdbIrzmZP9kGwOKqteYwwyaYk8EyIiRFlzT0zprU+ZdNe0fikRjgWRT5lmOOY44Bi2gtmkzvhlQY+PHfd7ICMe5eFkv1tsFn7tZPQLv4Q69i/H1A5e1/MzRhMNXcRw0tNQgDoZm4DTqm8ubvhpsEI7IDAbVdZpKGMx1DutMrJon8Y4IDagUwshnUeO4FkZOux4fcpoeGkboLFXEf+ZzNB8ZxiV6cZlLvM4xn8HkR2sQfsAwSULdtkQEL3SGOGgHI6vZRkcCOEUS5ZPuTwc7XUR435iBUOAvIB1tIOuYya5XgrRCTgFdfKAPg+X7g3HuSjfx4EtxPEavDs3WesEsueH87f6t64BuaK72fmVIDw/J2zZo4Br+RLBwQ7ChpZ9rSYqvM5/G/GPatnW5Rs5n0GUFY7y/YrwX58f1rf0WgvJ0L2XDHXqplGGZRKzG8+1wDRFmMz5q2BPW0PseZWwGfW/gSGNtaGXnkL7Ozvz7Ne9v8QBGswpMFohfjaZ2UjNz7LddKQS11/PefvgWiH+69fVnPiBIxE2Eo2wP9ToPNiiNZjM197qexx8LFjwMr8xS2gcLmPDFbNNe0Jj93M9bb2h4b+cG4/MhHl23ySaSvAfrmM5tDl2Wo9D+00uzFbGGWvymgdrj+38SLrcV/fe35ka47eA6c/HreuuuTuGXa+7AK+/2//5h9zKclB6U6KDUapDFRzXWHWAJIsclti1Np0up9LWMiSUsmbwDVlP5OhYHBc9+628CnFwoGFOxPMc5MCOGSdnZblTQA1jdUE1/JvBug+O5upI0c2wXC0ZeDk4ntwStB5Eg4bHelRtinjqUNH5WjSC3p+flQnSq+sGLjaBjZKKplr3SZcD4CA9KQk7FtdCa0BMqn5YsRoSYiOH0OseZigGx1mMsfkBGFfYbxeXlVyBWc6oCmy2XJQJWad4HOCa9QxShOMsBc9FszyurwQTDwAeCd0pjCXDbomY691cLa72F/tfg9w7eKC4/fDD3+kIwnGkbqEvhBcw7/J5vO6IMjn0goAHQA3sQbV1EClfRhTfIbsltGBLJsi5bk5MAK00aY4GAjbR2XLuqeCRTGBcL+Aa7e3twWuhS2Av+NMsyTEpV6nBqIJshlE0tw4yAk7wF2/GDggsAO7yNpYKvux3p/3bWuScGcOJkSAax9Co7sag5DRjVCry1lHTp0B0cp09r4Ns1JBCsAPlchEWyblojgPwvTTz7wWB7iWMipZHy1y6a7tdn//h3/g+YAVGlZnADZ1/EQZtkAy7Mk9mBPo2ok9gnWIEugTlJnvdzdX17svNzcqCb28YEMDliAHOAwLyWudgAVLp7VHMB4CUAF8odMoNLwAnqVJzLnKLNPlFnvwwhpHFsvWUIYpOTtmqhQoNkn39vUSrJhJ4yvIl4A9ArONAFtYYWZaYUNPcA17l5qSYozwvJ2ORQIgeSxqfkC79SzGKMAsNDnhBL3u3h4exaTDOA9x8Howz0F1KK1kRcAsd1TOiY6gxd2Aq+7JAb664erndNK9T8UEfCWI2FltBYK0gTmzbDPCmKA9iy6o31d5ggQZLXkQe0HHMexMg5NsoAAGYDr8erzJsHOyROBauuha5NvrQQ4Y7JearDw+omuyzims45TYkf1lYBk/I1MYSSHb/pYVcOdtazAWuHZyWiWL2uPdYdAmSdNmpzPP9XqSbqOxDQOg4Ad8Kk5ntXRCAUhpfeDdwsilo0KbJ904AHgnBtd0bo86Nwc0AcQyF+XwuDQ0zDVpwqlJxIKBa5mDaDbS3ygh7ETBmX4nxqyhKUAN55zASbLXvB47SbOj5trDw9PuFixslQAQAE6HUDUu1fqKTETYdbUEo+lm9hrBPeuwEVRzFXUBGj5XElRhT0dPFHuGFQPXqhjAGoMd7OY8Ykl22a601+CHYF2LIe3VMs4qaUDiFXU2IvGAPzO5GU1Z+nKW/mi2vUokuAwquJdZyZ8B99f3kjQlcFGdTc34s36o1kkvRjaVKP2fLhfFCwRsxzqIbxoWaOyGGH4dhBIoZIIY0hlg16v5h55Jupti9enctqfs5lwBlSQRsmS6J3CF3XXi1Zq9WH/xXQjuGLiS/lpKZgXo0V85O1f5s+U+wg6MDp5KQJs9xztH/9QApWyh9dYsTQI/VeC8GXh5lnXHwvGMAgkdU/jso79j8C/vQH65gfLYJpaZ8m5hqqTkKh2bAwJhESVJqrkk2GbWySG4hnfXsipwI6tsBd7w/rGJXgeAuwWsxSauVq6i5TKmih2+JzBe7on3/m8R8K1Av2WQObS9qqOhYrP8qTU1bhhwjSByXb/B17LbBQRhEALGObZclSl/9HbznbIHN4GH0VWVPx8A29bva9qSqNV4sBpqlu+NUtK5/2uZ2HHKWOSaWRGxQDNO1bnWtqSfVVdNhVQne/T9BrPy/7p6bM56HNfvPGPS5KsKF1sDZB6DaJXhx0mmNUtpgK/5fIEP1sl0fNj+R6//bfBoOhC9LydoUuPH6WstyOJPebPOd8tV5/x8tO7mzxkNbYCIW2O+tQdiClYYfA5VzePqHttrvFfetzz/d4Nri70/wTaf236x94C4reeU79cJXW3F5Rmbz81xX4Nb62v/HOBaniF+JZ/93/yv/+gtRgBslwiuThbXUXDNLx8wJgaoQSzlnPDFrn6PDw2uWTtLRiTgmrS+5KSc7a6urs1MEjuDzsPbW4EibIlOtFPlocpMtZHZQjcroHLmlOWlzgan0yeuUOKwLBk9Z1kTysPoWO4gRSTGWRyaZON0WNuBAkPA7I1pSNo5g9GW1kSy1QF/bq6vpVsGNhK7oczuVco8ao6UjeT4VBv1WoJVuorxzFglCGRgU0YdzoqcaTm86qoYyj5+jQLbT3JqALDRiEXPxAGpBLllthBo3N3fV4dNgGICNMTuA4ikACri0mKdAJz669//nu8G5toPP/xAtglAEul/veyeIeTv9YpMPQNqP4OYEShDfeR6wDpKSRLBUuvyqRxPXchyWM/NoY2uADfrdM493jFlLnS87SCiDO7ics+1DnCNZb/odGo2G8YW9wl7g7qEKKdQ9Y2uk8xFiWR3B1g66liHr6/sokrWoRtFFFDnbJvWTRhS2GdiO1XnLTvS86CvQ5vxlR2M4fxMJz6fCxjBUrDqCmoR5DSBKIasWHcMQMzQqWAGoLS12RJkcn24OxxZlA6Q/v4Pf9hBdzCi2XoWARXsCIpST4NrbGrAUlAEGNKmw1hfnJ3wdwCsCVzb7/YsHxUIxwDI9qmavBSgLI0s2k8nB1L2o7Jz/ZysCgBrKS8kEPQySgoFbKtJhq+JzxiAwvcF5h92mpyiyzLw1mF0gHa5d4fQaH7lugFkzITiZ9lJdLDbFkBGInfojgF8EEDF0u/razU20ISqvBngjlkVVaqD9ZTSQzZVINIigMVOCjXkmCDwz+XBabzAYqp9FrqFwLyMH4C36dSShWHdwCR8JrgWcDTAmoCe7khoSpMoQRvgGpipeP7S5DM45IXj0kjZd+z37N0waVlyOjpiyt7ECMiOi1mLcmlpN+HfLHVzUkfjZ7CD3bsETtmQFDgQB0DBe0qCtXbDXNM0BJRopy0+ZCUbgNQcxIQG5vixFdC2QxdLSSbExvJvMuZ1/sdvyPOzJHQHEFTBhexSwLUB7DhgX5feC8gWoNQNDRq4iJ2DzIFGvO8hkL4lFaK9gmeMzcrfAtXSMEH/bgacmGUnpxcE2G7vbgkawZ6hay1Z3WCpOYGI55Dd665q/coeU+tuJnnFzqFkG6E0Uu+bsQqAI1BC7yNWlvyHi0uct2JZF7hWjQ0MIjPZE+mJSE44GRsguwJnBTdkbZrVyzVsgfu5N5Ociq5uGKI5x9F1cSv4Lzs/Apuwv5L40gp0Mqi6fS5L5F429HULXJ4YyBjPBK3RpwtDC/eLPwZbgI9gHahJSDe1KSc8djdl+D5jAqyFwdbgptdi6cG6ucBYa72vWh9RW7HPKNw/vm3AMI7U2F/FdB/AXUreA05WABt9upGYwz0E/GoPCYVd7q1oK2qPdUOClOilmoEMeDNp1UhLRwUZdMMvSAl3WH1cI76ndH/T7XUbXNMeEys0+41rdcVMOAzkZsLP4FRncmJAF38HmKav9jOBa2XJDyL59SM2kJtnW4Jr0aFbAiKzMVb8kOjx5Q4NiMU+aV8IjDcp4MPn6+ddgysHwIM7QJct/HOBa0Nn7Ri4Mp9lCxCZo97jIn87Y9KfU0n5BHPWoMsc4/nvrXtvfm+c2R/hRfk898lIVmw9A82P/VKvLLFj5xk15nz9bBmb9fcZP8wHTQxZZcBL52Rrno4BNJubduObnwHW8v7zefNOS8hQNwjQFyLaLwdc03jXexY7eIJvy0E8XIdiL89p7bW2HK2tuTs2H1vf/2hPfrQG4gfM+cW/F+Da3/3NPyHbWmK0YoYtWGvRc4Kjo6OtKKA5HNTUQA4yHroCbWcJqJFFHSbp9oTxUdlqZwZYNmndNDgoAFko/JpMggMPaZihJOtSYIs1H6IZEQduvmwGYzpA0ACBZkbAlco4h5XjEiuKZF+qtBCGAeVqAr5UtsISDutaCYjRJiGNngCPs2uzy5zFf3VwzYBYzKovX74YlIooejJIYUh0RlXNHSBkq8NKmzedTqWTNxs2TCBJ2elQ9eFYGLRzFpaHHp6PwIhKMEsTQ2kgZ5r9b64PZSThvAFcYwc0skrEWiO4lt9L50iXXwHwutxf7373139tcO2JZaEYRwAj7FgIxZ90ADSTMIBZGExpLIE1oGYZaMZwJqcs5VJsliEGpAAjd/4JtZ2BsnIf6eKH3wObTjozu+pCaj+ejuD11bUE1E9O+P4B16r02c0RUp6ECwnoUSddOXQKjcM0mMEa3klNKV4J3qpBABxZlAUqyA4grvUuLUKMDUG15zTfUKCpvVGmXXalCCLKqKlhScoyXULnxgQKkFvrj461xbkJIFrQmc/NzpxiSOG+EvFGMBkdloBr6pZI0M10c5Vg6dr47H/64w8cK4Lx6cDoXDbBtct9g2sE1mTjyHg8kS4byqFuAK5dX+8AaOP/L8AM4zpVgCbgVvcgW8jgWiYK80RdP7M6WuMnpU8GrMzi0By9kk3GvWcmFR0rjDN1vlRKSNCe5TgqT0/gxikamUEy2axXxt+3xl5AZXRRFsCH0lQ7HlgvU8ME7DOPo9bAZAn539FBi93A2rm62p2AgQWRd4Bq7jrKu3g98z0BAOBneI/LvcqgYTsHwBf2HC1omi6Q3QmwweOW7OQQzSZoN0pjcT/tEQWa2Q9kRVlTLYAo9n8F5W7QIoCPQpraW3zGBnQy/th/+MOS33qeyk37bAL4oXNCQyLGTuZs2muyHgLYep7ERhajZNp1gSUCStSeEUtKtgz369+NVpU6dMeW5J2jnxkbGAAtLBHuggBVZpvQ7IMRWT7sIZjm3WM/5WR3+/Ury+RzHsobC3idMqruDsqOpNAlJI2yASMlI/S56XzR7gSszfK1I0+NslFSpzHXEk9Z5QwGlYASCyYTn/vxPvUlGxpwDUw0MYMEIiZxhGYk0LWD9lrANez/R+tL8u0MQKGsGCAkdWZLxN2HQho1mXWFz/MabJIBe6KzOhl7nyZl08MUFkgLCQbpTULrNeDaxUVXK9QH+XwZczE54icqkSAYT2eJu1e7GRW+z6RRAc8CLQKu0Y9jMykl5tIkwzjvCCob7JwBaXzOnv/BDPLqK1/VSRA8y0N1jo2vFB3WgMT9TkmeipXkBCrfufWFNB6ozEDZLMyREmjxPVmt4TGg/5BGYukYbgZtM9e03wvQLtmDZmeRlbliutXvu0wqSQHt705Sp9O03ikyEUp4stuwfSX5hysdJUZ/AcwG8D3kLgKea+obhFLZqTRxaaPSgYGi9W4OEuZd3celoV7feg+B1NId1LX07i4+85pkfw0Dy/UcBDG6Wie2r9miDhYng21hb+QkVdKhGJCHFVoHQMA4W//SrLUs/8/83UGo7AftHRvINFDRzLUVeOFOntOPnPY019Z4xZ6nLHTooh0B12YwO9/lvcA56z3swqzDkohYAae8h+3UTK4wrh1abNP2fGZcP/qdxTswsT7PNp17Ybzy3l53y/kKuKFTVwzUJSBx4OPPte01SR3tPIMZeFmu/R7NstsEQurE9xoJsO4S/QmurcfmW8C1+GN6vsFUjWPhi2+tkY/m5DM//+x1j73TGlybv/fLAtdG298Erj4XZYJ1TubPcWDr+8C175mrnwVc+3d/+98igbpgZ8RJ6Gxy8nmd1WD2xcdrCapPYM1BVfTaWJ7jksA4ZSkPTSfOAAEsqwLThCUzraXEPV/tztWhsWj21prBc/G53RlKgYQCEzlhCIIhrKtsLcpzSqvLGQlSzm1o4yzxdwhOvJBN1RpS0vwRiPAogAPPyQBHQvJxPidA0iCkGC4x2CzLRNC/35dWVhzWZJDogCCgKufAujtleKO34RJBZpFb2HeRmQgjsNgMCQABRMShkaFmQ4Nz6YmQ+KIJKRqrjL70Olgq8/y8u3u4NwXf1TBkZyHCUwkqxoSHONkLKqmArstf/fZ3dFRxjT/96U8E18R4EzAHUBPgCMaEGVh34sJ7KiaG0yk9qZS64D7UqnPGkCCGmz9IW01GmoWwVeKqAIwOms+Kx0drHwEQixaegznYEK4pl6hCbw3gmhiJGFN3drSjW+DQ6ak1vpyhCv4xRJonM4PmCs+cjo/WFIkOVvamHMgGzZ8eBVoxAIxwu/dVwPEAawFRhZ8O7akqC03wCPCiG0RgTikOzq6EAqIZEJtpGGF/XD8gNQNfA5wSg/bzWbAbS01rCs0AFLD8w9fbBbiW58SzoiQUewgNCqSddlqMSeioXWC8L87ZvADgGr4QXOZ3qUFp9gNABAaCsBss+1HzlASDXDMG/CuxUEwcAaYCXlxeUcGvtQmtfUMQE0BogWvQMnkhIBXtR7GY9Cf2kHYzZaIA5FjyI3vETqTo1OlSNIJr1C3kAiJ4pAUOcX4DbxNUW3qyRiJ8UHLvD8bbw8PuFWDvk8owuWaihWRgTXbrZHdxdc0S8ei+lePrclquQawhrFUzUIEPxl5wrRqk5c3cZZelqN4TKUkTI9A8FoNrVe5lGyAQhZtFem3RD4UNMfgpVqhtg8clgBnnhazdsKyHFtIQxNectR2oNRSHdATaAXM4d9Y5Feshga509tj1NXxilz2lK68c7MHmM0jWgJ6WAtmVZrWkeYFsiBnKBa4leM1ynkGWz4LS/+gAHMbzK7q63kMr08Dlhn6MHOUAAACpAF5GpzHNfLqkLmdizs8ADdofCn4Fzitoz/cUGIvZJo0yMXxqbwWISFlR6ZIgmNf5WgBbwLWw10bpqUr6Mf5nLAFFWSjXCPfjqcpCmRRTmSj2C5IHSOCgA26XJzLDoXPJ0g+YWoFr6PQacM1b24d8AmQCX1w6rWmF38TZQGY+9Clh//bwjbpBVcW6ZJFp7cZ3KXDN0gjRy+PPT1qzN3uPZ9Z4LjUDUpODBOIYW2kmqkKgFTZ7XegaXcK2AD3dMbPuM4ru0hEVfgU+c0cmaHwl3U3X6rMsgKGCbfu8tUcbtMH9AhZSBxHavGwC0E1jeGYYgIwGcVhtzdoMCDzYj/RNXKo8npcJPwPp1Hss/TWfD/ZnBJ7LdpIBneCcdiEax1r7ASjDXptAQoAR7iknItuXbICNe802mPMw9nl1KA+wVuWHcqCwF5X8k56hcoV4T2uyBQxXfN8JyIBrTjhUcGJAbK67vCf+VswRzUUB6jrdLPI12GsMyGLuBsMigb1hj4nlHI/7sg/WEfZnIsVv/J0ARu+BAUugRtYz+yoEBo3bKPurQXbuq54rQE+fDbn+GlzLmCbY3Qp653NvARXr4cjvxNbVhKxKQhX3r57R8829ZNtfjYlCXJiJzW+ci/Wvb83Jeiz4nGzi1fZGuFmDuwHOtERlFzphmLtuCdG3NnNYaNK/a4BP5tbz7r9jFxQnu9xW2eZmjK6AUtogdjk+3mH1YD78zvP7OU+4S52B4dN5L8XezbP8J07T5sc/C67Ft5VvY09tEYTr8lVui9/zstTQvw9MdeX9EvD++J3NSP/4F+s3fPT2To9N9Dz0pXQ+t838/xZcy9jXTjgC4n92KOrdbEOyPhfMtf/wr/57DYuBGgVqK8co+Ek5NHJIYpwIrpnhFidBG6A11yJgSxFxM0EIelxIg62AovOl7hvuI/F+BUjTgZmOXgdPKtGJ4xfmDw77fB6MFgA46VyG56HwNJgk1jTLhmBgag2FOO5wZCfbIuw1lL0mGwmvgCAByhnhPCIrGaHiYgspfE+woQnKImznMaygBNatSaHMppxdaNhZaHoBXClDHIAp1whrA0ZTWXqxYyIMnsNVRlq/c3X1hU0Qko2nw8OFYzooingQYHB8lFEHcwt/pEU3ykEZBMvx1HqQo433AMD2q7/6LZ1sXAuMB7CfCHjwdioVo1A9ghEDN1hL3exC3esCtmKccS8ELWL4dRmpHOgcXMsS3DLQJ12+FFYCnpvaSft9lRQ8P0MAWWW1+ML9CK6lMcbq4AIIR+YAynCtDbY8RC1gPdYOHVc3GpgHjZq8RSvHIvDWYMsawbOko1+YHCrLsn6Ys73dQck6fh6IdpLCNFPGuP9AWLuz6QGhA2YI5FVwo/2BRhBaB/pcl0gDSOPryNVTN0KCdWDrve1uH8QKjfYeWXF2lie4BiANv4P1cw5wns08LqivhoDyxh1CAUTxdxHARgcP16fINwTkAfyqicGpRb/x3gRrfV/p/aQcdIIo0RDLHpf2VwKiOLJkUoIJknJBataJ9bQAlsISxntZv4mfcSlpQLmUslYXTpaF5uQWc6zS7wHuqly8y1wY0JdpUqDPLzcU4TVQoowSaHaAa8FyOql+D64f2FuAa3A0YAf8DA3GaR0HIASYfcGOrii30lrjOQVZgNwfe50MYt0fv4a5Eggt21/AAu73qmAYtiYsSqOV1o8zAJTrjsYPaJoQjaIqR61SPSVyqqzLjrF8TsO1Bh8y55VzzZilxD4OQBhi0Z0zS5mMOnZ5FqNPB34a0HRwXgkMJ79ytnE8DNQJgIXOpxIjARtz9vDZy0aK3fL4LD0p/ZnMs+EdxiS5myjWMc+7JC/Yn6YZNcU6caLmCffYqcSVz0vQ3uDaSj+oWDnV6c8gZDWu7MBQZ63s/tNzxmHpyC5s3WgSoHFr0Xh2Unx9Lv206LrRXygw5ITnIRoaqCRUumsAYBDOn9LGoFHTORlPANa+/vgjmTw8f8tRFQCsQAWlwi++r5jUccYzLXlPJvA2wDVh42hmIFso/TU1jIqcwPRJsh7qzKC+pBJGSRLKkdV6j77aAoI1gBX/jw1+zEii3MWFWJ25b4NyAna3/uA9eYbYN1PQ5wDRf3dSVz7dV/hrq3JGreMATs3oop1PmXslkTvYjU2KjiuB6tGkoMq9HCyROVilijPAb7H/sGcErI2yUH8OfjNWNBNUZmxm38rehZlpcNml6QKBOjkDjwrzKbDZUh0+iyOVEvAzQTX2oNZ3o1y85xin/O46YK5S18iQIN4wk126iPAh4Qtk7UcZwNUFtKl492boqMFKmhn47Rz49f3DwF0CswHXZF+yvrrsLHZ6goRJQGafiYmX/z4XonHWs2k/95Hv+q00jJhB+rRty4t2/JH3JnPN3w64trb7HXQf6s0t78uXrq8E32tAqfzuDRDi04MwykJz5k1W2Bpcq+tGP9UA20fg2hYgtH7GzwIxtdbqVN1gaFdy7RCwyLMs1vKRJNZ87l6LacrXjQH47OPsT7OH9f5uu6lKuIMx8JmlJjy9B/N7cz6OjVfiHf5dr5+9qgRJ9VQaD/DZ8f/02vpGgDX+5xosm/crENu+ZO2SkZDaer7vBtdGRcC3vXfDFNO2bq35mZxb/3yuv/iQsau1JnyB9fx973zmc4f3/pYR0Lk/bVb+vQDX/v2//O9UFhqxQpePtROFbFtyOZpuPWBvQgInQzMlCymBPv6mjhe1rVSiQ7FnMsgEQojV4vKrAe4RrEH2jytolCI4007QwAEtyx/5JWZJyn3CpImBJZhBvS2BH7guQBIGtWA9VYbSJWymnkdnLYc4jAHBKmeyAU51UK725GRcpWzCxj7Z0mSlU3/O6YX4qoG5zIsEqQUYlqv9oisAACAASURBVBO50M3Bc0gsF59NYKfSD5WFisHSAsMpFdBilmA+A3KCkM5aOaCWoQa4JKaXshN2nKGRZ+caroXAtScKPAPI+dPXH/kMmn+BFhQgR9aYjgzKQASsIbggr+30bPflV78mqIExuru9EysQJavW7UKJqdbdmcENrSmUt2ScJKKvwJq6O2AdAlyzjofYR83Okw1LWbM1s7Tid7sTdw27kF4azTgYUmiMYN0+gK5gagHGQfOLX//61xLQtsPPw8MHQgHTFnWGJhjZnQDD4oD7AOpssoN2B7+VWTP4LYBbyVU6sG5QobJRHTxcI2lr7vnGWgi41kwQBRN40ZTa6lBt7Te+ynjGrGuy1oazn8/g2ggItIYEfmKNpPyTQSoDAJWkgNUh7oKCD7HgHskcxZp8fE5zDJe+ujwU5bUA0NH58xqBIgAyaz+iLBTdQvF9BJNgtgFoA4tNZaPLLwG/Yq0JXNM+olZWZZcMrg2bFN0hMRVVTj2zengfdNCl9hFtbjruutGLhaUVLArMz8GQZ2EJpTOtKXuqEiAHOtCW42Mqe9JfnrtiruH/588x92G1yTA5UjODI0zGAHpYByj/NcuLwbaBZM2/qa4BA9FZ1E0VAIpxi+UZcTuyPp6orQhRcACiDCYX4JrAeI4txoeaXtrzuB50Mqmww3LpMHbEhsNYioV4IV00a8GxOUpKbHHdNCEYpasFrrk0u/aAA7yyv0MHM+dRAB0yZhPEex2FlSRwVt+szJfXQ/a0xkEdb3Um24aX9IDY0GKYRGR7Sjd0QkHgsP5/C1zj2sz6tW3BOz4+PzhCV7ac5WWVqAjOb1Bg6JhKA0rOTILxKhWzfRcyAidcWqD4zbIp0FddOZxx9BeAWMDDASY0c833l+yfGDOj82J8hfgydWbDrpkhPtlrKgsNwLZkBuP3kTwiaAZJAb8RBPXZCOFVzNdTdNQF4PYEu/i0e3qQnWs/QWcRK7Or3FWBCjuHjs7W7Xw2C0t5l1nSr32pRjtq/oLGP/srSCiks2UREfgsst9YW05CpVyePoDsepcx+swJGBUfM510CSiqizKuhz2IMxSJC5Ycy+oUMN5B+TLgjFusJKHZ8Dw1utxM5q0Tt5jXWye8dI7lKllaWqDyizWGWQO6lvenfb9cPw0NcK9IY0g+ZIKCfY7Kt25GyVzH2tOR7ejPKNhVGXiSz5JWaL+kGHfVQCDllgJhs4b11i0+L0CuyysxHwLnvY4muw0AGwEIjV8AvdJTWwUgOnIGAEYE1nYYiW0n2ASuNcCGvalqDVSDAERzGf4KXGtwa0ymDj9P7nFwLcchmb5VMu64JyD+BCmGYgLX/Aa49l4AGIbRzwWuBfjM+tL7jnHq5e8yfK8M7t021gFF+qOzNH+Uh43r2SOtHF6B5tZxXIA8ayaZr1PPqu3y+T/zFXPOej7Ld1pfbQNcU5zZPNqtIP0zAX8BVRVTNxtyDawt7F+e0TI1Gv+NlxvjddAptSxqXNEMpBtYVVwvDbzusN7EA55HqzLxBTC6SHgtJ4qeCmyWCsJdrbWczvem9hiwNiz3Alx7D5CZP/teoOUz851n+3ZwTWf9BOO2nlPrqe3bN22MQifXduD9DdZAepif27/f43Ooz7swy/XQPO0Xyzrv/OcC1z4/Pu//5qfAtX/3t//N2+wmGW0mGhOXsE1wrYE1d+8cwWhT2zVZLFdxYAV9MwBaCgrk5ANYS/ZSWUWw5hTMRgA3mhK87+wqmmeLaPjJidg/AFecRU1JKTsqVtvxNwIy0UViN88TgE8A14S2SwzaWk4OYHHoIsgLsBJwUVpPcnwQCGOsqF3HTLHKs2KYp7B3AD+CCHZgyKjiQS32V9iEKk2V89olpJ3hlNMb7bBtcC0MwdmyXhtXiwjPKt0ulO+1I1pOGrKIdihQKtRsM5XJYTzZHv4VgcEDxavvHx9Y0ok/BFEZoAn0eaPmiFiMKre7dJctjMDp7ubLr3bnLAs+pWg/G0NAdwpjxHFyY4RRYsRyM5e/YswDrsn5MbhGjTIDw9Z5aeaajEUAkcrW7uBcAgQUSEkHxXuPJaBY1wX+gGF3sru+udn99re/rXJfbsach0kpy621ntmJ9KgsRB4nZuqnTFCWgabb1QcMZfBglhYJ2C7NnNl8AA5kR7jsMtpxBLdXXR2zNjS3yuoGWDY1wYvHLCzrrFHvLmDFeNfSZYzeGlhrKF+0WH8aGeB7z08NrpmraObaI5ujlJbR0HsMgM9yTzQm2KPz5yXZagBlpWuHctCL3RcAa/y6VKMD2BzOvda2wHd3jbQ+lvZQ9iI2yXSM9Dn5L10WdQZAmjbCB4cQc/7/w90tx5ONNaA7dIFyInUyJQsL40iAWGBQ/rDTLZIBAKhosAAsScOHDkiaJ+DvaPsw2z/YZlyLbhaQa4eJBiYJAC8yvDqTz9/33lVMiNLMAIfQjosNMWskjl7pVqlMtPTfAuAZDLPR1adgTwGUmfWJ7sJiVwzmmm0ex5b7QUxIBoM7gGvXqoA166yYw09i61Fw3dICBC/1SgRCNGcqsQ1gqKkFUzKleQk6Ug7vMl9qbVkvqZjFbmzhToRMlkRnau30u+yvHasuH8Y7CmiVTdKekv4i9MnU2AcVvhcCplfd0tJJdTYIKHY3y8YOmWvzWQV2R7NR3ZgTnMsRinB+dwLOXp1abvYQSiNJbDlLKjB3g7WSbITcTP6Ok0rSJGjgRSBUd6vD/xdrLPBcMv7Wo6mz7+1UXTfdiCWOU/wZbTEzdXBW4zoGNnIPdQsVuMakmucpgB3OMoAEOBOp/wZW09urSjpfXsU+ZTnhGVna1JX01gtzXGWofi88bzFlzBgKKLIInGeJYxruNlsdtoX6lO4WitJ4AGxodBCfrONdsT3J9JzdFmETrTcms2IAD4CSQRcx12VPi9ltRjDWV5rgwParC5aZE55jnTc6QCsRPKQbZpKHiYYCwPCvLlFR0kOJjnszWqN7laNKAMQk9Op8aBZibHF31sRnlDxyIpQsW7AiYcdb27SM+JBVyTouwNkL8xi4FqfthftdX/EhA3Dj7+wJJrtGOWnkL9qXXQZJ8W/wN1n3bn6RhAltTTUtsrYTzUDfM4m5ZgrlzUe5GheHOx+76QATbANcC4ONwNqzkm94fvmGYea5jNxeGRphZB36QK5hDwA4wRFVcyTZgGvpwmIBdungBD+CbXCdBChYMNcGMyfLZcSgAgr8AtsYVz3zT/3H7HTZ4NgxYK3nKYHtUnMtXd3ze81Y5phvEkuXHQADksdvDVi2Bg+mz1OgYJJw3wqw5YzVhC66f87xzTPUfpkNkob23ML/fQeoXM9dgWszOTRA2/UYJLmQviA9O0cWTeI5xqTL3zkAMTMmBdTJ6NFFtcZc9kszNZt11sl9JyI8PrzPBuDDM5PYSesoV1zkF5vTOvdorUUvFt9xc2toTxoQXP1GraPV978HYPsecC12aWv2Fsy1wbbPZ34+cI2b5LjZGWdj+Xwb46xvHVmnXT3cn9xYM79ocO3f/C//6K20z0YpT8p6mLEKjXdAltXhawSkszafi9gi69iE0jkD/b+dIzUmOG9WlZlrYRTxcIvhCUPDpaFin6mMgqAVxOXRBOESQUWco2S7lQmbmcfMaEAiNjWorBx0x8CEkthvnAqCABS3F0MshojAGpxraAOlYirg2vOTxH9PDSRanwTjA0eB3cLQSZU6WBahTlOEYhSmk1p3VJsbLY6dMsrLVuoYCwFYXfYX53HaXmYUR5lCmiAESY7+FhyPEnlnCacZdWcnCi74PncMIlASim6ZiBUJSmQtubxJoshqTsGS0DMFhLvTs931zReW7iLgILsJTh6AMXQMBBsNgJcdaHVwVdBRTTIYb7tkyluczqJZKwF4lZHVuCVITDBZGTeCa3gHgWtpfIH7nbtMMEAuAjQAqwDd0DV0BgJaR0T6qtOigigxMVTm2g5q5qmtjwye1rHLRdMlt0pvxd7koWjAAUwIBYevahJyLi271jtLUBtmS4AiA38USVfJ5tbhxLXs9YuxIThGcFiBzczOZjz4mTyDHWY8I8qcwExDgIl/K8JWGVTKrLEeMAal8+aSdARAsgEC1fg3O9ad7rBCCK6hCzHAtZvr3Q0CSTDRUlrq5g9gvl6yNEpsUDIzY5v8O3yPMIxGJjTOvES9EXQK9FYAF60pnSwoI8e3Ke4P28hSKL7o7u0J5bsClMnEyj7GPrq62p1dXaHusdhfrwAcDSJRswjXAxD8+EQgm8dl9JrCNlMNYWq4BBaCfYLPIsiFWP/QIuNF2DhglJKe+pkr3uyUfs4AOogB9ljiKABR9/bfesBJk9E48EtdMtmh1ELUBLlsS1lShhJzB5oBGQEkM1lh4JF7gMGumHI4k6L/J9suzbs0OVEpv9kwtDkDXEskPLUbwDp2KVLYZNTvNLgYliz+V+xqN6HQidXRPPauBesVDEX4Gwkcga3S5sS5AnZ1231p84Hlh5JYg13D+Wepn5necn0E3FFE3wxb2RctxWK0Vnt7jqjKIl/UZCN7OuwWEWsUdM+u22FWCbiI7kp3NgxwmuTOKWQEnPDic6bcHEmWcXjFJtEmGHApVhnm3IxCnWHSfNHZoEV7do6y/i5nT1A9wbW+t8G1MMcIpLmhQXUMlb3NM+BvAOgA1GDbAqzh/HhAguEFHawBOgtcf7iHdquSgDVWZO0IpHliJ0YHOQbr0xExejZrZsmCoZ3yUHczh/+HpCQZbCwNhWwG/DWc7y4PnWwPgygpl0p38ZT7l39hcI1j7MqFyCUkUcFEFoArAyrsKPvqJk5qILhgoCXwU/K39d8U0BlEU/y8ZNyMks74Tk8Lu53mJylRDrPnhGcKJUQMUGl9dKll/LawlcnCd8ItXeDFqGPI5zea4UtLTswYJQyy6mIfFqr3s4A1nJM6b9k1vVhWKfEU0Mvksn0c5lSqCUDu2MHUDIfAtGQpdxJNLscK4AtG2SRAEdSOhqhjtGkiaTtKB9I2xoFWM98lqUIwzeWhDa6JuYbxFZgX1phx/fA9bD/DQuvRTsMvvWXA3gbXND86hn1urgC2jFiD811+LrzMHLqUvnlAue4KSDGkGyRgTvyf+d+LstB3NJ+0dnwqDNbhNrjW4yS/WTt1gmtZbzkjeg6yD7pb6DHgYA2wJVbPWNbqXS4yfdtrY35mVmn1c/WA5zlmIjvjUntrNT8Boz87bfKLll1B3wN36EVnyN4BPabuWOzT4pkC6GZfLq4VpTLdaL5zuyZGAkZZ6gTwwrbX2NtyTyaiMTcAbGGu8VeTKBuQzpz3Oe6nBvHXjUD0+1mThVgcsDPX8YtwRcXI3/rnW8E1L8k6p9aw09Rck37vcXZp26C/BHPNC+TYgKS7ejVkXgJxy3F5P3OQfGyvmeW9f/HgWkozFUi2Vk5Twb1w47yUPptDxtD9VwaOJSs+geCgKJveWhgSCRe4Jk0wAUCy8CoxZBDlbGk2GYIqMuEiHI+fu/QULBRlt12aVoYg1NY48wpYxM5TNnY65JhiZVjBYFGmE8/D0sO9unMSdYfBQJYaQAHL1aJFh6AOJW6PVWoWPQ5cjyQQ6Mnxc2L6RCMMCN3aoDdIYzbNzNpuGXtr8cQZDeiEcQ1QFgZNApfo9kgOZoJx6uIk5pwc/mRIWUprBg+cPLDWbu9ud/f3d7uHJwn5y4EBwCHeA+4D9geccgKkFnLevUn0HSDb1c0XAkFwogiqQCvs/t7lpOoeyBJcPOv5uTVw1AxCX26EUcGfABpmkd1pSuWjBqIAGhowIdvI5a8JbE9OECCdkQ3FuXL3vyrRc6kM1kRKeJOprzVst5qBpUsyKdhOZ/Rld4VyHHcSlW5Tt6hXtk3RRoLXOii8z3ifdP0lZccdGkeZpoAqlVekfA33aap+A2xTZ8VnUK00GtBZtlqZ8Q7Uy9EsMWgZWoGZwGnEtOFzuHOowOZHMdrAMMLz2gILvBUzEgcyxkpzprHB3k+X0IBre5Z7qltdwLXrywt2B0VpKH5OkJeNUtBUwrbIzDUEvbKJcYybLq8ydjGxyrnkuGgtNbgG8D9Ahx3R01MxZK3pRmCNJebSQYMwP0sc3fQD80PtxP3l7nQ/wDiDXWgkEGF7rmuAWEgY4OdBSry+eZ84EyNhUk0XsJYBYPqaDKxgux3ANqPNYNz6/HR3zawRgXp4HnxZuw0gUBhtW4d4wDf+raYxBNYjR8CGBtq/dKIxVg4yaZfBXAP46HKz7DnqsYEpBKaz5xi3Z6mxu75q3+raKjUzo9cJHscfYjdUmcQrwUkBQioZJuBvYFABuZIJZ2duxuOOsLS7g1nC4Zy6G54jcsbCiAIgk+7LBqDI0CbAirUnDbWUc6YcKwFFOS0G16QTpjNtgvqlIcjEiAOo6vIHEX0DIEwcCBwtQIhJhJS2qSEJxzMBMUup7ECGLeTEUuy4uorIeSvJA7Oek6jj3Hr8FuCagS/uIYNqYenl9zlWF3uf71P7rRd1j0l0JnWGBGwpcM0gBkpEq4Q1ATaY1E6mIbgA6wxgyANZvmCunVtn8WR3f4+GOUoeMIcXoLKaKIi1Fqut9dLZer1jmDNLgf7a7k7CwcYIpEUCzvqfe5W/54useFQUuNQ7ayj+oioBwswcLKiwWHwmBljrbvH2ZU5OizUIBiDBIjdsYkpi+JUCzdy9b2j9Sp5jgmvaiwW8jsRQrX0ANI54CNI4adUBmNZ7njul+WJIhqHXcx2ghvaDyVr5jGGZBzzWdDkgyd42A7X3JeZdPir9AJ4D1lH1YazzU6w1+DVKRus8xHVYHVEauC5n9mKpWD2B+0hAFljAZKSlNWqsHYSyyj9acE1QyDhyLg5YC6m2EEu4YoHZsMRNDVIWKv+gS0Kpw1ZlofLp6k4+Yqs8dGrVkc2SsnWz7ao6Jczy5JlSIq8kUuZkGwDSEqK0i7IvxWQLwKFz0PvC2psVjv7M4Fr7jD50/SB4N4FwWhDSJU6Djz6gyXZ0cmQCloHBNbFLwHWCb7mSOkCLPBF7snYDFkDI2sdY6YhtglNhHw5wU69oCQPPl1PANUf4Hdp2N9lKUq3Go17CNtf//xHYsvi5caBjgN1wtO2ax2IsgQybL9ux5ZlVqDc/EtmGHuXlmMUi+O+MU369WEU+j+P7T2R9TuCahRRzh7gMtok+hK3AEXAtlw64OzzoAcP1CBTYPUDDuWwOgNrBq5pnzHodHvv/j+a71/oh+LQFyGqaakNUgvW955FtyfUP18bxz85mBlsA2DvXWoBrG+sx8+r4/NgzLIA1TuPhe/yiwbV/+zf/+I3aZ9Y9k1Mbpycb0oM/RJPhTK2HYm2E5BfLaKcUs6fC3ZUQ/EKIfm+hcAd9dJiJKIOhoOwmr1W6GWE8tRZZtJXSxh7AlpyNfifMYZV4mO5uyMfdCgU65F4S2de2ZgkXmDFXex0+Zk5RrBuODlgiCRhLkBtlp11ulqBBGTdn9+04dUYUXqm6K/YBx7stdUNWDlEdUpU50+EllqGyUhjXgDbq5BdRWOsiZcxP1bE1QIhKOBtcC3EgnctwH+phPdy7K9wdnWRlPH1wBxDbvVnAXx0dAaghyIFDjWc6P9/vrq5vdvura2qaUYvl6Wl3f3sr9prLQ8MexPpJSWrKT6TjohNMzrjWTxhcGIOAX3EMCLQZbG39GAScYsoBXEPZjEoXFAREj6tL/1SShaMQzySRdpfmKJKkrSmRdzJjoMnysru5uTK4lqYQCuJodAIy03lTll0AzpkCc7IEukyM802vT0EpfwfMiYdHl2EeBo/zMFAmR8EJGFQqXxWQav9LwE+CZ7vLWGN0jF3KKMaHmDaTEcL9ZICvGhmwYcETg8sHMNfAMhwueIPRj3yXfTTHbGNgwwCYoCQUemsA2KilFk26k93uEsw1gGtXVwTX8P8B1/C7Ym3suylBMvbGhBLIVgkQBL3Z7c5Z9HIU0DgBQWf0qrRZ5diprJDvVmWcg7XlMk+Bju2EwA5egLFGIM6/H90ya4IhsBAQ2OWnXG9TED2lnJxIlW7Zw63PvUAbCmy4lxeC1yibJziGPy4XZTxRbLOiHxA0C1sMvw5gDvpw9Xk8M7QuB+hn77AC5GLUOfiURmOXynO/WeNuhzU4wTWXB7JkP6LGcQbNqsCcY62E7YsulpgLMXHFZsXPBKyNoN17IiX0MyFDkBcaVOzcKrsqNlh3DARLd7+/ttabugpq/zbbKeDaIJ7VWSN9T9lDMPnwgrQxDjFl27E8VJ4mmx29qE4Ilc88GFjRGh3ud4HGFTzJeBHaQRkqrVGxZdINsc82BWNdJkg2m21RwIala6f/o/3hnhJgkH8LhHRDFy3AKn+bzLWc8SqJ8z5yENxgnIJAMaa9Hzc0JGVrebrS/lXTHoJdSoIQ+DdzLYC4gEQDcmQHgpn7tHtFgAE/xExqNDVIp1C8/d3dPa8Ju6+O0AYPqbWm7UoPYWivlW6ek2e5tyxOADbrPhoHCOO+QA7r3uI8TWMDdlC2bwb7E1tRAFkAXAcF8gHtb5UG3+ikudpfXDs+zwRYQg5AQC+TjDFN00TNCgv7VthzDFhGKR9xd49/2FRlBzHjV1cNvi2AYEe+Hrf4bFnLFQMZhAhQmySaEsRuOhE5haFVqpXkP2amCjSU5m/sddapwDl3Bk5Si9vQTEYn6Ca4FrsCcC0NuFp/cTCoR+QTZulctzmD4kc1WO/qEOuyziAvfqb8rwAtbvTiZw7Yb8+6gBb5xUiCirXW4JpLogmuOYFhPdacyTKSeqHSfaukRcA1k6Xth7EJkv1c+TvaMbgmmWsDXNO8Z+YaQFI3U4NwrjxIqWgA3/ycnw9oFdbOMYBizM1P+edkrlWiAINclTGKM1Q+6hjBzOjY9oABAnyb1WnHYREYNwu7d2+Sj7V3FmLqDWDO95xAYPsvcVV07U1QLfvLZz8/u2Ifah6Wn6edDzDNbrVu3LcqI617Zq9mK7/DNNoCYt4DbWMDNNh6zslEX6+Hg+snqeMBX4/T4bhhDrJfj4EtfoIku6yvmUNhCR5ugC5YW/B7nXjsNXVo5zX3essCfTGHhWHr+vodx1QuBw2QuF5L743ZsXX03r77DLg257jAxJKn2Lq62aOjeuHDZ/gFgmsHwJp2cwHJeedfNLiGbqGlLUQQZjLXhiCsHQk58yrzU5CtoD6OTXSVmAk1+0lGW6fePJx0sIm5BgeO2kNsi63NopJMGUEBJNLr6ExIl62wYxVmDGwwiqQ/8W+x4y4YHOp6Z9XNjeVWATsSNHlWA67pudtB5jvYACMII/tBbRotii1xSLwDssJg2YAtQcesAg0dUB4Qg38Z9x0dS5RWzkxoGFbdOEIMJDnIKuujIbJejyyPs08G1/Ct6M+p608XPss5kuXCPVQKcWm6rDN5EJRnGaM+yzEy+ACnhiUrT49krd0/3NE5YekW7aAaGaThA7s5UkgZQKUAGbBHdjvM1yXBtevrGzYGwGNhPu8AriHofxaISY0eAFjnKouCY65SY5W4NLCqYBmPQY07CuY/u/FBmhpw9AqIzXoVKASGxtvu8vJ8d31zXcK7eCYG4xSjhicvVxGMpTYKBkdmV7KAzpW/1vpSV1k4lgKZKOhONokyGl2mpKALa5vjR10oOdpxBrkPsyhqsb3tvn69pXYg9kG66s7yp3lg4GMYp69ffySLQuLTKnHk+jbbBWOU/YJrpeOn2HfRhQELS6GhGBAOPhw4al6kwQZw7f5BXU0rMUN2gwIFgm5vr7ur/WUxPAmWnJ3vsK7SyIDrC89MEyK7Bc01lIXeXF/trlHSC7YsO4ieEjSnqPceHXEV1Id1SfCsLD4CcnfgdTlVwEjtc+EBs5kBWbwlXybts2hRCTwYEdcIoPpgfSO75ewKLBv/4TVd1injWsGFWwN2N89Cw93YIEGCPy/n1ddAl150/sTXywvXM/cTNOG0KAyeGVhBCSJLWqV9pq6dmDv9/AxlrwHXAgYaXEuwoYluBlcaDGhYujSSQD3ZggOsA7gGO+tyZJaFxhY6gOF9Eny7DODiYs93BoAGm4X5TalpygRKs2xoshabzcBj9oIkA3Smkc0Ie2NQWRppKjmFXY2cAR5A2ojSHiSrlmeMHWqC3CgRVDMQXBP3x7kCGQLsryJ3Gaijhui5ROnDyg5LtUrMwviwNpn4H75neT4jFRYSOh1Y2d5nNjSwRos/Ezc5AVjYQGR22HlqcK0OwSzoYoOHAQJbong0LKQkgQxW5/s+B2PLUkIpjSaftyMYInBBm6xmBgLOwn6KplwYQZpXnr3n0t6CDY1GW8ruyBKCzVsxoJSl11pAx1B2JI/mGpIISCqZsY9Hub2947VhP8j2Q2lcyrOFwnCBYJWrkYLuy27nDngy7pU4gsWdXTDjfhikEQvJpcYuE72CjfRXuiQHYOQ5a30x+RUGPQFW8qyQDhv+jXMZ7yKx/z4bgyRpbwaQfVXwZZ8hTBjGfckZVGd6+6vWuExjqVpVBteU4InfkmDtZHdxc1OMRwnmK1lkx6yYn1wrZlfHh5V0SWtzcX9HV876bAkeA8rpbNW76vXClJSfhv2tn+gNYmcKoB8yF2KGyZ+TpEgnr1RJ4O6pAXxLM1BnNZONTvplzyZRMDXaaiwMLs+jh+VcLnELEIJzGH6CfNPYbb2ndAhV5SE7FH9ACeAAMALX4F8IuKbOoDuH4t/sauoDsxMRAr6DWqqbL8ZE4/IGAndAZYMu2krQedY6TTIxvp9YwA00rANw4x51HEsnUr7o/GoGkd+xfDMlVj4TpPeh/+3/mgGqsAjrcW2Ca0rTkGDghHydnV6TLD7JWubjTOfFIVUHOPqNGf/ZHwuzsfDK1asdgGu1RrwqB0hZqHQtUMWmTI5F73gNsK2u91lwLTYg4JzOts5Raoh73bwHrOVaE/wr0CnzxKR5qiOWgNLWauizUlzNRvLfAyQNwvo3jwAAIABJREFUrrGhnlCq9RwHaM3fhOK8x/PO9a6T6VZLBHIXYK7J21jeZyYckhTJPAvw1ljl92QnO7TRapIPMxLV7wCe376Tlp+YwN6xecj3MydznPi8R0or2WAqpe3vPKj2SI/PGMUPXi/MtS0gNRN25BIfgHkTRMzefhe8nCD3UEepfbYxh39pm/nR2khsU/vXL7pIwP2Hf/U/sKGBQJtmhukATlevHPiaCB5tZiMZV9IhZp0lli+VyK0c1mT3yMDxgUZdL3fgu4DwuDV0snmTyQsbgyyhKtkxcm2rlgNAQJ8pvRTnFyCHMlKVeEqfK2U4YhxpM3Ng9D8e2y59c+hRv8cx43VdNiakMSaA2zwaP+wy6i56yahncvB8em85BwnUAE6pkYGYeQQ9bWATQOQd4LAUEODsZ96R83UqwIx+ncvvRGOXkPM68wpQAgEgQKp28FLeUEeiACuvEXyX4MgjgJF7le69vexurq89FtE6QkhwQgAEHR0LXEPJzCOaPwhcA3sIPwPQwed8eWZjA4jZA3RSBzytReoama03wTXpxciJzOkXIX/8zdJXszQ727Eso6nurS9PZLRc3UjHKePIa4wgQ3NiYVCz15JNL+DZQDCvEx0XlMq6Wy01gSYrzI50nE8fMwZWnzlWWN8M5gkcoqmCOrTi+3xWdG+Fth/1ysRGahZlMj8CQ+LUwDFBwI+5JBi36lZLdho91gQ5s6taNJImuBbtMItiszQUOlIqfUlJKJlrD2GuOQgm41QlMHF6b26uKyMJgBtAGtYuO4CixIlNCnYsQQaoRr21y8vdjVlrYL6lkQECG7Ldrq4I9KchQ4IelUCZuWWAHd1smRi4lL6VOqdpLAOMV3ddGRYr5lM1vwCqMHPKifV8t+OFKMD2OCWdLPuFt8tWh2In+kyUA+JTCsLPZnB5w1jHzmm+6AcRXLDIEZln7vyJgJuAsctzYeO8ZnW7k93Jpdl0AN4BfLIUMuAkgDCXbzr5UU0RzLYksBD7RI01NTxJEMCzBdHRzt0Kwwxx6QJVQd3tmGWfBgx5jvgZK2hNEoH6akkQKRESx6zB5i5r5JyOAzQi5dhfBcQFoOL6sDNsUDbninQmMyYKzhl0EqgWU7PO3cK2zFIlgKmzS3p81l5zVhuZZ4AEBN2vrg1iyyONOLpAAoOYLs0oR8HBSpy+nIfR2IyDFDbq8xM0Aw2uTeYXu1bGQR4lijV+Bg5GELp2UjBxDMifkXAJ89qsWSIxdv69r3hkOzkEr5Tssujl5T6NFcoRN6AjabAAPCnBS8dEuexxYmNLBYS6eYHvxf9P+ak7dxaDDIy3ndhrbJ7A5j8uoXeXR7LRUCr6kKY7ahwQ5lqSYW7vTqwe18AXrjffSSwln9WRPHBCLIGKKgpQ+ixWFATymRQ4O1X30Our3c0XJLmuaFfhE8if6K6bOD9zuAos6UoF+SwK1qPdF4kPJr5G4EfApDL60C6Mr5nLp8y1gc4C8Fyuqs+LLShr2yBHwEYFM1oI0K3MfqC5ZPmt2Cop7VeyNyWaS7bPoJk5kddNwFhOCb+kZDjCfg2TMEivnnkGEr3eNIcB/RoYF0gnAElriE1XounmS8eHgF2R/qF0VuFHSs5DEizyfdsHlp5fM5RkF2e5t0u9Dfi2mYqdSoOAIR3hzqcBu+CjSIdOpeUNrlmChaz2oblmv0rPafa+j7AAbAEVCf+TNdpNvxQXMH3qfWIfn0Ty9q2n6891MP9s2I/4lRojXStB9wSHNMH6pXEZVxz4ZwP8WQePWbNKRsmVEENsPGAuvIqXK7C1X1G2UouufKjWfJJ9SlKjwDnfr4HDPMdkVi2BpfisExIxsrwcW49fvtljaDCwhs8vOQJyMXOXwJHGz00pPPcB2Tq2NVOPxkLnVOLaqc8Zf3sCBI01O27zNWSDDwGL+b3Fdcb417v7Ghxns+YZv81fOBi95TrQnh7yQgFAN5BMvcsAW0rqoufXzpGT6I6RUg49gcQsyBlCx4Qbg+UYOV7eGCqt6QHOboGvkFlZlJ3PrdAIXLbn8dGK/6AD42C/Z+4Xm9a/189+ON8Ls+HFovOo17OXTBOOvKdjb1eY9cE7xCfJc28DWNParBbQgj16xNBtjdwnmHK93pcGahtIH92yt+Zh4xl+Ori2NWdbY7U5AEdB0Qn4nvz7f/FPF+Da1NoqwW4b/R4Yab8EXGLMhFIwlGFaq4xd+shaQime2CY45PEHASmAE5ajAlxL2YGD92hhCQW040GASBpt6ciExQTHI0LMCWxTssDAtii10hErYMo7A8+B67BderU+bxFrdTDTRMTRAujQAKAOFibNXDKnRW4Hj1k4i0W7Q2PEbc/OFGjhnRR3qoQO2W0ETwAD2dEuYExpILgttIExshdWbeax+Ai6RZfMY4v3UDYfTJgzZs0xN7g37gOg5vrqmoABwL3HB5R6PpBNlHswpDYbEW8ZrR+AMPzdh3syMeAw/eY3vyIjhcCOQTF89moPhpBK8HQNPZcARTEMW6NFJR8A39T8QV1DM5+4n5gh1kdJF1oyrbQG1e0yjQSUyebYUwsw2XQ5mnk/llWBkXaKUp1bGvP9FcZFAQUYBQo0VI7IsX1+3qHEDHOsoF+ZMzKrzNTDnGKFcNzItjHrjMJg0j0UcJkSTIt/y18oZwhg4x/+4Q+73/32d7vf/NVvqF93f3fHJhKYTwRENzc3vP/d3d3uhx/+SJal9rg747rkVo67mY/OULLzIrR/zGbNfiMr1J1zNeZu+jEc8LC0BCYL8KsuvF6LuN/Tk5qNIMDF/GKd3d2lwYfWKUt+h84d7cjb2+7mV79SMMgg8YSgGuwOyj2ps2bGAdlql5fUWfvVzQ2/MF+X2FfUwRLLVmDuJe1TZ63VVTKgbYBazinG0aWkGG91Hk6CosFLrSd6MNYdU0njy6N0xzjXpR+WgMDBpbs2C/hyA4I0P4DRYVfPp90rQK10W0w5OX4OxpmF0gPi8W8iC2G9mQ0D8Ab29v5OJ4rQXzUxqNJGcwaqS+/pbgdwDfe4u6dOG0o0CWoDvMI1MbnRUItHgUsDTEKG/OJyd4JGNPhdjAn2tzXZcM5gXBGEIeDGHKWUE3uMLC2MB4N8dCxNoNni9uSQ5fCqQNkZ7XJuzSR0B+MEndBETFCrLtTWMrJNF4MHa0bAAwEhagWaVQ3g1Vn71ozTWcEZZnAsXSOWkROsVymnADELkZtRnCQQzysLxgv0ltMG0A827xp7wyCaWC5aTwpuVbYt8EzgWJIQ2uPeb+6MiSA85xCuoT2tTrb6rLxmnTmzi3UDbPGX49JoOZhR5LN42pnoq+FMwT2UVBvZe4NHCYBTfs9mMSw9baAk2UTDz5XhVoJeLJ40iGHQ7zEvEffT09L95PkTYK000KzB5nFWwkrlr/yCrQC72kxGnrnu4PiM36tz3KVILu0NDixwR465BCMUWMMzCdMRgFuuqa3tsr3yIU+o+6j4Xk4kxhOsVGrGolmIy67RFRt2EIkxgmtOOAhc6yA28xGQLvIPsZHZckkqldwIbYPmM770BC/FbFTXcsdjnYQiu04JSdpwNKTBO1T5rda6km1efwYtC+xw7PZ2prJvDGzehfNGgF5aNl0y2OO2DqATrAuw0js9gFmKPTYAHgX3BnKoAxqwOPukGwYFCFCOpCtD6J/YDxRr0Z1Cve8cmXbzj+xz24YkyrK2BeiKvVvBmlAVfqlRguwSbY/9hTDl6BM6MZ+AOPO6FewF9ID/gC/uNwN5qrqgAIWbjijxpqYGYrAJhOXq1fPwawBXo8lBJBU4lvSbwprX8dbNP/x9NkZzCX0ar/EcXAZdiS35LjU/uqZ+t3//I6ClmFVVWu/rFHNIl0u8kSYiefckbnnrkUTOXOD3lFgPeO3rBwSKPxkA1bYFbFuts/YJ88naawZ+6Dfm+fvysjNVzthgYMaEo2T7tBDDH9fIGI9v1TjPaanxqWnQHKT8OGBZ4sEwT3XOOhHMJlny3+a8HX0Gz3d86aypzwb+fOZhj7NfZkdXjjV9EpfPb6JRy9Ghj+LGIjkXw8ysOdTgeI6yxBmJFdjO53BzI1VjWN+YZJwmpeSa8XHlXiaxs7TFtTXmlhpn1HqeMz65XuHHhdAtP5GSU+2Hj8GSzG0lZMb41praKB/W8PX18869pBP/a4wTg+pMj8HKuHut5ozHvFS39H6/aU/b9hzsjPrGNtiWDRKpC/3/elkd3Gve5hPg2tpWaKsczse7z3j81Rb7c32Nec7PS2Q+C3RfXb9/vlpTH+y5Y/v95P/83/5Hu5hiN6lbmoXCxyGrf3Y3GcwGwCFqPiGD5jJMOcLnLNmS0+/MqB0EBuMOSKkhxM5KKjsKaFFZzqG/FtJnglexvJbMn3T/IpOHekvoQHnO94ohI1PAXdHgIJB1Ek0ad2XjMUBnJVR7saTOTvQ+0rjxQjHiP45Tz0woqz6sDQIi8Ao4B8dNnVojqq/ABM47nHg+u5l6YvpHG8EC68nQgYk0nNVkaVMWGkCFByzp+SolQdcx/rG+EMW2wcJyd0OML0sEDAoKZBCIlG5Rs4Njyl+FIcDpAnChAD3MiQJAXTJc5VHOKJ5aK0ibUWsRjjSenewmdA01XT9MSwWIMvxaw2Y4DpZjOe+v3aWS1/Y7V+BmXDTZsJQaPJClsVMXSYO20ebD/2PNcVxQ0nsPwX2U9airLJcIS2XUJCLNFqaOCg94Zz4B2ISxGCBkOtjROaMO3d0dA6Cbqxt+Bs0xsHYwF2RF2inGmEEPT86DwKgEt+q+KXBNelNazQzgDTYEjwlQTKA0ZX+LxhB2OL20ujTUbCayXpXZhrMsJiGAhRMCbWCsURfOoGM0k1hOEvDbrCyMk0qYz6jhR3Btj06hF7sLrAPc6/WVDDYy1q6vCbB9ubmhXhvBf3dZZXMNaLCRoXFunSwdQAFgwbKtgBD2D/NJ9tql2IFPABtiCRpgx1iG+QawiSWN6ATIqCbZ49iTlJ92gCOGh4A1gEdkepHtxZpGddVMUwp5w3Is0v3T+nn2lMUSS+Ru5iG/h2viere31WyAjDHvXzGYwnAbtIHzS4FbYNwYkOW+znPyPS2m47lL6Sj2AMcVABm7lD4LWHMjBpZIPz6QuYZ7A/iMvcb44axg0O9GCa8AfQ0KaX5VViknvvV/BDjFVHeQhPXOZAfmB/sXJeguucrMYK4jeEwtUbNfCWpgHz8nISTNPTrwtg0ScQYwu9xn0QXj+WtwLU4ANR+dOAgIhH3OTsNvb2SJk9WMPfUCYBPgyJ7zFgBNdl7BhvYkeFRC6wscMKAfYEj7UsF8El58d7OcaNsqnhzaZxaCDqgV30RsEtnCBKzTb8mOURAfnbpxD1M29PPWwiMTxwkAvBJxETPHyPyJHIPBr2SQA1YB8ujuhwYdXeaXsSGogIY91qxkua/Hl4y1MNUAelmUnfbV9weFFiPO0nYz3cQ4ayAwgKACqgmQmUFpMqoANhTn4l75N85qgXMBILLF5TwL2EnoH4efHUlTPsd1FubaBRm+SM6gPDRlodHwC8CT66T6IbIVbAIT/9HnhOZIjKkkkLQrY44MAJOFZ5ZY7IXnMGcOmLRsGGPWvzp2OlAIIy62ODqltgHZ+I8BUd21nCw7M8VkT6VdmPGbjKEq6Y8NSTIsviZ19bxXSk+x6RWSVsgaFptfAJbuq/mylzmqC+LIE6iFjh/9Sp2t+oxGNIlaMWwFFjJx+yhJCGkYR2cwAF4fC87jORGrJKKYfUpm536aU2vqGqyX7zYkZUasoudXlQOeW+CabLEkYCSvITsT3TWBa9KEMyBukC0AGdfjaLiRpJxYiKkkMNDk5ylwzaxkJUHcCCvg2lhDdVwYgKp1MYGwFd2kQIaDMdA3FuDaKFPs4HmljTZKT7UGm11n2Fs+iBn0uM70Weoo1GFQa0Z2waVotC+uDKlx7Rco8HqCa6sSy5w35buYPVbnrgE57cXttVLjO8au/mnWutbaMnCXDzZsSbpEp6og7+Rnjh5xdIwLlLFB0ZItb6EYiD5SG9QMYLn1vKvvTUCgYkevtQkOZL/n9z8D3Mm2yAYUQESfbwUS1xoPHpxdL0BP4JrOIQ5n4k93HKdfcxR4CNN4zeQb43gwTh+DYbUHt8A1LoQAe9k3xydDj653i2rKXHPBOxr30LXKBr9GI7OBNF+xUeNan53LPg6uNSjJpWCJ1NjT9Zt8BLCtcP7D0fZwz+eZv7RYc5k2bq0Z47y/2D9arz83uNbrZ8VKngSyQnAPQcettz0Krv1f//v/9CbAo9uBB1yT1erMTaqGMCAETqor0UuBa9RjMwsk2Wayv8x0iiZNwDQEEmKFBFzTYYCgBMybbOBJ8yZaUaPkjIiXs5gMKmlktt1lgQLEBMZNcI0sIoNryfpxgxhYo1aHc8XUEiEgcyFdNf+nz8UpSpv2PKCOLYJmDIgErin76qYBqVq0eHm0pVQe1EEY99to6qBgUQds2Fd5N7E63AXMmhJ8ymi0WL+KlHiXNWasQkVWwNElMXKw0SnVgv7s3Pi4e3p84N88yE8QAIPJcU5G0ePjHZsBRCRchkwZEdnr6LaJJYayUOni9cGgd1OmJFo6ZN45O4FgOE5ega8et2RTZBW1a1S+aj2+gCwOkPtgzcYSXZo0eQT31EU7pTXGWHNOHOBnfWGeMRYEdfOOBGW1l8LKkK4Uglt3YnPjDoBGk2EpI+ogmGvTGiYGYbUmJcSuzLv0y8RuaealAOaIu4qBAudW4JrWL66je6tkkw47gGwHHbW+zJJqFqNdjTr0NNYJ5J9futmHSifQwOLV+ndirj0/6f/BYHuEvh8Ae5fLifXWjmZ2F4F6NDFAGROYgWDFYk5hn7D+wZRFmRN01q6uqbUGkA3AO0A3BpMAcQGQskueGLdkStlx2ALXcH8BIee7c4Nr2NuTXVMlRma9phzwDUFNBR8a2/goYgu78944Hflzs7+4/mKM6f0IGOVBlUYHiaJLec8AXX027DXbUoNyYq7dSzuNHYfNnML54O6oArKgY4Mv6EVZEB7AmgEfJAbIHOZecbkstdDk+E5wDWDmKQAygGtg4pEppy6nXMsE18RkwXxrXWltYt6q2QLAjiqXfNVexf2G9s/aURGQoecLUxpl6diDBEG5h6QVlCy4HCw5Qgi+eQ+zlbRXW0BegU1KqgTIBFzLWhFYpZ+RmZDutCPzTn3SC5V4Y0wA4DPJ8AqtRp2dsDZhKwN86PJPZ0+NqQKoDOgWG1zJM4AtLmVjQJtyqmrq4zI1l7xJBFlrTw79IWOswDVfq8+1UeoSWIDXcNdTJo0sTRFmEps/+PntEQfcJHBTc5NzJtpqAvYUGOq9Uroq8pLOudJosnBigpM6856R3FFyKmC/dPUcjLhRgUr7Da5hr8CeshRUrDXppC3BNWnAmXE2zl7OA+dCz4luazQHXNryTvDF6oDBWCuwqdwllyQ6liIoyWZC0CMjFGSWIMDZC5bIw1ZCi7KqC9hJu+ct6yYMJp5FTiLFj+SecPa+wLUwX1fgmn53BHsGY6TtK6u/BvLwvdKdjc1s1NfHfhhPHRw9ga2H5JHBY4KB7i4s4o5AZYKwPh8DljS7xOceH8xMHSeQMec8L53Mlc+SiMZAt0uXea+UfY+znr/N+6d7eK9jgGtMkhrsIgPPwIJA/lRMCHxLlUf5lGbUap24XNLNJQI8BZjG/Ok8M8veBzD9LocJOSvoM9hPLT+9glLtsyqFd8UI7ZBtDJ+F/sYSXCNzrfw4N/vwnmaTIMcYHrIq8Y0uNN5wltfJBmoP9bktoD3vUF58Jc3kRgpvWQEIG0Fn1svhOOg7pfE3kuf53QTPMrDNHIL9DLCWZHX9TgGyXudUomjQwtuJvz6DwgjF8yiDXSlKWTPi2pcOkzLs2GWyqDaqH0qJ2SXLT7FMAz7Hguz3gvMFQDXmJ/+Mre+zvZvvSE+uu+rKD3BZ6GSuLYBTz0yRTPT/W8DXe6BBYoKY5Y8AiLkWP/rdxVk8KqzoMx4B15K7DWst8yc59ZSMm4+56Go8z+/suiXQtF5nGrFjANvnwLXC8xbMMX02OmVKzrRvMvff1jPNRNT83eSH5nxmDt4KXOt36v3e7zhyTFV+n2oWPbXTtkkMRv/Y4Np7a6n31eoNo033zpDWPilHoQTtal3Xu44w4c8Jrs39s56j9/5/YbumbS5A/HCNHc7h8ncKRC3Q8Z2lOh7u2J48+Y//+p+/iVrsrmPWXeON7CyUypbjM4BqoOMnqCCbBRRv6jmISk+NDpfb4RBLYCYGD8A0sbICrpUeGkpjDK7BsQtFNwEIwS5nNguVj9h7dXp0Jnsg68wMRgOkSggalKJh9abXYaCsf2UFKR98srs4QwAOVkDKD6x3xAySM65EwxvdxXtKSwWi2wqI9I76Yg66SlJtnGzxtOlbtDxObLMLddCxNGp3QnYSNd5Q9ujyiYuwJ9jW3SUsFF9WRlIlAs1WlMZLHAd5uhhr6J/hPgSnXC5KcI30fui1qCwTv4eyEqypH374f+h8sdzOmi0YV2qnmRnBhhNgxaE8bJU9xBomo87PSGPvrIy0XE53l/t9BWHaQDa0Bivlr+v7+H08a8C1MOOkm6ZSlRisLit4pUB5SnjxTFwb7A4bnRGBtGJGoruoS5miR1ZCt1pT0lFpoWeABlc3N7tz7Cvq4AjADGiJexIQok6YymAwDygBpV5UdQpVgMny3Ls7loPiuTC+KO8x3bNA5jW4VmXIfoYc7GIoCrALyJBytwk6aK3gGVzyE3aHu4eGKYP1hSDz8VEl409PKQF52T0+4UugH4TDVZoi4GoyazGvsCMoA2UQSGDtjM0JCK6B1QZAFNpzZ2e76/2V2BhgYlhvjZiSuxlLP00loFMHJ0LcAbADJBS4BjDOXVUDzuFZUzrDuXHZNnZ3dHLOoJNnRmYMNEF3rneDuAZTxZI8JVMu8ZmybkqMEMTCRgu4Jg+i8wXcBAblqqTTZabWCKzyF+q4QfsMwadBRndtlj4akAL9HExcsaZO+e+wh1XKLjYV1nkArNhggHMJOsm8AhCG0kqDakRbEyCiLNTMNYq2e/+TPY2zZH9tNt7r7tWajLhnlV+no+1gIywca4M16erJOQRghXUwy5p99sTGRLgdNiCMZJwiYtO47M0MC82vSpzxFekCJnZm6Rg0zKoBTQd5lGAYIC5Kz3FPgWtas7gngDeAgUkOcR0PTaMEOrRtdEA7wMCSoa6gnZUwoDWnrYmlsr1OOslByn5vcE1ndZcnRjMspSr5jEMUOcdhxpm5dgFWt+BY6YKZST2ZOulELnAtQKYDgwLNDH65zJxggwOHAAicCyfV8Hc5YwtgQZ0skRhI8wIJp4uxlqCbouzUxPJ5dfJGphHBEJTyGRSR/poZ+FVi5oDGCQ2BDALQ6R1EnzByBwbX2GF5lJTGBOTvYq6lHMncKPkXWCfSWQIwC3AN7EfqrUG+IdIdpVHa3qVweZUHqhGSE5vUPNV+DaBDmxCmZ/GsGqjg77okRutOdqDA3yQXDdblKWI/aZu9ftPFkd5tSitHsCwmoUu4bau4flgeJuAR76MSKydP61oBWAaToVw+dbjHDhO4tuyUTZ/L94kuL8FHNy9JwDETwgHHlGTWmsLaAQsychsE1wr4VHmr7h9/w2XmHndh0w7v7HcRRDObMvs3ZcgBtZP4zJwL0E6Jd+vHTYCtx1/gdtivPANoE7u8nMloN5jojqHaS0Feo9FHP7XkUjoZnTMiiVyu71VZaPmSAdecCKFtmVSWAaBUAL8C12S8kpCdYNZCGapsXK1bAoaj4/IqopzrmvaoErRhFg3mmkG0klLyWg+QJL82vvESBCHYVcw1sWJzDmTvKSTpBm8zsCc46fvnrFsHx7z9AC6R1MzzfA+49m5gbmAlvmnum89McC0/i6+7TLAfBuDtf3VSSXMfBOJ95uYsPW2QfrBaPc9bY3IskJ9jHf+UFVKDZfYRuMYkS6GvXidF/BSLjY9WwKT2WwMwWYsNOm89108B1wpYy0bc2puRwRgknC1wbHN9rjCZbwbXRhIh15/g2gTxArLGBpfu5TeAa/GZ2vYEiF+/3eH/T3At0368PNteGo19Yxsf3eUz63V9jffAxPV5P23AvNfWfZfX7Yle2tg6Eiu0mj8/9r6b9wO4RufImaN2fBsJrpboRX5QOSh/w3RzHuBgbrj8DeCayjEFREhLBgwkMMvkgCVQjp6RxL+T9TpT98Q4kNVVpxl2orYnAyEGERgTPsEqy1+C8kM7KosyzDUZ1iQfUzLXWlF0tgGYnOLZUQIYA5JuP3BMB4VbnKZ6PmhHICCCo4VZU9kfwII49HLAtBHVDawO/7y7ARRpZqm8UIsLjA6Bneh6J60sa4pZtF/vmzIhZVkxfhREdmYVv4P5E5ilrwRHcGLSbRUAHpgTBAtdjhZHShlAgJsqkby//5HPKdBCJaXMoLrDFZY4np1f/HkL52rBLjvYyrgW3EtDTxakS2sn4BPmEJ495bx4vpRWBUxTOaybRoxSZDGGXR4SVhmCewTTCI7A+BrlI9FI46FmtlJpHpjFxk57FLDW5p7ByOXVFRkzeOcAaxhrrguAay51BviCPwCfvv74Y8035iDvBPASwBo6rErvbc9ySATdaaKAewBcAziasZ4NNBLA4mfSWYOTrmAkAIOc2NGpzEBLQFI5N153OTQKYAq4pqw8HWmUhoK5hvJWALcMDFSGgr1CQNqgPUIU2BI0IgBodmlg7RTgBUE1dPNVYwMAzADhADDid9XpDgBQwLVTMS4ZGGrdp2mJuqTq921cNF5mXRI8R+D8/FwANPZWghHuK8y/1w7Ly56eDAoreBONU7qS0iMCyFFUIzEnwOqENpm8VH0lC0htQJSLjrRLOgwq4vepOwA22m9rqs1gIuAZx12diLm2Ua4Y8M7gGpJIVt6fAAAgAElEQVQFp+gWCltRWkUW5ddWlbYa9iCGjJ8Xmy1NE6htCNAQ71b6bHpHlmQSXOvgiELeABsxrtClBGhshtwrGF3o5OhuwGKUdQlhzUWYgw5W0304LOBoEuX7sxSqA32sr0vuZ9hD2e9TNRhBp2U2kmg2ksAbdc2LvaEj7LMkAuiRQIijK3t/rnJV2k91C81ZAmmFlG3S5hGAAijazrLYkBZwNtvZFcncy1UCHr3HMNH8/APR9bmEYBeaUgZ3tUp89Dp4NvM1gKtYmd0RcbKidY5HHmHalDDBPYfuuq094/MhZaHcLymnrFEslqGqk2WL1NFTQIU6cXagxA7c7mZYSV12SNVzYfypbza0INMBNTsSn1MltJ4DLDP8PhMKSFS8mJVrdlux1sKA87BK307gmq6VsuyT3Zt1+wTkvdFu4voZmg560qFyKfxN575sAzYnEpuysbCbSIhdXamxUJIGBHHZCVdrKf5X2GRM/rB5lM7U2MzMrf4OGz9sKZu0lKkR3xXDm/6g2Wpip7fGl0CdDkrj+MKhzWvFh9LfcQ31j9eT1vxTolj+LG0//Q7JS/DbtqUBT3s/dBdpwSSKPSiHgvk2uMYSap/PXSHQe5WsttEdrpPxWkja11mzLNrjVzU0MJAd7St8nsCVz/h8lu/NPaByZPp30B2l3yamsc50+TgaEicFRkfSORc08+4MHuBt7mf5yvE/1ZGVPkNK1PFuWtlyZr2HqbfmtZ+yUE23EqVVWeHxju/ZwWoS352EKuYah9U6c/58fJqwb+X7aq1knfNdN5hrMnzfB67lfG2/askqm99PNVGt69F0Qf5nSokHcy2gXNyADTZWmGvRrGrmWscYBe7VRrMnzryd9iaHYZwJ8dcDPmkdaAYlr5LrNyCZy/e15nc++W9eThMy5zGfDkBUr2I7wnlegITtYgVUS5Cev1uvcKyVrTJZj03AtQmsHYB/RwC2z4AVAdeS+BdwnxbMXcqpmDdspZQYByDTHqt5a+Lw2A/LOY+9fg/YmGvjcCaPrYEjc761dmj73dRmVrh9YtlM4KvWiU3S5t58U4MpnyoxAYv1r8/ZrNk+DAy24ija5TDo+aHJ4G52JEeoD4fab1zjY+pWv/LO2wdk96s48VYAco7XhA/fCK59z17+ucG1g8HJMhz+QnydBbg7PngUXKtOoUalRS1P/X2yho2I9n604KFZONKZAvB27rJAGVscuGKpAVCTOLKAmhb0F2NGQW0WsjSr4vw26JYAWFpcMqKMdel4dQckOsnI+EZUfggiBzhQxl/ZmOhRUXyQTq/YOtR7ArgGTSoK7Qsk0k0TXKiVcTIF6ewpzTllMBmAMSgUk0hABrSnFMTiq+jpJ2cVALDkwTt/AijpsIT5aOYaGGEqA2BZrjXi8r50TVgKKr0ovB9ADIAxuAWZYA4OVQIa/Q7pG2G40UCAnTshPk4QKR1PI5KvjLB0c9TYAGxGZbGVpWdA4zkLMwjAqDK0ClKzDnqzjYO46v8BimhdSYPNzQaqrFcOFrP2AVdtORoItM7goIrPDYfxZaDgkr2UVwBcy3uEqcKDjSzIFnnVgW2tPp9ZKUXJXiA46uvj91kaTIYgAEyVRKbMWdowKKFEA4B7B8ZaVwKMUI4L5to9wVbO6YXYXemqGGZcALbac6MsVMGvdQANrgUAzlzOjDquoSYifslwToaWoSjQcuyhsYY1BFANn0EACSYbgkSuSejrGeAJ2DU1qS5OxIBl44b9nowLrprXFzLX2B0UOmpgU0B3DUwMfAVcM/jP7sVgXRhco11xlrtZGLITCjwCqHcDCjkhrwTMYB/IPmQwInAqzTHgUAU4vbzaqxTIp69AaTPDDBREq4yOEH4GEIrMMpVt6rDlDcRaW+ipET7RV4A2ZhDMTmIEpm6j/Nt/1MkJ79hi+gIHDd75c1xLSKiAcYrSUJR0FguugUF2/nSZN5sW4N0wNmB+4vMA7WBT8W5hruU6CLweH1X66i7VWbu017Cj6Eica2I/kBWLRM/oQDg8pwDtPOYqgRUmMs6B9l8SxJB954xoSruwT2kjn1+41wgAn57trq6uuZbIfCvhfdndgGsJTsuRnx3uWLbJsJb3DLg2y+xkX6XnGEC9gkqXezejVIwWaRqlhHXoWkEMn+ecGebWj+LJZrBnEQTZgUWpd5WNee1U1pylnQ2qc/+6VDhgRWx9kOXo0+loVQDODqphbhfS5TJqkysSUgq8tB7byu3VuaPy/iRdArAFKOc5E3Frn/kCVRREJkjD58Jci6C8NNgC4IwSOz8HSjlxbwFraFo0wTUxd9re9sMHWCP4GXCNDFT4ZygvF/hR4Br8HQdxteS5xkfgXcy13MdaXdACpPSikhZIiMG2pvkUznCBbJ2IIssymq30/QwEJ3lR2oLdBEnn+WhmYFeqAi9Lb2VzMgFi5m+xpSxxoKDCXQEDkNoocu+OsdA8dnOZl7fWDuO5pEnYvYFK6GuJ0R/QJMBOLKXeyb+9EAmBjSH4SnBL1RYNrskX4HrJXmXyJPdJwOOAN+CaS9gD2AJE7G6hsk9Kcuoduc6ZOMUX/GBdl+XKZl8KHJe2HH2oEzHuqBVIcM0agvTx7UuZ6c2SbZ83Adfaf+/EMr9X+8rMWs6NrsdOt6UXJ+EKMdcEKksKZGiu2b8IuBZG1ZRRCZhXwAqvn4YGLmH/AFzT+w8Y1ee0t9MhaPMTwbV1UDkDtgNwz+zFMOxVMWAQkOd9ryF+trd6ge+9ihepEwO3zdTUvfXbW8wW+WYiOsh216Hq2EwRuubiLwWuzXuWJ7MJrOU9tsZ7jvO4imIVv18AjpwX2t99/wB0WyBB71H5kvVVlULjPkWeaNBpK4ifsUrsVuxiP0vap1hDzfOkZxSQU8mM6NmlQVlJDcwxtv736BY9Y8z5THMc/qLgmte/qgO6LHQ9Psf+/88BrmX9T77qMXANvxusBf8OTs65W4FrmVd685vgWs9rchQfv3fPZ+PhAlvrFmXTBiPuG5hr8xk+s3bznh89+/pa8Ttrz26gYMtx27IX23fVnnUTssA9G7968Ez/9//xP79R+6s6UnryklF3NzEMeNht2IQAFugwGCwJhy6d93K9LDY41mGAsEMo9NTcdeT8QqLUKsfqQ0FlVWF0CTgA8AMtEDh9yOSnXAQHMFZFAo2AVDQdzkrEqWZw6xI36cLJeEWMl6WaZkc8Pz8Wc4a/Y2ZXBWUG17SBumYfTkqcSDpYLnPD5wDQwWEVqKSGDwhk6bp5VTMbbaCJDn5Ax3L65LwIUMJ7Szh7itt2WYEdJdPfqVGGjOwp9MOtbUWdMHcQO9dcBOxkpyaPL8YFJaEARapLqct8GdxU0wEAfM8uDU6w3pnANK2gmHlKPq2HhjLBlIKqpNYBkVlidFLp4EsYOaWMCP4VgGrOk/WXY5vxEpAmoLAdQI77yMRrbC3WuwLdAq6pRBLv1OuuNnAOSxp5rS8GHthrbliAfUeQlV1Jz8RsfEHJWAO+XYoh5xiZ6LDIVL7SB2+cK0wk9ifLOC2yz71zceHSKjCJosHSAFAF/LODkvegxnI68AKNsXbT3CD7j8u1qhXiQDTLKmsbwbeCegAIl3Sk0czg/v6R3db4M5esy+iqdEQA9m63P9sTOLu8FMBGTgzn44UNDaizhhJQ2BsCbeomCvuhIFDMNZb7DtBfmmsqT1f3UOxVMW7WYGLKecTCFbtNAZdANGreAfxm4xZ0tRTAgrEkAyQ6ZgCdAnopOtZXxGS5glz6SfahvuQ8hY2WU3F8NuLxoW0UuGZR+RW4xoAUgIbtPq9/5nukJJRZUJ8yymro5AUrN7YqEanaADsRgc6iKGuF4XnaveEMcYMGgmsYA/xu2Gv2ONBUQDUJPE3UOQ7sL+xP2A+Ca7j/6+4NzF2Xho7KloXTX36L2VKxoWkEATBwqS20PIj16gq7YMuxJwWuCQgDuAYdPtrPMK3w+GwigtfzvHHurGlTe876a8Wcaj2gOP71t4ajdZxcvl8lWkNgPM1f+BF3YyT45vNEazVlJO1dBZTSudwsYjh/1E0yA0VmTmcRl607XwdgU0Aj8DgZ+3QWTcAR9p2mXULsZGGnY3ig4lHWqImVp8P71lnFO+pHg4XH9e3zZAEMusyQ54a7OIcxG3ZeQKuUzbG80yzUdAZV5ZqVLRNsEliLAL26geNzLC91SVz01PR8/U7pJE2md4DOdP+jmimU0gSG4Lr0mYZDXE6zG0ksnHOvYx99u5PTdI4FaKzqAgBsYkyreQD11+B7DUkPAl5O4hWjCbZ1NO3QuUhxjmY9D1+Hwbdgwcra5zyLjY5Px7VcXrTWihJ9Ka8zA3KMv8AHszfNsHlEkyI/VZAtAVLyOcV4b1BQtxwJPkchBba4dBrzj0Qyxp7zzPJ6JUJm8J4yZ5zRtO5n0YXTvRclbWZZEqSKTwvpAbPKw2LNPl80TbImW4LfAGvqZiqWXUqrT06d4HTjq7DWtFd1/qu6wcnG0dU4P+93HBQA+2N55wTZ9N9phwQ+wilVg5HorakMGz4CvuzK28YEyPEcuWoi/laNX/S0Aq55XVTZ+iZzTee3eH0joPVmyYmwCKi+B1yLX18arMuoLdef62bqSi1BHSekaUA7jsq+CbjVDLu5orWynWIqgZv4XXmqY2VjUxt6K4jWXIyyULMl/zzMte0yRJ0JXTY7R3b6++vvrwP1g88VKKL19z3g2rxHALZO9HlehlZe4orPABS5dphrVRpq2xUmeV2rjnsB0GFAVrIu7PtFqfTaLs6k89Jf+v8DuHb4DMt9NudjkEFl8T0+B3NwwFybYFXDa4fgWkP23Nc1L/FjmrVGkM1/cv8tgC2JBh+zy5c7+n//+YBrn3zh8WvfB67xAhNwXN14YY8bXAvQEP+hTS19iNJrFV0f5Wqwljk+080yLJBFh87oZpmdFmF8BcvqjoYgFsGIDKKMJZ1bB5lYWADnAEohkMY14LwVi+j5iSAFfk5DX/5pZ01y7bCCUurjJS0GloNuseGUeZTTIM01na0NaOSzEnZ2e1tumOFEJmvHIFOll6VtBYeK5TViitRxx7KCzvRwkw+aehzJdqYc1Dsbh99P96s4NPweNJ0Q4IKB9gS2mnV3zHDhWwwxZTl5ilzI8EOgwA5UAmXK+YymmIGDOFrn5xI/j8aYzIqYe2p8EJ01ZeDTjS3dybAmAkYgiJWxU0lrAan5N/+2Y11BpIVK4yRb0ypMP14v8+mM9xxTZWfTWUkZVnUKdCkkgzKU93YTAq4zj0MAdK1fN+9AN8vRETQsxwgTq222FnBKJ1LqVdpn1lkLOMwxiX6Ty24ncyrrIR1KCVqzu5wBM5YbuWyogmNrHLmUNEdC5rwy4AYZ+Y5n6LSpspKMazQFs6+lYSOn5ImBDISGwaJ82d0TXLsncw0BpSY8LMCUXcsw3lzeMOgjwIZSUTjPDtD252pyIHBNzDWyMMzE0D4XgyDgWtYcgkiMM75P1oY7GeOui+CgAi+tx2iy5T3zN8alSqQiRm4GDd8NYCqeP6xbsp3YpsnAwSiZ49qSPUo34DAemX30wjEOtQTstHnEcgsgFjCsHCcJYWfcuSZQahpNt0Ti0xNkh09pCOpMEEuLf4ik2q7hngYYyXIjuPayQwdVMe/OdzsEyQH8DNChfJQwiV8qwA3B9YBruBfW0t3d7vkRpaHPehYD5jasZcsS6nMNuOkN3xNl+gB1nXwJYJSSF74SmYvan9irPE/QKZXsPLN73Fk2rBo6tMkEu1RQdiwNXWBbDUqNLtU6/ly+ZBtcLB7rRCVw0fnUDVN6/blbrZ11AQddyt1jkzKxfMcY74oZRDkGdkOUhlhAKj1XOu4BdJfelNi9KbAnylY3mPYxzqMCa4MSdZ5pZRdEM5zSJM8aOMsuyCe0L/jz0mDrMQ1zbo5ddERVvhZWY18DoEZYa2y6YjZ2Bf/yBnhfle9Bc62bGbCsFACitwifuDDx+Cwo7XPzA4Jr0p3iu8DWs3mCS1sBsvCaS5/hXXCNPoW3OhKDJfvhhIOTZtTPpayDEhTw1Sjl4XMsQEs0FpUASRlyJ7ACrgnokjaaXYsGSOF3naQEPJ2t5zWcxPSza9xaE20BQhQQ1aWaeTbsFYBrFdzE1hBcQwmy97h1CFXeGr9v+H8FpA5Qlf8UiKykVHzIXsOxI9yLTsAoqas9OPfoDL75bwJSbpDBpkCQAdEekz3T2JP96YYJ8qdVLh4gODpy2I9krhmcEjPTXUGruYnPHLPTeQ9Gcp08WwMZ7Sf7nVIOyrEdyTYz2OpMehMjj6w1NOkgYG7NNWhYZs+4e6gzBAu9yPhOBeJZGqClHczssy2Ob0tA3v6vWLPdSKrpWymlW7G0/gzg2jqAPwDXWN0XRvZg0HPNdTfgMMXi9yXBoO3S5X5tU01qHgDbIvycS77Mao9DlfR6P/YJ4q09WVo0kmg41e0QJ/ix+OwGA2X+XP8+Bq41M2zr+gVWlE9zyAqaZ6PcJ4NK/oF8wuU88PfeKQvdepY1SFuHne/Dz5SxPByB+o6QFzNFzWTl+zVzTTYkCUKZNe5knAGVVB3MYsopKI7qP0twTTYqEg6HwMVyXR8DNtZx9fI9D5bCZlmolc8Z19reDgLCej7z//P5ktfunw0m12JxRibGh/fwicV0z9mqz1fZZ8pxfQ4WuOb55cc8FBNcy/obP66nSdx+AE28s1Syd2opMMBrluq8uHOrMoHfyFz7DCA8H/OYLfh2u3Ds5Y+tv94Lc3voDBis3c+Ca//xX/+zN+oYVaej4XHZcGUyVY2gQ1tlhMo2pYYc10gZYrQfAhywq57BNZVaXSoLZqFsBrHI9imFWaBCFhRBIQTR7gQKYA1/cADiAEaG8Gp/tfvy5UuVCQgAsuHzcwahTmlRlfbt3lhWxkCbZWHaMAHWAq7p25mc+beirRzm3lb86xQd5apcUEi1HJnYQTjwszMfnFOVbsmYp2NagzYCtrpcooz+KgOGjn5r7SfoesGx//HrjyrTpZMMHTllDKGlFnZa3iPZSrWLn+/qchazARLoyWCrVLaEqJ0SICPoEhlwARcaUml8oBQQAcUeGlosQblocI3OThgS7rAZhpmbEVRXUjsJPkUEoVGTQsBmmiv0PNGyKHiLtouvic9FIFxBqbPK1o0AsEbWxSg7Duib9YufsZMawCCu4bDsooOjeebad5l1glYBYersGRH4dFutUma+m4NzM6ay9nPwVZc9Xz8MjnrGZPrZkdDC3WZD1D631iJGK2w27EGuc2fAGeCBqhHx23To814MIzNOM0pAAIs9oST04XF3d//AzrpYDw1uYHy0nvLn1/svEnMn84xyvATXAOyjuYGaF1yzPBRlovjdAPPZ6ykziu5juhiTWUbm2v/L3pf2SJItWUXuW7+Zx6D5BUggIXaEEKvEMiCE2D6CQGJYhQDx4+muzIxcAp3NzNzDIzOr6Xk8BPUmp6ojIzzc72LX7NixY9DPUpkngx4yQ/rQzpwrSSAgeOEQe02khHtaDDrv7MKpUiqVNEvgPqXsAkysVcXMb8oTW59R2WTO/rA/yeZHoH5EzgTJG8AtM59MKcpOyzNwVoVabriGT5bOXqBOfHeALlppV0FbTeLy3Nu8nncXNAXx/Ug0AGDD3wTXXC76vCerjZ4IxhyfB3OtSHnRvZKmJEtS3aiDDRgeH3dv1FwLaNwOcR3yOCzLjoBhI7BIAnw7dxwVuBMgK0FZAl9ppOiZAqRjHeMVlXG2mHtr+PgkTaMdgq5KLkU/lMBhwFMv9GhiwrbmfiirYIe5ZAMCWlj8P070tBG45JJ9qRUZdoPOzGWwMjWI8F7aOmvvvb7LTugs1xmtc8Qdi1+6uyBKJ+mopDPz4nwL401BfTXJ4Rro+9G8ydZk1WtORomNN1mWcO05BxUT/M45LxsoPTuAITyHXE5XgJzBObJ5KIZvEKI6f2LfRqMqfwsIYTMDAAb8MbBGralRQroqncK1xDICKKLvos0OZk3GmjuOunkCmyroeNa4tca0uvM5QIwNzRjGF0mCMElP2E4mHeAjuFGV2LzNaiPLvWQPUi7U3RsDTCUA9ylrhp9AyMQlho7UUdf6b7PDY4Ey3sMC6gwsDN8n+5TzaUAqPkCAcpxxdOTHuZfGKwFs8RklxSwFMpKQ8hC9cKipmmsBHDJAFsaWZT9iV3X9sBvCGFyCa7NyI/NV4BsSkfR7tf+k89qNsvCM9MWcqKF/hYoN6lcGZJY90hkbtjy6eKsDKX44jkkEORFbza/ot80zp0akzmjlQwz4pgJhdKDW1LfmWvTUuN4BrvH5DK6xckErljapOs9b49NnrWJU2wOzd2dDnYoB8h77fArqAq7pOzNDAmE91wOMie+aM1Q2p0GCAjJqRJaA3PQVEjPlmnmOhX9m8EQ26QS4xkheVo922Wu8z7/WNc7d6rIGS/lieKSnA9G5d/TEYuxv/lmAa3qHRDz8yQ0AZDG221f1q6fBtfgka7s3LzebG2x9zQQHFoBcvn08m3eU/ZVjsEiB+scg0tZzc/35fPhwKDyPsv1LJm/GOs9Ta8+LQECOgYQV2ULmaj23isH6er8lDQ3iLzBeOD3WCz99nAFFKPFAjyNiOfSHE+Aa9s4AYHILskkax15HYZtKJqDmPvezoRv3vUD0GrDPQ8z7MuxycrwmUPg94Nrxmvls9Z4GuOcnf851576ay2K5DgawGT8qTZaylL4Krv3Xf/LXD2TqxMsaR0PMa6PZEUbEQY1SnWxegzwGgXhYu2SGwAOFbVVWkL/TkY+UdGREoYNEweYWeE5pVthkrS3jDLLZQerW9b67u7vb/fDDDwysqFfl0jiJxUKDSfcQ5wqDOjWtknmPzkaDaxhldZDiBFWJVZh7E7XXgVfsBpQDQnA6mcFyJBuIo3PBZ1BZBw8elwqGEZNgIgK1eD6+z1okAdcSJOk+3fVoGEUdiIhp33ZP+yeDawKx8IeleW5WgPFjUGwtqABIYc3JSXEGMI6/nRmAIHTozLDSYnZZEQA9Cx/jmnEiOsv7vru5uVuAaxnTeUhmU2RO5SSaMTgZhtFnM1AZIKWCr9HNLNfIdTJezAIXK88dzDz2LONMI40wJAyy5HoEl92hsvXbWmAaY/Nwd881hi6fADiZkR4sEzQNyfNj/DAPKodJ2XAcSmshjs8KrHEzhWSwh0BxNOE6KAljQvsI80S2pYFnXE9dPAUECUxVh7U6nFweqX00x8+aLi69oUD4XqU90FwDsJtr13ygmYGzB/Ftf3X7oHXE7mtc8XQkEQTe394QWIO+GoE0gGtmYgBkiy0h09aAesrVMU8B1wK2IQDjnuazugzYIIoSPppL7M/YG5Y8h6kFAIJldBZPT3ctM7zUxKQdgQpAXfIJJgTnEHvSDiwBoULoBQrgJ46yQCPr4hBcdtOD6igXhEyZTbLH0rGO2mcAxeww1XeFXjPKN63Zxv3IS50LMMv3AEQzs4Klr7hWykXxOgE3gTK7pyeVi7KTsUvrXXpIHTgEY2Z7LMA1jA3YZgTX1NClAqJxKtOxCet+MA9py5ROYXe9gKQIrFNGnjVMh/04r+KArp0nMUisMzkaA+C1OFLnBtdiB8lmIgNQU4J1oe7CzdoNeFcZT46tHjISBwwMPR9hZ+Z3eD2Bu2woGC9IAMH+Yw1ZA2kwzAK65cwh2HwGtpQ6EuI63Ec4w90BFwA52WvWjBQo1fo8VaZnkXvaHuosQbbhmSAjbCVP39HBD6u2hNstS5G5SYAsRyrJfjutq3UQZ6u3ncYlmogaC2udGWRI4wKyh9whlF1BPb9TziGsPgBq1MeiNpqaGvB3LgnV+Wcw7qihge3mazdhENtNXUYDrrEzZYCkXNC+Cp/eLMt5fobp2FhBs4nwGteZqwqYkKKMgcrwpcc2uoiaBZxEq9Z+tNmwj5vJ33Pkzp4DkKDPyQ3a4JoStAFMbIMRBB4ayCu/ziYtiR8wo/lv+iU2l24uJLpGAh6XYlZNbRKbKv1uPUDZ3AozbX9T8hw7jvMb8xGQJ2Xmsit6BtqnaCEaqMoSzbmfBHE2uPwQgarPL9gn3l/W1IweXtj2tJkGnuGLQYNV955kSZK3kTE50/o0uNYJOp17SZZn70SLUvOVOU4CegmKt/0cXQkJroWVrPvCXmitwdZcA9td3xu/U3tQpGCNZQLJEosfDWsINNXZt2KuWc4BB0z7QD77VnIhRdwY9iTjoePy54FrW0HzJgDgvRCATaBuM9d4B5VgOAYYaBdHtWTu1qkwjSHP+y1AZfXQG2OQl9bPswB1as//EuCavjFnWd/SUotR8coSINK6sR0JoOELfBbAz+fje3Ppz7Ez7cCvAIq+br33COA6no/yZYp12Qn8Wqc5IP1x4rEuBk6s1raoY94GWdZloT5kNBOLcV6O42mwdu6bj1ZZc1uGv1xglO3J3AQfL9nFXGjvN+tM8/QRc20+j/+9Atfy9Yv1P0Dl+KmLhjt+tFO2Zj7SKfBsvcaO1/7cN0u7lc/2Peu9wt+XFuPjufpovr8GpG1d/7O9+flnju9LMdwxuKYHP14DSWKuv6ts9n//Z3+TCFHKbmJgPexCsof+TjSe6OwXg0POLg+uEbhcXqhxAYJMOGUXFxHxFzsMjgMeCA45wDUwerRQDMxYV6cbIAgll0isfkqP5eyMzh40QQiCOOslDRJn1avks8G5gA4MukoMVoNc2jXpVBcWWYniZsAVoCiThDINCzmH3WCdNpTMwVGL0HasMUqDxDoZgIUFoDF2DPCdGZV22zMBjzgL0XlKgJ9DhA6ccpMWHG2GGO5R7APtmIBkyhi6hXs0zsyeiaMo0HUcSAuHdnRYtZPGrlsGl1Ie145Yz3ecL3xPmiqoVFjflw2P5wvzEO8FqNpsw96wEyCbmmsJeuf5okCvf5YGS45+vjMOZ9hK7F55LtHryfgAACAASURBVEbfmg2G3xEAqgYWYsnkXM1Bhjm6u7nlo6LDJ53zlOfxumKucc7Z/RN7ZUfwUsG3NLj4DJlPB75kX5LVJU28WWLabKOUlLmBhYMSNU14FGvULK4E5wGSArLHYY/4MNfhCIoU5IgZowBBhxicZjDWwFxDMI6OoWGIZU+KxaCuZmF9Plyh6ycYPGm1Iw06stbuxFpDtzsEhfgcdNcCsFf5jPVj+HyjoYFYQlq3yc5lrPDfZA7hJyxXn8AQ00dZJcboCrqKBtfUue1FQRXskLUG6cBa9F5GuQFogV35UROAA5hdiYvIQHOASF1HjKF+z4TJ6ILrF8WITYARh5DO9ADE8DoAKoBMWIMJnAjW+ftwL7C/L2J/6GWVg9KugJHKcmoIKe53hxfpzzEQcEMVogMICjlGboTx+E3gGpgYAHwsmI3EQ5pD0M5Cm5DMtavd2c2NGiRgLzwBXFN3UpYoVlmlnb8EYraLHbR2eRPn2axgJkYceKm0Hffh8v+dSuQxBWykYxAICQr8EZMLHa/T6EW6oATX8h3W3AMTm4CJmSix7Xg9OppaYim380ld2o7N6MJ3pJQR400AGSBeNfsJm7mFmLPGA+jr/lukOoBb5hjGB3t5/4qOvlrvZJCOZh7Rhsx4kIk9u0U40aRzS+AydSXD0j287QA+0q5azD3+BW2Ap7RL3aWtSaAyrJbBTtl0Aruyqc573bcBfvoP3WFUII3TjvgO95MOi4YsNTJ/8APb/Ea2Gpv1UBZQ3WIJYLjklOLxBhbDeFKwNpNXGgMBlM2OC9CG76XmGllBDjQNsgVMCRibsy3+Qut2dpKGiYpUC6ApDDXY8AOATWw2+lsoETV7mDY6CSfrmgZkC6CWvdDearzZeJ4C1qD/xvN12Hv5HxbVd3AuHCC+iCUcuA+9jiyGz6SGQRImSctZFsODIKW11oxJx+OwHIg+0EmQTmwEWKM9oq04p6xByi5VHuoKC64rgfcEq/yMZAqNwFm+hM/BYisbEHIJ8n6I/UMyBGPcrNlIWZgh50Tn4+O3IIzlw6mrfTr1av3mp/0Zd1wPO6x8Epffu5kFQfcAiJExyTr0Z2RLDOQmYTb0pRbg2gvuxd2HCXy6LJSqCR+Aa05uFpjpPTHBtVQG4PZoTxy/CLBbATMBQ4xEb4WMAq3aV5V/eczlWs/z9GunjZrvy14NJlXMNSKL8vGr0sV2sSts2ide2IbxZUk48V7gO8Du2kGuZ914llP3m2c6FXh2YPrLgWuKwRZ3VJprtD/BBOZ7woKmdrWaMG0971YwP+1oPvc9QX99ftxyvnsx9/YL+bYvgmtZewJubLccSelsGSCUQRMky0KoyWBpvUQrr2806zFxYCOLeU/mYs0q/N8H12oY1shTAWwNcm2e+RsvMmYqYsQKXAuotAZNyVz7KrjWrDV9/Yhn/d/5floQH4tHo/UdAO4pcDuPnxg0cccclg+B418IXOMInACYP523T2zR1ueXe/NzcE2xg2drgG7ah3r9o+149j/+xd9WPtl1pf5IpICraCHjEEcMQUYxKCIwLERKAJs7qQEwQ1CeEr9kQ/E3dSLOQHK4JECC9+bww6G4fwFjBiVe0lgLqMKyxf2ev9d9nTNonsy2GJcM6ARUBL6JRYKAgAspFGv7THFu4BRJ3yjgm4KUBPhLVNsOURhCRsHZhe3MXTitzVXjCQf2Kk0V5IQhWCFbyKAMgKbcJ4JnsO0wBgEEt4Al3C9BRQdXYaZR/Bci9+dnu7uHBwVIZvkBWGsadRvkLKKI5GdM6cyZlYjxkAD13p1EBQ5hDQIAQXmdOimm/K2BqGh1BLzD96V7bHT4ZiYcYx7dPNzvDz/8agGuaWxbfLvKGAZTBe+Zz5q1M9/bzvyhmm3g+QhkGbANa41rcwWuhe2F0lc2sCCgos60k9Jf3dZ253TwAa4lyEUmWviJWZYURgb4iL0CsAyML7PcrBNG7S+XbeJ+I6bMoNMlFgLlminZh6U0JKJHiM8/PgpcyzPAgSxAz+MgQNfgLYE5MI8M/qSElN3/1JhBzmGy1Ifd0xN0stwVDJo3dsyF+4gxCwYaWWgck7Pd7bk61xFbc0dKMNSitQabguAPjDXsn4hyw1Yoxk/DCoFoAdew9jK/2VuyB93xDWsZANkZgCFv5sP5+e7127fdGwOrt+o+igNEgDXKG5FMuN5doZQxZY8IAAkIqewFa4oMQVwb4HLKOMEAAnhWJYzpyPlO0O2FoPtzgWu6jpp3BNhgcEhwzbbaQR6BPJf0EcTbP/M5eM8Aj9yIg8ET/gddMgJ60qZj6ZfBNXT/FBvN9wfAkeXeCMRUMnpxe6uAAMEBWLMsiQay/EhwDWuwdOg4v2Cj6czh2nh3B0zMJYA8gCC4HzQFYYdog2tk75jFNRI/Occyr9Egi21TB+SrAkG5nwiQBlxTQA+bCAYNgIfYFADEWT8oPw8TOqC8AAZDHmEwuutjEht0sNxNW2fQbGwQFk+LCDOBMoJ/nWltB8PAA4OKHRFHw4Q8cycPdG/REMy5m4xuSqT3b2aHG/QXAxRgohIRAdeajS3wocCyoeMSdnQ+m0YJQG31ftZb2g1Nly3VR/I8NxtXTUXUGElBsm2Jva21w6n/pltb1xFzDV2a0yDAOpvWopohCD8ZHUWArRa4BqOIzHkzAdHg4nB+RnCNJXcE2OSDqPOowJ00DyLAY5mAJL7wXQTxfMf5d8pEn2HTfTbJMYx32Jnm+fw5IxWABYTpMj8lNC521wTXlCAVsJYmMs1cm9UFAlnjjwlsspEcgI4ca/2uPVeBBwDXwsoXwBa/NL5CQXJh8Ri4L5DIZ2YxDW3n9Mwu56G2W6Q2Mv7u1JsAtIBdgSYcP7Py2ACFDqASPnxm+zfSEtX1s6/QpGf/jC7rAm7xJ36pYoxmcMnGpbOt/A2uc79GwMklwdI3nQ25XOZekbH2DWw5WPGJ3NQ5VfefFhH4CNeiWe35vrpX+1Wtt+oKFnTnZqm6Op0zoTfYpvHHZ6mrmhjgbDEgnllGwg1MTerJiXmI55X90VpWN1O/ZquwmPsw1lLS6kBoi7lGXMqJhAYS5KN04tAAVUCaVVAYf+WIuVaMKj/c6r+nLy03wiDzKmprcC3AvnUghw5WlTfmbF+VoGkOtMwW4E12p3FBrkk2cOoANO/nc/aj1L+WgetpRkq9rwLXXxJcW9+Y7L9itCUyMse9YoXxnvk8YZlvPLb28JizU+MzP7u+l/r8xtooy13B/EfglK3suJ+sGzTYy71VnDWAGoE5sj9VrG4WZyQwJtCgZ1giDhk+xQJaaDOmw78/xlLW6NXx82Qcdfnj9+OlAo2oIXcawKk1YDtcfsmKuTYvocf2HkW2bPGnQb0CscfvNRZ5YXvd69hRUwmRXpbznf07igo2l+VnwNrWsPT8bu+V3uztT5zaEz1Pg72c0vrxofV9fna9YXDstX35E6uxXI5r7mPrfrhuN5bRZzj32X//538z29alTVk7BVkPMCBBrxzdCL/XplJevjJ9YGqFeRX2WUpDwwagU3KFbn/SNtIBoI5dCOzhqCGoz/u1Qdt5T/lYHDqVm2pC44yEgh8ARYGH3qPrRsRfWWrdgxoMSC8sQZXYLACLmN0ZmiBhI0k7zcw1I/4JSqRHJ2dR9xJdJMfPtWa1sRbaToJY2MmK7B4HNHgWApVDz2wuQDIKnc3PwmF2GwYFY0VxXDkqs5HBNGLa4GcEzViOmpIRa41lzgTWIOuvLpX4FDrn0TlOltaCu9G2USBqJ6u0iuT8ZvF2gwFlWDVuUxS7hcvlYElYG4Fe1lvucY5TwJKUr+RQmCw2rSVpHWH843S20XNph7PWWWMY0zjQAabu7u/JrMT4Yf7YcZddRKXDhj31tgdTTOOMdSuBcDvoBMrERoTmDQIiBIEEygyWNdQemnrD79w3CODC6nQAQGfK85LvynsS7CtwFiMkmkhY15gLapJxT2Z89N1i9IlNACAcQQVAYZVv4LkufC2x1SRgrOAmuoQ6Y6S1BuAM4wFwDN93zW49jI44VmxucKVGBmFa8O9LBYb3GH+XhJb4fkoCzDJiwxTbmzAfk9VOGI7vrkDK5Y8EVq11FzBn2izahGhmoTMy2FaYcxyg2AMAoqtUCMGRyycDrOF9CFr2e7EjrHkFsJTlpvy8Og7X/bqz6sKjwQEHwA7OM76D5Z9mrKS0mYL+ezPwwLoB005JCD5HGHhObKAhAe+nGhpYp42LSQw33CcPdJeeFshHAI5oOVrrSYeNBIUuZyXY52eT/la0hCxLYBYT2BssU2LZqNhZ2afFbklAqYVTJVNxrGQfDOKwUYnL286ih9SBJwE8MkVlk0wjNKNCgV+y6UunUjpOtCkcU4v+5wT3OCuoVMflaIwGDJpn3NIB03kAUE8dBMXwI/P5XIEv58GBnNjSYsS2Q7h0/KZTmAAWjC0wpdgx1GWfsZs8v91dWICiQIR0yJTDr2dXVl13lMSG5gJFKtY8MgCmOVWTBHyErB+DugL805FxnA22nQE2V67qCAK0HiJNoOSCNVudHKC+HGxm2GMO4FUJJqYH/q2yOp/TnFvV+LJ08whcE2stzKnuoLoE1+TP6H0vYdZY2D4AH64dX4NzZp9A5+ixMy8fxpo5c917byQola2TruX9/e3u7k5JjWiXEnQzQ3v6eQJnHdSNwKLO8EpS6lzJvKvJR875kHP7jOcZa0c9Wqhh5eHWOYbuTqg9BjPUTn4A4P3rYwfdcXdJptXYadwM0mLMmQx28xomyqATKaYXNc/OGmBTuaZsXvYIEhGl4WsHi8/shgZpQpC9Pf+m3V0BXgTBPK7LMDcufZpwNVtWycEGpSQHofGXvfF6tW3PHkiQPsGf8nNd2ZKKDPo1cd6OgsP45vgesZkvr5wwGwG7/MP8qAGSJChSPg1w0XM11haTBw7qo40rOzwlOAS2xBZoe4wR9BpIsyfFCtpCHIfSp+4gNPtTOletbaglpG/iPg2bbwN00218DDDwSPWd56oca5oYMziVkRgJyq5K0I1slEeWhQiImJRDzkILVYz769Jbl56O8tnovDnUqjM7n8FtgKSQfZ8YI+vM2+MIXMjrn//tFAi+YHtIa6z5nR77jH/d5xcYMi303+AJrzPGI3OL75ljkOfILXKZeYznbZf01rifee7PdTOvJcvv+fdSzHpZjKFL8SOgv9i+g8EzlrPvc+6rdQly29y+14/Awc/X/oy7spbncxBcq/0RsGtjtSQ88rpPfNfrsaFluydjjeh6L6+rZwk50pNVQFls/QC3ez0s7VLZCFmxRgrLdjTmHZM1wdn1k7Ydjhnqe87ntf7H2E8b5PWW6wTcW2+q9b6t+whJQgvx6M/mjK9toM/ho2cb49r2IpZ2+e61jxyfs/Zf3cjWHcmPH7mvz80PHhdloaGCCrQoQqgzn+kA0h3GCIa4M5EcHdPsmT234+MMYfSt4nQps9zlVikXZPnoLMGCNgkDyXMBDyNfkoy6tFnEwCnAis52wDEH+6HMB9Qa4qQpL5GjoI5IlZtxCYJKdbqsKfobcAJVXuYDl8Gar1NzHEaPHoH6N6PcjEEZy660jxDI6rVzZ+s62MPnZ0kfFkzAtQoih6ZEsQhXGTE4KTiImU1PiYmdxwQhWj1dqw+HgVlXsN4GuJZM4DSePNYoBisGGv7IwdEz4p6jbUMQ6aBSFlxL5cMShs+9pDQkYAccQuqggLV0dlYlso0+J5PssmSyKbpUBO9LUJGMcwK7lCqnvCiMBjm+k22ng0PgEe7FmmrO2E9wDXMKVhTZmTcqlyO4Zj06PB8AtjMEiPvX3dPjNz4T5jrdTwlsOIjFPQFMxnoF4ElQ09dTaYtAFu3lNhb4F9mJ6QTmzHKAtcxlAmN1+muWXsAVliYDZDU4DWZeHGsGn55r7mfrfiFrD2Dt8elJwDKed3dOjTV1O0Nw7NIcBiraJ+dpYkBgSqWhAdfuzm8dBImpBJYaf6IPZI0gBn5XV7sfHh7IgsVzBngpgNuALFiiKFGfQDwZYGa4zn1G0MmdLrkvrYNYB6cPiQBreB2ANktCr2/ESsP8UI/NINfYc3K02EWGQBgDPuw/jylNDOanOtfibQKl5NzFKwrII8vGUtbLazHV2JnTP9yrZyoJZVMAMcV4z+gw7MYefE6XRrLUMCU9BMas/8XXVPaZZ+M9GVxjl9Cw5ZABBCsN+oEpq3GZNZmWBhQB8JGR6063y6YP1plJUEH2JWyLJQumvtrCG5PHs8lyKmZHO0BlA1zaROBhJRSP74z9CsuVc2/MB+NAlge7tp6xnFcs34NYfdjbLhEFy4myACyPbMdBQdpxlzK8A/YT6/h1j/KzN+0jamIJGNe96Nwikxm2xmCCbOgyaOS3ppw25ZvuTgnAqcu8lHDKGM1SUnwfAHZ8f8D1GYS2c6bvZtJnAa712UchejdWIFBix1MdYnNydTCb/Ue7FE9Zm6cCUO4MJ/UCsHUgrMAeZZzp6EzmTJhE3PDQoFNCjEw0i8KzzNNgHDuG+hrUqgNQyO80wGbmWs+FlSSZpEsnWWi2vbNBgspExZxLMi6SYdkbM0haBGAFFET4PiWh7c9nqNTwSt2VHx5ud3e3KAVtcI1NZQiuufkBWW56DXOsvbAMPJXQEauWiYTSnHvnWteZtFiJxUZPh2zOl5MS8ckwZ2Fd49nhI+AqYjcK7Aq49rT/yQllsz6j3MmhsBfoICxJJe4DSAzgHGFyEubyhesCoAX92asr6oeq7BDmVQxFnjkF3Kfjo5+BSRHtxwbVvBNoT9yh3cAh5r67w0pHUn+mXVDlQthxWBMAuAOuadnKBgWcJlDIRSMfKve+Bh80PmY7FlivNfqCqoq6HUNACyF3Jc/FDH0hUBtfjmuU3UKV8NWP9oi6m+tvrXM3NahmJrqRBKjxH9v3bNs2g0E1z4zNs79ORqw7BSvi5nW3wLUC1grojB7VMlDT/fZ4yK5ugw1rkK1AzUXQPZhBE1yDjR4NXvKsAbBs+uoUnBY/ca15cTWPuUaSVHkWjjF8gRAFRoO7GUy3DXAFgBv/6KzUmtV3JFHl1bw48+bB/cm/C+AY+qhc8P25NSCQNY53TABsAUatWHB1RqynsUp1vWYGgDdLjnM3S9usmwzop23daFADHRMoWfr5sgQ5CwOuem8sun7mTSrHz//ylZEmmKOdJRtfoe+9gdi2RX2PnwNs3wmu8dJbiI332MAMtlZLP8dgwgfEWg7gYj7yvPvXIVy4wOdXz2xMxWakfKme4wa/y3YFFB5Ak9baYmKFGfj8X9uSxX8PgFSvZ8/O9Xk8lrmf7IGluer3T0ZwreleRN+xcbcSDOty777c3HY16xsmdY7F2tf87OYKrDWD7bP31/P/t3/2Nw5x0iN4rOSPmQYlTthCrBFkDZulyyTNyDpT2VYO9QBsKmXTe/jZKwESYJakjKBKjHaogFKrdLwm0WQ5wwxMePC7I5m7uoVGGaPUTkqXdPKe6gQRc43GdJTJBADSJgJgJsAiB0kFGgbE1MEwJToChXJQVLkL+hhSL0vMNT3vcCKt9yZn8EDNlmg/ZDGImaGgMcBMxqcPpu7ewvslI03jNrPycAx/59e/pjFlILCPzpo7ug1wNKU2yHqmXLEOWzvJeCbp6wnIkLD9O1lYxRoYjkUAnJQXZnyzDibI1+BaOy3Rw8J9pBQmQV02koBbdQbN/YqZYn0FB2gRrcd7WM5oYxXACPeKueox7DFS6a50ZxbMSFlOi0KnmYeC3KlDljVFoGqHQPtl9/jjT9Q5w1hjvaokB2veh67cR+4JgmsGmFEWWKWes01cnZ8JMpRpz/6IYcRzKwixIz+aMpRzNzQPcdmUvuYadIBTNltdVM+oQQOADeWfGicAoxcE15TRVzkqA3IHQXLkEDjAuAZAx94RePS7d7+uvQkAB/MIoW2x1cBiQymoOrPiv9FJGGOJ716zWfEsHOtRgh77lUYOGR+MG/5d4Fo6iRq4qP1qWjfn2FkolpKijBHgGjXHBmUiDpRPYTL4ogVDlgQpGFG6d8RtUA6RKNhjBmzkkKHdIAArfGZoyGDsAaShHFPpf2ufAfhFJ8/X3YE6aQBdDrvzq8vdOUBhlD5iCeL9BAN97wTn0LTAOpwB0Ww/yUZLB1IjTGDgnaGLcvTWJFbVjQ8OYFm+EiACKHsF/byHO3432ZcolRxjp8N/OZ7c6wbXygEcIr/Z37EbcajF5mgB9mlXypkeGc+cN3OP1GeiiVZZbE0jAGmePUwOoDvunsBL1hUBYIP5sKlJBsQx6vtIU6G1bbziNRHQ88x1d+oq0TQAK3BNnV5jG9t5mM5WO/xUYY04/xA+zx7KOMSWVJAbMLA0/5pBsQ50qvRydMtK12k+E22rhPXha+A7YEe4NxOLVMfGDpLn9+Sc0HPPM1KMwemE8lkAHAwNL9pajsPBpaFuWjC6iAYAwzfk8ykL/QxcM7/QycIBrgXYS0OELXCtbEgCgCVoWj4OAXOfBdXt18C4AzwlLvVzewtmsJjALBeFvYSNtT+Tbu5gVichMYG12E76LdYqTWlonUeDuaYzwEEiEy7yHzXHYGHLDsiuC4BOV1WCa/bvdC4KkGxw7UftN1wXPmsBywu4ofTIAqzi9GW5t5sxAUgLaJ2S/j0Z2G5u5dLE6dMo7mgWV3zbtQ+T9829RFYnwDV30izbtyA6CJHtphWa5/iN5IazxF9oVMDHAIJklSKhCruEJjkrSY0OoDqgVgLznUmm5d5ag0gGrigT8crzPBqogQMIqBlMQ8KO/66mHrAOrcXYbM2Aay0d0EBG7FezyspeD3BNcafeK7vQABafyXstrKSewzAdtXYmULMOxmaZ4TxP5vvqvIrvNoPsaq77y4JriXeEK0yYpQPekBE4Pj6f0pUSD534am1n672WAkjccgpcw+9nQNz75YuhrROLmsPxZwWObY0z7IF8tsE0TNKm2Sd10XmN9T0rDBjAl/+99b7aU/P9+bx9w/m5+e/1cywf+evgmsxBgzgBpo9BLK/zca+B8/pemrmW+8mZuj2Lp8G147XQ+3R9rc4PbgPXfS/9ycRWWWdb97ce4xewoUdiQXGjd88CBdMaoH/pHFZfy35brTXtKxmQIHa6G9mK/31wzVcrsm7Z9g2g8pcD1z6eiz5PjsG13MOpnZ8r02yvWJanPjMr3z6zKFqVX7zwNDX/9Z/+NZ+OI6nLjaxVQF0EXrtLQiNYSoCMJScKlgWMSVMrjopKEhO0StxZJXvSOAqYQifHoJP0thB4S1MN7+9spPSm8BoMYJhrCXD4gWQJRmZoOgdluOmIO9N+QAmNEd00NkA2hiRTAVRr56gPXjHeBBA100dj4vHw98yyUOmVKVMj51UZPIJS0ClCYJYMhp8pOkfRQgpYGSOeRaNHSeAe50nlpADukGm6ub9Xxrs6KmnzZi4IHtQz4P7UUQ4OmvRhUkargIbCxgbXFIO/s/MojEKCwwRxcSrkkMnZEmvMhiilatYSSWZMOUZnuFyyFVCVAZZ1xPDvXk9YL90lVs8nUDXAb9iQmuNm2MWplc6Q2sPnwMZ8UeTfJc1h1uV5CbhN1lMcNesC4D6iFQQQgQLxLNtUgwLcSOaX48fns9i2Na90fyqVolCyy+Lk/HkuRyMOluw6IOEc2IZXxsQlagLfWq8o4RZLh92YIOPI4D8d3QiSdRORlIXiewmwPQNcUwMIMNdQFoxOoQwq3gwAETTx/XMhwwaFuSbdNXz3r25/R8wtztkbg7wuBwXIphJRlSxdkDkY4BdzjzFNSWsOr3QMze+VBJiBYncM5f6oMkcFaXG+y3FPOY/BTgaUAHuvrqizxvL6KpGz2Q2QTzanbAKBsDUrVYik9jmBNZd72l4L7DKbzOAag1s2HbjaoZxTAJlPhAK63gWw8fPvZKaRZWa9wAbXrIPl+wDAySwPQGDer50l6LbxegD5XJJP5trl7izPhXtgGaNr6/AX1jTBtafdNUp6Ya+wN6x9pqBSdk76PgLTchaogQJuIwwgva9E/t3wAMEqgZmh0ygNHu15JTQ6WGZgUALIHrtlSq8d8wIskiFU2cLFjYJzjMcLGMHQEWXJvc+CdLVOCXwag7i8uHTkyFB1OZDfG5v9au2/tiGyNwpsxHCE3SUIF4DFjJBKIKVR0XC8BBjph0DR0G4MIJ39lLJyNVXhKVVSKZEh0DnqTqcp93OA98ZCS7uDLGcTA4gyEBdK5Gi5Yw7FVMx3i+nS85Y9TS1IvcnndmyddaxcHicgSOVWXJZOUFHsHWWf1oJK1880GohmlcAclYqm9BOfKXDNJaPRzormWp9BWbeKpktvCww4dCjFWNjX1v2ZdTOCwtojwxfKeHLdsOlIwIjtQDTgLFjDN9fRXINtRQOpWwKcV6MigfbW4FqSLj0vnSlnR/TRzZhrg42clmWhmVRKXFT1gaoTAq6Jzazxkq6ny5Gt8ad1qHOpWG67vWOYdBmXpEkFklMMHCA4zlwnpSa4lmtjDgKuPYO5Rva+8+mjTK/3WoLPdKhD0ss6gcWy1N5IF+H4arBZ6YRKf6R0YVx9YjuroEAzjn2Dc7iZzQIjuZcNPA6XkeMQcK39y2UAXM3OXN6tc3wwQtPca2EfG1xDaShuVQ14ov0W9qt8Q+rLWYNNwCk5vsodFYDp+Ce2orQ5BUTmqJhBVYLhskuxcR6y9nn6eehryoyVnREgmkO0188RVDBsW36X+y8j53/80uBaG1Evh6FXFSCw77ehtXoqgyhfAdfoFy5AlwHEGVzD/cB3ErjWCQCdH8cgC8GJJKrWg7X1324Q0ufkCNoD1tNJXn54zQIq8NN+xeL9AdzM2su5c+r2tgCwj0C22nM+qyYR66vAmpbqF8E1mk/PffwAT038gX62rmrq19YAyjGg8nPAtTmeSzNyCozL/vw6uDaX6ymgUgb0ngAAIABJREFUcj1XLx6bYGATXIvRzWeCOZR9zXriwxm+KTvVZdaVWfoMXLN/kjWzHLM4RbZZXk8BIf8/uPaxQfnZ4Np/+Sd/9cDAOF28DKwlYCVdV8eImQHuj8WsYJhqKRuANofKXQKuhcHGci03JRDbxQLpLO07p/OAP9GnApsNB7sCgQsCCNGwCbiGQCHg2tqYZ8ny3ktIb27GEVSadRZwLWWeKRmTgW2x/wqc0x2UDjwyo82uU+ANIXU7fR4+CU87E2xwLeMIejyAChw23yDsXVR0gQlg8BBc888EJFXCmbpqPWcqqfFf0TgDAEPnE79n5lglqNEdi/NKbR2Ci+1wolwO88bOji7xUYYn5RYuj3SHT8zP8+OT51BdP6VFA5F0GRAJxsOZEjBWpU6jV/hS0FhzEfZZxhljRWaAwSNcK88CRzhd/3Kop1FCmFcB18LsiJEKuAZfhOBdxMXRROPqandzC9F8BBhix8nRks4RAo/sBd4fQKmDOiaeXehwYnmsm1S8ohMkWHLVtVQgIteBSzpQmgu2GoJxggcBR4tZaUcbzmrAAuvukSXzjEYg1ljKoZ0AzSV3KfOKYzFBZYmbmsZf96n93qCG90peYxmsSrixpzUmS3CN35HuuiVcnuy7glxprp3tLlnKstvdXT3sdiwp1jNHdBsNDPBv2Jz721uVnZyf7+74bzEAU/aLecuRA/sSsBWvZf0UuDb0m7j3rLOHmwuQy8A9PxgnC+1rnyBwvJBQ/+UV9fUkvK/SKK4fl71wLHAPKT2tBgG5XUYWAte4qM1aiwYV1ukrSrjVeQ/jFWBb9w6dNJel2rxTAw73nvJjnslKOMj+mwULhhWCuQXrzuWfLOM9c7dQU3vDgmPpVLQLENhDO85lScgC4nl4q9LkU/MNgT+XsD03N2x2APCZ5YXir4hMZ/CLYJrZyXgt/509BACj7a8afyAYRMki7gdzre5/uHfcg9gxAIFVVgbAW/qD1IypdZtxGq5mjd8kPOh96jSrdYwyKjapyXnHcwDAvBoACI4zoOUS4BIMNwDU+qcqpwYTRyxjMNeSxFFCKkL10MmjfbM9ICPGwT3ngQCinpPzYY26lEPiSaQv1o1RJriWZIfOKwGHCU4XtsXadAn6eY7ZmQSbj2cVAbRoYUnrTqz3y2be8PwwuRLAC9ePtAwFlFnXbYBr6gQaAK7BNbJvfUZR7862XQ0IDK4RYFPnzwWIxk6gKoUMdv1q+y9w7cUlfXify0tzv6OpkGx/HO8koaSzxesRXOvvyHZMnD8DwwQ1HZwElE2DncGCGb5mfAyByWe76yswqZFUutrd3d7tbu9u6deRJZ6KBFcliPHuvVRRKa2aQTU3hqoydjfhCNBi4C+JXt0LGtsAlNPeV/OSdzMzBWwsS7HBAFVCUAna6OyisYylHQ5hfXbHzJz/AmOkp8ekokE7dqlOWXfY2rbXeB0+Etau/licIWf1AG/zPQQKvbcFOqvZF/4Q1LXcSM5mlU2q3DSJuIAk0atT0qH3TDqWphxXidVomWGP9P4UmTllpHkOAxQjwg1ZQ36292kB9GnIMBtlKdBLIlqgu+0qS9etxxqgmCWi2ssstzaLTaBMzrRRbulB4+qIdmMYghXQjjjADxCATd1IdUYxoWngPnspwFrC9rZjx+Da2EZaBUPQOzGEEtTHIMD3gGvBTwlShnG9KgvNvTTzpccgsVNAAjGXlsy13H/KQrMu47cFqJ9+4HyGsMLzfl6PCWMDzDTy2t8C5Pv+OuF+zIRaj3H99xfAtTzTvEbun56P102BWmssZ4BrJ+9jMNcWc5qy842kx9G6wTXGEvkeYC3WR7GJz9VTZaELcM2AdKsFbDDwZG+Hx2Nf8aPRODWH20DZ+kq/WXAt96TBX4NrVRWanLoW1BgDny+DrTjBtfX6k73SxxWXHzPXAsPkq5T8k8bitCNzrR0BuFwH3VzitwFcW8z+CpgXyev0n7LFHvoPIVUb8LV9/XD/avYDrnz01sXvzv7zP/4rh4hz8xJmIVBryYwQPrhBtwQzyWYqk5Fa+bA8pLWkFLWM5e3tDbU68CeABsAaiaQfGNyEbYTXwUIByyXskokAA+ARMPHKgCSaa9Mg8v3ulllg2MjiZWGrNCcd5dIV1AchfWoBPy3sKqe+vysloxJojX6YWH1wLq+qnFRC7XK1xPJDWWiz1vBcANdw6yihWzDXeJMqBQzANpl+a/Q7IF4OTgXWCoQY9OAHOlZ0hNPR9UblFS6lwBhGaB6fFYhkPRGW/qWdvEsrLNKN++J3vLzsvv30jY6vGAYQ4JdgP5wKHKQRj8d4pmQhC7kcNwc2ckB1/1krCnSvpHezAtcSGLSen9YNnP51R8guD3Y59NBlk9AvNHLMWjMoiHtHwwaMS4v6K0DD9bCOsZdzv+lcJ1aZwFBeG5otKA0DEHk4kBEAQDDsTIAL6jTWP2SpIVAehnsewJUNZhON1ozCfiFQUEyVpQip1np0WwwoTtDTx2nA16y77DGCfaMUma+j0tBBuDT7pNOIv1GOTPaa9ZJoS4oVbSCC+gC73aU7hoYheM6GBsxhc1+JtQYWxQUZawDT0MTg0oL3sEEBUVXSLvasANEGRVMmnO9JuS/WaIBGgggG1xguptyd4v5geUkfrMA1szz1OdlHlhKhWSYbpBiIMhWFZ0BYHW6aQKMz2F9VzhnmWrqIpnPm/nl3cQ0wDyCWSx2K0YF7mODaQQ0WMJJgDANQoJ4c9FvexDwDw4nsSAHXWlcWRmJDhxfNRcC1lKjun1liChAH44e5ury81jPjE24+8PYCMEzjgySNOoj6TMJ9wK48P/M6sfkJWBJkq1wQ4BJKrKUvBvsT5jHYgpk7luhiBTlJg+8FgDcZgmg2AXsLu5UMe8rN2ZUyDRS8n5I02HI4OS7cX6+082lSgD1B3SaXX9Emo1OpwTUGeSm5csk2AYTY4IBADkwIqu/E9kZQmk6hsScFrvGsOYgxO6QDwo7RmgZoooYllSCw6DmZWqOD4XQWk2RIIoggF9/QwFneM8/22Gw5mtCV8ue4+RKIge2peQagkzWSZyBgGs2koXWVaze7WyyhdGOdz1elcG72wucHfzYgGdaEWXv4G4AXHGMy1AyuESQx7zagHME4dguVniXPYXc1JdPNpfHa/mJ2xP1SaZW+I4ALQDYGrhqeUWXeAUF8oYzzeryzViuYrEBilhrDj9vtri8Frt3cXPF8S0dmnrEG06pzKEBia5EundmAa2JPkrFUZdgKFnI+JqkJhjLmVaAqmMTwO9OIqbu58/ypZgQGSAyupawzzLXrG5VKxnOPPmkE8FMaKaAXJrCb7bDzt9lyAX+SPMH9Q1s0ibo8W+5NZ2GaiKxY/WZnCtyQCx3/gUDM0FwLK5O2wHa1mH3pSm7bysoAJzajhYr1LAC6NW9Rqo/vjeTKIrGWIGfFQuO2Trm9WTy4H2m7zQZfFQYNxqgZ94dX7uVo8HHMqIGHPWcGm4E1ypi48VHO7bDTph9SwFdpaorxlj8VF0zNtcHoOg2uNeMpvoOSwjZwg4kyvytnVe0FJ1ePgt+N8G0RLIfFvAo5NWYGQDfANdmBPP/XwbV12We+Y1EWutJcWwevcy46QZuw0tDmaC41Px9wTdf4Ymz7xbLQ9dWSkF5r421960fzFsCCdtw+Op8pzP0wWX3hD6+VA2D17F8FCL7MXAMgGVDSIA/HwWtmOScB1r4fXDs1g1+eW9vjrW6h3IEjbv9otay/L5iOnrNjJkJRAVrz3T7XnQ2eBLPylepgGXOspACRZL662NcTv6nhXYKOISDos93E5CNwbY7Bcp153xUx4hjg1NnXAPhyzIYNmVU1/sLCjSpBvz0bZbMGyeOLu1y+Ucb3K/jshv377Lt02Z8Brv2nf/SXDwxmAjIx2xXHXQBK5RGokS1NKgJyKf/kwSr20+UVAlgFBnzNbcoR2N6SJWJ2yDWYJegCKiBGWUGJL6OjIhy1b4/f+Hm8bzqAraMhoAAHeNqAMxuXDCA1ztpBFBvEGewwswLc0CFbgWtcvYPCHv2adNWrRaPPolNo69ch46+S0DhHyiKOTojM0HbLebFmLJLrLLwSOt7o2JhmCQicEnNQZbQqsajsJzJvxTrLMziTyPT++e4MwZsFeK+u1K014EMCjanFhkw1yiDpNFpIUaWtAgrLWSEIKJbS0+MTnSYIbGORUtTegv34DgGlyp6LbaagqUBcZwLqfgZjTmtOwfgsDY1mGA+20vjrslAGjJdgCEpEWGwm3T+D/1F+kgDw6fmpNJEEzkE8P2UxAm10Blqw1YAi17UD4oA0LDMyYKsOWNKvYlkdylacsYdzSoZgSjmdri1HxWUecel8Ay7nljGYgZUC1pRadLlU2CbKGAZAMvOCgGyv64xpxqsDZO1QgWsqU1VjBZ0CKJ2SUwwdOdmGM3QLfXFXvYBrmNNkBOVaS8//DE0czPh0Z8azgGtgtaF7KLXpLgmu3VyDWXG7e7i/l3MD0NLgmpii2msA8ZW9V+DE10aZrw5rl4c7E47XkpDg/kYI7awg7RAbBoBR4zkw2zE6NwCsKPTtxgBVRo/7ZDmQ2KQs8xwsONUHvfVrmizrY47AheAaAKgX6qWhEQAANq4bO91gaSkBUicaSznxntfHR5Y34bN8DrwJARgYaAZ00lSBgth4PgBnYCelTBGlryyZBTUL+m0o51RAiTVygd+ztOewe0f3Y4JYYGKi7BfziIYPSHwoKxfA630PcE1MKTIQzQpJObQSFzp3KHwfBoLLRsX2tNal7XjKrc9xbuWs8Vjju6rsy/deXYgRiPKsaeZTzqlOvnXpl+lXajIQe8lugy7xw9k62aBmk4tNt9JD9PdKO1BLpgBPj4rKvwWuhUHLMcF+se0no9HgGoGyBPcEtMFIV4MZia0bOGKjEwf/2uCOGfSsOYNi9xSgi7mZQvTousjZWzp55r/w+/ZcU53Blc6eEiAJhCx5avAzzEh3AK+yNJf7e83IXfL9DhF53rMlCrT308lQIHKE1mHLntEBGWxcnMluSsAS0BVzLXpraWYA4O7F3wFgjSw3d+yWPEJ8hGWnTYFntuEG1VgeatBNzDWVra2Bsi2AjX6FEw+cgSpdnEPeQBeW49Ul7KzANSWXbmlX09RAXdvFSKOddTOZDjZbtDySAbPBhQJQO7MpWaXfJJY2EiXyPcXEoK+XDrj2kzqAaPmHLk9GwwQwVvHsYTVWqFOJlgRXSAApcgojTmuC4JqrEqQNZnYWnWVpjOa+AtLRXJu1BqAv95lzdzLXslMyl9mbeQ9BYdudNbgGsDJsf4xbzuKAc2kyJBMXVpmrUNgoyeXeVWa9Ampj5ORwaHvSpwzZohtIJBm6XH/NflfC1AxbsxyTeFPiBvOsBgdhrbH6gZ253eDA+0cU1+Hvu9xcAJwZeiM4roiY6y2RWXcaPgWEVJXP2GcNsvW1ZiCb9T8DSbwmhmz/OQWynALXcp7KRApcq2lZoQdfBddiGwXay2fQ9VVGHpAwYBevWwnj/v1cJnMd44FT4snzP/7eYK4tySsT6FgsvtP/kYYGKTkdgfdHoBR9f+tjySSeRvM++l2N12hksARSwg70dH3wPbz1DbbZHwm4Vmf04NNsANK9X345cG3Jgjue2sV4m9l69K5BXJjg1tZcbQ15gNyPwLV851tEvux/ac4zn20bs47qXGbh1dRlzIeSeOwkZGxqrqY97DsYe+4zdtfGaBqoHpq9CxbiNCN/NODaAqxdmK2vIuh9jxyf3zZw7T/8w790qBLAwRBiwM+SUAFUqRrFzOK/SYs3a40GnoyDC+tPReBdgIbAFWkg4fnZxt3i48wOVUmgsnhhjvz4048FrmEi4rjr3wbkDPSwNIGZL+uz2WlIiZ2IX3a8neFXuamyfkST6bR3y3fG5CwZlR4YHIUAL1msCWxQfkVtNgcLOkxV+tZgiErfsDkETrQ2uXTo5IzSiXepSZh/OjjB8mixeQapZjmkyUNp05FU5tDT5X5hXrAk7upqd313p6BraOVpPjpIYrbWGfW7e7C0bri3BUoJ2As4I0dJTACAaADXwLoCEHV7c8u5B1j07ds36iixtMsMLgb1rxC3jUi1N70HOqw7aoBEk8zZhTjnAdgC+NDYpVTDmXHeO4NrgZ5i/zkT7iYMAeQCmOF9P337SeAv7++GIKOYfAIl4yDXdxugA0svjLwI7uN+4VCmOQT2E4MSOC7YC9aZgl7dHqwfl8FG14bfBVYHmh88Pla2ksbKJaQEdAfLJQAv19fuzA0zlLGOBiLGIQeBnHgLCZstWMCIM8xYyHL6l3pU0sSytpsngXuXmnHQ+0tWGgAIGI76HjHWGjARVwT2Rj8qC0XgkDIbMWE1fm78ALYEm0BckgGIDqFYA9jjCALVjVaMCpb1Xl1X9h7hP+YIbERoBmUv0ArYOef3naPbo0qhsI6oueRAByxQ7K0dSv50mgoAE/ohJpjZXgd2x3QDjZEplD2GzprBNXwpmUoA0qRVRuCNrLI0JJC91vyrszGCeAB96vYp8LfYP3SUxa4ruguAQtjVR3V0JYuW7AzXm1MH0NQ6a80xO4DucM9P1V0Us0hWGMZALSp3BwRQafgAAAndSsnsQzfQlwLX0G2aQvUE18bzZ8wI4qVzsx4J60blJmLFpTRGGnD67wruMt4c49ZiAyCMMvlzJIDYCEYJJgHb3QG32VxKnKRTaxrixOYoyIsD3XqlplnZCXMZFsYhCZRorI0sHs5KgmujdCxgImUbollUbELYkTMG1ZgvAmlkXsFmSMeUds8NKqInFxZaWBgElqr5iMYQ76334xxzKSCuF1tA6QFrXFWZf8As1jy0F7QVgMYGMemGtTNFqK3pFAqDc8za4waz6yuEGBUrFeNX8zPGt4LIAgYBsEnQOmeBdNcMGlAH6m33REbxngAguxiOEj4CZljbBsSYXLCsAEtpKSOhslCyzwawidJcnfsA12Bb/BzeqipBpbchUI/gAoC/lP5wND4F2LIOMh8NgJR3syj3x3q+InNNXb3VnRkA2w3tZrQtaRfNSEvyL+CC/B6XiiZQr9csg4B0RbQhY3tYhaCqB9h6rmc8+yhJjm+mNaWAPLpOAXrxO5bhE9h4LK0s2Qgnxzz+uh5K9pVexlhzzFyqT91WdnXXnqC0iZmZYZbbQpnNIO007g03/ckc6JhoXV8dB86Z1+90TopZCmBJa2iCa3rmlOKqJJTgWlj3Box9FJSGXOkDg1HNpJ6So2LdNciw2K9ZJvIapLfpfRhGXM7F1KRpjRloj6wK9Y7VwV7rxKWhmHGXs1F7Db6C7Q/GL11Pm4VvJki0BJPsNIgYDcTctpfJsEdLHan4wXkmGY8GmOJvzmeerJTPwDUSAYrx3IP5GcDWDbFG2RltpJs1ZHIX8xP7GNs7WCdhVk1wAKSCkYzLpSKVs3524ZP23Rb22kmMAJGDURfQMyBHgC1U86yBI/33d4Bso1voV0EoPUL0yT4uQf0MWCsLOuRS1vexbmyxmq76T/mvStQuAIklAnnq41/WXANrrWdrAj759xq9WP93J8pO3oxtxfbvP0dHetx11i2Q6QWwJpvUe/0YsDmFZyYmzX7KWbqwA9RR1TkrYHnh1ixAWdqR8k/kcvd3tM0p94X+oO5c+YKcA8drMnumrv/xwC8t9gKrSJp6eYECBI2dLMds2JDvZK5xN2+s35/zHBynavLyyQD8Jplr//4P/sKB3a5Kj8Cb2I0MmOVG6aI1nHDrcXLECBHoFeYaNKgi8i7QQmLik3US5hDauQeUsG2uwBcDD2ACf8NxwyEEp0R6XToomJmn0Pm5xMoRRKIcyOUwcEyLLVTAYWt9gSUHB0K0+GUreh30Wt5yeuTI5DAMiCaNgBy4ev80AKLkpiOpBMBD09V5YTfK46wOVMocaiG7zIlNI84rkNQ9t+B9Sh1C8Zdot4IqnrXFcDgnsInyp5uHB/6OgYHL4pYOgcs3DOyBCYS5ZflDSpDSKdFOI4I3AGv4oXjuGUSQbwiuYS5wHyxvZGdLlVp12YPBNbLZmpmAMU2ZAj6XOcthKLJP7rWftw44Z+e1bvQTw5WSVTJ1HISLiWf9JXd5A7iGw/Dy+noHkJHloChrvrDYvQOrOGT5G2s4ICKy/GBlYuzwDALOwMgC0+p6dwUW5+vr7vGnH3c//fjj7vHp0cyTS45hNV2I8/v8vHsCuGatDQYC5cSk62evW4o5owTxDI0E1mVuEQcXcM3Az4FL/lYgn26/FkP2vIuBJ6BITTfUWVaMFTledJBZ3tPOc7qAxTrOslDJDriZAde6sJqwfi4u77jfCK5dZgwvqJATQJ/MNTMGBK6he6jLRy8F+FeAsttxXu/u782oFKBRpSfp5nguNi0AJLAEshd50AFUCvBE4MseAIE1l4tmYUaDjPQhdUnFtcReckdPTC72JlhfBNcOu3N0SAQQSuaZO3cG+PKBqY5yaUYAcA1llgHJDPaFFUbWpIIb7gszfHWyu0wrg5/zNJsI70VJP7XQVIbJkj2OgyeMzEwzNB1I895F6VFZIoLGV7AUVS6cwDX3g06lfOY0RkiwODXPoq3lza0D3ICtHX8/kv2uiJCY0eymDQTMDKxpbaTJSQTVBR5A1ywg9gTX6kxgBlzPrQBQySp1l04kY/YQ7o+lXM08kmYXKciy4enOlq6bnus0V+i/LygwH7H3i0vppcn2PvFexF7rRE7O1DQq0O2ZGQyQhyxD2wWOic45svjc8CNnNJMqZOzmDNM8SCGsnSolybacXpWlC0QQGFfC++kAGnuTBjzOBIeZOcvlcx2WAA6XW07vUs8jOlaViDJIFABqMtcErj3vnmFLMTds1jA1ojTvAt7QVVSanSgNJSCD3zHp0Mwa7gOulQR5YUP7XtFF1z0/yHYjyOJr0BdLnUHe3/5IgQWjxCXB5BJgyxnZLCDtI9hVYP7nu+tLJ0wBrlXXUMlaqHNoZC8C0MrmB/ghsJ9gqMpAtd7SDVNalD7XbecvwGzlea6SUIHfOMvkCyUh0mBegLTWJiMTlH7iN/mu0YCj9mvKdrL+Wz84+nkYKzFB1W2TXTsDmIWbmeCo2IBJWAJkNSA2/e7J5qlrWCrAZc5hnsW2s9ssfyzhMlj31KSzvRCwJq1Xdiv3d2HtiJUkqYw80xJc2w5448O29nyANTHUw5aLv2xXWmXxTgCm2kP2sndm2Jdacfp+2BuAa9K+FHNWyQD9LQaUbYUZmbkiXg7rLcdxBbw0dLFJAfbahyx/zmc21xX9/ejz5bldIk9dzhNjtqG5Nu1f7im2OG7C4m9/v86V7wPX4v/aIavLrjXX+D4khjymlAfyU3E/+h40Nnaqx00yaB5DkPfF3gbzOAmuRW9qdc1ZOr45NvPF0kjp82UzmB/nj+LYBtc+mgeBxEs233z/+lzbBgt1w58BdRzKT5hrvO/x/BOk+J6yUCUHMmYCNNfrRV+js3t5fH8BXFuBUKz4qIt8H7jW9zYXygS5vh9cC97zESCb+z1mrun71n4N3r8EUkN8aTBXz+Ix5fne12o7dhpc0xJZElLmdpi2Ja8Hw8iaX64gr83Ek78l4NoE5TK7hkkWOOvyGefGyBr7fK3lU46KGjj41Ph4h/y7P/gLBxym1AMziyiMEQQBDJQMIJXGngOosKm0oFRqJXBNIAz0xiQ6LEcL16Fov5lSyrhLOF9dQ5Nx67KGZI6pSeOfGG86wAy6z1ieAKCEThOcXXdqSjdSLr5Q950BJdgTTYpCXfDMQ1CQiyssnmaNyfl2eYoFeFnOZy+Ci9l4HcaBmVYvUB1OyggKvEP5nMt7yFBQZjxZMDGLpGmSjO3MeCWrEyAwc3F9eV2lQgLXNM7XFge/uL4W3Z5CsWKDZB1w3Dl3mkM6X4bnI4aYktswKuj0UIcGGmIKrnAvymgLhOI8WHMkjqGeRUEFAQoCuWYN0OtqcE2MuOfSM8H18Az4XABGjmqVCqw1xaRbI8Mi4LI12RTF5tnDXEO2+Wn/zCw11vX9w/3u9k4AWzWscDnQBAsTbOK78D0AZKg9d9ZlswHXIMIPdhaaGwBce/z2SJYJ7gVjJ003NEsEK1DAHBhuLP1zEMz1X9nugMLurlWikAjONJ4Zg+jitO6cs+vsXIpAsB14BhYuqxO9XwFj1iMp9QgemfmGbmAH1CmP4j26LFRdwA4EjTklYQdQX4e8T7L5sJnIYLPuGuf7+p7PQID0UjprsC1nFm3Haw939xK/fj+QaUFNNoJrYFpccW22IPvZ7u7ufnf/w0MBeCkdy7xqnWkuWV7kTsZ8nWwtlSjzB4BXyhICrBUTw4wz2ACscQNcBVBhLqPFhrHJ/kTDi+trlZ6auaYyfjD/LFIKls3QtsI9nrPccTLQov+h0lKyvGSQCdqRueVywTRhUJkmN1c/m0u2pC2nzqXcw9R5sx4bN5y7mgZkRMIB841ghCyxlMwbeC29NZdLYyzAtFJkyM8QPKK+X3E8pN9m4CUdbFUaitJIgH3RwhOop+B6R006ZuMZVEzWZzpJ6oxrEF9F9/ku2fCI5gtEEHYZZmd3QxYLXI6rSuMcqJkhEmH6OETcXwlKA6w57MwZij2gM9aduC+vCdTjWQg47HQfYAyrFOkgZiLtlnTo5BSacFnlVQb80iHUmmABrFQiK+Zv7F2a3STRI7aewLUFI8lOSpzVCmQDIvJM9Bqyh8lzoubYuqou5cnZ6EyhwIUCJJdMrgQ1dMwKIRBgU2W+niclvHRmpAQQZyY6ehNgA7ic9DXBIZ2pBF1cZiqWmUr52NSArxtcG6ylsHES0ET/Un97brDuXLq0ANfIXKNBKQXs2K963pVUQK3DZMfDknAA1Y43T+7d5eUZk0BgsKWzMqsSXJlQiQvox7IcWetKvl0kJMwGs78plqe6BLJc3qCnyi5njnObAAAgAElEQVRTZmZflGXjKn/DXk+jgvgazTbWHlPjIumARqaATFCCoI8cUDU4QWIqpabWz7KsiRw1aX9V+BgNPrMYxaSyDIKlLQgoj0YEZIKXRmHWo4OYYgkFm5FtoBEZa6/8C2sFhr1GOxhm5kiAMLll8InjQTkMg+Q8m3Kej26rLrsEILWkhnS4oZLsGY4p1MG1I4URv45bLKF/7Ud1mmcCHBUbF0rqqZnDXOsNBhZzzRpxZGxWSW6aQMiOJ5aJW8/Se3fvlW8+ytoXJY0BU1tftUBp75EqZ14wSrq5QpCldfiWgH1CF4sAWBPdLJetIC7gmtmLE+BRGsl/tkTrY0MLMHEQGMaWP6oqnI7Byoezb5yx9e0egUO8h6AUQ1tsEeB3XqvYo0kSe8kfPX1Yr1vDcvTaBrim2+pZWQObGcs1MLj1fSmV5dq2jZvn2Gak39tnUeny0fMUaLbRKXU+y0LXzXMXQOfngWtz9QZk69dof4usMGGO42TZfD6b0uUjp9Lx44+u1tkp0C9guRe7v2kLwFzn9cbS0Om3fmE1UWpo0My1bVvZ+6hGaXS079hdz1P7zkM9bUbZoXEf9LWHHTp1zxNs1ccbqOsz9hhwmnZAQOhiNus/JklqLHN/YAm6xj5swVvH97kc9Amu1QxvsNZ6rFeLKkjciQTI1l782eDaH/79P39I5lQThUUVCqoCD2nY4HdGUy04nkwhM2J0nACu3RNcgwMjMWSL2rrsEUwRlamoHBTAGj+HwNi6VdFpkJaYAJmUGaZ0UJOpDDf+sDW6s3UE13y45PuUvZL+FQyjABTdRzJ8PFKo02b/lIt2ghQTXGutHQGAcFysT0KMwMLw7xIs5/cMnRiwyjS/EelPg4DoqriluQ80OrIoOWNwmGx2d0ELWw+/BDsJ70XZIjor4mtgaAnUXF0RGEKAjiFSqYrBNZfHsmSIZXMCI+A44xnESEDjic7wZJMmuJQzkzFLp1kd+6WRNJpEqJtb6xIlsKH2GjV/1uDak5lrEoNXcNiMqhiXaKCErVBGqmjpNJ9cX1PAHveeUieWlES0GwzJS6zTW4JrYDdNcE0OKzLYKSFOMH0M4CXQjZB2AOw36KuBCfH4SHBKekliAeD+UWL79ATNOv2eYCQZinKQGaAsHL6VYcE1oCEFIGRkRlTGI2akhI8luo3sc1hdCQyS3YsxJZtllDYwwCXrRwBgfsegh5pFcuglVgxw26LUrAxRIIBbAwOV5T8uN0GpowBXvY7xuLx5KHANZaB3N2D3CRhCggB26/7ujkwHrKNosglQ1doGOBpNO1zz/v5h9/Dwg2KadQbW5Z0NrlEwUTpyuObtrcAbmg1sLoBrDrgIhlm/jGAWWF5glgFEU8dDjiU6iPoEk9aWSyPTpOD1lQESbBcGhGNmFhftN8aGv3NJjRsgnOHeGO1B3Vt7R0w232sCQ9hbNHnA+oNuENYYkiFV6ooaG3QifRUwNvL01DMzmFglofgCsurww8NEP7ZjAtfM8OPlrHGECTCbj4w9jJOZLBxbM8uoaxTWCoF7sVmwbiN2j/dTMgDjiefAdbEPUM5qFhebosAWs3ud7FEA42Vm1eyG0noL06jLM8naoe5Us0CVSEiDhVH+lKYVDPZVgs/ys5T5oMMvWKDR7TNbjUCepzAsISatAq5BS/AFtlVMSAFDAOYttG7dNTwr9juZu8UmMmOGAELwzDCMw3IWCMm1aL3PgGvLpEmPJc/EEaDROfJal+N43F2QIK27pZYQdtaFI2f5JrZ9C+HhPockeL60h3L5dC7a3WwWtUv8mEwwYEbmrYN5rK+n5z3BtSdoCjphBkBogmtsXmCGPcviwfQFuMa/Vc7ZjSFyv9E4EXhLhgeThQE+YUs1N2RBhbn2JnCNjKqURY0oL+W+5aTXmPR6nACnnO5oqaqcj6DapaQ+rq7NADZbDTZY0gfwPZTESNOOlh4QQ0pj7mTkAHIz1kzgpeFJzbPOBVUoyG8jwxpJV2rzyceQ76dqCvmP5wXIwuTBN9X3PHEPYe3gHAgbAwkfAQGzRFFJT5GRuwRYayLMVO1bPDOb1BBcS6JK7LaA0h20LPWnuKs9Hl2Sap9qAWxL41e6a7Ib8nXal6pqjMGywX4Ny45+k5uWCJRsPVaVdc7rddiRNaHkaphL2efSVZ0dx/U+w2vlG8LfVadQgbDWofX+UjMQB/VMYiAh2bprtFvwHVL26mRqYqfy9xwQ5r1KXAxWlg+wrPUAOPjvAJm1JwJCjXLmuV9aP2zqKR2Ha5PFkgR12cHYxEqGrj5vcK2To7MBSKJM14/7oz0WPPQdP4z5DCvN8Q6HpBI9Bi39do7PBkg1bes6wJ/jVzbfa6LA1Gi1GrSdZ0Pu9OeAaw04b4XyujLv3euC66DpmCdZZQHXcn7MMc71tgJ1je3yO9bvm+MnF7Qbr5wa59qLLp3leR9frF7z+bEFvFKTRfZrMtd0ZM6SQY0j79GSB31PSxBl87lm17X5hiPgZvnpY3Bsoyw0631UneUqn4Frn+BoA2jr0uQX20cNSHffXDzWihkZfyqgacaxkjd5v2OPNbgW8L1mJZUlw5faWncL0IrLvefqNw2uJUb99D433rANri2ZstnTWwBb3Ocu+T21S5f28chofv6x3dkf/r0/Z5GxAEMe9IW4v+JFFiQw098MtIiTA/SBQ3F9A70iBK5wYFrsHgANSt8EoilzmUwfy+JQsnWJ7mXvVVKIUk9pZhwYFKh5wXszgJx1h3OhrpECIiic7QCFwAnLWtCpEgG/hGarRMFi+mRtOZOWw8Wmt7KPyXxiMUZXhnR7ZkgBrqkMk2BWnGIza+KQCDCS6C+ZEslAVvBl9gP14JTph/OH8cSziCnVhi1znGwhZglBecA1Ok0E0KQ/hDG6vbtnsJyylDUaHbag5i8ZZ2nZtbh9klPJwIohwR8DolonlyrprPLb1uaQppfANTnD6gCLYC9lp2SAMJaW04Z1oLLQJbgGNESApceUItPRwBtZiOh6mUmIZwyIi+8PeJRyYoJrCMDAuETgcHtD8AUMp7s7lIUq45uMLechjIW3N+p+UZcNZXnJKDmAp6F0UMmOhc+PZK5B6F4HdI8Jm0OQzaY9wHvG84ZFapp2rhnnK88Thx1sC4hwJ3jPXMeIc47ZvXNfujBYsyrFOB7PmU3hPkDQYuYaAPGwZDCPBEIDriEY3mGNI7iX7hqYTwgSCIxhXsB4JQlDpXXU+Df7laDiDZhr7wSQMc73sCEsPbbW1NkZmxoQVCN7Uo0sAjKTsXd+UYxYDAqA0x8efiBwBScra7qcMLNeMadYExhXlj8DuIZeVzpkkt3lZgMIElHSSB02ovy7w+ue5dGwS2BDZu2B8YkxwB/sd4jss8yUsa10wFBSpRJCBN1inBIUxn4Fuws/KU21xtbuZoJr0Hqzo60H67ID2BaMIdZgNNJQ/npzbXDunQ0KxA5yR1EiBHje12UZrG5aQJ1F46Xx6EYJRPfBkAu7AsMuHSMG1nUUuZSIZc0QIxfbjkA/2XLS8WQCA2wWlyUqEaFAil2QAa5d3xCYe3953u2/fTO4BkYqkg2wk9gbkQSQC9P7NN6bNM3wp0qy0qiBgbXAT86RAQBpQ714T7v5QOmZma0cUBtzbHY3rkWgu0T3yf8y4y5MOTGDCK7RDurf6Kqacl85V+/uQi2GMO4R6wbPXNpqxaTTfk2Z6Nz/FZy+wea7WUJK10Z3QE1Tl5hX4OvSopQpF7DmcjF1XxQojbOMS3TqUdEOad3G2RLA1kFAdYc18Bz2xcyw8n5wDe4lOZwBVQOyhoXKcUBpmkvScI+wpY9IhqC7rhvrkBlE/TOM9b5KBt8OKANVskIlodJbK6DG/w5zTcRqMa7C0PEpqTPO5cNirrk0NJKIBNeyVkM+auZebHZExWX7u8wtv98C19DMgDIf1FtFGShANFUjwL5Khw0aq9AlRVJOZ5QSGrC/Tq6STVk54WKtsUGMWZrZX9g7mD/MEBIllFAgwKb1C/v38motQZ/Fhsbsi4RhqrJB2FX6GsVcM8OtulK278ASdTT8Or9004KU4KbTrP6WNIXYZmJiwS8I415l0pFikOlNWZWTSxXrGFzzPqRNo76cmVdZz7S/AKAM7keyxGd0aR3aucs+wf0R8IUfgf1r/bgwBpFQSyVLBSnlICpcaeZB8eSrkVeSc0lMBOQMKJP9hfMgDcDoY6KbtX0M+eL+JicNARpn/9UetIwC2e+xD3GI+fEGkqrhSJWVL0vCmZiKHIMB5ZlcEdiqPxMc4bQtErb63nUQOMdSw6mrpZnRDP6nTzUfR0Miv6T9O58lBvySDcn1MlcycBNcW5bDK77rc+97wbV5n+t/F3C4AAyXSQsuZydPw/zLGOV667LQ03BZWXOD5IpZ5fP2pyaoJmJFzuVmi24+l8GJUyBarpXvqu/0V2/f9/A5UuJZpZ5uKrGmWo2bC0g7pT06kT0kBkaDisWzBVhb6CvWMg38akJiA0xaq1nPWtO19laIlc4Tf+tGoivJja31k703ckUnFezlt/d95HprgG3eguYo97+8g9zzev3tyew1GcnmZk2ImmOhkG6O1wQttT3zHvq/7no673+uudihNZi99bzxdRZrNmQpAnnLe6lr2G7UfddE8MlroNIY6Wi/jGRw7+MTOyC5frOKl9/QV14/77rBzFyD9e8AiovOtx9bkP7GXtfRFdXvPv782b/7+3/+ECFRfQBlWAPV9DWifpBDQ8KyArRUlmbmGlhrYIUgMPQhhcFgt1CAERAUt+PAgNBlVgDfGIDD2X+RDhpKrwS4vFcpIG4tTCoFpCnNdMdKB/eT0RatKoFDElums2Y2Fx/bNGvqFI3a5WTTqXdhFgoPt5TLufuaYlKLretkqo0UZJjGm0GQOhXidWa53dmPekssfdN7uqRO3akIsFkzS7dsMWM7DNro6n4JYfU4kTD2DNhrrCGQfa5ObAHEKkPtQ5avO3PoLokqC1XAyAVez+mSTpbHClANKAEnE88FQKc7+inQa3BNbCWNq+ZHlzfldWSowdza76HnJgad/FQ4tBofPBedbYN51Blz6TGNt2uu2uil+5jKkwNGpfyLO+Jst7u+U6nz1c317uHhYXdv5poyvmoukI6HWTN4DqxhBO4Aw2Q4JeabsILsMDwzxwdlbiolZFCVMluwwNwgQsCLyjtUcn2pUorq+qVrx4nt7KtsARtCuCwswVM6CeJZ6VzT+UbjCGu1FINF1j/2tZyTBSNTIGy6nCpIXZZ32fVUdWEBa+4y6AMrAMEFW4eqW5wqCjFfLt24UBkogq17lOjGGTmg6/A5gTaU25JJQSan2LHpciyHOrpP0igEyI8flT67XMjvwXyI1XlF1iK6aR7QlRJgZQS4za7qjL5LLcMmM5MLzLWX5yfOdQJQdYdVYgD3xsSAwTUFlx3AhR0XPR38LuWbYbVAzwmAF3cx7LF1glQX7aPDIIUu7hI8TLN1fLjPAXAbMCcLzQysHYAws42FKIipxxIlA2tOb3azhTwDADasJTLX4jzK9sCrwDOE8SCQQbpCBY6kCQ5AVzAd01yHTBaVJZMSZJY1wWjYBzLXAK697PbUNISDdFbgN0AQOVE+O6tca3oVDoydAZ5gRNYHGVfV9TeMZ6MfWMtlI5X4oX4WRdGdUHGSQqL2ZjRZR0+8mXS9VrAVvTWNnn7I4CNrqkvjyUR0IAlQCfZIXZpdNmuAQMG/hfMj9F+lqQJjJelnppRtToLQ2FeCSbYpchYjhxBHM9pBETkPq8R2DkBvvn82TnEgmJKXuDqcJSdreC9DSzS2ffFeTHOA6sFW5H4ze1WNDKQXidI0ickfCK6hJPRpD3BdDUIAxOAeMI/7vRhV9Dve8aPkATXXXCJYzLXBihJrR9xEgWst3j65otznKX0lIVUsNu2fBkHs1hV4qHFpDb8JosW5L3uT0mUP2uUF/AuVZpKlZjBN0h8C3q6vBbKlOzOuBXAbZyH1+cyqpW2xBmM7zGYwiUpSDZLE0lYFL3wggmtOLgl4Eis0Z192a9iY2kN6NUzwwy5gd7qKCoRLAxOuYYM78tXkc4V9xnUZ1v2QS5hlYrivAGvRIAxElbkjQyxgUkK8BDuO7LKOq8uiwbVi27r0M8FEfJDWy1JAjPOO68S6iUkgiTkhZiZZcAZiYtvEghMArRjAZ5FG3O+3Dpr962LOjTLNMIQE/skHVDmwWH4C1rXKhYaIkU9bxG7FbprltRF9tySiB24lf8t+MvcTzVZrqC6OvipNlh+I/82xjl2rM5gSAtPPL+it1uEy9oosjEA9/5/K8asVRM5k+1gbAMSUe4iN7ThLi0d+mXW0wzJq7KC+W9GehzkjHmBw2HNyZv14AUiOC4J9tUXw7Y/5OTTeXv1H50aS9Uvgxrdl30c3GzZX9vt8z/y3zlWzL+N3bIFr8/mcUM0+2rp2+709LkfvM+OsF8Owx154E/iUvzHAirZmmdSjr8jyKLB7gIcZZ73H0UbWRk38mHsz1vL2+jztm4HJAl8HqOA9oEtmPGqxTPhlPN7xuHVM0Y+Z17q81Qs2Y9s3yw/VDixQarkY80z5hq+Ca9rzWXv97LCVmibHc+UzjmcwaqxzyVM51tuccx95imnTQbLASI/weKSsmVMQz7SFstFtX+a6FO6cm1/tIH+mxm6sp3rnAIO3F6kfPL+coCsf1r/w35xv++31kVrG0/J4+Mfe0TPrpmuoFtqQ/pIV8Lu87zmiNWjiE4R5uTUO4yK0Uf/xH/xFCR4hC2YHRgj+MvsSoIOgiZ06aBaREcDXlPkkmOBuigK/dF2IwKOUrsELsZoQWBKMMapNf6to8WLMqOQxuk4+1K0zla5/CJ6kJYX3icmBH2ksSXRZ9y1mA1lsz/vFdyOwysHUDDRdU+CaozVrVilLJ3o7prJ1whIYLjvPpByVumc3AoIEzADI0HckSMr3B/xSEwg4lRhvBGQBMV7pxINVFeaeAK4uv6guTBEHttD20/MTQT6x+xTsKltnLQ6z3vD8GC/MLcoiw05TGWFKeTx2BthSZhgHBs9ZugB0SsVa43y5tAtzz9JKl0CxfCtsBgfNAJnUMOFJgN37jky8u/sHri/cE0t2HtVIIGtAlHI3u7AAcYDiBJt5T/YIA3mLF98/POyu7xQcNLh2W8AaGhdQL4ssGjEwAZqqbEqZ/iqnMLUe7yFo9vTEZ7oFw40spQPX5tPT4+7x27daG1q/clDgsON7wKID2ymMTAGzKfEEI0xzR0AZ63vsyZQJJWMboDAsPNx/xJqz/7NmuU588OJ3LE2z+HcYosyr24HO/Gev4795b88AFhE4ARSV8xztMNkBusfSZjE7FIEVvhO0bHQD/eFeP2ju8IYOZ4cDGWtgT4D1BmDt7vaOJaIpASbD0AxCrWutbZYRgQBFoFui77jXMCe1d1Ea/APBGpQ3HiCobbZiGEBktTH75J+cFiNDtgMAZEBKbEGVDmU8VVovIBFrnew4aKelbMF7o/aWWXNgnLGE+PmpxJcZ+MJGgF0HFl0Ol3IQ3HABr3sd11mhyKZ/YB8CrgOQY5Crpgz4rJobiH1JZiT1AgHKYz2KOawyLDGbzizCTgekmqu4lBNzDUCMQKGFu60jJOaSkkHRFkJTBOquAdB5VvMb2DaxU6GRpyYQst0qe9V9KsAmAMnOkBEgl26ZxrjPvpwHKv9SUC7Gm1nJLjWM5ldK1cjgg12ITsuiY5yYLwIQ++xUebrBZ4LzzRIWs7g9MIKFGFMw+5iEUIks9687S0djUfctRnBK0Cp4M2OX9tud40r3DeAv+yz4e018TMKF577vfzZF0dgK0OO5ES1Hn7sBWBpoEeCLM7a1tXTOcJ9Zo7UAAAbfOqfJZAtDLoGiQQP6IAk6rScroEQJjfJR3MQD7w7jDDYnulmwjXtoYJppnNLQBJHZz2pgECF2dfGNFhsaU9LCJWttJVcCOQZvKNxvJraAnXb0M+b47sfnZ4IjKmfU3KzLH2b2XGBFwOQ0ExhlvLbxAoJV5nx+7sYy52dMQsCm4jwEoAb7D18IPgzKQlmSf3nJ84f2l41itF+4n3Bd+oBIPLmpAxmLS2e8AnLtCosKCCiKz90lkMNRL1BH+eb2VSwlciPgWue/bJhsvZiR9PvRDTTg8IhNxOh0QOnx1h6Kz9eMzZIjceOv7I8F0GPmW89PtMc6KNI6j1XGv8X+IsszjT1sOwQSivE6ZTz6jG9gkGPva6d8msCStSw1N5JT4VxUs6mUE0/7g+6k8sHjS2r+GuDP/Ot5VE6f7wgDrSIuZzlo/l0NkvJL6QW7U+vbsWh4zhIy7p000P4JE7rBqOyj2F48UQvuO1GepTUAVyUbl/pFed4ZsPH6q1LPrD096zJEVhyyDPlgm2OnTMQSi86f5RXCjjG7V7Yypd19vcWls49W4E72neLVcT8rBljmk+87pfWWXV0LODbqFDRwFKYXgMtYcwMsW42WklZpYrO65/ne+ZyymRtzsbqdo+fcGJPjJ/Ase440d4lnN0rbRpLIBNaa6diJre/IMyhxbFB5Q7NtPquSB9ZHTmMra4EWsDrKZUXWUKKiLNIKDF5c38+ZuGExwjN5Hxs7XpMdynkWhmVXDxSRxetUwJQ3w6kBagzG56TeuPEIR1fI8phLfYEXLSQoxpMuNt0H634NFn3wDB+t4y9+7OTbsi+OQciv79lFFj+JonFBrs/wdMad1ImiZVbJHOdy1tbyS4+6BJpXxtVXWO99rwqtDS7ooI3bYzBfPfu3f+fPHEBjj+YBPs/Md9qjx0nz5kjTADgdYc4kk4ANMMG1OD+YJDFCbosNElAMpSnR1UoGLHJHuBdlquCYRl+MT1jC0gIuxOJh5u1dWlRxuGnArLkUwJAHedHrm8WRbJqABARSOizoDBOoSdOBc+scKRPNNPDorsrxCHpqRz60S3UW7cYNzNcXy80VuvRFrDjB96LMSD9sagAnjp3qEhC8767QTRLsPzp4FhI2OMQR8/eGVYb7hZYPyztQqkEgTR1YBVB2AMKgF3MI5hbKG0etPe89ix/3SrC0O08pkJKjWOxHG/IuIbDYOR97OGUB7tx0ggyAvTLBZPvRET/f/fA7v6sOjyj5AmPj9YXgGp1Oa7QwqLPYLkAY6JZtHdDTkZd20qXK/84hdn+3+91f/5qlgwgIJuBKvUCMy+sbQTFcnGV9FmmeOg4y4hFOVxkswBk6DaykQ2AswGyW0waAFtYhNhiAbLyXJSdmVsWZov6U2Zq519yHnG4FubjZ3Ccz2KOUK8GmDsqmLZdz4b2SBh0EvTg/ry5Zcelv1rM7z7JUmc8IcA3Za5R/iVkoV1P6j+Rw4NA/eydbQuVI0CI7Z4nbAzTS7u75A5ASOlMoHboHuAbtMADsYLddgUmhElHMK9c5QaId1zU7ubIJCzTOUK2I+VCJtRx/scrweza1uH/YnR+Ba7M0WqBTDvpkVML7414wexZgSBg+YscGCHEJONa0y+S4Hlla2Z3kykm3rUZp8QvE1p+fWfpH+27GHXXc8IzlIWj+VeI5QLI40+MeqzmDIjkz3XwfRGVc8mogAWuG5wXAMTeVAGMMzLGUunZ5qgMMB3VhqfF93FsN8NFGEGgTE4xgLM89B59mcj5/AzMQ9yDJggCVCEhZumybjjkJ05Ylt2YuiPErux+WM7VCzQTGXAlcO1fJtINsaV55OCx0Hg0idrs9cxlrCbgbqLb+U7NtxHTNgZ8ugQlwHXc6wMqUajzOk7RhAkIAioTbfY4YoCaYQHZbqizcDMMeDZ+DAtcGXcgidcdwN6VQcF7eSTmpYmUbVGKpV1Z/J3HIkPQ+5Fm9ymoSFDGLl1qRacQip4N/AgiU/iPBNevEzk7RvsmEsgmo33e+t9wfdcsa9MLMEmCpkk4BbNROs/h7yjs59x4rgTK2fygRdHMLNTpA19BualBsqDDKDFCGySPBfJcAKhxwUKCnwS7ekyFXapoey3b3hHF4rnyG4Jry9QR8Nrjis4HkrTDR4bsIXIO5gL2ENAISGywBZVOAd+lbXl/yvIS9xvqijYUGrLX92MQKSU83xAiwKRalgNFiRCVYSerfQtIdPzlxt46MUipnxzh+YQLuyxvZu153DkbNHg3gmfMw4JZ8hNZGE/tOPmmd7QakUilR5282LXxbnyuTqUWzG/81s1wK7wOgcQl7QCwxOIdfaUZqGF26X60b+R7yHeN7pvw7v+M6eJc8A8GT8d74AsqvzHBiJDlc6dGJ7tixLg3TdEFbz2sY58ZoOra855ZaSYdQypqwcQjsgsHIESBHqxDjHPtWvvZ4H89Pz6eji7JhE+yMiYu+bVduDDCYzrKey6tERirOU/3av1/UbycU3Wb2bIFr0XKeWIKAsK6cEVPU9nn8VeFldaqzTckvJhg4/q1l5PeOZ/Nj17Mff2ODf9l3mze2+cGw3pTkUoxmyCVrcAbtssILcE23uhyINbD21feIfPQx4Lj1GHOeFudQm/T+WIH3CepdlaLl9SEQpLi3y6LLZp0Y2zpHEyvaf6Gt9HqYFW6RLommZuze+vKV5PHYp7lK3pffZweZ19m1PV7HAdcy5/zv7J2x1sms/Q2Ba0vQSU+UPbBYGx9uvvm5gx/JftB3YFiJLz6Y3i//Sm5Cg0+b4No2NnX8HVV6GnAq6zbsXB1yZXJ8hXr0rL1iStucLr7/azczn+MUiLoyD4vnkR9cK3fxu2BuC3DtX/+tP3WAMC0Fslm+JaPFTKWzvyFdpASE5Y9kUol1Fs8aC55lAmauTX0TgDLqINqit3hNAY+CCGXHLILvDRPHJg6RNmM7RNF1U0cvAWFxyuT0N2W9ni1lMSRpiN1E42JmGoNqs38IApjpJEBDpZ0RX5eIbLTobCKqQ5MYN3G8EtzluzpT4HbzPix0bbMNouXioAjOjpcgrQcAACAASURBVDKkcGTl5eL2w1xTcChqewXQYQK6ZBPzxwV9ePMcK/ul8gqxBGRUVVKpwLwDVJVzWsieQGyDARFbV4BoZpvfm9Ogz0IBp3Lc9H1VzpBW486eJ+MR4d5kWjHvD7/6HbKJsLbCxACwILHyM3Xo9PyCIfbtp592P/3448j3WfvGQG7ACgK3bsCBkAXsyz/2e79HvTX8DuBX5hesMwwqAokff/yRAQhAuHmIlCPrcY42GPcXwQNrCzlTzsDU67MAFF8wDiGeOSWpXJ8GxvO80rBTeSdWp9h4YgiqNCS6AQkOmjEzgbUcngVcp6mFWavJKGgPugyOezpZ7O4kSRASwB9AQXY8xTxJuFz/U+kYs2lkoQIkPZTOT0BLAKQP9/dkRdzd3BJQgubWzeUlWRNgroHFBLBNekDSdSS7kZovyqYD+G9wTTpqBNfOUS54rUPTQIE0+q7JloSGF/efuzLCiVeregBrsyOwwVR6RG4hHO+I874Uz09CIMxJlkfZRnF+oS8GwKmaogw7j/s0KIu1zjJ8l9FWl2Yy3BQIlodGlo6bMbARg8Bf2rcAbA4qA0owYVAd7XxCsvNnNJKcpIm+JAIngmtqDsKDiIGy3UxMuig7+t5cvzTndC9kf3ldWWFcrGGDsgwg3w67/benChBRrpfuoWJMCeDImafnUHCdM0l7qM8kAXDyOnkuQdCfmdvuJJjET4LVgCJYb2HaXWJdXensbCaozqlILJTTaWZEXLA4PrSTLjEPK4QmnxqFAm4R2FOTz41PEnwTYLNW5DyLSMfnAiM1pc4QEAvL6WU5l1hr0LxKoiUld0m2aFmLGaUfdRWWDozP5NH5lKtgarJUAsJ7J6WhDvIFZq1YVqOsUxps0p87ctSiUxkw+l2ls/xT8gjQ5BLAhBJOAGGZywT1/NsNgTLfOldd5mtQkOPPLuAB5ACsmRVM/bVmwzFhxjlXyWSuL2DRiarhSyqW7+YGrwbP4ifN4LXAoXRjNEtrgmuZt8n+p+6YGX5cX9wqByaPYDd/eLhXUvVKzZNQNgpGPH4n2QJphCaxIYb9FfVLYUuxFuNjoYy2/Mqs/YjVh6lbND8B7vjO9iMzjw0AaE7Cjmrd0ItrAUcaK9tDrzuBfV0COpOE3KdDX1a+jpt/lESH2F55rk7Eyd7VGiktQbHk4udUkq981Wazah6xv6U9i7WXjuFi4Om+C5C13c6yaZDR+ye+dvncKacGe9jdm9cJ4A39Kt2z5oP6aQTYUnFyDK7l1Mo515/p5h2yp+YyOkkb5qhsin4IIkJewEeaEmL+saxJ6k5ynvepaXH0vNCo0yLx3b5cr5vMk6o92uWewekWoJO92EVOEwTfDhbZEMoM2yI0lC7XIFUM5kzWKgHSjYiS37QC1/gcs4RwFWzHVq992+GFbH5X/T6s0Jz784Mf/Fv33wzyxHM1bX4+jV7WtpMNI+qdZ+vW130FgPNX1LkRTbc5JpvXDmBeoMFxmdv6c1zVjN5TThxQ7wP0ZZalajgqIVP/Ob6oYmUeO20LJ7g2gbS8/t3gWpWcbwCdky0fDWmvvcyJiqiVfI/ubeIq+iL/h8E12ZYe2Ei8lBHzr9Z7cQ1oLeL379ofX3zzibcFpCuwa4V6FUmkkgKffN8E17xc+9oDwMsS9eWysuOSzkQO5///BnDtX/61P3G4Qmena7AktODVPUnZSjofdny5sK1DJJZHZ7UCwAFcg9Mlp6kPIWqNsfOkulgiq8kg2XonzZiCho5g+TBrluyZWZMvhyRlisxUHJCJ1dQwIC7nXpoccLojbA4nrvTXxgEi0XSJnSuobjFaXgOdjRhwOlC2UxFwCMEfHQuWPCozvCzFkbC0ytLQ6VQZXJb/UAxFYFPK9RIMpeRMmWQwUlTqBGabSpI62KUxCo037L1o5KW76QUy1WYDjJIZ3buYTWILCRDNmCZYQiaeXT0BtFrcWF3n7JARHBFLcDqXc6MoeO1yr5QBK2SwER2MkB4Tl6oQALuh1g3GIBonKLfkXLlDKuYRQBXKN1Fq+e3bt3oeBsoW+Y3eH94vcE2izRfXChbAkMPaVXmL9OfEXFyCk/heZPPXhy3LkqH35FJNPCdEyLnfDr6GywOz/nl4JKj03wXYnl9IY6p0TobByjocn8lhqM6mAtgC3OWa5fxXyZzKl3M/cc6L3eryZmXD08HMwT8Do8yvM29mFuW+ye4AwEa2moTpc5jSOacO1oGsyTRGwXd/++nb7v7+jmD+FYBVlLftdgTafoAmHsE16a9dQ+eQDUF07eqkdHFezDXZI4H9uCeMFexZSmnSlValoXcCuCiiL4akui90p0UBjp6PaH8EqEKZnzvCEqD1Gg/gUmWXvYA0B2B2AJhi99F01qyIQnp9BmUxvxdX6cynvURgPs0ORjZdWQN06DxAmE/MXDNGtfa6fCHrpM4GAMvWUGPpJtaiS7t5ngSQcok/noN6kM4+6sD2uE1wLQct7PAUrKbdDcgGe+kkAdePrAYFsKGFxfu+rM6DLAk16PT2rhLcJAcUrL0tpAICMgS01jNbxNzBdzr8KZlhYfiU9419S4efrLtXMnvIGL4UA3mKy4dl1kGAAgSday5XNUCf0mZNnxrrAFhD5+EAa3KrkyfHeEQX09qF1giDOHrOkDNcJ0kalJcYNJITCHac/IQq4zXoVgkEL8nYfTwfSpvZ1bFIZ3qWlPrpeZsllwA0uFddG88XIf+hw5bfM6AMcy3nYkpx4ssMlhzOd2Ql9bxmb3pMAAiSERY/wrpPAMQIHhrMKuZZ6eN1YK/gSP4I5ivjAM3TAu3MwiFwsADXxDBSiV8DBjmLYx4wLwDW6rMFKbYvFMdf5X0Bm6QtyR93jAzjI+MZACp7Rbi8ADPoqqEsFH+jWyjWH3TX8Ds2HrC2LDs2O7mnDuTQ4L2XXAf0Xy34j/USGYVORCjxWfp5Bv0ZoDiBJnkSA1wjvzwd+bk+uCcubQ/LZvTZGVsgOQW9Tvapx06sdvgH9mHTfMLrBGOlxLCY9tkHdRxk7Qz2OBmw7mavRG500uKLG3wzuLZ/QcMg27D4wT6LBa65/FrGu1lrdZZ3uWMF12Y0BsiNjZ8RYzTSFgkA35PAD2lk4gf7R/5CM3DX7IAtcK1Zri6zpe3Uuk1ppPTWUr0xynmTVB/gGu3FZF/VTfS41J4yKygA9Vw300eagFXAteZgaH+tgZp8R/afxncF7p0KfL8DXCu7EP1oP+9WUP9HAa7NR9gC9eR895n0SYhevjo/AaDf9r3Wp+O3JlOo6oFr5otfQyBksF3nGH7l/uZ7tuZd53B+lqBaxmj7c3iGZiN+D9svZ39ft8+DCehk/8NOFGCWslA/2NSSTOXKrMjZmuf5PDzdkxjZYhH+AuBazTUfcxuk7nntGdsgP56c8q33rm1au/2yAUmiTl9mrq/1nf6fAtdy1sVXWNgRWKpRGtxdkz7YHf8vg2v/6q//iQPZDcg6GrVOR8vKzsVBNa8EjgUp/wHXeFJoy0u8XQLuBc4JTeGmDbAGFlDeoyxc9LegW9XgWjslK5p1Aq9yKi5UvkL2SDPbwnyjjhfZNmJjxdErB3Ig5ARkWIKpenLcmxwkseJEt5XhlgPonJiBFmY5B0CFzZXyVVwb9wRnko4Huh0ykyttLtqEsDBczqp7BQCHIDH6Jw2u4Xd1qLg8AWVjKT8tzRRr1FAAm8LE6JQI/blngksw97kHGltr9VAcHpp2dATFdNJNopxY3UFTblpsG7+HLKHSzWuW1KJE1+3kU7aJYCeOJYCnAtRc3sXmDiyTVXkgdHBSkhUdPMwXb9Hly2HlAXRL2WLKiAgWeo5RhgkhcHVFVZkunu/2/nZ346YG7EB5oxJDgsAsv5QDXYdkMv3OPKtcV5p/YBQB5INuHIJOgj/ufgZgmc0NAoiZEqZW9AbDhuPNbDfvP2VDKas1G8plQgHIK8jbYK5lnCe4hmkU6HsMrs2gS0tfoAPKjTEeMtAGQoa15rNRX033jbLQ52d0oFT3LPQR1R9rvVBjSo1MBM4L8No/7RnUkY2GcXh93V2enRNYQ6nSHcC1w7sbG6hLsZpymKVKpg9sEhICYFHIZonZB1YSwDUlEbAQpDMh2wGgTuWVAKTexPpCl04HMfo7GUZ767EVYQGQ5SVwOQewALukeCq9KSANn4MeGkCAAGSTATcyt3GcbHq1lhljWVstJePzVE+HTnb+NCCaTCPRHbMbBzDBszMsOoCMuL+xTsXBcRa5yvqUUOD5wANbDC6NpZrLECRMEO1S5QaBnTcIsO1EhxteidGLIXfzD4BJxT03uEVAv8AkOT9p5qEEgYC6MNdo8dJgpfTYdG7hCQWKSleRa2WW1MT3AGj7st89P/1UHa9h9+fewn1G/42Ah+GmsNN4XjnQhEYox0h8DQOFakbx+vzkvWdQ1K4m2B36DmnDpVtddTwcXXIBsIXBFqYYna/otxD0tzbRYLbwefzMLQoOwf2U8gtC4xnqs77qKSbjgMBbZ9FlQqagfHeRjd3l+PCc7yAm31El5wEtvM8iel1r0CyPKlV0d8+wtcNcey9dGOtBDUajwLZm/CXpQGY4zhozJ8m8KSa4gYIqY0MSQKBBmiGATVXBvm0qZhTjHcAvTLbp/MZ7MvljBa5lX4sFP8G1EX4of0DQVcgpfEY2k3kAexhln7Ch6hqKtcUkq20ufRgnGZNgvbm9o+wC/vBMNlCqvKDtp5Nsum8/u8/G/Dd2SXQ4dWpkRywlN+YawfvOzR5NsDp/z3JDs/jzutiZ5la7eoPdix1wpHxZ6ymd4KMZHM3ewaIzC6k10XCWq4HF1HQSk2SWnMo2kvU/qk0CkkrLzWwug8A5lwL6aR8NLbEh9ZHutEmMVjVJbKB1HmfgrOuFnW4G/mCwN/ikGZpBWxJKScLS5y/72brF+Ey07vJ8bDBilqGaS4Q5mg7DZpEixthgbsVKTGBA9kI+bq4nu+t3g2VvG1JrJnrMdXSfDuwL1HDn+q+CJV9lrsVO1rGTipjezPauBqFJDmK943uZa/PSWyDLJsD2VdQr3mDkHya4Nr64AKIqp0xDg+g69fMthmKUeHJNn3jbavg+/M/vBtd8tfnVXEEExudayr8/vsmcEWJ+dtIx91VSCuPcThHBZK4t7FB0Ygczcv2cc57Xv/sKuJazbAJ/7T61NzCZa1nv2aOdR/ztAdc+Za6t/MXfBLhW62vuocV+0n/EHnJruIRfv/jCRqm1mwSPWcir56Vt3brcCIE60bPeoh/Pc581/XCbR0H24Ckz8b1lof/mb/3JAxFpOE0kXxh4Kp0NgxvepPh+6H5JT0OlPTl0AIQg6JR49GC+2QnFxExwLV08xfQa5WtmhPHQpPAxDluzJ4J4e3LI4HJnNR6+cDYsZKzMkjoEFXMqummVFWx2HoM3Bh4G19xGXuCawD9m5sBcC8PMuj/lMKS8cQSHPKbZxVOsLvyRfosEZ/GnylutNxJtO+nkqCQTPwHKEMhJ20zAXDkBzOw04BWttjgwJKswEJPuDwAeaITh2cDUS6kuvHUK9JuGjXvXGJrZYQ04BsiDRsw9V4tUz7wA11I65w5RpPJGQ4msLrStD6NEZT2aYz2vOqG6SYWZQ49PzyqNMAARQDXBOD6L+aIw9n7Pu8N8JHjCc+YeOdfPaniBewlgdnt/x263WPcAhtk5NIHxYOTQELW8iQNesf9Yugxw7emJzDmUNWJtCly7IoMN4NrbizSQsLfovNvAAZClPhtE//UU/P8M5AJUWeNHwZ11CsP8o+6c5rAZJem2686YZo2JFKDfUU9uJQid32UsZYT1mef9E8dPd2jUXZZcwXEy6u5MBnDt8RFggMBQgWsJjJDxxtye727MXGMzECzg9zOVGlnPi+VHFxe7X7nJAYI9BPAYW7DbukmLQT/c3wWA42tdZwRKuE/sGYBuArUBijsLBeYPGBkpr6QIFTTLRqOAeVJURLtmu7rkLR091Q41J5o6x3JQzsVUo+F41SmkTIhB/gYpOC4uNxQgNxoRZM0smGverDndct9qjedI0O9JcwYakQCGbIEsYMzAGpsahFHkphEJhLNuJDvgsj2UKOIaBe5Bu00ML7FoBaIQfGVHZmmEiuFspq+1L3WWu2SA4+5y1wLt3PXZwmEzUx1wLXaaj2nWBe47jXbkuKqrHuwFAVeAhe7GmjOHZcdj7+F6+/3T7ttP/9PapAB8k7RI4kLOsFjfKo+WIyAALXa+GF55fZRa0hbswdwVi0RsLIHfbMBjbbckdZLw4RIoTdAAa/J6xNISYyy6KeoqaFDd9mECP7pjOWEMDLMmDLpT49SMJMkrdJknf+cSXdkWnSp9/QAoXpv+K+zaSlyPUtGWr+imSYtgimejNakSyFtEvZhyLrdj4wDromG94ffxV1JOGh06wJ8Cj3TeV4MDs4uqzI3MX0sU+PsJrqVsNHYzoIjXRZofEPQbTut0IDV6YS2EcG0t1DCFhZoVO6gDNA+uO6Jzm1ooHf7C/d0tf6C/hgQIm0hRy1UJQ9hn+jBISoS1hpLR6xtl9K1rS9vgxIfYvO7Clju3Y6G10IkLJgUH21lNORpYE4jk8jB+VuOAstCAy3NtpZyZenpuVqERkG/YXaTN+DOgl7WXIA9/Z803cz9ntgL/6J7BTmUf5nzU+Hf5VAFHkdEwhC0mGa4r31LrT40MwqhkZQMTGWlC1Zpc2UEBJ2g/6FMo0Yd7T3KOgTqBxejMeb+k6YETkup47uvU/U47FrkWHFfSEY5fwm7mma+BdBTwS1kJdcad4BrnmTbCDSyqjPqwe0Xjh9IjXNqMgGj1aq2z8Ww+7wSqed5HqSWZhvR1nA75IHrLvOLvaKZ9hujElrJpm+Vp6mzJ9hwx5gQ5cm5NVkrNefSOfkFwbdrrubbWo/5lStlqYhYNDfy7rI0GRuV3Cuj+AriW+fqg8cHR/X/wwveCa1uX0nzZcifg/wKewef13s96zRqYiYTS1xwA24K55uvk3sJcm7Zy6zkTdx3vss+Za2moJIJbL+h8z3kB0sAcezDy3pK2KAfg9CTNLbrOZ38011vvXQNDubbuS7Z3/jkFQFfsPGWdvrDwNsHrTz5XYOSJ99Ux64f5WeBa4r+gAraZstN1FFe8ewRsp2toJdy0JVaj+YUR6iIird+PP3I0n/7SsSIXF9jUXPvDv/uny+8io8laEvU3O3laHNg6PXACUCJHAG2AVHCeEoyGtYY7CBsEG1dZSzQ3cFmpM3zJWlFfaWx2lSAKXNPZ1Ug8D3qCLgJe8AfZ/PqTuvOUtESnhge/AlKy9gIORfDYOl1wIDAJovaD3v7K4AOglMqU3OnSotpiD3jifRjHwcI9TYAN1wnAFt23/F7aSAqI6DJZ54mdDilErWC2hYYtvE8QyQESHFkAUXZ2lZVPgwZ08pN+3MvLs4GQA9+PTDQdHXb2gz6SAjQEgflT4BbE3lPuYkcqhlVzg/V0wYACJYBxnqUPYi0NGtFlWSidOTvLQqvt0FjPKvoidMwhoP/6xrFgsJgufaVlouUtAErln1iPGN+Uv6ZEkMammgk8E/xiN88XAUUPPzzsfv/3f3+HzqH4PBhocTxTJo1rAKyEkcc6ybwrWFaQCqYgro0fBikpXUXgi7WOkkTfo/TFDMi63E/jI32q1uKxNiC6TpoFGoM794z02TT/ATo0Vw2uydl092CDwjnc8vpklGpdZD7x/GLlJXB1SFdlpWTgvWhfM+C3Ew+nuDNSrZUYlqUCN3R+lND/5bkZstR4eeV4APCEBhDLQqmDh3V9yX/rvOr7FInL64ZAtYBizhNKolkOLXBNHXqbEUvWmrsJtpo7N2uDX5p8b5sEhM3YObu91e/B8guQxXkV6MCyUUVX0k3zvPCKI3PeOoVa67QRKR1lN1KDU+6016y3CZLlXn2/iwB2gHkFvg3Q7vJaoGDAtTDURnfl7APDrZx76naB7VUlrmmooM6gKPPFGIBFKjsYCQA1u+CBQBYk9o3GTM0NJHZL50seQTHiCFjyIDmY/dfXiY1QAsP20sxCsTcCToTFqS597HiIsnmAWA6owzLlvogOH4Xx97vn/aPBNSSh0DBjJH/CDvE61AmQcsDBjGWQa+F3LpkkqKRx2B13lZzgUxoYYjaa8ggQoddeKkdrMG4jK4CQVWL8AANc5jUAHgU2srEBC4p5EiA4Y2eALCxoNaZQID7BNQarPodjc8LmtVENjUQBqvd2kiQBf1VK5pIy63PFHsbuyb6KIdZgh/eDE4MKasPMlY1NOTD+JqOGzx9AocE/fBade9O9ESy06hZa4Fnr+GEkBGZ2h8QC7iLcvsEUBGgnbcYGBRag2hG4NkvXUn4nWx6gpQE2jaMaqii5CP8IZ1yANfyt8lDZ6fYlxSwTsCaWsLo2Ixkh/U36dwZuxAJ3lYAKrWVD7dkKOskf7HMlSwI2cPsPcDTPsPxUwDVLWAS+9jxWAwuwyEdHUSX4utEM1/nwNRQ0tJZZ1mz+7qArbEfp6MWXne+Pj2pXsoJNvUeSHDnP0kyB64Sgnc7WZqdNOZWA2B3dxAZwHad5hjtxCjiSM6qcTqoJmk2XexK4oaRMg43hsfaZPp8zunu1f7Iexixn3HqfyR4FXBPZWXZNAPlsgGBtRCcb4xcF5Jpnk/wc2/k5fotA/wS45tL8U4Hu8nsNnFaYuI2azABYHoS0Ju1xaf49TksdorFDxnvWAXXADKOnvatW4Mb6mSaocgpIOgUg1Jd8J3Mtn6tGBnN9jM6aNZ8B11bA4fhY/zPP+wVwbf28p+Z7a1yyuibccup6XeKapG6DEZvPkBcXJf+Jl5Wo+02Aa6fGV4hGkiKdNKDt8a3x3KHtbnBtjk/ANb4Wx6PAkpFw+y0B13JufQbmjKnTR74Ion64Dj74Zc6pjz7/S4BrXVWx2GpOgiyO8cEMHu81kFbJnZOL6/ORmHPw1fnQVfsmvgtc+w9/8GcjbtX6M6PTlgA0HaYBLvDfCfrpFLABQDtPk6HFoIhMCnfttI5VhMVzONBBSSY7rbLttIQ9pIO9Gy3gnvC96YAmB0HORWWwbVhVZpCyEulCISBLCRB/N+rB8wwBxwSAgbUFdh7YBtYlg15L9NeiDTqZxRZCD5AhtoC0vKKl8rzfu9xS4vtsHuBSPNyXwBd06hTTQUwxBfHSnLsgkyot7REUsewHemFgRLFcTc+u4ANlh2CHWbAbul8G4+AUwzfi+15exJ4iuAeNMYtEV0dQdRcLSKhnRJZa90QNFLOkag6rE60GScFPS83Og0q4go6jBtum8HD4HGcMcKlhZFCSz2odsjhkKtWVU4r70z0JZO0SaJSHqQwY4BdAIoBoAMQAKP/e7/1xasxgPDSOchxbP3BHdhyMSrP95AwTqAV4B60diPmj/NVll9gPb/sXAmtYTwG7qlQRwHE675FR2NkpHkhm0UztmqQG4oDjMwALUZpWAcd49gCAcublmOMPy78T7LuUJfeSbGg5eWdnHCsw19rxX5bIPD89c4y4p4a+vxhHKulLoI25gk4aNCFTbqSs+W53fXVHVhrXMQAYdAZFMwM0OED3z2v9DiW30eSR0HlK79SIIyXiLHE2MwG3wHXvIDBjI1CbtcINpDl458Pk925qQGDHWlkczKnVeHujawBcMwimUweAkQAX7Q3tKdk3A4S8B3QmtL8SoX8EmS4bDZMzAAP9l9JltJFS7Zp+AiSgoUFYI/V9Ltv0YSMwy/vp7m53DiBzMtdS0klmbjMwAhSDQUWWMM6XMACjdyWkhp1fBa69UIsPdjHJC+mpWHfN4BoGR6Wh439mGaRZiDqeurSfjRYy3mms0ucVhzbgGktM9facLQw6cS4GXGNzGbE9BKSoo2/WlAAc7PtnMnzERoYdCrjWJffNRtG5xcAzjSLM4IvwO9aj7LrYtury525q6UwNNofPIvxNcBpnpxnqKaXT+uhuVXHC8P2v72oCkaBfnTE1KiIGNntLjBkPWGz4AK4FZAoQDMCWPR/bNMG1SrLZ3sYeRRcuDjiSOJQEiBOfEhazgNSJfDZEUlKBz2f7mrI+6RO6aRB19qRpBhuLLsfZNgzkSwtKJW06czSq+PczSuXfXnTm+0zk31XShte1DqLjBnCtzq6AdxNcM2Ca75vMtQlEag4dwHC7u+tkeYo5YytMH+BUSgcDrulcx1Vomy+RaL1hd+a7+1uWh0ZrbYJrsL/qJC/ZkCQssra5VCrpJZaf5Dbc7EcPsfCgK+gSkla2jfIL5euZtWYzJ6zXoNCZu+h6XcrsuLkEGOCrBF2ANSVyk4CKvm7Ks2VHlyzNWZ4a8M0VFSlxtY8TIDmA8KJRSAWcLX8iZmpKJw2yD5BbUg0BcrT2uyRMezf7IUntZvS3xARthg3g3D/tU8fH8a6w/ec69JmhyTPr134fni9rQTYjXUzlL+WPbEIaenTDEIJrZqgJ7P5f1L3pkiTpkhVosW+ZWXVvASO8AgwIP/iB0KwibIIIMqxPwMDMD0RY35peoKoyFo8NOZuqmrlHZGbd6tsQt7MjKsLd3Oxb9FM9evRon5NsDuLy2Oy1NEGZ/k/GoMdC64MNErzv8pz4LrajGkxMm9XYxXqdzmfIdeJjDWisn7XfsIKR98C1JJ4DmRz+WJdYb8bS//lrgWsTC5i3sQWeVv+96ZS62tyH/qNK/XPz+a71Xei716mn5+sJci4PXbGMNiDHtwCJvI0NBeZrwTW5gW1TZLe+HnGJ/y6/POd5Pxn/ngRNEgLOJ82y0NgfPIsa4bmhU7GZvuKeykld2/A8T76HqHEIXOuTKf7dmO6KF2xhzFz+0nqa9uXXZq5pn/c6/RYwh3P/FcP6ped77++xye/dV/ZUQLY95hof8v0b1X6Hv72+Gx/Z/ctxmbnM3UjexTpb/l8Zyq8ait87uPb//ZO/5jNJNx6wLAdoGOGy+gAAIABJREFUgnyW5bnzFv6mbmMuYWEZZfSQzPTICLnEhSAdg6h8hpwpXovXzUGmA10Z5Nbd4aGGQMXBcAvkQhsN+ltinuALjlm6NMXACTwJwDbBt5HRs6ODBZGyTII0dnqxSKglcnFmTTV1c6TWRMo7w46R+1UBTZxdBvIW/GWw8/y8AFyDM4Z3kJljzRK9x+BanFKUHzGosUOM4OjkhOW2ENdVyaeZSB4T/D1OusYFjBiwvQQqRR8lgCL1u/C6xyeXY54s5xDudaBGY+jEAVlp7qSWsVbQp3JGAC0UN4/21whspiMZgoNAOQWp+ueOg+xYtnac6IylpNYabHyND4sZkK0CYm/FzAkDTY75qYTxDcyh6cTuYUdw7fb2Zzop19c3BNdQApNyyRgQXjbr22Ol8lI1MGDp83R8DWwBvMI/loMC2KhMedhkcuTzPOwgWk65HoaO5NMzPwf/AvrFYZSz/rwHrnFf1bxmfKdT2WzWWDACeSnZS7A75pVrzELLAdiiq4ixREMJfGfJDXoBEDxSgwhaIYN6uGd2nsN+ARjBvS9bga/LixuBZhZQxl/wGpSDXqKE1H/DesQ1pCWp5hEA7GiTTjsLP7UDVaYjRugsnxNY5vLNLFp3t6RGocukCYCn/DIU78rqG1F0F02CUgWuObs/nJ/K2vjztP9QhpqGBqy5U5dO7O0RqE6/Rs6/m57UZKbVusE6sCFR0hshZDcJkJaYHZrS9HHTk5sPywlYeFi7fBavTycgAqzTQXNyhGwNsrrMvkpDg6wBlv4AXBNYQuYL2LOVOHHpKQEndTfFPVvFjaXFKYNiMGQNNjLQrLVHjTyCdE8Etsl5wOc7GUTfAc9iUD4AsoAuPbvsOTRL0fBFjMfoL8KOsEtp2S2xncH+CjCG9wfU0RkwwR85aAJV1ViHouopyWPyROcw3quSes0dzpHsfTnLDa5lbnFuVvMQJ6Hq8xGwW8sr5zBLGnEPOZeqoYa7pYb1M8T/O37qfSZbDDBQ5wwBTAMpWpYGD8yYju1T0xZrYQ7ZiimyC2AzpXwrt89Z7mZNrwG2gGtMmNALk4+jxCAY0lpiSo488cxOgBKtpyqzCRCXklI8q//lvCTDzZ1C2e2wyk3x2nVpKMv7AtYNsCSfX6CEwb+w7+YZqmAt4efsHNhhS0CngPgBDDn/Po9PbC8nuAagGKAazkR1aQY7TQ0GTuyLAHBDckqMNe2JMCq96KXfaukCJj8r2eruwamzte2q4MxOPsE5rwsdI92FOeyzSi7AN3kUu5r3MnRFMb9ao/KPMo6tjSudxDqTCcSJxRoaUa5R8dXQKQqrSr5A7H1DAwHW4v/w8XyhBicsP1Fnt5OnBgRz/s9mKfKh1+Ba+/vNQou/28y5BgcngBG7lLHgZw794VUTGu/rLYDOBIUBsYDEuZ6euz+7Sl090GKuqRmS9qzmUaC/NFKTuHjk/gNY4bW8Kq2OzY1EjHzrrIF5P7KPeJ2buTl4bB+woaUtsJQjd+7LLbgWUDivnd8NW0rcPnsg4CidwMPoWpcENhsoSdFfDVyb7DjP23zeQz9/KTDfjoFyNGKqJnnCMT5UQjjRGGMAXwWMzWsdALS+BHAdmvP5nrfAtQKYJuBlcA3XjB99aF3sj1NrBcYgbe8798m1OOaL9sBxtAoDBI7jvlnZoai2Eu+Jqd+7r8yRTMBYu8YIvgpccxVaTWtKAzdzz21gzc0vjdWvDa7NOez17qX6BvD95j7/PYFr/fnBRg7bL/qhjCuygsedvwOwHWKuefdO4uHqNr4Eru0D+V83uL93cO3f/+O/+gqwJ6LdvPGBSjc7zNpmJWadSEvBdzKTBHkoMN7aMey2aCe12GnUg1FgL2dLk8cgAcLHZIq1llC0xyL8n5JUabs5wHFgq+Ae5W+4hlYFHSizSgJ6yUZHIwtOlMG8CizN4LHBUzc2dD09cSdQBwfphlQaIUOPiGyFTTmPGwEIvRUNnwaM+mrRWFMLewaMAASQ7eU4piQBRlCi/hRXN+OmnjFMoyqR0FgKUGJugOAaWXIGEKI/EgYfmSXDYU1GozTsrIWkbmjJoBrEZHXAC8E1lVTZRHtnyOlTgKWarXT2VKlfxozgohs6UMvPWUOCSSltjBh6lqS36toxGwLpBu1k9HXvBG5SVursDIMUdhJ9Xn768Uey2PDf0F378OHD8t13n6q89PPtZ65ZvDV6hLgNAF1qYHCnck2XOwW01ro0dRtz3d74YI8JZKwy1qHx1oE7OklKI0b6gAJr4wCHaSnNtgQP1mQbwNg8IAKA5DPg1FAseTBtcjgHuMEzs1TV3W7FYjSj5+mRJaPQm8N3sPfEuFVQJLnSOE8CpwmMAXA+l7Za2JZ43/XlxwLQWKZkcA2BHDrX4Z+Ern0tsjPFYmPZEu1etGOy96RjmOAv2oYpPa+SSnen5VJjTKFy3jQS4esAfpW+mW3N1EBjKWt3HC7HzHvptdI97oqnTRIE12WpZTjZ7OCV4Jo6H7KDbspUeaMpkwyl3qWdOBwJBqqZAgHevN7ZzELWHKXTRhjgPQqbFu9zMwIGUe6YDDusYNkMUWutxfGrIJIl7dgPDbCz4xwaVaAcCwFwaQYGXMN1Ba617oGMHoZagOopwTbaP+oHiXVzjE6d0OIhk3THOYctzXrPMwTIDrhWQTVKW822OSbwB/BFjN8AnOqGKBBUzDOUE4oBHXvKANFgdbMnmuESNm6xvHw+5azQnhCzjRpwLg2WY6OkVI66AHhVkjs9Gdvm2u+j6zYZ4QCEcK+wAV5j1R23glF1KWQiwI65fK/oyCVR4G7FLoVXAOFV5+Up4MN6mbxmfIIBQEbSwWe0unqqOQ8/NUHf0O6Y+c8G/6OPhfXk+3CjDYJrPsHw7Jgv2XI1kWHQziBFn1kstjRCIKDa5XoqCdUY4b0qE1WnWo4dxzrMt4i4p/uonPUC8vzZZJBHIL+Yc74vR+V8z4YApuPPdrdY4qO0rhhDAiW4bqnPa9kHdgc9ZUJD4JpKQ9V0ZhG4loSH2fVZX7Gp5XvWWnRiNY2hzHKMP1TzGukIZvqsW8smHd2xd7LPAqxl332+/Un7w7qb9Mfoswg4xZpVAk1Ai9ZKkrSe64z/LA19feX6CIChvadFFR201tGTXQw7QC7JmDfbYZ3LHQBFUw6/omRAGCVhjNrfig9EP8t2o8vNkuheA53Zu+2DqaxagF1KO5tJswLX0srEyYcE5wEIAs7N4D7g8BZY6jETGC8dOMcEbJRlKYynsNwSS0hegGPsvRpwWyB5AzIdcHWSPWOdstrMX4McqhyJb9VjkioM2Y/3wTX9XYnyPVKmz9/1N64gKh50eLnCkP43Adf47F8LsB180sO/pN3G/8U+F/iqAax4LoyxkTCSQsRhxGI1T1uwZrxvBZKNa833vzXnMxFA25nzafOoE+zStTrR9GXiWq9hvS8Xn8mU9do8BAjRPjqW6iS9yTC+ZKR01CDsLUbR/j6Y4yN72nOyZq71/QfAm7BOKhS2wCpt7O8RXFu5T/6P9XoIw24fvHpr6XPWf+/gWt+N1o3Ov36W+FM2Qu/t29XNNwqaGDFrXDbSeohvXPYQc+3/GHDt3/2j//tV5YYqHYyl74PErB6WkDQQUIcHRcjBuDqng3UBoVqCIAoeqFt0ATFxUUoVRCj4F1gV4dvWlQIgg9KLlAvithAgMcByWaUYSs4+Dw0IbNYIozIYsYGajlGM9FwfuF6YTHSk5MHV4pIzicNb3bIS5CGg1gpJaaMAG3aji5DuACvzmSnDoc6Is7gCtwI4KqgQuGZdKDQ0GME1hdgvLjnmZDQwaBSTjSWZaeaAgDQNIewUQyT+9Qhi+hHp1eqG80jh4RMJE4cVIMZHz1GYgVUWFeagWUQsGzSQo6GUAc6hm/eLZSDHFc+G7DYAWrEUlD0W+Adm5MVyeqIxINjkgIUdMy30SqDSurJcI14nARYng42G2S5rHG+dxw4e3OEML/off/Iny/3dLYNzlLdcX18vHz9+lP7e64v02R7FGEtDDwQi6IJJcO3hXjo9YLtYfyaOuzSHnijGz+6oDpYbxMohm3JN6eHxgBvt3skoM7gWo4ixEeMNTESVoeKpo3E42Xt57nngilV2al0b6wJFmDwRgWc2TnZARDj9AW/xqZhTAJQB1wC6hLMPfazaz/jZJQBkrRlc49lFBh8Aitflw+UnsplUfvyygM1K3Udo+5ydLhf4fnGu0uSnRzE0z87c1S62RGsazyywwixYADIMrhWswf6UlhlAKJYf+7g30/EZpbDunkuWLoA9fCed3idJwCfYB5bwae1rLcobYtfJAHP0FtAlVN1XqU9WwbyRrwjvY88Y4CULD69NJ0+9u5gVQgAMruHzeb9uyPA4dCtzzsqLMUPMGjp23mjnqH0muxlmGG1ctOOcYAizD2AqL+0ASKWBAt80B7qXAGLR/VQpqv7RxqaueJb/8X6wxsFAlvYkASbcfjVpUVANsAtspfv7B64daIGuwbUkI9ouBFzDPRCIpVafdDhZUg7mn0GFJD4wdNC3xE2cnDWLWvvCZaQYPzvzCrIVrLGRzbGYGGFvkDlkEFYDKT0wOsNmiycAj90W+Jc58lnOaM2lWIP1rNJpBZBx8CupQukFJTfYbMOlt7GxE1zj+WsHXIkwnbMBAhH8ymZHr1R7v7/CIIlGZEqMc14NfbGRPGrHffQbzR4LmJH9ZsmE+DQdk1gZx+XXUY3QOKCbpBnyTCZglFq3jGAXOiGnKyhAXM6PALUCMADWubGBGGwWanc5mxJwneRLmY5Mv+Y84MwuAMToqCofRKOp9TAZUgEAMs8tvwAnh9udZ0VLdqg7eDNO4T/AriKhAfbaDRr/GFyTb9FsYpybvaakv8vmB9Ar9DoMgLMcpQtkyi4ll5DzrsutNUeYjwDdAeu4twbIo/LJlGkfLT/f/igW6OkpG97gC/sD57XOBFQEXKiUclQ1EBRZaSJqHOOzFLCctV8gQLQTA6R2YyEtxcmWik5Z5mTDKrd+ME03wbX5d803GVwpJ7Y/pTXTAJmSe2Z82TvYgmu0LRvwsMACg3oKmOz72v+VH96SGAGyfXf1TZ+nZOD2S/ev64T5H4067BckEtXZXc8r/1DjEfBtB/uKPVZNEgYYw40xAnx5wZqO2mNbQNFzYhYPfa1C5LXZ3gNclJ8adiwl23tPv/6FlggChPH7Ke79Frjmao55X5wvJ94D2k3D+63dQiuJMW7tELicP78FQr03BCuAqox0zkkDpmunXueXn/MtcG07Lj4W6lZyjV8VXBtJnzkmE5QMuMaTJQ7xgQGa7EdDID6zp60/MD4BITfXDGCWfZ+hzpmqPamYpO3g2zP31l5YgWtZi6W5Nm2Uz+FhIf63ANfkapXZOgRUFsB5oPnCHLGxnGU//gzBtd4P8f1yp9M3+8IN+gGAM9S7/Zasca0gHwPjb6txUY+jVVno/zHg2r/9B3/pFQGFHBwfCqGqe/MF1KL2ko0CviebJXANQevlcnl1pc57Kd+E43J5ObL0KtsAs4yHIR0zvR6HM9gsCMABVEiklieKNN1cGiTqtz4/X8lG8vdpXDCYaDqXuhSkNKT8+7Br4ozMCc77cK9E0Y+s92NtpE47yvlj5tHsoAlS5jPEzkOXOen7wIE7PUW5BIAaBRkJQhiMRVeuAnpG4ASiLi+vlsvra44pHEMEeyrvdBkQmjG4lAfP0Sw1NH8wE8AlKnJQjpbry2uCR/iHL9wvtLoC7KXUEb8HMwP3j3lX+akyv/d3d9T2AuARZhYZAHbUpGOGEsYHP7OAVnwmnqn0b6Af5G6pEpcXe4335e5ouG60zGZzCOnXtQ5byrngdKmEQbMcUCgOpIAWNOdAecs5geI//sM/XHb3DwKDKapv9hPLnbtsK0w1XAOvSUlol/4uDigu+B2OI9lmDw8EgwiwMSsbQCysR91T7neCk7HvLGels2nGpoM9dbsFO+dBjK2jY5V1skQ4r5VzKqDXgJPZhNh7DLSqW926GYL2XANvmFOsbzj96R6nLmUqW5WW3YNYi/bw0OCAHDYHCcwNcwwFvqvMTXtLDJbX5ePVdy3IDlDTHerweowl2BMI+LAOwRzENWBrkASQ5lW692ohJBmgNQNgWU66xuSUa50srQBWOVnBVNg9LA93dx3g4druEHsYXAMQo4YFGe86hGDfAozhlwhsHPAdQxMRYISDpbynNCCtA8YSZ9h0lCumA2lQC05mGhIY/MDn4bVYTPcqLdRis05cXl+BRKlbL88Pu2q+wE5yABUJzDsKSNkrLjY7lULTBmwdvN9rUWWWCLjVSVCZjNxv2HIOtItPZH2SlES5Cy3WFNbu+RmupWYDGDcF6NJdE+i8YwdffDYb7bhLZ52HAyDiPUX0G0A5mWlKHKEBA0pqkRjCF20F5sAJH7A1j0+P2G04oFXKSBOY55yKA4t5ZbOUYTtTGqmzRi7KKnCgDpx0xKTx3e5IsVGTNTZwA/uA10uPMl2a03hm3RGQwBHkDAD4uqSuBNWrfF0MtjhQbJZU4JoA8nRnVWfZ5z4n4mjZiQ+wMc/klQM2SsfiyE9/QOB1s28aKHFHSo/P9A9y3wGj5BAKQItzCBvHf2YqglESHTqCqQZNAcKp2YCSXATXok83SjnJXvPfyGIzaJC0XYnTF/Cash0F6g/YQ0yk+Vn5PZpX8qOypYWTp2lNmGvN4kWGp4ThY/ctoi9wDWvECYljdXIGqHZzfb1cXYm5lr8TtIbNtW5r5g7nPHxD+DEC0dN9V6PfSVI1+gmIEZscHUz8nixo+pOzDNtSCm40ofltcO324bPAtZNT3oNM7QtZ1WFa4h6n36ZycCSGXTERX9TgWs5lgU2OCoaPkaYZqq5ocE3PNrTauK/DEJxliL12sJYCrinIjQ6YGWnucE0bQ5/bTYS24JqrE3iOE6jU69gt3udA2GVhsiT5PDsoB4RXBUiuEd026VPmfJ+ARYFrTt5Oe4Vxyb2o226qS5CUkO+kfYLxgoSEyo4BjGYuYI8BrKWTbifXYxc7ia55yGPvN/bIGkoiUL4jXm9mI/3uAKNrkC3rvt+zZhe9Zd/qfV5PR/A3x0Yu6/4GuDYlbmIftcM2AvCTEbdhcG3BsC3QtF4HuuP3wLU6W7/00OPvK3AtIKjXZ3z4YjJ5UORDTBHs9Xm4BX54Hes3lj/m9/9a4FolrjbxR4EOhcj0zGvdHcCffQ2edxUO287PElM/Vz2vr1djah8e/73SJx+2YuVHWIN2dhB973w+NN/7563laLx2EgsHc9AJZkTA2rp1oPnDeY78nphrSN4qYaMP/1pwbTsWdVbMAXwHTP2GLfPmS7VUtpDe+uVlK8bLVn7mwau3r0kAtJ6jfdQqSQ/elITymMNa+V8A1/S6r3maDmk0/t8yir+4ocFffoXgvbRbks32MrYDTkAm3QQHSBVmFsp4AEIQ7CFQ1N2UkkUPqCOShk6vZOnxHQdngIiAanSeOBBiTQVkiW5PJYucZc/hDmcOTgA0syTwLLZQDDC+I1AGo24CFtOJz8bnIVFZy+j1MMfI+z+1hpAYNQhQ3PmyBF0lmitQBiL4rQeXe0DJZzIACkDkVJGWz9K4ZOOcoYW4N8DMqyuVy7FBwjnfA2c/n4c5gT4DmBF393cuGTqiE3x6rnK5OELRCcKcAiSFdgr0xRSkQKTbIvqvC53PBIMYQ/yD88wgkmUzZifi+24nnSusieNj/k0OkZhpARKVeW2Apzcxsrmd8Y1zjAxldPZUVoNAR0wWgbZiHgVkzIYSECSnp4whO1a2eC9AQupy2VHHCEB7DQ5qutrhvWJlmY3xKkdPwKPKSnAfAJqilUSQhuCZysQS4GCN40CDThjKaAC6BFwUgDx0AcNiGJn0mDMx4DL+ZkdY6Bzzp/I6jXN1BHMTimT98dzbbBSeVZ1W11noBtTAyJO1wmvlBD8b2FSArjIYNdPgHnh8Wna4J5QMPrkTMBlrLifHmiFjE6WbOfCl6RJA4Yfv/q9iFUD4HuAZ7M+Hmw8W1o4em0TxEdxBw42lgux0J5B0Gmj9DnsJoKmbpZT2kvSX1MzADQ182AOg2d3fl0NZc53xNHlNllVB12v0C4RcAi12SafBNetmERjAmjLjF2uEQLX3FBsbRNyfjR3QNdMHG0rGw0gLMDb03YTwo37Lz4XFAccp3jsCa3T6hRZVSovSiMDMUIw9ArFylvj7BiFS+sp1VYkRJCgArknYXjY2ByWeLwxc7xcDbGB4qmEAGsnAtnbHVzheuBaYY2A0gA15ClD01PbVjAp8CnMk7AYt1ijAUYK5THDILqoc1OxWs6+KXGGnMwBisfcG2BWgmvsEdvHZDXEuteYE5stuBDBevccMJ0kgrDwvAhf5KraP9x/LhlLSaUei7VtKZdWoiCPOrsO2x3W+W+M0TOfSWhFAROZagjMH5bJTJX8nNo9LIAUEKAPNIKKE4wPyo0RcQG93ILe24HC65hne4OK+ozTPcrFzNF5JEMRx5BlYXW29OQM8DkZehNGZmPGYhsGGZ1TjArPJqvxPWmtk0IC5hp/53QCJ2X8pCX1k0u15wXeek9hvGdskMLiGu3lECdbjjKZUgtlsTpCmFJRjFYAw7KUwb2W5+5yJvqLnKoLx6ujpWNXAmsrsUxaq0lAlL1TGLTbwMffVlKCg7zOkLhTUhnmp/YdzNKAQmtUw+WEZkJmQ4DpDh234WfY9C5SBbRlBRK8foN/dETvd5rEEVTqtc3ed+DCjulidrQGrpI8BJdhPDmd3nmYJMP0isR7DOJxauI87JY3i92vdSrJlMtMEdCGRqsmYQRCD40iEpHphMEVhF+ceir1J4pS2ygxKNn8aCZkw3vrzcqfNMgnQj7XO+6RtT7mky/psBwQWwDeY9r/PgJzLBOHdiCtMRGqq2d/ps0PjlbHKWKskVDYrfmBYnAHd3WOa9yO+hskDA5TQipCPWgCdzwcCagY/DgFRM/CW3xRd22iPOhHlvbmy9p6DAmvVlUW71lPA/0rTibBTvZYKLNky6gJC+Gwr7coCGDNehyPRCcxMACT3ruN8renFscnlVmea3rUN3udaq5jMHcHTnKbOwZFkqeuMc3D/lOjfrNa0J3qCP5r3gJrWAfRSTSyRxiIBwhJnrM8s+fppDrgan81Y5e6YCEzCb47ZANO0HEz/2gA98j+GtmOez+c11zwvYB9eE+HYu+c+4J+mtf39zNu2uUriA46P72myZlfzbVvAzwjD2ou7ADUPCL2I1bof8Er24wY62u7JCa7MWD9z5SEYa1Lj0z4qpIWRMGiJhPV1MkY6r+fnzXuZ9n61Pge4ln10yCb4Br8VLdqDowauXjay9vEb4No8d7Z7S8kHrXXtG7OaPS/13GVUY+37UTr10Zzm/t1g0dWeaB9sf68fMDbvGIRVobMxq6o21KDXu+m2TgZx1un/+w//8iu1pgIkBGAbLK+Aa+rU2RdOkIsSQoAr6NDHrpUjQAlKKfbJ+QJB3EZ6ZZ1wHYrHs4PgY5USEPhydhWvTHlkOobKFxfbhWUzPswRZBNco2i6gA52wRzZWoBSk1GnQMcpq/HsMSQqx4lWGX77QoZDWs7j4giwA65hmMImIfMOTuj5+QpcIih1eaXyLRus7g4Z6yHNkspKslMcgDqUhKbrFrSCLvh7tbAXSwDdQnEVOC8AefQ3EFTwXjz/BX8nVpNL1Nj5Uh2/cL98Dpa9qVQMDouupewcxpDlHQDybBg5TliQz8/L/e0tAaN0G4VzJHF/XS8MR4FeLUDcmVh9JpxCdYHTOgAbhZ0cz06XHbrkFQurGUhxjPNZ+bx2PpXtiUMdYyEQ16ymHNhw8KoxAYKeV+u0qRMuA3SWZKpxQUoXNFbKrKpcVCA2s8nWRcPvVMaI8svXZfdwT9BJHdO03xi0WvdkBSpPqxjH2E5+QEyCewYzCdwyyLQmkrN01C0025QGcXWAmknnDHH2HINLZo8NJnrdpRlJOvHCKDGwsPYQAx82XwBLFQHUk5xis9hwfQGyajzAe+ZDj9LrZVn+/G/+ovaNy/EAngEU/u7TJ5V+kr0jdiYmGWMsUELaQQCtATRr7ymww++wt7SHZLOgp6VmLA72EXzyv/07dnJ9XJ4eHiqzPtd2uptOZ5SAFhlwx1ZKl7A7I3R3VtZnpHOISj4xjwy2UAqU9+c1xUYTK41LB0y7dOOk2WIrYGu9GWUqzUIfGNgTLPM0Y8TdOIspbG1Ilc0ek7WWclSdK1qv06kkCEbQTU1toOs2BbPlmKj7cDvgXTJv4y2mGzTSHjHW0taCncP5IsbnCxmmsBcE1qjVJpA1ayX9JdgJ0rpOz487QgnFEAu7lY9j53M66gmCc78DXBZTQCMhx9ZsC5RRYN2dn43fJ+gWULgPrmFvtPOb4Fnak2FWxHtTuR5tPhzasI9sazA2KvO2zEBKZd0pMyBd3AZm2AfYlbM6mmtYp1TMHPFS0JcEFtUZ0zaQZ7a1PGgHVgxaa2+WVEIEytdBDYPpTUOXBHcF3IXpZD3NJAykb2fmo0WSqdkXO28nX/NgcfR0xKZ+k5lhLjFVdbU06NKdMIAJQQo3A8ArqKX2KqCgNdjE8AOghmRD2HB5TcC16LkJY+4yPQbp/nzotAlcGyLwBtQTGOlv0WwTAKR16mDdgBD3aAGS/ryU1RlgI2gGvTUmVgWssVvoBSQc0IDGCdET2fNig1+cU/qB5doEjsOM9J4xa42JKQPPKvlziXc1CPGzG6zIGYa1UGCWG03R7tjX1Hm8LMdnYtInaJJ9tp0YvohMQGxRd//l68f+jg/Js98lqLSPBtbo97D5gUELbzS8T2chWPy2oOXX7oNrtCkLwDV3tYzv6oYsaQoV+xDgT4nNN8A1Awew8dE2Y9m7k8ey5Z3Yahbliv8k619NE1rDeB20rgOdsNExqeEjAAAgAElEQVQENEzkRT9z/DyGAtcwf14zTrzWuWPdVqa/3TCi9O14/W0ZuZhKue8OkEeJbpof6EMaXPN/81g1Ww3J7Bk8T4AmL5/rRMBDg7ixX9mvq4BdRyv3Jdee9cdmEMqXhNmqjV2g0ApA8s1w2++BawbFCoz0nGxAsRW4dgAY48f7DJyfvQVmxjAeBtdGMjxrGre9PptshweKwdc23jQ/5s2f01l9BZRVwmkwuOfYJA4tiZ00fBsM4uHX1H2/MT7bm5NfsGbfrUlHcz/ZjrsSo4C16J/yPBgQRTTl+KsG17Yg55xLHxh7vCeBa/LXFctFpzFxuvfURJrysJa4yBKjJSgfqnBr7T/z10bF4QC+1uzyXP5L4FpIJO2zZlvoTMi6yxlCuwRwzfctQkyY366eG43ZfMx46AZguRmL+stInn4JXOt7+6olrnsY/182rfB6J5ffutYElXyVAb7VdObMtP8YiRJGcSPJUZ9Cu6YbqzMw97W5Fc+ISQoG5LnPlQyfHW7Xb/06gE0mcbzWpKFfBK4BpJC+Vnqt6ZZi2Bm4kM2jRgVcWAZq8JrLcwBrYDpdE2hJF6hQ6PH6CVgwyxunx5MqmjwYMMjuy6GgVpJZDRVUUGw8Aq6+Rx5OYPyAnbMzG00BvTaVwK1yNnI/BuHeM/aVITKyjwmkEgkyh74uwCP8jkLWzoLTYawuoy4RMnMtQBABslEyi0XHMWbl0auYdacCCvkUR8d0StNtC+OK5wLAJRbYUbHx8H5mfl0mkjI4jCscfMzT97/5ng7d3d0tyz7p/DqjTAfJ5aARyJdTIECFDAMIFUNjz5p9PEhtrAmMvrwstz//THcHQEmcLrIkLEw7F/EMxtsoRqxbQtLFAjxVgwc4mCi5ga5GSpu0VsTAwteWxZByzxhD3HTWQBhcK0YjSqBQyoig3V0/sbMBrKokDGBRGHmtIYdr5J4yVwHXqjTVQQNLqYV6qevfLk09OlBSULjWS+mMuzMDPtA6iy59QwbOFNDFIWCmXlrYj+6k0qZygOYMvMpXu+U9x9c6NCxxBuhpJzHrFSuW2Tkf2mGzJWOPgwnrCmOKeYWmGQ2rhelTmkbmA8mTaYqRwqxl+c2nvyAwws4mgjyAax9ubrzfYaceuf4UCLrjMRinBLvPGBBmjeBZwo5VMGfWE2xjACoy1yL+75ID3B7AS5fWrdeSdP9GoiPGdZRIAmBzmSaALwfEdTCYRUVnepY56NRV2Wiy1jkY6JEpOVHstBwY1UTBp1fRUdLo4FVAIde6tIxYKgswj2xiHzzy+pZXdKctEfCwQvsMyXMI1BJjE+XL2ZfZr9L9NLMUbCpqNorhhq9jeyiyQxHvVyBLRgvAOQLxAJNflnPYCLCuc24ZNExSsLQzEbiZuQY7leCHgU+YINRVm8Gsta7S1KG6quosoi0zY0R7nW1xyZYju4a4/gRJmsWL8Q6rrcBUnz8zyMcF8zk6H2STsRZgExWAhfkr280EVZIH3utMXiCxxWYPdrTSRdhwg+x0yjbs+OI+6dI0Wy3gjZ7NpeLWAqP+0ihdSjIlJWRaq256YQBF9rXJDsU02YJrvl+eT/EZyLAUQ5X2HMxusB5dIpezmn5OgkDsp3F+BPBNmWY6exbzpDLtDa7NbosEDsByh74f2WXRYROTLXprZK09Pqq0EwAecS+sA2Vju8RKXmjOymIGootpEiYO5ALyxZlOoFXAiPrj2uGnx1cBwor5aACDuliVUZd9BxMYDLTLS5Xg41+6hTKBUYw1dWxeafOy/H5UOQSYARDJZJXKxenbABS29mz5cdUZUzYgpZoCbQVaZ9xQJj2BM9p867pxfIrJ3uBa1md8gvaJh+gVgXMBT2FQ0RanGcYA+rT2fBYn8DdLFqy1dPkuDGMAbOWrjPUmZ98BLN/UnU+n71OdeQc7v8+oJKeHPlvK6nEeDiAz46TnNPO4IqGGxeQzh5nVJZIz0FHpss6tnAO0DXvxj3wRAWzN/JPdi/1s1IdJaO4P+420B25+ZXCtnqNYaX1nW3BNebn2wbQGuvw27/xacC3X6jOmCQJZ15PdE9sU35lg0VeCa3O8A3K1X51SJycubPhp5z0uq9fOMlGf49N3n/d56HN/LXCNZ0ESwrb5WTIzqcCxTIK4bNa+T7IFkZS4kT3p/a7zYcaPW7AmPvGXnp2vGwDRFnyc78/PBa6NhHfW8D6np5+xkhYbgHMNrgW009lbwEI04cYNzWfmOvbf5v7o/RNdwfhQSuoVkL590LfANYMl5bMFWDOwvD9e6YY8fIbNuPW6HmPlCq1vAddYFsr7DlYS7VJXPpQ23QDnglMfAhgL9Pr9a679LuDaoTWr08jMtfgYTp18DbjW831ohg2wroDhPz1wTTsj/6tdubqxFZPSfzn69//4r6ihgfUwWjpQrwgV/xC4hoUF5+jq4pIdEhHYsqSKAuPKSs8AitkAGK3S+oh4fwcTcATYDAEbEaVICV5Wwv/jcCv2mgA/OM6ipne2UVoPQtVlTBsSz0RXpmKTTYC5iQ6NDAeursw3mQ7OvOKZcL/KFGlR0cmr8kext+L0wSnGWEXwOoESM+weozCzcqDjswKu5VCgOD5YY9AOQUMAaJ9RS+h5ub27owOP5765uWF2Ga/fQVj7aFmur6VtRgAowIL1mfB7MUDwt7WDhMUWFiHBVDPrANoFBCSY9rost59/ZvAvoEVOV5z7HF4pg8Uz1f04G0snxKUwWY8CX62ldrRQ4yj6NmLNSaOPIGTE5NP8wnpqYtKl9XqL2oc5kvFNyRqZXmbPCRiGELJYa/gCcwc6gpjvZHhXgZ73SkA7OHwsu2CpizTFJNYOdpI63c5S1VwrTmUOsckCUVlNd4QNGFoBOMFbPXOaigjk1NQQWBvOVZpYYI7TJZQHrA8GrWUFMTKk7gxqx5p2gECdy2XIfBBzQqDck8ttpY3FS+PA8p4W2+GIoCPvL/valvu7mx+qwyvW0MUZGBEI8i5dPoRySWTfxZoKuwmPidex/Pkaej9imRLks76ftNoFKnF9u9sxACs1KQDrzLYEwZXLiNLIhGs1gAz3M90hNz4ZBhoA2Ow8CnDNGmXSS5JpzySRQTcClyoH9SSy5ID3qk6lBMIZ7Lm5RwC2ThF2yqpAtmV5un9Ynh/uCVIRoIIYOUtoSaEUmoL7wuASNNG/6iA6nXU+LubVDpmZiw16h2kbfbgjMtQI+ABkJrNRgC4TGQZs1YFUIFcYmVg/eGacPywdd1KozjWv3QitqsurdNdwaaw3ngkeH9ljMwU9dilfi23gXPucSJARwKhfE2F/oVdVgsNyQoOjZGwqQNZ+896K3spIeLW2V8D2dG88YfBFVqzHSiCB1tBkqLKM1mCUkgYA11KWGceInmllCUOXIKvpJMy1dLIMwymMvVH+VJpUYujVdkjg6qRUnPuctZ2eLE/e2ygsms5qMwB1F+oE6pEIyHgnsSX2UjPlEqxkHxdz2kFa2TqWzLm0j3M3mGAuPVNZneaP35GIOweLXOAaz6qwccwqVElomGtJXp26+YGuxy9WFnT318gH6HrWpArwUCVm1oVKuWqVhWrltp8fRoxANoGanYVnYoQ2QvtZtuZIrGuy12R7Aa5Bgy3M4/6u16HKgV3lU27PMjvvC2egZY/7DGTJZ9iEDpZ4PrqUvqQzrE04wTWBztZi85mEj3t8FuO6g8ZGdiYIAj9CzYf03BqvTmZNoCklw50E0R6jP2XmGvfiBlyT/mD08nptB/AM81LAjvYPyylt/zR+KsGt5LMTi2oeksqLBosCCOTaXao9Gi3gshTcT1nPBJrWJX4FFPh8yilXp13sZ7rauixe7MsRrHfYLt8qiQqXWM+SSoEhmZf49jIwTDCavRYQujptVulkMyXW9+kmFgNc6+cZMYR/mZJp7pmxpspPG8+ec0/PoTglOsJth2x3c15nHL4ErmkSVkOv5TrAz1rJIxTaAFA63/Usmvr1NeUqtFxJ/OUtNjoBmHq2OoP3kNQ95trqHrIujAsmqZqrBPCZ98pSYDOUV9831UkF0IUF6l/Uc415OASs5dwv0MnngvaNxrkAyABEI9bc7hVu51qQ8kXlmo/yTl9bY3xgLMdFdYJn0ee1kw23Bte2wOkER2N/8qkziZM424tH9xuWobWxGaNtvng+p+w2YEZyvcUslZ9l17JLQ1ePbh9gxaZff9gaJOx1PMc3MVHwggCr8b29pTTytRfWTWd0LuRck03aApSH5t2e9aEpPfTyX/Q77+5671vgWu53C0LrjU1Kyfk9lqxf0QWWiZJ+F3Ct/EMD1FoM+tRvYa6VzXhj9PI5WeuTSZlnL9vEM3L+1j/////0r70CWIvzMME1Hr4WNyagYYo4JkJMKWWFyVq7FMDGrLzLBwOu4aPkmEW8WwaCzplFyBUASMQ92bLo0GRidS9dijXslrIKBifAXsN/s8TrXILTuN+AdvhvlbOpTFJZz4k6J0iwYXBJg4JWbCZ1WwRbTSV0BgzBFnAAhCAp4BocK3yRjecsHBYYxgp6QCX87awYNznZNQCRpFUWzbqzM+nEiWWoEtGU9OJ5ARpgmeEzobOGJ8DfP3z4IGHs09PlYXdPxwMlutoi6zbLBLh2O7LZWOLAGNrj4/ItgnouJ052n84uGEYGjHAfd58/q9zNX+146MRJx1g964k6a97r/hLQ6CzWHJGhEkfZtdwUrHXAQnaG16XKkNPNL4K/nWVIAKVDuim9817lvOma0mdyWYJFxAurcBdDrflor7SOm/aS2HQCnnEt68hA+P/01Jl66fZR54bj2RnglJcCpGBwbZCaTlp0UoYWWxho2idirqUpSQTFcU0dEN4DPrzoUzlDCIYXAaiUdpkxkFIN6m2Z9RDwMFi/ut/pH+feDoJKfR+X3QMAyTVzjZiN14a0HgWqBJ8NY/rj9W+1R1DSyq51WpMsU+beUhloygCjJ4c1xxKmqysKcBMuN1AopgW0EdVggeC5/xGkx35kJ8+wrJSBJwAD8AnAa8rLw3KjX2OAbAgwCAA4Xo7OLpYF14RxwXwgQUAWXLR/vCLDXHOJTthNKZGLs8ugFdc7lqgz1oY6CKcsM6fRLBEoL0GgHPb+g7rfMriEML/L9BeUFoX9RqDINjngmrUUi2uuxVROP9ft6OKncVbDCJbKwiKxbHjHRh9YJ8evAp60/wXiKrBsVmYy7nTeWF2btSG2XZ9tFknAtLDkVSxRsiPNGiYANrXlzKrjTLgz6mRcKYNpRyI2PuWHTEZIBy3PnmSOYiFr7bFrXzPfaAPd+CYHeTFYVhpcyQ6fLCdn7pRnDaAKbspB1RmKMUwJmDQQnWCxxAK1Le2yzGCNzHVr/ryCjWXdsCqJDBslpUnJ1EK30lqb077m/Cm0Lb5SOUwOHSYo7L0UoL/KRKq8sMtR6GeQtabYImWqcvB17XTWFlDb50NY6xg62rA0HKBulmwzyzBLPylMHPsP1tbC7B6fAfSUBl03OlDwD/ZaAWtpZEDf6MyvdymrbWyBIQYQ2JF0CuSP0lBNewARmSYGQw7+uiy0ZsLZ+AiBr0XduwQYZ5fGDow0NZA5ox+IJB4ANvw+mpkpIUVXTjLH7cfkDC5wjaXMYkZVctZdhJO8SZDCTrMO1Chh4SRfkkq0fTrcyIwGe1AJVq1A+EFrcK3clBVbqRIuZlbyPTlnwyQf7CYCkolWzPAucC3szYAt6QxukGiy4DoJ2SWp3P9m0EYnUQnNZq5Wksv+Qc76sJtjEya4pryP1vUENeseso6S7Omh6p+mtMcA2BpgCigsSYz4eOmc6ZVK1qb2ZgM8YQYKaGu9sgLmKueXIHYNrqGceyYctNqjv7t+mATUAe72Adh9IIO2yIFelUCZDTlBqAnaBlzLfCXOKUBm3BbPDXrzKnXkaw+VhR4C1w4Aa3L6PMJjLfbQN+gcgG01SrkH+47xIQ8ti5xd9Z3+6KYJT1ycAdjtAREDnIh0yQz6DwFAnMORlJqgYNb/vAaTTQP8OQwqjCU/YicOvc8/PutgaZd/gOfrpaJVfoDFNIN73LPi3oCdDXAfmO4cdfr8Ahbnmt1fv3O/FQg45mJvDjMEo5OyQOJ0HnaCbYwH5uwQcy1r+TC41mXbjAHD/OPa3/gGXtRhe2/g4Jq0t8A1vSCdUNumKsERIGld9t3D0DGk9rgYkLK5IvYUNjzm+9Dcy/I5zTdA3bf21i/5/deAa/Pe3gLXNGT7e7lA6TEJIVb093HnZTut/mPcd7tSG1yzr/0LwTWSn97YezWnMmpeFdpL/Th9Zxing+Daf/hnf/1VjDILyicIGRoTyhim2cEUdRUgAn0jdgpF23JnDiNYH6MrzTIxQxJYkE3izoulC/G4q0M179XhNDoZZnHWk+aeEL+8sPMbhgGaZBInByMKWm4ComCoELDd3z8woAsgkA3Ee4m4ro0ng2x3YUMphBhKLqPxAkPAKAaQjMx0Vujk2ykSrKQSHnQUbMp/aylAn2WCgRFaJ2AUcC3gJ3RPLq8IJjDjS/q8AD0E2RFuh4OLG4RWkRhe0FdTSTD1itxVKmV+ATNFZB7aFAYbWZYZcX6KYhtMsr4Snhmaaxyr0v1RIBCnGPcUfTdoJ1Wn0XS4tEaIxIqh4+ISHxsgZoXjqNnhFePIIAs0s8Z40UmxI8w1ZdHqcmymkzwzkNaRwpaK/l7ADwFTyJgoGIY4euZ7ZmmSdSazwaUXBAJdpgWtNbDWmCfe3Eeyt/aJVGJrLbouAQUol85ZPipW19GawhqVSDDK7rBmDaJ7bDkmTgfkwBQ+YjbG0HTD8wqgi7Bnd2Nj2ROAizBYhXhIm4jafdL6AzuK5a3wGh29iakEtpnFsK3bkwaUeLpPN781oyngoJ4DJbYoVwaLAv+49lAuTl053SeZttfXy4eb6wIp8RzsAnt6RkYdxpx2z0wwdshzF9AjMO1YoiBbAf2z08sr65lFO63LRgWuGWCy/XpEh1Q848UlaoyLBbaAAQtQxXs0qToBMwLw7UeUnlwOQjmMDsCs94OPE7BmgLmACqcGc4jQeLns1Wy0nCb8TIK46lSqkjqtxmM2TTjt0tbpLOLUmZ1G/a5KMpg5KduKRII74sKepPEJmWhq0qAyT9hxM2uclAlzroJe4mc+N7zPuar57AbXRFmspEz0+RJcqTzQ67mYtyGtpDtuA410GkbJFJlibrhAlitKNgHQ7JT80WFtpqmDDQGHusewyjLdYVWFkSYnsrubkU3MEmZrSfn6wqKS0GoGIwW/w1w2WEq2qJMAnHOvWToQydByjaAhhzs2V/lnhNrjqsfz0YpFB/DoZm6dyqmfIkZZmBbtQHPMJpOiAGvHtYONMG1i2dKwPzLWlVDb2tvpVOlZotuEstAIvkM7S8HYSMZ57avpQALiF44V5urJ5cwExAysqdO1WWsG15TwRldn2FDZmPgNAldm6VsDFWHKVXmuA2uNwRpc07Z3A49yNMUgoK8y0tk5NwOuASgEkxhrFWxo2lyAa9Rdk/YafTt3WIfdxb5FCSn+SVtWoLfW1tCRYnJRyVauBbOI4wMGXEPSIO8F+N/jknlJkxT7t9GytP17elLycLrMtddGUis2wF52gz7Wu5tndY27ogDa96pWcJk7A64w0HAWV/IxFR8qIxdIqHnLPZSeGppDsQOtm8/4UIhGWvyZJGBYkm0GqtaRvvL6JJjEoEODFX2+StrDvsletOX3OK7ACSeq5phkbuX/OulcZZ7Sv8OccuzMBo0FkZ2Y+zNMtpSdx+Ymd9OyAmGQan+pUUjKnQUgBMF3mXVAmDTyMOC5DcbfpJQw2y2m5559S5BW66oB7zqzx3hOgC3Xqi6I1tXk/h2VtLLXTuRlIXtfHwQavEbzt5Li8jUOgVvxO+acv/XzuIUaj0Ngwnxd2YHhJ/Cxhk8xA9nWI42OZD8pfYxfAK7Nstx5b9v7lP0U4JNAvdb9YP5N2xYyRk7GQwH+CljzZ0TWQHFY7MJb8JHGSzI68Xmalbz3TIlz0kAg5+gATg/NZeYld4F7hM1Hchpf8V9SvTXP4T3gZrsW8Zxh6g2QUuCa4/1Cqxpsxt4Uez1n+IRn1sBYzsS55pJgy/Pmb39W4FoBwwfm4kt76a21GzOBtTQZa332hQswoKSDIJ/Gdrte59hNf63WeqvPCLvagPwzmXsIEo7tjj/anuLXa65F3ozr9AC4vTd28aXridevOAiu/cd//jd0cvohk9/PYS4RagFrZRhcesTfMZiFwwSWmICsBE46vEXnTzYHwFTKA8Uwks6XDKEy6CnXKOOVAMfNFgZ8aOOB+1MW9fj4dbm/u+X1qDOGYAOO/W7HIBkbHwEaAnswpHDP0YjTIa6lt9I9SAtxdMiibggYIY/FyDqWgqjZbGtwLbpvyYhP4UOyVkirUdAbh5Zj8YpuiwKSyHJzEwMAAgQiPM7UXLtQUwEsNrG+ngScEVyUVlKJakO8eQCG7BTrUtAEJLgPMH+QZYYhg5HEeKXzEzPBDHDxL51MXcrkEjmuAwTIOziwcjYwtw+73fLwcE+WllhmwBUAaIC5AoBFwItEywG+YD2o5DC6TxynsAms3RdqcjJiyTanayimtenLDpoNQkw9k1mKGdAJfyeDxBp3AdF2uweuFWbvuYahu7db7m5vud6x/iY4ETYYwUALa4MfQu2ak5NlB0Yhuy4W0YKfmUMpRodOoTt+qtumRbKHtlrKevj+0qYxgzDt7V0axee0ziHBSwj1+0tmQcF+NE7CdGGG27o2MrBi/6U9tzq4urNjChyHVhvBNTJmpDXICNSC51h3KuVMpzmMU7cJxwu/u/5NGWf5tVqXGPfrq+vl5uaapeqYUwCXAg10MBN8I3PtyriXWCcBerGPyFh0GWhKQ7neASRRw0dzQ6F4jB/Ks90sICW1AVGauZYDC/pPaj5yhk67cEjY3GA0HMgkMOEvp30xaN6mvQG7BE/6TNhZ2F0eoWUni7aRE1aGSf8c/Ii+o/fz55SqGlADK4NPgf+GAwdQLKw2DUrfHoNj68iNg0ksY3cHzNpJ8mHTDZGBFwNTSQaoLBydR7txQhrJsISdH+9M4uCszZICNblQEKtS3pQJpgTSK3/lfZgtkM5dy2LBdYF/ZGcarKv1aKBfJeRii8EOBihKF1GC8C5fTil72BpMpkQkfGxMESQVZMpWqYkNfkbQrVlwSaDBFa0NnfIz6M/aCUNdOqKey4DCzoKzEQTsD7Qb0/kyjLXMMd8fbSpdC7Yf+z3BZ5zDtjGxdSM4jV8SDZgZ+BlcK8fmALiWRE7Ocy+NBk0r6LX8QMA7OoAqh0vTghJGd3KBzLV0sh6JGLsQapILxTWcfdUtFPIBZmWnY6q7tQYAiHYakxCTnWyMY+qkaf4FagroG2znUZoUHHIy1zAnYHfmbNR8eH0EoK/MrW1dAF2ee8IqCJqdo7EBNCwhD3K5XF+CoYbmMGIVC4RTQ4Kc9/K74qBnb2lP0+FmMxoFRM0st02yiRFjWmWfM1Jof6BJw40oZVGl+7VBozjBAbxHYqpMsZMXZeCGZpjmQb5jFT65eZFkEKDJa4g8+o3j/awAwPhaozG6rO07wvah+RjOsROxMC0dwLnz/CXg9wYuTbip1yoL2RUJ8dklR9HluNJJHGVcG8bSBFbikyYxHftFe+P4IfOdtRrQj+s49izg+mgEQ1ZylXKaLTq6yNfjhyDuczljyA68lgzJ/RwE18JSKa3eAex4zaX5Rx9y+imyNynVjX+wDt6bdVdM2ZxVdvxqTAdTi+NjwGEyfMr21X7Yr4fjHtrebBbALMVb4xAqJc1ZbraZT9bCF1fz78/Y/m4PpDt0LwM8mO/Pe2UDciZVuDqa/XwZXGsWl8GYgKlDX2zGfe+BF7kXBfrBNH3i5gyZPJcBTrAq48D76mjf6J3hMwSu6RViVL7NoMJrFEOJ7JHEd7Pe/Um1nnnK1S8LUOJbu6xP3kR/VVxSACDIMoivIbnT5fDSztW5lK+vBdeyh8iOmiWhOTnmDflZlZCwT9upaH60PrfnKbY18/keuNa+1IGy1lH9VHP0O5WFes+O8T+01343gM3RwbDpGqN24Vf7Lvtb1q7m8l0bMJKhWzsUd6MuNX3Osc7ySQXlsXgiMU2lYb6pLPSbwTWMC5rV9FOvrNhBcO2//Ks/eNVD639xdAmKsRS0mSjRYwkzKIYlzJspTotr5hpAs7VhXRpJwVrrVjGAFtJNcAKsDT+CSk8VNCTA4ACXFmd3kyO4hpKao4BrLww0IvgOhkxKKLH5KR6827mLpZhZymLqqw7EZLh88EkgOXpwLgPV3QsYSZBv5hr1qMqwdmmgypqK/OkuKyqvUgDwKsF+ZCjRZp4sv/Pl06dP/H2cahizm5sPvAM4RXd3YO290AG7vnGDCZRb7gRo4X7wN7LZUOpVnV2ko4R7JROR2imXZlo8Lrd3YKCl612XIOCeyP7LHNr452DmHHrH4rMBWqCBAgC2AKkCcg2mAGg7w/yA4Sa9JZUntjB1SiKTYT12eWsCIcUH0rFIx7dkUQD4qDsnWJYOwEfnvQmuTYDuHuN6BK0udFhV0wGAuAjQEeijFAZzAsDtp59+pHVC6WEbBjHNoq2S0guAawGpwXgDe2Zm43IgbI1oBVUG6QLWKUh2iWf04NyMIGU20EBLWV6Mp8BSsToDsFfnJHMmCCCb3VilZEMTMXsmIDHmV/pCjwJ5hMB15y+Wo4HFiAANILgy23E+2I2X4JqaERA8517SPv109V1hRdE/DGMRGoMo+QSLAs+dhh0pKQUYjfXNhgZm5eGaaA6COX64v3NJpBhHANRYjgxbhrVenTyxBKSRBNYVmYOjlFhdnkaqhsZLwAOeHc97iu6kuZ5O5hihoiXrJs1+y89EnRz8rPp9WzOJYnPualonmTN6OUEDruW1GFqUxCJYDWC22y3LA+Ke5ngAACAASURBVIBkosugu+pnPOu9f1/ME694PCPRhQGuGcDjR5v9Fn8rNjKagexGzKHS+fO8e2RXUl7CAC72vVheE0D2+1xqSmYM7IcdMxbTk1mQBh1Yf9JJ1LWTBdU7FPQNR3YA0bhngP/KzErSICAfAIWA5mE9y6y3TkXY2tgjPA/BBnKHRd4IP/vFTYJ0XlRZXpEOdX/cN9YIhB3ENdeOcDvGuG9ipu6yO0vDVWItwD92W8F1AAgFkSSZ+hyvYJp7XPtA5WsCbuSEK8GlpIrKJiZrCJ8WZ72cdmLEBlumM535qDW8nz2t0kDqchmE6MVmJmdn8/WZAiR1WTlSAqMCXGk+kswIa1DdH50RMetF9tlAC7p1g8H78ugSeeu2mYGQ0lCWjFp7LT8HUAiDiWBePX8H/piPAGtJZtV4DoeZJa61nuWPFCCkdL9sWRJPAbw9HmTRWauO/hybHiNBimScmGtIaNxcIeGHsxxnihKf0b2Ev8dEGfU/1zq48RNlPlpTscPp9v9mOR19ggDhBZhm/N3Ax8+QgPPkHKy9gPFJIsmXy/ka0Cm+aDE7be8yxllvBcBijXMooycs3bUsQezVgJqRe1ACJeWZWnNhr8kPFrjGhCF80ALz+rU5z3XUjkJ4Mlzjd8t8T80qAsUAoErr1cy5VQKkAdD4yPO7Ri5JTOu2FTgaLUdFGBnfPMO0s9mLXM9hAhey1vszJaG93h0UpqNuKgTAXCNLVGcvx8V6qQqKmrmm/9I9CiTTWOmQaXZc/LIZWG7BtfbZUuqvi8T+xS5ioXS8IcAzn8d7cFzyJrjmmzwU4OU+vxVcS8fRvH+MQv04AaZDQb7OmfUnvwUGrMZxAFGMI3yG1BgNoIWM/ExPWIGjQyrBZ/o4Daht1+z879/lfud733pOzGUqm7agXAY2cfW8L/nUWoNzTWznJeMo2ZXEnlp/DbL5NK+pWeso8hphqc+52HxYnrFiiCFfpGY8XWaePVpbaayLfN4EjRkZF36TdNJhpuZ6rG1DfY5V8macCXr9mjn6deBa9q8L1+PKF17wKzY0OFAW+iVw7dDfD+3bGJdIddWZ6500wbW39n0BXX7Bm589wLXsZdmUyoHvAfVZT7Uf8hnDlEyddtpF2ok/PeZaMJlvAtf+67/+W0HU2tEwDT0sAYIfVZa57tqEUdLrdOiXAUQcBqaYyz4VYOgQAcABEIJAGnSgUobicpgcLmIGIcYTg4u2xfWtK2cjpabUlYJWz71YUdbmwTWoMcayUGl2ESQAsj+dxyJxRBhW4rA8fGnpHGAco2oLWcjursZAKOAaQQBpdMER740rcDHUfpaGuC28dNXO+Dm4xwt3MYyjD+Dj/PyCpWwqqVDQifcACLu/v6uSGzi0AA8urqTPBiO1e8R4I4MggxugUY61DiCwh8hAZOdKs8MMgEQ3TkGZlxh07ZypoF4SQQQ7+dalkV6Z2Ez8G+f+kfOvbmDWGLO4LdhyeJ4Y5heUhLmcId3A6HgjM+MMazSAcspm4/Lgjch+gCGL1gMU5GFjHaqsuTi0mG4BNdKIQWCIa6GDK4I13Pvd/WeBaxDTv7ig84px/vHH/8lxRhCRg5LOI8DJJ9/30+iCaJpz1lS6DZZjNILJ1PErEyTWkvTZEqwaWEyjDWIJZphUG/sRbGbNez3JgexrkoE1RM5V0qosPHUH4+gksOE+kTUMa41d5hx4MwiMmDdLSgG+gBEKrcZ0K8ZPxwv01lByBHAN3+NfqFvvsvzm5nseQQEnARaHeQaAGPqDWNOGXwy0ioGngBAA24XPGq1pzCPWH0rLsX9L09Dg2lHANYBMcYJLf0fzwMPbdpH2I4ieg9IEiihromNNPa92nowqDWDNgBsehPvI7DY2vxDTgIw5z6XKxgEGniwL1nm6huZkiMMU3TSMUAFxrF/rZwPbAp1AAWyBfXV+sSwuf8Xvnz9/JohWwZyZzmEnF/gXjRXqTi7sRhpNv5wZ+K6SYWtMYWzcJRDP98IScQM9COxpy3WmROtEQFBKisUcraYd0UaIvidBLYFrPIcA5II9y68u9ZjBG21ndBzZnVRloZO5hvnRmnQDhgBMTl6IpdllpSiXZKds6nA6kUSUjy4gbRCb1KQcBLeXZhqryl6UMKu8n2fnKAlZhTgOusXu6QYo+ECd5Q2usQkFJsw6gkzAYYkgmQRAcTBvCDHRjkgnlGBzdQRE92rYfYnIp+ytwAaP+nTY6R/vgWuWJ1gBbA2uxX5PZy+BfECksOgzJsUYDxwZhpiBVbHT3JzA8gcBSjrmN4g+tPBYdktg73nZPaFzt8G1YqMBqOquhgTWYhsNsimw1FpMid4EJJT3MJPZIGCx9Ip5FdAjemsCcNSsaQuupRuhga+Vf/S67AxUyv8SQKOOoe6+fHlBgO3m6opgm5hrrixgoyEw/89oe5P8LDDBllrmCevOOp1hLXm9JrmaBgf0C1AKnYDKZxEug7nLeZN9HGDl5ELrM9cbR9cKXMuaUlCchLP8WXwVsGbmOHy6XRjdlkmhP2MdTwKKLt0msGrQLRyR+HwTXOOWt5/NJNhpMw7JUi0gTj5B2ePQAH2favjV+yX+iYB2d1i1Pir9ZjZZaKbGewFc9hMBtjQrGImJYh8OADsMQwV6AeKjv5xzQMzMMPMqOCMQafvl8tkCyqwRqz0oXcNSMB3JbjkmzdTQ8yVhc4Dx5U6k8c0mwGRMzoHemlmUM05z607TBDzb/ahz0HHSBFIYPFqLeY+59g64xjN1JodsZ7MIFNf4eQvMUKizssXzfTkh/b6AaHn9u2tkC6psrlvjacBiVUGU82ys71VZqBld89n0/jrS69O+BuQ78MgHf7U9aw69qMZyA67ltQIH7HmYrbQax0IQNww9AocD6vB7sf8oO5ISyuELVB6oBOn1yVXOPIC1Gc/P5woAgvHPHFVMPs6MTgSJuHGIGcjndOK9bUiDa9mutTN96PqY2KzTdMBu5lrAo7YbAdamxqr3wAZQ1zMp2RRQjmeGbVi2jz7jl4FrsXurdZMxeWN/bOdC9zE28BcXr+N+l4ZWSsGJ1w0mPknh1cq0P+/w5waryWBljefazmuswLX3nqC0CnO+M2xxxdwvANcOjvsYN96Lx1Rs9JbCMSCUXORhzTUw11KGEkcD1qiYa+4+BLAlJZ4qUVS5JQaMIA86HiLoSHBlAf8AbFXKY/2z+4d7lmoh8GGW35pmydxj4sBuwsnHro/ZsKUdofcoC4q/I8BCoPm4vLwmCLOxMuRfHfNKqjldkOR8xpD0szsDn5p6Zp0s0A5wLUGUBsL6VWiipnvD2IQVECdAZakCXSDwjMCKY8iOkWKEnF9eLB+/+0RmHZlmLLsQo0ZsKgGZCLrYlfPoeLmFttnzU4EDF5cXy+lZi2Cqk1h3b+UznqKDmb4E1J0UGEGHxKWgst/O8r+K7ivWnUAzlSqkVFUZ5zhqAKESIAvsUvol3cBY/mmgDezC6MOV9aIDYlCzSr3kvKkD1DPpmry/sFjcFS3AWusVKECJIcwmRxAYHTsaAP8hOnfslsn23McMCOQoCyCk7h5LYxBoA9h9WD5//lmNOaobqTNOTxbCpgaVHDowWeLdvbzMkugWyo6OlICCNHrAOhewFGecGuajBCOOM4PLCujkLMtZVfCeQ5GHnwNCMuvMGqyScJf6JsOdcpE0IMGcSQNGhhuZM645N7kgS9JAd0qjdO+E78QuwphBvJ6dIQ2uuTRU00vXnc/82w/f11xh/gKMARwDSKxyZ5VUt1afMviyHaf74BrEti8uyHTD2CiQEVOA9gMgIP+5jFMUCzWUSMMHScu5iQDANTFjedNVYnPM9wjgTUlTeVcOmCtVaf011FCfqEwTYMwjWFMS4yezwmwEMRvOBNrhPomGrNI++iDVu9lImuVGMHCUpwIMMcuM3UJho3BNfObDw/J0d7scETQyEyL2n6XbZtqZocu9z2AT4Brsnp8/zTS8lpP4yP6g3TDAI2bgMw866K4lo1uBM+34CUubaYMRfAHIjkPOJZROnBq/aCcCCABIUE5Ygj3/IsF72TEmE3hEFxsuQrbt4oUFg66kSkRRBzSgCpINnkNchwkhJ4V05dfl7FxJK+5JAz8CsSTZIHulvYXXwSY+7B5qX5dofRzCyWjxsyXDH9Yaz4c4+S4JF4Ap5Z/YEMyDZKvcnCPdVXlmuhupQcEplD4Zwjx/aulv3Ct61GPtBuQLI6HmtYEOXDtzFAewg/hOJnHNuClQgcHDQdV2Telra2Cl02fZXaGKHaQaBKoOngTNAK7BHqaD4SghDGCH1w0NUQACjWu6BJXMsXE2+Kxi4B3G1QA8tc27pE54ut/P9XKscrPJikzSyc9UwDU14/T5CTrk60AWQXIZSFZAbw3MNYBrStYhMSrR3/iOrbNq3dYBuLSN996y/ybpxnQqVgfo6n5LO2czN1i0AeuhaZegqLrGUyaywbW58gLIxh+gj+aS0FnNwfEdwJbA1JflfifNzuzPJKxY0MI9okAzpdnycVofSdvSJb/xfyLH4tLQgCxJkFaZ/ZbF7CBBdtVNvAKwed8VEGyQPz7QTDa+Fa8lmZTZYlJgsIgGalA6Z/FJ6CO7lDnXj9+sJIvYwJo7jVG8eh0vSQ5ECFsJXo6Ju8mKbYnSbLOg6oO2DB6DFAbYupJlrIw3SqYCEFQN0ApUnNftsVk1crCJS3O1ukWX//0u4Fqt4c0EVnDrxGcNrU3uHri2AakKCBuNZLTU3g6RJ6h16HXxWVOO2AG5ffyafcEB6hLetn+CVLIHBo62z75FD8bfvw2kkN+T6oTV53ssVuNI37DLQsdSLIR3Alrz/JosvjmOuca8b8pPFJhvJtpqbiKp0XcwtQKjiz7n2N5ojRT9TVdgxbYS7LTvlz3O893SUmJzN1hPv+wbwDUlQuQE7YNrurViC3kfZzzlrll7tBixI7YtgLEXw9eBa808rfny9SPZQZmeAVjHvut+B1LHvdigziGb+63r87Ddnlq/MauuEnACYW7j9ZYOmNu2ePsZWZ/luiXRNx51gmt65PfBwQmu1ZzyHA0e8fXMtXzS8CxXjxBgLWteeEda7fRz63VvdAv9z//ybxJc42EfJkOYawRyTqjLEWBNQBrAHgFBDFSPFaiS8WR9mBhZXFeAkEAhvB+ACphW0QeDYy3wTRnIvA7gGsa7yk1xEFvcGk+k7oAC15Btf35C2ck9M6nw5JpuLxZSZQTRpdGaYdls+KAwygros0ZTDnTp4zwtj2SBqXy1y2dUHhZtEYwRYQAGg+1EARBDcIXPYmdMAIwLWBPotnXJMb28vl5+++d+WH76+Se+Bu+5uromeADnCGOIn8Fiw89gBNzd3fG96AqKclAADIypo8NCQCLlOAKYVM4pVmCeGa9Rp9DdsrtXgIb51XxrUckhUolSDGdaz8chDLvp7lbldRHuR/dWZK0xX3gt18LdLdcDBf0t7suW8tbY40Z1UDANaok3w5yiJNhlbLwuQDR3e0zTCvwdl4ojKVDCGeGAKA5W6Uyb5sz5CsDrMloF0WCtqHSFYOHjTow8lHdOVlcO/3QKs64Y3QLqjGlengmuKb+qcUxW1kBY0aybAaIuvzRNnIt2NTQ3NA6DWi+WogLkGMBJGQ9wxkYDLNnU3Il94O6AYDOyu2Io7tKE0rircQnnH8CFuxYi005ghVWH6rxHQIjvO1JWPwL0hNoU3KMclKWhsB30ETRW+AK4FpuF9Vc6ajcf6vW4j5SKklnrhhQpUUJpqPBeec3UAzo7I+iNL9oWsNWwtiiI7TJRsI8i/l/dU1tgm+NFLTK8ziAMO4kmOASQqWABTJ9KDeVgFVplQM66Z/gb7gPXQdBBvT2Ba3FS2FETzFZ23jSwJmXYbNa1thrn0Yc5gDUCcqeo4dM/Mx34rCz99rXAXLSGFm1EgJgA6FXGkGjEJfCDEVuAWABhvzd7NGU/WNNgN+MzwtRDaXOx1qyR1EkhNGhReXNKsemM+T5VEqr9StYfmGsLtB8lyJu9145fa2OunKKADEmSln3VPBN8jm6QS7PRtfACJellR909klp6aaChz5NzKga2Sj0BVCOja6kEn6dha8gBEHMYSY2wm2d5Jse09CraKcwaynsImmANG7CNjQsTq0C2lC8YNCgWmAPc7HUyVAdg0OxErY9oZylOSbmmSwMdncv2u1vgClxzIRfWh9lD9eyzg6i1VLPuAiiyi2RlQzsQFrimhgUBxQpsM+M8paGlgzZK3jBfGi80L9A/NnmxHa+yPgN4KQWlDXXyqpsmiJlcwFrG0h1JactLWLv149r2tykJ+1kBe5fEJSjh+uJ4uHQxnX2TpKn9qg6+Kn8Wgw2AGjqFohxfP6uDuQIinRfw2eC/oARfPuPwzdz4iolLM3jkdKu8myxUJwS4n10xgYYG9LesaRbWpgAsdabW7pBuLsFqJmGt6ZYEYs7LgENDb4yBVrG4OxCY4FpA3AmuyU/WWQ7gP+AeWWv0JyN9YW0yM+7jS6mMUPOrTr+qwAhzusBRn0OyO0oiFbA1NWd9Fkxfiuu8mO1OZlo3KYHzoQCK91WB0wa8GkBY4oH2Hy0xEgBRmUH7Pi2GLkBezcPkr2gtYH9PcK2SlSPZmEQhWTz0WcW4VS7AY7op9WxgQyzqBjyTH2smVJ0PAVEc8Qu0XzPXmp05wDU+QHxq+2up8vBgR5pDe7UDbwXksocV6gWgGxMVvyzPnD9pPenc7yA3CfTZoXE9VnEqJwA0z8Rc/61AOT7nXA9zXVXQnOcfvmtdcyRUJnNN56X3cxgnnu/5GfMetmt6e//vPUf7XDo/5udvnyljFE9966cfev08BwGU5b6/5v55L/Yv+5l6ja2fU/tOZfjb5jIB/AUKznWk2NBl7x73zMd2Lhhvogu9E236/AFtzLUoK7AqC+V6GXm2jnh6X/rpZBfCYo6vk07uPiNUWvtLmWuVRtB2MGttzqHOBMUqsxHPdq8cmkte/X2c6YtA1Fvrun+fZh/bpgb+YGJAfRPZB22DN2DYuOHVHs8UvwOuxef70j2vwDXHCuQ2/AJw7b3P0lLsZ9ds53+1c1aXeLOhQQTIw2aR0wK2h/5xcRiRDisLgE+CUgopg0kF0KQooWt9LuhvsEzLHS3h/AM8w4GOxyhHyoAIAif+zfeC7ywFZMCvMjOy5VBeQK0ogHYoNbxfLi4l7p9ADP+BDCoWu7SipLulZgbJJEpjrrox1eCOQQYb5wlabW4akNIvB5ZyCAU+AgwQqcV6GBSYBLPskp+Lz7p/2BFcwxeeAx0/8abLq6vl0/ffLZ8/fya4hnuFMwqAC8YpoA/+Gz8n+4kxAuB2dX1FoAFjSI0YdhuDw94aJtQwgx4KtU/E8IF+EBgPz6AT0xF2eRAh/zxLO/GCbHWwJBs7NyHBFmiCWRcMI5lOjnCq8XYEuLe3n9lVFOuB4NSjtPDO4DibARjHeuUQ2uEgmBDBcOr2qfQ0B0VKV8Ngk9gnunru3HYbmXdrx/nzEoAxM352tnz8+B1BCzLlWIqoNQtwDaDuw8OdSp0ByqR5w92dmFg+R1LRlnFle21RDug87h6huaayjRjnCXjzui5JBbMKY411wTVs5leyIBEQ3YoRlwNdoUZKr+wghLmGUjWDa8oQAmRXqXP2EB07H5o0PQNE5mvgFLOM7EgAlcG1ZPdxCFJQ+xWNOFwmSFBNQB5szTnBNTGKEMhJY19Z7O+vvrPelRgoCOiub26WTx8/cly4dkq3Eev9TH1vvW+xFiHAzUPEwQjAZtgTgL58tjOwwHzvcQDI4lVwQ6dqzBePdTPuyG5L+SjF/5/EODP79onOj5if6WjbINsA1xTlm2Xm08r3K+e7NdoIFJhdRyAOum4B0AgGngigC0iWrqScDAOGACnu7wme0Q4gAAbwj/lHmRD+BjCIb1GgylGgtpmBumRzufYN6E5hbAvqBwwRbhhtTQVOzcRQggVlwgQUycCFRhl3StlYjEyYYQzYn621hNL80iRzd0TYZYC/BNfEPiWgD5tZzRaUhAGwzjEt9rRsGl4Xx4BLiN0DzbYopoy6nGqTL8vpsfUe02zi1V17eaapOYoSFVrnLKl24ovabA6ycU/SrermNrQZZoIgIK2zjfu2O17GQSJYYAZcElH5XRhs2IPYMzpH9Gxkkxigt0hddajlOT0YXwSYYP/NFmUZosH3Ekt3sJ/y7nQux3ikXDbjxyAzYIMD+xY6bt220Pkx5jr7NDYBakI6hOUgu8F7uxhv1FxSoKbz0x07eZ0kmHy2OoFWnTSdGBEg53+eS4jQRw5CiYhuCoGEkP6OM0brAOdnmHLK+ndYogDKTGbIXgBwGaU3YeYp2Ej+QKVo0ZOa4Br5gwayCrixREDARVFUpXXI7skpf2bDAvhZ0l5jWf756XJ1dbF8/PBBSREnzgBgR/4BvhD8OK7dKqPVnlSTHfllYkPYJowuobIZpwvAtTDBNJ9iQTc7TPYivhPWAUp1xdbQmIY9mSRsWKgdAop9l0CPYzr0AyOvgc/EXFJzzd2PZQYVaEnPTmXe2B8olWbSmAm99kFp3bz+BGLBfOvsgd3lNe2nBiwqdqnHc5Yg1oPaHCmJt9arnEBaATMZoAonNAgaJ48fy2a8X3zmJuicwafuUyWo0WpE866Ah5XIjo2g72h7U6Cg1p560nQ3U017M/kDGErTEMC09kH2dQNXmlHZ8tYADHOtQZ3KwRUImL/JD2hGL5/T45Vgbesb0z9Fz12zaXR0Wi93zGt80ZI/GQngFbhW8+o1GkaQAcQJztSatt3jfin5igbXsq4mDpINUODPACtnUDp/ztL5XcC1XGMCVFOYPIBOLVPVOOzd+vz7Wz/PeS2fxou+fGyvx1RxBViv82mWV44PqohyYEv1bNEE5PcE+WKtHwK53wLa5DKOwyKyHFmTXl98Tv6f4m2BQVoLc35rnHNwBhrbrHP5HE6E+MxMYhO2KyzqPsWyVgfQazAjLqr2iXXzRhIkcdV6DnNu63rdCMcgtm3UZLxm34fUsF2j8Qk03WvQvOctp4fB6NFBnMQkx5UynE14eGv9VafUN16QNfkFDO6dpW5wzeSHOde65tC6nUCTExz9qwbjcibMvc7rhrFXQPmAVUtN48tPMhtXlZ9WzLU0Jxrrfu/pv/wZcx/2z93Jui4ZMNH2cwuu8Sz6T//iD15rg/mzM9AMcKm/0sy1BNMIXjmYLglKCR0cJVF15dSmpE0C+ioTgLnDgSlwzaLeLoXhO12CnZI1ouN28tgggEGUSlNLhB1AzTOclN1yfX3JexDIgtK9l+Xs9FyHOgG6R5cnnFfnJTHXpBMzs0zF1vLKeXwCIHZXGaMSWLcjjvJAMepSXmSQ0YaGzDVq6BxX50xsZgRKKP2E04CytJsPH9RVE2WhxyfM8lJMP+VfJycC0I5POIZhtIG5dnkFAO+shJhDw5VtcGlP2IlmP0Sn54Egh9iIAkuto+bstQ6waOsIeFVAJ4YFQVkAZz5w1f1KnQHD9IsOH7OPLy8Uj3+4u+Pz/vzTj8vn288E1uCEI8uNdYg5DyjBw8vGHWDCxeVVOZvKBIPZJWYhwBtq1FmXr5x4OLYB116h0X5BB50MRwNFPMzciezT978lKIqyR5GKEEygFBQdLx+W+7vPXGtgEhEE26lrqM6E6jXs7Iu7rabhgsGZx9398vQEwC8lSAKN8n45i+qoi2fEviA4ZDAqxq31VxS8xb3A3k0nMLHX9BVgm1lMz1faZyP7xfXpIAavZynvg+6TDn/0nyzWi3FlNh6G24AY1qlxRLPb5NhTy+AFevk72ZJXsSbIhiAjVuXKZ/x836vvHOAamaEOPAAqA1xGM4NzMzLbsdV1YpRxPeoSEpyUvcL4hj0rYH9ZTs4MroAJBUOuEasuvykHUJCscrTotFVTALzF4NorAR3NL7YE7M3p6XkBeDl8tXBaN0IRsbXW3GHYm8ysNOukAWwBc5cAzXGzz4jj+fcB1zSZKjNltl0NJagfRuaiAMYT2AEw/LBfWQ6qTr8CH621mNXEw9dRzOpwi86FGSxJCrC0dTDvnOAw51JrxN2CCeGZXdHgWti4+lw5MjiDwPATMBIWqRIfscuvLKtNt1DONbsfqxM0EzPUZwRz8YydYDl+uH0ATGi4AkADGng0qzrrhH44K+rSAMyd1qHOUjbvGEkogoUEHlKyznZIfJ7SNjPg92r2pJIiYoLTkXaDgApYAa45EOe+r+556drVwFrsMJfIxrkXbO97KcaVOwqC8Qd90QGK4hkJRFnrqLoBbjoTMmD0/IT9Gyc3gB8mvoMKM6/NYC6gYIAdYZkE8E5gSNAmpfDm9sbnYekqbCHTohsB+DC1DOiVcG6x8nDuGmhNZtZzEcYZ9zk7hRo4M2jAUjX+Lc0SwGJ6oeaaEjgbcI3BlZkZAygrmQqUwpolu2KmeS9uAbY0SMgZoEy/978dMJ7YYe15DCXanoSatA1VJgmfDMkQa69dQP8SyYuL5dOHGydipUXIRCu1VSFrIZZpmIwCmZTAkv6g9gw/0+eogItm/XDPsyN6g4YCC3A+W1TbiVrsCWqhHh8xsVmBVABwLfUOyPlz2FkKisTU0vqtJNiQWcC4YW4xnmTTOyBNIjlARpK9BNfMVpS+sP4FLAjLmzIQ1pcTS9+gaQLGYmOItZb36+dogcajlXHO2ZkkcIF0Pn40Pr1K4mMouIpgvUE6M2357GF04KwciZaAa5wXs3sJcPszAmzGT9N9tfae7kUyEnw+/j3sKv1FQLLZpmbJ0/75UbSPrTuYQHdKn8TirQJJB+c53gyIZRy0bFQ6VMB1JihlgFsglDexZgMpwdCdIQkoh2VHZ0s+QUFGBTj6sJ1TFRQqCVw/t1d0n86en34WLaw3gbW8c4BHYQEVjW7D/shbst9mML9yE1KDsRmrlV/kPlaUMQAAIABJREFUQlA83pa5NkFNn8R1+Ql2BlDK/bbe4Zr5xvvUYs6GqX2TZ2H1iHVftabHNQzo5zoBrLfnlzaMAaFiQwUMUMJPcU8bp4B8Nln1nIyVClzzXNbl90sYE2/zrA0rcIBrYpX3vdVclv3I2ZlE/WjMElvA8yxrPRal0cVcP/uoP8NjmTgoudvBYgvoRXvkZ894JpFR8xs7MxsDFTvf9rD2SbPoJ1CcXENBNbaFc41zHVoHcpZ6Z80wAbRyk8e8eqznWh5bTj8aEJ1wEa+d9brdVHv/HXkMvCWluYHVkqQYHXpjXmbX3rniAuBXHFC36f2iidmaJ8U4G9s1fjXXWoNr6XKtJJ+SM6nMyxzOB94H1Wa+aGCHNSfTrvP4zhlbm63HqmyDP7J27X/7N38/eGLR5fEaBjwGztI+neWaFLAVsBOmCgxrMoIos0LQCnBJh3t3JsQg4m+4WTgT7Bjp8jLqJJ1LqJ+O1gi4sLCnXgu7WV5cEnBiLTMy3Hw9GhS8sFsVr/OEcsnbdYnMQN5xXTGoVBKbY7v0bOxsTuNFIfu7W4KEYum9EuwQSPjK5ybLxmwwlTm2EUFnwBMGV0fMWIKZFoae2smrnTHYa228zwi2AUhReQMW18ny/fffcy5wDZSFwuH64YcflvOLcy5Y/E73hS6I0GtTYKkOjsp4z2xaHFwBR2puENAB8yHQ8UiAnzXf8N8Pj7vl8+2tROLPz5fr6xveY0pDg9wzWEQ5FgFDOMQnyzmaOLADJbpv3i9/9If/ffmTP/pDzgnLj89ULgswJNmVACrMnJ+eLhfXN3SkBRAC2FGpnLTpAFoCWBULAqXIWtddQoSfuWbBXjuXHh7n3KU5mJPzqw/L6YXKQyOuj6D5+elhedo9LLvdHcE6BOZ8RtwHQIjoPYXh5+w7QQs+H/YDDiNo3KGkVIxOBFn4fHZUc/Y73VMxFzBU2JdY6xUSDgp9dHLwHNGdwPgHXGOWykHDqmShNEzEwMJYYTwbiFIZMgT/MZYYU4LdLgfHe8CqEztUgBRegCCSDEsHESp5tfYPfXGAOgbrfT0EamhmQMbaEUqwu+scpujPffiBYEbYoiyHti6hvQuXpEeXUeslJexqG97C1HH4xCoQOxblxgLcJCItbSUHoUkMDu0cjBOBmAKd4umglFN2rcFwgDnnBNtZcon9BXuBADN7M2wz2q2X5RUdoODMpTU7EDozQvg7aIYZ8CkwziXKRjMNvBm4Q8TBzwTAo4YbAWeVMbReRoDggHars8unYT4X6xCMOZcn8X75vtk1VR1D0QQmXYwFMPXnkZVCxiRANdxbgiyX3zLQ77KFZBUTAOP9BD0pJWCGNBmemhNcj0GtbfT51cVyfnW1PKE5zAP29KNY0adnTFYIIAaDOsy1F/5eCYJ7zg/Bg5wNXBdqIhOdvzBX4lB0uWVKzK1fxzJ3CZ+TTUzwRIkLniFlN2DPBfKE4SBwS0ymAFVkP5ktEoaH1rXGl2vdwFoFrWQnqmRTZfoKpgEGgvVzf3/LYI8scDbZ0efxc9wZWWCA/i67/NhAiUu0ebZT+05BudhICsqZaHBGPc+X+4/71o4sklSy+WHxyf7JlofJos/J2oFRCQPITEd3UZWWlTZ56XT53MjZ9uimOnHWND4CDppJ+CpdPczB+H1YY/iM2ciAr7GDr3tOYwT9rDUzRNHDxrGjOtkBBQYpr1aOrsZD9lbs8+PlNaV2YSqO7DvHgoB/xG7GPrV8BlhssKfsGnp5uVxdqET04gKs0zQ+cEmomfhIoPBcN9OZfkax1Zq9MfVT44dwbLzWwpgQcNVauVr3srn0F1xlgbVFKY0RNGdMxdxIF29p56qMqEuSCwxMCe/w1rFi0PgBNi/6urA/bAJkoEiguNYktHfJMuH4qfM6NWzdxCLsRbxGTFrrSY7SVemStQ1IokEBnME224Vy/hXRyv/IWewEdECt2NTpw9Y5mfLt+EpheqZk2yVYfY0+NALqpdSRQIjZdvke/1cgT9ZuflDZZjScUg5cwRslZJQA0X7srso2/xsGW+6tz5N1ABakyoDiAOXiK8KOINhTLJFkkq3UZqzynir5Lfsr1v786oAcgK0ZPgiItwBWGCIBPXwR+bPN6Mu1OyrpT4vvWyCQ/5R7qFHKmeF7aABwdetv/kf8itVzbu67xjX3YNBKgJoh1jGuNaYV0SY91XZP55zJASZU6Hdi2MRub5+zV4evNTVsg7s5GTEBREwSz+CRtMq+/7qR6vWT56u9MxZo+/gu30yJbAAeA0hsshQiiytRAk7tUKlCTeow5tonIJgzxrpAx4qTGtRYPf9Yo3hPzpH12ktp8xYEWb9qAlxc0QMA7j3ie+ccx77186z31QaImYDyau/MOYgd2CQpDk5mx5G+wrALXZ7eNlqgGXGI6IdPI5SxzFwEcMw5kJLeA/d+6PZkFibAuR7/uefnnK5tQS/+JDXWe2WMgQG4mLeVv7li73qtZd+PJFD2b/xa2ds03bGvtkLL+I56fOfGWn81+3LYuTxH2UJLtCThkLk8NKacO/thR//lX/7dV+pVkXFhhhBR72alSNfMrA87v9fXV8y6pPwsoBsykggwCcxk3F1KRoefWmRyYhFUBSgBm4mgxUYcM4M4M2sqQQVoIoF/ZTXhRCvrCXALn83SNAtW0yFzxhHfpQPX96gD0ai+hXJ5yFWduYYSThrumxpD+NAIsjoASLlgDgC8J4ECPgOfyTKjNDSA8C1ZXwqcVGJ7Rvba1IC7ufnAcs8ETngPWDpYONArw4LHuNx8uOG1MMZhs5EBhmCMDp21NawpJip7MoDS6ghriCwuM5ngGIb1oxKf02KtILhDFjgAK+ZF4Bp+/0BrQWPhUjasrcwrS/cYiIGRtVt++vHH5ecffxQoODRaGOT6MAjqTwcY44aSNdb+65kFXmitzQYJAIIARJJ1Y7FtzA/uRUAL2CDWmYl+Cab46GS5uPm4nIFZyGtKY0aPBIAATRnuWRqKIBuBOZpB6Jl0YBWrAiu1ACGVINKgwkDw9WClQfxaDBMy7lRUoxJIlyClhIrByaQllEFydtYZVR7MBjclEpzuW+uDZ+vsCfTS2mKHMmvyoYwTQKBK41zKZiOYZ2ZJOQwTwDWXOyk7lqyoHD4BIB28YFsJpD5jSSgCMxwCkN5OlgWv+e3V9wb29Fow1q6uLtXIwMAQg+10G06HXZRtOwHQAEQzeTCxKf8VoaOFs4vZOoH3CtxfXEbqclAZCINMYp51SZwykdhH5ygHR6MAsxFIaXP3zz4VXIKDtctmBQb6qL/mqFnGRzPNskcBOxgLzgX11ED/U0kRo2s0LUFyAOvUArgAbwJO1qHKN1QBXgel+G006cz4jN5YOf8B1vyZKWVjtjs6Pxtto6bzq+kHWavUUdQBygQDOoWOJimxbUxovGJI1S2Ua84AI1TEBK75+e1bYOioxXRyVHsXQAaBHqwhgJbVcKE71MFWEmyCnXNnZAKsPJOyZ8XiVOdp09ZzfpTWiVnePIWiIakzOWLseFbpZAJgAwNcAWZpe2GMHKTmrCV7zWwyghFOImEuiyE2WGW6v0gZDF3F0a2b+mHPAIsAlFn/zQ2JcN2AQXLUvXfALKLOojsHl/Ov3zU7RfbIBA1lotNIIY10PGcdNDZzJmWCAkT69/lv3oMBwzCIYqN4vpshmHJlJVjClPY1LcoMO6dGQSqNC6uAJZQO6smmWl6XB9j1FbimJZj7mnprBNeGw4z5CHh6GFzzfSF4ib3n/fjMzXpfjUcDKpUwSKnyANdKFy5sLTrj0sNJB3noCEbkHz5cwDXorV1dni/Xlyj9BKMUemtitkEihH6lAVn6AARXnixXIR9GwEq0LLtDupKXfoaUJlYAm3J9JdCSUCpwjf4h/Cb4Js2o5bJK9n8Ew/q1mAXSgdR8BGATa7RL83GdByQXomtrIE3dwDVDBa7hPAW4xsBIiTQmjAt8M/vWxIaZ+JWcgXz1yD1UMtfsehl6g1BmTK/DDf9XwNbhC+qZaFGa4Tciig52xxhqEGs/NDBmu+2/h7VR/qcBTI2vJAZ09mQPe+w9X6X/itL/arDlpzW4Ej+QY+PzK1NcDLnBMOFIGIgKc1pX7IC62HqrvaS9L9BGiVKt3QxWJy9qLY29n9x7605KFmDLpuJYHskW1W0O8KKC3vhXtZ7F+sz6fg9UG9NbP26BtXqqAbBtA+tD15m/k43fBPNfANd6NHM+SAxlsuWKkeg8HpnBXmwcN09nYpkCvXxxAbZvd8etOx7gWioy5viP5XYQXFsBx18arAEPrOYwe832PeePvU5elaD91Kgj01w+gdZ6791HJ+jitxVIMNns2iRzyE1CGEzHzfNMUG7FUvXrMqbzqn1v3oGZuPmesL82NjwdxnP/vYdzY8MW8Uez6sIQHSD1BJsns50ryetEVmoL4B0CqlI6bvbzTErUHK4HZau9FhZhwE2xuT2HKxjpMKC43oN5wz5Dbdqp+fMEOLeviU2f+zShqe6xn22usemreXlZakavL9sy3l9NhWJvqVX+9ld9to6WOs+0NtfE1JwNDa7pJvL7/fXU91n7Htf9T//8b78ywGQgnIvoKcIIUUkYDn3dFH4mOwwlgc5S4UbCNFKHKAEVBLWOFonko/NcHaKmT+f9Ppwmwg/nId2gcvt4wDChkoVU4I9MnzRqBHqohI6GBYGTGynEwRET59L37ywwN4g02AJs5WDNvIrVIU2ytHzUGIS+LhFrLR4tcGX1FQilgQAGG04VmWgYUzidAdQs0ot7BOCDC11fXbPRAb7wDACJkqEH04nMK7wegtw2mBgnPuflpZl0CpzwedTBOpXApJxPOVLYrJxvt5wXixDi349lkOlYE9hSwKmyUIMsg9aO996SPZfSvYzLoCbjgaxVhLG9v7tb7j6rxBKfiaB4gn3afHZWXMZLsMCMmgSGZHq4IYGaWQTQFUNiIvE9RzpwKrh0IPp6fLJc3nwiiEcHHaW/FnA+ZvrkeXlmaejdckf9uDvfuzqu6vkDTegIib4UgwQzXAA0hNmkMiYBOzkABRooyyPBdkaD2fXrjpAUv3XWoEBul+hWuXZMVxsljU2yVC7/GRkrlVqr4UUceewVfBRBMoJ/ElIOc41Ar0uXxVzz9rHTitJTsIQkVq3AA0HYxRlAeoBrVH3Cwxb9Ap/3/flHrQ3rPULbB+xOAHK0XxbPzljHpglMtWYVS49a24d2EHqPCFhSSkPQ3SXyYO8CHGfphp3uYhAYDGX9qnQM+WU9rYD7tUahBcbmJFfLEvaaBlLzmm6eCYoCKiBxsWqUkNaznmiuI3XCFDsVlz9fjsGowz+XMECP7RXsSpZmWszWYB9jaINf3CsBEOh3tgA9defARsaYF/gb3Q7ZUqHHzZ4IWy16PQSThrM9D/DK0rJDasR2vT4J6Fh/h00KngQ0mfWMkl+MiNhp3WWQoYabPORzWd5pG172it2Qze5yAxZV5w7dDe9dnG9JBkxWc3UjdTKDLKVHsICblaNx0D+tc5EjGQBQN9OfB7ZrGq+gbMzOs5hrrXGa9UVm2mgS0cKvPudGcLNygEsY3Ww/23Se/wDz2JEb60plSmlVz5URbU4CaQpnwjrCZyRrL0ZW0/lrr5TDqTUtllILVev9MzwUQJ+vfFaCeo5dXVPn38o5SkAc6n+V+jXzjImNAZjlDAqbvgFL+UcCFwW6KVO/LPe7gGtg0rQzzNdbS7MAtpHYyVxKn026ZHmGAE9h2L3AdBS41rapBqcYfJoXVjGrNl16iu7wqvFKIwfNo7TpFBoJXJMmK/2zkg1ByfPxcgEty0tUF5wv11cXy4drJDy0TvB3JftOWULKxAe1Rx2cIQEJ5v/ZSctaeOyVpFO3XSXCnCQwIKxloPWWk00AmHwz3i873QdcQ0fPlEvGuNq36CW1+knSl2aAh/lq8DfrCle6h/YqwTUA7eqWmvXePowCeexf7flUe7jbpTX2GqOxHIFLLXm+mv3JhEXGiQPlCkLffeQ5dGavv4xhGcicIJbsUYNcvdEm4DIB0Dxb/h5Gzfb1mR+t/7HXKlHoWMRRjRQRmrFJFnE1Akm59Cg7cqVC5j9rYzK4pvZabFdrrnUAtg+uGUw3Kyj+tmx2GoQkmFwDa/qcBPe+X/83oaLBJiwEI/s2oB3ntzWRtmOeIHD6uBXHbJgwvRbfWPAHAK+2tQ0gvAXAvXXVXwKu5YxKYM5YcW8tm12qlSsbvAI6HZf5XMw1kjakjR1jtAUTDoJrtrlvgZa5760+3NwDb4/+/l+2Y70FVesdPq9zQLKYuuSP9LP2rtahdGRHSffQXpvlt/v2Y56x+6NQY8jkTyer5nV0Wq33SkBCxqsbIFY5nrGPkvwo3dog0G+Pn+yem8jEv9sAbFuAsWwBwz4nCmtRzCoKnUX6msxb6wBu7n08To4RvXOzwAtU89oPuDbtyqH9eWh9NUBv67gFu8c+WNuS7flxaOXr5sucb5lpjuPLJ/wa5tr4WCWG5VPk/Jk+5LzD3i9h7347uMYnDCjH/9iAp3uL+Wg5+o//z99it1A4yTWACN5dPoWyvbDWeD2ziaj3RSZR15dLTFq6agwwmPUXwAZGz939nYVM5VQHeKPzHGbBkTv0OTCoEgG3QZehciaGzB4H1xD3ZykJHEaARWIOCYjTPYDhBW0vHLi4fzC/wuIJLZ/Xt7OY8gMeyKvZckavvJKIajsDr3oLvoOBrRsPBERj99OIFdux4njzGdJ5cWGHUIwnjD0CRZSK4r3qDnq7Aow+UsT9EooPMpD+XDynOodqrsJoSDc6lIiyq2M0lNzEQjpnR2ReMVAgq8WsgtyjEf8wO2IgyMRzFxmUi4qh2Bnb6NFxvZpBdWztLnQoBUCF58OaISOEbDqViCZg1NqRTgzEaimy7LLXaWgCxOJ3YgDsC4MmAI0BD/jG/eDrnl9/WI6h28f1IQJQOlmCWfUC9so9gMHb5fbzZ4JrDER3j24MYECCB1wDxMxgR0uNwsZiuVRXK58h0ngROCnQ+5RZOwAVxTIaQafKMe1hN8xTel8zYz+fVzZgHTBn7DCH6KKJZ8IapIPk0he9RiU4AdeKlWcWJYII/JPBTbpAujj3d+iwqudT92Ho8sCOIAAjz1CdVKu2/nX54eo7l/movJadci8vaa/igOH36iYs1l0cHZWPuczOnYxZ9u7GGNFJCtCiZ43OY5hpLt/wwufIme1qWmsDn0l90CbrsMXewlhj3y9nF11KamCLABvGy2V/eC07nqYsVCr6ScWUhdLrwabcKbEAzTqUO6NUFQEpghSU6IF5+JiGMuhuisYgYMWB8TWaKBgwLc1Da6BxD+IfGGJYx2CFukOimoy4fJWsM3U3TXIC6yiyA3H4ZmKl9rBPNe6LJ5VdppwRLNKUHauxiIDf7HGUCMeBJCgdT8XVbY5BtY7hXNHOqaEIBo7AGoF7gYMChLAP7WK5nFsJCGgtLupwi2d3VngLruG1D5yXMMfkQipAmxICSIB0sxHeAwNwAQTsAOoyFmScxZRaB7/TrgWUosi6z7gsmEPOOm2CmXgs4XeZpsAAgRLYP6UC7yAsmX9eszxDOTUpHRej3B2Hk1QrDTqdUQEi1FCpz98KBipbvWWblGtZrLAKop00iGPEMbHeWgKMveubxUUtT98zngNzTHAtQFic5ZTyhTFlBh26R+6QpGKDgw5owhqvslB2kGxgX1qO6eTYOl/ZHzwr/Bku9NewI2jYhp4DXEOHZoFEAdcIcdMe0fyY7VQlrsXgW4Nr6H6pLLKSIFgnANew98haQ0ODG4Br0WWDv6amTzjDwiyWtyGGsvY3wD4z6ikn0F2N08QqJZcEChMUaZc0K9B7Nj5J5g5r6ufPn1eMrO1+4Z4XUsGrklM6wONirh0A1yCVsQbXdD42C0/rlD4JEyCQLDhT6TDPSXeM5aGShK8lCezc87xyWUyYa2KGdrCUeIl2142cGtxxF/IRLORxA6htwbUJDPUabHZhfMQtuLa1NXO/pakIGWsa6NWXEhqWlWCJv0B37Q01j0jiQOxi7a8CxM3orSYIBVaN5iheNwpe3VCm9GoNVAdoGiWh016QxXvybeDalgU0weEEngnq6BV6H/p290CHLbAmn6dBu62tr0T1ZMBVMuKNoHk9PZY1+brXlnX+Bcw1BtSjjGuP+ZYzgcmA2LA3wLUVG0uWUuFtSwFkLc/HPQiukVG4XrYTDJqgYJb3dh42Q7pe/xtw6dB7dd5uQAOXKKcLToGS0czMPPu7EuPrbqGMA7GuN4m4uZ+3Z2fswt74YW+aeTlXC26dcc0bZafUGZ/Aj/3tgq4mIIZy6YAuvsnaR/7vtmENrqViSX7SusuyQpUAZ8EfluXx4XHl//Q9bkG2Zj3x1rcAu8FNjVtu2qZwYDgTWNMpp4vNcVit1Q1Ytl1jW3DtS2vw0H6Y79lbl3+a4JobKal8VgSq+fnznArAp3NFo5W/a16/zFwLtlGf8UY7V/rXGqjl6D//i7+j6oF0zUqZHMAegGQIuIwSyvfRwQbNs7lo8XO6ZLLTowNaMQtAwb8vDbAc3ATtDIgV24XaHNY3EtmyAhE6Rr4fBhY2Brgvlf+pfAdAB0vsnh6l3+FysALX2LXzQmWW7tgVAzHBNW2Wdji93KWtQ0Pv3xj4aEabaZ8UkZIwb8YKmUyW9qAtcZwdM5nwe5U5CQxEKSgCb2r/INN7fsH7nuBaNr1Ybi5dskAh58+MtiwojHNE+6HlgyCXHdlYoqYyymRE0W0v4ut8f5pXnFnDjDpGR8vZxbk04kjSUdt7AG64N1w/TqhYhBKr53jbYUqXQQSmAAQwT/d3t2SAseQVzhRZSHLGm5GhEs4dAgQ49wN8i9MzDQIdLrPoVsZ6GN256fg5XItg/aj0lN36XJ6IgAHMKojuA2Z5fgSjSww2MLsAXpTgtVvJxRDOg4QGHcwugB1sO9+HdQxxxouuH1iH1qIqhhFZRk1nZyMBW43CFOw56yCWAxqnVfugWR19mGhw8jqChQZ7pN+gbm34wjWw5+DZENSxmDNcHbIyog3lphhx5J/BXAO4hnl2t2Ay185dFkpwTeNOcM33+ec//oalwrELH1AWapYmXg/HgLbI6yJrIYB7GK9lO8hKc+OCIzMdzYKCHVBgJr0rdgEN1ddlvynJXGc1EjDkWO3jKMwegsL81ywvRXHqsIcOnbAV3DvsWhmmZpDXLklicEGmFkT3AYCqwxy6taZLKME3rE00/TDocQqWFxhouDaA9I6yDLSNch2DPAC33GVCawRdRMPERaLA4NorQTwlO+QQSLcrwVRZ2TBSNyVZXFsAxcn40nxzbRHcMUsF4N0TGpmgy61YkGTAeJ8ocNY/MWU9tnaktC/NOuZh212kZdcMYDG7K0cwjUACGIrIZQDU7GExpc04NSsW+0A2PgxerQ3ygwyWcJ2H0Xea4IgHRd1bgJeUc9BJ9Z6voMljWhl5l3CLbdqORu99M4g8/7I1AkNyhjBZgjPwJJ5EyiXTfr6Zr5NOH/kGAggAd8PENXsswQ1LLQku6Kyatki3lc9pT3QyTsJsS6Cksk0B2nldbB+DcoqQB/By/V2CTQdNAjweqY9FO3B+vtKBLaet7KD1njyfKAsFuCbtSX9e7Cq7aj+xbPSR7KMGCzTH+l0E9NeO4xpcG21qmgnAmfMKL22t7kQpMCpsL5Xxc80PQLnAC5soObQqLyr5CjahwZl4tlxeni9XYK5dni83xVzDltVaEvtbZzn/+8jaf9HKcQIKYJvO7cgYSOOvzh1FjALURjlczn+x/XTOJVHL7n5HR8tPnz9rZGxvAq4dSjwVmyUC875mmg9NvwEO9S6NutwwCgNKv9RgbHxJPhuTkUhEn0kuJeBadMJst5JQFAgpfTvcu66ZJkhJgvZzwWeP7yNt4llu22AWANc6u5w4lk2yfQrIOL7rWq3/l9Ot1mj/ojCz+vyAGSm7TrvdAnraPimBIeCRFSDHaGCx7uRbLLmABd439Pnixxcw1iXeHZSpQUeYj5SG4LOOcVkBbG0rY6vZzXxTErr1NefzJ2DWMOlz9nzTWtfuRjrQR5n7jNOw3cOnneBaex/7P404fgUAbOd0e39b8OK9z8jf8J5vLQsNuIZr7LHWaLa9rotpy17ifpa+K5kLfX4BFgPXnUH69llqJQx0qNadB3B79rb1za7/8gi9dw+H3j3PBBEb3f2VcVYTYAKw5bkrvnASB9ep8uSw5ydDcAvYDGZ4/AM5Cr7Luai4WJVz458HqOSV31VJAbM2YKffuA8qef451k5KfhXcq2yjkrATVN6+ufZZJ60edyj9D5jiHVzjMx/c7vQGWMt4bcdiBTxuwbUxF39a4Nq76/8dwG7vfb8SuLYaJy+r8r+tx93nqX8aybZfBVzzud9Lez2/h/bk0X/9V3+vc5JkWymjDgeJQSf1wbJwZNTg2EBbbRpVsWnELuL7yinWewGuqTtTGEwKQtTRTJkDXbuDp7DKMGlhjUiwXME8QCcAOTh0cY2zC4FJ2CZwZBjMWTMJQdYOYBI6lD49qezs8qIcDZX6qJSORre0fNbgGu/fWXuVQ6STiwIjkYUYJqj8sAALddkM2IVnCGBB4pUZeLAMdDjPzpePH6DzdU5QUuUQcFov6WAAdBJrSKAbs6LUqkLJmAxrAlF1luraerwHzBx05USgxNKxYisKTGXwwSDbQMkxxMEVxLNr5vMzAw18ZrqbxoFDySp1gQgEdClQQB0G1w5WEWSpPkXuD+YG9wTWGliGaHIQ/T865CwlacFi3NEjgAcGPNL7q/sfos+1Qe0YTgchgVa+Z9wIzLiL6MvxGbNh0MNhd7tF5cfnp8fLOZhPKSt7VLdSAGy3P39u0X5D3xPYUqopXateCIYwEHdxmBgIdhq4Prusll38jrTnyCiiZlsQn+c/AAAgAElEQVS3tFeQLScioXsOThFxOmiJTp1Kg/tLTrwOajUvEfMvc0cHabSZFrgmACVllDxMI/hf4sIuOUqA8vSy7JAFImghMJysQHaLxdhaY8N6VOp88Lr8he9/WABrClw7YSONNDRgEgDgGgE6r8URRIlVq8COeo8BbdlAQiLnCHqkZyWNPrFLLxpci4OA8k6MN8CkodfRhjMgWAA2p0rCcpvOu07apLcsoq3AmrYhzQEyTQ58ZEBH0wCsUYIXollVUwHsawAb1lmLjhd1CwEa4tNv1Q2ZjgrvkT81Qw5/CrgFW4y1BEAPzUJMlUdTB34mBODv79l9FIAfEx28Zjt9Ya/OtaeETroSHhMMhC4cmluAXShA0qwyjBc+n12CzVyjTdNZpTlWx+DlSF1Eeb/UQ7RgPjskh6GVshuB91y/Zi0J9DEIbPsrUCiqPgKjxHQToy1JF52XAi0S0HfWTOAaGwBVdz8FrUzOWF6BGTGX2qYDKPW4HASKbTfAuKGhRtsTyYPSSOv9SftQVBeVevBMNohe4BfKjWGnor/ls07nXUp8PUdOyqSDIG2sG5uwRI2Il2y/xtri/dU9Mc/TIt86q1N22swMjkt1SZvgULOAJrhG0Ar7xDISa/aTzuQKtAl6mLGLdXJ2OmyhtOVyxsQOhoGGeQIAirODzDV23nRywwAWgTUCbF1OivFIWVt1XR3nuD5vgGtuOkA4wMzzBFM2VU6oeM7TrbUSiGEIGmALI646Lgqggn+htRJwTXuVwDITTmpkAHAN7DVor52dah3JniOJJ8Yb5ScIrlkHiB2ZtZfCYBOAlIRQN1KQbRL4QVaSy6QbPMJaayA2ZxWTmATXfl4l6mbcEBAsPsGqnBKsPwets5NlJbOgO8jqAbNT0wiEWqcC6bNWbO19Xp5Wp10J8YuZRUvsio3o3BWbxCX+0X2LD1qAIVP6va8iQ9KgmI+bDaszQWzrh7VvkPGln1I+1r4u2zbY4vtGAMuxnYnElNtb+qX2lNmHYbtiLaDjMhPsYXoe0F0L41NgtU6XyezKHOY+lbh0cw/KrwiIrHNwsh4Ge43jkHO2KoC8Lg38zkTGXJ9JOOjuDoNr8hkNFJltW75FgcPx6fYZHARlJ8V4HrTv/DznbzuX03/+swDXCiSKuzTs4pQCeLFgu93vetroctEXeYf9sx2ehNRDB77KSMMK13p5O/juNXX4NYfG/b3rTVuSn+ObR7uQlUkEbvveMm9cj7E1rkyT/Ugjn8PPo63RUNB2jazGLonTdLsN6pD95b01gUn+vAeujeSXP2D9uWKuiTD03lcz0fKqXOfQc+i+PF9mKzA57ThrTvd6rvSeADz6fnjMYh/nqE6CVPmMWV9e1FlF876/tF58pDT97eBY7o/fW9fdGzMdWuO5uzS2Q1M30xn6uLmvgL/zDub4THAtzDWOrId2nSwOmBsb+xZzLaxn/b3WInyS7TrMWnhniR39t3/991+rhMyZcgZccdK9GOJ2KZA93WOutfaRAtl00kxnKwWp6NikjZp62RiBZDMpBO2VikBJ2T6xqsAaATOF4vxgOaFr4QPK1HZcrniOaHpAD0asKwW+0d2irhXuY2T+eDgO4xKnSFkkTl0PIY24xPIDrgmBF5WUz2VwLY6ZbIQylArilXnN4Y8PUYMA0PzVYer8/HL58PETg8K721s+HztxXVzw/jE2GIeUt97efiYT4Oryajk+jaMJJy5j3WWh0cDaPUrcH/dWjqeDZQJ/aApQmlZwZhQQ4P7UxEBd7DgvN9f8G34vcA2gn3TgEuyRqUbwTEGKAnzpQgEYor6aARCWtT1I20tNKQzKjowTA1XxyJYTsPTcqVbORAKTZmRtD7VpyKczPcE1gJzHKM09QqdAjCuAJnWmxXdgaggaCADZKsKhB7D2J3/8x8VClKFJZi36Ob43Hu7iDpSh9OHQBqXZZgIzVCJ3BifT2lhk9/gzqtvMyJYQFAjANPSPuhOv1ouc8RZ2TeMPOrNmuK2ZbmG2gSXgEheX9ihoVsa1Oui5lIPB5CNYLGBZCQxhBp+goUA2MR0c4BMwhpsoC/qbm097zLVLd8UNwzZloWHfTsA5YG2YUMUMMIBDfax0LQaI59JtMtcMWKPEUnbthOskHTJ5g7hZs/cscFSgles1lWaLCF2lWPoQyDmss8qdY3M65dTOi/4Xd9+6G1m6ZLVtpzNt16X7zAwHNM+C4AiEBP9AcISQEBreAMGMEELDG4OGOV3lu43WLSL2znRVdXWf0YhquV1lZ+7c+7vEF7FixYqpAi9BpeX5STqXFygL5b2oDBlgVIB/HdpafSz7u78ng5BjZiCbz1IeAlGXfj6CVU/Lyz1KPcWwg74bwQ6UQd7dEhzD76THKdDNkZbAuQ0QHgc1mmq0FegynHLNsNbsgIWtl2QLAS0yHGRP0ywm4022mZuNqEnICyUMcG8B+2YgGEA5zNcGgcWskgfVHAcxZpTgSamWMMo+3+LAyjkIuBaJAZVBi3HT5a/p7EjQsvS93Ok6zEbv7dxX2zY7y6WhGsdPyQ4t2dGpzp4Kmz2Udpv1pnAul1acG2jY9pyjVNCMVo6htRijfRX2mTLq1l4d1+oyzoCcvT615BswoRPE7KUYVJM1mudWZ+wWxdc1xAgjO846pUg45TzUVJntaLBErCKJz+P96bgN34GBCp9Vdi5AQHTXMLrUVtuCa359gWsAca0TxDMsJaEGiabT2GMhsK7KQge4NtkhPC+rG3SkHdXISVt7JBIrKeZEmO8TvoWArADEstNMpnidoJSfZaEHNC5Aeb/Y3QDWtP/lQ6aigIDRqFBQkbT8nQI7Ria6NfzGWvX9EoxK2W1KOIePk4QknuHuAbq18rlwzTCwGjDSOROwNHt8suRmgw7+3kFYoKjsp/jBaa4wfREFuT4abEswFyh35NfQgSIYGZmD2THWPqh8ua72oI1hAk+JLyZEi3km7TCjd8VYKWPmBh96vcaifJiAw6U33JxJ+f4dwGzBgglqRf6CLDQ3i1CFg0sArVWsLvORnVCCV/6Iy6hHE5DY7VVJ9Qz2zLb79cA1lxJKpaTGd4JlscVz/HLGabznmX8MusgPjO5hh+cVcOcI4rOtAbas7zUrsWd5Oz+5r1M/rzsdaEJAmn6Or/+NPsIGgMq8zXfPe5jMtUoaDJ8pY1vgGtagma9H4FpK/QTNf/2G1zM0myz+LHCt995pEfncCF832VgBp74BtKMNMAmmzrOw1yzlc/Q59CV0rhWrj3nVVMC8MURbBIu41mY8q+wOPqNDjMHGnCjYl8A1XtWfl0Tf8V21E5Zbm2uo99waXJvzMq95EiizcSeZYWzd0wDbANeSXBgfsL23xHt172MovwVc+xZQrfcw5sJz/o07YF5/e++9pjrMic3R3rSVK97HLwPXunGFw4k61+YznbKlbvQxEhOCbOIHpcpBNlkhmrRxKws81vgp68Gm6mCuSbRZemXV/Ssgl7NeuEDKwNTxySyHZKotQs6ui7heBe/KDtN1cy20AnztE4oiU0vI2h3+HQ5Glp8EVAErbocmBM1OwmFL/SeU3ljzCU4MA2wcygbSMEStg6MuljzAydZSuQuzyUMLJQtZ+zkZpfzLnYFcvpnn8TYqGn2YP6zndunHNpBlSQBEftlgQaw8BYN7loUSXEPLeHcdJeuMnVYfCaxBwB1fnz59kpbc9bVJJirPxDin3BNjKQfrgWVZWh9a8SqfcpctioPrSyVzcJD3ztbifpW1h3YQPhPXB7AlEWQw2p7ECiJzDWyQLjXlvT88iHFYwJrYUCjlZZMKiHXjWumemde7ZDIsPDIYsC4xXvuDmWstdDxZVltgDc8cdgy+T4c6gC+dEusbLRd7isifYZ8wEETAhrK6Z3axdLKk2kN/Arj2v/9PCS8j4MRYM7jhe6URFeccKmEEDgx+lXR0dffzXDE4UokEXn+AVle6UFqQtA6KAdAVK2OU5vKKZpXl+ePoY+9AeF3gdDc2wHsStAZgY7lSZfLdYdFaSVljs+wKY4CgAY4+qNX8nCexP1DugdIiZiZABiNrRqA5v1hmrqX78epmwbhK++6SmmsA37F+OL9nZ2IyunwzIJoAbgFHKTFmKXSnVBjAYG2lpExMPHXIBZArzSuV4pL5CTYGHH6AFEmTp4smgg0CWtGjs2N1oWYlDa51cCYDOU9Ws9ICfuReuX07+OGDS3VbDEszc8h4S+BWTWTaEVLmUpobcs7MHOOad/OG8lDnKSkATUww6ZXRIcPnkf36uNzf3ZeWGewIwbW8soCpZtaqeUI/E+YliRJlrNRFM3X5BA3MQIveGgEyaz/S/qSUFlpUeQ4GnQ1ap019OpgGyIjTHmAta0udnRWca9wdIbsxQndFDUNLJQXrYETAmoYj5VUuC3QJWWdi7RAaDEhAyr1rMIjlst6jOcM6oBMoGk3RbcCnM6bLPwMyEvif4BoTXtGPconjaBKjMkHr1Rmwjd4T90p5oelSLR+hgS3TpZ30CnNyssPqmcpBsi5VnWHdBVvnQDNrEnzKL1mW/RX2IVjJKa0TwFn6iVUWb+auy+AC2um12quYE/4cZ1dYaLCPBEMFlFAjynMWTbPoUT5Qx01NXzDv9RlDvsKbh9905moOvg1cs59DsrjOI5QD0n/ynuRgvAGucS3idy4Lbfaa7DX8LjQqWIFrlwCtAayh4mHPbqEC1wSeqcSrWRVct4O5mvWccw37WY2uFKnx3lPCavZknHl8z3mV8z62/sllx1nbed2cT/wOvgqSmbFZiajCoFwHGX0/YpvZ1x0SDCnhjJ+B+5GeKTqyS0+RmrwGjqip6P0l/1CyKS1AXqGY/CFXLayAVbNFw1yrkixuBkW/WsEdGleZnc8XHTWuyKhx9Z5JUo9M1zQ/09k092r9PT6DgVT17ommpRKHnBesNQPCK3AN0iQGPjM+8gfDjtPZjXHtbr6awYD7p8G11niUf6Ox1f7uZEQSkP1sTgQcgWseU6+FvF730QxmraEgZOtwbX5GnrBePdZYnq3m1it2lrqubYeeLQF9DY4eWEmv8YZTPnTG5q1Ae37e/PsvBteyXsv/CQMz5f3yitKdkk8SANuPF4Dul4JrHL+KZ0+U9frB5xhl7k+NT/nvGw3lbwFO+F6fHVN+J35d5msFktjnE7imZaj5ydpdlx6v53H1rxUzLr8pP8MYAPP3g8WaNbi9N75vJFUmsKakffbzXKUCjMJc24753MtzT+det+v4a+DaZMhtcc/2rxq0kUXsP9vPk2tqG6bhrz9vgWt52ZfW1Ml9WPH/ZvxqXNfvYsiRGCJI2ebClSTqu7ZZ+SOAa1MvLQzVcV9v3KKqR4ZdVyg1QNBpm3H3A1xLSAb95oxanwwZOKdVoLmmDmTqFqpgU0AXJ9PGC38PYBJWmxgHLgMx243gmh0jOStynAGewamKs0GgobQaVJITR6uzfALl5BQpkAFLihpKLF1sJg0eS2UbD8vNNbpjQijdGlAG1/JMLNVxCRyfm5npdblGbyoPnSdShA2VgnLc/dx02HjYR6jZv3PrebwWLLs4Vrx3B08I2K+uAZS94xihpBLPe3V1zSAfTLAwbrAQkhVHQwYAchgPvAbjrYyesnlwCFkuC2cW7KuXF/7s7v5Wrz2oiymfg2UkzVhiYPnyWuMNkIIBgcsd1BFNTh/XBhxEO1JkSDlI0z1Io4YljKPEisi/1wgDWpb3NuCB4BjjieAcWmYo6003TQKFFqo9XF0vl4cDAcmpr3UKXJvMjAmsdADahoaOOdlxZ8tuf0XwRCUlYi+CFUSNNIK1L9Qj5HVeXpfbz7fL//2bv2HJLoAfOJw698S6eHqWdhnBKwS1zPyrtTjXl7topZyqbJXXDJg8eM/N1bUc3rD/qtNcG+jqEmiHGPeJddUAeFgdYo7hGeDIaszFHFQg0DpNFYh4HUxDlnEliGA6Tx0i7i6LuQOoBmYiADbsRwBlKPcIuKagXgBbmkewLNBr9v3+yiWku2poAOYmGQ8um8V6UIAFG2RdxioBdXAXW6fTQ0yY6MU540KmEktJxTwlIFsBwTP1xbAGARCHEQYmW5Vjwl5YC41Dgs/hHjFzTae+tNfiyM8zbzZKyCnuTopaWAKTClgjG+uZXTwBCAvE0/5NOV7mFB/NNenmKljnErI1846dUc1cw827CUlOF65/Mxrt13C5co86MKU4PgJva0MWw00t1kyvd6dUl7QKbOluflhLxbw0OyP7VoFZGso4czVK18Q2sePptdEJhZS+EqXjng4wNn2HfFbOKSWllEAo6sm4dzLiohE4N0iVFE0QUQmblFp2mVf2ccrDulQWdkk2Sr+LHcbPEEQHTGiHSLIHAS+mQ5lAv5k2Q2/Tc8f9bMZXmi80i0ySEvjqz9UZHeZagM9yElnu50QDS+ZGF2eXwQZU0PZYM2LiqJamUDWJkISB9r3OwnTZ1M9Skqmza38DlqVYm2uGYsiVrU2Ja2WsTzHX8nkptVcyBcAXmGsv1FVblYWyVFTl5wDWCK7lM87P6owVkNLaOZk72mGXhm7BtbDB+rVO7vCMcDNi2rcAQnLTuV5OgGvUyMNSd3AUDUMC8faPGlxDx1CVhB4MrO33u+Vw2AtgYxJWdnSrn5QSfWyIzOEEtnXGw0+Cz4XUlmyX5k5syGy3vD+A2WpPWIIkaz6fgfc0ELeTz3R3OxiqzUKfSTmNM0pqNW/8V7RP4xuN5hTx6ZBMhV+DJCp9P3cofnrWc2VNYB0xUWBpDOzxJACyxzl11kiOXZKPJV8KZ67O4tHgZewtr4ACxXhddqHVe+QDis2Ya2oNNggFf4d70wyx6VtV8DjANbKpZ6WBWfmRNtGRk27v0urEmNFPiZZryn8HIZrAWrrsem4mQMb4ozo/C+DlWvD52mtugl19jkx7hWtxrkdjOJGAkpjvaxR4Ut2QwzQ7Btfma7mW3eqq5/ttMCdzIL8tzZeOAbP5GbEVsfWnw+55KuoZtyDB+hXH/xJ4swERB9txnk35e2LEusc19lDnu84FNzWoUvn4BH0vb4FrE1A5Alv8dkVL+sN1oIu9WQ56BKKc6IA5RylxRM2hGwp9bVzzOSvm2kg4BHjjPh9ASZeFCv1JnN7xen/yioFUc5hEguzFdm4zJ3YR2j5s5nyOPf8ecM0LMUBG3fvRmlEna87LYDLN9TT3ZP5+ar3Ne9HvDcCYuUY95PUSPjE9qQTqXPmXwDWNk+6dr/sWcG3Y3q+tj/XvM6ind/lUuNF6KdN48mOOgbUxZt/JXFut0QH2Jw7onIfOp+2fUwDbMbg2EkqlyOPEBy444vGeb3epD1Ey2nueQK7T//Kv0S1UZSdiGVnzK6KxbF/eP5c+xjCm3ojJNAV4E5ClR8UyQeYSQW8dtO7wUK+wjtIctDhEyjQqqJBDopKC6WwHdALAhrIEvDbi8ASYUMoVvRczLMLEy8EeJ6EQSc+c3QY+zwTX8Cz4nDRvwOPGqcauCGMMgBleqzJXBFyKxfJ5KEs5uHupSkIP1DFL90tcMwwyOu8usX337l2Vu0Y7DeMj4OuJzrz02+TEwoCqeQHErRa2uzeiprKsiO06fSFNr24gkLmTnUmpjvQm6Ewm48xgHvfxvPz0008aIzZXADPP7eMtUMsugA6iFZjLSCfrInBNXUMBxARcY6mGg5Crmxsy18j4G0ySBErTAU2WmntmlEBNBzDBnwJJ6XXsDzfU2oLeE13NF4Co6o5IcCHFwwbXcK9wlsXk3DEImJ+BeRDABnDtVcDaa7fKVgctBF3N6OCBlXIMsPwuLpabg8A1dQMLWGnhW9PK6URW5k6rOeB0NI4SmEfPkMxE6CRC++7+LjTTFeU7DJCt41BjTFKWg//qngvg0GAOWYwqDUVZqNbb5XLJkmsZPCwlgGvqMKfy0BjRH67fcQ7x+nQLBYtzB2fSzgOCOAVYKF/G+lBZ4tSmSiCVTLn0rXSSKBhIJs/lbtSTjL6Zf4+A6HJHNqbszqJSxDQSALjmTrW8N35GRaoGmFJGKh0Qo7EykenM6TWQPdjAGhhzYNJlDQiYuoAdwT7H5awzFvYC7N8OzToMJLJjMz4KoKDSl2wUIvDLAFSM1zxJ8T53uVWzACdVyH7t8tMkImibA8qTnZCAJt1PVdI611WANulhbh3DBI/6XO2RuEOex5SLsTmKtJ6oTxkBay4rfS7nbyU83uVQMn2yT1ovZvXhF2YLwibQzqetfU78AtUauFKSRt6ayrniULkMyGwM7SOXXvFM1ueqpC9sjXTR0xmR4L0BswTJBpFHcDP3QOwUg0vME7VEdZ5nL4F9KxBjNgtozaI4rQoS9L4JrtWQpESrWGN2kthZTMAcn7qlVmpvZ7DqszYBQ87XMFiU2Bplg7iotVpJ/TdIQGDV81/XCCj2jASQSsSpj2aGd7FCHfAjISEtPLPKWBK6AdcAeBRAgGYJBlKsn4o51hkWkOC4hCOaawQhAyw4SVMBdZJm9H+sd2mNWYHOxstlVMRutO0jMOh70Hmr+ZhloeksnvJhJEIAquGLABu7PoO1JlkLAGwB15iIMQsljnQYxgFiksjR3pPuKjuuU+dUZwxAo2JSDx87YGp8AJY82TfF+3NWTYBgDa5dWH7kfs1e4po2A3GwK2K26We5ZFmfof0zwdv4s0l8ogoDtjZnCzXXyF4DmzHAqvY+fHLIKbTUQ84oJ4fMBsz5HuCYDYeGnxV7Jld9ZO+9L1nREqDV52iA6oy3PPz23ehrJtE4mh1wLurnKV98UeMb+4vcM5BZGLIEMq3QvUxDA/m1Sgi5UVJ17U1wquZalQT0cTrBtb7HWKMGCJJwz294floE19jkyp/7OeCartVgZNtC/c2u0vzoETc5ATE1sYbdW92vPqjWU7Ez/HN+8981FplJA2a+2JeAsxn8rm74K//4HnAtMWbP1gp7WMXW3IeQBmJyPMmUQV1LKsj7ZN7u3wW49tbnZW1UrBU/pkB6r5ENarAFgjK+sn/W7E1ysRopdZIgAHZfNkzi44lscK0T3UqqBUjWe7bjmER7ETQ3zMiyQPZLQvagHbV9OgLXVtcwueEEuLbdb4rxxHzm370XVjHu0b4yeOo5oa+dPTKGKZ+1BXaCI3wzuNak4hrP4CMyFIkRjm3Jt+xFxYQtOLjBulfy0bkeqohWNmbzkKsc8kAHY1+0LpyGHWxenQtZNwZ3T60hz3fjRLjYqVnou9zar7fBtbUvnXXxNXBt9UyeF4Fr/+Yfv/Lgj07DANfS0EA09GaW0RFx58gwngJIMPCwA8NST5ZfCZzD5qN+lhsnRFMDkww2GRargBgBOjNA6EDenZXMcNLm0GEF9hnfo11ptgpAPTU6oI6Xu+RJw01MOr4XDmQcAV+zTbeC7CwKtSd3EYX13FrEOiUlYvpkDASuuWzKGzvMveiToaST97U/kLVWpQ7Pz7x/fBFUciALcA2OjFhrDcJUxs0loXDGBGDpRNkf0FkUQbNLZ8jCsj4QwB52/VJ55gzM5kGq+7T2HRss3NEpx2fJWYRe1eOC8kj8wRo6HKCXJwCMjtLDA4EbMTwAMEUg2QwqZ3nxGoBr0GCTsyS2A4O112W5BsgI4GsAgSLqtHMVI6qAU2s5B0+y3jTiZmil5EQMEpQOQctOrCI1ywDj6p6OILvHOlsDM00Q09pyAIs4hgZTJUyPhozqPqfumiqDoNaY1zX8OARMKBWJE1sGxaXaeD26+SY6gjOZZ0owrgxIm/PK1tmZJQhrQX6AsNEzxM/YXff+voJiZnlpkI/TNW08FeAr8DfjY7DpdIxBtNp6KU9gNz2xvBvMtT3ANZYMScOOJaHWUgwBi2t5eV3+5P0Hi2gfg2tYc3g/1pvdkeocyn1vcISvGx0ok2hIHiQHokOHYvautMiio4VSHrMrmV3fw26CvQYRfQBfAm1oK8MGC6+cdcVgcQkIU/rKLcFFR+ivAXCxAUaBagGWUhrxupzvL9UAgJpCAhaw7pLBbC0ydRklODZ1t/zZLFU6Sl15XeF9FqdXd9Mn6Sm6w590KN19U96jwTUzZuep7mejxQ3ohr1qhqjGzsbYr01pbgXhPqX1TYwErl1rfAlcU/l9gBmCfdQ9xOtkj3go+1q5dmyENDenSqJ0jQjMpNybwXWXvc3r8bxxkkTXlFZSAbwESjooYFKF5YIGxwHwsqFDJ6wCICQBMzsrYyTEogIIoz24TTTk32VD0s2zgD/te0gKCCSAflPYZtZLTHl1ZXnbaQqwELennZ4OtBWAG7AThNOZ3DjZ1ak1+nXODgdEit0f1wrzhZ0jifbpLITfc3FpOYSUqI1zI+zsYmoDXHM5uRIk1n+LlUnzljCpUrJpcK001/JzM+vUibTBNYJABtdUZjrW5Ehnz7LQ6sJm/2IG05lTabiltE8BRlhs8Q+0x6wvWs+DhgwGC81jqjPVzRMmuIZOz9dXAtfQMRTgGpKeYq7JH2NzolkamqDKn99plJHgcHI1um8CjdyBdQAscnjDfHOXcM9RROTRmGGCazNoiD+rZKUb9TTyXYzM2dAg65lNlqxtxvU1moxk3+P3vEfKqagsmTbH8VJKdgGqJfDQ3k8zHFdPJPFjrV8lHwKEWwOQILCSkdQHzX9DhsJhjY6eoWnI8nue5e1L0R8xcJWNNP1/XSPloA1AroC1sEeRWIQdPpe/L5soNj8Bf9qTgGtKGmDOBa7h3wbX3IF3ypfGZqdsOudB7OoEyeLr5zlkL5vR72OrzuaOR/qsjT1ZB9eD0TMXmMconzeDz28B12q8A5QkwjNoVB4f15RmfEJRK/5agLUJVBQxooHAze0XeDKBie1r3vr394BrFewOYExA8Yk/TjS85LsT0DPQzvW2ZaE/G1wbLKMtyHV81q3vdT5TvTb7p1iVkwF7ej7eAtcCrNG/2QB1M56r9TeRnzcmb+aHuwsAACAASURBVAWuAXzflPSfelv2XJZhJftXqzLMqIb6+b5nTXJWsUxgL9DabylB/wJzLeeCdDtpZRzXjyqAyZbbNIBgbRE/Gv6ykuh01QeqNPdyjYXDpiOAbYvATeaar51jZwUo0SD9QnBtxIanWGmTudZ+7+nY72jOo5BSCZvvKws9Bmi1/n99cC2JpU5U/2Jw7b/+23/ymqBpOhTIDFJbDWAIwS47sl5NpX2T4CFstiGmKLaSvpQZfq6SRCxu6iOx+93iLp4qZYFeB94bnYvojOHQlY6Y2XUIMDx5rdkCrS51aEMge319Q20yZEzDxEHgh9IE/C6OxATXxMrSBsoazqbEdQGI6PmHc2Znrgy2N287eHIMEvDAoYgDggxqmGkEtna4t2tqmoX6n2eIc4H7gcYUdhj01ppV0KU1YXFhuYBJhRdhPn/4zQ8sQ318RgAMBpYaDAB4xL8BqoEJhDESyqsSvtw7xiqdS3G/9w/3yx9++ol7PaBb5grOTzam9PKkmQegDMyun/7wtxI7f33Veov4uAWGyaACsGZQNI5bAkgYtasbgWsBTLZBYoxv2Bl06q1dl5KPjDOZUJcCMku/aBHzEdcX4AWgL4wuMK507xQbdrlyNIZIyUfZsRloDIBRNvIicO3h4Z7rFGH6AayqnUpb+ZrXFz07uvOFieLP4HqEcUQnSxpZB3l2CMuhXEFrAjnDCsyca0+JXYh1hnvG/AFcy1ynU6jWn8vrGm0eZVcAv+2QB/B2I4sEzWfQnyNIqezy0yM+6365ALiGsSdIKoFssNVQJgrmGiA57leDsX/68QPLP6n5h+66Hz7QppDV4ENLrFJ3FKWYtsTtZzAQpgR1GeHMo6Q8AslccDlQUvLmcsDokbkEGi99vL0tLcF8FtmOLEERAM51ym6X0B5LuaWPp5RfuqOlrJA7keJz8JXyT5cvpowx9iTrn+wGN3QhEI515YYlxfEOgIVrYh9S86kF4/H5KVOqEshQeMvBSVnqq9h5Dw+03Z0ssQ4i9rTZUGJ1OSMpI1PBJUabew/3i/MB4wfNo4d7U4cdYKYU1gy5JBUSNJFNQMcPh4+cER3MYq6lBJq2xJ1IsV6aOtB6bAHgJ+MO9xjNNlxc4JFkAcJaUwdS6/i4yygDdncfTaJE4JoSUdE/jcMSHS+K6ZuhJCkHMDB3lYQJOyVB4QTX8Nw1rxw+3dcWXMC+kEMeFqBKPJIIwz2xvIy2C52cPY/WJMw18bp04OYcpMTR50EC3+lzGE50KaSARII/ZPEGkI1YuxlPJZ5+XH5a5fA0j2IBNdtG3UDpYJsJmcZOBWpar0ngihI6ATCxh9WkSV0dBY5ENyqlrq1HJc01NTQoHTXPic6UB5b/4Zr4PYPP3c76bUmoNXupgzZpSom5ppSwxrSBX/ngmv8GopLtvjCTWPOVJCvZpGZF4n6YLMIZZt6a2iDoNVxD9pbYEfRyx06hYa69uz4YXJM0CL7gW7Br6NC9jOZrSoHLjqXDbRKqToypsZPZ3wNIi78xwTWy7hwEx2EX6bT1RLcBavlnpWvV5wDd4GoOEfamxhRrNY0DAq5lXyTphmRhbIn8EfnZAsFcyhxs3yxCJqUKbMv8mbEGO+OkdnzVAlS5XwdwZVCtdDU3emB6X5cgiwG0LgeVjXGiKNrDo5FBxi6vq/M0oNs4X2HHAK6lGc0aXDPw/RI5FM1jsf1iR0szudnmBbx6f2i8u7Q8QfCMbwtco2xL+64dPM6gfoCIRnnC8usA20DBiZLB7Tqt+6Cw9hrlKLCSPlBrtaV5ReZ8fo+vPK97EvioZNQoRfN+Kk7I5n6yV5KsDXD6Bh5z9OPvAdfISKff28yWRGlHezfdIqkP6TI7J1UyfrSVZnHOG/zZ4JqT1yJgnIT6juYz85Txm58fO8Wzxj5Ll5d/HVzrGBTVWw1uvwWurdbJBlzbrsPtOAn8NnQ7kiN9PumCBWhX99b+oFMlpLkmbRFinPkZJ8C1jBm/fwFcW2McaoDE5Otg1JatsuRVnYlmOZYNMbhGD2iyl8ff5Rj492U6TNZ5Y71gZNb679bC39qQr4BrX1rHNedeu78EXNuu3fp3NQjI+Og3v4i5NpISxeL7Gcy15iXk/Axz8Y8Arv23f/dPKfZCY+dAABsmTg8zi2b6pBOmDCMCUHd45GsCLAhVxPsFpoj9xBK450e1XyejDYGlDnAKC9tJl6aSDtQASSnn0AJIWag7qGWPMrslzR0GKauukmItROMKwTpYVLg/gT/N6po1tavFmQ1LMXmXAZKtNEonKXafhdTlMmFB4XmV9RYzT0ZHXqnKNxGEij2EstBkTPE9YxKHjCDk1YHjASczTKyUh873JGAiCLHfLzfvbpb94XJ5WTqbybGJblK0v9zFShtxUfdPa7eVA1eisuiYKAZksr14DfTQcC8MttFpFMCdm2EgoL399Gm5vf28PNzJ2bzaqwMqnVQz19hZFE40BfZzWDRjYOdGEFMEuYPGOM8aaAbXZq/hntK5tJmIXSqyugZYfA5GHwGuPUqkndl6HirR7wAmsFvAkGBH1wuL31vvjs0kqBUn9hXmjkDw8/Py4eY9wUWMNYA1AWSje6DbaZPl5oCGTCODC5m/0hrwoUaGhZ1QAoClD6igSd1zBfDysBxZ2zjoMZh07hOkhulXnfKsd1MMEpVXpcRKZcNiuGAuGOg96UtMWAQIKjunnWDJtcpB1TDCPBbvxT95/95AicASaBBCcw2BG7OpLjVP44+AZwT/opcIQNdgPn7O8XaWn2Xy1sDBvYn5pJGgYDvANSYHImivJhwrzTWW3C8ErSDuHwdfDDmNQ3QrGdDieonUySTzyANgMvAmgMplh7ghpflXpaOylWf8zPC76RRgDeMzAtRlc6eDqLX7ktmmc2U2BIMg2G0CUGJqIXtXOfF5Da5x5cwJYPD1BkatdylwzXl1fAaZWAJmaXsr2ywmA4X/4wRRM0glqACuCayZ0cCyVtwn7sFfcVR5P2baxB4kAyhgC+Cl9qP2pu45gFXsHm0Iz5loVaqBTBIVAQjTSIcAO6/Z8ybHtcIXex7linr3donOBIu0fsQGTOl1OYW+34DGXNfRXQr9fgMYJPGQvcG7oL2RMzS7hUoGQPqmATB1/ssPwCOly2UtT/889kT3I4kEOrwuA2+2qwNbAP1kd6nMTrbbDXI2gEpAJDVYcalw6U2tddcKhHInGr3XzRlSfusDuhjktH0N0lCntRoUtHB+5rm+0+F3d1cz1dgB0raRjHskDqkfpWuKBaNkTq1vz138Ejn0Da4BxCcYWYGCfJFiMRMMChvSSYMC4QzGDQc+cyVwDcw1lLEK9EwgiUTJ1EzDcMJmg52GclAw197fgLGuhgb7w245OOkaOQ1JjXRn1pwT3GvuBCv/1GveQZzGT3PCcsIIgI/4lnpyVY44wwAsU/hxAacENPc5N/Qe9SonXMXUUDYzPqdA2wZAFMwHWON8ucQ5c6nydX+a/UjsHc6VGx8RrB3khJZYyDlkpn0xOc1JG8GnusM22BuWOoeQnz8ZBWm2kp9Hz7G7pK0B/AbXErRmTWp/i+k+A/Ta/2SaaQ+gQRDOUvpFBu3CitRaNwOeZaFaf1gveC/XZnUMXTfomIGUXof5TiA9n70BsKwHfIdvNO29mrRojdQ4FHPVyZFdbG2eew2uzb3bn7UGZCajLmOnNewMkZZjMbZiQ5Xszz124wmwtOkL+AzONbMudaUw8Npm2PytN82Jf9VS+uorT79gAkxb4tQELcR3kF9QQNEkNdgucKx8eqYbrZb6WIsZvwLqep6oRezXb8egfJ2yB0MfawT+nqJQsVbgS+a9QL7QOAwg6aMNSmWP5mdzgCbINIa24taA5GFghr+4KTHl59F2HmvGnSBW+ZPcVTR6xRugKGBXjYP/Yosw7IIfKCytNomDneZ7Gxfb7iP6l7FlnqTJlJ37OMAuqzG0w/l/YRFOLJpElD2iz3P5aGIAExf4Uupw9xrrcRtgfADf4fX1zu+/FRjs100wKusx6zBsvrlP5prNVcdR0yslxxjjOP347fle713Ze/1s7Y947ZaMxzyMe3LXFq+OIl/wDTZqr7xmq9ZBFrCs72d9X72f1s+45a16HGpViFuRc3niQ6MgrM7yPBdB+7/8/e9eE0CpYYHK9qKtxk57FvEPaCWAbMfSHzCKwnIjC83MNZUBgoGGUjpk8iRGf32t0kBcP2VxZHQRdEKw0uV8GJxkJ3GP+D2AJ9wjWQPOHur+8dEKiKaeh8CTBzK3EsTC8UtjhBk0TaeuAryg0pF0dSe4lMPA1arMY3XVk0OTYHyWRTGDabCSi9kGkuNNPSgI9aobVjZMDvIYY8zDZCUoMJLToDI+lRLG4ZnAKd6HslDorSlWb30Zfl6Mix2dGFzcD+YT769ADUGcV6qACOsAhWVwfr68f/eerDew1CKyDZYRrsP7vbtbPn/6abn99Jmln5g7gCFyjOR8EQCCpkq6ZoXlQqOmDP/U0ArlV8HlLG0Vu6QMqcslio2QcprVzo/As0ApzE+ANZSHqnkHmGlpUPCyHPYHfsbjPbqmil0JsO2ObLd7Onkk/7B+Pd0/nwiuXV7sOF7UWaFIbuuX8N4BQrnMFuAT8YYBrpURdeMAOGRgQIIhB7AvwDgciOkoi92lOcn8qsstnMyIo6vLI+aBWeapmzUCngroiqVhEXCvEYJKbEYi1pqaGaDBgsuC3emT5aB0GGFCXHqLn2Htnp0tv3n3zl1uNUcYd31BkJ/5KK4hsEDReZdAhwGJ7AkAvdA7TPlowBE441hT6IKrshWBaym95RoLUMXnafYVDxyDXSqxfCG4BiAq4HjGQFktl8DAfkIbMkHeEwIwl7C5tLh0vSYQfoHunG6eQBuUU4iDLK21Etg+X87AJCZzTs0UBJJRREgMO5aGq0xVh4k8UbH6DK4RtBJLLScy2YIs3ZMzVMcUvYUBUhm0UbJfTDJ25cW9j66mC0qrAOCgoQZs5uVOwOVocsAyTOst4fNoP6EzB5AaY471ZdYoWTYB1rz+4hwQPEpHTCRpyPRAQkhjV/ppEc13QJvSUvz+CeeMAfsICqtbrWyzOiSL7dTMbzt2LEc1kG6NxACckW3gGZcUYwIJO5QcYlk2A45KuMykTIFvcRSHduo8I3JuaC6daRyOP7sdm8EdAFXnmvYwzoToI2V8BdrrWWNfUlJXDloAVWt4EqBAaSQ/S3YbNgljniBXzDEF8nXfDKCjw2dgoZIyzciRZ6gvJjN4rbXGJa6JUWBZ6SgXjY1L8kBA2rohgjqQG0RgQwPpromd5Pse3T7Z5CVALu5tNDSI3UkgneBLDaMapAggF0CQzAUH5gw2bE60VR0wENgSeD8TisX8sbYcgKwnzH2Ba5EKgY3z3ge4dnG+HFACCnDtcLncXIMJjrMTumuXywFNDpCoszB/WF3am2ZushNoLT4zUFvnNZ59fMAk78LIDdAa+3oquHh8ui8WUIHDdd42e3eWPssfUvIWf08yZrIaVXatknD4OUlu8jW2RetxxtpWOWeBAVVW002IG1xLFKSnil8+AZdtYMHPNouF+6QSYGaoFkgxSkqtB4hnjB1hAFrJBrPUHZS3v7ruIJr9zb1ktp+uYaAM+5l+Zah660A/unEFTBJc0dhLk05NQbQHsb+1Z2eIJuZlyrgaUEyglfFq2ydwDfYtpAOB+vKJyi/l2SDIgD4wWO/lQ/VztG3ysTiAmATu8kt9ahbDr8tOJSniTuMpIx4dJZmghwSEO5krMfQiyRTaZf17gmsCD7ReA4jk/rdAV9/5r/O3CS6dYi9pPLpMK0wV3v8AP5rB0i4HzyA8b1hlBre3d67zrQoO61wucGsAXXVcjLOQJdOUKVF8vRrbATxMoCfgzgTwGG9uACqd5loU9f7Z5XCAZPnc7LXsxWrYkfOxEhYDzOG5oOT2XItvz3KfoVVib7Al63eWSQoccoJBZTajmWEDnjrbWkIrdmrayjfvaVXSrM/SOs7MNMO3dctsI0zE6X1rdqjvue3l3J/Qgh7r0/sxLLXey2sYqe/m1JPEFwyH36/ZgK64xtQp5dja5uSqE9zMz+b64jW4ftbJj1kKulaHiXxW/Ky8f/N8xXrW2ExQ8texGuur9J7r+2JsPW8+dqSIT9nJdjG+cmMroL4edyCl3qgV9Rj8J7jGTGlK+lw2xcYEzsrX5FjTGoEIgBY6XxRWV5kdnCV8dgIL6Y3B6ZaziyVDMXE/OEETCjrr52TU8PBWEArdMQUl0trC+wiKuZsmrtkdu9KZ7bnKXXD/xf5yZ0qyx0ZzBAVHEpqNY6ayHAXsyo66C51bCeM+cY9ikGhSebClCUREeg3WAICE4VCnJwSRpqKaSq5DUeVqBJ2o2dFZs1Mg2Szp8XHs8k2BPBQzHyUX03kguAdGEErtIqI9snEIAAk6hgniEqpZ3rQqkeH9aw0wKLeeFowV5iyt7JmlPAtAKqAG93r7+fNy9/kzgaeAs2I3CWCjU2V2isq8uosYxgqZTwbnY14zJxmDgEZhcKlEt98zAbYAl3oOBWcAQwKuIYgGcwPleAGEJWCtwBkAD7PscAAZdIO5hzKqBwLKdNisQ3h2bkfh5XVhHoVglkqDWHrDTlphi0HfTUyflNRQvD+b2euQzpXXNJhyAtceWHqUMja4n9kbeM4AxHGesefmgT2ztlibKaNVUN4ZXbJdBvOUICFBWJXDRqsM89bgmp4JLD/s7d35jiWhBGkYDQJU1FhLtwfje778+O6d7EYaGKBElMxWsN3kaOJ6KEOC3SDYb62fAA8Em9PBErbGJdJcV2CRojyYmjgA18KajB5MdK/M+pgpkQjJjmxz2GRxmqAzR7BtEWiLdVzgGl48xZA6ChBgZvF8HhPpbhpwvyJKNC7xvcHJUDcWsdZ8/Vc2YND+0vLTeiSLFgxT2COi8J4P7sozAnAA1wBAka0HgHTo/tR5FYBmg7cZPdd65sAM5l08E3chBUjG0j0E3LYvfAmDVZU78SD3vlCn1/Pl+QE6nkIT2oY2SEpNODq00D1SEBy2XNgeYq1Jyy5/4pyxIQTWojQPBMa5Oypem3OQQbg7p1LXLjp/Zvri3wIyzJTjXul7pm1iEsG6dwQ+czY5HLemnRjMLyxN1rO1pigd3jDWou3nz85rE0TnTKFt8f3mDBHj5ImC/gwqyTQVa422pwLo1iWdwD33kVlXFZiO0rSA/mBJadUNEOEUe8TBDcFT257pKCeBVgFT7SWtdzGFmsVNBs0mhYsAPkBeBRBDNy1A1CrxZGYV/KvHsNzCVgu4Nkpe+boCw5QwLPDQ97TNLEdrlWetWbQ665wkmbpzw7lUeaEANpW5tM/DMR9C2DrrEaxOcC1aUrPbp4D1HcE1AGgA2CAxAbvdDQ3YQRRNDWCXKYUgG665S6MQdZAsdDccg2Kn1HYssGOyBSJingSnuXYuSVHw9flWerDTV4hvmKvjdwJmoC+YINEg/UwoeQ0GrCDryRUJtQc31QGCNMQQVWJXQHJ01hSg2jYazFOwrcAldonM4Bnw99A0kO31U2CC7739OO2x3GvWEKpNlERzeeZYgDr712w/rX+zG0fAF9uhBK4BOleMYN3i2Su5W+WmWpsB16LJxrXOn9uHMHONPpO74AY41lBoDvn7MHc3oEmefQItZCNO++ay/SR+I3lStsKBV4J6/Xw0SQjVw/MzwaUAgStwzSzTBJB6fYNrWQe5TuQvAq7Fd2XTIrOXt+8ZS4V/VfDfHai3v/81//294Jp8Jt1sgKoJwHDt5itliD8DXKu1emqNlElqUCFA0gTXsp7meGXtw1+DfzrPmAnKba9TrzM7q/yQsffeBNeIBAc8E9sohJm51xnH+uycjJztOTifh3vF/tgWGFyDa06rsUnR2+Aax8xu1rzeW+DahHUmGKoyF8tbbOzVXC+NS6tShn5YCCZ+0AbijOcG/+e9ijTw5nxVgjnelL+v8Sgz3urEqT1I63HCZkxwDS9O8nY7VxNg287P/8/g2iyVj/0PQ1ugc7vzm6k4ad6+FVzTSWNQMcw1Op8OsKMThM3PzROHzFMeRxsMI13I2WSWM15W+UiCJgBruBaC4DBOJiMJhpxBMwNc6QmlvAZghoSIFTzBQRcbbk9nLEBAQLpiA3n0ShMj+hE51CIU+fpKDTA8SFHAIUCL7I/LNhkUESB4ot5IAJaUxCITiT8pV2E21s5iDmpdGww3t48n2NiIsUpCMT4I5KGh87Lc391bg8eMPrMQlKV0hz0bjrBhMK4S0sVykPaJgCIwkkbnJDKiEKxKS0cgk8r0whKjngbWBAFDMxkNYMWBotYMPsmsJ5a/OjtJJ5GZ0mYOSMzdnfrY0VUUerDX+HV7R+dSn2uRX6wH6K3RMX0RkEIWj9qw4/176IS5g+MEIrdlUQHWADQBDAOjKR1MA4zh/VjH+MIc4efF+DKIKI0rrEmU6+rgiNYS72en9Yk5wHzc3z+q06lLRyikTPaifWc4cGZFYT3RKcr68OHFMSeTKcGsytIAJvFn6E7p+8N8YUcjIABgCXCN40fdFH1x/FwSqrVySSBJ5dOPbFAR8EHjqMBHHbq24BqeZehKBVxLOSrGK+AaaWhxjMVwwbyCdoM5B6uR3ULDPGPJOJ77mUEbwDXpwp0t71B2bhZkGorocLZ+H3UVr6ubL8D6AGwKDAT2BUzlPBpMx9ZiQxKy3QTCFu3cOmQQk191i9SJ5RP0VWWgBFMsbG/QPgEVypxlP836YXCML2fUlCJneaO6SpoR5zmsUmZ3ei7NKAv3E8x24GIj1eWgikyqyQIPZoJXCmrB/FKnU4HgdSKptmR5BQDvxgX4jt9HX0wBlxw6df3UocOfB9RhI5A3XHU/N5/P+nIm2bCTaZwnMNsCrimpM4TpcW48tjA2GHfRoQIwmFKyADJiXSvQlW3WHklzgwmueXZWwTMzhwbildwIKKUkQRJR/fOwysLkEhs0bK6UT2PMlPhBEsFl29Yho81xwCgdP61lPAhAvgSrzRSL3p/Wm6a1y4em7dQvNQaZuwTSgKNSypjgs/QuvbfTPCGad0pIybZxnMOU4BmWDKdlItztmgL6Tqo1M07u0HymdiINxLmDpH5+epHld3x+aEoRXEP5vNZGlRh6jAKu4XuumLELcy4gnu6tmW74/b1ZkLMctAJAsw2f/B7Y/pQA8zXV9fC4xK5LWWVjeP6WxlC0hkb36ABv6RBqBCt7Q868kqHynyZIt1AzjvdnULqCFS0Yn91otHOxXAFY20OK4mI57PBdDQ0KXEMDHVchRAOR/o3Z/bq1Wap0umwp8yB3RGtApcFdBptAPmscr7y7v5Wtc9JndqAPSBtQgvpbATsGSLnePwLq6UtZ67L2DO6FrDV34OUyTjMunRuYvyrBraoAgW4KfFsvTOvTZdv2QQKKZl/XuKRrsxPLxXTzeafEYu+TYn2masAM9RwD8XeToMrnTaCOe2ClPeRjZOjUVdUDbNGZGhTI3lor0yXBuDcmAlF274S2Kleko/iIpkguD7VrQ+BY95Vkr8pHc4afAg3iryegDbimZZimPLpez7s+J0BFle4Xa+ZtcK1Pvw7xClw7AazFTkqIXfuNoY6lFQKukQFZZxH8JhEaAszm/vP5+nmjGgUY9A3+Uf6WPcn1tAER6t4Gc03zY3aYfYoJFk8A9xS4lnNnHgn1/gHe9+g2Ey3306/vIanz4AQYNwcuMV/8pKPfjeC8AJvM74nx4Zg5IbgFswpscvf2kh55A1zjmIxSPy8vD9VbjlrWtmyZ1T98vmt96jepwRUtrf6b9kEL2a/vPZW9tV2AExThmvAa5veAaxv7U/6NLqq943JYSTf1eZnP24JrYX9zLw75iLdGqPeY7YYGZJ2887mVEcv+O7Xp4uvolB5sx1O2dlxgCyIpVPm5zDXpsnr4zEVaX3kLXmVGvwXE+h4jo7s5vqc1KNk2W+5mM5e/5TN5OsJHnEZgo4tZsm9bcI0DQvFwAWTS/rqgXK0yHWv9CRhqlnEW4CONtnSCZMmZSyxwCQTE1zfX1AhThlcC+nRAziWyzw6WODCfX6qErbKyBmVwfWilIaDG/eFPHHZ8P98JLGLA5cM4nXcIfhkAyMEDpxWgHjb7igIeFh0BJzndBNfABtupPDI6WV0mBvZaGHwuP3N8kgwfMkjougpwRYdzAotzg2tirmED392j3FallmlMMJ2Z0EDjeE82ICYN/0ZmOGW+AbkIXJIh8cQFc2mB4YjY04FBWRjBTDB/djqcAYqxXFUACyn54ZCO8qM8V32e9emwjsIOw7zlmeAwku1xd8/SUQVfEqxlOeXLC4EeaK7h78Uqs2gwXn/9/j2fM6UiMaIB1wQcKnhNmTDm+/37DwJfWOoJAKrFchWkQkcdHU3v+fesewXe2GrRHLGen7PD1Flzd0YI9ashA5gkAtXIXuQBYFFgOwovLn3lHoFzSjDFZilZYBs3rgVLSqekD/uR7EeCa+o0eofPRtDubLBPFAGHLFETQxLAGvcCukk+PnIuBBJAay9lWGbgDHAt4ATtBRFbMwvPMCbYO2qaocNepS852FDCQXDNmmsXBNcul51111jcwfehaQOcRGiw7ZarA5pLnC0HN96gSLbXC3W4XrVOwCB8h2YXLJU451zTfhxUtus4UqxTr206yRZjJ1vIwNoKeHAZo3TOBKIW+ETdMNO0sWa9/lVCqpJNMne41gSW4bmrM2Zluzzv1jELYCNmUoJsaSUIiJEDkz2TNUTAnsHLYK1R/8rAVwTp8SxpIKDFXkxevbaiFR1OYBM/SBYAABguz/0GfReD3yo3TUmlWYu022fL8viQczepPx020d0hqyylZioBwoF0vj+ofBTDw7JRra/Jso59R5cp7tmUzKL0DVclMNilhnqNyt3J4Et2Ogd30wl0ojkipgAAIABJREFUz66tU9lxDvbOlNKG+Q8DYs8X7SWbGjQrDc8hjT8A1tZjNOs4XSkDrvFcNjsY94oyJzY5cFdS/E7lzQbXpt6Yg13aDSdcEhAG9NeeGIGeO6jiJ2FK4zVqMKASSj7/1G+jsy/nUUOjoBT7SOwRJZqsauP3J0YY2koAupyYUUJLUgIc/sFun06t8GIDeIHVigHY2pvKvQVwkssksFDalN0JMUBemgE4QGfApzWZBN4WyCkbblt+9/hApl9rULaeVQJBJKtYykTtlwGwsbzLZVvDiY4dCMDG+Yz+pWOVBGkVbAZ04nmS3h121Q3eFLjm4CNACUwA7u+JY9drOEGvAk+Uy5wRXAtb7eoA9pr/jW6h7hjK5J8Z/5EEYCklEhqwlTbSDYitgbbsMY7XAKMa5AxwLE3d+GG53r3Z2fg3/ckqD7P+p5lK2RPSGh1aeUOLcQverc6LlAnStkUkv8ePnFvb53S/xN4u8OlcflclB7x2xRROgi6gaK8TzpvLQWOT5Ad3+W8YnjZstE/x7Yo1aT9vAlLSPt5qkLXswSlwrdbraF4Txh6sYt0vdJPNisl5l+QEWPO4ToFrtIOw5dbfYz4mrMwOYrmfWL4Z26QN0qX30auz/2JAbwvCreyjfRrY8JRdpkRbR6Z9nqOurH1f6+vVkVfnSoJp3Uc6SreNrjXiNZy5TVXC4yP8pmaFZs/M667n1YHopuqpDrRf8S/fA675ACifIftsDYJsmGvzWWz764wfJaHb8y9nzXzkjLyUVr1r4qLrDSfTOQV2MQkpQsMc99XfxxoNsztg//Q3AkhyZRR7u89wznHANTP7TzHX8pxrQMLPFt/njXnX+Gs0+f43nj9jG+baBMP4TAY9VqCZfZHtfeW8mQnPeRZQwgUySSnXrfLE4XclAWdwbSZBpk2Y66rO+MRgZL1/y5+xVgjUHIO2Ya5yLox1nwLs1uCaAbaM+1fmat7pW+CafKN2/fMe+YrH4NrcM73GG6vPc/1dgGvhNbS/UHe/8UlPjf/b8yhwzbp69TI3nUm34kxWTdqrNdfsVAfIiaZJg2vBUltAFYMlME2BNwN7l1hhQVKPjVR6aFDtKTZ+dR2RfoEc0nIQawYBMg9Mi9+rLK3LdlK2xuD7SJPMTAOqyIGxoPIcfgba+KbsDQwsBsM+aF2CIee0S3GSOa2DnUCSM2qg9AIciWG1/kMcNwSX3Kh2qBCsoSsptXfSHAIMlnMFY3JCMA4XBLrY1Q+AEzWf5MCkHDOIt4ym9ROsNRFwAIdqys8CdooBqLIjakpR3B7O/uNyyeyy7o1BXpyXlOBGswylYgHX7JQQxc842CqQUh7RZD9fQIwI4RMIdfMMsqwAfD08LncEdOR8Yp7xBwyxz59v+XuywlI6CzYAupu+vCwfPv5Ah5yujA1ygMgcSmFbASwTC+hseffuHVlQeC6xJa2HZLCQABQCWL5H60Pl0sYqIlfh4Ex1NionxLOyHPMeTRNw3RfNr4FrlDwJeHp0wM0mzwQxBOi6W15YSTagbXnNKAE7Dsw0AA0vmKM0C1m4/+5w7wbWpP8icwcQKky+2h8YQ4NrAAQVpAAINSBiYWGNpRxp/NFcujwTTBtqH4axKB1E/gnwRmaEnWDswSdpAaV7GSplySaAjWGJp4IIdGXFd7Fql+UKJaRks9q+WBMQYxh7hAYHCQIw12leoENK4KaaiGgfsDQTeyGl0auyjrAq3BDALDw+mx5ITK9EPJumA8ywwda4RIXlGgB+SquR2QJn08xS4yYAo1SMGpbRy2d3JSVsr0DL7PvJ6qHeirX0ogNXZaHlKbqRAruJuhspQEFqlokBxTXDRgjWaoNtxf67v++gdbArqA2Xkk1r6WRPcilHA86anhk/BYNiMzpudNZdZa1sVhDgD6AtG0V4fdkzYMLDpSNpIENGID8YJa0TQEnQLWZVOudW6afZJek+G2ZbWF3FUhtljdsgdDK18PfsQTEPmkFKYMeC3hwrl1ly61ivkJIFPjugzyXWtmxTwDiMG+x8QL2sB84jWUEq3wy4ln28cmIdZOO5U96aM47BN78MrnlvaxsM2r3QY7M+AK6JeTKBh5zxGYus8cg9YE4IrvGMUnlyWETUHxqlLLgvnBPwHSoLb2mGI5bNOHvJjAFoZCZvmGfOC3NppkGDdNTMSjPQFTCHgF0xpvpsB1sNQA47NlaDlw4A+T7cA/b5BNVyfYNcun6XrBZY4VM4TKHhrdX5TAeRDQnmPX47uEbzhnVFX0glolovsM0tCgwbDdu733Up6NXV5XKY4Jp11+jTHYFr0VAVw1nZ9dYOzGfmO82jE21ZxwFPw6TKfox8QRKzDz6X+BQjabHSV0wS2czLAGw53+Z8VKCfDsHR/kvHvoDRZmpWEBAWRaQS3NwiYBCZays9JNkNVlhY1qPiqioZ9fobWms9DgNcqwYCI7jg3jdI7YYX8evSXKxZVJHvQCWBmvkwAeu1O0GFWq9JynpvQnZAuoZpcrLWeqRdiVYhGxroM8iyZ7WFQG+uy+cwFm2LArTZYw+4xmRvMu9hgYQl6XMxtn0LsM2AMuxDssXcYIH71HZQQECz12Ij832CJsbPnKfr0DoBtca8tY4CUMS3CtkBLxK5QH5a/B9VvFiSJmWTw57UcxGgn5yQtwPPCl/fYJ596Z3fA67Jh2owRiBsNBD1aRl/zoGOjGYwfwFcOwZOj+8+LlM6lmbsGZvl3k58n1eK3uqpscmZ3GtI85CyxQm4TLbfZInmOQpcC2Ji32NbFpoxa6As4MgpeKfHuNb+z5n7OHXbMQpIsR2UMO2c8Dy5ngaoxDmwg1Xlupvuus7ZugRU/kqNmZw1S5Wstbs4jMVeTnO1ARu90WAin8dxNlCT5zi2Ld3t+JvBNV9s7Xd+Hc7S8b1mw7+1Xye4FsLkl/d21pDu4+t383Ubc+oV00odg2tOFFRyvLswn7Lpuv7xnZJpacmc2dAgdkg2yZM7bvJs1S20yvvEQsnmJYPEC4dOqtHq/eWBga2cbrHXCNSwHA6gggAy/AzMtHSaFKvJpTMow7Q+EoJECkOPDobST0LJpMC3MjJmQvW+KvUUawhJAF+0z7COuksnAnA4SqSZOyPEDZYsx3jegFrorqlriSmSQzMETZY22AkKCwLPcnMDbSiVGfIZwEaDOLe7kwAEwWfD2by6vmbwAyc+wVI6OMrBMYvQ4hJxWAr4suOiQ9iCw1Wm5c5ibM3+uDw83hVjjpvH5QNhe4ChFz2rdEnT+rNzxkx5sm3OCk5WxqbjEuY87LGsGY4LnKKnJzLUEBzBMVCZln5+C3DNQT7YSBg7WCkBZS/Lhx9/FGNjGPkEgpPRF+03/C6dT8OES6avA9whtBm9JB9yKE+8AOBDEEXArkottRLE0nhebm/vBgilz9ztpe3E8X+4X55fHrmdqRXmxRd9EAbN3h/lOI0yIYFPO4KSaAYh/UOxsALQPkTjrcSVyUvgHmaAMASWVboVENYMkxrTLhHSWKlkK38yjnh2PhtLIgNKm8kTZ9rGiI4wvzB+VP1REGF2D/6NoAwAGwEkgmu6d4zhgeXX58vV4Wr58OHD8u7mhkA+96h1oKR/p30AcC0Ap/aNgG0xY8CKPSwXAKN2OwrPE+RxkKAAD3t3526b6RLqDTAN89bZ0KlM4Ky0vFiyqS5pAK0SnhJ0Ekqs5gG+VkowHx8EZuGLen/+mtmalHThGQVGSQdLh6mBNJeAVvaP6OWFDn/YZoDsLLsESGMACrYd5dzYm2xoANbho9rZp2QjTlNKkczuwOfErwq4pEYGCqL5h4w+aVli7PV66/oIXbXT4wMQ+86NFVLuTIfdXgnfb10g8sVCwIssQK1eXY+skUd0AI7dFODNaxgYZdLE7NqUT+WgXoFT5Ty6/ICelYMjBtOyGRWkM9ETsMriwumU6JIxAW5C9GFtC/BhhrYZZLyuz5SVo52UpEHQ6cjP9aNb1f6Y4FoCwRW4NnwKORsdWFbhgve9WGFgq8eHSBmnCkXCXJGkQOyLOmx3F2MlH7iGbNNyPiegJJg/2HRpCMGxcFAdyQKep0jIVfDu7s1cQx0JpDlBfXfp55a9VnpzYQ0ajHp4Umk+dcsG+ynAmthqAtfYsczzWSAFSY9r9prWXZeGFVsoAQZ/G2e9yyR5fe8F+U94TnfB7LRhlYUq0BOIJd01+yF+beyxRgvgGphr0FaF9tooD2VJP5hrl2QfU4rAzPhorvG8joZYAWsCggO0tRNs55kSCAPoNfM4IKkMqsr8Z7ISbEI+/UbvL3afU0B2mPydnutu+qM5sI3I/dpmRyssYH/C/KMggfpA8e08zgUKiSUZmnXAET4PtHvti2/BNfqWAdYK3JP/NzVppH/Y2oiRueC987XSr0TAGkZwtCFpa9m1XOyVMHM1Vnqe2BIFmFm/nTSXDIE7Wdrm5Eyax2j0TsMMo2/IPYt4QU0Nwk4r3bWUNFNvNHIUZqzlXrw2CgTzGVPjN3ycrZ3Pe8S+QymwYpdvAdcCmHUXZq0Kbel12dIWXEssVmM7zjnunwGu4UyrOMDnGret46fYjLkPlON9q6D+aPXWHjr9m7d/+nPBtdiZrKP4HcUuGq6YGMBmnLgQUQM8WIPZ+7Zj8/x+K/g+Ca5NHViPW+7x1NPHV4odm/O5Pa8z9ykBrTU4iAR0nQajeXUNJzY51gGRvcYzXLnXLjfOXX+pfC7QTzPXvmn+B7i2YrkFMN1exHHsLLvLSwoGsfGrpFKAzgHgxcbXM/r8CxGkslDj86VH3mzp6HdWMjKZUr8n+EHdX50DKT/9OrimZ5DPeOpP1kP50hU5nGbDfmlOnBszg/JtIDW2IUmrU+GNXjM+zQy4Px6sZnuZTe3P773UTUp6L6/luN6wZEc/Djgv1qVsSgFFBdzZy5ixxwpcS3lfOb8iv2JBMri3CDv/jsD3AHCtg1cYcehN4QFVXii2UTUxKEfATDOhEc5se5NaGwy3j4CdQS8YJdTM0eCEcRPh4Qyo9BQQlHX9dsA13BQzBhXIKRuGbDJLU8kYO2M5XQAW/BtAjhw+tV2nqzOyRzKUcr4u0JaezgayWG5f//jEMaKextOjRdLVERPPjkACLCHMCZ4XQBw7sT49MfCOM5jMvpgr3oIDcZ8UfS6AOCrlPBqN98+RZbx/vO/gPIeOGWq4Z2hUsYDHbCYCOO6iKA0csx8ceAoTsANrgXAAYHFuBW6NrpVg61m7Dw4oWF4YC7wnIo1YR9T/sm4dNNL4HgBUZD++Lj/88AOZDevdLXAxB03WDK6N96NEcDpLcaYC/uH1XINmDuLZk5VF1zPqgqEzFAWIkbENq1Pi0MgaAlyLLh3uBcAOWYSvKn2+f7hjQI1nRWOCc7Bq7KCRXUjdli4NJmhmcA3jgvdd7Q9qCAHW3wPWl4DbCIhDSFtOsEtfrNMSQdWMSzIyM9sfVmp+FmC3SmOG8HfWKYBjMPbuH8R8y3t08CjLGNbaClx7xpFiPUGOIADHheVFlztoy7Uef4Fr1K27WK6vAK59XN6biSgmhfZ7NH1om9ChjuxQsSK1T5QFx/2zGy4AJHSaDPOu9JfEWCUghhJki+bHUVWjAIBO0Ihz583ZYMAsMKwVOa46HvnZbKqSAC5db1ymmXQMAE3sndvbAta0BwdAlcPNWlkyKmrGwHvKCRiGGq6N++WXggI+N7W/mnmT+ySAGnAx7DFcE6WU1hPkfI9ShNIwSw2anbysF2pbMoBzA4cjcM12C6/DF4CTdIAiWCLtOJ411iRMEkbl2zreox+F/ai12BpGeASyDlwqOhvehEEpYEYacN3YQmXhsbfTqdKZ2yyhnMECfdFdWCXZAbdpi4oJay0m23F24STAZsYiD6AGTRJwIqBIQI85rD1pfaIK+vqDygbGVuaMVYDX7MGcLwEZVB7oJhiehzjp6vonB0Tjo6/YET2LALacU1MTNB07cQ8M9mcDBycEwupOUkXzZ+afNYh4Npduk2Yn67rtXMow1XUzPot8/QqlzPx2R9BZWulGBwFyAiqkpC5zg5JQlrkaECgGm8tA8T4w3Nj1MIxgnhVmgg9AOOdWgRVmQE5wTQBsHHUFykz4pUSxwDUlNLjHJQQiiCzgQ7HQBazVF0EZvVo+T2b5lWWhlzt8oVGIADbqru3h9+yX66s9JULYMZQAmxjIWWN8Zgu3a12mpHfdzVQ7zEBBxXqG+Irll1fp/EvyCXf7+f7WJlF2mPtjAN7xHSWLIhAtnzd9hzDrag+ZOQofgGCLm3bNQC2Mt7ArkugVOKL5wGeh8EJga8Y6bLWBJBwFNQqKBVb7K+Ax/IZ0RZ5yLzMZO2xa9N4I2DjJSEkXlziHhZMkZmxhrUUHzes1a7vJ/YkmDgJvtfI0X3q9g5kJynk/FLPVwJo0ETFPAur45XJqBsO0OS7Fm0DfV8C1ed/TvusoHQl2VOvQ5z8G13Ke5KyYcx9ta+05fULFLAMc8G88SGGN5o7GPjQY0OeZukZH6ziAAff30FOsZ4vG799zcE3GbVRSTRAkrDyX7UXjy0ur/f5fCVwTk14jOBmbE6DbAneZ45xRlaAYCEWAlAlCngLXOBRvlIXyHI/muBOgZa/TGM5n/bEQ/Nvlc9P+rVfhV/41bdX2pQP4rF8FXLMZP/X2cnsz/gbXYltrr1aCpitnAhhljOYe/yXg2nq+vw1cK1tD2396oL4Grs3PnX/Pc63XZAzul9lrXwKdnU/1OboF2CaSagv2Fmr4sxZRv9gnRC8X+9DldxbI9y2fP8e8/14agSuEd/x+AmwDoyRzrZzdFbjmco4q+0LQ3jpr+ByUcgZcywTASRIgY/HW0kdQhozH0ehQKcJullLcwR4IaSdBb8VlgtXwQJntolynhvUMovcup3TpSzmLDvyiqULWg8tbD1cHHpYodaH4vEEJBOLpHvr08kT2TMQP5YCaXWENCnQ6VDOE1lUr/YOHB3UwtNA6gAh8PoAIXAvPihJSvB8ODALZNBOIw6EsI3gYcginczMDvQQRvkHr4wlwCOsBZaGdqM7Yq0xXwOmVmAhPAIPUcRJOVXU9pdDuDJDEJkAwKCbdWbHL4KCm9LJKr6g9oA6zpPg/qnlAWGoIQFney8+VQ1bj4fIgrJSPP/5I4GSCazmQMiZhiODaeC3ATTmJnfHGeya4hvsn6/JyvzyyTFIMLJSmXrokQ11CUZKp+2Om9zXNIdS9qow7ECKXkILdxdItr1eAaxQ8dkODlBBhVqpcm3tLGk1g+OHvh8s9m0E8sAHBM5kA6YiJ92LNVvc7fvwrgSoA3sIl0Mk0DSPkHOJQwjpBCSXZbL6nAlxm2a8Dj2YF7NiVlKxCO++l96aBUOkGnX2XcbA09IUBlppBRE8O9yqNKjDWUB7K/QNNHgCSeA7Yh8PVcnMNTcdrdqkL84g6kBTMFgjH7nRm0TZY0MwFrlkGYGKMkanhUmFsFAVmYptR/H8wW6hXhuYo6AzsDpwCBlwibjYWCsAYjO3EEkQgxcQBgGoEeHbYeW1rt5HRRVBBnTHFYLJ2TjpolodhllwCCJfcINrg3gTrDJpz7ixI3TIwKO/vrDclti9LtrBGqPGloPs8XUrd0OEMNhnMUzzzvbrL5ktMtdbhcMpYDM90bIbTP8E1A2UqjRWDT0kiser4HfdLgE3i/PyDeYIGHLQicW3PYwNxYF20VpKYTBp3ghCcZ4nY46vPlAYNdLykyYFALAFQ+krAlAA6h3szA6yJJ0/YwJrZ1SlbICM6AEcDc7yWRcvJFCFrVg49QROzVNQAQOsEdlNSCs3Wzr2YN+Kh0/2v7zulNwLXZlko3hTm2qPBtTp3bMcDRKQM1xawxqiZFGEDzQ6DAeQ1+djD9ZnuPMxEBudPcxjWGxNlZip20NIahQ2cuPysgvdorolRrzPBWWYztrocUD5Dxj1SB7x2Ghm4E2gACIFa+j3BM7Js/PqhsUbdNwNgXPYprzOYd5LRwiB4MNrMfnmJDCT18bpUKp8LEELPYLaw0hHhcKzAtawbgiAEfKIJp5lNJYNhLZ4v0scU8/hw2BlgA7iGr8NyfXXQ2QpgLbqu9D8BthtENgjUJZH6vGIb+Fl1E91lNIp+AQ/oo0WTqpjdANfu+Jyyp6g6SNBl5mQ6tHp8Uyas9SivPWs9e0Ag/KvOVINQAYnpR9ovjAQF1ppOZaXEaaMNsFHjzmsmTKLWOVaDnQaissvidwZcUok9qwPMStde7wQsQXQHsep+rsMkbEV656wqSYdxlXdjXTA55HnTGOg1rT3WiW4b6wI3TD/lGixsVC+yzrOrAipRbICTMYCauYS5JtAar5/gWjcD+TXBNR1JW/0/M+mqIY7mNGfJW+DjBNd8lJVdzqB0QBwEsu213qOfTxueM4n6ya5Cqn1kXyGAwgQhshbDZhyxomfm9Lf1eHzxpfXLCRrNEsf57gkwTebad4NrtdmyXzRHGb/tZ2+fpNMtXQo/wbXyBwaTbF6bFSNO5PFsdcfwAN4ZB4xn+VP2NDmnOasHc+0tcI2PumGu4WdbcC3nR0rM88y0L2MBTGDm1AzLznpcN/Qm2TftiPqzLaMcoPe8vuym99L2gwdYU+eyLeMsC63xTfWDQZdt8upoL+X1vv0JwlUDB98T7d+J5x95Avkq4xnmmH43uDaSm6tz6GvbsMCibwfXpr2ZwFo+yhyKmi3N+/pGvraOvnbbqz3Kf/QHzM83xWxlb7587d7d68+Qj1UlMbIW+mSD/LmLiR0SXBOII9aVuhiahs9yGLMrLMSewx2LDIFttNIy6M7lVBfF7LE0J9DmDsCmw1gGVKtdBkePJr2VgGsQMwZ9fpakmfpn0ACstddFAp4sJTV7qsG17uiGYJ7gnEsECa5ZywZgVzGXwlwDG+/5kUlFABMTaKDjdqbPTFODqZGBzp8AHBDAYXzxfoA7FKdGxgusEYpGi11D/TM6fYMdNpxojCm6KQZEPBUYJZBQdke6WaGg06C4JI6hwmC5EbTYSRuMrIA4VBa/h2MbZ5QZb2EHdobMQiTDRSWyAJASsMShjFPGQMjC/3SEwwIAeIQAkQ5qgh27KuPQ4XUuLpaPHz8ul2ZQZh0yWzmM3mQsRBtQoJIaOMz3dXdaiDAruw5HGfpvCOrVKCLgIZh2ZrW5dFBOfc6SRu9pWK3fR3YGglMCDSrKUUMDZcln8JVAUsA1wLUX3g9YbPhZNNfw8zQWwdriHqK2m5xdOdHWxDG4hv10f69xQFCOccd8Yh0coEd3sevSNYuih87dewAOXLMCVHIs9tPUM4wxwnjHKSag4cYGANbAxOM+osvzspwRQH8huEYmhLXRyEQ7PyfwHgC0WBAuUSfzNd3oXHrO17gkSfp0Ct6zhxL4AzjCPChASjm4Gx+k82Q5EEQrBVoBhMWzPyrQVxmPUgiVXGAppzL2ZIwAWAvIFONHsXE1BIgOWQ6laasVFdm0j7KaAP9hyDGIxLjmPgmuGay6v1ue0TTEwCrWG0DIC7B5A1pjUUzgELbLgOLL3f3y6qYfOWT47JUZ9kacdp6P7iYLJaTOxV0dQleHcl4DcC1sEH+GEgAG3ODfGKiEZpz+OOB0qSrdNDMGCVCBhfWIswMBk4XUB90e+yxfnMna3OoymTLpBAuYn2IiugRPj2vBX+x9dhxWWWjWX5I4K1u0Yq1orYit6PJQA3tkTbjsOEBswLUEdtyvDsZUeiCnZGsry2466ZUETiUq8FnQZJJQolghdnF4zYqUVYqb7LBmIgCChcMLlJKmaYGzdGbQaTyMItmM1mFtVhzPMusdBXBLkw/MQ85Cnj8Ey32dlAOmS3AaGhgki98k8BKltgb+3gDXBLCNcl2zezTuKftscC0sN5Vbdkkox1WDVYAvg12O6zpj2gFYyrhgLc1cqhJdBWUslaqyU8x/MuRmhrklL+dyMtds98GiIrjG8QqgZ3DN25llxOdKhFxeCFyT5po6h4K5dkVWPJJW9jPgL5D1r7VNINlAczT1FGzKugQEV1CoDy49W1zDNpSV+NS9jKmxJIerIFAWGh8wSbsw2MRsTNfYhn5yH8X6KTClSx6VKJTfg30ewJfJVDKqlBxjM5Ik5fD8thspAWVnbq/rgGsEs9JNtfZLfJ3W02owrcE1jVtrHlLpL5pr8AtK207LD+OLTpwMUm1/tZeiDWlfcI65m43M8s1azDYSsjsGytyEA4eYEtX+ZJ9lVbbKznxKfFBb0Tq22JMqCdXe45oOwJYkHjUplVCpdb0FP5wImsyubeI1drHs44ZlJL9aayXnb7Muj/ctXjubS6zYa8OOrsG1rvappIafZfowsutdmlvA8MA2ZJv7fnN2B8RpfaHtkx//++8/uJanW987S0s34FrlKQdw2WdiANP+icjZCbYji2DAYqDGsQNYV1i/BAtj55wUmiCjzp+m3tS/t+DuWHfbtRlwrWiRXwDXIHWTJR1gbeIiq7N9DohfVCQZg/cZ2QBrDTwMMHOux3rePn84ZvB34k/6s1bLOGs4PshIOma/a+ydSOKbLddhggztuRsUzTEsHx52ival9wxcsIwP9kr245F9GC5R5rDeN8FBg4+xjisg0hcN2DzBxvIrN40bvrprvxNci30bIfbqo1TU4rh3wxzLe796b9/4AlsvvrqBXSWq6twZY/fly3asPl9XSaxTzLUN2zIMbN7PX/7+d6/sKAnGhwX0Kxs1dEt0qFuLxg45tYqcHadBdrBA1guF5+XoKAhvjSaii2VUhiNHxozBN4u74jMjzJ8OjBrIsIRc7vCCTJYE4uGQ6xmGEKxXrO6zM5O4DtlxBNcgxCqGlYIeicbSoYKj8fzADQqduQaKcM/6PHSJlJPWYCXumUw4AzjseMdmARrvZC5YMucNKmYYWBUyKrzn6rAEoEEMtJQs5jUZF25Al3XhZyhDSmkuAYOI5V+YOeDXJxjGbMfVAAAgAElEQVSeJUDUpjNzJoLAWXitBeI5dEAkMEjjxqDHLK0AlgEw6ACkbMHMkmQYyMZy9rcPP4B17ujmnY3Pef/hw0lwbRrW3HMCSXyOruXGF9V8wYxAzxGBHjZ7kKOMtSNwTZnuu7vb5f7+TllcsJBQ5sAMKtaoM/FhxxBQG80zzj2v+Dk0Y54UQJ2jLT3BGIsE22iWI0amjsWD4WwGgOE9dKDB8fV8B8zD+sX+QAdf/BFzTWAy5oJdylw6R327gHSjM1rWWQWtDCA057AldB5cogVwr7KgYW+g/O4xTQ8EroFFCg3Hqz0APXQqPmOra3QJpY4PWWoAOwXow368B1PtcCCApv0gQB1siKnnE/YOQXDrHRKQM0i6dQy5fi/3K3ANa6lKGW1XuGfhmBHtvmAJpnTKFMRnnOKwz72erD2DljCzCLChhFPNEQDSobyP5c8Owmg3KgmSjp5MUY6uzqOMqVgBeHaDawDMUrIK9qS7btJ5wvrB7zHv+eJCeiG4RoANDCGWae4IKr6gZBpMSpf9KpMbz2O4Z3ZqvPD6/GpPo9hhRR2apxypHAYcCQKjTNPAl90cdU21o0vtLQBR7jIJG0rtRp8fKJe0QwfNpvNzrB/Mu1JSBfRg7A2wFVrE+wLgIv1KBMsC19TYJ11m08lRbFB3DnVznGqOUOdZWGs+08KAmt1YUfLtbsMBZwSehy3iMvAwckZzFp4jcTRG6V9A8lqvHr+CXuz4xzFieSP28pnYgwFAOnDllXx26WygnIA1r2YyKH5BAlmNIT/JiTbp08Vu672zhE+BfgLbdNgukHx2ijZDl5+VcpMBGswmCvw8nvvWw6JvM89hMRBiAyt5M8A1SQb4NQa3ZlloSojYd5oNIsQI43sMJuQz9fwjKBkOo55fjFh1CzUzOCWl47PTcEGxO5FoX1fNPiqwZCAhxlMAUt4npTOQaNSYJxGT+HKCaygPPVyiS/N+Ba7Bf6LmGpMfZlcaXKNfiGDK52uYXBNIaGDPcIvtjvzTMDXNSHWDGCYXUtFgnw7HLVnntu1saOMS7Dmv632hESI7i2XkWn9hxgeUo/1gpYQ1r5jwRUJF/hDkL1JCKD8aSTx0rvd9R0+MzY0CcHXTEoyRwOgAzp45gksqBROYbEB4lBWnckR+pbo5S1dZfmVErjG/kqeQXdv6UPh3EvHyQZsdTH/VILX82i7p3QLCKNfEOgx4qrHzva3OtQaCwlprcC3ddzEu0bBz4s4JCu6PUULdoNU6uRZ/OvMz/eu8JzYs/+bzaqEMwKqfewbe5csPxrDGdiRiDa7Ne9T53PrXW3At61Q+9HHswGY+I5if749tzxnBOdoAH/Mo3v797wu4xvklw9al8LGTTqId3Xfpxdq2bhlhk4oyUhtbECzXLWAy4G3AIDOgMDcTXItPGOBtXjfnms7EBu/y9+2ayj3M338fuNY+22Q1zrUzP+utnyeeDCBUmLrXOu/zG8A1xZLeISfAtVq7gezBsnXsmTN22vAeSxMgNsmksJLLTykdRn1Anhfn2wTXvrY/5NU42TjO79Uez+8NyG0Bu4xlMRwjDTUA9q0fN+9rNVffAa7FFipJdMx40zpurboAkqfG5tS6+dIYnrwGf6hZqKIP/ugYXMs6efszvgyurSl4m2SJL7oC1/7q9797RRmN9HRUEhWWU7QCNFnRmVUHp2SzyRKj+DwcLrCNFGRBZPxwBWflQqwfI/AqFdMhIRHbOOGBOCNYrkchYGHkWoPTQv0pWUPwCbYZO4/uUZbnz6iSPIuRpyU1Y1E5P2CU4X6rGxnjyGirSTScGWSDbnBM0GFTWUkJAyvo3lE3S4eaOvcpwBDgsirv9AEfBtgOpacur8SBjuuhPFQbUU0XJE7r5gsOdrrFtvRs1kZYjjHBFM8v7onaZsjYvr5SeyrORjIb5VwnoKkMmkCnAvtsVVhGly6opjh3aYNKGFUmKA0uzCeBXIOuCEqpz/f4JGDJO+QWIv0oLXx6MvtI5Wkp20RQi7kAmHN1c2OwsjtXJdjJmKwckejaMJgB0AMtOJWestOZtQRxnxgPBjZkm6jkan+QEDP2wO3tZwJsdNBdagaHT7pk6bCqkrYETBofMY7AOru/v13ub2+peYOyYoBFQJmxUdPcg2OXMhmDkmlokM6xcvSdbR+HlnBl6xFy32lNyBlWFi0OXzd0AJjVnXkDkAeYCHCakmcaVZdhIoCAxpCyySkPDwguYC36VjTQBJMEjnFcrf4DV/gSouVoakLNOAHFoYn/5uMPahLhNcNy3z1Kjq4tlK3AEew2sPDkAMs5Jfi2R5di2Sge4HFKXc5JsLEYeGKSas9pPrXFtccVIA+lhFEypGBRpZ+ciQj2E/TRPKuc2gw2GzoyGf1afY4mVQ1VxDJWZ9KAQaS72a2U/aHmGjskhzWUEksDZu7whnP2FV1hcQ94jztxwvYYMyezQQ7R9IjOlmfs00c1IRHo1g0KeJ00WXHTBAFvLl9tgZzWUmvqU5+DeR0elWMiADMNIAiqjLNEzQKsWwmwkOW5LwQBUwIqgFPOEgJY2JL95VV3kXJSgYxPl1fo+DV7wAc79kzsB36EdSw7BlbyFOc3O9nnZQ5rAbTrJBMD9gAzZpvgnKBuI7v34rwViM0ScyZM3L3XiZeyebZhOndHUwjrEqWBQM6LnF8qaRIziYwenps4jyDM/7K8YPnVvklwPR0uBbkBHqKh2uejQIqw/zpwTeZTAXbOpgluK2mDBjmw28/cf7xPN/hIcgdjwNdRB9KlemEL0a8472YGSVKELYD1bu0rMWzTEMh6hM5209YXsNBC6xNcU5fNMacBb22biRubsRx2Wd7fJXYNAnRZQl8zXYelYTXKVA2+VSdTfrZz37QNEpXn+E9gOc4zl5U13C7OyVxLU4bYBgEz6kJN5hrOGGuv7dMpdA/GvlhrKgvFfuumBkreqRw/4Gd1wF1pKg3GgJMbrS8YYLvLvSPxIbuZ7uvL8vgsSY6crUgmpZt3/IcCTd3hnGu3WEFihc3X8LyzL5amJfGHktDDmkXysBMmYsejs3PKjwlquezRBGeXQl9QUkAMu7Dr0jjAdtkJUWm+6azN3uK5kQ7NaZAVXVYD2kkIqEy52YEz0AsYEKCbfqqBRjLEqkGDqkMCwCcWymfQPzuHb6dqDd6nwfKw6gIghr2pl3g/gblWrDXWATCwostWQLfORDX3GCXU5dva3hS4qHEMoN/n6zqYDOAoQKWbkAyykZphuPlZwsAkvlPi55PaSrM+8sIGGnZCWSFrPruMGa9mVYIZ0tTHHt2g+ftKjPYZk+RH4pQAngEJfw6wJjdolsm+Hb7O38x4ZQsi5HVZt+XHJ5TOeezPTVINMycWkgA2JUjkCkWDdXt3vPeRuFB5eHNiVoBknnVcZDLKiplkgDgvmwlWVp5YwmDFXNsyIcOmcmJAbt66JHg7TpmLfN+WhRZgFNZ2JRFRBdTMNaFIsbO2AauBw5OO2H0zqHKt+vfFMuZDjCRRQLMBHqb0Ms96Clw7WmGsijAf1h3V1eCk2fCa52aY9T61rquTUc0SH7rdjuc1JhqYhtYGlrO5sTxDsanriPX9HjHXMMc6A2Mvct+0Sf55ViztsJ8758ncj1t8nFdNBUn98tvLQn8tcG3umZ+B4R9PewBvhiUaM9qSbHpjRlu7c9pCnQbkHD0XiKf3rsG1zNXE4s/+6t//7pXZuhJ7FRsth3AGU4syjDGzpuCosLwGQaL1GFCuBi2o/YEgRBwKbWpl2wKwCaTL4ePb4wGi24+OFQ8LB3UJRGQtO8OPIFjllmCVKYDS+xtYm52fApqzmQAzlzjgs2QFSlUAayeEzCsEGzux8Wi4rD8UhlM7va3HAbAG5YVsjmAjggNPpUli4uC6YvyAeXexvHv/npsADlbpdyQLGgcpeicsZ23tnFo4LAUDOGEA1GzAh0c9Mzq4cgwnK8OAXrKxrrvweISN1sY26yalCpONp6BVzJtmrWl9YeQQHLMkkSWXAt643l5elk+fP7MDJhxVOr3WfqpyCpYMQ7/usBzcYXV1sJ3I0OUAJ9sE6zTMOoNreGYAhQBiwGTEnDJIAQPG3f1wP1hn1AI6O1vu79Cps7VbxFwDo0VZbQTs2V/Z73I0tWXxXoBzd7efBS5dKNhghy7OlwAWac410ZqB8CLBfpbFsUOgmHgED/z86o4TpxLPpy5jACJQlprAlwca1nl1FkuWXEwAOpDeTzmg9ZwKAsIUIeDtUhaw1lj+6cBfwan0rVgaahASn03FHwPRbGbAfy/sCJpuocS5U0l4drb82W9+YyBDtgDlRgDW3l1fM2jDXODnmEuUYeegxf64QJMEN0zBdzIRrdUV8IxjmrJkM1kElHdmWLEdGK8qHavSvtKPMACB9Ws7yaYBBIdbm5FBWwAz2wgGadnXBt8xhlXyxvtoB6gAcpcbkBVHlpq6e1KMP6VEeB42X3CZEEAS6Kd5/sBmA0stDDwGpeikmmYIPqShuA1wDaxLacehsYPsfDVKAEBCTM/NCyb4hvtAlMty0CHaUZ6dwUDcK+2vmRlsYmBwbUEZmsHJMH3xe4h3w/7tDzX2uAZLzRlwag+mfOZyj31/I91Dsw9Zmsv1OeTt64wSGwbrBAEzGZhItoSNaPudck08EjtqI7mQMqScdT7vCFolYE+wySHQer24VOkcPgcgV3XmdUCqZE5rSMUhF/gznA+usWYlZ2+sxLcdbFbg5PIT2gysI2qvpzmEHP8EpHJc1x2GaTfBMq1SaSWyOvhLF8F2gNmZ1Q5TgWsAeJ7AsrUeZxoApFECNel0VuEZ1UhHzXQEAKjBi1gD5wQo6x7SLEOhQWeaqzuozi2Vz6cDZwNnTDaYdUT7YU01NTPweCcY53evwbqWO3MaxCx2YhqFjEC2E10C9Nh5kZo+ncgQ8FeFDSbFylYBVMOaUimdwIhsazsGxsBDFzhbXrHeKZGRgL71crkULHNAcI2+h7D2PYA1NjSQ3hqaGgRgq46hZvKHuQewMEBBEkvt2Ppcs60LWzTstIA+Xd5pkMddlnGnjyDjOnmC96nawudGUhTWdoW9qMA0yVmv9/hKOgu1lmKXJyiAe+daRLIRZfRhzB2uDOrtaJfUSVyAOVl6lA4II13lo7I7AdciayH/PxUkOmN9xhtQprREASHyGcMeDZilPWm2aCVTrBnpREDYUbIhukZ8PKwpJc0U2M5KBjGLGpzG73nuGlyTX+1zz+ElgR/aN3fvtjYmfQk3MkhTBAJeXs/pHlrgt8GJAEkTNIlntU4cOQ7JphhAl4ADC9kbFOezldah5qITombplF8gexw3NUBE++7+bH+m/DnFRqruaSYg9/cA1yZrl0ndlLkXkBIUYoAp0ZYsBt4IP0MU2ESkzW9y1BMAYhV69pvm6xX8jvMoLxvXGMZoRRyoQbO7kITfwArE3kxSufKPqztwiLwGBVe6br6nWeo7AZokVwNI5qzN90pWOG5WAqITTmVPwmoLwOR1mhhTe2g4CuN6c0o6OdUg0haootV0/MG1XuX98isb34vMwKlJH+vWidLVWkic4u+Zi9WVhM05SZ2Z67JLNUVyJQV1ILVDmbbNTW4WlOIrA3pDC3zdETQf3AtOUhW6h9gGLp7cXwF/AaZ8Ck0AthLC87p+hKnb5s8ISDe2QSfFDa7FP23sI6y30fnV/kDdd/bqADc5LAMa0nzkTM+Zf7w36kkG6LsF14aFLLC18+8jYbehKAag3Kyub/pn7qEtyEh4V3nu2C8bgG1t9+dHTphv/j3j1WMUMD4/iR2fa/3sv/+Hf8aGBjmwETiSnbHJcCuDLadXzBd1PpQGW4NSNcljseGDpa+xr2kuLSb/hM6DnWFcAw4KQAdc/7C/YsZe5V3QmBKtHl0kcZCTmYJOf6D7o0EANIRchomfoxsffkGQhyw6BILSSKtFVpkGMec6S+5SHoIsYo4pG5LSvy4jbIde2aQKWJwtjdYXtcwY4Es0PABkse/QzRJlqswQPy2fP31S8PbyKq02lzkBdCOrYrSYn4duoeZ0QF3eWgGQmIMVEFn/a7W62SAvWVGVAPCrKP7NxoIhDLDGDAjBmxfOBcZKGeMGFzGHuH984TkJau0PvJ+Hh6fl008/0QHF89PpdZmpGCLSMcF6goj9zcePHJtbl5LiGbZi3lmX+CwGQC6rjGOcDRfHJJ1QhfJLhF02xhRtEm8kNJ/SCr1WpgyONsqBJQzvsmuXy8URVbls2GYv7ECK46OcP1rgtdHTgasAHL9LJp13VuUpEXzTfs0c43Ohf7MjOAxmWZzvZq414h9qr8o9xTwF4wuagCq9wB4kSEG9QAOvYXAAWKMYc/TVElymXEcNLPAF/UPuBwMDYICG+UBehW0PGxrAPl0qQPjTH3+Q/XEkg66h+Lq5upJQNsurW3+RezpC/XZUeYY620tm0OWeumRnFwAtxZJCaabKZhVgqYxHTDfaAga2FyyRZPJEYj8KUNLRisAddM4sRD/o5bNkpjgZfULJ1ozSIzlpcTKy5gwYwHYHyAOYB0ALHj+7lT7wWbA2qxwIFa1kB+6Ws71Kej//7R94fQGJ3vNwyHjdS7PhrDqOqaMW25NdHzHSdP3WFKTzElYbuy+n06fLTRnsA5lyJ1cAaWz4gJaxV26acG+inple7kAqLUE7yUSPBXg9fP5M28LAm/qWYtRl30b7Lxpc+6ub5erd+wUaco/3d1zfLDulfTIbmUGIgQXbAmXK8Nw6kLEGAmYxcB2g0zkCLsIaTZ2PUxfR+zBhsvOvb665blsnM2WQZkwRwLHDN7rxpgOjms50CWMBrGFxTFZsPrSy+a1tRhgoXfgcSKbc3H5wOVi4m5k1JujobuNJbLUzO2UjhgPjEvckRWjL7JwSeDBwUGdWsRgkt0CdM+rb6KxJ6W7OxTAX9QzhtsiXoRYoExYp/ZMtxhoiYxBrPkFQgahPy4OBt0gvVHn/RsdN8yHmtL4cWNgTTjl/wGRpVKJEz00mhjYu7oNdJfG8cMxZyhrGu+n7lsnQddWZGzYc3bf1WoOvToJGC7UCPN4Xym2aIZBzJeWP2PeyG9KDZZdngJjLK8tAAajNjqHvb1DWr/JQrAnaISbexDoR48sd2LN3FUGVpgttJ6RDzPbGbwP85OxLAkmKcc2yeeSdqTpiJpMx//H/JItgvZ0whMyADjuLFRvphP4I/dJn+3VIwDn8IBAEhqu6oeP1PEcu5btGfzfMfIB+AdcwOOWjOwmjMUjJtSQIaIIs9s+mUNF79PqkXzTAtQ6U0qhAz5FGHFijSArz/DfokvNSrolA5QLRzFBjUtLMMp6X9tuVzNR+UgKwG4rhnOZ5aX/K1qwA8qw1+RNiDKJkmnprsANmK0EzU3Zec8Y9lqSAge4CHJxQNK3JeE83AMF6zB6v+NIgFN4j2RmdRbTZZktVgFUlhx30r0I2A6EKKdYgT4CZ+IJh9YEVqoRpJyAmi2L677mP+LIVyE/2TDHsDSwEYBjAV4FXI8iO7c7n0Qfi4hDovb6/LqXzbvBr693ztkejovWTlY/u+8i5EKCi8ALbUHzD3J8KpueZUjZhdRf9j4z9BK8SH+M60jN+G5zYXjZ2I2snc18xt4GQigMKAHN04TU318wEHPI8BPIS1zaKO5irnpdZUmibknsuALAAJjM/A375hStgb8UyjmNi+NobYJabZi60x/v6WU70d904RdUJTiqvavDan6rkzPChuT9tN2ootjp3VY0y2G3jjM+8ce3DljKZ5X1TianMUTpczx3vhONX14rnbcxLgNmy89Zg7S3Xkg6ruTNwWPDlAOtrxa60xI43Qe2zDZBnvoHj4pa10rpVso7r5419tf5xv2qupa2dyXqcdjE2Reskc7f51CR7/f3t+zp1t/IN4zcq9FoDcXxe7zWeGXjN//iP//w1wV2xTxiw9k0mmEsJJw4dgDwJKoz5dmZvZsXtVMKJoFj/uCmVsWiKJaZo0MqHLMAH6qEdrgyWKNBDGVscZjkoYvsw0+xuogm48l6sgIcndaLERsOzin1U1sFC1fpR9MzIfvHAwolilm5YcU2o2CynwDUMeDlPi7odJqsKkIBlbbsdHY67+3sFIM76siT19ZUAlfQfoJkubTiBUHLwVeJnzYzBrKlNZhFpLqjqsGc+U9VNZy40H1rgodDrSsUCHFp2KYfReEdLT+AaFiS6VZYDO4Jbdnsi0+qZgaYAC4jIozPpI8E1NILAGiDrz+P2ROf1kfcDgPdwdb18+PFHOldku0EXyh1go9WHf08mXsCpOGwqqQ19uNmZet7oAnS3EGFszt5UFlalF3Foo4PGtYFy6510wnjgk3UTYM3ZXeiKWWtMQenxgV0gWZzQ6NSd0DPRQS3gKYcWALXLS4BlYsSdZI1URlZBJq8B5ppjNDFPxAgDmIkST/zhzzDfZLU4YCzmWjp58ZUM6ugYYw24TI+/iZYg9qa/oLWGLwydSkMRgIk1+Ns//U2BazgfyIoge+2Ka+nSGmwzUGJpGsqhS/RUAA4A4YCgnCtqwNBrtgi6wLU0EWHJcNaG9ZBesS988lbgqWjEQvRuIjDKU/K7gG7J1pkmLPuIdZVSSGtB6nwejgvLZS2KnfJSAmveywVEWY+EZZbQ+YNGnAE3X263EQhXgwA0MIAWmzqEluFEVH8HLTbtybrfAuuddQ1CmjETtUlsNTLftAcJauIqZJfJ5oExh8YWC2xFJaSy1zYi92lmQK0tAH5nanCQnysS0nimC6730e7ysOzBcASoP4B/fGQA3IjeqnSgnV0G9DlMDJqQgVaMMZ9zsHUGrhyCVJA6ywbL+Tw7W25ubshYw96S3pmSPIE5VkGdwQeykqo8yMC79ZUaHhFrqp4jB4Y9NuWJJ7imFyTYQDEmgQuDqHJ87PhOnVCPk87IPHWv3wB/Ws9x+exVOGFRpbMJPDbiwlunq2yt/QExhh6Jr8ycPD/xLA1kxJ4MuMahqQSKmOosIzVrkuPuL55lYBLyy01k5u/DIGPCajLemlmkYdJ5w9J66zbi5ywZtQYf2SvprBldzZeX5Z7rA88zNKfsAQeowrUASABoxAfBPyoduGc7w6XTZ12VAawE+JIul8/BAp3E2Aq4BjtNmw0GMlhrB5SBIomG5OF+eXdzvVyzuQySbgJf2cWac2K7WZ0oE6wYOPEy0VKVhq3scZKdKZ1sVlV8mjjGz7TzzZiOH7wG1yQNwc7yYVC5zK6bmYCt5q/qAss70/0kMKUEg4Be+DG515SiKsnqUm+AXAZsyMYYOlrDaa2ya/ln2spIxApc8z0gSevS0EqMlt/bjFOta9lhMVDVMAl7NrIjWqLx+MV0z54NEIrvxQR1MirNxcjyxZkT3V/4xHux41Wur/2Qj8lcFRBtXWd13JW/8RRdOYJUKnO2i1agVwC2JDoKuOgI0z5dNyWQ7+Tzc7BxMq6qurFszNB9VJMw7Y0tALIC1yzvAZtUAduGldP3afDfzP2ehgaz9LOp+SZLV5qYsuY1Nutrx/gHAKibWunl9au893Pqp8mPgU1+SgFts8TQKHDZ+a5Usulr38K/muBLnnEGuBpqJz/8jBwHg54Fdo6b3wIGXwIBjsC1Maa4j/x+NTZf+EcSFnkWsRFnBVeWzwCyttcb7LX5LFsAsO5tHKuTnZexY/yYuRzgzxG4xkSvpVzsF8WuxlcQ02q4g+NMV1yo5OPmqLd9HQDbeGb63U7apKw9AHStCTPEGlxreSbaNCe8VYkwdd/bJxHg6cSFP7/O+bDHPT4433rtbQHkdfJU9sieR43vadhJrr29NM/LtCMh9iQG1TY7AWKF7TfEyCYo5Uj/LWx+teKyxmJfFN9oi+vLY1gNBwOu1XFxvCNWtec9FsEy5hu24O0aXNOTpNvtGviyT+UxlTTGuN9v3LQTXMsV2y7pJzkrzENZzv7nf/oXZd3CelKQ29mUaK5E0wYH5fX1NRcoD10fxGSADB21ZAxxEEpvZd/dcRKFJkNiSionzdfE58LxAKDUjKymOQckI5PGbB5lvsRkINUf4BWCQZYytAAt1kLAwgyWsi86CMRsk56YDKgyxwmA5PBoA60bGGiRBHTCxkSJJ55jZvIBLODeULKG72Tq3UM3jn0jl9cXMbbw73RnwnUBbvD6zkzjPtjN0uUuK8ZdHaTDaSbFtlvCQyNFfwLm2KC7k5TXpF/jRhF0uMRu1HPGIbLYqrt9seuXQYzQQBlYREvERrqAIM8jHMNPf/ipRH8xPilVDrjGMlKU1B4Oy8cffmTm/rN12ugUQj/JwCVunmvRmiDMFOaphyh1SkhirOdYqs+eM99+b4FsZhWFccJSJn9GSo+oj0V9LWWwqxzTIGb2GB15Z8K6xMpmMGUozsCkMYdAwM6UJGBgRn7DXFM1q+eM+jDRQJQRDDNRxtrgmtkwuFU52xIfvru9I9CNv4sdI4FoAKr4CiNCDC5CFH6vwbUHaCEJ2FH2VvMC8AHgGspByWAjW9Z6a6MRyj/67Z+twDWwPdmJDk0OXF6bZgZkUrDsR0xClVBFK0X+OFltbkjCkk0LAMemAGEkuw6gBdhzBArcPdJrWaUiZtjoCOdnEXh3Z9I6kBNAAiy0jlsNhAPFgFVknkW/KyXKsHMGrVIKiHtLeVhFW3H0cci6bFNb/nl5QVnzrcqSwcbB+z9+BCPQQudcFNBhQ/OCg4A12KA4WBIuWpYHd+aEJkxAkvj94zvGnAuFpdaab+igoUkC1suFwTUAX2oso67U7GTnM0kHq8qHAkRnz4aBre6roxtp2HIE11jr1c0R3FQl4CSaHqjEGuCcAhKeAQWkr4Fv7uwwKLl/W2csezj3twMQwDNF50yCPZUTht05aftnyxXK3ndgTGFfGcyaY+rmJ7LDBocudHbEGdK9i0lYzpDPYIEGGlP98RPTBkxQQ6gH7p6iUWgAACAASURBVE76YPi8J5Zr0Qb4zFWQ38ztlWPkSqq1W9lnjxz0BIlim/P9w2FfF0W0n4K9EDab7K3GN7IEaFpRZTDauXrcc+vXpZGRm09QY9DrJXOfs1fMdJfju4Qz4Ke+i7VLe28QgIGOu46F2RPmWosDa2Klp/eYGN3X8ThV9l7l17iXh6fn5Q5lsmi6kA7cI6BK2bmqwcX2ARAB3yqldWLZzgYVo5mSx4ogRbXF8P416ERvmyx1MYzJRGNCBI0NdsuBSVA0u9qRyfb+5ooyHoe9ABzaaEtkJDCf7LUw5w1FFHAScI1znsSAmxd0Ak0NUKbj/oKSeaxwMqXXjPxKyDixRBau7ajO3SQHwzy35q2Dxzs0sXLSpWRNsG8sSRGtwK2vERkFlZK3SL4cFu2aykt4T0syQv4u/mi9I4kscA2/E3AVICzXsZ2ZWffJBulP5PNyLAXXBF8rxk78YN0DzndXehgIDrMd10iZfOaCvh1KvUufsvWD234hUdvlqrp+wDUzTw2uuSiu9meC4wBsfI4kLwNoe2ynz6W4InIYLov1/s245rynfbAdThDNJjgj6NwGfXyddZvZtdJg1CmwJMEkQO30C4qtzro4eX0tsBFAyyEv0HDoONn4u9w9kbPA6+OAdQ0mzBLg1tTqJhg5A7R+k0TJdz/7BmvYdvJcnSMGEnm9L4BrjAvrM/OEHVznJwUi9Uvqb1ovzYCbgFP8gsJoT7x/+yOxqLRns/8TSx6Bo6fkfvzsec/2+tlX8f1rfPy+SXDZPlslY+MJDHH6zF38BfrqowNvxmXFwMu4xX5tQM88f117SCf0elRyM+BaPmeuKeFLysLnmVaAlM8oyiEEtN08W65RoEli1yH/ENYr7g3kmNxDJKLmGl0lVkalil6zWexvrJu+3hY4dx47lVQn3q/l1eeCxlg68WHqawF+fdH+UcA13lA+vG/ie8C1+IxJ3s4nahAsEgY/D1wLCLm9L+/ewogjR5C1fPbXf/EvX2O4e3PYvTaCm/LPlIACuCC45rLBpoUPR9d0STml3bJbTovAgBjZIrMh2GXQJs0FIMMo+QRIEicph5+0Zbrtuso+VPpBCql1xpIVlEB8BA61wOQIps2vGSLUH/NmdtkrDuuAa9JTeWYpQph+KVedJZkpC8X7Pnz8yGeI4Cuz3I9gEV0uV9dXdHDxXBBc1piibPGBGd50a8wcZdzouFmvAqUdEr6PLkgOw1nDXt0dPD47gnd2sxRqzNbuqcsuOyDwBCsjuiQUH7ZovZh17VzT8Lv7rOITaW2lzMbbXmBrHJvoZzw9LZ+tuYZnIriGLnnM7KasTXp6KOW7ef+Bwd4twR6Uu4jNF3AN61ri13qvSlZcfhag0sF0uofReLoRBNYh2SJ2CrhPis2iwLSBZDGcAGzVZ1hfTUatO4v1WlZ2W7GuAoAAsfNAU8bLJVQ5JKwpuAXXaFBCAa6M8BObcSDYic5K30OE8i3Yn1mxw8fXAXQmcw2MymW5Q/kcmyGoEyLmX+Lq0oLqznhYOBRoMiMM2IqD3geViMTjQ4dQrAgEZwDX9mY/IEgL3iRQ62z583/4D7QHzQYCaw1BG9fLhfZOOtIVsBZwDWuSZQNmHKYMyc1JwIhkGafZKwSisN/KsZGMKINba6MRigBwYi0nBNLUPfPPqp1NgAxnKytS8eHHucNXOnp6Lhfca1gTDkSY7WUlpJvDOMCKg3GxV2JCga8PUoJ53vlg8j7cL89gx6K08xxgzjuBXlUqZj0zMtegB3hBphkaLjw9PFHsH+WOuTyERZO0DtAm+yWAWiWu2ofU2gFAY/aByo7BlMT66L2UZju6MZWeMhlilqe91GKpFbDoYDC/L08i6aVkI6OhCV0fjrEc/zryCUooQNVeSLZMtrbYKQaq1uC5mUZ0EM8XAGzCGFt4voJRBrAeSQNoKFPGH3bDtmYptf3cQAb32XYF7waLUUxu/AmwpqST7iWNemIjEsxnFuULNLCm8vOWQ8B9kIEyuoCvukRZy6mCwjzSiPPq3DcLb9rVlPBGrzHXMb7hrHc7ZNozXZ4VoIHBvBnSYt+0U0p7brY1ngVlwMVsh54lun8nuTZkHnIv0Zac3VoJrBW4lmScgQGznRPYin3THUU74NW5CgYcM6JJ1oXFZwBDIIYYc/ePT2auYf0Eee11lIYF9IGgDWgWHuz5THZ1d06VxG1LHai1l4RogkMdUgKuzBsilu2ECOQO2NTAtvzy8oIsNjLXrg8E18TWv1DJv9lAYhDEz0pTKJV38yy1bwkDiEoKNdeQLRRrsyUW4p/gHqNDek8zq2RjSkMDzASsAuimYFKduLVGBZKVT+FSRr7HAB/ANTaDiS6ubX2AOfiqXa7aTbqaveqAfgOq5Znpd/lzlZTIua0mSPJjNP8NriUZ0ck62SAjFLYYMyhViX8n4yow9H1VUGOZFY25mHIpt46fXEDZKJPnMWcfPM2Ppu+D91QCwlqGBWx/FVxbNxARQMITaFPGtwacZoB8ElxLQhrddX3vHCMrA2yDfs7CAFLq99yLBsyrhHTu3Q4RuQadGIH/Fl80QPP2M/LO2sOTJrRRG5klevE3ySyyTf0yuDaqW6yv9z3gWj3pZMHQPB9H/jknKmh+A1xL3KGx0585N3PM2ndZl+fmPROgyvtyHwWC93R98W/fDK6NctBTQNrcp7mX7X3OG5l+Sn6udTv2wwCB+JzfCK7levmMCWjUPTjxwDU5Smnna7Pf5prEdhP5wKx/x0pbQDM+AOdMkzQ3kM6oVGqZEDD35VwDOkKt7zvOwXnfOKvmmpoAG+cjWmsbMHsNrp1GtnRGZW8dQ7fFiSnb0jp4PRd6ovhCutfvA9fmXske+hJz7dReO7kp/gjgWs6ZuSbLrpXOZaCxr2/agGunXtnz4HkcbLyz//Wf/9VrDuy5MbKY8TOVKloo2boYNwTXpOXSWW/dRhbs8c2oS2Gu1zdd2KAcGXdbwvpCUIxgGfcojRwwJFxGiHJBs0Ggv0aNLorIq+NiWCvVqWhuGBsVNS4IsGGAjWBBa6kpnnPJG8veDBYaPIr+3GQKTHANzDXcSzZmNL+QpQWwRnCN5Z/3LrVFgKeS2DyfHHqN6ATawMIBeysBxMy8TaOVzyZWBmbQbsdyIz1b2rUz9+Y59OwVHf6sBLuj5UNWnQPlaIclc82xcOe23LM6VwlYFBCB0lyXgbF1vMT48VWlsC8v7OQaHUCW5lpMms0UUP6X8UO5hX+XcuFkTPW5j2oYcQ5nf1/rFOOZUk0xsawBZoCWmiODuRYnW6ViDa5JS0QgJ1mTBvBSwiVKajqJJpOs+QBbS3upu9vEiE2wTeCaO8GeiZk5y7pz4OY9DAIoyg+g4kmNGi6loVJacT5E001NJVh+Nq0Gd0ATc5IA0gJwTfoyDKp8EFEzxgCbAgUB5gLXFHohuGP5y4PLQgEK44outUNYB3ANwRi+0tCgwDXbsT//7W9bi+HsnCWh0PARuCYWGgBk/JsNDqy5RnaXS9ABriWLowNRQRzYQtJqNDDFQ+lFmmr+o32jNR1gTcwpdd2k45sos5hp6tJJYKgyyjpI5RGMjo55b079YmtFFLq7GtOGWfsytHHMy8XNDRmeYb5JH84lCNQ9s4C0gSMCqAheYYNdesNxoZaby2UR8GBNoevr4xPHGV1ug1y0+L+7tBmAUefHLnmOfROrVCxKJAo07mduJoExF6MmtO8MR3WFLsYVcD8x9zRvBsTtPPp0coDsIMb7F/eeDqRheNExiX7IEAovQLq02Lq5TsC3fOeKt6Ypg0h5lra7FhS31ggTS9Mz8nlFm0GGUjQ/3Wwkun8G1/KZcd5Y1hy2q238ClzTaWKGqYAgOajgq2GNCKCoRjO+udiwB4NrsZdpAtSOzKa0vfzIAVr6HmJyUsqes0uOvwOAdE8jtrl2JuNYJ1CYZ58STwq0Z7AWqj8++xS4liZF5JKnJHDY52hK8lyDHXDZJhmGxUTU5z5WENOskfgIU581GLjYNmZlxLmv1dFaUAR4oO+J79aXAotbf9qxxo/q89h4wwzH851AkDBowrI1E/kUuMbAJ0BTafMhKZkdBv8JL3nluQZ9SoBr+L47RxdqgWvv390YXAOIKT8TSTSCa6UrFbZ8tB+jnWjgmL7YBbVXA2zRj63SVjeRqGBOvhv+fHKTgqxxlhsxv9V+LP0Y5ySUDFB5kprzRD9M+qU8v3iugHnY3VpXXeUMiolZlv3RgVQBRykLkkNdPl8aDQSMD7idhg549gmuBSzMHPPMjz0cpUeuw7VtTJJcoOkKyIutHbpK1QzNXZJZwmnmGrXzitHaYH8AjxXAzj1yLIch9qf8ppRG4zbwOemoKt0r3Dd8E82YxkrgNZm2q+dtxsa6VHLLyHKTllHJE/umvI1YvvIhPFd1lnsXngLWvENZ5VB575xJ7WO0ryEvUjZWdvtUkD4Bl7x3qzumTsH9R27HAKAS1G+kgbZ3FYAv64muCxOvDly9n2q8fIEGBgvV7Uv/yuBagYsDjViBnxOAOcHsyr2fBNcyhxPpOJ66o58cAbaU7Qlw30y81biWrziGau7B8RwTTBQGrvkoXybu5mRkzWfguaPzgS7s1FALMObSysmC00f1c2iVjj8G5Ge5bt6TcU5sswV8g02EhHAKY6gzPx9p/4n/NN2Xtj035W2w3TP8t8dNMgj2NwbYiTEOuFbru3yS9fnYTNG39+12kTD5mW7Oq7WbTTTsl+f3GDjmQ/xq4FrmquNS3UsSLPMZtvfy5rb4I4Br289a4yDxG38uuKY051zP/Yyxp/C3Y/uW5eyv/yLgmnTIVBLqbKGbDLRToZ8TmLm+6sxgOZyh3WfQExB1N0uW+Ji9pqXWZWm48xKLpti6gLKUTUbrROCafg4QDYMHcA3ZQBymAE7IWGODA6fKrf0QxyqOpg7+aOoYKQZlN4Z2MkFSFmTxfgm1ohOnAveZKWUA4tej+2QYaJl4gYAA1wQGwKiEuSY7KpaM/kTfxPErmSESiiW4RlacgSuXV+F6k81UYIvTlACsPrgjKccVtH8HbwU42pkM2wMd2mCcUgaLQGiK86M8CH/4fo7H/6PuTXckS5PssBt75FbVzalpEQKlN9HyhxoSIEBQvzTUkAIhvQM3YSCJetsZzai7K2PxiIwQzmZm33WPzMrplkQWEJWZHu7X7/0W+8yOHTtmtpvXHr4nenm8/3MAJwLX4Agxm8sgWyVhEkS0IDkPbTht0uvAL8Qsu6YjHk2aOKwChR0csrRW1wQjEOubrL1x+MeBVAmuDv0wINmdT+RzEYq8T7hpzWzK2oxYL/YRgjMdU/p0MrDTWZUhdxchll6kNKtB1MUZdpCHsbg4R3dcgdz5yZwLjBZbD/pRBCW/fCFTUiXK6TTWYvBdJt1OcFZgWB9Z67jnx0eU7bkElh0z0TVRWnJhwrAUI+AaD6kzAjJPTwDXrDuHIAfOhah92/nZq8pCL89ZTqQSI2n3VLXktm1//09/U6XbmBOWhaKzLBoTWG/tBoLRbniSgIsacp6ZCVhUSZGFplGiyO6XdTgbXDMIJsdd+45MRQC2YakFXBOa0YAPrpWOaMengA+r6D7EaKd8x+xS309ANDLFRkci/Vpr7uLDR3YBha7ZC7vyqnxT1aT6ntfooOE+wYh8QKMKlWlSnyDC4lzPEoqGzo0EqF/UGRqdRum4tIagStawn7X2Aq7xQD5Xp1uwQlECSv295y/S12TZrl5X8CEwEaxGfK40QzIO3jN1yKdbp0t21X2zHXmB0SmNdzDlrsBfyPjo8jHaADO4knFuVpuYaDy3vN/CTg7grGBcTGr8iXvBfpzOYUh0Cg7L4yvwFY1uoOUl5oIZwTh7Lq2HuLCOu4OeWFrRMFHgmjHaO29PsKvuoimAS2DGZIeHWcVnfYE4+6GC4YB2kzG2ZqdnJtnJtCX96oSWfY94bbJ9Fgs347MSRRGnjS6cExTTMVcALnBNc9Ll833t2ErpeQo8hb0ZjZ3cgTO2OI0qAKqh3LR01oq51hISAteUlLOPX2VZnWxJ90CVkZKzwaYMYTiuukWUTDQrD+AaO54C1DEQIdOC9WEWO9hELquLzRZtT0CRxjQdopN8iOZazrAzdUI1Q6XOHJ6j1jwyNZAQk8E1JkqgLwvt0Qs0t7qk5toCrllzjdpcMPQBee2DFLPMgvXZwwDRsbeQDCGjbbDqkvBJ8ph2Z3Ra/J2TmStrTd024zi3JEr2sbV6My8B2L5EQ9WaXWdoAmSGBgGtMMDSDbi74DJJCf8HTasq4PVawfdENBvV7OkkTHuj85eBnn1QgWu6l2KuEWjq8z5nAxN58TCLJdRnDhMDtEejzN1NCDSW8jto48zyx1gGXOOaGsmi6R83AOD97ZLVU0FZlVYbJM9a1d4Og0/jvgfXAsYFYGPsE7vhyhzZ3O6YO+8hNp/PakkKHjsuXwszUIBzbNwKXmWsjp4trPgqH/XnLEcx3QONl8C1MNcKfJGxXPzA+dmAa6fAuLxvgkeddPA+PEGY6GcZ7Jq/E7im+MaPsJyLsyx0Pk/Ajwmm8H6iT1XnQScn1rE6ZrAt63kHuE2wKs+9nt8LhLT36o7+zev5rM337gGsxecf7z0ahwHc1s4dQOkcq9wzJVwMFHU1V5cwz3XaNl5XZxw5EpIpPc19zVgk71/uGd/tDrZzLPP3+Go5w2mDBvAYkC3jdmqwa74i0Bscyv7QKRsz2V3L3I7S0IxZPg//awI3XTLaJeQVIw626Pr9/oJlkCC/o7Ns+jo1ngMczHifHGuDmX8s5tqbdmxnH06N75ub4o8Mrp0C+v4Y4FpMe9blfMb22wWu5R7O/v2/7LJQ0S5VtilgwhnA0a0DN4rsIphr+I8BJtgrTrmGQRHq/RxUAg4DXEuWqgCFdCpxdg86QLgXBFxaPPq+PAxAHmbs0MELJUQIHrbXZjq5a5wOXYEtU1iVgTV/twPXklEc3X5oVKKFNcA1ATwC19ZJFNsAnwOzjGyZsQhx6IeVhz/xb2muOYMLDQp3KNTzrrpa+9bsa4nCyryajRayLwEwCNRrRheZOexiGmeps4AqJ1EAcHGm7DKeV0ARwBR1pxJZR8AfxpXCyWY/0hmiltLBBB11KcSCZMBG8EvlFppkP7cztyrFUCkS1gVYLpd4hmTMq9S4D884fxX8QtSazymH6tg47em1uY9u1lCZ7hw2dvDEkACQoBJKEoMUJ8l5C8hWItkuU3L5GfeBOx/OfZOgNpTelKuBXyJtLDm6BQYaEA7g11pzapqAWEjAb+/b6Thyr5klEpaowDgwysxcOwO4drCgscYxAHE0AiUs6jFgBzuVJLGZBQE2gS5iCoj5wPV3rk48ANekuya9LZYORXNt27Y//eknshAB0IAliNIglIWqFFRNTgj8mLlWB3+6gGVGFEUINGU3tXM1C2EZrLr5MsiambliE7hMHCXKBvojitIEErGASizFDEVm28NsArvM3T1pR3BPGBvYgAqi0jRE98M9qKWl/3ICODBlVt36crwW16XBW6yzWVoUgAr3YydE64pidGw0oKw0UWKuWP6kLJlMMYNr/q3KNvG9Au5tuOt+VcZ1vr0+HrYn/BwO29UVuj7DvlyIuYaS4bLRLiEiyup7SQbfDRu8GcQoSEMHl3EGy0kwFU29dDskcw2ll25wgmtVY5u6VgvuhmlIG0gg213wXEI292OB3njfo8A1zbNK32QfeirTcAPnB84FAERhAvNsJmtNwVzOUfnZYmxgLGPfeE4PkXLNa0oEBjNldGgUGOi1X5qL6VqL7pLP2+HpsaQAUk44wTVJF3hpLuUlHZDtHfnZSAkfBki/d2QS/HG8XJIbABhnC/YuXo/dnPpVYcaJDSTAI2dKMf/GfSfrrIvpWQKoUyrC2qcqB+0GD9X51cHII/ew9X/sywioFugpEMDAqIEu3WMLZpeaoW1qmmVw/UFbjqWk6hJKv4blwZbOqLNaulXxoWi3A65h77spCsv8eZ/WlvNB9ogzmOCa/B2NvxIQ0hFMkGsLAYDtXDprKP+EPVfn0Jvt06f3/BPyF0wmwu6TeaoFCmAwCbIwq7R21bgFyQ91hL6iPERAbvoDSYBUKZBkJHhN3/vdi7qOR0czdkHSJD6TLFFQ/tvQLIy5VXmnElkEOZn8QwJHZ95k60YTUOzYlGiLPajksNjefXZCpy9BbYM6mN8JrrETu30yMfRhcw3SsrmLwbUhXB4fQ4F8s0EruTC6i+ZMT4fPfDZ+B+Yjvri0CNMYQCyONcCLhpX849YU1gabPplsl3ULT4Fr0VqOULWbsHCfRmZksNeSkOrvSULjGFzL3sDYxT+S3qwBQTZz8Mo3pb05uSvAJns0QBivz4ErtfXfMcvoj/mNytO17Yqu3hy3BRwYibYCHfjdPnsykYa4co8cpwHcjLfxrw1WjUTJd4JruvwYkzFkSjnrPidoVM85YqkCBv/I4JqmaGWrzD2zH5Pv+rcP+8wV17yfKWO7lGueuPh+n+QaEwyc153rInP4xwLXJlB2HFN10pDA3g5cqzEdemta15FnahBrMtfk7gSQNv3Be4yf/ga4VvccdtcxJs5tIpfX63SUzaoYpUFH55WqwkxbTHFm+RF19vupT+GyJnAIXFOMSOBOO6+uX8BjJF5214o/+McE1762xudY9D75xq6ILdq97dRanTZu7pHYEK27XhK55H6OVDQU6/LtXRu/HB/5LnDt3/3Fn1FzTaAImEQS8g/zKKgxBaUphi+ADKLh+I+HtkvxwvYRwJZOHbp5LQSJioe5Jmc23cZmZCFNi/u7z/wMgmY4DxmQZK5wXbKozAjIYmb3qTgauTcyiewA4P1unKCOpd6Hgy7P7GVqNIaRlTP8KietNLnAYOv7E7rftezv3r/nmPGQDlA0wDX8Dg4xykIpBgytuavL7QDdDoBBpf9lkeoADINVF6cujhKdRjqg3cqeiy8lYc7EBbCiVhkcXDDFwBbCj5l/AjWjh6eAW8wPd+HkHIp1xXkGIGJ2UEpdcR/qEiknlCwJjjvAURkfZvihm/f0JElts1ToXKH0BQE47vNFre5vb24JpLLch10kNQdy2OS8ZkPmNYwnHdtFKDRlJNLMyn9aZ2F8qKNksZ986CuD6Y5vbDQgsIh7ajpTBXjYUa6mDhYZlgU1Y27t0DedXxkS6Y/Z1tqBF9Mu4DUGlyyZOPvljLgUbT6bQRSVFfowceki5nkyR+nEGwwA05Jiyt7h+L4H6HcNbaqOcxRo4P3oBqtSVQMuLLkD70L78IrlwtA8wtqd3UIFtpGRena2/cmPv3aXWZV/oksoSqxRdkRwDZqGKBVF+XjpCzqbmTOZgIICOQVs0BQ72x7u7wUmEjiPLs/KEJRZsOCx2UlCPDw1VSqCEmkBSfq95iCsAwIDaF4CDQdqmnkWAKxhvVJo3YwzaxmmM1t5nmqDaIDNZVXWexOS0jphzlIQ9AKTMw02YqPFuNR/asQAsAtd/GwDUHdG+3GpklN6H/EaHJTmGbDXOM/uPhYdOQagKhV+uX/Ynh8FirAs1IGi1ojKQpOxp/0C+tptQ6Unxz29Kynyc5QPXyfvdHjcdRTg8TOYsxrrsC7EgNS64KzYFoqlF0aHQLXcL89BJ0OSdOHZ5TMHHXLbFttxTEmagc2IY8P2HchoedH65L1gLQmsF0O6S7NhA3Dvh0dpj4qd2OBaAmet3cGm8fxUKajLo5NI0DpvIE6C7hDct4yAddzETtG+kKB7B/g8k51xIIBhb7RBT4dSxpbxujqROhb0Ytdz+/MLuHbOM/Tx4aFYycUWTgIma8CJumJt++yK3ZZdT/m11rRIOCq7Q+fRsNPJ5gKDyaVrOftTKoZP3xMgRX9V409+qMhq8PNsNGBwTLC72c4GIw3AimXTr3Eu2Q1dDDqyHB2czPM/4GHANSVpzkobi984Op83uBZf5mx7xHeQSTEb6ARcy8Mpyanry6dIt1DoraFD6Pt3N9unjx8IrqFkVEw3dQylHwegjexMMShznEorDv6pGmRRMuISjGGJz4fZlURU68g2E11VBGfbI7h+ZtBHs0z+g4Nq99GQ34hulkoGwddJYMPAxfqCAdfAZJR52DvwtheWNyEA6gqEJBdTFjrLQ6ssqQAwrc2Aa/gsxq10Ci0Fof2le5Ce2WDkGhjVtmifQGvDTF8khqupFp7JepM7Zk9AS5wb0sNbA10lENbItWRT0hTF+zyB+Xy/9nAaIQh8zP6cGnWqyu1usgHXotuIY6tYWbEp895oEzoxKxaeEgm05wR7LxdAvLChatylCy+Bf7bF9Ac17EteTNfy2ZQDuGRZ9AGaLypVxHYbSA44Mxvr7PyQ8iNtewK81GE/gbhM15i3+Ibxe2K/wwTk3f/SstDosk5wrW7EQTLGcQAGC4DzPeDafj36Oedz894rWeBC7skAG28uMG9/ge/891zjWS8TSJyB/Cng4ghcm+Cc72WCa3nGOX85R4+B347HE0svn2MlgcCvBlo72RXQa86ZHEo9YZ3fMVG2bVzXVe0iIBn2N+5kylDLTpxa4/E6uJWGDS67nvisJ6wY3rs5nEnO/CrPpMYiDa5pfBz2ed1KH5oHdIWDZQZOAWs2AQLQw+q1Vtxcgz47lGRfbWuZDi2qP7gsdPpn31riib97rNYw+O3P9zNo2tZn2oO33wLX9qF3vld+Z86Jtr9fe646RUP+2tmPJCoFoqbZz9l29m/++X9H64yHQQAKtkey9Y0EqhSHoJtp+ghguWZ2As/yXROEJkHirpqjYx91rHywsiQxzm+c7y9fCK6J8v/emkkC0qh1QgdF2lZh78h4yClTLNMHMp/PAucrSNclVwxX7LSqba+YPXNiKcZtAVmAayk/rWA3jspYkR8/feL7WEaTQxEdVJHNNasNDjsYCtIKA7h2xQAfYBOe63tvaQAAIABJREFUEUFnuqaWsUNG0qV4KX3I7/CMjVh7PgwAkDFCxsPsegWmg5zbq2uBkALEki3F2GTBp1QuGTQ5XgTX7CDnsyjXDfsJ35nSUI2tgtCUHsExYnD0+CBwtMR4VYKE8SCjiDpsKIm83a5vBK5hLgACpfQgwtS052a0YYwIzg0ALHMbVqM0xeQghpWXzGVlL6MzM3R4on0yg7OAsxPUFBvBOjBZYwY+Xl8NMFVHzG4pvz/AKljHenInMDnqmjv8x8CRGnKy4pqTCa5p7deeLQFOBcacH5RbvnvnEtPnmhdcUuCamaQETsW+JLjGDqFiSMh/b3At5aCYB84zSpYIqOIez7ZrBjNirKG0CBwK/ABsw97AXsKz/vD+UwHmKP0kuHZ97T0EwA2vveNrGZMOSp0JYjNMJw4MRou51qA21+cuizuzQVgn0iRT0CbD2ExXAdruFmpAnGCyGVLYVmGMFHCEQUs5pd8nG2YGXOmxOfCvTseOCJ2ZBuusKJSVfSOayaSIOnKq4x2ekfvAoBTeruQKwJwLl55rTWGMWJoPZpyDHZZuWiCeYCL/IQ1NnjGkphg8JLNKB+/zw+MGwAnXhY0TAxDNSwASQEgcrF2M0dSw63EmeOcfzMX6X2yfx43gngIwU3ME/LGJDO7jgUF0gnLpwglgi4MUQIT2pErZdV4APYntnexCrjuDUxqnmehwh9kBShVA7XKgYvIAbGDiQt06WQLm85P733sceng8q9l4pxvPdJlBl2MxO2pHrBlofdYnYE4re92bdKawP3lvZBqt0giV4EjQgt+7fHxfYvGmc1MVgppHOa8tuRBWeuw8zg+cOdqfA4RyoBQAIkFz1j4/P7PQX9aOrx1rntE2wM5xDtw1VUCbdZ0SzNkhwQ79DNkKl+qVTUwwayCS0g4E2MDClzOjTsspEXSgUKwyaxEauCe45hLRyvynrNKg6xSMruRR9OCKSdWNohToSJcS9/QI8A9bzOCaHnEPrjWwJqD5leAaQLVr/Hl7tb2/vdk+fnxPncwVXJPNYNn4NRIb7YckOQN7RN+LPhEkN1CSngSg/baRKI3NT7IxSbiHV4EmOfuL/dUZC/mTPhcOjw/b4fBIHyRsWtiFWTpJZj7BVwFsspNggbqxgBvR0D9xEgr7JueFNEpbr43jPsCZWc4VcC1J2/i1Yf+3CwoNOCcMohc8y69dfiQGnhsm2e/leQoWMe41emgj8AlAmOesfecNPePHGYi2/l93W9VaWqsJ8FoAco7NAPkFpqo0NMBRwCnKTzhGqD3EJkb2SWpwBruE8YyDLwelqXjAeszZmMR8kmO874i1K9Iq3zU2aNWS8z6eg0Oj0OVksYezjN0HFvdH1g6ePz5HpCGmDpa9A5+1XWocVvPy3uwZgxL7ucPLE/ApX3dEsn8McE3rxEyuPxBcqwTHuMcJJO2DeJ7dbqLRc7C2VcAt5RzNmv1acH7qd/vvPfWe3Gf2WN6zBxrqPn8BuDa/h3HIsJNaJA0uZ11PEK/85yRvdozMvJeg2ykQc98t1I0F8r2KjcJ61d6kjfWNz3OY3xU7M58l4Npgy/N9YTEP7bTM3/eAa70uupRWl28GcDFSy9/fgWsLsLYHxxSTJRHQicievbkGWs5n5/n+EcC1AguNrewwr28u+4BZ33xjUTT6DNiv1Xk+/BJwbUnaeoj/ruCa7qUnbdqQJSEyGxr8mz//h680KGb+EFxzKVQuiCXMLmfp9EkneXyXUn07BDtBhpFVx3zq/GitHToRKgOMo+dTQNdi+Z8ArIBXBIVYXiZHII5RG57WGsM9xXhwk1bw3E43RXDtsCc7jT+rpI7lpmZZeaPg3wExMlYT3c80yD8+2z5+/EhnMIBPwBU8l55NgSTACjifYN5dX15u93d3Ba7BiZR4fRxsjSucFGTR67Ck0xtTlDnR6CjYMpPNOkutveUA2OCYgrLoEpVJc8CS7G4MMbkEXSJkXRN85+EJJZ7amcksh7XEQ2OTiDGy0BhLBEb39/cOfs0OIQhwIPCWklGMP0r+AFACJJzgmkC0aOcIVMJ/CKQeHx5pZMl2HOLUYX0FXMP7i1npsgDtfwt9sgZFgZ4cssGaKSM+Av1kGBLADRaIU+XF/Es33Q4m1+6hCd7jCLQzLUZlgJ+UCgs81/6dOnN7fZppODM2Anavq4xz3hOCDGa67Qphz6BUlKUvVa6Rzrwu02AjA5feART1GkOggFWbRgZkqF1Ih40A2xnANawTsdJwoHx698mdXwWsAlzD/qGtAth6BYbEOzEc3XFRDoXuuZ7fzQDErFEHSwAqaU5QjtBYL3Mfch2bfda5kGSbzPIAYFXAji2rS3WandPdxzhnZhVwXqoJQesbZd3UIeSTMOLVCEYub274HMzeG6yLU5xOcLINAuM5v2Q8KnmhQ0TOLq6BJhQAF/Aq1waAMAJVLgeLdpLtWgKBlDuz7BZ21KV3sOUAqFiyup0RDGWXXQPx+H517BNrBAdP68t5jNMx1AGKyFqrBo0AQo2vf1sOvMYPQNnD9vhwV4wqOXbWCLWWUCVdvMcJXpuFW07XPGD94nSUxfBtXamsGdz+ZFqFAcXMZHQezR4nsONyNIJrPvgDVrN8v1jKZhgvAbLXYMD2aCnV+SJQrpiYuTcH35JyMIiSkuroDQ4R9LgjdIQDvk3n1surRMXNEKvPwQYE+LMD28CY1mgCKNp4AlQA/bIkzUz0PMR+sQGBy/ibBRzxewDCzTyv/eJr4Ly9f3gsJg+1zJJxd9lGglqV9J2RuQZWmexPzs10XxVIIJ9D9y8wFYC2NaW4DwfL0Y58Su5YRj2E3ydLaQZyAXljB8Noik1kIgHsSDMQxSSQJABWLctOce45AHYU0H5wlR16bcB2n2/bLXQvr68IpN0SYLvZPn6AbUZCV8GTsHd3/ARzGX4iuoRDlzUlsgSmYaclxwG/AeXLCUA6ENG6EZCpoCdyJ2GT3j2B4Si2eioq4vNUcGQmPsZDeqIHNr8IE5c+lTVyxWoD0wn6uVibWty0rcUUcwMRNz9iYmawPwJixm/NvyvotDRHWGTxUxl4eEeqGkF7IH4hfew0DDLgOoFmdq0N8942gckul9AqaaFSQfoXk7HhzTpZkgmsCUSM6+Vz07dCUnENVuZyUgJQ1bWSI1Alg5h4KqVuLUOBWZr37CeeY3idrv7QjPKgLfujmA3SdYa9x7ynRBnnAf1Yl5PLNghci9+vYU+5f4LugHp6NnvxCvj5wQXKWuYuAJs+yBHdgWu6YiqGliSBv8yuRAH1AiZWRmEBJztwbYIYfzRwjYPmIto9tjBKQbs8tEGf3E+BtQFxdmWhXU4dlnSvK01Rf/F8xsxjnef7ks0/EFyL3555z5iud7fugbfAuCUejK/h9ZT48xi6MdA0wK/af98Lrpm5uwf8ag2O76CdU569sYK4lx70nFsZk4BrDr2c1Bi+nZ95tZfaSyFD1NzuwLWaX9pnMabzX43Hwkjdr5/uPK0hj770wEayxvbMtZPgWoMqiHkCrqUkdMZnZXf+X2SuTWDNJi3m+62levT6/5fg2mx49hYo2K+XBf7ms2iqVhuy7sfTwOkZwLWALmR2UUDcrAM3GADEooA1jKYufZo8yNpgNuhpJhAWGV4GMwEBMIWsrTUyNU9i4PHo6fCH++OmU/zlcg09rO652UZiT0XLRjeCf4Zxp03fTi3ARPwnsW1vyrO0M1cpYhhI0gLSs6c8J+DaEmzP6To/2969e0+AB885g+9oxuGzKTW5RZkEBdkvtrvPn/n9uHeWu1GIPt08JWyNMUCmNKWaE+TbZ1cyzzr4lSHWorHjxD9VvkWDZD2VEg92kJ1qn/IHuE6TPdQ1NB5whEZG2Z1A072NzJizM2rS4fkAggBY+/nnz838sZ5ROmDFycvYYR7gnAFcQ3MIzSVKD6GZZUYmHCKLPz/c3fHesLZm+SJeE1CrtZQ1V6BvZRIMokVMzIOwOId0BMVAiNHloIYZxiq9tTwTa096QwCVWl8vQOx+Lut+Ly4IrgZMDFsG16MOENecS77dxGG4FGOux8o0W0YlOAAYrghu4jvaeX0tJmYceDiiBNcsdC+AJt0hm0lHllK6uhagAxaBSkFZ1snSYqaSuVtBWiII6/2O+/rxw48qNbd+IPcObIFBEfwdHXGxrgC0TSNZZ5uW6W7NS48QWj7RNVNQGuFvC8uPkhKVK0oIPMW1AabIRpvgGs9QdadUksBdP0PhTvfiEnM9387QZo97SkwwluK79Dllrfleau7w55ngGgJvrBF149WaFEisICA6Vwsoe3hSwwl+h56JQNhThOwN2AJ8svMJOxL2m1gnspXS/FPjC+naSShfexXgmtYoXnv/7gPtnIIjAVc8K17U7bZYlhkLO0x6lGiEprN160ItJ6hLfwJw0dado+cDwLV7nxdquMKmNdEwRHdUBsVmcVDCTkBZmv4IaFy1kcRyMZhmqr9mQOdTATEpjTAgUEEpSr7cyUPAoT7LxIi7UmqtqSlAgKoE9JwDB89MAgz7nnHh71Nq6fXhTWEb1oxbgYNuojGA2djNBLYBZxGQZ244Dg5+9w55bGUDIgjmhxeafZNyXDdOmd02a2U7YaYgPk2Tuuw9thH3CLuCORLT19po0VPKHi8QEmW6T7Jz7hDKhgnWqJSEu+Y0oB+OCnTzBOiirPxk9CrgJ0jAklCVywMMRiUBGr/o+qSLFTgcP0nr3gk1By8qm5tsnvg1M8yydIWlOXKvU0pCAJyZawTXtu0JTCHVOsiC7IKx1bak1POMTHyAa2lSA921D++gkanX6GOyWyiYmdt2Dr3NJN1o091kgWeTgIvzc8txbKpmSOV7rzUFTPZyXOUgJhk2+f3hnn6BEmvdlIpxvxajdqjtisolsfeViLT5FEBSnZwF+ByekKCYSTGwrw3AGAQl+4g3ncAsSZ+Mr1930MYyxySuzBzB/fBcts3Anyrz70ZFuP/WNdN6qUSK51dntaUa8sy1V+0jxr6aKYmnmcyXVCCwjNfBZpV/TnbT0DsUuzUWsAGUAnpqr6TnquwQ75dl2ClXbwtP+/GyqZNowGonCrCKBViGUt8gC2Eu2yb5PZByMbjmhB1ZkhW3iBQwwbXcRfznLCPu+dmpcEbyA4CY51Su0f63wbWsQz8/HqXOvtHYKHOQUjz5MFrWM17Jd+7Btfksy3sGmLXYIbzpjbLQAhHrWT3nPs+W89lmKg0Ncq/LeTHAsXrOPbhmrVHe4/IFp4G1An8WoNOxkL8v1/pDmGtkeQ+ixjHbfr3Z2Kicj0drZAcUxrdg/FNGyp8Kq3r3jDN+mX/vOLBtF/d8ZH2+F1zz3E6Qds6vtJ51fvHWjTvYoBS5QbFpn2drUtLJFJwro0x6z1yLbT/VDKzWe4btCADGutDZkdtIYmcdWgcXKRfNsfImuGYPZoBrtXjbhexqOoOI47iq5ZHkStaa3iPfQ+e9b+LEs+2BtSyjbzHXZFt6hc4y+90WHP9cItLCHub7975i7E6DsAE69ak5Bysomd99H7gW//qUTUxMzO+dfJp/+8//7LWzMgLPqJcVlDcABUs6Bb4lQ0XH1dmuOBspHcXi7+yaStPwWkr5IHAbcA2ZwARgAtHEPvv08RO/S4yYx9JpStAa0AkMJvw9iHgCsDj7uV8FG42aYwLEaLFGlwOUgF1kkz08FKAlHTLpuU0ndAJau5VNQGU2UQgTQodhl9HAgcb3AQxgadT5+Xb3+WcyrfBesf3EfstCg4gvHachXBtDFUOcQ5f3HeaAD7jXLbpkzobRIZfTIraT7hGZYbG/4NiY9TcOaRknBHuTgaiUBIJTZN/BdlG3TgSncOK0sXF9rAmUHr5//2G7u7vbfv+736ms0MyMBjUaWJTukNgVMBIpF8TYYL2wdMOlkAEl8dr958/u7BhwTeCG7qXndc/+k5NunYvo8Q1x4DnuLHNEaYhLWOtwH2BMO49yMrDVp3h6jLZ0jpxVHsBq1nbKjVNynNfxPMzssvRSABlKi/cUYx6etpzr3hgd0wDOsBxGIEhguACYyPpgvARqotxFDi9YTmGHcF6oS2XQxl356GjgHswmlF4agDWUheJ1BPIvDa6hO67LQv/ejz8tQBr01Qi0kz11wfdhTQnQF/CqR433Nh4nTh6XZcAA6VvlvwTqWVeco1EexRVPJD/whsRbqePHck6XJtqDZ1Ih4uMGdLFfxHDTs+uUcJtUnorP2zO6R1qbUIGhwECWF52d8XcHllcfGBBT7NxdXLG3RYRKF8GwdZo9wPLsB30+nVBVSq45ZiMKC6az4QOux4NFGkY4T8gg9Nhh7VDr0IAFWIHq7gcxdd0bbdzlNe0Afi9RfukjUvPMcnVhGc39pjlVeTk7kFpbkzp7pq+ElYHrsvmNy5mrac+5uuwdnqJ7qaQNE00WnqcNQ+ddgoUKxAgm+nt5zoSh6+6ncZxpW9xIg6DhALBtbZsNMhKfAcLE3IlH1n9GN20e/pyDEbyljLJA3DQqCrCNYDU2psqZZWsVg7bzE7ulPSbHEt+3sFYYfE7GldbbkhoedkQOfErgmwEP8OrxSQyxuW+5bkpzSCV0Yo6lhBiJOzXgCWBAhpCddQbnTDyo/BdJGZwxsGfwM5Cswmd5PrvLa4EF7njNhAYZQs/bAf4LmwoIHCm9PJeJClBTI97otCUbrevKKSO4Z7AdwBHKHkvHi8Bys9KjBzevI73QLsfpwLfP2rWEROBXSv7Clguzi2cIAnmzA/EMAdcIrzo+zvlW67NEhcVag02HLYbP112gAaSjjP9qu0YDpdgx6OVewm+APIV11cBOsw6j1mJ+XPrrsWu/UHab+pml8SOwKfsQz/r4jAScMra9fiv6OwLXZCuivZpg07rBTJQI1NJcoys2/BD4PZJPUAW1y5tnuF8sq2fZAP6koUSzWdURXgkrXA/3nESiAL5O2IURF38gyazso9hP+QhiuonxbBtuuRXaOp9RFSfYrtY+9PdOnUn4idiDAYvDzs5e173Knxp5h6oAiKyE7OfK8uX+HeCamGsKqBPoqITY4Bq+w1qltBvxfwfAljO+bax8bp13OJ/MhqcPJX+sqiMon6DufgQdvObqjErX2EpejGByp9FazsbwVfaloQXyGlwrAGTRQRxleQTdxxh5nOZamP4oidchKOxuqHzZPMuSkNE5HDu/VEmMaDdnX2LG/nP4Z879rwWZ/XvdovfgAPtkGXqP0U42jHDkA8b/PbrWeO75njx/wDX8e8962s/h/t/lC4yEzQS0Tn2eQNK+KUYs4Ygr5jo+xYjrM2H9ln3cmN/W2spYp/zS5AL6OzvgnHb2jbLQlE/Pe8P7c42SzhiJDWoslxM+Eh7juSeIH7aU7JV+6MtEQ7U6h3cVxFvPX57WAIzyXoFrzf5scC22yPuhkol6iJybPQO5eP5UtQ4lVcquqbqkfLIaH+0DgWErhPx3BddOAWuyFStwtl+n+dx831vXOl7jK9i19+/zbHV+jr2TcC4VuHM9Tb+R/oyZyWWjvrVZk/oJ+zqh4xLLN5hX/eIQH/37v/jHBtd0eCjAtzj/MJxYnmHUiOEjAE6dEXVAhrVQDAiLHrOUz+CFwCXrwFinq428F5/L7PAcAnfA+lJWDd/JDlEJQJGFY0AnnTXGoS5fZWnXCH4rLVUHV5cMKgPVSK5KGNXZMuwlTBp10hior3CvHDeDUYwEw0jABoyz1w0VFiOYLPO2Obi8oLP/xKBUHa3iJAUI4mvWvYvmRJxEbUBtzJTNBhTM9mMAAJ0lt/YWOCZHC2AnfpeAl90Wr2+KpMhDUyewgcccXx2oJ6ip4AyOOTpEIvBn0OxuZigtM2sNATcclof7B4GpLDuULoqe6YX3FkeR84HyUHSIvBbwmWef2aA4gQxUCHiJRTPfk/HVeplizZqp5xesYWUquDYcWKG8LcFlvhtdDqOJwT0yHZAd9F9GY9O6jpBljAu/L93kRue8fGcc7Bz2+hx+msYaRh5KaHI/AbHxbxosA5UxTCkXjiOfMgxd2o4zAJvSr2taNBgYZGG48ysd63SKZQD7oEYd3MtqoILLgp3GslCWRYvBRnDNjEq8j7+7kbbeT7/6jewVQWqthegqYs0CdAdwm5KftjMjmDIwnPGK5koD8gLtM7eV7LFdoa2Lfpb3Y5ihylRrHs7AegWQb30drBswIOo8NEjB66XsJgwUlhup2xtsLZoQRI8suo9ieymYATDGfYYxdvOWdDNUlzpbAQd16vYrQCGgRQI5ZRBDw5dYvdaaxkTrEMGxWVy2g2F8JXhPoJP1Bnuita67QZdqzd019zvXqcs9xcbE+SKHg8XqtonLXiWDTAkLzF8YzeWg+6QvYGJxCs0EA0BjfZ2AZbQV1i9kR2NrceJ1MCJpn8x2KffI7E02W3Hwng7K0u1MWZNZTEJ+Fg8mtpqdQQ0oCeqKiK3W1uwGHAdMts3BtjPBsdIBmeZ+CHNt2s8ZcOW8UwApdjN0pHK+5s/cp5yYtdNkf1+yvTk/mk0R5wl7CPd0/3Dvhg1mYtm7NOTMQFbsaJwNYnhJ085rCGd4ddtFqawbi4yy/yTXAm4psI+eimZULBmX/bl5xXNpv31hmip2HiAbnh8NDnimElxTEkzstRaXJwPMzRP0HQIKCRabORPwsH2GJLi0QiZGECdbr4WGI99MkgGylZoL7V/uMy5g7WV1Fx9sqrCHANyDEWSwUIkf79PJvuHlhbyl1FMdnNUwC7YdDZvQ1AA6bGCxCRC3tiLANdiUKyR04XvcEjRP1cBMzMlXvahO5nhu2gb7sQzM+LwpL+4A4cmNQOY+CNtzBulZkzpaIwHRCcjsM4FUTigBXHuGD+cO4gF3CRT1eSIfWuuBPlFkPVit4fLDaKF5baRpQ87qnAUz4A+4lmebIH/WEf6Uz6ezJQFqgAva4dkkxiVI9DFGsJ3rKckG65RGHGrOoZLjyfZOJYr2h85a7XfusdEQafHjol1qLUIB5PjR2FFkxAA01oF+p/kAezyVHgHX5nhNrLPn2xI03o+Ui3AVBMaF5fjVmMWjsIYFNdT0BRaGWkqJZMn2weSco7KJ5delGqABxbx/3nt2YVjPtOcjzJnfUbaeCybJEHsKFeCb2acnmR9XYK/sYkkelPRBmGM+b4/grsFeOxqHZB/Gt+U9dEVzb44/51nP32WvzaRqeci6aEMavS9rPG0ota77vz4bbWcz/Tv/fj/G+DcSCVjzAepOAV7HQEmzrpeB93Ptlx2TPI5NlrW0/3AvnEVHLnYjf+b5OeueTxU+retgGTeP3TIGvtEJrk0gbu6nWss5r7zG8roAR10952bObi9FxzayC0nkc8ZSOVTrthMfuV/OgYzhMZDLl3dsKSbPhjxWNBSdDOqhMuPbYzmxBPnHrcaht+yTquskZj/obT0fOgvnCvf6LumKY0bnW8vja69nyU9w7fuuk5h1RVX6ufagoSY9+ye+xle23ti4wmUSJ9feH+u4gN6anzYSczhbymRWYzT2cvaX//KfvEIoGgY4rCp1/YmAsBw0FwFUUEOBZ6PBaqPepTF5cDABAoYEeArLqQckQbGYDnL2xHCB5hjZade3Y4GdkaUR0W2CbjygUbLZz0Gg0GWcNMJ2upWpzEZqcG0auDgtCvA6o4d/w0FEwJ7gL4d/wI58L1Z1stRil6h5gUAuj50zdwTMHCxGGwrAUoLzeeDge8WY0YKEIy+wSQeiaOudwaT21BB0FytNBwKYWNC1SmBE1pqDkYzT9ZVYP3Bw9R8cXzFCkm2nILaF8RnspS29y9MELl4SbBE7ABljXU0lfNJOubl9J0P5/LTdfb7jexE4csy4c14ZbEV7DS+BSfnh4wcyZQKQzU2ZeQpzRWsLXRLDwgpjTYDtHOsE8Fi7j4dH7vyAGLhHgBgozcP7NG9q8PAExpCd6ZqLr1DTc3AhwNBB0UxPsX80n11OK2bnDGjbAbMBjRh9yhkISKPjo9D70uDyARyGhgKYlAIBXA4DbwRyFu+O4wonVk64soYoZWJQ4RK6gOIY9yc3rND4qxsZAi9q7iBgPzsjm+HmWrqDNIVwzr9gHQB4u9pQ/oln/5Nf/YaaXxOQhF0Cgw3aXQHW9uOU/RigX3MeYFgOP0GTUN7rfEqQlrLzlFcz88COnzHM7F6HDFlEq5FUAChPAPh1e4XD71K/zkjaQa3GEpu0n2BHwX7A3kUQYsYb7gbsrADnAI8j6E6GFUqDUDrOjoBDBN7BfQAJsgnJHlYJGufTJyWbmOTQrix7XtNBAhsCoEU6RBqTlElK0zLlZe42R/2jME8VzLMEE+CydaWWfWg+kBAslU/DWVIJt8XXaVB03IVB0V2vUyYqB8vV8MWS0B7V2E7dGoFmLgdO0Dca3eC7cDbhW9VJUJELwQuXhoOZp6QTOjD3WhWjA6AmbKcX2GRCjuQMy5PNMCK4ZraczlmBrexuzbnQPbNjpHUga036mtPxid0g2GftwADCAarkgrVzH4CWNijA8vBsJig3tbB88Bq8aYF32mgzALBvovP05VXgGp4lgNQUBs8+pg6TtUdxZsAuhTWJcdFr0uAko8nsc34vWc5uwjIGJo6iGHBilAm8i9adGTDUoRLkmXIzsiMDFBAg0c8zWJpm+ndgrz2k4MA2KGt5spfCPEnmtava6q4DdonN1skVAdNpbpFzoxmHWSfVsMdnQPyfmn0kOQkaAmwU8EN24EgOxrPQmrGsAEv9z8VgoxbmJcG1d7fXbGxArUx2BgU4A5sldhjsSsC1NCsi4AT7RJMLNjZ8QTCM4vO4bNQBbFUKJK1dMhjb9pLuXx2FlDaagjElgSuYZ9fdlE9qf3VSzszXJA8BpiLBROBHdkFbpFkNBJ9ddqigSiXzTF5CKgTrCOuzknUG0wNo2m5FAywMs32wnn8n6VCBSRorVem0QGUn4XhaAAAgAElEQVRZo9jSNbAkTOb1lYUXsL6CDTaXCKNUviGBr2JWjW6XX16UBLmQ7rDK7qUPR8CRmq5aTZwPJhoETKR5BJnUrM7EuaOEOp4A12JC9/lJoGUYLA7Mqpx8AGT7JIFmDFcTcNiJ3i6rTqBOW+qGbEs4eIJV0iB4GsK4KcgJ0DLxSpun2RW79X7EJt+BBEMjT1hIgIW+WoLUCuKZOBFzkmf3ETDoSMD3qpitO9F2Mq6D5gpYzdi2l7qAF7n3rE++x+DHXNMhb+DXYcMz2WPmOO/ZCRIlP9f7neffBHnq+ecbBni1B/4ybvtE/u7j9c9cn+fWaC5W+/HUBzuL+dZla87nG3Km7uOZOcb7C4rB7P2/Qyr24CKvO8C1CVJk7R8BksrLOwaJdJCBXMdH8WOmXtoC4CGuYR6yO6HjggLmlZwqqkdAQFcwpeuzzXAB+Smhly1v3INj4T2dNZd4Us+oRGzsnkpTfe6OMlD5WEpMN3ykmEN+tsEiOo1K4MgOeZfwg32e7+dtjw+s6+D0silbcASTv81Qi080r/gtltq32G6Ffg/oer/P3lz4/oX2lWKDb/6nUpAqyy6eQYD/8WfGSPbXDa+W9sVZ9cMGW3KG5/n/8a/+KagAykS7bJBCyGNzMRcV3bIJurlgxODuAsiFupysGNcpOkCxtFQBIct9ho4bvjO6JwgOEShSh+nqmodb/ovzrYVuZkgJfidraZZY6QEZUa7SOk1ESjan8S9wprLbyIbLSUDwL2AxTlKXT8aRI5sIDrPBKnwPy9SuUbaGhg5dXpqDKVlxbllkxQ6P2xnbujZrLaBfxgFmhE7/0xPHVNcWOynZP2zSydyJQ4HhxH0EUCNAZgew6bQqM5HxEAimTn7obmWQJs0oaGhkEKYmRbpVwgGRDlSXYYq6r8/huigJ0xp4UadUd9RSqbEWMgKlAzp+OoglaHmLZggCxmIE54EfgyiNIpeb+r5rTaXRwxAXzvXwJ4JhDAMzl9ZTQ1AG8AO/1zrS86N7Jx1Fl7vx8LRjE22ABLUpLw57S/PfjKamAjf4k6Al2fiZsYizr7lCwCJxanarpLafOtKRLWHgKvcy2WvCmyLcm4yyAnk4rCoXiTNu58q6NwBPDw8HlsUQXHdwAKdZ5YwAA8RmBZOBhx5FRQWuIdBCmW/ANZSFArgBCAcQNeDaj+9/zdcCiqo8Er9HuZFLRNMh14yAsJICgmvdaBVkz7AbredTDlQcjjQECfulM2dVCjackziymC+CYFcA11TKA8CMJaDpMpaOfQYZVHJncMcAOmggF7c32yu6DptBFcOPPYP1CM3CgM/c62bUJBiWnWmGgPbkkwEIl3V7wZYjztHpUte2CQ6laRulWZkyy6zrCVi3gyzmYBwksU8SzKqjZBwz2WIfnnqaAu+kk2RNNGfMwWqrgHdoffG+Rrmklreva4cmwAsP39La6sQMAwgDaLSVkBVA8wV3uw3Lg5/lRtb5xE5zFGAXuzpAUc0D15hlAmCHEAS6YzFtlwNagVphiKcjtrtLmk2HZ8dnClzz2pVtbkbu6iCd0aaydM0gRDmRLnVc9E3MiqtAtICLZjtxCZlVkHmXVlaC9TiUupNm4+l1np+Qg3gW8IWzNEzGsECox8LOqd3Yp8qs3fGNZZtuhIPPBxBk8susHXVS9D4v3Lgb8Ei83CWbBCKcoU6gwN42Kv0EKMCOnynxNHMN3SOfbHujtVXLj8GBwW83iGE4jzLsii/Xsq5TbmQYcD3eBdsaBB1lMNSNVeKtwDVrfipx1xqTqsrTGQIeJhQdpHXVbL4K0F0W6x6XVc1AJrJBtTCTkUBBcwM0O2CjK3bChf+mrtH4u8A1+DU3xUbEXGBZA4hCEiTdhR2Ha0GlzL7OdXWeXvw8a9bKhrqZjBlu8nrif0XEX76NygIhzxHWuhxovIamVGz4AnY3S95xljddqGzO8C2jmUYb6HMH9wQgtjT32NhCjKXqKOrEjQCQaOytz5h9mGecQeLc4wFIBVH1Po0tjr3ooMys7BkuOoDUOTqSVQx8whbQbtcadUdynnUYr2ZO677D/PT1DP4nUOUec6msqvRlQ2l90S3Upd8cXwTB0C31foqN4bjtmNjlD9EUKXDSeaT9k3NxPiPPAzN59SVhVkTHTXsx62/eR62/USK6n7eMP8vFlut8G1xTabTtrcG1lSPS9zUBunznWwDUPqhX/NDfFSCy1k5ARupJaX4nM+goqM6G3pWeLuDakEqpuPUEuPa1gD22az8/PeaOgHaAUz43CRb5zFt/Mm6JhuNuPdQ6GB+OnZ/rZl77LbBsAgP753jr3pYKm92bOLe6Qf1mx9TfX3MCa4xbtZVEStmx6pLEjpRDrkWm9cAbOAZFJrPmmm+nGNS+fp2BBtiWhoxOmqf7eRh+8V39eNrns6IkMRyZ3vivAcLsZ9mGo9FY9kXsX++L49NcNmgF1E6tga8Ba3Pf7e+o7Pg3Sj3n5/bg2lvAmbckP/qfAri22uTVvmacvhdc47P/h//5n72K8ZUDZB6CGloGpNS0sRhsGgCYbTI3khbZpC3r0GfWzEBaM0bUETBlnAU0EZjAz8GAiVkNLr/pjaMdWw57nsMMgGJPCPERC6EMtQKrCa5lkDsAaL0LMblSPB2dCH23nkdgIVlpYd/RwQbjJmBi67U1wCix/ZSd4O8AZdD2HefoLCnNRsozpOOZuoyiKcAs35RjIuaaGHN4YoI+BDYQ8EPbCECJxM7xGuaJDSesracW93Ls4OAS6LQTlc55PFwWtN2OlYMMivBSg0zaNNp053Sm5IiqfBWNH/AfHCYERCxPhbZIgb1mXDHIVOkIxhzi6QH2Th34K/0/TBQ5yRnLmbHUGu4yBvwOZaF5DUBrninCmyxHSyMClsCC2fbQrMARMIqZpn0lQFTsrXV9+gxL5son2gTSAv71mnZHNAdNBFXprMex2qQphA6u8nY553PMpgZVXsf748iy5NBliQwAyRwCYGQ9mKfn7eHhkeCaOksi2ADQ9rR9wY/F7SWIKkcDwBq1HC0t1k0N1JUYhwzei3WJkuyAax+vPxmk177i71FmhFJQC1Rj0cfu4HmSQBAYPdmKYaSIhRews0DI6A96rzMLbkcyQYBKYAK2r5losmXAbmQQAfbkQaUqQ5tCZVzp6iuwiUc4g/tn6reB/fYF42/NtZTRqJz6fru/vyPLEnuIzorXXbJqpYPpwBhsnABsvH8LNCezPjNxWoJaS71mYLvcsMAMZtw3x9ndmbO3clAzWVMsrYjONviT0p4q0apqSYtTmbkmYBXgmhsX+LrT7ucayUgqazmUm1LOzzL7AGA+U7p+q86POHc+eXguAm0J2ByGCjXPHExw3bEDLc4Gn49mSqYUEO4awAuW01orCuuBwA73n4DPBHjRgsOX1J4C0O/g7wnBf4HCre85g5+Ud+BZwt6agYuCh2M2hIIJdCZeG0bMkoisn9hSXaszfeW0VWa4WcMBpsjuM6hGPTPrqhW45j3JcQIDqLqOy0ESKGadPIyhx497KqX28QQTM1S2OOCb2EMNrpmF6WB+7i8C2ATCBV4TZDNo9kgGjcvkzDKshgBcCxMgse2vgNggdjFgMo5zR/nvCeo9d+v81ajzL7CL0qJ0dULmwudFgIeUiUEH7tWAH/XjzBaQTbH8gWA5JW6KuQbWmhhr+lFpaH6q2YEbXV2wLDTgmtlpl/Y7nJCTT5lErZhP1dnWZ5vOxzCmmpVQtquA+/YhY487Qa1yUv3gFEpZr0CznClilvq8o5THOQHIsLr7bG/WEZMs1vSS3XfSxnYfYCwbYXD/G2jKnz5v439MHyB+7HwtMx/wvX1o3U/pGto3k730GSaLbw9k+iXtT8eu0H8l89mB9K4zd+5j3mMunOYOfb5oTYnRpqRQwcUss+4yapKrmIyWZAl9agPcLN9kqdVaEhR2Z8483Vvme4rOj3SS10wSw9ojWevWd+JNKvm+n4sKo5dKhraL2nrHOlaxCBqbCdK13hJzRH5DgS5cuAIeY4vD1jgFsOnWO9g/CeKfYDfNtZa1kKR8Wx0TEgIQmvWbZ/4auFb3bnmhrMhmWu50ZKOrFebaQhaZd7QHPE898XFsnHHCn98LrtEunWKRL37Vaqv381KWfwf41f46Bdxl8fQmXL7kFCC3XzNVSGi92bfAvSTj2taOFOkeLPVYxB5mfSae4li5ERAzWCMZtwffAt7xDMqZFPwB1XmIV8b5JnZ+A+NLEnGAa8EEEqvv9yP+XXpetYSmrzzPbCev2hgs5Lx1So9B+TlpM7bTCL/9X7a1rJX3eWPhX/1sfjmBs5FTXdfRwtprPPbkF6RuezDXtEz3Ps7XnstP9L3MtZOM4uPxVky3MtfaRK6O42zgcPZ//i//PTXXkq3MLOfAIKPNYswq3RHTg1nu6K44I64FFmCt4Vu8DwBIqP09UcrE8zoEpjqDBQAjotN4T4JlMNi6PE6MsJS7hYGXLFkyBFVrPcC1BAglWG13kPeD+/CNTQQcRzO1xEAzN5NP2j4CSCZLg8AX3/tle//hPd+T8cGfYrLpc3R43NGNzskBJbGfeQ8MykYnq9wPnTKXX0JbKeWfNze3cgK9IACsAbRKuSneS5bCy7N0LnwNZF3xH8XIybIR8CDtuYBrYsaBmIvFFRZYHOkIXPc6QGdDgYWld2YdPQIyYKg9iJmAe769fVdAQgmwVzcpWoNyVqQjlh+VBOe/I4dmGHMaT2fvErAGNNuDABwPr0myTLwmS08tOn22aQGQqRF4OLA5Q8AclXmI0aamFGJRYH6kD3Ztinu5SHzeAIPzXgJCB9jNuOCT2EeY65QCpzyKh87L6/b5TuW20tVZS79V2quSvnTDxcLkXKBEhQ0+pOeFZ8G+C2OSDBGwTe8f9Z5HrDOVzj48PGyHhwcGumH6OYfMRgaYOpSCorQQXEk2M/APS+oYIKHTsMYJf2LsPlx9LHANz8nfQ7/v9rYAWazfBJEJhLRnV3CtdO0coEN4GytK4y8jhZIU7kUIOrvBh84o7Q868T4YwtwqW4L3W28N9gPrI/mviG7nQOE6qhL5ZqeGeRPAEiAnhdUPB44xWGt3d5+5v1luSMY5eX8CkcefCealxaaush0w6LOdmVcpyXTKHQPYpqGMp205GRhmjkgUXkFP1psAIoGHC5sq7AB3RRRIZgFxBsp4jnzPGaUBxGoVWyFdrVPiTP2o0mYboQSbZLiM3sxJfgYsT8sLUNctjJbsbzPS+GxhtSAQsnB2CX8n4eNgh89t3TXhsUq/KgCMLhGp3Vxb6lIbWQEkGlpjL6wSjk2cRHedlRaaPvcMcG1kXTUfSvwUq6JKhNB8BKXs0ODU3GldW//DwUCy1sr0ivmU1+pcKlq9rPE8r2aA5/hT34exR8dOB5UF9kLnEtjlYOYQwCsPT/YrpZsq2xTLhc41bZa65qqJjte1pQsCJuO71zNf9917Q+AamETSTwtwYL03NoQwEJoOoiU8jxLRV4IkTz5HwxKabHwC9HVO+ZkcSPA81eZtcEGek1lGGmvtJ78v4Frm0IdjAFOBU2K1xwcja8y+HlmXBjTF5MQ8aZxQ6qAS2DCLBrhmpmVsG88oMtPVEOv6WiWhZLIhqeLu0GxsQNuO9Y+GBrqXnC9ip0WKQr5l5CaY3MQcxg+dgXTK1A30C/TX7o6foOfvZEgFIbWW5dMKXMM56i6RkUMxOy6dO9m93WNEoClg6tCR1Hms8YuGLDuimmWE+Z5lj8UUDFuQNseA+y4QyXNN3yG+kd2fYu02KGJ22WD+Mola5X6uHPF36TtSORKpkW7M0WCcOYwjqZ37y3kXxlr8MIIPSTy9oiu5m2GxXNR7gACaGa4ulcaYodojr6tk2Xp2AEWJYJqNGB3fAY7ovvL7BhfXdRLWnWx3AQKw7+70LiC13NGygQt4McA1b+3+gO9hvFC2VID1vLbzPrs3F0hQyLBBpJSg+f72QezejmtvnA5057jMv2cMu+Rrd3MDXBNqffwd9Y1mK02fvhLhQ+cygBXvdZwXXMPj9icYVP7QksBewbb5/O2/aN3lv4zZHKf59/04LX63LyIfocfh1Lzs18PX/v0WUHZ6TenVU/fMe9+BEHP/otJk/98cp/wd78E85Iyb45d4lTbRtlL2XVIG8HUCYgcI51ilMdO4hwBHlfBxRQh9/8iVxG/yOmHC9ISsVdmaqUGYtWXcYj57ysPDdK194P287hF98tRrY3d/9T3rfLW/9tae1To1yMmbzOJbZ/Dt/a6YQNd/GzSbDLevvU8P98ZNfM9iT2DyPeBawO0dHjntTG4B60Agrnz3+XzeOV0a7LJQjtH//q/+6evllQILbaTUAXc5VMA1LvYE5CiRpPAzAmFpYjEYtc5LMmGZCDlJcuTkWLRwKW46JWxFJfahHiFsMb3QvQ3dJ7vVeEqDuBHw4G5hK0DWJULeVJnGpoK7ttmgTTmEJ8C1RJYvBEfUwVPMKZVWAHRKQCzH/Jm6K/iuH374kUF/HClqrLkkNaWkHBfPJjOgDw8G1xBoS6dtGiGVBzTAJmMEgEF6VOlu9OHDh+3jx0+8R4wRmEt393fsiodgEIvFOLoKOuyUc94GM4nPxlOQhVcKGxNv29HSZo2QtbVG3MlLDQAAKrnhBNlOr9sjygfBpIM4OFg5ZGqASRf9JzmQS9kq151YJgAB4bT32PRIxoGdOnsRH2dpp9kgCTQybnU4VDkM2rrr/tUNU+ymBNn4RrFKdEABXMO1i7nmYDXg2uzclX1BFo4D4A5uVXaTDR9trXzfDI705dYiGODMsmZeXgnAAJyRAQ3qXvkog8ZdWkfQ98ksKOsXhcmm8Vc5MgGe+8ft8+fPLIdBQAHgB80pwKYCqwqgEoI2NiShLYGmGLqoQeMM4LQOwHQLReAlLUftNbwH4Nr1DTqCnm8/vPuxdCLx+4CK0uERWI95wfeF3RjgKuBadO6oXZWA5csXBn0K5sgpEriGgz5dd8Euqs587qqXEjoA4gDgKKat0s46kVhSjHXkLohTaNwBRZUXIyjHGLJzJxiDT9ZEjHC2Sm4BpgVcw/yqIckLgTVm93XaO1vlQ92ZNomvCxyUgLaABO25dFxsRlvWDKFH7/c4yL2K8rguKXdJJtccz4mwSGRH1sM8LBKxUglS0p6JvRh9R3yD1lAz/FISmjOJDFwyK5159v0SWLP9RtImzFElmRR4V2JmBFt5rc5DfDcGIdpAYFZIuk2M6wILx79LrFasjAjxSk/PZccG+OIgZ96xdxiA2s4EACwQxML0mFMkT7jqIufAMWydVM65y+QTjODPJAMyJ459moFrUIWJH5TE+twSC8T/sm0RQJsyOrGNuznIYFkMrTkBvEpAsBGKS/fiV2Qr8br+h9Zvi5dHP06NI1y66AYT9V6Lz+MaVzgz3SCJgEFAT5z1LjtTSafAtfpxwoJ6ak5CoYnBwnSzlpq0ygRGNLi2E4YvQExgWpg85f/VX2a02ABb1lvvcO3IvLuANa+TCua8RlCWKRkBNZhJl24uI9phsVHZydI6eZGZgI0pUMOcSYElSc6C4Q8bfiFNTZzbAM+sx6YE0xVtO94H/bXYdCVWBZ7p7NNAVDdXnCcsKTXQXsGWnh42nwz3+JAEhaHtKh80oEqxlmzvMz6wp0hkaCTxnJG2AHtTPiATkWZLMQFrJqKaDbRfHTCmQIzBelViRhqZeEZ1oxUDUvu1S3HJfqbWbjPsEwzk2vpTdnzPaujg2zQDZ+YDrssOnhPAI7Ojmq14dVWiOsw3J2B00DXoHn9/JLYDVAYMjc5a/DDqLub8ZadrldqKmap1Jr9GR6v2Stiffs22UusUALeAd1XpJLHjMzE6ctlfkRhIwx3bmQmKcK5j9905O+eDSZu2jW+XduHrmu2b2bPnfQK0qOoZv7WC5Ug1jc8EXOOastYcrbOXwg5PKjue+I9rxudYgJ9C9UaiTtfcRaiODY7Pdt+4k0syTN8A15JgGN+ZGJS2YHx3vR4AxM8g/63Ht/yNCXCO65wCFyZgtOyz3fO/DUz0GJ0C1zwS38XYmStm//evgWunAIQATIkX5vUCsPVrBljsJ83x4HN4HU7AkNdNWajPjnxuxii0x2XfA67BtkKSQ/Yv/rRsVWs5Zo55fsd/Dbhmn48xnu+R+ydg0QlwLVVWpi3Z+otUEiLCAnCN8nI92yqBYct5NG3lN43fnHptsRC7BFJ8rbyc+C7/zvWUePSetV/8tXW0rgOdvXvALGMw7UBs83+U4NpIph3tmx1oTvvmk/+7wbX/7X/6J6/I+sFJUFnSrGsW0z7CrsyMmjadMkAEpxQkN/BW4Fp1GZI1Z7BR4IEC+7DH4vyQZSOErgw2WFzQcCKIZf0NBX/S94moNZ0WOMZnXvgBh4ZmWVTb4nzge7Qw5LwUnFi6MCutm+/EIc0SSpX1pVFBwDUdNnbqDTR++vQDQa84X8koLiyBYgqEWYXspwEuCnW67bw7dykIMMA2Mpi4jwAI+E5896cffqBjiXED+PH57meWjqkRhUpzSZl3BySyWJxBCHhCLTcG21S2UJC8lA1wFF26I/CJczI0ithx0gXpcIzxVzHUFLwDuGgHNS3ire9loHJqZuH9cppRMtIsiXl4JLjjfFnUmcucLIIAd+lYFbHn7mZHzTNqlYnxB5CD7epfDQhbRDXdNOPsVulfgdEuM3JXrnlAkIXHfSQAWWwzB2LUdum1lqxd2H5gvhVrj06LvIh5YLVDj+5lKs2U8St0VOARdXWM0OsizgIarbduHgAfgDoIZsgeurwiYAcg7fPPnxnE41oEfcymErj2zHEjM5LjJnAN4ESYalcAycAQw3i4zFa/k2YPyopSyv3rT3/PjFbdt9iMeI8AE/x9znv2BV7X76H11g0jUmLJslAEa3WA+ZC0Yy79odQqOuBzMAxrR9Dz+prsNjKQhkNAgIiBkZlr1dlO7yWjwrYAIOYDwPA7lHsKFA1Y0ECtAF90YCVL8PFBQBm9pTMFaHBYoiU4gh1pR6XRQTcdWME1M4FGw4olCIVt32mEVXDnk6t96MFgM4glv7ef2dQ/NzpB0Kzu0nKuFCAFLG/wKg5Ts6wxx9ByyjyqzEnHS/RDKbDuxAjWjErLmtmwTypFFgFMnOpKmpwV6+d9diJQDUDn68mhs8uFBJBLHAN+csx4g9JbU9dAfSDsEWZG51rKdteCKe0slFI+EVzrzqJKzri5RInyuxGJg3+e0QYzpfWoMSvm9+wgSfa19lccEBse3bcBNiXCZMMztsWem4zK4eUISAB4BoDYwPWoRyD44M6dYa0VuBabXsygof1U3RaVuJHPsG2X2Ktmj9fZ7TJTCaKrIyGbEbgLKJoTCIRTV1D8m+xel0rOMlKVi6pbaJV/lvMtJ7zYxwEMhz05rvZIpJg1rYUtNqXXWPbeCCpTBifmXydRNe9ilgXQlq8jW8WVkOoFC+7HVwqDDc+GWwfIpox/lxTLNyROStsurbVrd4QWiw37D2A4wDckey+vBIjRVrNxSQvVJ2iRRqj2Cs8i+gOpIGivmAkvdp/2+UrtrTOeYQGuA9iIuafETH4o8YCGRvbtkhgO+zxjxgSGy415RpotGZ86yb74f/k3S8rpK4m9StBlgGsZW45vSnELXBOjrpNlmld9RxiFCkidYxl7tgN+AUNdrq8g9EyJNXfLDMNa4zCSqAbOdM5Z98zGNmdZs08jfN9MZlWDdBIx57RK3OUj8sdJdT1H66dh2LKvxPBr5liCysMXsO/V2KC0lQyi4XkUt2RoAliLqbiWoQtY1hzNZhU+g+o8GAyR2MgTiJb2z9TJa/9tCdwH82/1dYM1hFnhzw+7nHNNwNrKvFA+ZATcmdvERgbeC2BLMmW55x24tmOjHAFOBtcCuMRfHUeAraPRQF9e/qo76u7PnQkyGzRRTDcj4/03+Oz6JcDaAI2WM+8EUHTqWybwIP3XXkcZ/6Nx+MZ9ze/Zw5vzmvv7WcA1uiz2W0bzllOfmfPIM8FfqtPr+L+AWOUP7DTXarcNnevoNeJ3YVEzHirANI3TzFyrygRX4ZgdVz5EfKYkJIc/FjuW7ypwPHs74GuYlb7PNNEou+szVsw1XrVSWm2X8/qyenymHI/dMWC9vmeZCycaZKe14PtM6O+rhE7kShjbnt4Tb70acG3O3bIOF3DqbXZbfeb/D+baHwCuhUCwmnKTCLhuGjM6+8t/8Y9fUe4EvITAgBehAono4QyB5x4VgUtxaswUWQ5ds9PwGjWXXl4IMqUULqVT6upmMXg4JwBbvnyhAQKYcX93z8AZAfHtze2gJobVda6sMpwJuMtmY00GAtkPA3TQqhb3RM6I2DkcvIEKlyHikpXmTzTlcL1mrim7mlK+KvlyueO+bHQauAT11IRxphfOZtJMLQzqQL30PzrLLqBSAU+cwvfv328//PADmXNwPjGWv/3tb7ff//x7gkUoo5NjKEYi2A7qOPhQzo46hd5s1ze37H6FuXG/li7z8nhJqFvdtLIOMO/RYMpzsjW69fOilcOOLdb5gGGYbAQ5wOrOlXLF2TwijMiMQZZonB98NgcXHGcePKO8AvcaxkZYY3l/jNiBbKMDteCyNlPWi7XFTovUrrMoPJsGdGl0NV18w2phLaHDZdZJDCEAKRp/Z8gDruG7MIbXZCpGV6OdtDx7AgFlhNhSq5zvKf6d8uo8f0TXE3Rw9RtcA9gNnT+CftbXOhyevVfvtstLdfNFxhmsNZTHPjzcb2B9YhcCJCdLAocCwTWUo6FEqLV5CLDZBgXAT7efZJ9++tWfVll1yiUwF1yztDNik+KZMR4ZQwVsAulkFzogSeCD71KZs4WuHSzIEea3WeRbwR3wCQE/cv5YAu/PC8xUkoHja90tgg1Y834f5jlBCHUHD0/b3f09AXEAbCw3MhttlhinTAbWLJQAACAASURBVDSdEvkMBr/vD48sSaONG6VI6mjYguQK4PSTv1fw4GXMteAmKzM7SWoYxiBlQgHWk75a1rzBK4NHEwSupEe003y2YM9HOwvJjeyrlEiKM50uUilDuyTLEcwYMh9TDuQS44C1ZEKmPN/zUE6dddJiG9R4Q0y66LpxjZqlVqWkM7FTzRFy1liUnEANmFACkDj3Bhkx3FVaG+YeQTbZrWIUmdlf+iYOEgEcIZgEi1t2TExmrr0hNE6BdGuO5OzPmZwGELGD+g6vD3c4JVvHKSB/kZJoYZ1QP9OBMZq7DDCEzztAPo6Dz+c44/QbMEZmVxbY6OYjPPPrx0mYEegryM6a1lqPTij3qkFA3G+003LNsM8ArFFYngwis2CeBaSFsaYGBtpPYRrV/gpbDQL3tBHdhIljasZ/AvbpF4iNf+LAYL1v2JgJptVgQ/+FzeRObIv3GwF3vZnzXiz8lEaLuZbkmABpJy88h/M8q2YOBBGd9LO9EzgL5xK+zSttPJsYsMQfYJpYbGpiozLvq2sAfQLZAoilKzATN7WOXObssWDH8Rs1splyCLwHsI5H0yI8ezRBc2YL1BGYl+QMPkM5BJ53qbjohJ/GTuOGMWLZ6OvLkgyB9MFy7lbiOXq2ruIgI0KAkrrLhrVm5li6PrsMPR1w9+CazjCBYmEWTobGDIUr4TC6j5eWIrsgi0lSyaQC1gSu1fUHCwRAqPZwA0w6e1rjdsoBzCqWxKVhrnGe3EApzDUFeJImCRDZDXvEcGGX60SO59t2eD64a+jU4ev3zJLsbDmsh5yZ03/MmVUgaeRDPAa0lEN3qHblKXBtaLMt4N6IQbJPtVe1X2PX8j1M6g1SQFsCrX0Bvz5DyofphPT8jqqy8hzG58y4BDBdQJrFxjT4n3FbXYCphv92gD8BnDxvgP7EcnNsC3DwPMTnceB3wpDaWu5ArIzvvPcFKArzx1csEO8EAHdq7uFX8uwc51Ps/zKMvi/8jvJFSba9AdK++YA5FXafK39rImO7Et09iJPvoM0xWJvZnixCjt08zzFmsQejFDtjXOe0E1h4fQHX7HvQ9zOAMctC5afrPKXdc4wX0H1/P/tjNTa0pDZG+Wf89OwRJRHsVw1AkvvhhI5XM9gy0Cub9dS8nZjik9Ob+8b7A67ptZGc9Vk8bQbmSuP1rVXTTMT2z/WZI9D8jXX21W/4Twxc25eDF5DpgUzIT1v9l//iHxFS6pJIoeoMbk13F8tEmZGeIGklkXWWLqNpde2FSWaQRbI5mdBOcyCT7opxlNQMwAeyHX6yXw4Hgmv4j2wEaoq5LHGUFPGQxwY8N0suzme0cxzwlFE2Y4IBg0tXmL0aKLwYFbPYyc8MdNyADe5f+lZw6FIuwfBoZFSl1ZSyvv3hrA5+yoLJoAC0bDFZbpZid/jacV5MgdVB14Ervuv9+w/bp0+ftg8fP/LaKB373e9+t90/YDxft48fPoo95DIiMgyi32PqfUpB0O0uh7NtC79vlqIo+xd9EhkQgmtmZkVvDOwphpo2CAxIUAIUg1UZYLHLGBRZJ6mbYqgERICJypMCrsW4xGkDyBNHQCXMAlqVJWk9lXl47YE6ZaIFnuFQxFoVSKR5J6MhXRct3F8gQIKolCSU3lmyjjLKCPTDyoqRFlgjgefpcAagvL5Rua80e9IsYmWuTf067WWVe8TZFXNUAUWDa60nkiCVHSkfxSQ9oKyRlGqVCyVQpp6cu+lJC+yeP9jHANIIriGQYmmomHEoC8WfZBKReQbWmsAtlfjpdQX+1kPctu2nX/1Ee0LA1GF+Solu3DEUZcOYS7AUZkOVdBkFMBI/VoemDkCCf7ZrZBJ5v7GMr1gA6qBXYAK1KKV7JXsmIC3gGoEHlDDT2SVaop8I17PRgUqB0mjg/kEdQO/vH2gjME/qIgeAE+WiAjrVNCK6Us6cnZ9vDwbXmmGSEjq3LifAI+CNbGKXxNXhHrtiECUOvPaK7DVAoUiypVRGQrFdktSOuHIX9fli0rkk3bphFbRinWB/lS5cuu9ZkyOORCWFlPDhuiGgZK0NanfIXmEvFRPSWk9ivaQJg5xfrNHoumUdqjGBgCpo7FBPCt9l0I22xWddSk/F3JEFN0dPepyxP4Kt1IXR5V9yFrUGAwLLJqhjKdeqS9FrTjgP0lt7eD5Uoqg17tq7nY4W1vyXJwGwlWToyi6z1QOuKaAOsO5OSAaazX6tYA5i5A2upcFFNhzWGvU4Xf4WcI17nEyyM+qKSu8ytk3eYEq49wAbHWDbdklKyC6G8VmAsdlYBMYBWLPDaqQIXAIawIwsNnUBZXdu/B2JJso/mLFGfbcw17oshawadhPFGaEumzoju5xPfpV9q+GgVoJuzwxIV77yYZwP9KblOkuGfrCasvaStLOLXGUeKsG/kH0aTAHJQ0gMGuu9moOk1IfAcJfnEQxNotJNawiuoYnS+Xkx1wCwAWgjCA5mGUEqlY5eXQNcE9Cl6gRpBkZnjWch1sgIDqA3i47jN7c33LcYA5XWqithxjjduNXNU6X2WBdikLtM3Dq62Hv4HUpD6WN4jSThJ58tiRbtY1z//uFB3c59piAQFTjnvbtnf3FduOMs1gnZkO4QqlDGPpN1GnFGpMOvn03z2YyyBfxKqRX9yunlyhYnWSC7kzRBgzH0WR1AyHa03l7ExgXQp6JhD66t3UwbENRdB8iV3wX/qpncxdKuLqRhXzm5nFJtln6Laaat0Of208sTS0MZkPtcSGRZZ5PHOXA114/L53k1JxLjvyuZpqvwrLdmFD/vfZ/AcglMwxYi4KBvyz10tHsSVXeyz3IVk4W20+yq76Wd09rhGT8+cwokC0AQf2exI7FNA2Bd7z3f2kyOk9F7NNeOOp/m87FMjGiWFwOuTSBxgnwFAPo5zcuqJMb6DQ3+ztf3oMEeJJpzmrWbs2t//aPv4xn7bXBtD1y+Ba5N5uHpuXj7jjLX++fJkMtv8G7w+qrKGMfT9Lvn2TVYkIpbBzjDS6k8dMZXSkoMG+BzjDZpJJ4VMDYwtQfEtGZl83X+NF6hHbC7nx2CRf9811xBzMceh8y3kgAtk2WH3mfMvl3oqAbi9Zo1fgRujQNtD7DR1uzMQvvR+3FJnV5bgvL5DP7PvOjX1u2Mi7Mu3wLWjtbSNzdEHugXoHxvXisUylP8yd2HBph36hnaDutzWUNax12Gvr6v7Z2SOrZfANdUmgL9LWcoETDYsUlHPXZFC3psJDQbp4SnZymLD9+Ub4Tqze5uQ6w0ZjTUeojqilEmMX8AMQCF5PyAjXBrAMIih5OerEZBcnbSFjsbMmhzskw+ZOF4yeFp5treUGbKlIXVD8A1DDCeK7pZzHRFCwYMNDqLcgxTirYHcOJsBRENiyyBWIAifU5Z73JMnMFKsCM7IBAGWVzorYG9BoF3OHpw+MCCgVOA7/n4/gMdTwZAzwcBWdClGGwHfa0D6QBidAS12rpTn6n1kk93SZ205+LM4B4iTstQ03R+BZpN96UjbG0aaaLE4bIOEwJhO9fRllNmbu3wSVCFQvtqmoDfV7BMQKjnvh2taPRYZ8obhSUeEfetQF5MK4wBgUR816P0sRA0sqQmzmrEN60LU9nAWMvXV2bx5aS1QYjQJoKOLoXQPXL8Ly4dfIoJwzW6aJZsDAwIsD096X7ZySzgmgFyl0qqfCxlFgZgIsSNwPLgOYT2XIlbdokGXsMcY8zZPOPxkZ1veb8IRDYzi8gCEutHOJN0zqjFw7JQAyMEOVQ2FFAjA/TTj3+yXV3fCHS08aM2W7EtBVZmHQSoIJBi4Iwwve2hggP9u8A3bngzJNyBUEBV9O2s8wOGHLrK4jntQKWjKBh7Ae0AronptW0vLL+GHfmyHVyiBKBM5UooRwMb8MB9i/JQ7BeAifgd3nePUlCut4ODRAQXsWOCGx+elLGPhhO7urqLb7R8yhHxnqQI9+KMKEiRYLr+jN0mkEFQKOLSKgXfMxpaMyulyDm8Uhbj0vwABKb7pwtvgjmskxxsi+Zazi6zcHjGpO09wE6A005cEFxzM5TW3gNzZiSUzG5kcJ/mKU4k0a47QKNm1IXKlfEnM58OYvD3AH1ao07OAByCKLqTKnQsAXC50x4TDda7pC13B1Hs67DXqJfpQJT3YpAY4w5A6vHLYdGjqSApLqa8xnJ+sa/ZmbkSaXLWyvWpTdLgGvU3reXWbCIF53FMkpBgMsDle/qdGwBYS0lrLiwqAydgrbhBQHRKc36K1aNyshItNwCXpA5BO+pF9noM24TrGHNycbFhtAGsgZ1MlgyTTPiM5gV/B6B2IIsNe9MMNbKLzDBi2ag19AiiBCxDQxHMPM4bgIJK5igqF2jlrGWBP+XU+SCIg9enQsTnswvNZPP7T4Fr0ktlaKNgyMLoOlNcblUlYC7DDhPH7DOCyGkwU+eaAC6W6pK1BXsAfzJdMcNtRBsE+HRISqGpAdhrVywPJXvUUgCXl2fb1TU0MsVkE8MYzQzCPFMFAzXYnMyMv4aGSPB3CK6xS3Ya0ghMUkmlOn1rbYsRK99DwHKYa0k24Tr4XWQYeJagxNDrJJ2/5bSatUe9UXRsdsOBIizoOlmDnOcq4TQgY6AowJoYnV32KT9Dfk3AtRmIx1dKIJWmE9JNk06dw86CbBNU0icJozg7f/giJmYMkNBarGHiJcYpVlkHuFODOX4al93oVi5pDc3NbLjEku9o05W2WpdYk7UWINJbS8fILBVzVUvpbzrRkPJobqUe59gZaWIq8Ru/quyXfUrsLfmASigJbEhg5ncPRktYhHKr16BSZuHtgFOqARF435Wy+nNLMKzH4n9h3ctMmP0Wo7IrDc015p8FXH0DXOuAf4XGCiwY4BrXaRzeXWxcgMgYo6zVioF8/xO85H16bc1Lfi2YriB6j14E1j7FCvQDhbk2rz/Hqu229rvWkfx87v+AnusbZxhQDbpiM3JGECwdYzAv8a2/HwEJXrTLcwxmVsuk+NwJ4ObPreCN7qr9DnvtTsisRAjLzxiczn2lW2j5IZqk5bEC4Hn7CkTOnp7rZvqzu/EKsJeyUNr7wVxTDNf7NMw1gfcpb9dFNQYruKbb8OdDL5/r/miiMB56/5yjPPpconOuyq4OQHNs78Jv6rWYwG8slD249i1grb/z+8Cub63Xt3//dwPXsj731z25L0zyC06zB9dqfvfgmhz74dyOck/S41lq6CC42DExnOmkIEcx7BpMQG02MC4sfI7Xkw0CsyXOhpgDZg840y9heLBl9D78G9nJ6IqlJATXo74SNBrOJDKbjclgEz8sNdXJm9IXUXMnuCbdNSLVu4NKrzW4Bt21LOZ0ZsyhV8CHBd/zbClVCKhT42MDie9E0IdthaBbTrJKPXM/E1zjWDpLn3sJkIdSTjqaNwIjwX5hIH44uAxKAAMC/IBrCsyl4SHwJwdAxJUxp9C7UejdgKlYOindlB6fxjDlhXhmAC5pRsHOddTOkaNIxg8PfAvklsg6Qh9dj+CIu5iKFaQsaXUSC5XYwEl0eADOytHVGmLZh0GXaQxhvPQZgVEtdmwjZ+CSxtagrvSIZGDTMRP6YlnbyQhTCNoZ7gSi80+8L51rE0hyLq0xxsO4nPEIziNDo0BdDD90gBWrpgIQ6m6FPXJQEM7ygDj5AqMzlym/0XmvzLnGQiXB0TucnXH6vNOB8PnzHbuSwvlXcwqBS/heglnYg1zrl9u1y96gp0WGGkEKi9AjJDW4QP0sA24xbGCugT04GaHYPyzzg5i9tSAzbtkbfH06Bj6M5QgowUBAxQylLolx502uyFEWin2CYA6BOjvBvnIfbyy3J52NrD063qN0CPuBoPaLSkDDQCsh6+cvfE0AGhogbNslmkdQAwjgmvYzdfRYHmeGzhC+JrjmLqZxImR/o2s1sFwzEMMsjZMclpYcmbaNsAW45jNBAwSvYlxozyeTNoKglCF670SXSYL8CkyTWcecKUli4Ij2yBnPkdmsrpnO6rEjVObNnWg5n+hAaKc2zGAA1ppnM93cHCVSB7AT0u+Traz3Rn8KZdnUkLrebm/AlrE2JhsbqMFJyo+15gQuYCvPpEqVAlsMn3bH60tZ7jB4pHFGhxx7yqyYkjww+AtA6kBwrTtQzhJaQ2pOekjcO8kA2v2AOmb9YLhz/pOR4RLOVwKMYfvpjOKaGeLFOt9HooJnlhg8ZIEN5lAnsRRWic0XRll3icUYRM+KHXqznkZJKEH9iKCP15s1dr6de88+oyMhEiNkg0KbyYL0OOs4pmgsAgD8aXtkAxGVieJ1gG7FZKP+WoNqhrJcfnrB/SFwbQYedssGs2pxTu0Ay6nzCDECX13CxOl2yWsuiuFRTH4FKAHgcC6l1Jh7rnyfZgfJH1BSBKc28p9kgVLOIwwy24IqC/Vz+jznuh92FeWh2Fu36B4KgM1JFQDfANbQVXQ2IAhzDecBy/3TUddrEfurmGvoJm3gLfsltkMNW7Rmri7VoTulHAmUcmaLxekmIAZXwgyTjQ771CWYLMU0gGeJjEgxJCiMzzoBMYFtCkQFEmFdtT0PuIb7U6Io4JrkMgLWxZdJ8CUfvP0pzqMbLxTAa3xHAWQ0Z5NtmswhMZ9oe0rPLUB71mXWpHz/2LXAJ/tAUOyuFyVr3GBigmtJQC7gWukWhrUmH0U/AOYUmAZcwx1x7+ArsHCTJ07gOpLz8WknyBZAlqCIAd6sqdmYKk1AsJj2AXGAm/hJE1xbbV6PX+9uzUWNXbB4s8L1Xf2eZYwT7OfMGO+dBmQCFPvSvtiEaW36eTp4njZN77V/ND4on1IgNP+zFNEE1+o6AWbGs+VSkz2/D/wLiPGbvxdcW2zvGHfZ1+n79JX34Frey3VyBJAoXmaibAdoLrPv+Hn/zFl7p66b360ng2fjBGh46n371+Z6OgLXMj47cG2uoYwZE+hayAtzjTbJbDHajHE+hoRTLLcT4NqpZ+DbhmzCvAfOTR2j+ktsFX6XeTkFrgXTaHBNpbo9Rrleg2vL75Yze67MPQgFZmq/uc+KYRV25/9iI37JxKp94QLg/pKPTQCv1utYW6vt+48fXHtr3PYAW3yv7wTX/uw19PoXsNdS0uIuoCkNTTCaTj/Rucr7J2OmyrfcGh7OfJgLAt+ULZ2ORjYZE/9a8dvF2YUy+nY04PTAgcIPNkEBINtGrQ3Y4efXZ2XfA7DAAUKW73AgwMbAN50m0SF1aNCAQcLlZmCoNmVKLAgwqswAwQ0dFARYLnWlc2QdIzwDxLjDalOgL1aQDtmpjzXKQgeIVw6wBXY9LDq6nGHE80irTZs8zifANZRIyHl+3X7+/Fmlea+v28dPH1lmB0aRmCAGGK3TUZnVsHOs2QNghWUtLIu0eDx1rdAQQx0y2aUO92MBcfxdjDUABBJbF/hzzUCdJXBPchAJdjp4U6msAFGuLWuOpXRLhk6Jv2S2mYtmoIx7w/0AtFBpYtYKHKRoeMlI9jxwLB3wJStcjEIDpZhrfjee63CoAJfgInSyIOIPfSwz18TUvNioa2jGhkqklQ2Jtgv3mUVOS2eNYPI1gWncsxzb7nAWx09d7DSGASFb4w9sqhYV1z4Q2LUc0Ph36UN1zb4AR+sVlWC7AvIGI1XKSOcWHUkf0CEUZTEHdxuDA22/VggPGWwUt7b+GsAngFnRWou+IdczmA7XNyrVZLmYjPZvfv0T11H2lppbIDBD9z8FCnSKWV4nfbXYpnJSzIyMXdMBq3tTl0qm+4uBCEBBdVSjqcFmEepNZUa4PTJ+obuGeQcTBuVvAMLcGEPrywL9+ByBSzHWSk8N4Bo0J+/dqMD7jppaBAPAOM16sH6PdfFSVor3kQllUI9zVl0U3cQlGnIcLwEXiUJklx10kVKarHwCLYNrZFwYNNpnYofgtEA3AU/SJ0pJc3eCWjJ0sYcG11iKAxYGWWCDlm8HTwBWlxOzNNPdZpc/U2pdwuViGoO9Rrvtxhgq/XbjlAHEYa/ih6VtN9fbOyR9rLvEs4FsBwTwOQPS9EeQiw4BC2Of6G5lmhHXnSQFBPSFNchSYyaLFJzGeaXdfP2yPW/R00v3LYElXM/QzUuDF5e3JijR76UtmkA3TOQAdDkfMIss9TSzTh0F7azG2hXwlfUpDbV0g56lsXmGBOUsvzarTGuSJ5/Oea/76GnG0RNoh07NYM6C0YnGDska43w2a4nNbcQ2fULix4D1A/eowDXscVgqgWvPG3738PhEBhvBZJeEClwTi03duAQ0CWhUeSt4W2R4OnjIXMSc2Mu371OPKRtdQfIA1zwU0yEOJOkYxgkwNz0YoFneJ9DMbMgk1VwiqP1v9qLPBe4fPonKO6tDpzutEog0uJYy9IA4PHOzf1yeLYAN9hogGxJeOLfRDKbBtZyPLE11A50JrpFVtKnTOOw+/EAmNsx+l6+kRE58y5SFXl+pyZRYLma7GDyqwIHrTedhSqZxnazb+LA4f+ucdSIF/nSDa9oXe7C5wSrchP1HArbS+kvSUQwndRGlfAclALq0PICX1p3WHhOQ1vTC7+MfNhiXILAbjs1GKhxzNzHTsa0S60oMpEqjUCMtSr3XnU2x37Qb7KP6PQOoSwDaQKFscZh0Sniaqequ1jUWlZCIBIESwDGxAQQXcK0qcFY/HP9KUjkalTwrqTsnuYeZIC9mItemOkfLtnfCKrHMTEAmcGM9xpBBkHlr1krv7ZSVMe0+AFPZG33MpUlDMyvgTYGiKSc3wtjxjeakTP98AHsCeY7c01vgjubSc51rjr0V302mUb5cg2sp5/UaTlGon01Acbpxp/mW59ryPiu4ljTRGMkdyDRBbt/mETuK+/8EG6h8yEGOiFmeoNQEmwJOFNiki/ho6+9hjDGMe7CUut8B2u2foeao5juXXxGZeY+9hvTefPcJDKfuqsbENjTrbAITE9gqHzT3vi8bnSxe6odL/klkg7mpdqDN+OfUdZMN1E/2B6dfi3ex/eX/pznAPAcWhrkbTPESrWvWo9Y3o63QJCRt1DGp9dde9xr8JAd81TYeC3Fvz2DLfAZfOPVNtc/te+8LWE9/5vjVeoxToO0oey8H5psXPgYTv/mRvCHScS06+/ZHFxHb/s79XjgG1+StH++1XGNOrKsv/9e/+IevcpKQFRvgmks40jlpbm4cQAh2eRA7kJKxlBOjEk8Fs2HFyNF9UtBZpXRrN6Ms+Bz+zKFzoemgRpCsjqE3vHYAEyxglD4iVASLB4wEaTZYaN6BLUtpDBjhuRQ8a6Ml6APzrYQSB8jGEg5RfrZXAhkaKzjPybBOcA1OOxkH7lyoRgMryi2AqAETBgrW2BKLSWOa0st4hzQUDvjpxCLIOlcZLb8PmeCbm+3jp0+UGwFz67e//b8ZNGB+fvj0iXN09/PPPKglyZBMI8omVG6jjqwaS9w/HRw0NMABZzYFtK2oiTLANTpyCZ4R6JB588ASQTwv5h/zCAeG1zS4Bo0hBXfW1HG5KJ1CdvvC2hFwyqVuxwJsHjmSk00HJh2APYjqA+wC0CPh/JR0ybFuox2mlph86KppAd6zjQ0dIJJ/8+7WzMIv25ObG0g7ayvNNQR20mZTKTOel/uLQbTAENpZdpVsVgrNsNd6nPnosAkkNWPNDEMykMbfoZyYwyyahvh3ADmANo/3dwIFa4bCojFzqDJ03kNco2GhunMg947AwowxtNjIUgOg+WgNMJaOYr1gjaHHrBl/YfVcwI6gJOiyOoaqtA5XJg2KByxsBhuhuAOo3Ldt+5Nf/bq0DMNqBNjGZgK1P0AgwxhDm60z8yrhGJp7Zonim/H9VYLKeznbXqOrQ6YGwFKVd9qdLgCS2jzuJHtFBsUFGzYAXH6AftrDHTUPsR9kqCVanuy7NJ2su/aEkniVhbJclE0/sGeeXcamUuU42Cz9JENUnW2pw0aNOAUGAbPEXJPdEIVez0hn1+zNBtdCe+9y5WT6FGS9bs8uCwV4MEV628kz4ALgAeD8GOvY3aLyD0cizsgMAooFZSZBBRXjHBKg5pJtNmtJF1EEQQbb6myKbiTsEpiiAucDroXlyjLSAggErOE73t3cGGDD+nRZKAHAgGtmyrqsWceNEgZ5rg5+Vkc7Ti513i6vuAfEkIDQuMB0TFiBa7SbzwTXkPhMsE876XGtYM+i4GT6pTviYHMm4cLzzmX+5i2Wk4HfQLxcNhnghdi10dzS/ff6kqan9lwA5IBdYYvj/pjgGF1uVQJqW8xryuFO+fF8NnUmVfMZdRhUiW1o59G044oH8HV+xj0CEBp7DBqFBLixPwAjvZ7x7wDXwGq7h50DmMZ9MjTXntMIJIFJO11IWrywoYE6hmbfa8+NyrCU+BgExVmVAHk6dbryafZaOfkJsq3LZkJh+fb2+1WW6mCD4AH9DSVP+C0O0MK6BNwIgA32kYkKd/MNIyH6jQWam+UkG+zSaQQ8DJ6QxDCD7UbgMbqEAuBWkuS6kk/yheRTlcYtkqMuKxSDWR2gE5RNlqKYzO7ezMYBr0w+JmbjOAcQgk5futVWIkwMeT6zy/JmOTJ8SzCEVQatcy9+bGkSEVwbupgOQsTW0MwlkUVwjexIMfo14wbXzJpLA6mAXWQgBlirUiYL2Y+KBD2rWK3aBw3GpaQ7IWF8z0pCv1qjc3TKbABJ94l91RqHKh3V62t5axLDAXEriLYfFyad9BVbB5HJSQDf1kAk0O6zaOoxq3mINe7wjBc5rbNLmp1ZcEJ1TRe4J0DUGomxGWHemgGJp5afbBYOI9ZZrjfQippLSwGwYmOMTQFJPj2FS/o//IXqhkpKmcWXN8hvMkiWj4dBGDChwC8lQvps9ZcYYYtvnW9OMrb+PcAd7aGe4wmkFrRQts1QqxNeM2ANEKynCFvPwCzXfrQqpX8XLbnc0+ykXa+F+VZDuKIbiQECrvfK6CdN4D0D8GA0pfWEZAAAIABJREFUeFet7/Ed81v24Jo3c/JEc0ibOZy98pWyzwKO51x43GLPlODRV5wC0+bKis+s+zvBahqvZX4cPituKcCqPyv/LIkma5inHNzGR7tS52L8R/yqGoK54oy/dxPCKjj2RNQ5mZVo+5c9SbJHQN/BdA+KWKBnYnJjArU3R1lo9gY6gHOt801e/z6X5/2dwp9qDYxtrkMgYHEviz3QsySfs74LVHfkvfej63JZD6oKSDKGU17/G0tyLvRlpfrgWF7zQlvAQMXX667bX8g7fjeXp97lJXP0qzkHb33Ou6CRY+2KHhkjr6eGjiPlxLHCtsUw+xrt8/HK//bP/9tXsTxcEuXyNDoSBDsEUvDgtgNAkOtaGUI4GsnC44Kg88PZltHWphKLyGV57qxEjQIHGry+N5DQZgV0jj0NoshBFltBGbmikJLZdMGSUDpbJUCuDocMPpOhrNI/OTlw6MgYIjBhH9xC6i2mmI2PgAlOvkEwvr9Zci62EMhjrRAJ8l5ahyalEu1ga+OsGcRMUbJ3pXFkzQw6vwjuzXhgBo2dNC+ps4bPIRD7+//gv9xQvvq3f/3X21/91V/xeQG4pUOiOu+pFHQuWjgyZL4cntwdUFpnLAn1OEZs+xoaeAgqU2LLDauFCIfz4e5zAVttFNqAMFBkaShYOgcCg1hbEuHHjwAxatal1C+NI+wkX9+8k+aFDwW5odpDCEIfHh/4LLgfOO6wg8xeh7lGtoHWiAy8Qaz8GzphcPRvlRkPMIP3cSxfN4Ild+jq+Pm+stVay2ZqomwUzje71MWZRadIGzt33rw8B/CIUjSUvihY73trkXgG71hpU/DTTl8YJ3FGmPmlPpEYVAENxS7wM0cjJIkdjqWc4e7U5r3uzxBaspNDDRoEsygFPSizTqboKJGT0LvGOfo7YjMg67uVdpUObNgEdxEFGGvAWOLXKkGDZo+YtWIFpXxOnUJhn6zN45xygxBmSSF85toS06m+17qDcT5xCCH/jrECiHBBAPuGrLSU6iRTL5sk0EOOjUpzsJ/AjgGLEo0IALZ1AxALWPM90AhEKai07R7B+nSnZdq/80u+hms8QGstWoABMliqJr226q5WJTruiuygI6Cakjmyu3hGsu+sJ6H7Hx6AnfMC2HBtWk+Z2HL6zXZMgwOCaJJOHP8FeLED7TNItsjZxiQ4/LsE7XSGcM/WJnPe3nZeX6KSbfk96LIm+Tw1IBC72aWidkAZ2OP8Mgib97Fs1J1DpQcovUCJs1+xNJR6gfy7NAPVQTRALQA2AQZ0JKMNWeLw1rKzVpnWoYFXO3loKPPu3fsSahcDRmMQIB1nHbviEWCTliYTSmgGxASJgsXYdkwGzr7sJy6D0llb+oA6yxsmU3wJa5FwblwCTW63gj/uGzdfwNxHuwhAC21zpAJsx1Hqh/WG97HcmVqBXV6W64mwZ32rpeOoEkPQxCJwHEagxcWxzqWlBnDPTQforQtgw/dxv6HzMRmkeh/wuSf8foBp+DfOw4BJ0WfDg9EWRHeNQcMZdd1SRj23gM76ZVMoeZVsee0Wv8d/nHLYBdQddxiNP1FOeu0Jl/vaq47Plu+e5VfaS6/UXLtEFTyCY5dVp0tbnM8+UyD7IDa3mmSNEmvaa/mGaGAAhvY1ALZr2HKB4be36viMz80R0llwy4QqbD3Xb/RuX76I5Qyf5PyCiUXsFSbnrGlK9vbry/arX/9oe6Ukgeyc9pTsm/QjVfb1qjPZEh3RXFNyUggpS06Lpf9IPyC+m0Ae673NLuKDIdHJWZc5GjASYbx1/AIYPT/hO6SVXInpgOhe17W6xgAqSFVgRVDIgKEa87hczQAcK00o39HdjatMyzafY+VxwucxTtif7PQ7mnXxPB3gEvcKNeRUiq312aXlWuPyOSsJYx1EvM6O2vQ5JFuhcyM6SAb4zAjHIRC9MgEzzfat0tkZdJcEgq9nEFoSBl1uvz+r6K957VR39gJ44g/kmBJjXd1YW15E4hl69gJ/4nPhzMIGLDBC79R5qM/4hZHYUAmY9qV/XYiLq2D0IPnl0uk+z5jviUlaAf9jEKfO8LJhdXneJoF9278jAEFfJvC71rRHZQEFV9Aoga/GLc82SQ19M7UP0rWzGsEkpt3dOAH+sT79632znf2zTHCNj2X2fuJcbl/HIPRpqH2osYlfme9tdtL03RvYpL8+tLjnE+zBtfyu4s2hmX785CfGwgmPNBmYdqX+XsmZ9i9rPj3HdV6UDTbgP1hnkCJKMhcfkyxBKiqUlFBzo1eB6NZdF1HGHav9oPJzxvryXqJtss3h8hndXA0RFqaBSzzS5ki6aeIdKp/VnMgMx/gOiKnznWPPjrXpv74JzPH3a5ly2Hdvzd1cl4x4cXEeXbGFsbPeZ3tAcZwpebhW5dX9HP1nOaC59nL24L0cK+MuPsiKNKMpSpOcvnLr3+3tR5Il0060fei9o30Vm7nc2wCqAwwXG7LioB3TsG5ttTNn//p/+K9fGVxCMN2HrUTf5Zxg9HVwZgOP7KHZWOqKqEWG7oUISvD3LgU1Q+xMnVLEhIqWhTcNaQ9dj17i7QWOtSmYziKDKmvzaBDcYtYGKwcKjZazscg8B7xBxpMZ4upSFIF36bbJYbSOEHTQ4GDS9o6OX+5iBcBJqWiNEQG2C7C6TB8ttFCBk3sKF5zhfV3ZsiopdNAVWjqBJgYiWiTU+np6pEX6+PETwS4EYv/5P/gv6Oz9X3/9V9vf/s3fMKgA+EY2Ah3H1uzgPnMAqQypyjUFekYjQN2Nis2WTonWZwtLISwUOH5fzFhkN7oYDAunc3NVM4AXMtzwzCiDLE0dCGH7Oxe9NTd3wDVZYupGACmPcIqDaxfXpUbeywuBKwGzAEhtZcMmoEUN0CYHiocbglNoft1AywuOY5gp0nCDq/P4YHDt7t5JDMxmwDVRvJnZhpNa7EiDa7bCKFO5NhgbYDvOXIJt3h/3hILmHDAa2s6Mx9lNGUfKVyTgLIeunq8cb+khZHWm8wlZdAYcJKgu8DHaEfidSjdQ+vi0PT0IYKP+CO2GwDSCDZLaMDtMwBo70CF4MWMoIBcF1llCLMBR7DWxGbAmri4FLDS4pk5vKR2/ukKzg8tNBRvREHTWHmD/qxpASMheCQZ7c6U9iKAMIy2heACjONQB9JqV5s6rmGuNA/aVgMwCNymK7gYFbPQgVs3hIC1AzC0DfpdIsxHEIQCZxJx1IOkUErimLqFiN6gBAZ1624NoAgmcaCetSnq8juRQ26JWph7jgvEyeFjBTZeJccmkgtCi7BKOV6AVDTj93UyQ0cmtDrSRhkuCZ8kUG2QDEAY7H322PnRTuuQust7Dsi0C35Kl0fkmTTadQy4bcCKIwf5Vs62p0VeloALQ9uCauhwKsEvnQ5a4ZV2zOYa63XLdDoatAlszA3euSRWF2AkjOBEh99FQgiCobR/GRHphYLCoBI3Bv9cmwVOyXVF+DIalG/LgLB5Z5yQnorEi57+7/cWRTBKFgao1MMXSMrBWupkRbW7mq9bqC9lgWb/QLIydhM3GPkhGm0F4dVBs8IrfNZIHWnfaU7X2vQegrSYQDZp0YmGnuy/uga9TU00/ANBS7vnkTp9wUwC2CVRLl8zRwMDBYPZi7oHujfvF5pyPzd5ja3I6BTDt3e2xW2csLFfbLDjtzVFGk4vkvLOZ47U6Jl6CBIFpXVIjoA3gGoA1MHtbl7IDzgZ5Ertg/yNJoCSrE0duaiW/E6BXmtCoqQjZc5couRa4Bps/gZkw89kZlGWgalqj9f5qcE0sMyQxJEWh74+cCN736VcfEiNUAB9AIEwtdU9XOSR9RYNrU5OV+xhMKiRRwBhGB+eHe0taJEhWs5mAJRWcTHDN54fWc9hzWmfGCipZDAmTJ4BrbJokvzcBbTFIJlgyfa8B5yqQdxdua8fqOgKRkpCSDV+bMWQBYqxi4wmuQcvOeq2SPmiW3Ay+8kysEoA/NoKU+CCTEaNOu2bFuOqBjX/clRXX0xmis746rrKkXLq9YrLswbUhTVA+oJkuYXE6YBbY0RqSSaAlEYd9Uk0kKiuViCWaN+7bSwkGg2suPdbZpyqMuUY0VljHkJtRw5Fm3TiYtDs7QS8Zhoo2vEZii/y5EUT77T4ynSAcZ1P8jDIpmcQRV2cP5VonQR1WOvkqAc/m4kiQa0BwAgMTyFh8hbqcq1pKJ/Er4NoAUOhTVCM87anFNp9i+lWjiB6rCR5MBlgF904MVfKC8+bvGjYXL7MMnKXDk/mpB+0kxglwzQzwOaRvgWuZp5JB2c2D1uHxiwGV+LzGBzJP896yHijpEj+j8C2DhIwruj92PpPKN9oY2BGD6Hw94Bq1KnWWw27SpwJpwc1L5J5qgR75nT6oBOtnJGrr6bkKlA5LTUmChxAcQsoJQWnY3eOB07cEChg7tzk2+H2AwBN41ak5neP61jxPUJN/J27S3YTjkyXpzmqwsLUCRg20T9ebN3gaXEuysGyGB4CfXoDJTjokNveyclmvvi5JlxrmuaYGaBmy1DoeqRbsBS0fKPMyWZdaLx0P97poxsGYDTt2udbZv/7z/+qVgs3OhogZpuw8gyu2kFf2VSAHfnfJjGFKw8CA4uHF8swbltbgllSWonppvEa9rCGersyMdq5YDaOFPHeGu0YSDHAGwxTDDJgYK92WPUPDgNXZfRpNiy/jc0DBCd6gTBIBD4MHOD4CLBh8mc0iAAsbF4wfiK6fsZV8mHiYfLJZWP6H4MnjZsBN2UCz+LwUNZkNsIXpwj9tUAHCRMtMJY9hO6U7qbS/8B+eE6VmONQ/fPzEjC5AtN/85j+j4/G3f/s37BIKBxTOqsBCMNPgeCrLL5ABmWMBErnuF3RbMy0eBpPOE3XW1NkyG5LZmbQxDjPs9YUBKbO5KKF0xlbaPHKC0gyAndQIwAlEqJLHIRCbTI/+jNmCgdAY4xYAbDR9vLXRMF9gTkHfReAaWFFinQmwSlfSNhcsE2Un3dftAkwoMOeurtTh0ay/iIkjGw6tNYBsUmrVwUiA2vdGcA0lxZhnHg46IHKQfHj3QUChy/tmwID5qIyI13btl7B6HGBMYKccbpdHKCjAPaiMSRpBNvYGMgLiJBbDNaJFAsCMQQI7kwZoVWabzDyUJN4/bs+PADOV1yjdK4tii7V2XmAFgqkzNCUxeFHBPBuVWNuPa1OBVsC1CwR7bnBBUBa6VGY1gFFJpsE5Airo2cmW6aAUw0DjgO8Qey0AG56L6wUM3ZtrAmrPrwICEOAT5Kb+lcAA2BLYQny32HtPHAd1mFXJCrL4+PdjNRB52j7//DMZaHAqBK5ZiyolMHAowi60sDobvJiVBvAB95MutgHOEKxEv01dQht4K3BtMJHtmi2Za5XVy16ry6Gcl+ieCFAxm9iNGxQUpumF2SAFtkG7xvo1S0c0uxdhqtXhOQ8t75OLU+CaSnObudaeINha3DMOTARMGDBg1zUDCDTIWONuDIsAxjpzKmdD+ZtKRdUd1J1uWUKnTqR4DaDaO+qviV0p/cAzAmvUliIbVedDtCHPndRiEGkmrfZ1mHfSlSODY5TpX16qrB6wdc9ps4aV3Qv7LJojKQEXo6TARoBu1olKIwYlyzKu0SdpcJXnwwv2CBIE1jc0cMhuken2bKcM914APe20M80AuLAnLTWE9SzgGOWZYFBq7bKTqsE1Ag+0kd2hls61m9YEDJnJA30ezD50BXV33jRoGfqvy+/cqANgGhls/D587xn105geszOnRKLuVT/ec2R2qqOu4qeeC7tq9YxZ8W0zK/q026+duheWzoovcG36uPYh7Tq2L++Adr41MXb8lQmuOcm90eYWuCZGe/ZRTuTEiTwDKc2gRjvSzxTbWE1D5GfBN2RnUCc5or0J20sWGvyNUdIfcA3Amtho6vqphjEqMw2QNn2BrojQHN1+1GfpR5Hl0mWL3FO0Za1rJuaaGjHldc5HJAiwPi1BAj8g8g91BsPPEh/J/sooW/R1xJbU9xYDMpmMBNQORJ+eHujHZQ613p049fNocYVBIZ8r7IwA4g2GJMBoLVq+MvyRU0Ecv9d6g0wyoVEWXxvMtQKa5ir33uYZKd9b+10/AqaVoFNH0C4Nx9mUigc1WRL4H3kQnuFD9017yh2+qzw13xcgPs0IGgzT2KSSpuerup/aB1c1gnz0I/Ats14bQ6sAP1wjnt9Z0pqNOsszWV1D8sBaWr7AAmF6GYTkmJAkkIYUtlkZa/wZHG+EyiHb8C53AXXC0gl4jdN6ef/+82XzzFx76xqx+9OW1soZVVHfAtdSDsiTf/8cBoUCoi3gWu2bNqD8/F4nLImnMQB7AJJDPD6XfVqv7WLa2KEwp/j+oFuRbpgNA2PLk4j8TuZalkDAtbekq47myt2lT0mBfA1c632e2MN2K0hKxqtKO6ELarKDwTXa3RE7JQ7FOc1ELLJAY23Xjh5rILYta63Xau//lZW3goyPlFvxTmZVhCslSl6jWZdzfxTukX0fYGcIoCE5WnvFf/saOJpnmHtk/c7BAA1wvYBrtrkVF1iz8xeDayeANRtzVY6svw8RZwJgPIYHUDbPAu2hDlHmvl8A22+Aa21PenTmdUduvr6PSVH7e7/U9nEt/bv/8b95lc6MqMZheLEUzDyTRjLVPUkZyJsSTJXYsFhp794hqJVemII86U/gOwBs0Ekzcy2HVpz43gsOg9JZlN0+Tc93wM7PlEC5ghVmDpkBE2ggcM2dmLaAcBL4j3MER4zADLNRynjjOTImOqQtHvv8xFIGgGssfzM7RYE9hOdvrK91KcFzz1q1FacD5byUd3aVGLqZQNBgAHah6eN5osVBo+Lnxt8DwOC9CO7fffiwffz4kT+fPn1iidnvf//7ulcuKXaRQzACHTIxmfBfwDUCPM4GQFcMmViy2HhQX2zv3n8oEE4MQJU7yllr3SZkut+/u6XDCd0zgGf4D4CHSnejgaUgYs5ZaJsTDMDfFWdaJ2noarWzYnDNAr7YFeyEh/vbgWuVqcFa8TrN+IayTqcOJbdw4qmdJu0zdLdUWahw6gCIGCsaT4q7G9nnOhbYzFIJjpVZZ9Y7xJwSXLu80py6nCGAJOc8pQwIXgczSsCiMqpa1wEYZYw66FNmnc5oWHlVGqrdlzWb9cvA1hpp/J1BugThAQGyDsFQ1M8XZmISwIehRjq3ad0srWNJyhnHE/8GSFGBoBsDSGcRwJqYaVmfV2jISeaa9FGkt4bSXQFr2JMAwFTW6g6hNL4qmUsDDrJECLDBjmgMwHjA56ApiPaOWAcUO0fAACajS4zoIFPXSZqH1HkCwPgo3T2WbTKLL00edm6lZs7T9vnuZ3UBNWstwBQy9GG8MMgwaA1wCqw3gXUGJzwfAfEIcGVPsiSH0nUCUO2gVJBSmac1mEipUEqaWwdoANcJdvEn7H204FBORzZeg9/QWcMzsdzc+opJGOjQTOImwV0DFBxYZ9fgdKo8KtobWrORktZhrIfFlQCMxYHtDKIBpxEMhZXD0tFzlw/5fBFzTUBZGhtQzB0Aa5V9qhHHOwiz31xv71HO5u6HWPc31pjE+Tc7IJKBHJ02doiWPmFAczZmsK4f1ggYQFxnF9AgfKckyJm0RwHMAsggWGdgrbqmpgtz9q6dcT23wBo2SBjgXs1eJfi6ACD2BmtZCYKL7Ywi8mC+WpTdQFicGdlV7W1pd6pDdGUF0dWYjTqetgd2+oSdEuMp2Xs0HhCbDIDcALbS+Tbgr222bJKAPuwXfDbg2SO6f6bjI4N3gcfY32S283OzC64Ya2KrWYey2APeX2FgTJAtKklx+uJ4l2/XTvTMAzMhsXNIe0ft3GZiQ5rLJZHst83AYi/xnYApNncGgVkb5QCzU6jZayzpFAM0NrO+O3sff3LvK5Glsn11hVfjEDOG3cgGNhhnAfeOf2DzqbEGu0/NVTFAo8emBlkCu8Q0TeOQ2JQWnVaS1eAmmHS3AAf1fiX62ntnefH/Q9ybLlmSJtdhkftSvcyMjO8iQjIZQW18BWIRaaLpHSAIlMGMpheV9EP8QZmA6a7KvLnRzubuX2RkdU1jAFVPTWZl3hs34lv8cz9+/DgbzHTX8G5KJaZ2/KbYMlw/0giRoUjQx3F26R4/ZpR80Tdx4rrXYDrWan1USXG69fKsP5G5xuS0g5JoGIoV0AGNcp/2gel8GGgbDJIOUirdosTqYK12gnS9dvyJ+BApZ4sPrsTsLsAqAFrMwKzFAqbN8JFf6O7WlaBF993uFMp7z3pPMmIBu1NdI99x/uEc+fPz5LrXrJVQQhtcq3v1nmsehEDF9tt0NsZXF1iWElCsowBlvXnf4ZCjmJYwi0kAeYbca/3bPk7GMTI9Ld3Q9qpw2wHG0WdzqVjApFxbCdcGReoz/U2Pg37wNXDtnXnbmTWNWa/t9XkTbCvRfgScBbQsXsrBvGdfZqzIfJyM4VpUfp6Dm56gU9bh/Fn5NwaLqtQz69WMy3TNrbF2qagS4ZZl2j9raXgqOcAz3U1qGGcE/dnZA87NDmgqJt2YxP2zzSlSrBDwfrBKsxbGQk6Vy0djtQdVct8Zu7DH5uu6PFAfGFBTzDU3yyi0ZF2Z0V+rsS7b7BjIemph9MuOp2pIn/ZsgqnOyXS3b/sytTbXpd2SV1qbPn1/AVw72B4f/ugIiCubZXCN4+cks7e1WJI2CtNHn0mqOWaNzH8Arr1zSXye5R4WoPw9uJb7ylKaQNj+4Y+Asa+9pu3J4BUcgHMB1wgYf8MklL/1N3/5p29wajSQrm8FEEVHWKtngmsCkiQQnveQ0o0AFeDa7RG4BmFyUf0LXHNJYemKMYiI7pE3SwAAOzIpdWPwxPIsab6lOyg1L16eqjyqmWs6LKIdpcNaGUlkRlUWKk0JjAEdwegwUVRYTC+8B+sRIrxx/rHowOJCMA8dpgsIp0MPzeBawIoysEFgOVHWZ7LuWTJeuN7t3b2F+63Z5O5QBLjcZCCgG4IQggq3N9vt3d32/Q8/EFzDPKlb5oM7cUpPiYCLnbOAa7iunF4xg5RVe94evzyw8xpAADhnYG99+vQdgzu8nuVtKIXgddNJUTpqGNfvv/tEQOfz5xbSV6ksWCWjlbFZEgyI7MxlvuPIztIBZXfkOLOxmzOMmvMuW8TiJRBlJ5TltAzQXwjmcPMi+HJnS4LEzqxL4F3g2pl1XcjWc1kovvJAAvhpjTo41THEyOYqEE2HRovyYp25NfwFWaMCiG4xpgiYh46QAMWU6Ih5pYw6AMPpkAZcU1nU/J0MlBxDMOyob+IMcbLj0zCRVeeAA++VwbWOnTPjKqNu54klwGCUuMwBCBTXaphrVSaHXS79KwSP1LUiaKcS0Oiv6fBLF7iAaw2wYe5vrwWqFbgGTR8w16ADyCYb0LiCLQMoarF5C6KSjZryXrOWYKMAFuAP1jXWL/Y0mWuvrwLXENhzjTTrQZqUAnyqNNZdB8VeM3PN4IGE1gEiqKNqmArS8XGTF59xYp6pNAhrGwBLl91pnav8RfZM5bn+vrSlRmlRSn6G/kpnvpOwcIAaJlLA3pQcUhy7O6jSkXGAmy6OdkWt4YPpxR6R9pyYsj6CktE1WDfXqpwBHWhxBBoolg/AdRJHyCcxg+joCSVIqkNR18wBKGdUJW/IL+mRo7/Z+mwpD43eWkqcm7mG9YjOoWKvESBguai73YZ5SU1JdbgF2MaGJW7+k/uqLtEsx5ZuKNYGbHmYIbK/kAYAuKYGNBibSBlgbat5kAAt7MuceRh77Rm7dZQIQMIg9iQ0K7sSyc4yKBQAgf0PfTd8HnWozF4kS6vKN1POXOENbQIZlwBZsQ7IqlC33Ycn6Ag+bl8eVS6d4ECNZt62k8EvAtwMvM1Wtm2LMDxP1jCACGo3YCbmGso+xWDTtbyPyE5TaQnBYAPT6vIpkFr7scu6YkdXp8vMNdtd/K6S8l73lUBY1mUHCSzlXQK5r7h1jY23lzicwITtHWgt0dN4Zfw/GXadqZ2Zx3XA1YWJxHSTdQY/ySzWLvPyc7jaAHtffppAM7GRldBl8ylrr9FHNLiG/cMkp/U2k2CB7iqbFxB8U+mnAFgwkMUOlZ6qgr00t+E5PpKIPDeu1SiJfqGDUjkESr6u4JoSOUmUJuk3ATslxdzUgOu7GVUN+jfyWCwzNhfBnrzUWZCSZQfUVipdmntJvw1sPQTQlq/wPk4QsIIuqjpQxYEBhJS8FNuy5V9yttOXqA630Qz2kvG6YwLIZdJ8H/ZzyrgGoP8RuMb99w5cC/NTSYMwYSvInWzswRLtz+jaEPl4Kms9Anvo34cxMUA1PaUSwMlSxq8qMM8bpMtyXZ7sDU8/N+Caz3YF41p3bHBiwC3AgY+9ilsLYHDySOBaoz6R0KlnDyMrSRQz14p9sbAwDJTFVo2zs8P+9xFlPb8DzoDyAd845gmsjxIKRwz1g8A18y0A+T0DRmXAq/ZUfIgG17Ka+/0N5A5QqCqcPgYKtL7fg7O59QA8uX5eW8CVz/PpU0dnLc/S66CBiCTEC9DyAM/SVY6Dx4PjhgMrJW87UG7/DAJU9zOuhVKnxQ5c4Cg4sR/AdT+F0z7i+vv1MYHavDbXWK4/TynvVUVefZYx1sJzuHEN92RipB1iXXYgc+nfax1nHMRMyJxK4sRNF3Cmq8CrGE4pO89ekN3xHNbn++SXGxoPVsfO/w/gWpeFrsw1yW1ZasUkHq7pufY5NjkEjvfM8lP+I2tK45I5jq+RvbuCsK6syrEzLjpvZ0iZLiy32psDOJvrdAJ2RwBdgWuw1V83DXqmuM3/+7/5l2+zY5WYaxJw5uJ1p0BmW1BeZXCNGUJ2YgOrQ7oPcJjU3VDdHKVXkcyaMi4C16y7liymuzAloBclf7T8JkCi8sToVjS45pbdKBkyc4eGJV1+WLeR8rWAhc1cQwklQBbUljxOAAAgAElEQVSVO43sFp4NwXZ0mACEkcEDJwUgFZgpcp7UpcpdTFn6Y/CoGjN4IRmIURlihM/V/UcHvDJxAMp++PE3pc8jZoucPfxJSRG+JyPm6UmlFgAWbm+2H374gWWhYZXhNXhO/AFIRjARLL/TQ5fSuBtrrk0BajQDQKfChwd+RfYYQd39p0/b7e0dnVtpR0n/yUVJZq8BrLvYvv/+O/4eYv/4SoAO4zXKSgOMxXENEKRSn2ZjkXFTiHcOOc4Ix0rAV6+blFGq+6maULCswywvOuYsXXlhiawYN6+jwyvYGNY2sIMlsAwUhtftLArtAbwo6p8yknS+SemD2BHUXMNas+7a5bU05sjIunATkWQyBkU2e5qlFmA/WWfE5t2AodbJBNfqoDZghzkQGK6AFn8UKMRBt+6EnUI6yl6vWbfK5uD5+2BLgwgCitE4G5l6gAzMXqnGhPsIQRr1dfjz0dHRgSXWKUp/VP4jUEKi2GKbfnd/64y/9ndAf7yO7EhGewpaEFT0wYm1g4MiJ5y+PzvrxiLMPJtNINbLi8A1jBXAQa9fXJ9jZ22xMB7SOZVrGO/n3KsjYcA1rQez2bx2IrieRiwqhwmApvllMEOBYjnyZAIZXEPZ8UwqnFCK6TK6PmSOAnU5FGF/pJxCZW/aU3kWloCXBwQBe9vb0tjC/Lb2jcaoO6KGTZxL0KkbQUgcw+hacpbo/bkz1x77+aB1eR1yYavUTa8sLJ4lKHUDe/HC+9ulWwJvlWzSV4HBWMe4JQJol2Bcnm03sI9gr2FPs3xU762yUDflYAIKOmwA425vCcppbStZRCd7lIoAsFcZszLRaigE/SesaXTEjh6awDWM7+PTIwXiCQigjM3NRvA7sTxha5R2LmBtMFTkBI1OdmZxJEggUP8CABoAicE16E6haYA7fWItd8ZRJVDUB6UNUkMG3B+QdnzS5y9fti+P+Cs2Z0DSnOVYy9BKC7imUsvW0IioeYAUNRFxcx7uEQCCrblGFhz+EmhXkKUg3kxLl56yHNTA2turkjkKxp0tH56agpY41IMhsjiE00N7vxcJkr4r//wKuGYvtcLtXfAXn7YYO0vdz7jucO6NMawAG4uQ226rrNPdRa1h2FvMor9mcMevCLhWmocA1Jx4ZaIF3UNdUs0EDMtHpbeJv9BhA8AmBqjlOFyWHMkAsI5ZVUC/R0lArT0xP6FHSx/0StdPcB4mhDTEtFZzzgaQlg5ldy5MQJhzlmdvWOdO9FWgEL+vAKexb10RkkQLkjhZYzmrk6QrYM/sefkzttG5Nu1Xy4kw0UVbBukS2+ZoILkR0gzqE3zG7vTvOqGnQCggmOfbTXfiU+y1GpdAx75cdTWmsWikOH5HyuiqEy0rT2Q/eA8RWVlKioqarPny+fg+NtK+n+Bal4F20lZ+X7OoKtDUQMmPsjYzz2gDZtGDja+eZKnOk8uW5qjy+ejU2rPL2RUpFMcJRYQoYGmUPRpc0/xYrsUlVxnfKUTOkvwxBgTR7RsP0+ZEcduLAGxcW76PGRRPP2ECDrSKnp75epqxQ3bZR+V1IwFwBHgZvGgfeT7NsM3Dn6EvcMBOW9/5nik3f58YZf6swDWX5/J8A6huRmexzJm48pq01hrZ4LYH+/tY/j102bR3EuV3dcDRGPv4GCz/3TjpgYZp3wFac98N/aqsv7KvA2Q9WifvwDWyQFw5c7guDNSM5mFk75m5xtLtirUb5MpaPAJlORaQwDooI5aecuvHvl71WU9cg3iBGNA5c3UPWb9tfQpA/ydkrpU9aFxvaK41uPYHMdcKbfoAXKt565ahkb/a25bs/djZ5aw4cH8aINUrcx5ojb/DAeus2u+BPya4Nl2rs7/5n/5FJJa4ICjQDkaYNYoYyMGLdeClQFWC+sge0jmuLisqrQoglSYBCDQARoHhpAfRQRCHi139GFi4M1G0EobGQgRmVUqiTF/aMa+bpVtci8kBI9ZCyro3OUf4i1IDgnpVoKLj2v3vLBIcIVROIbOFKq1Sx7A4gBRQt+g0taDMSIqDRuQ+WSWWoLLtWXXNSckTgx8y6qLX1XoTGN8ADQGhBFohCwstvGt2BIXYL0oxc5jj37iugLgLgk0//f7vShg/B1BRVJ35ILPGZWbX6NB1d7dBzyplGWTTQGAdpTwRy3f2Eo70/f1dl4WyOQE0UaDLB80qBYJa7GIgxRmJY8vAcmFiRc+mHVNmK9iF9rKAIKwXNngycy0aW8wi+jAI4IPXsHTUQtgsV7Hoch2UnAsH92RyAUCwBpX1WQiw2LHm4YHuqqX7ke50LoEwuHYBnZkC19RIRDph0oFhVjfaJWCfGGQVyNJlLjKcBkDoeLrjaZxuaxKR5eIS3mL+VfkUHPqwQsX4UvYiQKGjzGR5dGoUK04lztJPRBAaBxCPwqYFBNKUojkH0Ik1S80qNDWQPhUPp9JpO2eJJ8vp3OghZXVY75/uxDoVWG/xeeiuUWstnc9gk8Roo/H1vSeQSzk82EoATXXov23n6FCH8QfADPYn1jjYjdS/MPVeefDqoIv5bnANLDSx1qRBpTJOdjdjaSj00sxSeEEpKcBza9TwEHfp55OCvGieSRy6tbOK6cDPSjmKNDJxbwjSACAESa0zyuMQeDHcIuxJ2XStJ+Ervh46EdKfcVMIM4vzHLTM0cbE2Ni51R4yyyggbsr1zRgJOK7PTQlri+jjcWQpnC1zWaBePGn2smT8TFPcZ0a3Qze9KnuAQtEM9GXjlSb3uWEGWkobnKLhvkCn0JQ8o9PhDeQPEPhbi43agpf4+SWBNwAEdxBhB/h2dUmwAFIK93d36o6I9yawcRqNbFgwpFnenMYcpPNZs7IFsOHMcZ09nwxACAx4MbiWILvANSahzLIJc608P60WraRZZqfxxVoUc+2C4GiaGbDcEqCxG6eEcUBQ2V2gaSfgb8Bmo1T09XX7+ctnstawz3IeUcLALJjTk8o6yUQDWBtWZ62piB67xNPddwVYqNSz/vrfZKoFXCsB6WbiEBSOvhuANb6mQd6sNfmQLs0c2fTsFw9iu9KHvqgBCo958sa69i+Aa9k3NWMewcGUW0pCD5gj7fC3YyqQfZRS0247KWLNULKNR8d57eFGHvF9wAT6h0lcFmNYMhzUXmP3UIHTPCfgFyBpS2DttpvagMHG7uEB2QQYw3YhGRgA987gWgBXDAfANSbZLsSgjVM/g8B9QlMSFg3ExfeqZ012n76Ay0nJJjVi6cFl8qtK56MTZp8b+rT2WSvh5fnE7GvduTySfm06nofdhd+ZtTdsm2NUJ6KQdBrRh9ehjoPWCgzDoBJ10wcY5ZYBpQgW2I9DEl7jowRQ2B8LpOw9pHnR2ZU/upf4ynomSSWYwcbScCWZJlgUHR+d4S1xITDUZ2N8F++LnPeplmAZZBp0mVEYkJIng/3VAEtF7Sw9PNlfgYoq4W/mWs7njn1STptkWuKSjIWSKbknn70+CW2VO2k4WDjZfwWaeW5V5tnAI2c9Tax83nBUi8FT07J8M4E1/CLg0bIfBiDT1xy27EDc6w8F1+q6B6WhR8y1/dPsgbAK2I8fu34673MPENYT7kqVc+3SRrR/QgkAV2HRbapu7gEkoPFp3/oX7itMtaUZw4i5M177y3z43MNPjO9sUyHLNGRn8u9iN9lOxK4mpuEbx9pYQNi6iHa27IPtdGli6ufVtTf7NCxGgGskkJjuEfDP88GUw55NWQ+ik5bVEOPs1N53HGST/kw32T5SlYUGXNP51+DaOuK/BK7JXzgGNH9pCXw0x3Nvluk0KJgpoX3zL7+pLPQXwbWRL/GNfwu4lmcU0LYy1/K7VDfl3yuY/08Pri3AGh77r//iv2FHVmXvY/RRQgXnRlZXtHBlzAUkqXyQOkjUUWsHJVpVYYHBcMBZgkDx4+OX2pBZAMqmCaTTZAq55yGTQ9JKu6Ga6xBfBSrheUR0uh0j6A/pQCP45PvPosHlGTCNul9m8ulso7QObc7VZUjAD4AZACgo/cMOC0jYDQ0EqKGbYPShrtStErojpY0lB8xdHEaJjo2oy8AaXBMQiD/RRYOzGYcRmdpLzAfb2SNYE6sMpZh4TUor8Nxi2iGT+7T9/u/+P5XuWdenHKLS1erOkHjfzS26c92qbNLAIe4pjByU9IAtwGu6yx7WB7vTka0Q1oSYSHCcC6VmiWCuK007MuIexXJYD7Du2ESwAUCax1wO4hu1Xmgv0z0RTEMLZCdYJLjmTEOYhGRkeW2FxqzncRDIxghiOCpjbHamQVOCIh4DrA+KuBu8CrNPX0VPYPmxdWSo7WRh/qxRlpum3byd8pT/ZUxyv9ofAuP0V+uGIE/0vzyWzO6kEYQ1vDTOOnjI0MGeRPZ7MC1ba82kbIsrq6xDDiWzO9QSMQPDjQzIUiMrB0HTtl1izglCSCSerB0feviK8YhodYtgq3EBnvn+Rp14I3YtkWwLx7shC+5Bpc7XxTTFuEk8WwCHDjHyr7QnYRMusW5fWRb9M5ibZK2pW2iovlwFrzrE5TBAe0+aZwQRXHIGviWZX2T7uNzI3UMFQoDx2DpUmjcwf3Et7B0BzFUy6mxeyvyKEckAJ4CrQJinJzHnihEwsoyLY+lHILAPwCPl2X5vAMw4lQp4zMoz+JdseA7D1ksxYBZhUALekeh14DDawOv9A1izKDzfUaUFFmi2kEycFYdV9A8Cpi7g2pIBHeBaGhpQHUH7G8cfHV939VzOCgLb6nArcA2NC7SeArhlvauZAfTYwGq75l+BymJ6IwHx6f5uu7+/J9gGII4BEDeTAHPsQ0kYoAmLNKYEWgkMZQD4Bp1Tr6eXJyd3BNEQ9OWZI9vMpFIYC9UMwKCiF3PAmDjeaT7j2iqd5bChtCXnFu5X2SfvI7qQzqATUE5nvwB2LI0CI+15+/zwZXs4KUkT5zcgA19TpZywaduG7p8Ev7hWBawhuUGmckpIySQGcxTvwZ56E8CG5iFkweF3Zq5UgJzGBSkDDbBhYVufz9PJ/QhcC2BRiglh5nwAbqXQgkH18gHfAK7RL15RuyTLjP01SGeGQenW2IkNqBJHLdtFawBMC+nLEJtKcyqXhlJIuspEdL/Zl/QbmQCDBpW7lKX7ITTXrlUyek2ADeCaWOjxvdQB2g0OUGJtfyfnA/a4ErvnAtfA9Hx+3gCuSeZCARmup0TjxfZ6NjtUdmMC3Gt8oZai6MZDuVbsfnwYsS1V4SB/x+BXDoc3yXKwo/apGzwlCasywTDvw6bSeRy2ZET6qwFJbIQTfAUSLeBazij58LWSArIVKOxjbGFo5VxfWVv00c1o1vcp25M/H1CnwCifQPnsgEnld5VunM8Ks+Plywss1z534sklvowXwvT3HHfcPssF7UPLaC4MqQCl9GHSoIKsviQVLB8yxyXsVKEZ9mM1fmQZBVzzmpRfpKSnYi0ngzN2iXnsz6bcLeAa/cHq5D4kOchLXksj5a9Fy032MWCYzu+hK0Z/ptyX8mUmc3qaoVr7AdD9y28C1xy3BZCoZxwm69eBawfx4GALJUV0zK1xIi6ga93j/qnXf/8SuGZ3sMdzgDkNrunOlGRO+XGDa1OnML4aV+j+KMiDfXBE8F4H+Lgf4zyZzojdKA0QbMZg9f0ApXRmNKtPtl/7rZveJPPp82GsoyOAT41RXquLa1iFvWe11rsZjSVE/MwC9ld05mgddMlq9rJeFeLOMOE1/k8XYebb547mHcfQxAPLxbzfQzmK+8ycZaGRWBjw2i4G/vb1OV9ZZxZBdZOULIWjo+SfAlzjwlgeYOI5+3U2fXsvsYpn5nL9GrgWX0Sxxar/+WuZa+/WkR+pEvh/9Wf/1RsDJ5d4ipmGEi6zF1yWBAsccEpgzY0y7ewcmW6NGTAFBDj2cG28hsy1EzopZvG28Q/AVhmeyvoIzCPINDpTetXrgDSdGWAVGQI3NwISWK4obRdpbagVexgwYgCIwYbBUHdUBXXUTUIgQP22dvCQVcW/AWaRBmqdDGp2+D71PcZH4CMcQoqWW9RXToe0OcJaI1BV4vxhuIDlpfCGgblBkYBr6vopZ+3x8WH7ze9+x3JQgGsKts7IXKPxdrBMgJEg4QUP+c8//eRnUAesma3VJhPdO38oEg9H1V0io3WFRY3xwnMyoCpdOOn4Vcmgu2dGlJ7zOowrSkUDsmLuMM7JQO83RDKqLIuFmLG1WThmLtMk/OOSWlwLY5Uul9T3Onf5lssMETyIaebMY7KUKC28vORzAfQrlqPnkZ0lM0jU3eqyAIImzkZ3h0WOioAQsmUEChFcNCs0B6CAtZO00lwaHWc+pSsFrhFUtHNucE1AnAEd3FdYnyn7NOAa8EdnYa8TuG4s4TJ7EM8pBk/6u0vLRM6kDlKwRACeEPQMOw36PBhzl9QRXCCApvI5MtsIdAsGEshj4WqXjacMKGWhNywjcrme2UW0TWguYn0c7Xto80gfkI669aik26N9rzo8AbJcQ68bu4P+/Pkzy9UesV/hIAHYQ/CFcbPWjBxnBfazoQEbF2BsHDhIO62bESDhACBBIJpLhl0uoNIkAbVgG072muyBxr30oobggJx3AR4STLbzvC9rGQFNGIi012mq4TnnvFiMXE5+l9mEOceOj9zLXaYnrZym0gtj0e/VedS7JiXX3kP8vcV840u6eN4dMkcAlo63Pq/TjRGXCk28Du5y/NqmtaMpgFXcJFolSxhkLM0gKPDXIENYPNDnA+vGHW8JuKUs1Kw1NDtg2SiaGLipB84sMNcArn26v6dmqcA385Zog9UB8Q5NDHwOntCN18knAA1MnLyp7J82GM8Sp9o2OEkmnrejOQr3roGAOR4FrlUCKkGpkCGuMQNrOJ+RXWcJNRlj0OJUKSvtabp3l96ersVmAyiXfnoisAbWGhlvZElqncg24YwBI0/A2JOBMnYB5fcCe7nn2DTD+6dKqqWhFmBNJaEv1nELT72DZK5j60jh++66e+zUFggVxzreuF8eBy6sIdnR9Vp0/PwjavqFXRPP8KvstVUk+egu17WuQCrJ0OmX1cfsdXq4FiPe7G67TDyGuQYbPoMnPSCeK2dcykGT0AhjFKxP+QVhrjW4hjMR5dMqnfYZyZJqJRLjC2k/yCdiWejrK/dStNnkZ6qkGmD085sYkjlPu5IikgItmbAm98zMG1o0CfZkR+XfhRFarkEaHlgHVxq/KEdX5UY0XslQG+AICdfpFj0kUxS/mcFhH1F7TZ8YH1c+kext/KOss3QMje+d1+rznUT0Wp4gYpLfSQTpd07SE5xc/XwmPehg61nC0ML7mXAz06TkKcbz6PwbnUcNSOkpm4/JxNeHwawbolGqIkywrM8k85XQF5tZTHukB7NvMscCqlZwQKZY5bbSv5T9UkdDJZGjwcfz2X54jZPHO+PK9TY62NIWMB4wGzDJiQBro4xN7+2SubALMwcEwCPaX4ZpzFfcoWNT53N+hP2jLHS+ZZGPcDissdQ+nb+fdmgPXM2AGG+vcuCq3DgA12x3NA+a56+Vewa8OgJ45jMdAVMBkI8AgrruBNeSbI++ncG16cdXmXI+3CBo1lVsdM74HDf1+0lA+QZgbR9fHU39HvQ4PGO4Jftgy3W55ke5ZNisuebRuGufNRiSyoHY7ADYR7prIWfqHnutzjitPnt3DiopG1xw+IqlxqafPZw7zhvMwGJTeQ/OUsVKcCfmtT9c1WJTloEsvHnnjZfsxz3P4fCrfn20Vuu1/1Tgmp9jeRIfUHM9vd87ts2jg+ycrzmWufYvgWvxRQZerBNkJDpjOufPjzTXeL9zIrLExsXP/urP/uStMmfQWjNIRFWZlOdEPwBgBIWa5Qwgkw7wCA6TJrI1yhQ8SWMNDhGZDu4qKsDFIIY7pRSI5pp0LO7W1LDOxU5YbzLB4MioBOfCmhd2tEvMXuAaS8Tc9ZFliQQB1YxBYBYCV+kgRTSeHT6p6aROkSrDTMlQuhFKmJmNE1jyI2AAf9UFznpfPlSon0aWlManmEqh17vzJsZK3foUMOAedN0bCdS7JPN3ANd+8yMbIWh89bsAlz/99Hv+THpUYiPh+VJqhHVSpZjsDCrdpLD6dNArYE/mL0F8zFc6FvZhrvtIPr2AG5QAsttidP0EyqTTFz43oAKAJQVocfR0OJejB+04PCcAzZtrB+8COvhK66cQoHo68TpsnWG2Xsq2JGzcYJwAMjHt8twsgQ2wKr+O5VYB17ThzpiZTncfZqkNivEzIraJrK8Btjj91BMzuM0xJetOAHGCBTl4en7qF7nRRBxXOmcOlDkP3mcE2LAOh+jp4jQapI4TogAc7FWxXlRuIiBajQekqwgwb5aOYA88P0nXiAerM3PQ5wG754ogmlhrYP2E+cNSUDc6wBjiswMkhyWZsmF2+D0/3wCuUbTdIAbeo3K71uNRFzizuKrDqhiDKmUKSwq143KG8fovXySu/oBOuWD+YYnCNqJk8gJAawu3I0BAAIDGH/gKIFQNTwSuySHW3+fopFEQXkGgBNclSh/x6BzuBBbIfpT+IICFaKAFtOA824HIIZW1yAOnwDXOmAMcGnf9CvOUrAvmBUByzasy7RQhrxIXgGtirVXzETuzKXNRgOjfDz0/VeY2s1H3HhdI9jcBVpwr/Fbg2ihnyXUKXAuIqNcoSGzXKqUw7XC0uG7CpOhu8tD0R0VkmPFIGM5meggITnMOnFfqdouGNwTWvE/A3r11J1Ewc64t3M7XpjQUzWjAOsbXAhEgzyBgrWzDaMLCPqnukJjkCJsFGJzKngWgG9CYiTTff+shNatjsvPKwUhpkn+geUGAKhaSDkPsh3TlFLgm9mY0AFu/jWxYg58C4tQllH/R9KP0A9VkQWWhzThTaaiAsmfrL7H8mSXzbqwSJhtBNDcnQOLDrLUC2aiHKHAtfyo2HY0LtEh7Te0d3CTKO67oVS2bGicupaOd4R+fXGs2wUhWsNZyBwn7z697832+/71/MjzCBDQFE7jke/kYbwZ5d5HjoKszEozSuQk7gW+J2fE+pe2m/6VzVssYyVeVY5NJ7CYg/J5VAm+259KSxT5Q4veM/gOA6Pv7T0yoyiYKgKlgNzqeSV6ZbV+O/MXKxuqqDGkZakxjj1prrIMZ+TcBXdpHUcMonrn2peg/uSsv9gU0bPF7vFfNd7SXwwALWBVgYeqNRWqiwCr7OJ3kkv0KuCYTX3BasZi0nVegKa/NGRNfK+u6ntU6b7T/C6Al4KiAvyR0xuoluGbpA4xZkhB85rFvOzE49raZXQLjDNPUERddNO+aHQNvJlsmE1vnlM4zjZMb+1haogDJaNvN5gseW8lpeA5TPjai3YwnATcnJth8JjbFibcwzt4HnrY/ZlT3/lZDn/fBXifVfOoX+Kn3qrOzv/VY9oFZoMiBIQngMdfVu8/P4bF/f63D9ln6pW6gMukoBX43ZjPBtVrDu9JH3dvUYdoFwx881x7kqXlwMB3/Ye8704fa37dvokFNfagSP4pP8Cegk4CyYaAHuNTA6spc0/5tkHiCb2Xn9mWh/tzGA8r5q/VwMDw+fg5AnnksLazQfq3OMyUMebfpAusPOhr3sli7sc+9TSBx3kLOs+UsHteoOW2TqJg4dtIE/v2ZS3/LOAee5+HcZf8yGd3kixeKXVwGR7dOv6LncQXXdDGywFOlsdjvvt68v5wXc/n8scG191sZz5D1ukBN9VIxCvnQ9bN5fuaH816n7544SFfQNYqNn+Sjk2qV8Bh9F9ak50ye9tP8IeDaUrWRtbtzywoE/Ks//5M3BqMWR5auRHftTKDDAMtdManJg05MAJAArpnSKgBKmg5iVwik0SHvIC6lKDYwKcNL1hAOewYJ9xKALQufgYMPrTgjKoEDxR+Cu6wFLAM2SwqhIdWBunStBMJIEyQT8fom8Vt2VTRXU+UJKqsMeymHaQ7qRGT4ubKwKF+AtpjAnALwyI6LHoccyCwuBAgADq5vIdYu0fkwyvAsGCdcFw5lfg62wm9++9vtx9/8ho0MpDEj8V5lbS+3//gf/x8GO/h9DkKWeDibGzAuWV+Mccr0ZCucRdhls7nYPf/MvAJwMlgAYAFzUpTnBNLIZKfzls2tAnisK60TrZ92qhZ2lNFmgmHbxuCMGembGz4zxwXdS72nI2YM4ANObzZodNkyphiLgKcCP905FOAw5gxA5umxRM1xz8/PJ5YJ8/AwYIf54PyC/QRwhgDvmzucXW7nl2qgQYeOZYighp9TUwbgWpw5dbwz6LI48UNw2Xp7qRkQuDbLuwQepdykT7d2uBvEcFa3mCoKcGbHMIwpASzsc461QGzqv/BcOOd8oBwRtiONC8LkAbgGFjLYanjWlNBB2DUi8eyUx88AQI0OvN29MmWfWGv33GPY02HeGpQbZctiR0bvC2CStaMIpkNPCWvsJPsBUXuwis4vtr//+98TXEPwDieUACs7xl4Q5AFDh6CA2XBgEiFgYhkn/wp0pcMeQN0lugTT2NjC3QnTYc7lbAzEMlFJQpvFo3Vl3b6FR67DrZw/GUyDZ+WODFeGG817Qd/iCrJVYrbSfrOkXskHAvG0SQFt7SA70g7DSAGXQbQJggGwG+BwsRTCPqZGhdaNkjP2RQzPU8ZvdN/ppg9+LZ7X7IEc0A1xDK0Zu7UJEghWE7C3iP7M9CaDSOfZjuFgrwnyU1dcNEPAOkeCB7YJbEyMG0o/wVrDXwJrZ69c9ygXRXIKzDPqsZHhhu+v3XH0iixC2AVoEkaDKoAaWdixF2wYMRqmwC4+C+DFvKTzooSqu6xejoBYFZz/YpB2oCMnvXOFAgDwA5cqmVFBbUEkO8ggi76aEgNYE1VqTjsrGwbwGqw16LTlvacX6RuKaWwG2yuAMXUMFbgGJpsBN+w3MjxdCu81BtamGoRgnxlgY1mofi79NQDeBtf8jFoXw2lM7Gpj1KIAACAASURBVLEaT+8eF6U1xth7avBbwvjKWM69Op3WGcxNpsUMtvdObu3uiCd99ILxc8cDCuYmwL1P6y42pTU+NfXaE+yyzJL/tXQybFhcMr4c/S82QcCaErjGvUJ5BIHS6rIrH1S+zi3BNZ45qmWmTwNwDV3RwWrDfbDigF3LLWsABpVLiuKPYf0H1Lq+gw5nl59PyRPZUbH58ydsqx7v9lN0nZTrOUkLsPiEswXJVe2t6bPhfpXAsw4dkr3RxlL8WeWpbSubYSTJBicQDQ7xfu0fSzvMgfcapXSo42B4ggUJWgNYCmjpxROATfqfSvbxj0EegGsyK04EJhkaJoY7X0e2Qgk2JeuSkFFCOd2vV3CN9wMbkmS79yvvYpyXuc9owYqVpiA48UbHFU4C/GpwDdeWbjTnzWWeuT7H0qg9RderI/tIAi0NZSYgaja9p6A71vnM93nWvf3evzc+ZTH9AkzmmiOAr+Bwz87YvXZvk/bB/J4plvO2A+01Kk0C6GugAOY3DJX3AOQKzglca8bmN5hFx84DrBpvCli1B4Kq82ftNW+HyWIZjRJkAyQTtIck5mdk7fB5w1ocjNYAa4nnMr7VyCC2e2FW9Vqa4JSdR934MU6iLT6pPbUezLI0SjFtSZy4BVyzbei4Qx/ZtqptXGx52VzdxLupnNfq9WuDUCw+B47jvOPj7ppYcPwKYOvkrxKPJpdsZ9sjy0I76RL9XkIdlXSIfJQHlrc+pGRquMW6zR8QMTjnHzyrV1j9PkmYfxi4pqR3FkEIP23D1nHXWvjHB9eOpny1EQZxowkdf20kNOeC0bnQP/lmcG0kS7JNdrhhXxRnzV//xZ+8QTz/6hKsnzhH6RDYQQ4cADo6CHbPL8jOYJnltbKJ0jtyFzMAZGYUkdXD0hmDSw7p4qhk8YhVBuAhJaZC+Bu4MmhSmclG7APk0YmBszLQ89poDKqVWZp0+dd04LTgurZjSlHMvinjpI1N8VUOtLMOuabpDhjwmQXN2CjrqrFl0IOuky6hDKCEIIGsHOuCYPBY7uISmwBBKYVI97UffvyRzLUffvixRKPZYQvzdXG5/V//9/9JRw+lo9r8pq17rOL0ze5YBP0c5hOkxODYKYhhFhiosklkk7Ho8QwAGtBNTo0PNLfRBJP2msZCQK4Aj7xGjTBkYAOwpbQR9ymg113qzs8JVOAZMyYZL25AZ0PhyIKBxfu24Yv+D16HtS1wTeApxgFrFoAdrosuj2zaAH07lyAiYGXDh+enAlBx33z2E5y1N5VpsVnCm3T40E33Svsj3SLlvJ5t33/6Xs9ggEzBMoC5DgDCLpTT3s0gMqfaV/Iwc1Bnx4slJGCGr3N2pZ2dQd0eFO5k7wmUAzg2wFvgWnSU7PQ+PJwYNAdcQzyU0s/6irGlxs4lS+kErFk4G6WcBtapzQcAgdkc6blI5/F8+/FeejpkQzgw5lqkrZL2YQ4INf9051AyV8ESeC0tSMwj6Fu0Z5eX29/9/e/JvmOyAZ8P5x9rjSXQ6hz65cvD9oXi2QjqXLZCzSczKMwow77hmmT520klcyhlRhCyWSeLTDcActI80J7o/cEDeZQTyJmI0LhbsMfZcWlSBP19nCvnQ0wkQFNnTcNmylFJp5RdRgW6TAckQWQdwhfQrUMJapdAM3g3axB3GQ05BUx6xjDfopdVDAKzlYp1BzYzAinenCkzZFY3q0QAmZwn7vvSc+ynF7DqDGUANpcYRW+Hr3YmuA/wBt70XBNscvk8kggA11ImZ4cNtoLMNQqyX2+XYEe+PW93NyjzdFmby+HEertg19FPd3dmsYHJdsO7JUt1E7MQSRKUiQKY0/knh512U7jA9vAoYXf8PuACmd1kQyqYZHsOM2ownth3SQZpzvt5Y5MVUDv4t5dRHWOr7BmgmsAOaa+9FHNc4K0Yxyi5fsD+IdvujMzOx+en7cvDZyYmWNrPMxdNDwSmqWvom0pE0eSAILdAba1xdDDXeKiTbjqA4hq6jrqEAnQDwP7mtdWsshlh5AzUV1rawf6JzeryglGoVtn+lLzTZ/A+XBALe5AJkMp227l+H07Eqnck1K9ZkJDpV9b3Ba0P572ZQA26vwuYA9iwhD6l0wLI2EU35WbTFr2KtU9tXdprd+CVSbV2G+y77BHiCvqL8IOwb27V7IOVAwyYX2jjA65hL+D60ml9tPyHfA4wx/GmaODiPnE+Y/398NsfinWGNRaWf2Q1EpwHiEmiNj5lgUwGgRqEUsdhacaqI7tYeJJawf3HL8A1BWgbCIvawmzWwdL+AFUN/IYBCkxPTGLLM3jsyYyyrUpy9GgxHANrXd7KM2D61JEqwedV+WfOCDV+2INrfO4pjzCYa9Fb5b6yPW7tOUkjQGpCCR+DVA480+W3V2wzlirGKEaazocklEvWxNIh0UiVDVGSSWOzdgqVvqw+MftIEhh4drHa42cGvOVXXUnJ6JzDIxpWsNrAQuxt5qzOHugR1r5tgK3Vm1ZwDX4GnqOvryuGNb6s5x0gdISzFIhzEPjrCNa7fhW4lvLW+cEek+nH7semQKmRGJvg2qERHPc6rWnG6sjmJraUj6F3KRF4ADyUr5AKIL2HZ/XTsxpV5ETx++NnMRZJ0tGd6+m978A1VdaMcm8TE+Y81Nh8AGBlLMNC//is2Y3i0DNjOFx+ZSZvMNdYjQK9WCmwCJR6Pyt7W5RYOvdYIFoSCH6m/JwxSUqy7QcVcHdADKl5n6gUpZfTkGXIVxk/iA/5fOVYkhcZOo4GIGlzPXeKRXuVzfVSo1XgGuJp2x7/MuBZ2YKD9abYuMd0f3ZPO8LxGppr017rdetZnnh/ztgfH1yzLZugIp3ZycIdBALvwVRgYGFN7DegWcZhri3tIz/pN5aFzuU6x7aqfhaG4bad/a9//s/fAKxdXELDy450BSH9sEs3R4ucR2xWwJtEmxEMA3TAwKczmCZddGgCNnbApIUmjYOUckHDJbT3uh8HSgQjCEoZVJiZOQImTN+LQFYHZFM5p8Occp+wfDqIsNhuJs6Bqg7qaEspIJnZpxjFGLKAeNFKiHi1umSqq2AOaX7vskfsLzYDIAgjECFgEV4TEFJNCZLZe96+/+H77fsffti+++57MWVc0hjm2v/7n/4Tu7Xi3wj+5eypDBj33CWhzcKivk80vDCH0eZTS70CvwhooJwRQtzU0XllYIdrptyyDncH3WBBBvyQI9IirASXip0z6NY2mgIku5yBXesMxmSs4NQ2uBO2jXU3RtdIGQgHS6Eqy9IMMFbi6WoKECAtB6sYSpxnZ2Q/f/7CQI9Orxl4+DfLha+vqLGkQxYB4Yk2F3MBhgqCBs7r6PgZwyo9QDc4OD1pjguAcYc7gs8yA1qDdqwqKwyHWKBxwLUl+8JSYO2fOEcNwmkHESxO+aqDHQruG1RSmVdAQXUGFSPhgoydG2ofqiRUYJu6iLJIwp9NEJnBWHf+5POMNfubT9+R+YOgC0wIp/H5bKVj566f+Jm0bVQaDlcX94xg7PQEnaonAg0MDqlX+MCAniUuCBbIkjyjMDrBtcdHAgOfPz8QBFCHsJS7z26aYvNIm8zlcu6kSJJtQCbP91JiMxls3HBxms1rcxa+Shedtm/HXvu8GnCUTewOqwqKrXdn1lKA/ohN66h1MGGB2S7BUrAQlq2ad7hLczR42GlXTAOVbbWWhsplvXbdUVV7pjNomA+ALmALUgvLyUvZiHY4FSzEu9BXvXb2go5MfPQsI8Yt1pupDcOHGKVjDo86wy4nEUwwsqatv5byODJyWPIGBppYmteXaHyAJj8XKhVFkxiy1lD6aTYbuizf3hJ8AygnwEsOH/Zd9NekQXXFh5zjYAoig/sqhTdDmfY+toBrVmdwzh+xE7vMaDr7oQLTFrockyuD4KfmIuy1nJeyCQLyFASoFIp2GkkYdplGaTSusG2nl5ft8Ul7Cyxh2tB8HlhnBNjwOoDcBtqeXpjMUDMdBTBIZjCI4Vq0LhubHwwWG/aek69ZU8MDbjA6PFIwc7ieRrZam6PKPqv806tPDpyYjQHYqlyvY5A6Tyt4qEDoo1BnEWTpte6VOx1JndVjSb/D3nrfLE78B8wV+jgpC/VXNjcwG5iXH6ALBqj1euVzkO3m7rx6r8A14EEAj8n+dMJNSV34Q9CmVeMb/AyMNQBsYLVhX8QmYX8WQKxZLEFsBR9yrMNcy8jEV4Jf4rxc+VFivHXJad4TXUwCb078YWyaLe/GBhHgN5sme4K+sRzW+qOOtO586zPF3A6vEzXY0Fq0jhlL/K1jJRSnSsw6MBrwq6OwfQAWMChrHKx8lZX3DcrWuDNpujZzwul1cI6WYCxl+pA4ifaidY0YPLtD+Or3tU3rBKvPFe+NNIqqahbOs6VGhlYxk+4BOpgcTtdlPRMTywYnFfTKt1QlQpeLFVA2m+14bwXcO9vcMGIpSa2CJcclmh/Nn35Xw+sp2oM1eoBOHrW9yi/kP2m164/A3iSbkmjuzwwwmIW3ABcHwNOwIAu4OH8+v+d9rJTHYvv6Dpe3Jmar7fDOPnrv2r7Um/26XqHlrTSr8oCOxbHZ3XwBVbuyxRr++EjjfbVnDgYiwM5+/1CEf277YZ9zXwHXuBYKdF/PgwYV7e98BfBc5uOIrZyYd3mODw6OrN2BZigpOUAmrcJalVX+ih8lGTpLX73E55rBFZOwmeOR/ZHx9QbvPUVijvdZ2Trvn2Fv6zqVPLDWKpmzaapofVH7Lhme52po0Ou81lM26KziHUO5ADvZr4O5FkA8C3QPruUe+pzvpof73x3tT97KQIXspni+Mo/xldsHPt7rev2Y7rIP31IW2ntjOib9SXNJL0BZmKJuppdzfY7tXstR59IsF19d/vWz8kgtQRA7MA/s8fSrPfurf/1fvl0CXLuALtooC3NnTTkaQ8jYTiKzex7QKlWEAwT9CKPuLK20rhC75Gzo0mfdDIpty7HHYUctMJQFIoB1KVw5oaNOXU0GfCClHDX3p1Hr0j87Zyr5FCV/1V2AF25kOl0izTyIsD4+qQThydAREKby0hzAGtPSUpgsOGosqSQG4rsocQAYUCyqt7ft4eGLgg/e75V0ndgI4obB/SzVxDglsxqmC8bj03ffbffffWLHuQmYJUtXHScRvDw88LlxP7mWWFnSiqo5QlDrToUM7ODcmuGVVZQDnKAHOy+qlAJML7HaIl4rB0drRZpxCAzptKJzGwKs06mccjHopFeFYBJAI1670m1l1BgYeg3gOniWL18+C0REaYnLCgn8mamI71lmYhFcsEJYhjS0/rB349gBPM6/tYnlXGY9YBO/olwJIvg//SwWBcoP3JYegSIugLH97vvvVJIMJhM10zaJLDMqBKtRAakCXm/wXaksRXPdgjpaBtFygNOJa4UtwCOOAao6BgqcblAiZYZiTMnYYC1PHQKBkPl9B0vaW2diYyFTf3pcOvcxeCcjBkL5lwIUCDZcuInB2waoFuAbS6d8mHYw1s0JZA/EdMT/fvvd9wTXyIxkdzl1+cUcs3TODREIAKCMvUpMLxzQQ3T9pPewTFPZf4moY+VJbw/dQbGS1O0TourPZq5hnQlcU+CVuZLHHaApwJo6g0rbRSWh+Ex38hxZK4K9uIRV1OVbtdMiRpgBMoP8lRhLaYlEz1qk311Qw94NMyTlnixh3CcrpqC1nSixnsCkRbkzmElig5IR4C5xGIswpnCiEIi1ziUTJz7Bwvkhs63WdxpyuKubkQuALgA1U1ZazRIcxETTTlVR7cUUEFdlMD4Kxfwv0XoCc1hbLDeaemzDsbDzOR1aMFRM0yjmZcBOMtlcTsuyzPNtu72+2D7dAjCGXQLAJkYbOyECRHDzgzuWkYJ5fL2d4bwBiwcap9fQnrp285OpkarnCkOCGmhuZBLGjRJC7shL6QZ1FWZywNnvYnV7DAmys3Owuzx6H2CPAESf4Fp18wN0nTm2xmCAicwzbBz11sAsc7di7A2UiH45iRGKM0TznC6fANfMYGNzAnQmBXsN61EstewtJTZk4wSyBVQLW01NCpgYdYlZJXkmI3QA/vRFhfaVZkoCJDFm44SX0VZowZL32FTrkwXITbZzBONxUhV0r8DLDCA7E67PS1MR+pwjWq/m1uV1r8ALb5G/a+D62InuvUUwzNppKe3U2tE7MVY5v2SvvFaruzPOJ2To9TVAG66JtQ/AOY4s9iSTMSyfxr64JbCWUtE0hMrnRysXt4LX4xwMiwn3BzYcXvv8pjOW5x0TxGl+4GZenpPsmwmuJVmI9QUbGE3cTKv+reuLefVMfVbavsHM732iGVDcuTbjwFuSKNMeVwe9yr4TUJ6sy/YZkkTzT2pMi+E7QBS+trqVpuSpO7UHMJOtTYMAM8XIgndSjqWRozLCSTH5INqnOdPYsV0okxLOxb7rtRgfLOXl8jnDThVjVWeKkrzpgp7kM64rQLgrV1Kim+RnEt3ac34dmYYG4AysZjxrrLJ/5TlJT+kDPHwPZGK2xR5uBvrRvisbMADRnKHybXrPLWDD7mKyb9rDktFu27K/t0Nw7yOjcPQ5X32t1/q+a18YvX7v+3tqSyUQZ/2QxIUJoDtRohfur3c0VkkATVZ83ruw1mreB1i5m/g9eCdfJLqViyUvnCN7DJ85y1+zpLokeH32CTrsEyvfOG1L19i8Z1YphLHVv3Mnz9j8wVw7HGvVxulZc95NHfUx7+Vj7e3TOCd5voQQlE6drj7CApdP07hP5rEA1AEQxsZzP0XH1b6tYgkzydDcyD42uoXmDK7x9/1O2Jau82Acam8N2Y0e0N7L9sWnKYmE1gLsJHFhP+u9jTmY/bCZLVsx15ze7+QqwcRVl/T4+o5NRkl+PrXHf/jkHxlI21qVx+5h75WxJpvIg6OSnWFDklTjZ2ziwcoInmWhO7L9uwGLRMjRbceGHNnPs7/+s3/+dnkFXaMrGdxo7zi7k4B2ItK4UAIxBPZhiahz6CUDPx6kdDCU7ZO+BLSxBEoJ7BL4kUCY4Amy2nxPtMjcaMAHMw8j0zsbfDMFRB710EkTc0cZqKZ2z+BIEh5KvylIBFFFgu1k4I0MGJ/BrLnopynDCXaIjabLX2cQg2uwxDCdVZm514GPPynFxPcABNiNEGNs8CdsDywUXCPgpcBJgSgoX4SzeWdwDdfC7wN8xtHAXADEwj2rxFfoNDqLBmArQXgAoGbUYCCor3d5ySxfAD+uBXdpBQCGuUFg/fnLZ77m9q510DTXKi8GW5IAJptK2AGldprmDCWbAZiUER9OjnX3ssEErmnzEcBAp9HHR9G1ySjB/HcTAKy9ydqDsU/Z7XRkBaaJsSjAUs6nbkW6RQBmYvT4HKen7aeffmapoDAHjS81h8xcAwBKMA56ZShHNNMqOh3RIklwEuM3nd/J9MshHh0jlt0N5lqYKWysAE0rI/1lVMMwmowVnxoE2cxUJKMpGR1bp4A+cpzFWqKmmBsrsGmH9ZbAUgNrDQACwLUrsmTeWE6E4IllRRZiZnMCs8zS7TPlMzkxf/vddyy545qh5o600wR+uyHCDda4ur8B/GFwsr0JSEYZ0YtAXNqcAKbQ6YmTPjXWzLT58oiy10eCaugoSqffpTucQ3co5J4bWfEAd2D3iGXVDC6habLrk3V7YR2Xmb3ja+q1WoudjFOCRPzoVzKkMO54jeyeAgeyRch6DKOmS4J1uOXuFHIr/jEjL/vVjKR0hQy4loCS13GCQwGP9gETHFM7zQECdXZmNzxtar6WAAzG00F7EiVd4mwgxSxYziX2f5V9Ogj0Z8XRTRZLQMs5u8BqjTRDybiyDvxdaQG7/hp4DKbBr9bViVg3xhvTcHN5vt1eibnDElCABe4qTQ02NDgAu3WAa9wfYLaygdDNdkNwTU07wiBViRgAo2b96twQuzl/knjhquE5q78E4out4cUV0JRnvMpPYsswtmxaIj95YWdCxzCLWYGcgsgC2Mz+pE4aGZ1oKiDgWuDaI0v3sLdYMmxwDHprBNSom2ZwjaWhArzZ+CP7sHSPXBJqxtqrO3/CRKbVzpukJQ0IqrlH5lA+3BnZtwkKNAoZI/xerEXtJQFsA9sye9TgGkGpnTZZAWzadbz6aDBTbubCtJgMAZ+NtGzv3dLMUd91B9UCQQa4tvMgmwmqdyfoFltdjQkUmIxuur5PNtbh9WJz1FU9HUMJrhWwhu+l3wZgjU1reIZpvKS1iZ8DiEap6C2/KrEiWZKUJcVPw9kFgJp+pdcg5iXdpt/O9Tyxi9Hj7XJA7ZpUIfQ53I66rhtGvO36W2Q8dLYUuMaEmBhuYfZlrmuDOtFQ5wZ9GNiTVHwo+Ktuy5MZ0RdRaCLntIFgluCaVbYLmvRsSWyYlRZ63EBxAy4FPAu4w3XLPBHsHFiEzaRQxYOqHcISC7gmXd/34FoSYrhkbAe7pbtJTmnQVVMdnZw4KwJ8xh9hYn+cfZnPVMjQBoaNluDYrP/wwRhQR/e2gMVuVGSLUTX5R+DUEbiWGCgA2nsuVTa09mytwbZA+syR+Iy9OAKnAjzVNh9A/ARlKkkz1tQ/9rd7sOsoYJ33cPR7aaeuCba85wgYeAcCpcTSmnll76Y2YQY4nzNYYPsxyjPF39C2TOWBQb8Y5kpI6Qx4B66NucrnzPura/vwOVqDX51DdySd6DDj3fiaE4WwbQkrNJ8d0P5wrLNG9XD2HUbVUPmoLsvOc8hIVqKKtmepMurmLSq1tUvMOfOHjgdXdUpDr9wTaSwBH9DgGpMAPoN0vki/WaDe23Y6g+TA8AlrD071w8q9LknfuSYH17TGJbHtBzh9Pc3csysQGlSxz+yaI7+bHdkHwNj3lASsKr4Y96VqbLeACowbA5rx5Nn6lYYG79eiNxYf2l7WAWCt59AcahYDAKrU+FvBtZHf/LppM6I9/agaq+znHdLPZ/+bv/ivqbl2XuVTCtwmAKUB1KFVjqE7iBFcs15a2F48K0dpX2WlmCFfa8R5TQa+csAUIGhJwZHSRmhgjHpnzriU5oSDPqdl+N44xXPytVD8bEa6eX28nxRQgTRiewk0zEEtZyHNFDrpI7RUm41sITqd0p+j4+Dnim5HjYvLNpVBa3SY+lJuDFClVgbiwvCjbTLDhsAaWGBkP9xst9RqUzDNskzrY8UBxHtZivj61l1K394KXEMWMC3vcZ1o8+D5rsG6u7okoyAsN4wPfkZG3vUVlzp+9/Pnn/n5n74LkKQ5LWFjgKzWXUv28OVJpUNwiln+SzaROlTy0EwTDDt9AX4JwhkYxXuktSMxdv58x/pSh1Dpw+mg62yE4skYpg6wQy+l7phLECW+LjCH82gthZ9//lmlgiNDi3UAvbV0kNXZBCfW7ZyTNQ4gMMRtJ7iWA5NwYQUMMs/FXLOAcrLZGTcEs7KBk+Yr8DFMMZWCBkRRUB7RdGVaX7cXdy8ViKcsslEHXluC5mY0YbwAHmKdABxmaRw6Jp4TXEM5KH8OZqLnHmWK3C8sD1LpWzoay6gKsPwvfviR+nVc7W8qscV8AAwC0CuGJGwI9rHZqwYBwbBjR0OAaxRid4m1AaPLS7BGobWGZhbSWfsC0Pjhy/b5y4O6iLKZQRgEphtjfMBUMJhQbJ6R7ScAYiYZj4edILTsrHUsURo7tOME5MBGDzRudvGLPXXAcs0OlgbRXJbXNlzAGe0lv7TmnYKzwpMETpedUtOMlAuztA9C4hTd19oKoMNnsR0VyKKux4Ozb4elWUYJzHxnNLbpRKkSUmutRXPNwQ5By+ouKaBXwVhKjPw1LLYBwDTHD6LiBuIccIU/Wvczj+IR8GjIPIZ20sUMFJgJcA16UlfWZmMZKDuJiqkTDUIAbHe319udu3GznBplcGS5AVyTuDsbGripQeaUrBI3FFCGdQS5M0BwciCsVVyPGkQDFaKDYOehyhSqvLw1oPCZaWIgdonZGGleZNvGrseefyZobCfYWMCAW4FrAK8JroGphuTL2/b4DBANpaAB2FIaauYabOcE1zK/1mwzEZQtKFSVlnJhO5nxD6TsZ+kBFYbRA/JZwnMsSTnP9ywHDeA0ThHuL5WFpnyyS2+1nApC479UCttUWAIsC4ltrSagjxRHs8CQhgHjo3JGHVgsYFGBzhOtafW4nBuOcAweB/wKwBan3GCftU1pr1zOSXDNflHANGlpCljDPrm+lhYnbEf7U5duEGWWp0um1dRDgF3AtZcXNXPC51BqgeCa7AFmPeAaKNPlH9beWNlN8XnjmybBVYDaYN8IBBJLTVUF+JtO0NY4jHyJQU0FBiEaulSddlIsL3WwTKf2AFRDfmAeA3Z8s2dXsCKacmpW0yDVDhh0giy2Y2F+GKhLoCUg16iyGVuy9+g23bqjWvMt0B3NTQJxpe0ae92ltwFJUv4pdrnOFrLVEqA7xuJ+NuARhqySDd3IIMCa/Hr7YPYzExSSHT9K2GnVHc9kzwSM41lUcgTe8QnGPggMtd9nUDjLN+fhMr5PcnmA7rk8uoWO47oS0Qm85dHp/zI+fbb6M0ZwyPN7Ujs+uKU/5MerdesR2B2lC7vs14FrK0NlNa076LKcnLa+pTtWgvRBlmC/W8OQw2lf7JdALD7HAODmvgzQNjIcBcJMcE32d2Ux78d/D9plPX/zPBWY1YmjgPO1zz2RFkgw0NTHV0ChWpF5fQ+jTjr7kmVL4teSYepEL0kxBhkDPNpfbkmbxJXBJ/pcrVgmCata6kl+6czMnlbiWcxg2l/Eb8YDJrgWhtTp7TFX7HU7pbUy8Dt7MO19zb9O/U661Fwc7Zye0WNwbS3NPWYfSvxugmsB8uSnOM4alSFJ/K17VjYvO6tA5KouHCR6272dWZxGrsazTGT22WIK/ZmJVcuWfju4Vrbz68NrQ9UvmgBbzEeePSZU137bzv723/7p24VFw1MyWQBUPVgLfDYTBVdF4wAAIABJREFUrDN6AY6k5+Ks6yxPcrAuoXofyaNV+OxqVAcCso63dyvAFU2JsUmKxs5yP+m6zWvE8E0DmEAkGnB0mFwWhksLXFPnn1BIY0y5wCqg6kwk9Tbs0Ik1I0FddlZkSaM2P4AnAj9mK0V3LFk0OSHqupmFyvLK0h+BNp6YXmLoXLIU9IZlEiqXEBj5SvYUnoU6a5VF3sgKw3vF+BG4SBF+ssVeCUiIVXZGllvuN2V1Kv8TuIA/AD7AamNDAgu0gwkH5/C77z8V2IeBk3OjsSWoyrJOlyNQ5FZOWfSeOgBQ5lBsLnV3ZUnrObpTyomtzOsApgLcSatMJYN4L56RgOhwquNoL1nXhYKgTYMSFjnFYWNIlBibCgYZwOLDl8ft5HJBXPf6+na7vbtV+acpq3Jc3RUVzqJ1u6LdVY7ceB6WaVm7EHeTtdFOfzNEYo/i4LNJQ8T8fU2uK3fmrIy+u62ydNklprpnicg/swxLJd/aVxb/JSissm4EzwKcBQRdAkTjZ50JWEtXOLNyAC5Ee0VghPYPS3UQQKEcOSCTwbV/9tvf8XqYh2c2lgC4BhYOym9V4gPwQftBWW3cL+6N4DCCIJSEshwUe0prGkH/FcA1ALBgUb5CPP2ZAPRPX75sP6MU9ISOsA58HIHAyWVghWtgTRoE4jyWZkYzi+bBWGy1aroiXbswk8gUHl2GBK4NrSd364smXbEAAW6y9L511mr9hT3n5ETmmqU6s8QrJ92g5Kc0F3Ovpg4nJyLi3DZ7EjY0DrsYqS8ELQu9c2e8AHYA0jrhoFVMrZ5k0MbvGURtYbylpFf/FnMw+kDS21LZYAcZYUBgpT6/SfCeAZwBoRym4n8UFFm2OYzCgPjFAbJdKZagdQUv0NDgDDIBYK6hqQe6IaokFCzDdBEFcw2aa/qd2W0piXNJPTqJZo3PRBACfMxHso4EyZbMWmf6UuJANjFB0PZiYmsDMOQaCnKVKMFnEHxGWTibF5xY7hw2L+2SxxKM4pRwiZnzvD1Sx1LgGkpEAa49nB63LwRssTfBRsb+e9keTy/bw9PL9ojXp1MotdcA5lsjhfjJYGP5ewFrrZ3B3sQJWCW1bgZ6GGgCdrhvtPMcFOicl1/X8BxZazOpF3DO8dC5ARTab567Kb1wGGKbhtHHOGPMaEMN9E4Hma8JqDF8IfolFPXV8+vPANj8Ezx3XhO/KMBj/Jx+33AsfW2Jsoe1FqaegcOUlgfkcJAavzG+lQC1lIMGRNPXq2vY/e64G51ZMd7lazCRyH2Ac8K+hO+J9sXVFXf2ISe4FimMM3SZTvlN2bb2/8Jky7qHr5bEAXyrJBCy97BfwJiXVmAkBnAeCFiTXyNGcbGDPVHxQ5h559znnFAJH3WKCaBq7lLuvGh0BghPt+9RAp7rSzvOAKDBwJkoiR8RX6rtQTMguiQxjJHAz7gBMcRzDlKiIpUuKb+2mDTtCsE1s+acDJFNclxjoCdgoHyeF8oxKEhlLbb3SbMIqzzc6zC+XcA17Ov4VwHtGlxLme3Q59wlOydjWjbOu5I+RtCslUGlsSyoS8GtQYbMj7Z1Sj1rE+cEli1dgBqU2Q1wbceKij2xuWpB/BEn5VPq6zeAax8BSntArKzQwrrt2KZPG3sDOwbIvN7+M/eflfnLvMr8FRo0P2r5fl4n85BzMc3V+PMhm9F20s7LhyDA+rE5izuJ5eceU902uX+YctB1RazXrv0UYGaUXn748OMX0x/Nj+eY78dpGed5Dh1cMyufs2GnKsCamGDaKzpXdhIlA42JP8HPns0d4t/GplSZvOzWZF7xOWqfOSnOZm367ALXUMGC6yAZyiqyVNzJt318eagnjX3hc7prsipImqg0z9yOAW0POCbdyC+M8ckcl134aAVMhtqvA9eSk6NNtgRPkuUfMdfiJ7BRo/cA75H/M3ONZnSs5XqGPbI1QLNh/5e9pk09CDACCRWP69yYwNlHZaHfsh/6Nb7PBXM2dnBwoczR2X/4d//DG5oIoCQmz1+Bkxewgmf8dUdP6yzF6U4pHx9klO2kLAUGKho/Mi46FPk+B3K5oRgfXFsdHNOxZzXIOajkNOEvGCtdRpBn7uy9RmYGChSgBphlUfY4sHQGfF+zjEZLRP+JxSZ9N9H83Zae71XQJIBNIFCCVQAu0iJT50P9hcMjwEzOApFHjhMObf1cjgzGhCCOwSRc+/ZO4BrAG7WlFxMLAQ/eo+YHrYMjIEIluynvVSZQRi6aJDBe0IMLSESQ0J8fw8p583zKAQw7ROUM6Aw2DUnpr5i+H4ORMsfT6dHaa+tmDDswACo7j8HgsWOnOtKRZcf5aHchbC78Pk4uAAuUY02hW2kFKjNcjrC1TjCfs5SSzDWCYnJSMY7FukQzBzCbHh74lYye7Wy7u/9EjTsBnQCCHcRdAJCD9prACbLsyIaamiYxHmJHplRzgi1y+tNUAOBtG7SU3UIjC+w5AGzZb1xTZFqqzAx/yP4DeEYATVoxAUXJLHV3QnbFrFKJgBivBSThWgR2AMBiLYC5E/Ya9gjZa250gLUFxzxl4mSuuXyYIJm7fxIAkNP7z373O1e+4H4fCbKRtQbWKIA4lkOqey0AQVyPcwxmpIN7AIECA9FsALqDAgDIwuLnnJtVA/H10/b58ZFfEfindCKix9LL0zrkuvAhw+u4pC5OORm4NrjqMjZ11FzO7m6b3D9jXOJESUDfiQAzbZlhS5mWJpNzIKCgy9ECDujgauCan1NdkZLh88FdWlNiK8bhFNAqxoEy+e5jzljLrErYaQIp2KNqQCLQU4dlnKWAYdJm82FJxqTK+9JxjvaCfm2aGqiUKWXcDBhLGNyMS4JrAXt2nekA4lAsv4E1lQtplqqEsOQFypvUnhkORagoNQ/OiLJph8G1NDuADiEANJa8EWxTUwM1M4C+lMC1lI9Sb8qNDAA68y+bCPU5SVZzAd92Wiuthudp+xI2Nq5PcD1nXADXYkUq4KSjSp0gyQFgbKhF6M6g0jB0mdVItBF4QKKG+kirfiGAs/xlp1DsMYLfuA72rzqDfjk9EWADg03gmkpD2fnT5erRFJosDa1xgWuyigYpig2i2cV/3XhA4JGyuEoQBNCur6WV1GWhAd7k4xhwSrm75dGTsKs9VIFuNGICRneJk87bZmLvmW4yEHq+7Bs5uL1OAyYGwMkhFDMVDa8AyotzKb+39E2CadAvib6J7YaMcr9W2qBJqrkpDdlrkuBQeajYa5K+ALgGZjuCGicZ7EcJXJMWIctCDa4xsWmWKNnl9uGwX3CNJNlwY10WquvH/iSgxrwpsaO9xTFl0kbnI2wdznesZfyhFq0bHjyg++3DA58jSVDJBjj5R2a67KPOYPxtjZuAJwKTBkhsYE3zq7EVwCfNTq07XSfl3Tqzc23NpljsSn5Fmy7BUOZbrJDpg0gKY/rotNoOwqCnpyZlXiSjQRY+J2cX2a+l66fFGXYJLCwT3JWQ0k6lvRml/fgpnhmJLoFr2ssJ/iLFkPNBub9mDsVOBiioM8vdPBs597Nok1RJqNaCfOk6ewrMdgKypXILwOvgyiOQeG2Ca56r2tujpLfKxeFfe6L4aFUSag2n0dBAfsMM3n2ONXXG4+e1MYLjCaC2HVjBwvnzb/m+Qmn7M3uYYB9q/9I1J9gjG39Q5mYg5aug1PggdXLtShZp4pqbE/8p458ofgjRV2C9AwnzERXfev/o2i3zkefQ6neiyC+K/Z6vmWMUP/HduPSHD4hjHV3hvrVaCqGY43Y0f3uw53AOA/jWfei5Ut6Z/dQ2xbJTZq7t10FiTzFXO66f521iztqnu47B9fsBisZ+Rq+VMbNlHohTnDX7Fvf/9Hba3ZpBbjY+ykh0p9iAa3lTcBCWrqb6rtZx29KjfZCzo7G2zNQKrPXOrk9VvG6PJ+dQxjRjECBRNlg+xcjYzR3jdRPfKvpyspEAJkfekO/rNfNrwDWPsQkNRoXo0+ZeJ7gWP+xoDf2SfdnvkBoz+5O7fHW9vD7///hf/hXzrzQhfnU2aTLAObhZ/skuj3JIsjh4iCcbm8zaoMPj0BSDS0F9AC4GzM46xnGcxqnYHNX+XYckjYcdVx2+pvxnI/j3eKQAfHhNFo4AuyPRdhtSs3RaV60XgZhrAtcYmJixlsy20G+UuQlYkxC+wckzAUEEYwyskcV1cUGHDcGHBvWci1I6FdJny7jB2SN12Ug/xg9OJoADsKLWstDWXJsGjGLkCF4e4QQqsJ86XSjxRLYeTuGXz5+pxYZxxGezg+notqQDzUwTWWjNj2utKfhdjt+asbdLmFOEX8kogsj/WNlr6a2CfznjAtfiKOK5EuT7VgqITCdLBN3SbxG41uOq7qWwpgBa0gxB4ORFB4x0TMRag3OqUkSAa2L74NcYr8cH6wYZNLu//45MTHz26YSsqzO6lxj7ZzaZAOiHMSBoZb0kY5fLPse4CRQVADv3QN7XDrscQzGzntUYgiDa2IdkSOH+VdZHcMgALEu5DBDKgXaLcDv/2XsApBBgA0w8J7glbReBaygLFXMNJXHqGHqx3Vxc8t8A9wAgpESky0KjzQfmGsAygNRy5DG/v/3NjzaoAhNwe9KyQsmvwmWAapyP0xPZg+w+eqXmLWSwYQ7x90XNDQCa8Zmr8+e2PUEbD/vTXVDJeAMAmpITi6AyOBjaUlr3CiYLeHaXtZQosR8ZM3VaP8meUQ8tnRt9VEe3ka+3TVHw6Q58tsOymwwJ2CkUXwOuceTG5grIJnBL4Hruo5wNB/bNPPZz2XYQ3HAAGWA6wYRsta6tjrIpo3ZXtWLmGAAJi3Wy/lyOjDmZoL7AtRbXTql8BVgG1+CEAUxtFluXVZU+HgEfid5r7iOO7/sKKJMOk3bsirs0mC/LGWZtO80rbJe6WCmxI901lIbivOD32BdXFyu4Fl02fhWwAPuVslCVVItlnXOh58qMLAfeccrE2HMjj9dXJmUKXAuQU0zztWMXgQJYAjB5SkdJ+59AK647gvNiD7OcXO+Nht7jE9hr2Fsv7hRqzTWcA2hS8Aom7Ov2+IQO1E/bA/YgX7tt6FeD7qEFvLrjdIC1BjAyh3EAq3jXtjyMem2NAGoEaKyjRr8jTFyjVs6B2Zfw0e3tpWNcZW+8jhlwTAvwNWHHOEs8/x0Qc1c6I7DXoIzLWunw8bGIVHg+GpTjrcqBK/9O13AwRXBCgE2BawHl8tVAYYNr9qW8jieQGMAwTjSvCXFpjsPUXINdDGMN0iLdIOH65pJ7Imcv9oWaougr2ZwB15B4YYLUmqYEywTSsUM7NTfTzEq+SHRr0YE4LDbsi7D7YbPY4ZcyDjdiO1NiQ+cmmVPsCC7mvppxwYcTuxkAW0pRZRcDrskO1l974fFnpUMceyY2FIFPOzOC4ppxlUY6OetlV6xvZ7A9QSTPQ+qBQuNQ/gXKVlWtMgG+rAPdq7raAyDrEqoODtN5075DAdeqjogubyXnnRjD4+hjlZBWUCTZFXT57SC07X0zK90w6/GxmpMpYaLyT/k/3iMOwDAG2TczwZQ1qsSzWSPZKy4x1bOaMTKY2zNof18WOkDt8Z4aNxPieF/Wx81ZS4BjMNcCfE5wrUXtU97iIz0gxixNo4GIPUgo6qfaAUCakgaocr8TQFlAqh2L5msA1nRgE0/+YcHt+1d/DVzzqiqb96331uyl6CcGvNHemp9Z45LsxMEDLXHM7vcZhz24lnVpqy4wwomT+Rx7YKvjrIZ25kcuYN0H91I/HuzI/dwt9PaxBuredohc4Qm+kLCkAZwP4Kti9AN291yP2n/N1qr3pWJgJM4kvzM6fBtw1T7zzQ7GJ8Gk6FqGkGOdeCYYk9jdZP/7zwG4FhabZZD7taKyJzHF+xj3GIGWZazHJzW4tq5src9DiHO5zUqW7Gzae3Atc9XjtzxxfV6DiaVNCQEO4AAhAPuNvx5c689Y977tN+Pylbn2xwPXwij+wJIsG9P29T/8u//xjWUC2pllPBbaqmnp6foWUdRMYgCa6JThUtKf8gF7Okl0thwfOQBX12KkUNR+iITGuLDUiN3mHHg6qE52IewH5uJHZ7s4K7gOHRs7NBNcIxOvGjP0Zs/CqcNuWRAeQXbAtDZE6KTcKPo97CAYW8mqUlCVLC5oUegQR5BfQIFBN2Q8eZAbnEKGNhnRlCBIxDcAiSYc12WG8PycJaJhymERs439zc3o3HVGpwdgzufPP1WmUyVAYuwBXMMfiPPDWQTYhWtR241ljWEcypGdQe502hFUA/QoIGc5nNoAhD6L+SD7zF0+wyaISD2MTx1IDhYC5KUUqhsTdClUyk5TQsFyOzTwGOBaSkDgycrx1DxxTQdcMyuHXSUBxoBlB6bGi7Tt1Fn3nAAhmyqAaUGgUMw1zufZ+fbl4Yu0wbhOBNxhPqClhNem5DLlLXKYZdS5TUeWOgdEAlixD998P7knOZdkdwboSRBp5hONPCtWrBnm8r2UssRo6QwwW8jfY+2RqQdA8fFBGf/rKzV/gIFF4AMhaYDOFxB0V1fEW7ADWB56wZ9hbPBszcbCPKkDMcDjjG9K8T59ujOnSMZVHeUUmLFZxPOTWYTqBHtze0/dQGhMIrgHi0oMGYBrYq9JPB3zIQYbtaHAlEmTBus3RUuN4wO2k9l+FdADWEzHZQLSOmHESFCwFfujwNPAmvXW+F7qNkKXTuNClio73QWQS0dYlVDJ/6I37RNGjBqMfUrA5Wt3ti/BRu6NnzNYUFlfdIZGabnep6SKyo4FNke8u+yoD9YKntyshteNM+8OZlljYS+EQYGft3adALWAR3Gy1MAgQaOAsZQGZf+zLJTMK/2dWj4E1Bz0qXzUTTnMHiFEqb43Li/VtRiw1nMMppGnQiBpO1HprIi9H3CNoBrBNXTUFcB2h+Y0Ya6loygABbPYwloLwybgLHM/yYoXM2aWvzs4dxfsNI0BuMZSeTyLz0udCUMPyM+ZcluFYWoQQqa0gWquBzdSWJicBRZpDLGvUBZaABsbGjyroQGahaD8nFprANdetofT8/Z4eibABtANJbzSZMPnW8jWB1LWeekEVvWOWWsFMndpp6ALA2zp7klwrcvb6/dkjQowxTwmWVeFw2yMJMCIepPe3+/c3mJwtxZtMamsMZXkydSnSTyXfcTHtnOpMtzBNKpDY5ZuyN8D8J91HSZB/p2zPYdOOeRcE2GsB7fLGk8A2uWL0LPVGSYQJl3Wa3zc2CBlogSbb8T2Z4LSSVgmESzpQCbnLTrnKtkLe4/XCmi2ziHY0QC+mDxMZ1DIjdzy2g9Pp/KV5Csq2ZYKAfg7eH+qACh74UqCz58/84zH+E9wDcAafCbdkxp5daLMpUzuaJ8Ak+eZ18G+JL4ANftZmXe8F34Gziv6qgWsdfl/bLA2dUovBWI1O1+fkDN12nueVda+nYFoEoNhIyq5rmZkvD8zuMUYVwCqBhhKNPNatqvy8axnPBIqxa1IEG7bS9a65yAgob5as60C7i67xtlbmsMe59bQbQkC3ksJnc+unx+Ba2FXSzLAw7wEtwLHGiTMWPCrxyE/i3btMtaDFUUuNku/Cw4lc22CLLEvkVQXdjnAtUGgWNaH/1Hg2vjlEYijy66BZs7zo+vuf/bHANh+CVyTTdQn/xpwbT4PPiul/Hn28qN88f147EElvG8yAnOW8HUHN5jr8T4OnuMPBdcyB0esxAn01dweDVoSLQeTHNBpMpwaNNYkZEzmmZaKKfyswJ2hiX44z78ArgkDEMM31W3T7w1DNT9b7d8A10IGchUMY12zXM/OB0U1h6TZpAVvftTeNX5VNWCQfU5yVKCapAA+2qdKSvzDwDVVrbwHKZu5toJr+7nQvU1AL8kfSW1Ejns+w7eAa7Kb/a5+zJWZJ1spVrhILwp9Ri5xAcRzxY9s2tds1wLG7l+Yex33fPa3//a/e2MJlJHxAGwMnhLEm4ERbTV8iDJM+gQGdu7YRG0k6wNR+JwAGzoiNjASMI4gUHS/IsdrvYVsvtD7w6aoqUxdsJ1kGYyKLOrRxdgyRTG0+YB1Zn9k+ZYx22eoxjXIGrlCGScmFLpSCEbdKYs7QwEJusSFuYbSUTiXCIhkQFTeec5yUTm3YPyA7RQ9BexJlHqCZUTnzGAPSj8DsLWxECMOQ3H/6VOV0wZci4OY1xP8ATPpSaWIeP7oquH54FTip9QpO6EDYzpdXltPY4JPLnu91HOoREjCvizPiDZL1Un7sMvi4ZR1bTqduQLXeBwVCEYnMLX01ibBBsYYVXBnUEjAzqA6N97gch11hREYGLaOmGeV+Sz9vXPqcgkYURMDOM1goLEMageuwekOgw5f5YALFMWfx8eHGh92pKUQO4KDK64nlQ5LF6+AazfeKE8hGEoEOfksrXPFzDt1xwDiOtBJCV2SNcnKxIC75IvMuSplkb4d2T8GmqoctEo8wDhUh1aAayJhyOipyYhKE68wDpfn2x1E3K+utjs0HCi2jphrsDrvwTUwAxREzTLx29trGlR26ztHFzixf7DvND+PZBikfOb65m67uLzmvgML7fHpRHANwBnnlZ0fNf8ACh8fBbBJmw1ND1p3iywnr3N0KYxeXrLxTAq40Qt17qyZI9BHDLfL6topGnkF7tbAS3AHbS3aHdpYC7emFCu6OgiuyuqF3QKQ1SzPaKjh+Ua2nHpF0R2yiLHETL0vAxylTHAAc3GE+Ews+Xwq1mWYO9ivLRob6rb1sVJeM8G1ADABcJey45QIpbmMnKcutR0AG5ln1nIkIKrvaaMArjkzGZYbS7DM4GaJIcA1syDCIEFZIdYANMAIwlZjhZQ4zPJQux0u9YljzjItgjEGPgEuW2uN4AAlBVAWCs01lYUCUMVXdkrkvlY5aEq5qbuWvfGua5zYIbEjnTQSgJgkUXQ26VjvwbUqV5KjJWatSxSL+YTx0hoQk1gAMgFXslrVuCWJGIwhwTUz19SsoLuFoiPvF4Jp+NmrADYCa3odwDXosWEps2EF2SsBxsyzMfgpJ9TldGbXKIkVMC1Fv+0mqjzU7HbOlVhsAv8tvm8JiGizhYXjY6fY/GraopL33AsDXvtV0fKZrC8CMzxDzThKcw07neXDJXNccgzpYBinWOdbkqcKGOO3uozNPxML1L+3Zsr03ev5aHO9vmm0zIKePtkAWrBe8PRJNhBkY6MnAZBsWhDm2gW6koM1Jp1alvi7ORTt3wDX7uwLwSZivbFklO9T0wQ2R6A/qoRZgLOAawBxI/9RAaXPfJWEao+xM66lEXANfBZ8NXzFn/ix+AxqriGhNqQ5Auxx1MnkczfOMCEtfaLAbehN+kTQnjFDPYE8ICnvwWlre393UFR6kN4f2fPVoMvnhsBT29TYAMuJTB9ZlrJ1mLl+XRba4JrsAZPC1FJqfTuNdRAP2KHIebTWWl4THZ2U5yu4s+i4ZQbUKViJseyLKrn2ZpRNT/WKGP8JltrfE7hG27CwP5otGKCs9KJcuZGg7l3MtYslGKI41lIctVbLRPLClqKD7QAsCCCzn1lEYTg/5zJvoJuwlL+oC7Yo/kHQHmBNlzBYaJbufK6jwHQCQfrMcO32I9L/zpn4reBdyhZzhaNAv54hn08wMsDnL0Nsk7n2NXAt9oLx3AIC9D++Cq4FSEqM/cGtFdj5h4Brnr8QZI5A0P38EMqJLl4xlw9uKq/xPtFcOI7KWh9Trn22ds/s/G+XhvI5c9gMSQWCmqNLaV5XiSDv+Ni9WXURcoYSuwNAij8T7VE/e3xe+QpKwM6y032VwsVlYyA+DTMc1kEspP7dJqhjO+PpsyGlrmko0PasQbZ1PvUKDZ2CWS3349fXnimdsp12nTGSI3BNy2qv+5bPaYBNc/RrwTXf+1eBNX1mh60NrmUs9ubtCKD92DId/+ZbwDVhGdpAZ//+L//lG4I/6q4NRkw54yMATzeNHG7JiCRzlSx6RLhZIgVHGIAHwYLW+Cp6dgUfLnGbnTPDqmEAqQ0aAEGD658li2Kw98hOCdQaTRh82AdTzHAWou6yFmUdu1MoHD2wcgKu4SPh3DF7bZF7vB4/C5NGDrnANVFBVdKYEj1sKJacPZ5KsBRLk0yngGt2DNi8wOy1tdTziTpt+H206ngfdDiVfc1fZTzBnJLGDJ5Z5ao66K/AoAKLzGVucIwZfEF/5OyMYrLJmqb7JYBAjDtZTI/oJgra/st2cyPn1tth1e0YaG8OqDDXtBmS9WtNOxlPB3l+ppQ5pvSxS9NkDGico7cTHRNugDUrIKNQR3dv4JReunRBmiVo6gBGlEpm46RjTQJcQwAvZ9Uso9HxUeWr2g8KsuOoXjIAhYNemnjR/hvgmtbyyBCM7Kay/dCUgxg6MvsuIza7M05mHWbxcu3BFwPOwBHBYwQYBk0FzOL5kSlwCfPZBfe5ykLVFECaTwag8ZwowTnbCB4AXLsHeABGjlls1yj7iUYRnsFl01iLYK8dgWsIwgKsgSmqEknYEaznE4Mc6N5hTWIeAKyha+jr2Rk17sBcgIB6iR+n6cDr2/b4oKYdp5MBA6w1B+Y4ZNGZEqBaQAQllZvBgv3+DlwjeGMtPZbKo7zTpdLjOKQdvb7eIMYNFinmEq+Ns1THmCu9lASZ+SM7BWgk4cYquB8ePC6dyUEJQFJ6EmYTTPp8xT/vyzF75yDQcafVALIoA6PWQu9V2e1et7IPQ1fQujrdkTRdQaNvo3vgXBn8yiF+DK61FpuYPEO7h+VRg7mW+6B3dV4NOQieugGCyubMuLLGl0qDW8Mt5XZxzjjGTjTJ+dusQYG5AJtHIA2TMAASeGacbzdgKKJbKIA1roOUggZYS6dQMXAFrqm0W2ujhcITRAacLaYiy8Tc8dXlcdKctGNUzWMUDE5HXWvegbAXIwGIFwBr1tVjab3KgGkvXA5MhpkF21HeSXDtBc0MAKAB8H79QebdAAAgAElEQVTaPj8+bADXPj9Cf03gGn/vZgb4nsDam7p+ClzTmUB7nyK2RLxhbng9K67X+aKgotlrfC+bEwRQc5dXlBmaHco5W7rAilmsSzqbTeaayrcJHvG+so88dukCWV3oOiv7EbimYGs9t1iqwo66TgAk8RSgzAEIn7sCzX1zDjNCJwhpQKcd9TDWoptbXpPZU/JteHYbAeCeQYLJTW/SwEk+YzP/xFoT2EbmGkCySycGKB2CcVT5Ozvn3txs9/d3/Erm/vOTz71mrkWeQ0CXSkKxxqF9is/HOpugc2xiztDWw1V3SjnuYinT/3ESkHsKXeZcHp9GP3idmPTWs7XnT3ANuqtOseO5YHemnWIAVWl/nTdJDggo7QAgezz3n/tMOVT8RLnH0oKbSefp+9bvil3XjJO+blcFyJ50B2/aPgNZ8Z1zX2KTpHS9145AODUk058GQ+iPV8MAzqCZCE7+upFKWOc+hatzLO+ZfqkSL4wZSodusCvtBwVc454aA835eFcW6hJKgwur/6gnCVjZ/tYKrqlzamuYKjg+BoO0pVAiOBhQTbUbI6d5jp/QGsQZW3/GjP0NpofVFKZ95rxX23vG2uFrEpPNN+6+j0/yre/fg1V7IHldx4ZFRjnlRyDevC364pB3MTspZwpX3qjsWvbCN4JrE6zLdQvU+ghc04lcO2O+7Oh5snZ4Dg6E4Qhgmz9rcG2tX1xeM653BFZkje8fZT9uc57wvezeWnaYueUaNtEn48fPcSl4BiZ7unCFmlSNXp6Dp6fldLTHk+RSrCjWeKojUl7e+2bewyG4FuYUddfalu23QYNrtnZOaqSZXbqz/6M3NPBYZnxq3N28QT9fmW0N5PXzKR613eLe0X9/OHMtWYTYzz4TMj/TRureVnDtI5Mz1+y32IL3c/aVhhK+zQVc+9/+7F+8XULfYuih4SYaLBj129UyXMBWLeyI1SKz6GCOQFIF7NJEYqdGt0znpmKmSVmwlH7q5xgsCevXfdhYS+dMT0I4ywcemEUMAiBe658FWJmDikWdzKZAF7vaBVa0hptAGjlG2fwELu5uSjsN4TJANJVdtRYbAyUAB9dubOBsarJHGD+ymW4AfI324kHNEaBary0lobhvgGelGeKAhQvbGjgpC8X4BPTBfbSo7htBB4wjAjkG1RbHlQOKYE8MK2UdkXW/YNMEGDnc688/tw4bniFdSungD3ANix6lGzLyXWPPgyUrd6qzvm1kyrGrpQNFLSIHQSwt8D3j/hzMq65bDgODaDu5Wlti/MhoapwToJMFNX4e5zW6JVyLEWjnXSTjjGuoI9+J4JrKQrPOTo8BKjGWEBtXOUQfKioXEaNTwBxAMNwjg1SCc2L+5ZAs1NzoX7I5AZsJ7LADoTpsClhT4M0797NL5N0dSl3yIcdRTA3pssj5ZytqlMlQrDlBhYJnaScRLXBpUdhAKBH9zEYYeDY1/Hhi9HuxCWC7u77ePt1cb59u7wgggI3DIJSgAIDoNFjA/YPxB3BN41iH59nZdnN3PQAKgWp8Vmp7qSRdXTtxGPOU3l5YUvK6PfB3aGZAvppKAlEqRxaWgimy1sy6QZkbnYDoE1XjltYUQodTBYGTfSe2XbHDIgzNJi8uGXMZU7JuBEzYGRJlSZrHnu/IsdO9q3I0dSqMDqYPJusBqVuxNPCkfbbTGrReV0qCsf4qGJAXWc7ddCoVOMTmCWjM3qaWpnUXS9OGDEPZXLA3p4B1MothPui6bXcTZCVgy1cGgy5LnOVOYJhpb6PTaOutRRw7TozKicRqYGb8HJqLAIrdXRi/sxi+dPrEzMVfjiPFtFuvqkry7BCH4SFGuAMrajNib0sLL8kZNPxAiTSaGtyC3XlzQ2ANAJvOEXVLvGJZu/YIzlmcB/ldMSB9VisTH4C/12Gyx0qxZe0kqJOjy9LbgLZ0cIcdcRdhrUI0FxC4TuaaS+HCJkmpsEqHxSjEOJI9+qwuoSfoqrFM+2n7eQ+u8TVIQL1uJzDeXrYNcE3mRYCdbBdZyF6zDFrH+pVD5We0X6jEVwNsAiCix6oGLAQ+Ad6HZeX9KuZpGDnyqiNPEd8jrDZ8BhIMYu+l/MPjPgDYYowQSJYfpL1hVm0lgOQDyQbrK0txw8AsppMBvTp9or3mdesxqYACn1eggE/fyjhJb1QYyciMZSxLZkMdDOFsq0QQoIY7hEdb8hBcU/dQNDSg5ppZtwThkpQksx4lobcE1+6sFYg1p/JqgGtdNo/9Ir9Aovywg3d397RDYK7x1iu5JV8hgFtstppNyWbGJkUXdSZ7YzNTho51n0RmzvJ6zWIr1TmZQDG7hGrO0rENI51Oxwz6x349ICBpXeReh9xKNAMrCDYbsm26ExnsaqqkciCajwKTCniYnHGnZY9VnSHLTcbGaPXiz/OL/B3NhT17g1v02Yq9jN+roRE+V+Al7PRJLDnGBV0Oqs8PIDps/GDD5PcVRPrzeaV0/gxQNME1/2wCH0ngdBA4WIBh5gzmmvw97XElyFZNr8xLgW3FWsve98ZLQJ+1jK9h8Xrtu52pB9if4zOpAIPoiO5ApDIdO8BsBqgTOJqv/+h72tnBSMqzlo98AM79Q8G19r9X+Cdzj9/LBxPQPe9p+uGrDwSCwjEYOu93Pz7xk5IM2z/bHAeRYQLk9ogWYOR7ncDaHlz7pfH9VeDaYH92UtT3Oe4pz1YxzG5RTO20uabm88y5k2+yK7X2nm5WqN5R7KYGKzRbA8Du3eQYLRqNRVpwKbuu2LIq50rYaGx3e/EduDYTYmZ+j+S4eCTyD2BHjsC1o71UtsFsMT/1u3gz721mbLTDv85ckw3d6dUtN5LnCpQ/k7a/1NBgXqjfP0kvvR6SdPCOqTPlHx9ci/vTTLnKi3XV7iG49ud/SnANwRAWuRyndjLqUB1lQTA+LP+sw8BlTXCuqruTMoiB5nBYS3RWJUdwEqpDpan10vqx9sUruv45mB7GS10rchgJZSdwAHZM6WN1LfQECXOYJ4svoVvR1ufmDfgQBtTM8gE8hKCugnY4BK/uthhmnZwS6ucwQFaQTICnGBSir9/c3lHkXg50NCN0O2owIaMKxw7jhgDq/v6Tuz2qVIHgB54DOluXl3Qc0/Ux4Bruo4PRNwJYcEYBfiQgT2AscE0MKgSYOJQBauC6dPJeXlkyJ+YVNN2uyeQDGEAslR331OgBQQQcXYZfLvNiABTDS6ukv8I4LSoM4MFrQWPWrJcC1yzQT0YEWCBgCrHbnRxplCLxACNQrEYB+DnWXDqnUvjewT7KcjUGAnfUTMKafXb88G/3IOS6OT0LCJR+WjcXAOsJc4Y/amIgoDmGAveaskVotyEouLu9FxBA7S44iiijcsAfZzmaVwa/Uz7Z7BTp0wjUvVEXM5Z0pjsYNNdU+gqHFI4/WKU05g6M+IwAFAygaeytU8RmC9Iqe3py2d0ojVeAi/ItMBsfDazhOZ63t5fn7RzM1e3NzLWb7fv7u+3+9pZMnTN2tVRQK008gYRXV9CCMnstpW/ORt7e34r5Q9YDnHtp4Wl9t4i0AhOVPAEkBKDG0mWXqREUBnvzBd0IpZVHwCVaa9GQ8hqW1pYtRoI+Bo/RTVNJ0hqkzYy57BeeF8AKOkZKQ0td58R4EyhPoXqzysioqY5VslkB8xR8BmS2E0BNP10z4Br3RgI76zXmmiwzYqdJ2cTp6MgfaQchAaTsVjOTeE9m7aUcWQkKAFGyVVhNtB9mBWc/yrTL+M1ANgC3PitdQWVjqMtWwH2XhfIsc4OR0sdLaajXgsqzEjBbYPZczDUFbRDn12tUfoixExjEPQDRL7cgj+ZX2CejoKBKqBxBmT2UEm6z1wjIZj1cVKdQnB3QJ1QpKIA1rQ/MpzqFaq+TQcwz2XMEu22Hk6ygNEAxi5hzOUo81LyHPOYCVgNIBCiSE2mgwSxnQkWwq+y2i2RD770wn6NjKLBbyQ01CAErTcCawDWA3qftZ+iBmrn2cIKdfWMDAzDW1B0US4RqjuwAOplrClp0oNANy9meCNZJOfvJ9DeuClyLXyGdQko7cH9CyxHjjbLENOWxNmSx+uSEhiFFhnpAdr5G9yWx3/ZPBL6OYDfOeoJ8+wy9H0YX3RFwwRqwTNnMNoxLAGll+eP9iZ0pmy7QxkevM/beezuATQC7mGvRW+uDW75K1glLWrhYUr4HYMt6a1USKrZflYayc7zYawTXwKgFc80gnMAHJCPOmTgCuPbp0706cJPd/6wGBtfqeJuxx+/SuRO3JF9GzDV0po2Nw7XTkZo+qtHndg3N5HcVg0A2+zWD5enIzZIaOEvUPZd+WpKMsCewwf4U+WtYxzOhYLAFNizgmjX4NNYzqNsBnRXsOaEpBEn2EgnTsce1p+WEZY3Nhgu1bIKyD6BpBdzst/JsTbfynJF2ZmtNOVnjiyMxzvhgAJ0KxJvVonIpJ/VZsaJEpID7sM/lqwRADxDK5LX3RpWLTsDPvhk/wUC1bkYEggliFDBZ4Fp9nIFXA3x+dJWvDXH86E7581kBkCZtO+mUYi9UhkPnY4pfOev2n0U1CIO9IFH+jCSGBYCRzak35Fl8n0oy5SxIZJSvXd3B8fLSW+Gq/Xv63xPYqPUTt2KMda/Lj97bTCPvBJkcG7OAUSV3FLtaL+rrcmwyPk6WpJSavxsi+QuYERB897hzrMej1avq97Vam0n40cjpeQaDLePuvav3rZrp0RWsmasF07YjwFKx3RWu6ZOOJrXKGJPItc7iwAcmkJjERc37SNQ28JUY8Njn3AP7Ya1NRqbY9fKxs0ft4jhBmCyhZmTOY/Yo07HRnx/g7kwgLGNyZjbzDlzLnmxa0gTWtGkzLtraGuvWPzNbbxIyxsLoq60s1+5s2/Z27o2sEcMp1ij7GrjWY7naj76qR3OsbQPBXq9cgx82NJir3Xa71twesA6o1us84wAN9FTGfGh5ZgK5up9+bKfa2tnGevlo9vR/8wjZjwNt+t/85X/7RpbBhZoK8BEqOHIHxDAIrA8AxwQOTukfjQEhcEXmiYO6dLxjYChh7YAoDO552MOhUhaeQJGFqZdH94aX8zzFJdspgFi7xOe7ZT0AJ4J8+NuegjSM/FkBYWR3xcRId8lCbXlmSigeQe/zM5wmsYvUzUrAYCYZr4HoLpkH0E47vygNimhl4OcE13SiO0hMtrgdC3WqUucrgGtikEGP5sT7ZaME6HNBGJ6OY4Ah6HipLHRuDurgnSBA/7moznEJpI0hMV6AFDBg5+dySFt368nsQYCp7vjK9dOlJWSSEWwTSBSDN40T5yMHqr8SQHDHKy5YC/EX8Bu314L0DNKh7UZ2AdaPGDrQ+/O56C6YAgbBypHOxRkBQWXPJA6s0iVlDZJVg9OOQFsZkRxvYtQ8vzZLo2JalnV219L7O2jgqSxXIuybS32hZwfWG8C1SzISxRiziHCVbLUDLwajABQ8K4Jp7JsYauoeEqhRoM2AeROQhsAWgS8ASPwQ2mi8zwgOJ/NjgCzsreiYJGMMNgL2BoJkap0Q7OjOPVwj1F16IqAm5prAtTOw9N5et9urS5aFfn8HcA3gwcX29vxMG4zgSc1PwsBDF0P8BXPNLDCfmrffAbQWkEVQ3mxAdbfVXGqvCBRJN0iAIgkqYTPIaHt93b6AMfPwZXsgszOiphK2R4A0RfKxtlTebVuH4JGlT3Jcp8ZWreeUoqeZChqOXAJIQdmfABJqDA12R8Blllahi53nO/oY0QhphpKPdJaKNTNG4IqeKSV6XIscUx1cYQUzOE6WvorQmhGA9wXoYuOIAqbNHMIcslGN9Na6W57YI7STu7L7vX0g0JbXuCuzmhYEXNP8ltPpDBvFrbEuzbisxIUbHKi5TbOBulwU9yaAKaWNYFZNYC46YVj7aXJBcM12L2LkCQTtxcXtLa2cdj7dOZSMXJUdRk4ASRkABdJYu9yguyeZAemr1R65BMNNzQgCrglUUsIhzCqty47Kk0RLcmU2wakAspizclqTHCJYQLBUjX3wb8oaGFzLfKthRMTTXwlaq0wuzQwCrgE8Q+MCNC142n56fNg+PzyyLPThSYDa06vANQBrwDTFGMSZM5iDI5uNlUeIxMFHHLElALVPcmXJWaYQmGQQaI0EmTq4whbBrgrcDBBBAL26luOMc5OjARKUfSKgxkUd90x2O0ybAV7I+dc5zBPH2ezuwBqpCgXaPkbV2EGuewFlLJmGdgyTXUmVa50TkKOujHyOqeuV4DTNJBnUEyDag2vyNKOwkGRAWKNMaDx7b7E5i3zN2B0MpzR7Ja0B14VjfeXXVQdkvw6MZTPXAq5h3WOdEQhlgi3gWjTXdMbH3sHnwt54elVVQvy/aBhSZsLBDksJLU8CGxy9sgI7Ob6ySXK45YVTTsDrvUpSi42lxE0cdEge4E9LkGhO6YPQvphRTWmCzJb9kQGMHQVAFSTYj3pGR3r/maBRBXex+2MvxY9qwFH3UMCBAY2uwEATgwDGAZ+SoFslBjBeTJAYcO5gvDvfat0b5OAall/Dcz36jgHPZiK+NHJbEqCBbENwZphkXAurcpc/u6DlP09GU7zBhD8E89xgImO8MLIbqS3SARnTOSFmtOb1msqerCsx58Uo1pzl3Q0YOAyVbZngGpdml9WWlsSSUNEFmZjid2YyLGCO5lSY1B6B2QMJHcXJ9qYcfSTr/BaBXP36ee3s0QnIFUAx13MBpb73nV1VkmD9M8E1+kksC23GTq3JcX5Of2U+8bznCQrt9xzH2D8U6B6trN3NOeqo+NBzMof9aN8z0ZH1xHk/LmmrMuDojr3/+IOfNECF8Yot1JgoZjMU7lxD+6SVpPFZ1EmC8V7PUdaLYsnZAMsML4OinJ8BrikZK03bwqUp29A/UKzue7V9zU6a6yNntBKR69p+dbfQLFuwtWMvFLtmf04R/uyv+NPJOESvN7bf9zpGf+IUXD/8kFRsiZk7S4G/NpWyJ83s3a/bIovg9uwEBCPIztL9BNZv3GKeK/Q72cU8BsTA7bubs5RE/Txjue5WzkF04WrfK8l+jAZ7Vn0uF9nLlQBfXe7DHPntZTv6TOzr0yTndjE2//7f/PeCdSwMLdYBdMXQZUkdgABUwCmkKP+VAkATyJahiEM4g+AEmSypQN2LM91yujUg+EyVsKm8hRNfJXxyJGdHi2F+teC9yFASWuAaWRhqBZuSAhm7ILV2qlhO2V0VMQ4MFkfAqCBaf2VfVdYXMFJaT3AGE1yrlTudQJR2AYg8O5PgN1ldCvrDKMmmpkE0OASngdTQXbMBgFxkQp3revPQISh6dVVBKQE3fA6BzrCB0CXzmWVZP//+7/haBv8ECSTgiz8R8cX3+B1121y2wODczRwo1s5SXwSlErHl76srqsDNPGtYMhL2TSa/N5BEi9GVa867nCsFCl2yUIeK9W4ShNDIu6RBQKwCYGmdSCsLznC0AQnoViDvLoNmGKQkB88JA5HuoMpGm+lDJ32l9+PzMNdXF2CTKEgSk8NGwMsWwQTYEFg/YqzJ6SaQMIJTPg9BC7AEA8R47O20qKmI5hnXo3FH4Ht6ZOALjTjMFe4FZZsETsk2FVNR+ohmfLmchwAVQYc0E0DHWwXHBKx8oCJbnZJblmtQyPyRa23jWKdbKMqszrabi7Pt9vKCrJwblFyRsaZ9xBJR70l2MYTu2gXsQotiY6/c/XBjEKj1BMNm4rOkBNhMJZb0UZxaJSQ8M4oZ8Lo9nKD1BEFqgNYucXHglPWRlRrArIAws0/CXsthTAZFWEbseiqGG+3I6ytZMZ/u7wmQyPbpMFv2tQMJBf4XsmnYU7tDRgduZxTpJNLxCKukS5dTQpng0se0rjtKSMMUFhPI9tMOe9i2dK68XnO9gA4KEA2Sk1kI2zCDVGfVEyQMJ6aYdC5Xl4OVsv0wUK39RycApYbSysP6o0YkbFlKpALMLQyR1u9IAjtMB65ndweVTtibu8wiqHNgF0CcArjdRVc+QJy5dhTC2gqkgd/gXARow063BNJc9mnmFAA2sKXvbm7d2MANLpDEIlvnmokpsn3tVAKcEHCTuZ/Mxkmx18BXYsvdXLWWWtM0yYF28NjjT0DkKM0KeyqNO1jm7y6y2Fd4rUoYAahZR+3pdXtAV9CnFzLWfg/mGsC1E8A1lG53V1B2CAVzrUC1ZM4d7NkRJAu2RJojOi2HW2vTyT6yBQVy0u6YLUUxfe5b2dQ0ShHzUns03cHDlCsH1Z+RAEfA/6O6Jlurrc7BODO7IJX6YuxOGXBtnAdhuRcjxmAj17pczCQ8mmFl5zfghME1AcK2dQVW200d7CGBbXLeR4xZgVQ5z1zq0eESc41zbrCCvhQTQFrj6RAahpr+DX/EAJm7haYrKNmYZBNeMWnJpgZMHoIlL6ZhOtNn/nSWxAfR+UhtVGa8I8nxZD/0Wsw220B2SrePquBx7UpcdnqCPWBxnlpgv8EOs4gCFhnMTTIzJYK1JPwN7SyTedFIVPBKbV2WRyoJIJa59/soMSwg0B2tF9ZGGhfE+FUnT/lcYrMmMDf0NGU9hj+t819+fViAtf44hpcMjAKK4b541kSHdKy/fOZsRCM2KPT3VLqXpjPRtSNQVWxOJ24NPk9Gm9ayzrP8pzg7DXB0JomB2WdexU0JnC0lEYCCDO6nZ5/vBrhdWiaBcp8DQ/8z11yBmAFAGsSsxIgQh3rOjuZ83iRJvQMCCsTn+eoz2YBFkgWKAQPWdxMKLqqRbEtAH1AqoIphg6/Gq7uA8dteW4PUL1fIN0GLgDoD8OP73jOwFtBu93s1WjG4FkZRhdQNr+jSHbfsgbT57z1ImD2a8eOUFiO6wcfYm+kL7qGJee05mHqvGVKD0fYeWkz0GQ9Qn3AEDNZQCWWpJHL2znIvHnt9CSi1MraW+w0LOODn7BzqM4fzbZkE+YayR4qbxYRWtYKSEIYF6vd5Jmn09m7WNDYjM9PNPTP0GQ0pFlD08vqkl+7QWl3PzxxMaXnNjrlWzIxeuzln92fBuPKyd+SDR0n2CPT2/DrupGCS4+alBHreZyGQQfKmxISfr6dWaZ/sCduh4D/9HAeMyALoPMK7pgmZn6zUAhXbFCrpFFB32IvpA+/3x/pv/WtZwwM4nODau3zCuJD2tBbF2d/+z//qTdk4ZZgx4ALXwExz22uCazoIKabvDkpx/LQZdeARWKNAdsSVtQHo3FxGQLQFVWVokCE2KADHp0qfhtjhTvAwxi1ZBW4ufC7KW+1oLM7GOGxa0DWZarFPmEVj6aAYPVOwVs6CyhiQgQbjKGV7cebU+VQbnIESmAcsz1M2VR3TFAyWtkeymbZceXaMbe5pMk3gUKYjK7vZhV0QwXJr1mHDICjAeITJpsDZmQaIzz98UZkAYViNX0R8y6nq/JUdo2Z5gblHx5UAmxljAxDCgkRJn0BJlyZ5HpoKmyNZB6UcJzuMLhsLY0LBvMWBq9MWurcqCAl4xTF2F1JlEFAymAyzvsK4qvxThyln1Z3AIrA7gQcApLhTlT2hIUTKK+D4SpBXaDYYKADiNnY9Vem0nDRlprtERGw7l8fg2mhkAIaXndm90OfFhYA1aNylCygd8jr1pEkngMe0fq5nMeyenk8C+aAXh+5nBrQw56VT54YPyMKkPFInqfb0+QXAWQRMYu+kypdlte6uSKeXpaOPZJNtb8/qgohSaQBp1F57267P0eDgjADbPTXixAwRiCQgCaXT6pZ5WSyPaNjdfH+5vXkus9dj56SlBYAtYKnLQZnphhMpGyjQRGV+6B56crdDgmvFGNGc0VmxvQpgHD210EdYthz75VJb7EPpYl2XtqTY0m8EUgCuCSC5dJcigbCLw+XPDuDOQMMU/ZlZXbOsbnmYc3A4oxqfAKkOJgbrWIHGPrHRB4e0gTTGdk0qwGNQRi2rBEPSdRQLVGuxqfh2kMxGTvdo7oHBXJtZ6gRnxU7UIcL5AZADEBlMKjU66TMngM88HwKep8w1XTCr7BXgmlk90Qpjt1CyJgKw4ex06RHZJf7jhiYJXiRfIL2xHOKwkeosbWCNSSaA4y4rDFPn5nq7p4yANPjUDfFc3ROZ8BKgjjHD9dhIpuY9TKhmVrbzrPFPKZ8EtgcYa4dDe7tZPmQubCgBa21DaX65cN6AQIB9zDtBTwAtZ9C1034EM63/Glz70mWh0GEDa01luSnPVQMDAmyKpyWmO1jQKOukfiMDC7HYyIwFiEbbkjJcAIuwm/65O/LyXPN5KaBLjHyWGFKXEqpvYe8YvHPgGzZpAd08k098vfT1rH2XnePSTz8IfyrG+U0H/GFeet8FtFAZqMbgKQCM5RkIEhc4l3ESEJdyZpXUpjzaDGTvp8QN0cQh4JAy2DjV+nTdZ/gKtDNgBGt+ADTJgdf6YwKIZc4+/8w+pu1011AcX+WLgol9LcammJjSFoUvisoA2FaMbeaLDEODcnyP/wrMU0UF/rwgc2/GGEBg+W1XlMDAtfBb6dOuzVjkI1oXlcx+gRVi8crGwf7I1Yud9vp0ENmBQjMP0n10Ov30AYZWLPQjZTsErsF+iD0aMCwJlsiUKGBQUlfJyQVcS3OY6BibKSf77wY0E1xLdUsFNl0OzYoTxxFgz2OsA7bRH2XiVo03VDoKKRNrgZoBWOCO9zLWb5qnRK5GDSDWRjqyT2LTCh7oIE4rTxBn2FbRwBO41kxtJmKGJums/dGoOwgTD7X0nfEbaUwCXJMPE/8Bn6mEmhprqUuzxjdG+pfANX5qaQOmXKuhltqOoZTlPs2ApC0K68Nfs84miJMgnXudsVzA1a4+kV2Lf9lduOPJz/X71e/Nrv/W1/cz/mfq3kRJki3HDvPct6rXM5TpjyROk/wHzmI0fYXIIUfkB6tf5Ra50c4GwD0isrK6e4xStr2uqowID/e74AIHBweD9WYwmbPuqHcVIPcgpw8AACAASURBVI9mX/N5D/0dvxNI4/Xgax4DsLb3nTnUMdB3WyX5vp7motcOAKPEIXgt35fzluB+AKbxpYmBN9iOdoCB4pU/+MlAz7GttbZ5P9dJDgWvIVUnNLDJZbr9Hne0zflBzGZ7bduv6cfXvRN8NJCKbe1u7dOHSlMuNpaJjZx+rxPa+FolQWNHbRnIzPcaMllTYH5XbMznwv2/UhZqH8hagWser+0aElgeW+0ry/XiQX1ovj/bJ4lPMj3H1myYbfge7u2hNc/PHtgvuc/YhqyPvWkOc1GjIvb1ZPy5Om9v3xRBynZa+YxeI/O6lbTWVRrbSxWcwWG+6Lk9tHcOMli369hs0uJvdVLjKMA22Jsn//J//YcPMgmqY487W7LLoMA1BlAG1xgk+pAUU8gMMZfyiSUl+r+yHWL3pDOUwNCUcvZxFaMWo0Q2mwG+vH+7YHRAyhgWuGbwaPWZeJ+e1WmEA/qQ6eMyF3U7xJjIEUkZQxxygGwA12IIUgJbG5EApbSvpph4AlHca34f1lRKAnAPYg8mw6quSPlsgWssX3KtsZksDC7p9Kkr0u3dXZU+gqkWkA5zgAwwGFMfbtqAUj+VXiIwu3aTghuJxgJ42D1Xu/XHJ5SUPhGE1LOcszFDUaq98jB2WC/4SXlQGBBhE04gQgwzOYDr96+1TQJyZN7PLlHGEXDN7c6wt6pjmcowql27l12tGzvSCtrdHZIljTLC2KI3t7ekOkSgmOWuWd8fYuQQXFsECtGhZSkfiwXlbJlRpznWPpNYs4wE2GTIfLbVCEtAgLX07cxau7igcyZh+GZuiWHUHXYYAhskiU4cSzbRIdCBBsYpQAm7cwKUPTlbHh8fl2c2Z8CARZgfJTjqbisGGA6pE/6bazgsJooNG1x7f6EoOBhrANNOP96W8+XNANsJxdv/8Ns3Crer7MoskoD5ZK3lRBYwjRE7vzXLK4CgmUJybKWRpTm1ThzYbNZfI2MNzQ3e3hhAsTNoQB/OVTsodXD5sOD+dIkqA2UfUGzYsinrZJdglvaJlcvgDvuVTVwALKKsz6+hHHvMZbI+cbjCKivQN90RbS8qaE+GXKebAj87E3G6aLe9z/J87Fw6mGvNTAu7rOtQYq8mWyDsUq7ByiaiHN8lPAw61QnX56dDlJSCSx9RuopKAiSbPg/kgOwz6SAdKTg8WHdgSyWITHmRwUDvhS6xyxlljT0HfQU4WP8SViDafQLpBJRR96fKjr0PHRAzxItdKlHuhmTyTGpOkPJDnBkGdtjwAgkKlIhaYsAdgAWsaR1mbYmtqlLjmxsADgwn6WSkqUHb27WLk+YwYauko7X2nXQ/w0yV02vmGrXnVHKu8unu0oq/A1wDaC3AAQA/gBaAa9KuA7D2+OI/d2/Lw+51uX98Xu6fn5fH3Qt12LRnMbfp+ppS0HQJlYtVjToNAsFKqAMx9OfUnEANJGCHAHIB2FyW6yuAMe5caYA5azAOfjQU8W+OA8vp3WjHzqGAFNh0+yPVmVA3pwYWSX5oB0SPSQG92p7C2sLWQwIi7M2wl7hvU/pkB1Qs24UC/SjVV9IgiUmz2MwUTzJEZbXR+Rplh75mATCDnQN/L8zcCEc7RaHv9HoXCOAOmOyELjCBDr3XLFllWOfpCIrKhtJdk4am3ms/qmRGxHCGz8FGH2U7lTjka2EcGnBu1pqAtuyBN5oMBbOwJfG70jCKTHV3Vk8SUz6iJDPan9L6I7jmRihMPBlc0z6UzU8SJuyfABWSIvHZP/zUNCDiOcamOg3MSxsOl3T32anlY8CVNtmJpvhNiju6wdMEkyZTLXNWfrdBvVr35cu7TNnnCXyodPtu9r3ANYKZBNeUYBFzbeq9KSjLOg2wqMRlz1/mQYBe7K7KJcMK1thEx0kzEJ+9AvMJrnlu46MWQDLAgCq5Hutd4YVkP1ApQPDPIGL0ziI5wGdLQpC6oKPMKZU1dc+tQVXATXz9jaD7tOYToNFcN2Nd11kzvgIeV1zmcZuJ5xlPxSZmfPWMCYb3oJX1QTP+tWl0evR9eWHLgvnpB1ytsn3fjCO3MWUSI3y2T8C1CZ41yGPmzRfANXzPOmmhcyFzx+9O18UJtnh4AxIfG4PMV62bAfb9dNx8/9uPhO01waPtOFT8vvpwl3Tm1/uxvG3ARh+Qa80JHV7bkh69r5zAcFJeyYZo8Rrk3AAyVWHAaiBXtlFCp2qdFYIlMbJlSHoAXxcl3fOzfqbsAwPhG9DqELgW/wXXIZZwCKg8MnlfBdc4nl7bXwLXxtjJrzgE5fZNzfvQ6Zr/6T3HPr5da6v3BfTUBVfA9fxcjieecwVert9/eK763jiHfsR5jX0bcngiVjqA//U//TuSNnEoSOhaYAKclxN3U8yBhM2fLDk1O9zlEq/jRhgYJTuYdsZmG0ErSPpQykjGqenJ6IMki1QaWvsddGLUeciPgFAHa+jRzmFFDyoCzINumusQbHK2IgFlM4wavGMG3M65dDQimN+Hfqip0WYL+yxBFr5zgmt432RSaGOpGYI+C82sBtfSQRXjzewf7sFjlIwqr3F2tnz79o0AJV5/fEQHRwBiAEveGJjd3tyo4QBBubBK3ljGiu6gd3DuzQZ5eHgo4WWWJ9ip6ZWo58L8IzDI/WNOsK4AYJCZ5WeJw8typuq4tgHXrHGS8lEZTZd8hgnHBSVmjJwid0qKno2FnQWuKUDU5gvL0CKWzvSwhAn0/oiw2yhe397yMwgQAaxFoD3gccpCOb8WwiX7iKZM2fbg7Nz3vH/GvUqOwsHHtc0EsnVXmR+YE2EVsrQw2fcpsiwQG0yucoRc2pqxgWP+9PxIPTSuQeoRNqADu4KsPdmGp+fL/Y/7BUAqmGoTXGNgvBP7DSW2GCJ1AZSTJaOt0tOX5yeWRDG4pXj4h7uGvlNIHEw2aLDdXF8u1wCgcE8pEXXpj8pffPjZznBcz1S+2YZ4ZAsjWs/1C20nNykgm0NZDYAjeAbsC+isYc5pNZxlliMdurFmj2s8Zc5DG43O9ZsacWB+CFA6kAzIntI9OokILFiSBnCkGxc0cJZsd69P2RSAqm5+krJv/55jR7aW1hPtshvIhN1Quj7ev9FDxIOHCYePt01as/Z8vpWGYBgplTAfehtyVGWUY5teX8T6FEAam5+Ola1Vx0dINtMaM3Hc8vwJbjlnPmUDkLOhSLGCBS6uAIrBbk6SqFgWZhYIKDJDoTr2CVAjsMZzeN3lr75jfF8SBQQiWRZ3UWsWawrJGjasYULGDS0MBGEMwVSLxAD+xL8DrInx5t9Z5w5A9tX1hTTHbHYSNMxkxkwxByxQECtwE+dvnP0kePDscjrAqJHPAFBaHfsc6A6NKLIIAVwT8FSXYYyb9uTb8rh7NcAmkO3x+XW5f9pRb+0RbLcXg2suzyWxDsA515QYa5VNj1NEGww7Y5D+9GO5YNdPdf6klhoaFABkOz9Z7m4u+ae01gbztD0xOboFWocBxALIaiSSz5LNSoAteoadTQ3IqUt10qhE5O2n4Py8vf2mMU3X8lF2LEdSzLQw1J4wzmQyyyYGYBOrUus2jBlKPJgNGCCZ9tuQ4VfBNfhEPG8stK6/i9mCoB72YYJr8hNH6Sa7sHZ5KEA1Am7uwE6ZCDDdbHMJQrvBB/dBWGpke1qrk39al3AwBcNcyx54fNU5mH/zu2C70UyBZbPpkC3fhfIXBqW4H0bTHDx32aU3aRBi3GWLdXbYE9CZPvQ55QvLpq+CpHSnnpIVkOPwzywtj5aYtBE7McS1Y7+HNn50aOR3bn0ivt7NMOJz9XNkhdibsZxMa9HJzsJ2SGc4HYL1O/wQdIevY3AtfnjOvuj8CVgMcy2+vnWgU6ZYpdHOmFK6J1pC7n7qpkwA17bBH9mUk7nmMlnFIKEsNFyX2EvMd0lL9DxovgWuSVpFOn0ps3OpqPcxrzWCRe25joPm338VXOsYCXOuDqv6Wes/TdBMe9eApJktAdKyvrP2Vr//XwCuyeYfCPQNHmS9Rue4No2fr037+ho5JzMWcxzns8cPyusVd3qfT9DpEHPt/wvgWoEQc3COAGt4yxZcK5D1AAsoDCmbvzFVjss3c8fxPtABNOBaEhTyJfXe/NSZWrrCDa5NMKb8RyewucfNauIZYCd2wsN5xvk8+d63k050HFonsfqKS/t+J7DGdRS/wiUPBa59HaeWXfN31DeNeeGlNggWz4ICaxsvWS2HI+DaIaw2Uzpt7BZcO7RtP7tW7eNc/Ai4VsvJZ9+/Brj2M2Bw3gOH+7/80999cOGQaROWCsoSwlTRgUSniAG5tV0CrlHc2EyFaCaZ1ZFMDg74C7ZXB7upu+itD9WUivbhUqWTDmLbuU0HyYAUKrUIa8ZHSB1U2007AbtkbZz7tniwgDMevHG+nJ1SUwaNl4DCIWpuGnX/Ts5aDFNKGvEcFKY2SLI94ObrBNEI6GjnsQTCVFx2CwVlOBpJlfFSWQnYVgC6AK4B6ACIwEAH2lvLsny7Uzkaxg6OAATuAYKxPOISANtNlcri9yJBSF9NjiYEpZW1JLPOre5RtgiGHZ4Rv8d3kh0UcM/BNcBYdUSU0xpFgzh96SYowzF1tWQIQhVm4Oxglvc49F3oOMEJsqMTXZMYTf2ZEkBrxlHDZGg6LSfL5dU1jZOCTLAvJFCdhhcFrpm9FqMgvYFBLWbwZkbaqR1CecPV1akCOWdMCJ5Ga4SaWwkIGngWgNYdwVQiq+A33RoBHqCTJ55NbBk5wChfVXncQrYESpkxN7///oNrhpgACqy4D8/FOtkBMBVghc/idzx8ubYBzC/L4+P98myA7ezknZ1CUQ6KvwNoU0no6XIFQBaAABheZhtcmLGANQjwgOC3gzYEXlwrpwLX9NMlHwKQUuIkEJolrgyAHJij6yGfQ+VqBApTYusSafF+QuXQ2g/zJFprVbrpuwjjVGMrBmqepZIFnm+WrgVESVl3mIdmQHLufW2CdQDXHHBj34VtMVmyYgyLscgy0lOBsCx3HqLc0ayoaNwnX8pWKhtfDqPABNxPsq60S3Pv+ho5M5Ilo94hAzkxPsGuIqMuwsGDBy57OMq4qZ2ZLGTKPKWplyxklgGDMev+zECBNqpKXV3KMkoREtjR9qyCWZdl2alLWWdr9oGlGlaq3pvMqRhualBCDUAkZMC+gBacF64SOzpbw2BLl0quDbN/A6phj6jsLWCCgDeyI7nmUDIHAEINdtjd0dohkSyQrV07W2xC4i5/BP5PcnY1syf7iu4CA0s1syC4tnNSwsFuysO0t9SZmOAaATg0J0Dzgley0x53b8vjy4fLQ9+Whyf8DuAaXse4ac92w4gARw2sBWATgCFwDTgDTl8sNdialKUTnLnEvhS4//3mkrqPZ0yeufmR91yErWcgx3Pfw0eQpMq1Bot++ixkjsq+VrAwkiolnu0aVzwDzm0kuNSJ13u3EidhVSiAJ4ABwALjC0fe/oHANQf5ZO9ac5TgsLvfDhYNbXmti9ygGGlKag3mWungmLUTcK1DHovxQ0qh5QPKZ+J6938G1ygfATYhAGaAZW5GFXaw9oW6taPZhzqBqqGNGmJpT6j5hPU7XdobO4lzLf7fj+fHSlrFH2OHbWrdyvbDFoHB/fhwT8Avn43Pg709k6Nhaj1Hcy3Zn7CeS/pC/tMWvGg71Po2Kidv4DoJTeqzTs0hXy9ASDXmchUGwbUq89P5kPOg1mZdI+XCEYtur7qbhNhvcXVKfCG8cw2uyZdi4wYyP8NcUxOu+Er97OZDOnGG9S+wyyXV1lvT71KW1cg6GVFVNRMtOjHX8pkEecWryJlp+83zy+BawOMtaC3vLSpWKuXSeZ7KBXUz1TlreNWJJsUqvvdNEB3gvZ+tA3Da5lTnGIyoLZdAPdfz9Se4phiq37AHrgVgcyKxfOyhE6i4KFG51kkTPr6OCHDsvv722i+e9C4bmwMQcCh+yK+WhVrWZ71ONsBIRjDlnU5KFAA6ABPGfiMqj190CFybzDyuLTPXGGuaydR3MjTCNs+fdTPBswn2HVpX5UUfKKHLa4fANQI0VS6avdArLPss5/NklWZ/1f1uwLWK0+1EogKC13GsoqNKsVWkh5RQxTmWnrp+z/B3AnblbuMfJUuH71mNB2PN9sNrPE5DZFhPQAHz/HUz15x2OsC+MvqQcLAYyAcm9sivZPP3weas4+38885SahsbOhliNQAD/Mv7PtmzOu7aLv8MXDsErOWrJ5hVz1EJjzVWuALXhmZgiCzbYZv7e34ff5+jZLDfso4NC431sZ37sXb+7//4f3wkm4XS0HxpZ/nipKuMUICXaM/TMNPo1+vSJ0k2VkGeaPt6T2cLNRlrYK0MEN8rZyeOFG69S3pM66z2yXI0+ZOTcJOpwEt5Xtxzs/VozepQDqgWvTIBNFTfUft4b+jOdnYJKDOzcfxMVxVzQ6wNPF9YKAEQD+2ZsN7CNgnohs8n+4e/s9Or2YMA31pjxMw/NhtQowEEOQ/39ywDRjkaulRCTB3Pi9fAVILwdLKKdJKqZFYOBzvTXUlLTtldsd4wz3AY8To7pJ6fdTkQtJYAcPj5M74pZaLNfJcoMbLGcVhnp9Fi7Pga8VcEBnjuqPeUJhYRvz1RED4yFpV18cArqBZLALX0GfPsh9Mz6Ki5JIj7hCFHFtr4flNhHaAqcJKR7TUFp5oooLtkddkdg0Mzp5RZiMBpnKIG6rA2s0bm82CdYj7ARkHGHWCqmCXIFkujLcEGghVpCMmZR0mwGCuny8P9A9cCmXcsLRC4Bq0kAGvUWQNzbQj0Uj/xEuvuZHl8/H15enxYds9PyynKUE8AroFNYnDt/ISsNQS44AkEYCObC40bqH9jcM2loDpIpY94fqEmEvqRxgnLmK3/pk6nKEHT76C8FA0XMGcYjJpxl/VGACYZdbMUOns1g+fREdS2D1p7CM4IdLE5iGwXdLHSiY7AOI3eO9l8st9r5422hcF5B3PTPsw9EZs7y8zDWiNDNVqSABPNtJgBXAEtDi7CkoltF6Du/ZTEiLUpE8StAU55CEkG0JbbFueaeOY0rtG4p/thM/KK7UUg28w2C9ZmLFKmGJ203E/Ohxz0Ck4NwCd4KkkDB7FOlsCmTKYZ1wtLsswQcplx9L8YHLKEtXVwaMvCZHEAi7EP8AHdwvxIWN8aYGH0+KxMN0p1AxV4wM6VJQiPvwtcS2ko9hA7jp6pdJNWw4FQgI2tZzCdIc1byht9zrvDbLN+uwvs7lXANDsjBvQ1GIAz5ynMNYBvHgMCQSgFfX5Z7sFQ26EsFN1CAbABaMPn8Cc02ADIfSyvLGHEWhklY0VeiHNqbTWSmcVco7bjuYA1AGhXl2gAIX27lKl/v75QmSjANbOT6IxWNn1o5BGsE4NUVmf8Zy2i1mkx04kac1rHYnUlCJfDrq8SkpDrEZS/vNJ5xNLb7o5LW2dnmp2bKWXwurxjX5p5pl2o8vhoA0InU+/HPovWZBIRZqv6RAvlEfeqpjX6L2WhTMhWnC69NSWcNCrRdROrWfMWK8d1CPvtklCByukWCruOZ5cdhc8pVoGYvEwaXl9TUxBnF56YfpFlNACqEYAmOCfmYJjGEdlP0Panx/uqIsC5V9UCg/2FGXt8eFju73/InpNRF50wnTdihwlkE7impE20FckoiGYmG9HkmdbgWuxXzqKc/X02ibnPEUZFgP2Q+N7RTUzjp9zbO8bfDaYKmHEyrzs5R2TbnWTzukXu9Z0uVaqGBl1SP4E1ns1mxQdQp29neQfYzioLteZa2M1aZ1q7+DNlocotSxKCa3Kw/DqA1GYMuDbPFklzhL3lECFBVAW1YWxrrcduZu2nM6+AscFm88qukm9LTjCh4o7qK3Ct9pNiGV7fAWvsQe+WdWTA895jxufzvFZcM5kdxeLYLwtNkDRjuPq7bYASDW1bNZ6RfGhGfXxcr8xDocze7wJc/9ng2k++peL/XwTX9uOCfWCNYz1QAfpTA1Cr5LjvcQuuhR1Xcz9lNMJiKnANFxGRg387Rp/ZjEf7WvrgBFfmNebv9ezHB3YLrikGli3MvfF7x31mP4dNO6/P7/Z65fs2YHHWX85GXiNHzABAFFeZkcl4SeqfBWlvyjq39zjHlY+/YZllPrcA1fsRcE3Xyzj2/mk7tWnEUUPerOMVBv6FHZXx+8Jb+9s8ZtPX3/v80IWrPfvJl0xwjevOG/wXMPRih8+vmct+u4ZqjR24rwmu/Wzv1L1/Aq6t57C/MGtj3ssJwDXvjNJu0OEY8Vdk+hRcRXeEUtzb1tlh2SSLm6ycnU8G9eg4OgC4GLK5Odu4Ca4WeKXAIg/QQVVT5POaMsTSP5hI7nR458FCnQsHVnwmI5fdLj7ipBLkDrhGtkHKEOjICQxIWUExWxx449rRQ8Pf89ktuFYBIlrLOzgPcEYnkp2x4BirLA8WBIdt3pOy0YCgMmDS1Aq7a/f05NIsAGHQg5IWFEAIAmyPKR99V4kn/oOgv40fjZk7cIlVZcCn7EnXddcBUoZzZFwcUIRlhXvkta29VpkEUSX43K0NJAPK9XKmYIMOV2r2qVPQ4JoApHUjDdHuc2gl+G79DgWaeA8hL32HwQB0M5WRHp5ZHRA4fJE5F3Mv67DBNa1tdlwtgM7ahg7eWFZoECmsh2LAZYwozokmJG7mEfYTNaAMrj2h++WjyrJedip5oWagSvPERD3ngaKSr27A8PwEfSwId6vEJ/+xpGv3oo5oBg8RrOE+1QVXwffT4z2BtbeXZ3UDRRkkgOkFwJLKQtktlPo56Boq4IC6SASkEAhfCai2BpfKaRSU3N5JsD7jQhaHAeSUUldpSQnQYx+mk6jg0SqrLkCkJOkrPdJldRHVXpePYb+HPaZSJZV6BuiW1prYWgraJTzPg8KgfoF4nl9lnFOaokOf+3xk7CqwGuXzcUZU4u8hcjBeB6l/L9ay7okdcO0oKhuZBg5pNtL7vAK+OPgutY6jIgDPznjutw6tJDhaa4daQnw+M2EHU5XXciBf9oYAg4ILlqlH78tdhVsP1MyzvCcd0Xw+dHAhlpfYdALaxbJC6Z2YPvg99b9cFiqmpjpqJzObnG0cTHZRNWOPtoPvTT24kzQELc1eMziWxiTYC+w4jbOFJcSy1wFwCSqEzcZOwQDW0DgEtm90zMo6WPt85QgHsO6gVUxNzqfBtYCy7Gi96AxKQwPYA4JnbrJDkJtdqa1nyEYwYu8BLEPZHJhrAtdQGhpwDeWhr8sjGh3g9SdcB3OoDqOxhbTMnWR0LNrgGoAygvkYv4sTgmrXl2fLDewMGg25LBTlotcYM9gcgD5MHrbzW4794HuoK6W6RyvLPbOd0+FCoK+FG9BeYHULZ4utoM9kX8fWUBDepbbqrO4fd7+mdpV17Ki1hsDC3Y+1JpFUEquYupOQfgC49qJ1zfPeoJ3KRNOMI5tNN6Z71/4M2BVwTeZD/yNbwImkwITS10uZXjMb2GzCDX3C2EznUJbsll/S4BoTQmdnbGIAQBmf0xcK9BNjTfMbsE06btYnNACXtf7w8lxyJmo4k6oM+0u2YU/PT8vT46N84qGFy7FJMsfMZzFnwcxS10yun4BrTlIIoIxtt68U/8aNQ+h7hIFo3y16hlkv6Vi+CvrMjKqEo5OKBPhmiY81YQOucf0Z9DM6JTuYaggzZ6pJitd9NAMDrsWeTnAtTOjzc1RRKAkWsFlVF5H0CIi7Bdfiy/fZT/s+dEQVQ+gZaz2ayY9xS6l7u6hJcvk3xZoJ662ZEfQ08X1mMha4VhJ6ATwTJwlwwNmEPSc/Mp1HGyCQDf0cXNsG9Bi/SMnkjNPcrTsb5hzWwZQGBBvjP0pQVyCbLrhitnRCru1Xrqa56CRyG6rjf/vzwLVC8ysWlH/TAEaee+D+ezcxg+xtwP1ngWveI5mrvwa4ludIjOEnPMrW2z7koeeqNTHe/JeAa/isKkq6lHj6lxO0CXCxBUaybnXOSr4j6zkkmEPgWoM1tgmj8YCYa+lKYI9sixqOksk5Vrxuf7SP3OFz55dvJzO534Oq6+UO+04nMJNnrD0UMG7FZm1g9yt7KjHyV967iisGc2312U3DBdyNzqXD39CxdIOtxVyb5dpHbnCOz3b9/rXBtUNgc44QeikmFejMtK8Zh7PGRQ+ytdGGNZaT//z3/+dHDqo4ftw01ngSAwvlKQMdtlMxnUR9gUADm3MHl3KOVN7QGhfJQMWYBQSKY4l/w3HBZ0uriBmhkS20gLoesTNvcRjCnlgHoK27IJ0LsfVSGhtHWdpJ3WlT3ysR42jkyClMl1Prf4xyz6zBGAmx5AQIhjkUoGAebslWB1zL+1lGeSm2mIRzcT8qMcVncG/NYFFgX4DkaNMu5ks6YOlwCniBMQNbiZnX15cFXZ+gwQUGkRhK0QUhLL0CGNPJsEqhTBdXXbuMoC2xwL6ULUb3w+y7eUhJWDvFaNJvK60TL9izC9Pw0/3QDkvANV7PDm5nM2UY45Rp/GWUc6DpTy1pBdcp+0rXT7HAhF+aHm2GCzTLLi+uSgg8c6j5xu3oGlq3WrsCelEWI0YKQS9rg8m5MYvIADXuB2DoBNdyCDNrinKs5+flBewRBrcvXD9w0MBmE3sSotDXDBJfEXQFDERQhMDrDfcGDohBt5NTBmcIpvGnGAnSL+NYcjCwTl7JWsN3v+N7zaYho+bjTbprBteury6WOwRMBAnO3NVPNgi/4zpmx1fNR+jz376jRDrZf9gYPLMAYmrnoRzGQTicv+cXlYeqe50dSHeSO3EGLqBRANFkPggaHtBao/0CwF1AuxgVanggBi+Bbv9b61/gv7R9BJDmp1mLbU9XycqUZg2toNg/OvQRrPHCVTdgg6Y6CXRSVBKkHVPsKwJy3KeuyfGNCeMb73XZMQM+bo50zYvGmtloo8y1gQSdE7FBsX1V1mwgrH6PYdohOgAAIABJREFU8TIjgUB+NPGGzlFKMHkNOwvRZCvgYCO4P4E1/F1HmIK2EuL2mDJorm6frXOVg1TJzoAynVyIlpIAOTFPAFcreAGLJTp+XwDX3ByDTDU0NhlnTbFzAKxx3wBcW1PnNfVyXsMYUJAjuQGsvTAtOkvtZ2U5sT5LJjO0QM2oSifQgGtk+tG2v1DLUN1bVTaqBhDaiwLPdi4LfTdzLQ0OwFpDiegbu4W+v5u5Rg28VUqjbDRhS3YIBTsWQJDKQW+uTgmq3VyfLzdXF/yP4JoBtYtq8LN21HNWxdkuEMwMtZGZ2ej/JOmiNSHh7mb6Y5lVosXgWvZXa3EpIK5A3g77FEYHaKHGMijNfVUrVCTS7IupJFRgcEA1/Cm2Lrq1NrgW7TaHNhUcYFkLYBHAweoFr924fAEzCD9wfmS70jQhkgN8rfwQlSgSDDbLDMkG5B/YrR7zA9vPBjFirglcOyXYrESmmqVgdOGjktlpfcIAbamYqBL9AsdOlxfeb1jczTSGTSew5A6UPE/cvClyCrgXPDfBNZ6FaXAgHyGds+WwC4SlD5Sy0D0pDIP6E1yzN03fM+XqtlP0j+mLabRnmX4aMVH0W6Jge4wX6SWrXF3lpV6TPOsFqCsh6wCPCfZmr+U9W1AtQJnihjPaCN2nSp0xbhwfNjaRpAkTKk588rr8yl77GUtspOwb2m4DbAF+eKawA2wzLYttxaScnm0vsCIjRufd9Pnyvt6DbtYS5lrlpToIxlxEc00d2GM3uYLLpOS8VzKiQefk0qatKefA985KlakbNX6/BVo70NfZfTio7GA4Z+cWXJNv0cDHBKEyxgHW5/1+9ncx0vvZf/Y5lRH6OezLrLS9BmvqGEii9dXzdQiEOjRG27GLDxrAQf5D39u8xpeZa7GrHogZhySu/tkYzddXoNHoQrpdT/m35vT4NxwsC53dQjestWl3esjHXsl4BbG33clYT9ZkZdKMoa/v2f6UGeEh2FS79E8GLT4gn93vm2Whq7HaAGxoaHDo5xi4dmzc8/sCd7wvfmWu+xoz43j4CltgrfbEBsvriodmqUo3eP+6M0bJuuPZmoYGny2scbnso/UeXX/fFqDVHO7f09aGbvfDaszq3Enos26KQD/fjMaMX2LD7TfnXk7+y9//248ElAFAJhgVpllKVPAabhKHIy7ezKsEXnZYDNBJrPZc+g5v+EwfkPlsAKbZ+RNXQ4CMmVTnodaXKnFlC08HIFGZ3FmVP21LECeQFWYFGjnUZh6j1Aw7lcXqcHmj9k9p44zW7lUeat0PAkkueZ0IvJ5fNeIBv+LI5X5TkjhLyXh9sBbAXDO4hnHAtfG7aLPkAMTvUZqZ72ZZHNuhu9wCulWnJ2IWQMwd1/Kc0THOvVN7B0yJSzETXP4wywB0b9bwcgerAikCYozsEp0OiuHremIMavA5l6FJG1gj0GkQJcAjxyrGEM6GgVL+3to1ZA+SvWY9NwcJZHV5PGJcE7LlIOSRb6wYzDVkGMPSErtGWmYMm6yzwft3MCNtmJsC1+LEY96zlqB9piYZDUDjGpx3sNbIEFF2POWLeD1rE84mnLMGqMN+sBi8y1XSIp77jyXEb9RSI3AN4Wxo66F88gWsBgBqDpIImEl/qdbEcqrusSjXeg0d/qyAA82hmHPQXAO4Bi3HEhNnt1AAaygDVadQ/HcDHR2DawyOvUeuwVxzSahA4Rb6v7pWABpAiswil2JIp8gAqsuoHh4fFew/v5AVCBYC2YEpv02WfjhgHNsBrKXDalp/Z23hfbP8iPOXUnnOb9raW0vjA6xQlc+mW1vZIe+VdlpVqoe1I12tCKY3WC2WRPRltDE4pwA3o3FoPSm95kBp7EvMGfaRyousS+Y9U4FHAC0D4rx3l2IH9OK2qe6YYgPXGvXZH2AtG/8QwBbn0g9j9prF0tnEJGyylJYiuIojAK2nLsOXJuDoZmn2YAB2si7tu0fDMWCY4y7pV7HDrLtWpotmELbBovShIkYg2SPSTMJpA3Ct10az1kro3WWhBDIGc00NhS4WsJNRKlqJlMEap/4UuoVeCrjV9E6nOVAId2qdeChBxD4Su3otrk6mCXSP7FxQ85CljtZcQ+MBAtrRBtPeg20n68eloWJhfZBpiGYGBNced+wQSqZaykKpxYZmB+/Lw/P78vIWncToFE1wsA9twB2AdKjtaGDt6vxkub06X25vLti4AI1TyF4zuMbmKdFpw0hZD3M6nHT4ctaEBR67u0ooJks+suUOwMn2Mzs0+09aowMA9ZHD5i0p2dAJU+yTgGthaouNpv/ckcEi690xmcAa7WJATzGS0kU5WpRhnyh+6Q5vKkGVX0cbl0QZ7h37MLw1d60kW9hU0wBscU4DAilJKZ3BaKSpc6ga/VBfLc09XLUQbUKxNqWpBlOlqgo1BAHwDE02lP1GmiM6vyqnFohGAM1ncWxTKg8InNnfi88D27j1XTGPWNPSsVXySkx96dxJgtSllO4WmqC8z2wDkWY6zdL9YuRQCqU11/JZJTrb7rfPJVBNvlRvcyU0Da67gUL5S/HL04xpBa519+doP+U8aEZTUy/wu4BrYv/qHEZCIOAafHv5RPAdov2We1OyMkmRQ+Aa96fBv/LlWV65BdfEEg97K+c54xj7iTxnClxre1LMXTM2AHAGcHRNw5pJ5HNAMipKBja4FuaaGXOeFvko68gwNqGDuHU0y7W7kTiBiYgfmRgtz3UI9DoGIOnM1bKhX2U7NOd5rt15bre23H6ge+g39dSfADrzcxmnArEOlPvFbmftT/At11oH7tuxP1ayt36Cvwhcsz/Z8hXeX5vncUTEPxSXHEAQPhnqABWHnnv7sVUMsQFCMl5bcK2uMUgIfO9GdH7maROrx9flnxtwLfctfUj5eAG8aE0PAimuqsh5hPuY1/Uem2NSsZ+1KMtWj1h0C8jEb6btPxls8g1ou2WuZU9mzOb+6/lpYKce+GtbafUumf3DayXP2HN3vNT4ELhGtvCna66vR/uO+OwY1e3IdTLmZRZncuhnDQ3KT5t2vEkBx8Zf32WQrsrpU7Zs5loa09heac90hYc+30AfwbXUzKvDVRuXbDgF86LWb8G1MHFi1GKE8T52bzIzhLohL3JQigHisscG11pPahpQBqYTnNlotM0Bw4E4mWvZTHGMdF0Pgh1GgoSji1JYcDqsFEgk6y9AImy1sMM0PgAR1aXKzptLCGfpp5h5+i/PGDAt4Bqfh+NnvTOCmPpOMI+Y+XMZAq4NEI3BDDLY6Th5siw31zdyJBE07XbcFGIrxfE8IdiAZgdwDmG4EDiBccXAzdp6Gl81VgibUPPdQRj+rVJigakRPIUDL2soJzxt4XGvAeoqk2/gtgBCa09x/AI4VJmMGXS2tQLXEACCqZMGHMh6K/PNH6LPLpl8gRh+l4DG0HYWfuz8CqjN0mInUTExmTXHfWKcIWxu3S/MHTpvhgnCwKSYhM4aE1zLnKALpABDvs/dazAWDIzQfczrFRFFO1LREUkJ39CDcOerMP0A5hGAcrkWmQDUCIPA+sLGBrIFWpsKqHE/6m4Ylhp+D8aEfFbcy3kFFZXNf31eHu5/sKEBAB4KrYOVgG5w7BqKZgZnBNUArqF8CyLsKA3F36lrdH4mECFdCy3cQ10kgk0Cl5MRTnAhcEBACgMdl0BhrUsnDhqQAOwFrjH7OIC16dTGboSBFnCN5Uar0neNWZeBGtQdTRAi3qy19r5cXl1y7Yg9a9JfSvEIynRTDdlTBY+xGzkQ8GGxQ7R6CSWbafaKff/2rjJVr79yKoZjw8CfbAIlG9JAJOwNsQZdcm/2sJgR6tCLQVSpmA+yEbjIevjHJ2Y7VJ0159kxG5fEIdLFG4UIgOYOVumEqky4BOnxU00qAnBVU4MRJI0yUtFj3Fk0gALtnICGgGtkA0XzyuBiO2ETCNEzi/Fr1pq7j6YpjHRMxYoMMyfAQRobQGOKmqPYN+coCwWAYBttPcxk0XA97ptLMECbVZs1veeZ2lmh/YKNX+nyJak0gkSzNDFWZO24DPsJ7B0nS1hSa8BngmvqfKky3gLX0Lzg+XV5ILj2blDtZXkwuAaA7RWsNRMpw/II3KWTRf+n6RO4pk7EKvm8M7B2d3O13F4BzFcDFZSqh+mmWfMxkTLIAmC1RrWvYOMFBpQz7uRN5mAGKkaxOb88L5lM0vVKqkKrpKYm2llyA8BGEyOthckVoJMh6CQCym257gHWWyxd5Xc+P2ZDA3dSlpZgGn0MzbVoXhFgTzODZnkFXOMenmV4lEpwd13uGQNHTNYBbIjGlIG6M8mPUE/wIgxfN6Ng4yj7Ki6JVjmlykkDRCupKT9TwDPOE5R42scp1rx0wNT0AIzwZfmImL79wUh7IFkp/wZd1OHzJAnYAW6SltjXYralIYgA4Gj/yneVPicD8hGZTJCC41wNiAbbycyQMGmdzuLaQRWEzjwzzp1gmfY9gS1+F99LwINL8N25MkGCKhhk/yOBobXqJFYJ2XdJ/+r7vA/RvADnNJOCTnKFHYv1SY1eM9dWZwzHx/vMpcpJjPAYiFSCS8gCsMXBE0s0QU43eeJaTLfUSsDIqREINTv6JQ6x5u2Qi1DiJapOG2ta4Br8f1fZ0J5WGlh+1ggWCa4NVzN/Vb5PpZnbH91vA94Vpw29yPJnR7lrLNyhwL6OZ6/7r4BrfaTDVzGY+4uB9KdUqc2DNzCTZNEhVK79idjsQ+M3732+Hn/PBuAokLDSXPvVslCf+WoGpvVXc3iQ4dO+3YGlcvBXW2At9uzY5/Xcx4FF2g8n1yZYK1tiMGfatlq3azAszPncR/slLi0deme0sfg4k7f6yRm8ZsWN5K3PJB2ws4Ig63M9Aow1fwFc02V1N1twbT3Gfcefjfl8TapUZr23w/zVKT9gJ9o+CRQ8cKlPMNuSe9pgL+Vw+XIpo9Tz65fl45i5tv7m4Cl854H73jDRfgKubXITWicDAMsXTOCrGrKMb5+vG7KoaxW2XdcNC3i9Z5Ts0vMTXNOFFBjmS+eBKadfwW4DQmDt1G0bseuywQSaCBAQmFJcfeeyUINuCOojENsTE8dT4rUp+8qEzc0ZgzQHr7J3o7Qor6+cWWJsdpoN+GVCJv15suuUbYUeiNhfarbQZWkBl+i8MahSBh9Z1JRMhlrfKKcDryrVlAMB5ySdrbhYRldSAi7uIEqBX5ZsSm8KLDSUKODf6tgJbRJpt5QRD7h3imDqRZ9BEO5M4u3N7XJ9fUNgA7+jCDJZIDoIJHiPAdR9JLsbRtXULlkBhskAmvGQYDqOmwIQOYH7c2ODNjolxi6Uw1PAmktICKw1MAfvXg4mtIEADqk0M+BmDFsX9eSgxlxatJzZapWmClyLoLIErikg/frKclp03mzNjXZQU46MBgMEayHqf3XVB+0QkX0rtkE7qWDnTF2e7A2WRVkfkYC1nTBm1PGfg2E1t3jprqMUvtbYQJRfQvpnDBpQFoo1RCFxBlpi8eG5AqyRmZoW2S6fRinYjx9/EnsNDQ3QuY+MBGkbXZyfUmftFp1lsT8WCI+jnA3gGhoaKFjCGsafeF5loJXtFkau8YutCtOry3cFmlGHzaCaujyqHAWgIPZVdHJipGW7OmvLdQ1WrBMFAdCKETnKLaoMlIGgAbdRTsrkhP8HkARx89ybM2jLHsdzE1wDM8PrRIGYmAs5n8oeJtjHegQIANbAANd6veu6dGACmJkNkY6kYVLUoe+89nTeiQvYAcqhmvtiMKl8RrHh8LfJRMaLBUDBDro0qq5lz6DEjweFX5p6o5NeNAMBWrIkycFQNTBwyedWpw3PTXTGWm7lTJrBY3BNgXODa3GOZ3YWDxw2pT0NB2StsBh7TnDA4JpK1wSO4QzBHsFrdze3BAUwpvq9Om+DyYzPx65LCwznNBiO6nc4ZRamI5uEUbyHlExJOL877MWpVom4HIdklMnaQUJndNwVgGaR/ReUhTZzrbqFvqEsVMw1NCwIcw0NDMBYq9+50QGaGaD4rcoLi83ltI2BZLLWWOJpcA0lhBeny7ebS/4HcC2sNdgiNhQJqDbW5yEfooAQMlL0jDqRWpsoYHtAZi1bvC67ByNKdmgCKttquSLjzAvrHXvKTU1QL0kWtrsmE8RadZFEObfKdfEoEdZH8wIyDHmOWDuwgEqwKAUGqROr9gqdw0p0CcQLE5W20Cwn5gGGPaPqWoC9AtfE2FFH3QjGi20FllqDa2ASA8BRGg6MbtgIstrYsEPdl3U06pwj641gs95DLT3+aXCNXT+boctkrxOAtMPueC6mNTpoK9EEfyp2OP5NErbTVufcpe6dE48JF8gkpJ0TmMd7l6Gt80pBQJfcqBFRmimpOZTGVyXRtNvOwpDxXP6LPiO92W4qEZ96AmvxbWm/h53VODl5Ti1XjUmup8S7/mtfPADPulsFbBtsE5mwWO/2G9XpXuWe9C1ckpsyrhxl4fopMab1myAYa5wAN0HBbjSSjUyrx0ZRrRMYv4BnVJU0p4tfEkQtg6A50bOmnDssI7Lw3MqqqxwcaNmBoF6un1PdWBNwSW8tiTyeuSOplziFR7KBjhkE9tl6HFzbzk+DcLJVc811/Lb+W8pgM+dKKKTZWwMZ63Xwa5pruY9j93Dw96N89pc+t3lzxjH3P1/OeZl9PN+7fV/+zbEZPmBsTr0+on9cL1VLYTX+DFzDelit9Z88fO55C6Iee5bMxV8Erk2EY7CLaGcHwUv30HF3Z7SSyOs3MwGZpmIDWNNzKR5IUhnPwNiH0ghOtg0m4NxzNS4u727Q3R8dANEcs3zuM3Ct19TPwbW5B5TQGMBw9V45BL1/bfUb99SePwSu5dJHvmIPXEujMscM8y44TjVueoV4wh64tgWj9tG9tnP+hgGuaeobJcxftwDbXwyujYc79B1JpCYRlLe3TMKynPzzP/zdRw4TCb3qbRGWljFQYAmnv9kPjbr3e0dXrdKS8YHtlu8CYNRVDzRxOE8pmYhTK2MT0WvdUIw7/iwwxqL60xHCoZ2JVWCQe5pAWgujFsvJFFSsEIkH6/0JpFmCwDbYahPf7C//nmVsbh9vpy4ZfAAEEd8VoKQS2Q5iugOPrnGxnFOfAs6yDjYZj5QPqhQBv4dDiI6f2fgt6C7ggZ093UFUTu47A56X150e0Q4yHLsETwDV4GDe3txV9hbt6PN8Gm+N7SxjqADEouDZJLlvBZwNkgVc84T1vFmIVhtWY5Ngfls2weuRCsxZH6w1s0FIOYThslB6dcSNdp/KOym6W5obbeT0vRh7ddBkx0nqeUlnRfenUk45IWAVohkFmGt31Yp9AjYFrr2+qtTP3VcxJzmog36nvCNaUuZcy+l2trv2S7FCdSixJA0ss+cndwx9qeDLYSlHjQEEy0HflpvrWzIXwWRBt1A4ANBka3BN3d/wH3TKVLoM8C2itnCcn5fHp0eCa9JdE7iGLYZSUHYGJXMN4NoV2WsE1ig0DnBNAAMAIejrqCucMvsqW1Tm4wIonY04S86sJZSxC8sFGoJgrSlQlf4Z94IPaV3D//kf1Fss1oNEsVGaTHuwYrTqHsJMCBgvAWUFLBFAZxlqskAuiwKgg3vP/g5YMvcWnAh1WJb9BesTYDhK8RJ0TMZctW0Hywhl9Wi2ACYBgyfMt9a8NP/6h3bcQT7H04yNDijl9HeSopshKFjrhgRck+ozO84UafHhnlfgTrLlo6HBzFZijOTw2/GK5pVZChyrBJ5gXVaX3QRZAe9ks9QV2J8h4PBGTSP1/7Wu4iZTS8DC7E2yfQCwWSi7D9acMdInpN1zgEymiNuX4DpKKgkMy/nKRh4+Z7H+AZJdnJ0t3759YzLnnVIMLoGz3lqYHJXYIDMHcy79sZyjuZct1T+MFdx5Sg0L/DGLstdidB8FaKtpCsC13fIEfUeXKIpRJRZ1g2t6nzSYluX5FeCagDQ0NJjMtYcnMNfQ5OCNpaJgrqUxSXy45LJnAAEbocYpJ2Kuoez84kzA2vXFcnt9yX+ja6iANWYMSqy/mNXVtKaz3WEfYW3F7nLnl59nzRb/st0/zcElbohjNjuGG4Dn2Kv0JcE/S8qgOQvh+9JsFMAW0MUnnuHuLq9hQsH2EOAatNXU1GCU1dr+EbipbrpKoMTdDbBaYLx1FdXYyqyaL4BrBFTc5TVJnALXLsJcC7iGxJHOVIBvYOpLYxBd0KWxBsaWkg04M1QGiv2R94W51tUIWi3Tl8MvTg0AqbTz2YkuMc7hV+EHazbPH101AqsDFGuf5M2Ov1j+rD6ApIab2fBIdhIroBV9yqEljHO4GP3RljwArsnXkA2nLSeIMyROfLYlaRGQJ0u2fGMDpwLeJZ8RUCsanBirnHsrMHD41/FBBI3CH1JCGeCaKgo+OIeqLEG34B3tZ/mE5ePpDuXzqbw24Jr8MDHrCPxZX1R7JjqWRsxdSpvySTWV6e/jPi7GWrTpOkaQv6YO8QTBfG4EgN7qPuYMwDq7cFdU2tPR2CLAGhKW8TVTZNWASDPWtDbaknwKrqWT96guCrBG+Q6DshyrAerO8z+2lPY+cZbjovjfEwjCZwVu4PpfAxP6+6xzvfJAPv+HbP8aCVBQPcCag5eY1nhdBrcFnP7/Dq4dAoO2/smh92StbQG5+dlDzLXEZgWsHOL6xbd2B14lk1rTKj681us4c90FNDaL9+gEQINrqlKJXUKChj8DoOY63VSm8B5cobEHjP6F4FovQYOAG+Snnn2zVuPe8nXEtG6w9aUtckh3rPGuFdksu6HIBON5V/7UaBKReSbIu95OdXsB2FY4K/zxescxZuQ+q3Cu0WPAGad5dW6MkfeXzudJLI93/ZS5Ngb96+Baa17T3P7z3w9wjSKkCoamUKkcc3ULzQPB0alNURkkB0C1kNNNC8GnyscSBKTrUoN1MXrOjLiMcG7uGPhspG3AAGcAzvu8dwUKa+ptmAL4fAJbPU+o7u2ksGEBGWpiy4BRdnV9VVpzFayArcBgaV1+hesDiJMOQxezCHWPZkZEda1bRpYJaPUCAeJsYSzgRPKwdwmBnEyNqw47AV7SxHMpRAVieg+cxB2Cnx0ABwuEVx5ejEGVT4iNlS6M+O4G6rRGEKjLuexyF83Z2lGRs5IS29ad4OJ3KWVKMBgAx3lydjObZDJp0uVxZy0/Oc+jBCOIvbtqBhDD+GFz5b41vgiwW6/DptdOA4wCYAqAnSk7FvsLYyDHXaXAcQjx72trrsmYSl9Gc6puWXhGTBv2Ast9q+wTzuPQITGYELZCAOYMs8BXgU4J1nFPuD4aGgBcI4D29ioGpUub4phE+BiHG4AyXgPMNeuvnZ7h3lLeJvCZ5b5mCVEbrhO/dJyfwVh5frTmGkBI3F+YJXBA1dEQJaFXl+gWesF/A0wAOHCJEsiIU4MxG4Ad5U82CleXAjFSigonMp3JQrlP5zbtB5UMcg5y7/6d9FUEPmMcst+1VvQZBkkG1xiIBHwzkIn3UrcnZdE+tNTJDiCksvksR0aA5ixbwHOVfrXTz5IRNxARm9B73IEzGYlmpJZddakTy3rARDwRGAiATcyEZo/oeyeTopkIcZo7OeGyVZerNP9biZh06Y1DL75FH6YM5swa7ec1NhEmmoNPgRdi8uR/5RyVqDbmXaCE2GnOrMMOS4hJzlOV9BhMty6YNMEUkPIabDTgzqLWXihnMgFnSkFHx9BiewwPoLVDVRKWBcv79X/q8IlyOLFaoieFs0nC7LDBSmixBJTdZ6VeoXyC2CFkf49uwUyAwaZ/vLoTtBI+dY7aIYGtSCk99obWlvbSnPPs605uiTUhQELlcNXYwOcvQLX8DrZAOoddko3ADcDZ4+5leXiC3tqbNddUFgpwDYCbdNgwN9Lwsja7bE0eaGYxEdS75Fzgmphrd1cXyy11HdGRGPv4ZDnjepF25gwck/AKvZ9ndkr6wtwxy8s+vD354oWUXeB+diIArlO+T4B4GCA+LSPsVw7jAPvLzga09V52Z1CdthHUNjjssniWxIeZ5pI0jaOSC0wWuVmB2DkG4LwHAjjKcc5YmKkzssgfJ4IbdEa59M2dcVkSao88gB3PTfpTYacpYanzOwkrdzOHbIDXf+wOgbcBqJHhhoRtEjJOZFAn9wSSAxc8Y3G2JYFweXNjkBiM/ydeDwlfJEN1Rlqn0WxM+Ethqcluas5pm8LssecTLdTop1Iz1knrNJTS+aESV4HVln8wU4tnkpmK1bDFZSdMbhb73r7kSnC+/cEqPxtdS8Og6wTn2lZHdzGadr3NrENjoxbAI6VB2ZdJDE9pA/nALZ0RwKfsI22oAlKxxizpMNhf0UETq06GQOMo1rEaMctDSNJ/glyx1/TVKokLtvQkBmgskODW/YbtnCY9KQ0ddsh3riSbfAl+zqSCBHazuQf3gstM1+ZMbNeAYNnf8fci/dCMcH+6zkaz0Q1WyHbr4JjXTCyXPzVuOhdgv/nvjO0INvP+2M2ck0UZGu9VruFQNL7PWNl8Bf/piNMvNbTWx+3QONKXDSCh44yRBamStUPfl4Qqx3zDlFsBD7mjsJ8Gc22Oq3wY23jftGIhVUxkDHMvs9x0fX+5zqZkbjO8c1xq9Mbwx+c31mogW6OmNdfgdPkMvuin4Np8xg0Iyo97EJKUYUzk76rz1wn6lOQFi+AeDyBsJpSOoy7/ls/lpnluflVQ7JyjwTTPHNf6D+g38dtoEI65O8Zc24IwDTgfWmn7v9uCa3hoAmwrzdysJVmF+pmlk+PSBaBttuBqX+VNa9y6StIT51S5/RFwrcaT1/E35O+WvZn7cI7AGkxb24bPwDXFbA3OZY9mLvLvXH+OxxZ46/XedzZNV61jJ637u6JRvwYJT/75P/7bKBBWmYlKdsYXFLPA5RAnCx3+Wvxjg6sLokrMyDRh4KXSMnULUpAf+s89AAAgAElEQVSow7eNTiHPzuRTi2jTnaYHaN8oZaHJeYsWRQNrAjjSccraYCiLtLA9nDVNkhwqOtQUkEbGVAEqphzle7d3d6tyqtyXOltaO2RDn19/twyBKVUuxxQQhoAJQA4mklpYJ7rHOBNw/OSkLNWIYBqZudjyDDPwJmjg7q33D/fFBpG+CZzPiwIywMDCT9iGFBL2fynNi5gvgqd0Ei2QazMGXC8VIApsg/MJZxPP+HB/T+CPz7tT+QxGSV3DxPoJuIb7ok7Qycnypx+/87oYG2SvGSiagQPbJCBNbB/oyzW41noq0TMDfyWAg4wunGKUMsDSGczhGknH0HUHJY0/vhPBMRpNSIdGzTbASFRg9IqGCK/SfVN7dev7OfO4e45IMvTB9FkBpyjF2qlM0c0pqJXFIEIZYwQQGNPnp6fl8UEdO5ltJ21aawfjnANOgQsALIHNEvfVPcNbVbv4NbgG5g7LjMzgcaqIY631KnF8BJQfCGDZtRLAGBoZAEAQOw0MNgBqANiQdIJbiteuzqGN5BIfd4wzwlelKleXYnXEqBMwcSAEBgCBX2qaKIjhs2lSDV4bLGOJqOySMv1vtcfwmewfAMsA2PQ+2wjr7bGkZ7djKXVpyziIjh1R5l5dkNk5GfdOQsvaKLfT2mLHnAsDRZwrA3opV+I+NVuKoIkDterWM7LVYQsEeErywda4gPns/SoXoL02Cyy23UA4Aj1NhP6YTmIBXJ4blfeO88VOEe2aAx4FJh3M8N0p4xusjIhMxxHmOeI9RLZbAiOXOQkMcin7KIvCHWF1EGBzCWiuKc01a1lZxwoAUQScE5TkiTS+Wk851zI0HB6cK1dXXCdgayog05iRsQmQAOclgSCVhgFcuwND2SWEOF9xDZTvwz7mmQHOEVZ8f1m+3d0ut7c3BAxU+iYgMeUWGAsA4GCo4twJ+zbrL7argl2DixxDlIK6EU7K1dh98gUaagLSkgB6ftktaCaS/YkSRWi03T/v2NAA4Nrz68fy+PJB0O3hGddQiSjBNSsJSiTfaQ8DbK3GItsRPUcyY89OyFK7gbbjxRnLzwG4AYA7of3GGSM2rxxxAYfT0VP3Tp0DDLyEknHup3PFONR2Rv4Nzjp3uuSex3epO3SfL+3H1Pfy+yUDAftABmmCDgYGAGLF9if7ZoA78Snow4zxAYAmIM2lme7o6SL7KgltnUoBdBwVl4xXgNOhYmewuR8jJu9GIwMQhekXqNGavbI5ffZdXgHYEkDGJj8ASVndIAmOgJTEUCKl4HJR+STNBL0B29mAMuwsztZvd9+W29trno1o5gO7cPfbbwbLkAx6poxDtAzjZyQBK1BNZzJAtpyTq/1t9kDK6nSuS+YgTPIkezHJuLbKVNHwSz6Q9FHjg0ZvT6WU7BjK1wYLnz5SJ0Xk28RP6XJ77mkz3QMglP0fOkcBFVOGyu7dPO9kO7juYYrNyhWLUrsnrEcCVw72GqzeL4elr5QESCXoXZLpcx23FmkN+VENXK32qnChFb6jfSywOHpzAed4jx5n+q1Dcy1nCOxmxkOM207kZI7bHll7t5phpHQzCXsfjw42+f1s2iYmt9ySBF0Fx9QhOW0Sfhk5HbFCu9tq2STaqRAWbDc3wXO+M2s4+xPrjHFRBL7Ld8j451kiaRNbqHnPT657CDASsHi42+LKNxgSEAL7VD6XdbNyJDL9YZVWxZMD/YMg3/oKjJlGpQzm+dBzVMzl9bt3H5vvmrHrtBn53HZ++3paP2HhTgbWXDOHgALFvPvPvjrfVoCrJ+8IeHIIRN2CIvz3BuiZa0Kl/1XzyMdM4i5lkbUuqZkmkDq3FGbt+r2Qqmh/q+2RdZc3unbbcsecKdzLzg4FzCtfPOCazx+8d3YLrT3k85hjwOsF/D88qKvxs1vMeYueKRNNMmx7cxx9Nhuh42touzrXYOX6HnoDT73HfHdJJn0CsNX+lwCmjcUXPjCS4ft3fPw3maNK5m/Ar5rX3EoBfb/yLalu0gO1zWxbyKU/mh6c/Ne//zthyAwSGxhS0mKFb5rVIQexWUhxnEzRi/NI7y5di3g7dj7VpVLBYQLLPlzSVY/aRdZ423dg7AAL1K2HDTCmoMx6RBrZNZMqZVx0YC007OAwAAW/05NNJwhaNy7fu7y+colZqPQKjJSFbIc6zouHfxw6TrKxy2S6hwosocC6HQqCkdbUiQGaLLUw2vA99/c/eCCihC/vyabBcwScwnNFxwKaX2zDbodMTuoldbdk9BJotIYQno96P2TXQbD2lZo7cDjjzFRwUe2ftSDTYTEGlQcZQR0xIZ4eHxeUn8L5jbOTAyIOoT7joJXBxYdL/lReCedZjmwYHlp5KOXEPQJcU6ATDYkWN+cmLWPWrBcRfBIciHmmtdZrrJ9Zzh9Ybng2BLTajBJnhiONhYWxTxmogFcfIi5HUGCKday9hvmjNpgZiypbTKmRwILsy4BrLB3E876IzSlnH4COAB6uC+ibeZ0BXKODj7JBCna7BINOqLaR9MmQNReDDQSjWUoEIEAab7ofgWsqhaY+HcA1lruJuUamDjWnpMXG4Bh6bNBbC7jGOfU+ltfOa6PUqnSGqnTD7AuDMxRDTtADkNCZK7FoZYuiMaeDO2LbKsnGvQdcw/6vpi5sBad9z/IRAJ8v0O2RXtYEVqSltWG0BsAjkyz2LFT5OMOtc4Jn5r59QbBorUc4HiznVkkzQRozbDlMbDjQndDq0BuOX4K96YjNctGyvQa2tO5xL/5eirsL3GWpU6J6gw2dQOnubgfBNYMXCgItOWANqDx7WChxNhLsMQkTGz81dYqJ7H2D9QpWrzvYZdxSPvyCoMLl4RTQr1JnrVx8TbpdCrRrx2dmiYshOZrhOJUioJwC7gDXwF5T0kBl06csi055m7TXBOrAtrGrr/cBgkWdR23vMdZpfHCyvC13tyjtv+H7dBZpnRAoOhMIDlYrgC/Zyzi+SjQpiE/mtJnqBPh3OwH37i4qtgO0vcBGe5LGocFulC+jTDy6hyhVFGvtebmvElAAa+9kqz0+qywUzQx2mDOf3itwjb+zHIBBN5wGKAsFsMYGKQDX8CfK0f3nJV9bllOuF4oFLqensI0+L6KD5pKUgGrSsmxZAznNAdTi+LqRyAAexD4yCyoAQliWZq0oIDH44EBbeywdbrucUwizfA3Z5y4xY1I04Csdb9bGqPwdQbjUzIo9SR20ARorseCzLeBaooT4Qvxu32tHPDQt6tRo5hpMgfeMHkn3S5vqJGbYa/DBBK5BP022/hTdpNHRlQxP+EVdQquknF9LswPrFmLP3Nyoky7Zme+QaDhb7u7uuBfw9+cnJALfl8ub62p+hfNQfo3YxQGF8F0BvlQRoMRR9GfLqTPgGtBFAZL2E1hr9F8SvJmiEF8G84brRbdNSWntUyC7BFAs4B8tPUqLuAENrlugXRKCozkUZU4S6Y1Il2vHYJ18t6H/5iSTK+ybPVGMbaVt8rwcL5+zFYhxWecM68oUe+wd2Rg0SQOi2CKuJXbcRKMd3V/K4Flxsi0TNLhWHJ8BroVRPZkT8kv6rFkF7JZUaXBNXU+j4ck1HGB77A3pBvvsSMdsq8wEwxRjR0CUuoUe6sAHA3MADXPMpCS5Gz9UqfHQQzMormcK6nggyB4M/GSv8GzNBu8SvsSEPb+/Dq4RVPS8zOf+DBiY3ysl0QC16+eRW2Mb7Pdpn+6Xo21hzOkb/Sq4dixE1+2smTXxsyZQsv38obEIQLkPruWZG7zoz/eedv5jD5TsM4wWfG9rrsGzGqUKvNevj7h8gI4rcG1oGSs0XyeYNGSuCnGlHGzUr4BrAoAMhIc56kqKkjSxzfHoVWWZzuL1jskZm3vLXABcm/Oo+24QJqHK9j3H5ntq0/WWlaOxBWQzbkGzOXNzoI8tyvF7YRyT3dm6b3zWUZLOfet9p7P+8y9Acz85BX7fzz7QB2k1zvD2+cKTjKOk/KP9G1yv1XWC/6tfkiGWTWoSmvzlAUxiZP/bP/xRx5YDM7HW0iK+DVWctpl1TYwWSmYWVzEM6rsQzIPJpqzaPMQDiGVXB6SQA+VyxzlOAeTi9IUKTZFTMFdGoFdlDLPrTjaPFi0cOtwDggU8DwOcK2WssFhZSneisq5rOGdgRrm8r/RurKskTSSJn4fhgQM5mzHZWhpYBAIR7HXZKJ5dB67KLcMmCNI/A+CVUfr4WP70p/+XINfd3W0BbKH8470BQ/VMchIwT+kgiecFsEbGBB1TCWU3ddktkTlmCgzVKCHdN1UiiZ+i5wbFd8lKlQC7dLUOGjuH1O55fGQWWV2rxIAEoEDGxaJSkAkesmsfvtflFbMzV4JWzIWYaypPenl5FnNoaMDFOVQ8ImMWgAsMPs21ADMtjYBrWuRhnont5TKYD10DhzuZaxQgR7CDsk846dAdEciF76NOC5l66laWsReYgpb1YoPiz2TmWfq526lEFdpcBtBYFogyrZ0CCTU7SEmkRLnp+J8qmE8JMhhzYKVgzOUkaj0qoSNxUjGCBLBJpBqBlBgXMMDpBBvpfoLsnD8JVYOpVsw1A2snELg+QXAMfaJzgWtXl2SwhY2DBg1cX7YHuIaM/ujwaCdcpToJUF0qFaDAzNnoYVWpiEsisC4TnOHv1FuzkHztxeggGlwjWajmUoZXYtZJWCggnj/UVVjpQhqkH0KuGmsxFRBkYI2EnUjR5DDHnN3DPHYn01Np6bHxwb6ugc7jOv2kVebnUJnPLEFoJyiaZWFvKvPvIGF2Xatyz0Q9fY1k6zMeddDP7m2VFFFHVdhinTEK7MKWkBZbnmN0vSpHJwxLZfhVOjw0Q62HBmBth/0VoNbaOKnYi+YaA9zVYToPqDiGZi+VY6QnBbBGDU6XhRJ0NbguBucldQbBaFOJp84T/B4stJxLLOFmqZsSHfw92T4QfmfYS5AhQEM5iBhTMwWRZJDNfeK9iaXl4NBlakpURfdSZ0BKQsGMJeBgBiA7h4KBPMA1/A7NTZA0YfMDrOE36H42cy1AGvTVpMPmbqEv0P4Bm1Czy1me7DUDbLx3ant8SG/NumsA1S5xpuP3GPt0ETXABlIgS9XPoGnoZisYc4Ca9D3Msk9X4ARvI4tcgUCVbrjBQbxj2CecJW5AoJyj9orsuzs0mzWXZcwxRmOiMIbHn9q3Ey9xkxbOe8A274gBrn3477TE7uoZTams8a1fUfbBYEIYZLQNDv41Jfh3l4RWaSg6veJ4TtfTZKdLqkMSDQSaDa5xXtAEwiWj0vVUsy0lM6QBzEQG94ibglivEHqxKbfGOOM90KWFX0e5A5+Jl9c6ZysgL/C07V6ANjIIDUSFUbseK1drBGQaAdEE1zxrFSzGBwmbWdpoYUY2cy22ToxZdwj1mY+tn6oB+V8G5Ay64JplZzVVde7kWmEqagVpgclG23ewX6vkTUpOJwDcbEnZKK+/KoszoyWLdxyEEiFX0pd7Iswkd5cVACUfST6kzr31+SXfg/TVOtfsk/gc03w1yFelvCuN3waTwAwuPzBd6gtEPAyuCZiZ4FoAhMS+CmgDrnH8R9DaE9Xn8jwjAxIGXMNr8vN1thZxIcBFgWta59ufBP4FAERGFZ8fzYBWZIsww7xGmsX7OXNtgnKarSY9ZG72bjA7dHSzjE3aglDbZ8E8CFwzYDMuPu9lQpiMg3+RufbZPRP4Hr5XYp7j5Z+x6zNQF1OUe3Ljx+3N38qn6+cOqCmMfQ3aVtxePlQ/0SGgb0JPW3CtAG9/Rc+VrqkmGQ3iZ69y/g1O8H5G59JoKwr06v3V+8I2z8mMAtcsjaDEQ8gWDVQFMCIVwnI9nJ9gjAE4PO591uubJ7g294dd52J/b/fdBNumDVtNS23VCZhPwGq/eu/wXB1bnVkbvwau5Zw4ftX5Cg4m/fsnWFx9aGsHNgTQg1+r8dQ3NMD+GbiWs+1rT3HsXcGyeg23reG9/Ms//jv6qwlasvATRFbWoLHqOpjjKPR7tSmqY6GRUZZkobyDwoMz+xvKdA7/ZiVN9tN8uOnQZLFz01pDS+VuCrYwvAxuRyMGDUQ02ODACUTC53A9vB/BjSZMjAeWIVxeLje3t8spAKXqNqjAJ+VY0NBJWWiCZnxezRAakAkNHQ4gRdxZYqvvo17NC1hLcApRRqjXsyGn5ljGHcbj999/571C/FrOpcoI0/UvzC88f8rjTs9VKscsIMdKTSbwX/Qx8jpFaCnuqy6kKZ/AWIZNlXGdrB2VWdoxOkdpmxxBZI/FbtJrNFYuf8U94/sxhigPfaQovsoYwcxL2V0Cu7OLi8oQEUSiPmCE5+UkEMxiyalKQPBntPDIMHODCdhVHAC4p2LlPQPQQEY74FqvWx2WKZ3V69joZLm8Bs0Go8jNLrDeuK6QBW9xa1wjzTgw/tm4MLgYi7WTDx0/ae9R98jaR9APEqCoLDnnHtoZBtY4py7hIGgE3SZom/n7cj1e8xnsPjPU6Oym1COHW1rKJ6BqIFalvWgsolPKxR/WisI6S0dEgWxspAewk8HxwvItsNbQ6IAAA57HGj18PpcW47PJHmtNW43EJVD47jAUEzzSeap5FJBQCbvRFevySgLasi0GyrB+OYAyzlprei1rmNqDBrpYRuqy8tiwcq5Qml2aPt4H/K5mD7cNUTe46P0QXHMpb+Y4e5gs27x+dr68PO/IQmymZpcK1N6zsyxgRWszwHxKK+teRnfdBJnUSGJQ36WceU6Onw4Rj53WZcrxtwdXAp5k4WLjtddf6vyYQOV0KkTSkQM1kxIB08SOCFvB+9jO0+4dTCmVFqtpgVl6fB0sDbF+FHSkycIM2LTaywkziJWzFfdGBtqd7DP2HkGciPBfQBfsarlhefsFWZJ4jYkdgmvduAbPjMY66RgaHQeAFGIwfSzX1yo9DRCfYIYlpGDnwAax2+duMK4l2K8O0eqCGAZtzoIWXdfZwTMJZW1uYnD/9LQ8A6CPBtvuebl/fBC4hmu+gW28q7LQezY1gA4bmGtvy/0TuoimJNSgmoEbBQc53dvCYHXhqcl8zXjy7x/LKYT4kXiAqDpLRdFMRR1VL8/B9ntfLvinGII467VvrXNXwSS9B68tlaPXfOccC0NJb1UnTpxtSLREi2wAJFWSNoBsnT0S2VdSI2ywDZvNJaQJzgOwCDhLsoOHU2h51FgLe02mT2ev0xYC1Gk447yPjozeyzquq0CkGWv+Tj4zQYx0CBVzLkEZbQlZey5MBQhKNif2A84E+GFKdBJAY0JNQFonMK1hav0iaKoFcCOgTHBUgQN+H38Ft07Q8v299yG1Dy9Gc6ZuWKCzPEC8Zjw+aAFTAbGqjL1ojbIF1IHE2kyyukd8+pmpRBDAlEhBbEMCBbTNuRckz1RqHN8ydnAFrkEeAH7WKE8KQNPP5Wv2ivZc4fxHwg9arGAKak8E3FLjkpRLhs0YW7+17P53wK0RSRKwA5s+cjJmx6c0FQxhnSOSzph2fX4LV27lcTqZNAP8+cz8PYPpkeQKSIUk8tUVL8/EltnOYdcJ6DfYMQALbQ3NX73uJGUHgEmy+Xv/DHBtgg8B1+a5E7CCfkoFn4dD3Bnsh2iB6+fsDzghXyhBbDOytuDavF7AqtV3xOkyA7Z9o33gZ86vYsINGDDW0QSaBCZJu7jAtVFiulo3Qxct91t7/AtloUdWuvf+PrgWH/bY5/jdmxf5bH9lcG36aLHpx+5p/fsGM6bvtfq796x+5zPGWtdz7caeBvDniTrAtcxDkThduDJLwuPriTwA8kKzr5MUOQSu5ZnaVxTAl12yBcFky0e8ypPdDPaJAuUe7ascGtP9/cArjbcOcNXXPvSZY+P/lXnM9Q7NG+9my1xzd+OvXLve4/jqq+DaL10759XAlLJ+Dl2nn/M4uLad8+11co326bO2R5VRYoB/+cc/fsTZroWdDG2Vhrrzm4002CdEMFc8xjzpGiFWoA/UXRtygmsygCO61VKtQDUBYW1A6zrQsRvosjaHgikZXwVQeNMsJ6QGVDlKcuwQoIitJwco7w/IGC0yBkOXl3RU4eSE8s/vhGg4s6bSrSGIEb0fgmsTrbcOHNlH0HQDoCWgBAAQSnRwWF1cQlRXGXRmXFFOSJ21p9IiyvjBwQEzAOMFYA3vj76TulPtM1eo3XKOkgd3CXVgz4YMBJL6cEpQlYM6AFcBeO924OKiR1stWhzO0vOaLilj0G9qfwETr6/Lw/0PPkucYdyP7l/rihk7lHm6wxeYERdX17RLzGZyzuWYUwCcpX0IAqNngnuVrhu6jIn1cVqd7NiN0vfP73iGxsoLy7jCVAxrTY5tB1tZ29kaEnKmlaIGG9ZaGhp0J8a0u1dnKdwvgjvsl2SpAthWcPuK8kN00HSremucQdeMQF8yx85wM/B0EKIyeHXeLKffDjPXoANqlpKmDA4Oir3Wjw+xmxLgyvHXvcY5JjPQLLxmFKUUWuCayicFsmG+3l92ULYj8+QG7J6AaywHkkaSQEwBp/hBCVEcQGmrySkhSFRgYBwVa7mkY6hL9rRmbHeGk0xwDcw474usCT277UuCptEsQI04BChHn1DghsDzeZCxaYX1XmJ7A9Rnb4uNm9JPZUaSeICLHvCcTSkyz1Xef+ayn1F2NrvvDkch1HPZIbF/yRpF4w2zNqLvtmJwEFDD+9392EHIfM4+aBPESIy7R72PMNntcnvclVC6MkzOuDyPunPW5BARoEsJ5LwmG6nzIKLj1fiAJZ/RBRUTDYyqZzMUCK5hfujQmrVp0DasIVxTc+jxHSexzo9ob7X9h62/uUaXbDFw1TjGjQu45q/5OsECnC1eR0j4wLYT+Ddcza7V1vGjDTV4JzB+EfhWzW7MbHAioOQGrP+H84W2KfpEL2DEIgmR7oWwTwDjwE7bcW3gXgj6UifqjU1ykLi4R2k/O4MKnENDgwckSFhWJwCTpZ9Pu+X3x2d3DBW49rAzuGa9NYLnZlMEIO/U2RpcgwMOAINNDfjnx3IBHUoz18Bku7k4X24u8R86Ewtcuzx/F8h2IYY6pRHIAOwGPPE5tMck/zAzzXKZHHh6rxcAi/k6vVjekWSsUryh2wnAt9aOwBiMXRiFAdfSOZHC916nMl+ycSkrDBCTdaqy0C4RBcDG/VC/bzZo3UZ1AbSxb/fOj6lvlfemLrucKzOuA65Fr5D8QZ5LEkwnyEHNJSWn1JAA/g7mAMCnm3w4UaD9In9ILHGV6QLYhz0U01P6bOoeKmBUdkA+Vkr2ojd6c6uu6PI1Lp10EwM/DCmVgO6zfpNsCJO87LCZSLGnXBZhXbFENB0gM+OdqJuNB3Is5ZxlmbAbWQUggs0lOBRdvCSzHGyQZeo9G5IQ7IT86g4G8iy8I7NDZE+RiBW4xiRXbAT9L3WUTIJFBKmRRBkxRNaUsKw+iwhCmRk+mWssVTWQmDJMrBv5+UNbadjbnPJhU3bM0IANvqvul+xRPS9TEb4XfbfOb6wLGNV0Ck0ybILXAbZ1LV+wgLVmrSX+0S13GTnHfuMXcIyMJsyYPT4BmTyJVlPJM0AgMuLddEU+ewgNPw9x5a5qz2SfqvqiBztrI/PZIE2DLnrKcS6PB6mYbwOuac7GpG7+mu9dz61HdMoYjWRIZFn2kiBz7aQ00ff7q8y1MRVtxQeQp6XRNiSx5vEnnV5zVswEa78GvMSnzDwEtItv9tcA1+ZcrOblALjG+xkNR1bgTjFK1+BaXdNbQuNo3T0vli24poXX8UjLhsimEZzfbAWBl1qAh8C1LbCGf798hBzSgBtn6wC4Nsc683Jo/nv978/x4ffrfQf97c8W2PD9V5+d+2+MUWwPzqBf+ZEZEyj5l/4cf8YA/vmGQ982q3A8SUdu6BjAtv3+Q8y13q1krv3xI2KARQ33vfXiV81zsUZoKGMsJj1RAx87KqAKDpBE4aMTks1w6CF64+fgzuKRMzABtzIeNqbU7IC+zChR6vGLPkA7FgLXLAxvBgF+F8p59MXkrF2yux9KK5hUNAAjhpQcD5RURluJ9+rueAR6WFqWjJU0qPDvAA1kc+2elx8/7mmBvv/2NwqkT06Xq2tlYjGwKMWBEx2gKyU6ZD2hnC06VWhdHyrxKIHKJpeOl8XgSwxiaLl4wzJ4dHCN+cLnAnyFXRb9JSwSrhEzrXC/YrMgqJIjnTlkgwbX0nMsSeF+XX78+MHGBtJfEUgoJ7nFkOHIkgGBcsj3N+oO4bvF3kHoIHCtGFwovbEOH15Pl1A8R1gd7GaHgBBMRTrvYHaA0agAUeBaM3vkcAgME7Mp5aDKLuOGTk8Q1rnDG8v1pB2De2hwbei/Qd/LXQC7ROKdemsqwVUHUQReDKDJBhAol85hPDxszJTdSWc6Zx25t+VkEgSyeHYyRxRU9pwzSHv7IMAorTIE3wLKtSsFYskxtgYb5xqliLN7rDtHojOqmzdo3Wv9C1wTcw36awLXwOK5oIYSykXVbTQlx+oeenEpIehkuGm/7ICbYFZaLXLM3MiEmmha+wHX5IB02SY0gAK6t3Pati77aIJhvJ4bQuB60QYS6zH6Bq0Jl6x/jp/VAe7OmSqnVykwXgcQk6OhNGM2nc4C7Ow51UPfIsDtdLgYHCMAsRi9ABMBKtRnLFsgsC+6LABTsSbD5Jid87LnK5Nf+nLaI/lf3Ml5gGnOoovZpW9h95VdsMYVA24H3mK9oDlMHNuZWfLvKjgUUw3gGjW+yFQwI9cstYjCh4GTsUJHXZae2KOqpA8rupppkcQPAASsbXYmdPdl/ml2GoC1a7CH3R0RNgwJGJxBN9cA18zcIAgPZrNK2xpcA1BwvoCVLEDYWk++P9oHdwPWHjELM+wGBGXsVKxy89h+gW5is6l5zTvXIsDXF+/5ZwBpT0/Lj8cHAmoA4ZCYeIKu28MjbTXticG1+6fd8uMRumvqGPr08kGttWKuvcnsj+4AACAASURBVLyr4UdAmzC4zLhau3kny6mrwsBeUxkoQLZluTpblms2NkDn0Mvllv9dkb12db4sV8VcAyCZBJmYT2uGpLwJ2nt0SPZ5pjVbLnnHvexAS/hoObm4xsDz3xFXl+afmWG2XbIBkgjAmMlxFnONbDaXhmPd0X5EumE5kTwAzznv4wQixLTowXVjA44qD+wSp19pyvFsyL3NWKTq/cxYSxGO58lgtJr9mnXFFo7uRmvGJ5MKOJcNDp1f+DxAM5sL6LqCsWzBf3TPtQwFy56TrPTgpPlB9hS6uWPPpOGPQLd089b5j6dHE53ZxOCBGoI7zm8SIml+MJO+Aoi6RFqAjctGM2Z2grMy+PTU7k3ST1a8fVrZG/1beevIL3D9m82VEmza7eiYbpLUsftiNSvxqSZFYdmu2Yg8t1yWxflwx2UlWAHgAWyUvimbaLjcLgL/OkO8V1gGrRONAKPLpTVktsGRDhhjZVjKoJBlHvzMCah5reELbmMjxXHNqNTyaCtBX8GVGmJ5al0rhWFbGGYgkndIchqMTGVDzk0x18wQTSxUZ5uTjwYBdO0GnlIWSlZkATt9nwU+pQPwiMcmSJN1mGek7UjJ3dBs7H19PMStuCvr1JUvLQHRFSjCUANIatwUy63BtZQ+JvE1Y7E6L/c4WttZ7X+vwBj/OrY395T36P5GWegA+vbWjdeI9Eh/vSyUYFwMtQ7jPTBh+llzPH4FdKBt+CuWhfa8JWb/KnCynuftPqs1WoBZP6XWp2bgV8A1hy1V/hx/MtephLM13ZjwsazQxAzmHpn3vQXXJjZxCFjDZxtcMyM5Nr/sbIPFc6zns6/Xogam9/goCT2yLaY9OL5zDr9yaD8du8afD679dYC17Rqb9/lLeJ8P5Jm0OPTMW2yqzpFskQOaa7HHXtwC1ySkrzIlZbSa/pvDn6AFy+0EJHTQsl8+sAbX3Jp6MNe0EZQVnhTvfFcya3noPFhTutdZgBgrlRSgIUAz12zratHGCNNx9kbHPeBzwgx1AOMHv8cBq/IudGRjrYJEZk8lTi8wTX9enos2T2CGjDE5wAq01XJetGqBa/i+gA04vMFKu79/IHPsb/+3/93Olg55aemcEuiYpaH4+zN/98KdLC0f3U8C8SzMjF+ejbpSo6OdgXsDFg1GRgMkWeCUnSFIm6UR0qbCWF4IREJ5Cxlm6rIVRo82qjTUyAJw9xg+F9kNCFjlENL5GRpU6ZwaABTdIsHQwMFeul4pX+Esiq2YrCKuJQbOq8tLVX4KJ5rgGubLDhw+nZb0YQ6qDErlGLgHAqTOqOcwB9tDDQyQ+VRgUWvezEqBa+6qafCTWVSDQyl5xb2pTOmCTxPdLZUj2xhz36oxxerYS5Y4gZLLQ5mRLkF6AWwx0gwUCOjIDiCge6Qmkzv8IkCrsiyLVJ9qHah0Udn0XE9AizsUknVmRgLXCsAiOTMLwGYwGM5OpLcGQAGC1sz20w2tslIyEgmuXVQHL+7ZAmPcjGA4IxgCdWzF3gDoEt0YPX9KieMYnV+6BNjUaD2PGBfcP5U4aKZtjKscAVlx7BntRTEuxCYQeEEtO5eWzjWesdOYOpNu3UQAwlWKh3KfqVORjG1KwqgdJ5u0vqbL+RhoWODfoFKCj3wH5pPdNS1Qv2JoEHh6X3YA1wD487m115wScZZRzxHNQJWRCMwUAG5vq0rj+gRjoIg9o4RgMdKkuyQtQtod612yoQnLAwBKoXOwnOwqTR4Hgs4bj4U78QJgw7wACAorLcpDDaxF50/d3nRuroFXriOz58Q8lQ3Aekcjj6uLSwFmYM5YZw3sNABveI023Mwb2Be8B+WiPHv5zCrTil2Ix8oupEgGgQ1thnkAdrGEtAcJLrda+fIGIA06i5hTSjgILMhZQTDJ4uI7dgkFwwdsPyUfkJQA6Pb49LT8/nDPBgZoZEBNNzQueHyw+DnGDMw1gGhirt2jO6ibGaAc9OF5tzw8IdmETWsBfmM6Ka2Myt7wdSqpgGYFgKCR2gBb7fbybPl2eb58v75cvt1cLbc318stxhnMcYBrF+/LxRk6suGcli9EICFsyME0SeYb61LBzigZdDIszjNfx7rFWXB9g65CKhNNx8cwyu3oCDxocA0Mbp5g1lsDoAYAM4kgAJcY95Qvo9yW+wzfMXQBxVYOcy0qWgNc8/lUTL2xj7WBN4F/ArywoN3IQOPhUliXhdb3ckbSsbR1wxR0QPcODbXURfrqClIFAteif6eyUf03wTWd7TobwlpDOTTspNiekrAoXcIBuKCL9c3NbSXYMN6whwLl1Nn5/v7e4EEnXspPHd0mi01WYEkHSkrcyNeTBqfs3gTXYocy3PoONQ8ig9z/XoFr7r4dfyp+Mn06l7PSjyALXfMo0eWwWNeVJPIJ3lkmGebvyUm0UpP+CEvduqsBlmnQ3TxD0UUFz1re3SyD/vkobyVgUMkteTABElISug6gNLbbAIjj4LXYyX9/+6gkCRjKtae0f4HjjD2s+ZbEKxnKlkoQGB79x+otb0aeD6mQr8NgWW2hZq2JFeeqkj32iU+8wchKPKTt2cBsEisE0UaHRdpw6vC6u/gR/kgFjr4HnC+pSvnXAdc4OwKHP0GXjga4cyDG38teF9An/5UJZNvy7bqZ4MRfAq4duqUJXvB7Mr7DB5Ft2B+EQ8+ePTHna4KJuYft6/mOeQ9yUWc3Ue3Rr/3sg2u53ryH+MNz7ybmns/X7/P3z0qEjI0TGmnQ1c32NH6RztHZbT3eXwXXAg+PYTgGrOE5Aa5pXemp5zPp/v48cI1nvrrordbtobmZ6/drc9fv2puDT/ZV5vfXmWt/HXBtrumVHbSZPPb6wUcySeNXx0vzaWZjfMMKXVoeRskTM9cCrukA0d1OphCBDl80ArIB1zLo/XCzdXEHUMzcKLVUoNpWfy0ORjJ4AGki+p3vCQqdRRWjGWdFgX0LXE8NOW1COGwKdBWgqXmD7t/gRBk7BYEUM4djdwX22jmzv6cuAWUJCZyxM4Ba0uXC9zBoZXb5pbRDlD2Vi0lKPwPrdIpUMwYEItDn+vbb30jrBoAZgDs6lefqEFXZtwAa7hbp96a0NcYzxqfQZzv10vxpRhVHIN0gK1gMu6EBTXYeNSjXTqWEg1mqhNJYdHo9PRW49qxGApibZIWTaQhIhDUKRzBAIgWwoY1mrbU0NmDXOTMn2HnPDjcFP90/LkeVBPDN3LKDq7kRQFZaRNQuQ/dO6Qsp6RqmXG8olYEBmEOpSHfNlVYMQjnorKkZBcCos3NkPpux2dpT+8w1rmt39cLYsITKHT0RMIO9mHJY3ANLI1mKCeehC6Xq2DNSmk6d0omCfqAOgy4taXAtmZ4wlMDcw3iAhZJmDmQ/MNhzZvoE84zyTAMoFk+mI2ANGuzHmu8wi8hwRKBvQJENPtDhD2ySMwEQ7iTK7n7MKHq/eH9iram8SBk9sZzUWTUnHrs7GrAV40ngWii9ZIC61CtdPvELskwPAGuxc2FNqYRAjgmTErhPXlH/jv2QRpqadNAuoNFAnPsDHYbTybI0yMyEw1rAniBLBSDuAJwmYJhxEdgPlo20wqKTo5I9NEgQoCx2moBtAtgO2gPyRrdtgukFLqzcMnkm80hNEwHqbhrU1TgaWG2PzBi4wTkCKi43SwDm8v8I/QfQF7jWIJYa0wBck12gnTULTuXisvs8c8w6EagmgCKdLgVSGMN0WWixFrC2PKZxfCtLyljT3aNTzgaxfZdCs+z5+ppNCm6vb9zE4JLdQi/PL6rMLcE4ddeozdlrPPqYAnE07jijLlDmdnPl0l4zVMM1daKC40JwTX++oaswbC2aOEQ7yo0MuGewhlxWFZ1H2MHorGENoRQU9vnH/f3yQHANdl/g2o+HewcXJwSEUBZKcO1p546hb8vjy8fyuHtdHtBB9NngGtnPBpjMYEvzQ2vl2rOVlrn5UcvZx8Ly0KvTZfl2fUZg7bfbq+XbzfVyR3bgBfXXBK4B1E/eTOeW9EYafFCJb9arW7W49EoBcm+C6dfowD9bzlC+i2SUgTLZY9veKJ8NMA/riAxgv19Njl4IrmE8YZOpHUrbBublx/LyChBAgEzWJT9PgE+7knpr7vxFq5V94YQSYRn5hkrWbNLCxUplWakhdIC4Dtait1al1OYGheXME7kqEFr7luAaki3QwyO4BnspMEpnvH0wl4eKCYxbbGY2fCSy1sB8tnbh7d0t/x6WvUAceQg4V5J4kL7qE/3f0mc7OaXeK35HGxqfaJTcJRFcgFtYCx4P+WBJ3tj/tC6x6S7uAi7b62Hnn2B5MrHpNUA75GSLvtcJtcHOTZCHc0jnt2x7El7trzcLvBn5YrphZGEjwbIF8CnH3cGDwV7ZOzO0yvNqAK4izglmWmcvyc4ARExOJOZg93gnL/zsGZMsxYz1DGgzp7pSb8ac15q77iAY/8273OdVs7Fw7TCSJHmhc4Ljrq1R5dCp+BGAmeFqcLVyu0aStHK7EVNAj3WwNw3KfhiYss/p44e1hrHQmSsQe8tc+ywQ5f5wQrA7FndZaMgJuaOAHBr/NehylLlWnUy70UY9YYCKoG4DXAwIcyxgnuCaYh3FFALXBI4fA63kwfkJfrGhQeKt7K3t95Td2ANQDfrlgQbj7a8JrsnyN3Q290SDcxmB/dGVuZwAYEVYtleNRs1rJ2k/bVpILdtvmRpqmqgGREvmJuxaN3xJd8YkAuQbqeSTzDX6Zi17FJCx5ETGTYThPxO9eeo1aNsfErimd632hdnZx8C1Q2Cqrto2Iw6FgPPDAFXAWhujg9vi6C81GPXyZzZhgsS/Dq79AmZb+1Pjmbhq7qv5PL/EWNsMxAE8e4zF8aFMSX6vCb1Xe9zdVrN2/59//OMHglEsrmRn8Gax03TYpBMhbihB4vohe3NlkeGz6dwYQxdwrW1JNzdI0DZZWdIacxnUhhkwF4MydQ6UaEzbIUiJX4J7skgAhrjb1PUNQAuIyT9zFcipUDkR7gnBAzY3Pnd944YGcD7o5JnVRqAN10SXTRlxBakIgF8k1kvGjBh/cHepOUTHS+VeKjGRxhGc8YvLG7NWBEhFo+eEwV9KNVuoPIAkA3i3UWfGEs/kUs6MZcpKMWq5rkpEFcjosBcImm5iWgfSVeJ68epkJtVMwYwtgUCuKTF1wlzDozO7jFJPM0wmAwvAITLJmJPHh8flyUAanDEAAQDVfliTDeMqoO6CTA2Cebwne3xB/gdgGgA2JZm9KVLSOFutz2wXNCykkSPQQcw1jEmtJwA6doJxr2z/fQqQx+wuj2eA3Kx3XUvsumSY8VwpGVRZ8NVyfX2jkgyDRWFHvuye5dKowsfuTbVJ1H0zWBZbL4K0YXdWJpuOrMchpaGvAhnCxCPbBdlplKwwLlSpJbrnKgAQK6ucZgPBuK6aijTrlfdKIErd4gg6nOlPAGwIfC/QRQ5sBpdPs6uiTJmOIpRpx7DBGSaTCZqBAn8TyGX9yQZMcE33LPZkM6F0oHXwGFYe5jzJAYIeBpjDdJXNC7jWFlKMpWa0kjnJNZKs2wGwmnqEAZlS7qpyJTJXwB56gcC/snbVVGHqyngfY3EQELXGGLSx0BFWAvPqDhtGKP5kOaA7tym4S2dDOS1kQFC/UmsGthCNXuqH69CMtPpeM/bSEMHs4MBw01HIQRV2qPSG3heo6nHeff3SXXI5qEr0XaZNHSZ0wRWIli66YfWqrDpi5S3KjaYF0hNySZWfnRpSDoikw9aBr1glAksCasY5JDBl8J0agwCP3bDj9vp6+fbtbrm7vaHWGuwmOoaiJJQdQ8lkA4NG53GYxmGtUfvyCiAaAEABFdAFBbB2cXvDJiFMxoyOxFmzWuMG2NCJ+Olp+SC7WHIGsUlc05Y+oH2jPTC4+7pT6aeB2gLXfhhcewm49rTcP4C5pp27e30XuPaMslA0NujuoI/UXHshs2230zm0Atcs7H6IucZxyn9gbbIk9GT5fnO+fL+5Wn67vRZz7eqSzFjamHMwZcFoNdBvuQd7981eM9sP45dEQvRbc/aG8SLHS76NmJdK6AHErEBrAPLJUJeTrsXDtc7GOGZVYpyRBCJg+SyATUkhsEvfl92rATacEdbEAhQQZlDWL5KDAzIReyeatbZfAdgCssX1n8nNBDESkFaJHO9309Ag7DUBbBH4lk3Rs2N9g7kmgO36EmWhBteG5loAttk5VGx1NSFCYg4dpifT8+7bt2oYlXkS4L4st9dX9LmoC/gkLVvcC/ZVykLhFzJpggRSMdW2EiVhEXXZlokWnG82fCFjVP8FpNUU67MC99QtXD+wTTiP0zhFpaGxx9F9lQ+Zxj0u3XOwB3AtZaGTfShWhJvnuNsqfU+XkKJMEucb5sAqeh08FLCkLrg6V2wPDbhNkCXnBddylRm7ksBhQ/RSU/IuVqiTusWSN6BF30O+WMcRHSSCSxbNNH233iWmlBNxbpwgX9Es9AIPGiDKXg24pmBdYycIT6DyBNdYbZGOxlURoH2cea0gmgmvXGlMPac/MVXHVvN5ZZ+7pF92WsBCwLXc7wTXPgui9VwC1wQmt/ZdnbuDAVbj4yTMr4Br9G0Mqm6efAWA6ZzyO4rZvv6EcD1rrg7dbKwhJbq1nw6BGiswaIBvc+4TSAcs5DgVQ9WdKusW46OsgYvyUw8gAvO++F254w34IUC7SQ6aE717XmM7x4eAujzD18A1s7NqKa5B1PLdVkC69pbupUEjJNS391xjGXmisVUku+LuwwbX0mgtz1ngmuML7MrSC3T1RxLdAUJXY2Idtox9tl6uz/PFZ8b83FZzja+NPR8Qfn+sJ1A517LiNsEXEpnTPY09MN8eNuR23LYb6ti/x9761wLXCGzvm7CjdxifKW/QfekC8x7nNvoMKNv/ogkz77/6M8AO91DMtMFaLHBtvv7fobkGYMXdEbEo8YAICAiuWOQch1lAJjEw1qWZ241egSYXXAzfdC7FNMnnUnIV4CjAxaFFPb87n0/JqkTztbmovZbTdRisoOdwoP7N3/4NHSl2Cx1AFB0WskxeaBsIUAHgQGkHA1oBSAyeXJ50BqCBm1BBG/Wr3l7JUAhrTc6Us450ELx4kgUmC0Gd6VLkp+BczAwsDThMCIDJujHwF+AL48BsJZxwOoYADM/Y4ZOC+gBuwJoxOyElnry2y4QwL2coezUbS6CLnZk6xAO8IjA1/ZwlkhbRdhlUgCLckxy2S95LHSJxfsx0KpYRx1haKRhfvA2v3f/4XbpsP36U9s/1rUo7OPY0wNIgk1FUFtahSgnaypmUXpIcfAVDYTohYMnBwAymQQaxf8AoELCJ7xRolNJUsb10pgCwFDtkfcDFGZdWyxZcw1wkSCe4xlIvM9cA8L0AJEOQ90YWE5/T8RiPvejdOnWiPSXGnZdnN/YYwtXU6rGAvthrKg/FYaZyKTwjysexHszMMhtMwKz0mlhOxz9fqmQu5T0pKWd4R0OEMURzAgS7Ah8IsgHIR6ADFtvF2XJF5pdy2tJUBDXFbAIbXpRTcy+63DmBXHTzwr6bJUIEi816Avs0oO/bh+Z/ivoKnDQQh+9weiWMA4L8aVjmfcLf2frTbqWEkOU+cjySyOAB4te9gDrjOKw+9jXmPQ0w8h2837BabZ9ZNmYHJ908OR7FVnNpaBgwZvnZRSxwoMT5HfjHBqtz8vka6MwBY7eK62rVIdEszc21VqwYJxHEnHtdXu3ok5kw5Atmho9krACcAGxtE9jghJIBajrDZgHuJqgABBqBLiuGLlYlMNToQMGjQIMEUynT6sDSpdZhJGEyLQzNRjdg3hSwJk1BgGvfv31b7u5ul1sG9CiDlrTB7c3Ncnd7y/8IINjOB+xCqTjsKNhrANYE+r+twDXueZRvFoAsoGfljOAMhjg/zjk3mOH4gvmAcyK6jCnVMutXJe1uWgDQ5xVloWCuAUhDWSg6hgp80+8eXMINAOh9eZjgGjpC79ApFL9Hp1CAa2KuqVlKADazeBzyc40moeK/wmaQkYSSUGutfbu+WL5dXy7fb6S3hoYGLL+1bUFX4gJsVjIJpvc7cBM4L5AlLP/st7BaWPJciRQ3SiITJKWAckTil6xy0gaN9UwC5jD+YKGRSWnbim7iAMbBYgPIjrFXqS002QCsLdLB47ksIXwGZQbV4otLlyZeRoM+0ittVoVDo3Zuwyilc68kRDHyUOoGxohZRyppDFiYKwWQCLim8SG4doqurWj0FImJ1k4Lgy1atQINdMZLaxaau7LL8BsAUANco3YWtVbFOE8i4m//8BuTqpX8W+mndgBdc2EdRgGMQUtm10SzhcrBbkdemmv2R3JWjxhL8h5giDdjXuCamIjFYAuQz31JBT+up9hXbgnzsOirYK0WwKC1x/u3Lm1kTfTe+BayQWD+vr+j/DsVLZOZJtkPJiNYNikfUF1OB6NtUjrH32fAxTOWSTYkSFXSWskdM9LF3nAjDo7LutN8Aq836PghuDZoNYM0vicMA5/FGq+keAYo7mZRATRqf8N3L689YId2tLq8NnstzBUCkCXwnm9s9ps+vfn5CbjW/miDOdLzXYNrDAZtT/CUPwPXQlslQGcfomUc1sAIx8ZJuPkdeZKjzDVbwIMN8fbjXQGG8vwODJQ+oHOx48yswdkt9NClj43HnwuuHfoO7rlBDuF8259bAWs+zw4BbPN+5j1/Bq713B8G39avJ2lZWNj+oxwB17J+Z1y+B4T4sy3HZOaxfV6OTzQL/c0FamJdy5l3ggFxSZe2M8ZzEy9KryAR65LQ2YREBIQGYYlviCLgRlle39Upe+ytASpn/t5OokO4YURORu8BYGkLdraN8lqu8sMu280eqPfOxMHPEKHNTOaWeB/Vx+E4AlbxixNBX8XKOMONjR3bGlvDV9rm03bPjX9ozx4b03nxjsP2Le72mnNIJ6CW63HoNuC31kV/48n/+Kd//8HSyxNooShzhg9BsyV6NQCe4ETSaSGgdNZgywY1z4bgdeqgV1ZFzmJrF+W9AtlaQyDZ0dxLvc/GR4yOWiJm7RjkIPDXjK4MghaSXVkPDJzIb9+/kSkgWrqAGAbfLp/j79OliFo3F8sJX3f5SBxvalIp8A4gGEF5gGtw3gmqudmCnhcggVhLKuyRZyKHBWwLf08aBTh4T6YV44R7hW5PWC50ksiaU3kXFgZBUZdTMCs4At0SB2eturRmwAZjEHp5VV0g4cyrCcJ50+XJKEMJmUsYnQEIWIDDHoBagCJpooiRUVl/g1iqpX9np1A0bYjWHe4hixjXgTOM1x/vH1mywa6fN8o0q7xBrECMQQBXMgatr4S1jB+8F84snFpsCKz3lIiQFfCkTnmYJzXkqPSZgLUPgRLclGTGiPnHg5SOnVhd0WnSa85KxEiR6dLgmvTKEFyoe6zziNR/gX4UwV6X7RHgdnMGlbylmEI7/BSANu9GJQ3U/zNzTZlud6BMswsLt0dvLZ0/lVkVcxOAMv5Oh/0V61XOKH7PdYUVzLJYMSwATEePiiCpGTxK2KesRY0KGBgh2MWagQaPu/yJ5YP/0NgCwKEc64Br7bSoxIcAGxIDYa7Z+Sug1EBaZ9MEkAKUIwgCoIgs3jSaSMMEdUSkbptBYs4odKd23mfQhzJAIa01XE+JCwHtKtELQBLgQk5orw8lYsX8TYID35PGDWzkYXahzscGujnm7pyKV3bemwisw8CrUk+yTrtctDuOyhbMMtozdlUGwGlGs9cynwFjTVZlZwwVezrjlO5pw+7MgC9BSc2ls/IB2sHYAbhG9lr2d0BEj6lWqR3ElGEB4DeLQ+VlKq9nib/BNSYGCCQDOBV7UUwF693lOZ1oClChUlGfWSXSLsZX2A3puiatKLGlsZYB8GBdQw/qN4Brt7dMwEBjDf9dQBbg27flt2/fl+/fv5ulIQZybJfAtRsy16h1CLsAvSh81831cvntbnl3h2SsHZ5LPtdkpJLUYYeDAtd4FmPPE1wD81p2QkGpvMaU1b+ypFhlxdRcY1komhegocGTwB83NIDmmvT73tg0ImWhP1AW+vwqcA2Mtt2by0JfCa6h/HwFrg1gLeAa7QlKxgEY0BYHmD9xE4OL5e4KYOYFtdYIrl1B11HltwAp4ZyH3Z7y/SSQi1nmPal91LphTCRUAiP6nmkUAN9HzEkxi9th130nsJ9BjTPgQ8hewb2BFpT7Zc7BHATYhvL93dvy/KLSUDSNWJc2u3ST6YzBvODttByG2FVdAttJMPlcM+denXd5nhiEJjCC+zQYzRLVPKhgn3SsVnbeJZNoaEDtROZMCLCx4Q076hqc5vkh+8uEloFQ/D3NrLC/YRMFDl0t33/7TpCIdvpFDTooN3Jysvzh+zd3CFUjCDVPksRBOq/Kl1HCNKXxKSmcbBja53RVdtKtA1/NO+e/1kHbKoxOtGnzXVgm0nvVXNfcD3DNM8nnlY6YGHWyeUnwyr61t6z38n2wN/ALkTTL/VNyAl2ItS9eX8DoUwfVJFyoOewGFZha3OfU/tO+GazrfHuY9fbDE9TGP6T/6S7flEQx0ww+qVhZsk0pK058oKDGZZ/xqayNFkBmxWIrkM2jYjA053IkA6J3KqkUSbSIBapn45+DwcQKZWstrRgso0ysmHTFzPM9bOkXSbY39c5JYFeUpLTarDHuU8tYJLlfYMXQNa152QtpvbP9B/do2XwdrKtYii5cs9oPgWuxHavYq77XwPqIRo8F7bKTnwOD8peiWWm/aVEH8AqON89s72QPsJNJzNneMkd5nvk6/s7YdnPt7T8nuKZz1O/YBOllb1cMNgOxB5lrsq1aPu1D5qyejL7sk9xbwLUQmMoN/fRZ8qRZKHW1qnrqOEevTXwdzLUizASkHiBtVWsEP+B5BL9HY5ZkP8E1A2MrcO3cTeccVykxYRHECa4ZiC3TZJkBoXZR+QAAIABJREFUrtXs6a2esR81U/d+CFxrkyIbsVnUn4FAeS/7t9EmDXDNe6DSNX5z1uJPlt/q5b8EXNM0fAVe266Pr91hEpPySjLga7bmXwaudRy/npvtd/T9zn2Ce1r5bX25PvOCe/33f/r3PPWrJNGBHRyNZEIQsJElxbI+BVg6oNcOwjzs2oaKJp0W2s1gUJCpA23D7nBWiUG09ZBkOKcR0xTXNWxcZV/ERsLrYRWl0UDrEiSARRAscWixVrR8peWD3wu0QaCLDDLApYtrdKd0gdoI3inASyabWWY2kMymhlHnDk8yOgJX8JwEO3DfKcUENZ8NEgTKJeDGxpNI9BODWcwTArEAWnTwRlc/zUPav68XTAnN1zxIKDtaPnBOcSjA0UHgJKFfsXswtgi68PvoNoWOn0MO44bxUwRxwnu9urxilhlrip8zA48G8P2DwBmeLyLEWDdxBlUCYSABbAfosu2e6SAmc8HSTbJydgKDXU6lRhUqLQ3wgTEM6whBKoAZbCRcFwEimBiqsT6h5lAyYyw9eJeeXkRjc7jp/lxycXZhZoVKPNaZnZSW2Il0WSiMC8YoByHXsMXaGUS7S6qYhjLCysbkpLJAfzY4neyUEb9UmVz9LqWbuT87ryo5MDsN7Crq6EEY35p1L3DYXTKGcuh0EQMA+rQTcGnmC3YinPV0bdPDpTT6nUExgl2Aa2CtYXWhQyiZawTXLtjdT/RwgMcCs04MOKZET+w6AcAC+7THwroKA2Fbak5A3eCaxvWEoIEO5dGNFOxdN0VQECdtEyUflMWK0Ds1vy67G210qsiUY0n6hRt8KGCdhl5UeNmQZJvJYIkeWpp+WN+OToe7O2I/MPjTIlSQbZZF1qq0HCXM3MkQBfQYw+vr22LlYt7QtRd7VtqcCTY7yAkjRoBUg4jlVMUptK3EfeA+lVSwk24nKKWmLH92MwUCOACWF2loCHRTKSvYVbKfblwSp8xl0lprOgciVB6gC/M8mUfY4xfnALEdNLiMiYe8wWwx13AfFhsfgvMJ+gpcA/vWNlNsuTMCO7fXBtfCXAO4RgkENO8QuPaH79+X3377w/KH336rEvSUdGOv0Zbe3NBWs2OnSzPBQr9Ak4Tfvi0fOD8N9kLvi0khA3RAP8S+OZEWGM6TV3RKFoCHOqa3AOTYb8wUS9xcZRlgTyEBYc0+nwVITBBcAyOIZccS4Ae49vQMIOiVQNDjTpprANfYxGCXbqFqaPD4hH9jnMVaA/uJ42uwc9WR0OXiLDHn39F1GOWep8stQMyrc477zaU6taILMbqygrFGVjDWNkF1NcIo9kyVQ7dzXvsxAYE7goc5mEY8csjMXOM9wQ65QU9K4vl6M8e0VOW+KaB3Z2F+V3t1ZMKYpSqdUMz/h8A1666JzaakF5lv3mtav5NJoW9tQN9i9ikTdUmOgpucNc3WCvst1wT4zLLQN4nwwyyiRDU+QOyyPFSDa2QeuHM62Z4A2CQREJ8jXd3VYRo+lpKpTKC5WRQSUJL0gK+BOb4e4JoAM+xdvA/vwfxjbYYFhSQl7B/eBx+AXcJZlu3mFQZUi8W/SSwLdJbGTzRn5X1Fdw32ViGDJf2KRYo9pY7qGFuNr0BbldNTQ496a2rCQtY8z30FnaUHZnBNW1jM8/Kf7P7p3zoXlVBy52wnLHDWs8nK9fWy2z0ur6+ogMgCZAbV56uYZLO7MjsnVznYZOjIZW5/XT41bHDYJfSdDCjD9kfsH1IOYbXJL5INjm9bvhLtsju3FgN8gGCerwRnASAq4WXNVp5xTCIO2RVfT/ank/szubci6TmhFPaa3tfgWwDIJB9n0K2/ixGapKBcppRQez06CTW11kJFiZTDHKOM0/yzAeIAND1e830FFAeUmOe2mdWhUyTKaHDZjKCBQHFPhL1lcLSjk+N/OxRYc48VI8ldsr2WwN49VjX3GTDBObZPHHAw52+AU/kWPxed514czLVcm58f2mJ5jjl+PWQN9s0xmGOczxXgi/UymdgTyBzMuTC6Ur93DDyZwEf2YWO/kzjQ+377vsg0zRnG/cZ3muy1zCk7FXvfS+amG7MEWJR2uJpbabxtK6txygBJi+G4hkRzBm7BNRjpbUkwv6PAtY12cIGGGybTT+oXt+Aay0ID226ZUmNRH9sTP9tPWtcmlx1hv23BwK8Ba7WCK675GfisvdT7Ybs+Jp434+ifPeOhPRVixfqz2/i8X8XaDKYh0NOstTEnuqeAomZH/rd/+KOOCgeRmagsVHZyHDocEpK1c2WHSw9gBD9aIwUeATSJ8VPAuz/Q2Zid2eXiTctuU9ilLSQUWwwldCFUWRWCFzj6T8+PKoEEW8l5YhgYNR5AF0sFh3k+gC3/k7l367FszbKDVtx3RGTmOdVVjbCMZCTUtHlDgOl+Qo2FL4D9C7g0tuFPYIMv8MPcL1j9YloCjIWEGyx3P7Sq+lTVyYzbjgsatznnWrEjT57q6hZZiso8ETv2Xutb32XOMccYE++BIDsVCAympAfxSWsK6xEqpwAK7BvGxNYyGoydKr9Inu0V96RuWKwSQhoSnyYGSzKEZhKfQbR31Nn5BRMTJpCPjwSpcI/sgEfARA+Z946uiaz0CfAMq4XAS4ENqmR20CLrV1W85iaA4BrVYgFp7JDqTpxk6CwLfYIIsD2/kKHAa5yJtb3ICKicS4KlZydfJjLQ6BcDaVvkl5oXCpBVaQ7ThjG4WQP6fTVJIMsNz+/kiIb/CI6Z9CHBu70RY48G4qcilbsaEOkj3ksAqhJqjNvtnZJ+btqW0OL+enNtc1t1fBQwmnVTVTpLhFOJlhS4N52MQzHXAJoCzHt5rso6x4ByiwR5DbJKxoRDJ0GbGZCRfLgLK0FhS7kAUmiejY3EFd8C/8wgDE07ku5IlZIEIIg+OQYjB50JxS7k3INZOfzybu/UbIHgJLwatXYRyJfgmYmA1gyAtVOunYVea0mu1NwA81F+WkruBZ6fX76j31t8ARmkzzFOhTyy3GKuxrQ7iaQCfe3vARHyXw6gauMPQ9Vs25hb+xAX+1Xrn8/ekpn4L6YggHvJfRQztoz2sRJSgWtGhDx3nu2R9rA83O9L3i3K/JNluWKTMnA3cw6rPZJ77h2UMwNIg7RQ8kKuhdPzZXd56aYkBtPJ8tK+WwDSSDySIQq8s4F+fNeIh4rlw73Hv6egK2s8SWDYQPL9yvU+vggg3C9Pyx6gtvdFdjC1r1ikyHp/+f5ljQlsxB4iw9tIf7X3qbiD50922/GpGXgGIHl4qTkBUWDLZbjfOSEOCKKkbxal9XnYRymHp9E6WFMA2C6Wa0g/r68JrLGRC9g2fJ0S2935Bf+717q8pZC4iwG84zmEPxh3niVYU2h+cHVVBy1WTa6rmtHA+4yefcdsgHB/c8uCBMbkpLwDoTwz6/UBhQTNN0mftO/Qf80yY3mB3S2fbiULpR8bOlw+YD++XR4AAO/R+GC/3BSwBkkoALVnAmyQhQJ0u3l4Xu4fsZ6RfEtmKNaghXAFUNnn0AAbEjZKQs+Ol93pCf3U1J1V8nIAKmAMXl9fUnoLVlO0bEye4iNlVja7wbKDgjaAgAGSGymAV4IltpcK30rM+DPzXNgZDxJ4G6VrjMG0E0DUchVt0QTXLL3Pu6yYCfadIkubZy/YapKE4nLJEDSDXc0N4g+VToceT7w4xZms2Y0vGINJx3hktdn2IiBD/O/wbCRhtVcY5mWAvOJRZ41ofTK+j2LAHaRZZIFMlOxfPDcwqRD/nDLWEWsteziKT13IQMzGLrxXkFVfSyZ6jHMJVg7qKsrCMe4ZcQjZ/Tqf0uhGLDE9X3qM8hxOMSwdhgVOp6pdoKvPgdgf6B7THVlNeTrH0lljuI1Md0lBLee0vYJsN7RXFrATBpU9VTvBSqwKcE5zN/El17YZxqt4pRgvmstp+oOYE7JQFBKLpUhUu2W+GLvI6BkbuLgbz950SRYrRrEABZ72MNLeFRlnz/2+15lXiEGIMUNRN8BTYg+stRiYV5ORmUGtEsmZcwymOOeVfZPZdGh6ImttV1OeKBFKMoaVEb+4Zu9xixhgVFioshiJtGzdjZZJbJl6cxbxvhUrhMXV0jjNM1nwBHwMoKMRV9a15pzMTGwlUJffk1aoR9CA4niD/qfBwEP8rQ0o0BHwa3DtEFCU12udTSb/tkO3CmiyabGK5QhnnBpHre87t+TvHgI9fL5Nns4WaKjRy9uMuRbwdE6/CYLU+tOCOPgnIKtXhclb8046jt2+R4ozAqh6biXuqudQMbLXp+fd9oJ0lB3O3uu1qfBP9W6BDnoVc5ax9jMnC3DcqNL4O1lfybWzoDznxTTvK1bHUFkqTAyBs/kNYG11v37/3iN1UPVH6F/0R/cZhp+TSe39I/czC62Hn/Lb33WZbbxgTpTevwqV6gfx2Y/avMtqXm3X4JzzWxBPZ1GeYH/k3GvWv/N6or8i7BYL0wBt5pKJXD6qKt+eZ8CXjq/uaXsth5hrZig7cVfupk+pcent0coO/lS4yt//7b/6kgM7iCBBGXePCqAlyWOGbWy4riA1ZbjZZQUcIMIaDDV+cDZ7J/fZQISO679SecMhxO5w9uBKAIuKI14fgAlsiNu7GyYsCKrwOTj4sbnAs0qJhToJClw7MZNJvlYZMBxiAYPI1vDCwqJFbIFwCCbzNJi2H1d8gJgW2yON92AWiQx3xfDB5wTwINPDgEgADN4PKPmWkhF0gkcMAT1R+BnsmU2IjQRsHlVUjyqJxfHIxO5ixwMZgRYBLQea3OPsgq/NIMtUAIGaBHhjJvgjD7f37z+oOyaCHFR+aZittuICg57FcKPRvaSrZJfBO40VWfmL0CeOHTE1GzAuV2BxXF5a1iqGClZwAAjcO+4TrDM0PGAXUjCcwESAPxED5ofl9uZGDDUAqwTXGgDG/QMwwy8GXMM1IdBGUkgQCGDsyWmxBAOuCRBIh0EDXwUY9GGdQ63nVDbDHHaqvsyqMsA1MpuqdbpawOPZqnOoEPQ0BpiAn8AVBRwcL5qQK3GLUfED2VhP7iw4dq1UDsuMM+0RLffBXPMeWnK5JzRzQEMP+MFh7SioxHUCWLu/E4OKxsMEeSV5YwBUXf2UYNInyZIgJJ1oYqCvNbCWhIqJPVi0u2v6q0UCSsampSTa4GyGeiB6kYG3D0TvN5Fxc/8bbMDaiosd60rskMrFXJis1eoMajCMIJBBWAcLuG9Ii/lMLcFMdT4gDZ+b2RDyv+v3Y0MCg9MsMqSUUA0NxHYgq0ylyQJ3IwcCOHN1da0mIjuxNvBFAN9AnxoCdGczBSxhWya4V9QuGY+ACHn7aV1PlqSYDRpfrSWD1bg/gCkjuQy4Rk+xIzDXnih9JFvHwBr3yL2YmZnnK2DOJt0EKnTuMYlN1S4MQRZSMD85jy3Th6cREkI2TDBzWsok+4dhP8XatDn78Mn0EcxxFLgmn7XdDrLQ0+X6ardcXcJTTeyzC8g5yaraVTMDNl+gX+ZFsUu4js4EwmHdhalDyTjGhtLlYwKkkvlL6q8k+0W+m2ZEAgzDM0JhAoxh+otiPvpYwFo8chOMRzCMc8ZU8Lks+wftmzRkZ3ELLLVPy+09uoWC1Qzvzwd2D4Us9J4FDHQIvReIFknowzPloWhmgCYHt3uxsDCzH7mvuAOmt60UhQRO+Xygea6uH/vHBb8ErsGcnfJynBMoxFxfalzht0pvUifRfraUXVajj1E8YdBuoHoYcmvdY8+FDNzRTDEfBaIIhBNGCwCQ4Jo75gbQrKDNvi0pN84glu8V38E0FEK30CeAW5if3vMtHSX7KR1X03iAIIEZADkcEzi6K6rOMANgvE742elMIcg6gE75xLqRAkE+g3lmylUzhSG3UpTavqiRegIIVTFFoBe6VgJYo3XABZhWDa4RDMIcRnwHdvnJifwKr6+XaxYBVQSBPyA+i7HVhRpPPVQTA8UI3H/j2+pIHbuGwC55zmbPisdt5k3ipDAvcjZz5yxwzT1ENvMD+4n2oXMx1eiTJoZuF0QE5IpBlip5ihJpjqMCAosg9umjty7Oh/KiVJfxLcwyk6BpFeI2FS6QpCiX+H909SxWsvwB8RHpOknmCfd7w7AuxAcwyjxUYUtJvPKZxFNhgNrnzUVdgYbxAdM1qWmPQCvFQtGi6v0Ceuh+DZhHueHJnjUoy5BmvCQ/ynOZUlmBhTg7FAdlrhQO4IJ4Csat4AnIvAHXAp7ORDD7B9mkvv5gLbxNFwjTRMjn6+Fksp/hNinteEewXI1c4p08mQLO/JquHo9Mu9kx+eYsrlYmWd5wk00/x1FxkuZRF4enIqRzVjH/8ehRYBC4tkIqX+fhTjrn9eRFK4BgJddMoupnON41wMMWkHj9wV/ynTzkDTQatt7mLTgzzHwOILn9lAaOukih7s8T/O/fyphXEHVg0mzBx7mOXYOqmGQLbmitDrBm3OpKKjiAr+xpM8dicdEg62xgwqOm2I0NrMxxyJrFT7X99OKaIFA+L7ZBKU7FEory7DR4K/D8NbD0uSd/CLR69Qy9MvX9LTbz+c/jPab4N8FKS8sPAd0HwbUBXNeOMgbrTWDbNyNctK81OEA+K0XyPL+OrRQIZn9+E6E+OMhd3Okx0C43/+Qacg/8LG/T27leU8X4M+fs//Bf/yf1jnPw8Mup8OdvBFZzgvYB1RfVG5/An3RYImOs2r3PAW3EkMBUojl7K0XiiM+l15HNyjEICDyiS8YBTsnQ054ATSUdZmmcne+UVNBzTJIpJbPykZPpbW/mkm7FZ6glovunPZMHdLRkp01TyDk9AjS6MUJAsGjCkbTGp0E+GmZ0GJBCQCBGiRJ0Sn8uLpYrJGCWY0JGeXd7u9x+umEyI3CqabhiFgGQEavv4uKSoBPej6wXe6RhIp2cgf2ke56GqxMYIkBCj61HZpW4NiTjOMgkwVTHwpjEK/gUoIa/f/rzbwxuIhGUHIMAm99XCUeDa/FkkwROASbp8J4bkccBVGM3UVQwIQNCAruTnDId7QhEGVwT41KJQq5RvipJqpopR2DN8wwgERhyr6XLkSBEduEqyahmZ63o3GhwTRJK07xHEKguo9HZ5+cIVDVX2q/HB4UPgFR2dEBpo2Wg4cATa4iyMYAS6Bqaz1wdINmitU1lw8PvAnAMe7D8sZ6R+AAQAOvmwgxH+a/w2Tkxpc/N9L+j9E1hYLp/JmmT3w46hYppAkkovuSzo6Quz4/P+QRePACs5WsW3x+Mg56XpLw9/s00EHguxkgYCBz7HMKpbSQqqMNAB0Enwd6/RiODPPes78gW8d8qUgj0w3PlOky13ABlGFHxqJL/jGRDAGAFJIHBBXBaXcMyB5oFo8l+C382FAsiTyQos1sud5dcx1fX7wisqbhgSr1BvLDMBFg2a4LPoDfLVbJWeXp5tmh9BJCLTzOBYJ9nGqeAzZBBWQoVcBFz9uh5eTqGvA2Au754NlgCr6TF0in7FAGAxxgGpEyQHSGe1pqq3eoYq7mpu6OAjj1JwIwlKIwJasYhJW8uVsB/UDFU0pIBZIIRB7CA/l5I/M+XdzDWR9fKHcDNK/lLwlfR4BrAHzDXcr4ALMC/CXyFqQ2mmxszpEqLxgw4V3A/AMx45tLqQE0acL8n2IMt4cYeiukt3zbLeS0Zw1l2bFn0woYP2IcFlJM/CjDnAetc/p4AQNN9FucjGGxirkkWCnANHmzyZWtwLaw1eK4BXPsYcA0SRzzPgGvugBnmGgPr2cACe57X4IkZ5GeQz54eU3IOduDlJbouX6gwhg7TZsHf3d6QnYPnR5lb+Zn1PAsLpJjIjj8AkHNczaoPwBbPVu4WjVAJTKcn5jOByyo0eN8XJp3CgFnjIxDWlu2zAJ/t54XnCGmonrP9tgiw4JwSu4j+WOUPKOYaz4whDxFouTZ9DjFA+7S6IauQ432AzXUkfYLHUdhreVYkOjrgDvjE8RySqHi9IcYkQw2FPbCYIQ8FuEbmGkBqsZjR3ZWxomWQ6qQrcBPFuavrKwJsWHt4mZr5QD0AcA3Fg6Pl08+/rbNS8eImec9OYLN/jX0XxSKvTCFiJnnZ56ovKwG2MNg6DuH70TZFfqFsYGBwLfv8GmDTvsT4wQW1WaBLbCFwTecDYwefuTMpaLbkOtnU2tJ+p8cWKapBjSgy7Y+me0DB1zGU93bmEGHY83zu+CbyrYynpPhOKato5ZjE6yHPB68DGzbgWkUsVbAJuKYHSPm/O9oXTDGAopzX+LSK89yBNXFPP/u2Puhx13hV8xXbaSg/MvAUX8LyKTOj0EzAOXcqh+IFORozg1L5jqHqTXJZAK/l86U+qOT1UMJdUNrIK8UqS1yeex8v4NoNCyIx/fy5j/YKKmfaGnBNPET9mSDHK5Bm/PzVZ4w5MwGBFFyxFxW4tv3lA/+d+C9zcXvv89pqfJyfzJ+tnuGBz9kCFZ+/tDXgtR2rLftHa2oNPGyvLfelua+826YLg1nbV5X7+dx1fu65FbgmbXjZKo1PqDnAI3NIy7vb7fp6sm5XxAcXbslAz7MfoO9c6/OeJpP2rWezvT96Wfq9uWemid8AgDtueBvsOvh5frkbD3/BzM1L5i++/ZlpKJdIPrljfBu38/zQNdb4TYB/TEa8x9zXtzfxmrVmju3wV/yzANd0b2tgba777wWu+SY5z/7H3/4rk8TpSpBp0mEvGPBh1XL4o3lbzPaoSmYxGyQfSQc4AWsqg2YDS3RW9PoKLLXpCoARKyGynbC/GAgz2NcOjeRHlaSXSkyCIKOb3fnFZSXhCDiTVCVBQUU/48tg2VJGfi5laacE1NCNCOy4dJvjRuDNQBVFPSjKaR2IUW7EgPBU5s/2SZEe/rjlTzDbRXUWyRUlK5IFkYXn8biHUfTd/fJwfyejWu2iddAxCbf8CskV/JOQwBFco/k6zHtNd0c2oqOtQfpi/Lh7pmn+6TCKSZMmA3puYvlRamHQKD5mADs/3XxkMoffSQCbiSv5pSsEG5+ObnwBJoKlM0YCAxISKDSri4wUd8JzOKNk1H5pMj9WYpKqqDzbxOYK0wkvooSYyewRfw5WRzYSBhKqfxZIN+d8Au4AXNmkUmGrz8HvF9tMs6hf42ciaF7VpBBw3RRDDQkUoBEUYNW9GaH6l/5X8jp4zj1JMlhrd1OdURBuIMu/Cw8lXiG7nzaWgnUlCYkSdlWixaqkTx8S7Hv4Mu05fynzgWTSLNgtuAYpKJI3ybgErFESFElozo1cM7p7DnAtYI0qSfZOmmAukwztbWmAEZmpgC4EGQa/nLip+tZfORD4XHnyIRDVaM4AOeyBAGw5WFTdEmsOCR9ADB1oAmQIrO3hrScJXWRpYXTh+2lGEbN5MhNYL+iGLGHmwsQeMkHuK2E7ARC1/JrydoOTOWMExrh7nP3MsHdk7Hi9FRVrrqbIwYQN89C+ZQFtmAgx8BGwTJ86RlxaTzGDVidGdK0TgEjfKIBGL/oS8CGmVAA2MdXsjUeAIT55arwRY3cd9JbNlGdaqs4+lyYWAjk/AFh0MUSSGLmBWT808uZeuwHXgs/5bBL7RuDa9eXZ8v7qYrneXSxXl5KyxytK5vqSK1Kua/AMr8H5I0aqgjj6xtHo3X6HZqsAYMt+S+YxGdqnr8G1ZSHDFHsQ5oaCX/vW8VwVO2qhtBvdQ1FcMfvKJuY4hwJe0gQejOT9AyX5YK6lC6PYbCgGyYPt9l7gGqSh8luDJFSdQgGufbqFLNTgGlhY7j5JhqBhzyQF2q/0xT1mERMW64FNUY6Pl8vduTzWLnfLxYWaS4jJibnyyCJNmElhvuCzSmock3It8mI9al9taRbmitbd7Fy37kTGRMbSVTZf4PVi3bqRgGWiWl8uDOSITHVfi0UNkQpcS0Kl1FXybQNBTraeyZa1jC/emr4nEjvG/dVar71UjDvs0TQjKMN4MWMJRwPg4/q1J6FlvMVaM6MiYEygh8hC46EWcA0SSnQQZZdfFFvOzV47k71ACmbYcyBnV+FCndEhC1Xcg7hT7Fn5LipWwWcCXJOMTOszcUG8RsOkihS+z3IVkGIHUQC9Dfk7pkk8GAuOCa4lSjG7iucCCpLuEIoCQ7GWzWCzn1hiaj4zsygTUwXo4Ny2KkKFubTw9H7n56pCzwrmqLNMCaOv04wwsZM7XkzSLLAv3lIunFTH7H6PJGnFiC4GZeSxKUTOtKTPcybNPD8kge8/Ou8FLKTQ6Z8yyesCUcWfIzFeATNBkw+c6yritL2BYgMxBrE9Yu7HMy/X1oCevRJ9PtVzKdnb6Dybe6v9RvmEPPs6LixyHwOTZr+Re20Atg/rLwTX+FAlQX3rT8C1gBUHk28tBK2rUZArcC0ssA34kc/cgnYTDDkE5OS56lMtf/e/161Y3rytyk1/EXDtdQzouTxnqePKbSq/Hb++v8QnHssDl/4aXAtYGWA27E4dJOt1E9klI1al09vHHmkn590bY1ch4fxlg+V+IHUn9hWfz1n/9is6La29aI5tktXMvRl3M071ORZwbV7xFmQUQD9A9c8Auds5x/wrci/aOU3LGD2DrSz0LZDq1aj+WYBrtY/407sWsBr37fjlHupekrsPCXidlQfm21vbimfrJo8auNdmXgYQ1PW9vVcdmrFTKi1G9eE/3HOGZ+Jr5tpnAEww11JYVeK//XLnKHYys8/TQBbnJqCDTWBY+d44MU0lN+PAS3I1ncGMDS51rplKbJNqTOA0C0iDAf56ZJH0UGMrQb69PNfU9Q87xenJ2XJxecUuSCiHUmJn37UYddNDLJECF0o8rZSIA+RCNRSXdv94zyfO4MfAQQ+xvdAMBOE9ZcArNhrljA8y0o/BNt/HIOLOQeHV9XX5uuE20gAAMiSZJg9mIO7HzR6KuQZPLHoqmbmGDq/stilZKD0pFgEKnwPXQmOn9IoBJeSAMIyXmS7+ThdQItX2XefBAAAgAElEQVT1GbgnAATwtENQK1kowdksBCdBrII7mU+XriwYvCclqjZ4z4Ff18WxcxLOjn+SjARslaor8j8AGvF4e3HTAshTUdWOISYqyAKN8IfJPJsI2Buv5qcPjgrm1JgichEmUdVVyx1EK5gzc83U7aZabw+mBMIuYBK8llQ2XlMAWCm7JdBlM/LBPEMzEQXECtaR/D4+qyvwPCi14cW/SKAcgBD8DkBISqnJ9ESQp2QqAJaYYx2g47ziZ8F3yd569EKyXFpdEZVQisEmbzwwyeC3JjmoADb4JHHtTD8jj+MpAHMzYvP5tR/xhjSeSZgj4UlCRQDc65isHMuGIg8kRmIpTjpjZRtvcG29rdOHyR2R16Cc9lUCl74XyH3BfEnCEM+aB0jtyPxrcI3AW8yp03WTUlHLwwm8SN5Eg3YDMxdgvYIFZRYsWEpai2I0JSEhmGBZeRLNJJUh6wc4U/TVFH4xmsDK67NDrF0xiekHSaaOK/zLixinZDgkimgJsvZVMaLUiRhyR4DC8HbUGhOo4yQn4FpYH+XhI1sA3luZw+tzyBCpJKfBcoKd9sPiGj6xzxlYvp5ruGY1NDDLju9dMyPD425WkbbhDDkha+0DwDUw1wCuoeMnuwFbOmrvSLDXUvjZXfg8YxCoMQRw1nJ7MTdpLg+JPtly2sfgSciGBQZaTlgEgWTmiNJ5zJ+wvItKyGfF1lwG2NTlmi71Zr1K2q+utWTuuZMx2GklC72/rw6in24+qYvw4yMbG0QWSuaawbVPd5GF3rN7KJlrE1yrjpQBuVwETBkB3lkA8DGlwCZwFRsNDCgHvcTcFygjE3btpbhmyhyLmdTyZK37CvsLWMO0jbFykhXNF4E5rxonWU6J10ASSin8sfY7MOzQeCddMAl2cK93h09XDcL6EgiKwprjLEpDVYSqPW/VaMM+dU44OXdnB0ODCZU3DZncrGQXcy2s1LBy7KKJaEIsUXu8WTYaTzbl7C5KFSihZxhJKJ4NwTR4rnE8EX8dWRYKPzX4zqLgEsapzqlzN3/CGYWiJD0LL2EFkqKawDWsm1iG3H786AY1Wkspbike1TMv0NksVx6b9Gd1V2Z/X35PAfzE7GybgXSCB/N03X1Qx7DYHO25JvbalLcrRpSNhliDLsrwXGgGRa4vsTjjJMTJvpkkRInzw6ROspGaEnczz2f8XQXEdMn1ZNH4uDjCddJjpxhIzEFdl6WaTkQDnrzyXBusMv3iGiTAZ6pAHPCyf54zV8WcBozTMOwVO6468o2zaxTKkq8kXso4hNWt+9JgsbMruqgb+9om0plPaeBAtYjjrsQTAQezFvl9xzKBY3VjrxPCsGoZ87jxjK4hceX3A9c4qocyYQNl/JnP/HWi67TCUcK8BF2N2M+I6cSEXjPX8ttbcE3zvjsoZg73p7UqpRgz9gz/0wbXcvrPa0mIPeeBGGJ9v9tr17p7hW6JwDjHc/tB47/78zynSzrt8VmB0onjfU0rT0i/6Up58xa69sZcyfqotzogEx6ecBW1bz7m0Fw8NDfnWM+1nnHNyBIwmZ7uVLVlnzp8j/Pz8FIqgHye4TfD9i0lkT/j1ZzYjP8hwG2C0d8PN5qo3GeAnxVh47vvd67Jecbk+1yXxm3mOB1irn0puJbP+cxUN2bz/YA1zYUUItZea4c+K+cMs5UDAOLmcdZbHP3d//Ivv0ir7uTPwXvRmRM80GQ8CRk8PR51+G46fQZYox/afGapuGSLGLT2sBrmBpUHkCJSwJUCEBycRSaD4CjbD2j/MpRF5Q1muAisr5lUKoCB3AeBFgy7+7UrcM2HGl5Lk1x05Xz/bjk9B0C3kJaOijfkmW00GuQawSKAJJ1CuUZcE1hA6URFZtpuJ+N+J8zvPrxfAKyBuYY/BHfQeY0MoAdLGyxjtQn//l5G1JrUzVRCYCOZ5SWvWWwieaRJziJwTcFTfDyGVGoAhOgWR9YbJH4GolIJTkcvIvX2Q1MXOXXnasA2wBqey0lJ2ZiEuxMiK5KRz3m+wWQ8ZvjxVcgMTlcY3Bfki7gXzFOa8brZgFg98gJEUJzgFM8vYJ4YBwL/OFjlEahFiOcWRt4WUBagomq2qpoxulQ3TYGODcblv/ncTS2W5EGvzftr7qfTmNgC8YujQT7uBWxHyCPNtFxtSOynrpWsoPdlubVcS58jIHt7aHBOJHiG/Gsv0JLNMQZ7LYF1NREg6G4GlhtLRB5a4BoBNrHDJmMDneHEbIMUSNJQJFBoZqDEpXYk7SAvL8v1h69NMR8BqBlrtSGmy1dkV5a7tzQTIJBYCASBI8sGg8R7VcCyVxtvYuP4Q1bFPE0X9BsCaxzoVFIiPz2Caz6oxYRCJ80HfglcakNqJPPygVHEkoAWz5fjCWDtTFLyADMXkK+j2GDmGva7zMmMKD+XILKkceyc6/UguZuevRIvfS5kgElY5PcI/8vKKswgECAvCXz2GqcIU1YWRgu7UJqx4XtPUgnPJHStkxRd3muSheo6yqsIjA+DB2KDKgja29Sd3W7ZPXEYh7tzppgoahqihePD1MbqBKoITFkG5z1TwJWftfeO1M3JnKUs9HTZnZ0aXDtf3l3tlmsy166WC3c5BMAGEAhgGs4FdPLD2OOZ8nnYzJrWAQNco49a9hmbtotpZ0AQhRUCVWCpoQv4KQN8nEMYbwCx3A+c8BQxkQCbGWzsPPq4PBPUNGDKPc+diLFPPMoH8CM812BdcH9LD7bbu9vl06cbdzQFcw0NDeS5RnBt/7zc7p+Xj7f7koWm82VkofswXOwZ1uxUsCT1xLDHELi3DyrBNdwzxx9nIYzsVaHntWIeoWg0mDh59KlYdgijpGBKrxRYB3jrzperwNibhooDLiZgjzuS5PECrG/7S7KJkJ9bwPQk5AIK0ihBjH4azdO3VAB7pPOc9+koGvYY3ogdb9MtdHQNbXy7A8NXRVZttZSFlqG6+dRYD/5MgmvV2dKrwE0iOJ0IDHb3vOyP8hH1GcAmRG74wE6iYMuLtcau0mEz28sLe9/ufOcipmIj7GF83kDo0MAHMcWJPNewXvAsHm5uSs5LwDlsPEpWFUvNAkmkQxNcw9pPTBL7FIB9eSYBuVgdPxJzehYhWNwwQ9F9QkwYVZOKCeakeVKKkQQfVgz4nq0BadQ10uqGmkzjXLJNQSSXM/bQfNfkaJ9NWRRMryvbCRbzz2GH5jsARwfxzfRr6THPkm1Dg222UtoorSHcRjUFWK1d79zFNA9AKq+6xIqJH5TUaswSO8/4awI5WRj9PAejXe/A57Xfx2j/NYDC37UFSzMABTdNcC1zLte1BoZ8zePa6+SZOcBg2/8i4BqAe50JPVd6c5j0bo3dIXBtggY1M/mGBtdcpBuymVWItQVPBGZ0PsHxcVyfa8i855zSC1x46ree77sFNhKnfR/mWhr84BMm2y9nyLypz4Frq5tf/YfsICqO355X47U9dwZJxvOrzjSvr8xv47t6LmPNzzmfWP/ta3wbXJu/E4ndpMc1sD/m28AOtuDkW9eQe88anuBa5nKeffadyA6rAeFmLPOfc87kGSdnV9gLPy4XPjeYyKF5sFobB9CZ2SqAn/3F+NGfDriWucKGOGZzzX3q0DOpNVmF+M/NHt3iNh899BvbNftqK/z8x3i/F7Fi+16HflVz1gQwn4frvSkNZta/TVloiiOcHJT1tDEm/a4MNJT8jB4W2nybneOkK1LO+LNU4UTUeB93CkqN/GoRdEv6eCsZCOUVs2Kfrn/cn7X60ngAyUtuGDIXShT5c4NrV++YrCDhQIJFYM0MjwBxOiD0lYmB+wRrDskqDHLp13F6TOnLzaePy8dvP5YpuTqSogINA381QuD+nq6U52dMOsBeQ5KM6ioSYcpLaJL/vLz/8IHXxYCoJG0CbBhAxzvp9FTMMHiC0bxfwGekmbgXeYyosymCIch2aJpvw252LxtgqthgPeECnHJjQlLq7lNh/kjqasaXu7MU04t+ZvH3apo+F48ZNgSETk/F+IIMzuAdx9zMQSaNkf1sAn6OLebg6SnBTiRwGHL6rJ2dqskDvOKGQX0qzs0yi2dOA2sEDmr8JL/CuImVlqCqu4XNADjgWjajJL3zcKoAwPI3LfAAsnqGOUxVpdT6ELgmnzswGSllMjMy46UNrzuTxndNmeFCVgl8j7KeKtAPpEDQ251HE6CxaZp8qZp5aI8zA8MVtzuxiPca2Y6ULboZgxNMdcqzjBEAAtcNOhVKyoWEE2wO+etEqrnevN59/fWqE5QSBMmZyU4yi5ajS7mngv3Ij/Ruut9iLJlhQiCDW8zYgH2oaPtJVh1QOt5iI5lxUEOQ3XzNdBFMgpSAnwAX1qcbFZC5lsQZn8XKuDzXcgAFUMO+Rn9GGOMzqTS4BkAMyTobipxSQov9sE1uk6zYa4qBqyXc8PTyV4AdelpGqlldcnG/eMaRq9rnh0l0PHja+6egiBpbs1lyFpRvmjrkCbgG4Hi37O9v/UzdSXR4eoIxwDnHL5u1GxsCeKKOiQYUDL6lOUfAAMrsIh8KUGp0mowk70nM0tMVLokxI/kkSgJw1KxiqU7P6BL6fne+fHV9sXy4ulzewReKHQ3hWwjQAM8xVgAB1NQIB2fKLIIJYNNzpd+UZXJitIi5VqzOYzfQeXquxj4ACQmu+UxhMcEgLc9fUafc2tEG+piPkOLDR9Fen/Gzw7MKuAaW2s0dpKF3LOYAXENxAkw3eq4BXKMP2365eXgksAaATc0MwHy7r26hgGwjCyVoWulw2GutN5IUFHvIMf3M3JxQDQ/CZvZ6fnQHRoLXXsopNlRSMbebcfYIc7SEpooTDcRWIBxALA15XAPgHuev85Oj5Rxg0mz44iYUTDqqzKtiCP4IoDLARjYTgM9nNxvQa9TB0dLQyhDQkEkXkSQ/XnzBLxLnJ0GR1UCYeJL2N4sCklAlsPKbUkObNPjIuIq51g1MIlntz9KZrSKKOkVTfnosP0rs/2xIcXG2XOzOeVbQKsCAM6Wg6JwLmbRVBgTYKP9UAIa1zfjW/om4q8c7eakmhs05XI1AwjLxXtBAkyWXBDiV+Cb2YtdpjIk9j9QpOSqBloXq3NV5RWCGhUlLew1eCcSyj6SbKKUAINZvWGOjk2glas0QZCwZ39pNpz7GTwHB3O0u99DFlPaTZaxj1q+KlGEj5jQ12OKMPc8In8MY1jJBMSITSzWz8mCyw7NCZ2gWAZn4oxsg5t/8oxjLEjh7kKUBQcdIAzo3mDrBtdeJ1toiIsmlhtxsZj9DSTLX7DJekwtJ7Hwc5kyB9trLDiWtjYu2yDpJLkfG1x+WW4qLDh16/F7dlMd1PXjcX/QIh42PX8PPAsBe+4o25c8lqo5gKx/Ce2cfOQSubYG1xFwl+xvXsgVEA5xwDNIF/mBS7Dk7wI2sh+8FriGwmNfjf09QZY5l1u38nVePZcSa5LZulBtvsWW24FqAW622fkYdv/ayKhygzpyMz+E5uT4e1+tPb/EaERKTKT/KmeY8eYK5RQpYz6vKqX2NNedW49V70ZyTebZzLpFo4/y8waDXK7/uZlxjvKvDXnsTXDvAVPyTg2sdD+h++P895unqfPhWzB7VCn5r3U4gUluB8rU5fj3+Kv7ldavt5A1w7dAa70zpjQs/OJYzKHz799bz9U8Crq0JKW994tE/+Ft/zaGlOiFoowqVXgdnFqjAtTZ97demYuQE0xJHAgz26pGeW4BE/kxKpSa+PI+S8DeoMGDsnkm8VvmZNXNHgJLYZQRIkKCTufbO/jQCvWBaT3YAu1oamCs2SE86sCOy+ODjITPkswUJxKeP3y7ffvstf64W8Oo+Rg8PM+kIciGQRtC3uyhWChY1Xo8AMAkrktfrd+94oCEZiW+ScBGBj3l/PAewl+5vb5ebTwDX1E1VybNZSQAULHGUVxGS1L0quU5aEbjKf0qMPoEiApwaVEX1UYh1DlE1fFCAK+ZbWtXr79Dm408R3y8tPgTLCn4x/gHkAq6FuVYgQAK40XklCxPPF1VqePl8/PSpgc7TEwFQNuLOwSGWHCR3lkZaFlAgmFssyxhc/nLn5zszapzUl0G7xknjJllo7jcgwgTXyDby5iCQTGbrZLVB0uRnVX5g9FQJ0KW1E9k1GUw+1AkwDz+6SZ+XwX0z4j7efFzuHu4lhyFboBmESRrVYQxgSWj4YhwmGRD4DfZO33v5sEB2bUZRwHPOJTx37wcEsgy2URqFBgbnYqgh8YxMSsw1zTMyOgz+Z/+4fP/eRsUa7SRJ9DEcnmECLuXHk7/r+M21+fSsUDN712bn7IC6A21CKU6Ephy+EtRBey+pT5IjywsDrAGMwFwG4y/dyjB6GHNKbQGMet9DMok9jAb4l1f6G6wnFA28D1HsRvYHwBYDyAYgWazA94bckfsnmFRmfzBBNciP9Ym5w86SYd3ZXB0MPHbwJKNS0uscvBN8rjlVwMPwHgSYFtlRaBw6ypf7u5vl4Q7G85JFpful3lvNHshoo8eaALbyl6runva8ARAQ8/oyfXcSPNaY1jQq4O52HYDtSOw1AGyS1YaJo2tVnoO/4VsjcA0smqvz0+X95cXyg3eXy4frq+XDu+vl3bt3BEWzF6qxAToVtwUDf+bn2YkEigpmX7OLtNYHxoNst519EE35pNenwTU8XxYk4CWJ19PPTfv9aebq8Fvjz/A8IT9jIw1ZC2BXqI62BIfhqfbAsxGAGucKGs/c3y43KCrd3i23/G+Aa/Bb2zLXIBcFwHa/3N4/LXePzwvcGh8JjqITpp6pGAkdkBdIg6nunnkRSPJVLk6kAqnt1okugSjFpNorHTg5fki9rc7Upfc9/U4XQnjGNO1PZ6U/XvmofeGOXhbw7LnXsZigr2Imkl0rVj2T20hKUxHn2jIQTGANct2nao6A+y0mJ4tlbppoiZRb+UoyjfMnAaszMCXkZj44qQvjSm/heI9/UQPrNSBwTf6HzeqjB5zj37Cetsl/vL9gDcAvjMcxLDUArtlvbQfmGiTU8eGUNyjm/sWZPApjUQGWG+XOfh4Eu/l8BLTiz9Pd7Sg0aJowgfA5zO7wmCf2c+R9pwvcjHFTdBpJaXuc9b5C6xPjQ6/ANYLT2NsarOI+ZzZvMcf83HnmuPPyLPgRSKs/YbYJHMPaKIXHKjs344JM1yFvZadxMP0V5yTWkYVHwK3EhONjM88YF3fsoS6iLQ3lPQyENVH+62QvKdcE1ySBz3xTXqe4N4XMnBHlkZvyfprzbBCKbT7zOmmaZ35LEDU29vKkDUfLaOdHJPYLuJzkPAVnnbPJudZJL3+Xz1ZzKMBN4nQBbOHaq1iWz+N9BZx8dVNvg2sOibTeJ8imD2tw7TMJeuV6A/yobqHGXrYQzIAIeiYPk3idsmYL5brMYBPG4AYb/EzLMIci5NUQjGsrSd8Ea+a1zzVO0kGei951xVwbueocP64jT4wGRl/Ptgb4BK51YdI+dq9/ZcRdrWTScdnsmorNsuC8rJTvvWagZT19FwiTy6l72jxYfJzCOs3NAoTr34NjOVQhWxBZ8zmj4XkwxiKvf8Vc8/mux2JPQue06Wicn20QB757PjcftVLHsHHiG8y17wDX8pnzcX4Xc216hun3pkQe/3lgXW9OhvbxPnS345z3XM1ZW2fBiPHfbDzgXWL7CdpT1hO4mwC9BmVXY7PZtx3eHVgNb39L4/eLMdfmvP3chx79w7/9119U0Wmz70YUR1WYEzMd+5qxNtHNAlUMNAg0sPluAWuNbmrrazmqqpdm7riLnyplOkSrOYI3yry+2Wuq/tM/zew6gggA0tDhkge9wASAJmwasFMnNspNV1RqbdIA15J4ABzbXe2Wy+tLVv1vALAR0EHlVaa4XIAuF6VqiUAZyRWMqWdyTs+c01MBbpBR7vcE4DBCSEJkQi7gUOsnHkthMUEahWRHQBFAlAZmPJZlaJ0OfI8MoJAc3dx8KykZk3EZ+MuPSAwt/NHYDjmgu5EyCHWlGc+owSr9Tv402ypAkoK/yNYCriEhp2TV/iGRZ+JzaBxp6Us2Of7czMmzix3nB2SeBDPNwJDxuyr7+j2xwOj9Q4DJzB1SepUo43uQnAUgQIJzcb6THMzmwfI8M1PH/icB1yINzdh1VVyHcDZkvp6AwBxreadBptVgmUA7rIGu9MrPKnKPOmxWZr6EZFSZ93rhvEKH1ccHy2zlBch14Qcm8AfzKvJZMSCzgYkBpjkh+VEDqcpRBa4hmYeUWICshQ3MjPEsZY6OzR1ME4Br6J4ouag8iCAHpbF1mhqU91rpQ5djSH8HRT7diAn8lam9PM1yMJTHjO83B4z2IWfCuKf9XgBzebJ4Cc4kY+wXSUa15sXa6iCjK9IBbAhgk7GQ5g9g9QiMiJ8Y5zw/X0Fz9lruNVy38hbCvtINUDCOfj7pYETvLbBEZZrNIIqvwVyDP9s5WW1hyhCo9HtgTAN+AyCh3A8G8JFQAihgAgvZuJpXYH3ksK2EwazLMPYkpYiEpudJexUJ0MIY4u73Zq5lfJN4Zh0hMcW43dOrzkbzlFypQyKLBgTS9L7YJcDi4fw1y5FnzQSw6XknRjGDwbBcwlxbgWuY5p380I/yWMw1zGF4RQFc++r6cvnVr943uPb+vQHRC7LNzsE09vqX5AUdn8VsUyFD819Jldh0OCfCvgbIiecMvyky0O07CsAWgAs6xZ5eXLDJxR7dQgnG6ezjWGNsMO8MogF54jpl92FqmgSusVNtMxnp5wnmpRsasFuozzVKQ29vlrs7AGsAzgys3e+X2z1koU/L7f5l+XgLSam+bh8el7v903KP84YNDRaCbAWumYnLqw6JFAxbB+WEPsli60BajGQFohiXyNUA2uU8U5Ct9SaAqk2JLVpo9o0lNGT6VNV2RTarSrKAOz0ONjIAqIYu1/w39kH9Hj/ZXlWysTiueRcAVXsN00utM3vjHY1GFOU1yEKZr47MJJ2bYq7JKqKkOkki+Xrth1IyRGKkBh9M7gkee6yqy/EGXAsbOuzOSOImq8j7cGT6W3CNPpwA1y60hgiuEThTY5zq8nusOGaHLzQDIetWCgbahFZ822H+8/2dwqqwiDgtjrkXhvk54zW9Vuf49NxKEVBHnfY0FrTMii5AibJQj6vHVE/8iHsT9i2Hy96X3EV5+KwRVDWLXdeiAVSRQUBezookEIqh9dmIL3TO9bUydoztg88FxS0LC7ixuWhwTWc+mWOldDDYnTmmi6hiPP4zv5MCuzwixbRVB+PDTIokMxM8Sq6hhj8aN28JGg8uC4+JgxeR2xokzLPv8WopXTF+VgyZ18w1zYMkaThvUNgT8MmzLpvTAP0Crsnbr21YBN62FNlLo4FNP2xZlW3Bs18uuLb1dEsy3LnhBtzYsJ1y7XOM+3uJjearOr7afpePbbz/dp4U6DFf47U6ZYjz2t+6vorjRgK/ApU2UllcG+ewgfnELPXs/I8JoqUo7a2+4rrtfa/ANQfok1H3evS2Y9gAS4FrluZPpqGKgVGHvWblBMg8BK5l7N8a29U4Zw0IIu74+MCN5Bx/NRdWDPKoeozT+NmEFboF1+Y6z7xMfrK1t/oScC2At1iq9tJ0Y6IVLvIF4Np2nUxwTRv6GvT8ZYBrldRpW6z99+Bad/GVslDfT4G0hCY2I5br9bz9kq6nh8C1mrefAfB/cXCtz4O31pLOEjuJ1jNYr5E3QWc1NFCglgw7G0yChgLAEEw5yevJ2Hr7HL5h8tAkmOCDK1ZD1JHJl88qqaE9fjioBtbiu4MEafqbEYhwRZ9sMchqkCiiDGwfI7A1EKSe7y4recR9XVzI74bSJ1c8s9DIeAsgUaaHLwy44GF0dX1ZAA0knhkf/E1mEQPaGNKqcQESpKsrdSxN5TQJEQ3zDa4BMEgbaSRJArfSBemJSX+6garU2j2CcF9IrJMERDqEBKxZRpCWnjAB/tnPfuruWUrewsLQOJvJgPGlb8YxF1BAMIyv5BBi1OAeMslwvz0XxIBqtokCxsgx8Ld+BpNygIQC7SqQCmvNz57AgFl6nDsAes7OeH8ELCxHVgDiRglI9hmYKMAEIInx1rgi6INcQckznjGuJ50INa/gU4V7UoAYaamqxAnWwkSz/5Q7UvZ9uNJsgC3jIWmnggcG9p7T8eubbLgE5hXwm9XGyT6ANYFuCramTwy+/2DQDABrQJiw1+qZEfjTc8MfPH96nIDi4QCdIC4YPGwIoCq2nj8kaN1pL3sAr8cMmHxP7DUx1a6vIOtR4wIy2dgtVOByADZ6CpWsBRqwVGqbdcDgxhVgHXq6h7nPZG2neKK6rg8Hy2rBHMNcmpXIHIBhX83Dhck5fXvayFpvqfdtiY8YVmFXyetsT+CBrLUHAMzts1bPMOxXy5/UfbJloALIDZaG4YIbxJjh+9XkAAmngDVK48G25Z55RuN7gNSfYHQf4/qnZwImuDayj+4g9QNzLf5kYmhhbckH0J6DntMKvlSRr8Oc25aLLI4cavw3h7QAH7w91kkM9QdgwiYGGkOwcu/vUKiQzxsZM1Y3YpzTNVQG4kroBDKI7Ua5nYPPMEsJrtEw3sENwa34JAn6M37sMzQeiQLXMEXPzwEOnC1XF2fLD95dL//aD74WuHZt5hrsAc7FepbvltjPAm0AruGM0vNNUYEm5QZPpyyUDJXTY8rnutnHEdc97hHFpJOL3XJ0frY83t0RYcmaUox9RGCN8k82nRAjirJUUpSfliewKskKlnSZHVMBDqA5AGSfYK3d3+mZYO483C03t5KIShaqr5uH/QJvtchCP94JWFO30EcCbGhqsCewJuYasFFOpSS9YSaUa772GTLYnDCQbeTutQ6Tyogbb4NkmCAlO7Dq/MUfgB3yPRRApX3EXcBHjKD5HduLTvIVpBogNrjG5i2QClczA/xbZ7hxUO8ZZptESfshsVsAACAASURBVBDJni0DtIf5mrivPi8A1/A3i4JpuMG9xEyHdPWMRDNNE0aRoIA4S/AaXFNxih5mHB6Da25mw3XDOdCMprBGVITRcxOrx15iZhDqjHEhCCy+U8lCj44hdTVz7cKy0At4Soq9Jo+57mxNcI1xncE1d9LVMnKMa2CK8YubG6kxiYpceL6YB5TQn6oRiEe5i1vV5VvnneLkYfrPDt6nCqd9noQ9FVJXACPTXMmeVBMDvQ9B3QKwhlzdcUzO2nSsnszpnHdsNBQZtIvE3FeqlBYGjFUKKaQO1qzOIxUnC1iseM7rYu713leTrCRPwPXGe1PXnrjphf7HPLNH0pbfb2BN45wkRXNNRVAV3v0s3DGdRRUy8F3QtGfOLFDOpKhznuFVZYb3GsxZA2wBWTVPBK6pQL3uTprYIeuEsVampGXFXwKu8cSx52EAthRGf2nMNWXazrgz/b3fHGANaeRfM57yDA+DMmZ450UOlXJPnMM9CRoQ7jdt5pzJDAHhiB0bQBaA2YzHLQbYIVpt8AK73mKuDQQ3fEA1a+oYc97Seh7rpliktxxxC8ZthsPXEde9QC7rT3h1T405mW2lkaz1VdY2jsHMuGY8Mc6VGupal3mXnIVeK4du+MD36MXoZmjZow7+6mCtrebBmGcTvFKu0+PP/Xx1puU+19eb8cj5M+939fw/M7+Lgc0AUdcQYkSN1iHJ6oZ9tV0rb4Nrayntar6kwsAPbmD14HzcrPE1gPz2XGbxdQBdlQPlmPQDY9QzLuH7gGt6CxdrRnGjrjEbjm/sTwaupSh+eBJXESP3pU1mBYhv9zfXcJaj//6/+C17t3ayo4PGHhgO8hlA1C1PymBQT11cBlusIX3RH4QVtxEB12asCy0WGv2VLHFJ5cmdknKQ5bX0EwMwZuNnJCUAR2hOaBoswTVIbS52nhSqxMLkH+Ca5I2qehZogc6GltoF5CPYhID4/Gy5vNpJ+kggDY0dbOKOpJlG5PLDUne/R7NMzsgwCWMrABvGLAkp2VIYCwALO1yv/+cAjUwBJzb4DObOkEWaMSfZSXubEKiyr1kHLupeh+v62c++YWIlSZLkX2GvBcQKeAkgBQkVPJ8gWSXIaaahPJEeKiHH9wNCIeEOUId7VeDRMoPMmQCy8ZQT3OEqnsE+bHgB1iJlTdWzkmXPtwQHrDI/qvqKa04XUYxlgD0whrBJal5cFDBIfytLdCbw2FXrDhDw3mrKoEYDeO8wGRlQxYvwlZQjG78Cx8iak7AJ5BPQlfb1JQuIVMvZ/Qz0dFDGf0yVdrLJAo67qYA6q0q6wWfBxMHr1h1g8HMxkiT30zOCFM0dVQlOWN7qBIoeYvCp8++JKwReG7OQCt5gOA4GAjonQgaKhAmsNch68kUvKgJvSmKKJcJOcEqEJ4ON3/Ca3G6ZCgJVqY/EnUzTHBgFrqmbZQV4m2pNgMcECdwvzeAQSL9mZVG+YqZiWFT3YOfYY02glZhfWi9inuaLIMvuYvnwXp6M9OYCo4n7Xwzt1wEpsvVn7AmQmJH9dOEOxJKIEsiFpBCAAp7l8TGZRT/+8Y/pj0WwhDI+fN3xbzVakOcW9j+xacFyBKjWbEeNexIVM0zMDBWbsiV1zYh2Dmz/rzw7JPXwpKI02KA/ZlLwOgI7GEd4ekVWuxcjRx1B1ZSDQBDXgM43+m967nD+choACEgxAI0TLA2NxITMghjG4/abOWUsxdIzdQYscG0ncO1X3r9f/vUf/sry4epqeXd9vVxfX/s5SvqpLzBXYwSObsxdAMI1k3lET04VBHKmYP8SE2Rh4x3ukdLX8b4xFheX18vxxQWow8sTmDveB4MecT0ZXAOzjeAbpXJnZq4BXHvgOccihSX28QwUuHajubIXIxv7KxiPYM9JWixZKLzXwE4TuPbEZgZocvDx5n65uYcX2+NyC2koijqWhRJc45BbaugmKvG4ssbREs+tTMc+VThXS9Yk9iKAFII25xf2ZV3UsZfsOwMv3p8FEmlcsm+quJCilGYugQVPYuzneBQAi+izBgAUn4l5jT0YwFUpJSy3R7GoEDRDn25qEdCCa6nTep2aZvNm/mtPJ6xg0E3rQrUQS8jiIxeWW63dNXMN/WzEBGu2t1jdDVJnzXVK2GtViWVk9C0dDQueHoW0qsBZiBhD0kIw18Ba2+3AJFfRhfuek0G8LwqriLHwlWJDvIqEieYZ6TmdGeDBPob9odhdiCFX4Jq7HI+kNAF1YmXFNiqwqYM31otA1wns1R4RughPs/aso59ZilNmhipeSoE6LCkx0yfYtGWu5XxmrGqbB4HOvS8LbFI8L/ZaPOj0mjVzrYGByFTzu/l9yYT71JzFPUk4dR/508y1zEOfxSNZVaLWfq8EzvjM1FF7gmuJkQJiNXtN4LdYf6/lQIfANYGTyWt0zTORarZgA9hkrrkRRRcc8yYzP7I0sOTXjsEGc21+Vq5Zscu60Uafk78MWWiy5AZeE+PMvzMWySvmXriNuQ7+92e7UnamrgKF883BrqnnYmbgzDHyO8plsPFtwLXMz8375T1wjk4mzhaE7fHWPOccHgXct+4/c4x+gWaSNjA6I82eZ5mvzRNcM4z0nutP1FwZ8VcxiPX9FN/rvqYs9IB89hDonbkgg3vOhu987LqklhPXZR/41TnmBHQco/fe5XylWGMGhMyADZkk4Nd8Zjmz53qedle5m9rjN8DxBPYKfPH1BaCs/e07QLS3Bk3vO8DUAR5mzw+YXGvxFwHXDuyFWW9znOb4ZVwOAmskqYwJ6X9+L3AthWyP+/y8MOx6jXcd4DsnYL1AZ12PmwsJmzfI55IBOfehA4WEmisDGD76e//VX35Rxb59tgrssmxRHX8QxPWE1sEiiDwHbCN6rkqxEidwzX1yqsKbBdkV4QBsAvUQ5JPibuCgFosr9gGVkmSyes+qFRhmlgPQW+2MCSR8s9KVCQf1bqcgDAc0BhqJagYb98Ykx/KcBNMKKUlmt8SqARE8dDDKACYQ+KpKgQ0TAWKh6mqGiSbuPOS98QEAgjxotyPbQN0zxaAhIGf2GLqHBjCSzFU+PTgUmEjuBYQIXEQYqT8CR3SQ4/fVpUtyIw21Al+BSmIDikVxwo6l8M2BHBZ/UOENKBnwJQAP2C34glQM8yfMi0pezUQTCO2swpt05kTM3xGs6kAIuJYmCureB8ZNgFZVKyVZIghFuYU6rQroNEhjA2V8jw0m3KCDcionr0jWcUkE4WIOXRKAACACsPAsJRcVuIo/kfNKTqqgm+vBlaU6MFy1T+U8slq8Vqb2abogTxSBufUmYq3hq6Si7qLkgxLzMmbjLW2LkfHwGepTpd/fIIiYQQJQw+aTlNiSOzavkGcMGW0vCz2d0uVWZuMAz8CEVFqAF0UayoSJTQ3QHfFMzDUAbGSVnpDN1lu2EsPdNZ5Vg2u4/3T+C1Ccw47PNIxM7BFhvKb7jVmOOfqxjhM0bQ+TbbCltSO/sJq7qZxFnmoggnsEk6ZnM3jE9uFYYY4+CvQF4BW5Ntk0WOMXF8u763cE3sG8xVyFjFCdjsy5N3jIrBQgN75v30ky1NwpMmb+MfunBO75ebm9u1+++dlPi0kHUA3gCEHj8tlRYqOukQLWihm6Ongs+T8SU66BQKynR4E27B5rFopBt3XNTWAB5GGUDWM+svBh8Mim7wQu3RQlstq6R7Pv6FEJz0kGeQLXMuUFrumTA7gR8K9OzjqKwoSLYbyIQq6ykYGA4c7fuG7IQgUOXAJc+/Bh+XM/+tHy/vKSwNr11ZXAM5+1OXfEFDMrx41pMB+wnzP4jycmn60a6bCoYQYVWHOc4+w+ieY3WhvnsEfY7QSu3d6QpZb9BHfBvYfed0/LC7rHpjsbEk3cLObx7Q2fO1hY6fKM9wd4BlD2EyWgmM8C2NTU4EbMQrA0zV67GeAau4WauUZwzcw1fB+dQgGupaGBOcjC0QKuxauIwc3aYair2gaY+H7x5QHn8oXnwg6m+WD2YV9DN0kAa/diRGa8AXrS46/OZO8/BtfEeu/KL5OfgHE4M0+Olx2AtbPjZYd54WYGgHmPR0d1+WvGj3B4COH+LGllTAAwhIAJAGhIJbuyzZCxwCzPZQI3OA8ENOJ5xwdHbFWHXHUPYHi2LJTNoq3ZiZWCJH2S4WmPiJTW66liCyWtajbTvmxkbZsFT5/TM7DV8JlggOEa09BA4JoANvsQuuBCcO38fLncXVoW2lJp4VgqGsW3lPGLJf9iQaHztpjZLNhCUnoiFnvFtQVAKm4rQMpSGTHiVYRi8ywiegHXwq7I3Oh9g/sH97ETF2D0jPIlYMwxkBwgXdFOPN6sOSTtVDN4X03MlwJd1riYgg0ecUu0BHhKpCgBt9RUDFAzwup6xOaUEkFxZYoeec/kLLTAKM+1jn8HnCMvqo1EKQAmC/xOiuD5iX0ee046rrOYTP9Qzbv4mzJXSaOa7wDX5r03S34Nqs0crAE2S9YHM7OahcwEOzG2QQGhMgIkxYo1ILQB8vQczVZGEWWw8vt6PB9s1xFQRHvQ+lRd/85EZ1LsPXzPM+Eu1g7O59EhcZOjHpY9HgDXFNNqj66EZeylBTAO9lheTzsJlY6LxYTrUI7qIsiQdOYalXKsJbYTzMn6yRzNfq4YosE1/ueBpHu7BhiHWmWS9zoEYvTnTjB4jUIFrNtgaxXT5CQsLLGKLo5TK/ke59WGlaOdxkWQDVAUnEBj+bYP3GqsNUgavnk7470zb/N7fLVzw1KJOcFejWUaLMZTM1J5x+LJMzNuM47fgmv1kVW+GCtmsKm28wP/PdUuW3Bvuzbe+u+Aa/PnApTWrKkV0OezSr/z1nofTyN7sZ9DAdQrIO/1FW7BrnrFkK7WdeW0OjRJN29d82GAa/Ml06M/t6jY9Yuw3fFWa3Atz3ALEDe41sOZ+3q1ZgOuFqi9LEd//7f/yssTur1x4+5FVjT9GJLCv2kDrq1vth8mP3jIo+STo8+YzYrqYBqBiqRfAHN0iDNQMNjB4I/JvbukhblmWaeqlCNxttm9uoKeM3kiEHiMZAfMjx0DGCau5+d6Xqng+e9IHNXKXQa3GK8svqp2GGQQwIHDpiWdYrehIiu5JAM4GrXLxD0SLPyNZAQJ0fX798s9K/8I+gYIBp8mBHHsrLkXQOH3RjBAvytLR/EDAGtIyhVIScKpSYPfE0NPQYQSNgZnBJR0/ZL/6edgIold8+DXoMIsKVxANTH2nggWEFx7VHdDMjEIkDRAq0pyj3lALfx+CfVsRp5n74dkvxwFWzRgp3fUmaTECKKT7DAI01gB5GUThnTj9LxCYB2aNpiPSTYJbFUXQwVBGBN5fHSn1YBrGFPM8Yf7OzEbUkXxmDAIHAlMVnsYgJzvZEdoTONptAXh0mkrQajuGYlYnq0ArhxiDNIt0SI450WYqr8OLG3ItQeuDlJ5D/K+LeHBGtT9CVwjsMbnKSYPvhdwDQAbg/rjE7LSKEfFM7A8ENcRZhLWBQAjSUH1eq4Vzh2D9pY+vfvqXQf0lp2og1gCRDGmqrKXDTBegp4HASoZvDqopSTO+1L2BfydtZoDLAc1AnmsST63DSWdyTibFDxQ9gkmDL5u7wA06N+RGuN96b1Fti26frYcEF5C6CYsPyGZ4EfSOw8hHu4G1+BZ9YRngvXMRi9Hy+3d3XILkPz2jl4/+HzsNZjvANd++vOfm6EGDzMx2FhpTcMbSMGZ/EnOTmDN+1CBme6Gx/nsdUOfOBYsBNSwq2/keNhrCA5g//fUFTpgaS/OJwEXSeROvUepo3BYl5Lj19nChB/MWrPuKBH3aBmkxmslI53m7P0cCagxILZPlTuaPj7OCrH8Gssz6oSYJkECgMNk3pydLj/48H75cz/6VUpCAayhwKNGNPbRY0ODs+X02N1BDR6L0QqD9maGsFOoPaaw92HsH5+wl4HxJDYWpcKQzauB4XJKSeg5wbVneFSimzLHriXg3AW0sJVN5w/eF/sIuozu1VgjDVawNxBcA3AG+bCZazgD0DUU4FqSYYBrN3f3yyc2NID882m5eXhiM4M0NADwhu8Vc42dKCUL5b2sJI5NhsU8EMe+/ygo1X+rNNbgWu4OgD/YZGz2QKmjzsondqFVQUT7JBoa6HuV3Pgc6XPVZ9oMhO0Fen58tFwSaD1drlBsI3MNiYYknfTqS/DOs15yZpndT7n4kK859mPHUUoldYYI/LLRun0FBYbK/xTJv8AQM2HcMKKeuNdws+SW5eW4wSIsxgAeKcqlmYH24AAtZWHe54VBuCQL3bQBQKfBNQDE7haKQkuAtd0OHXXdxGqYVLMoMxq68HyyWiKyTIujOBdODBpp/aMbu4p31SWZsY3n0QFG0Xz+eBXeI5YdJaPmxEm8NXdpnbc6nHg6Mr7g+Nk/sgoYbqAUT8c6j/JsWaxpVhjtQMoXVd1l4yEaj7p0zW7gqgGIJBl6pu11HG+xAquq4VG6pQpcmyzymcjOeJ9r0SxxJx7tUZZhMhCV/T7rEr8nFrIsUiLbxvrMXGWBpOIiyMTStdXQ5AYoyJjmeueZ/9a/A/bU5/B60TU0DXcclw3gIb9TsRvfXDFZZK/Jq2byn/His7HnWk/ODJgbIlRhv+CmNUSwApk0/zpZ7P0+CX5Ao3qWupiyAsHrxEY/nEG/Bo/cIKjbha7YhDVGAXw3YMb2eeT1Ga96hj63Ayy+vo5ej7rXBsjm2AeA46sPAHR43jV/NgDboc9MjMjr9Ou3z3ruFAIbXwkFm5Sw3VZ00NU1+bKbPOH8z6loAZLNiBrPMbl8tsGxbpIrZx6uxqmm5IE5kW/lGvPete4H2Km7MD1JVzhZkimAzvUbdlzNi/J2b3Yb3zZjas/tfO/QcK6+t5FGr35vzI/Mqc8928991koEnMk5cjVhzCGmxLdY41WreI3Hjo9rn+NX1zDe9801c4BFmhhr/k4Bs37mTjP9kQZZx3xIHP/WGn9FkOQvfA65O8TsXJGrx964ZuvWeeeC5uhL17myySe6IVWfCrP+R3/nP30RA+qpKOF1QBX7wpU6J0oMyIrBU/O+Fm+tq1o8OAzFdEiHSVbZh2cC3hNAUxgleA8kbkhYUAWkx4uZOUhIAI5NOZuaA4Dx4XbuSNCdeCBYOjqG+bkmHsC1SG30uel6qW5KSGKRCOPzUMXk4fn0RKYIEhYMMnxl5JEE0Cabqz1AKLVsPySACwiMkDyiuygSPdzDu3fXlMNFDoZgCj8/OTtZfvijX10enyVjInMtreoNkGHsxOSSbIIB4qh2kn2HYBMMvatrXo/G9JHm0rgGvG/fe7zPEODrOYQxg997RpLhAD9gkoC07ioZxhUliAC0+MzM5ntoD69ZHSxwsryyJImRN52AvxxGAe4yD7jfgIUIeS/Nn5NwaKLHFwgsiyT/mGNkermKTfDWHU/xOQFbEyQyIXyAPBTAAHzzrgieEawbkDnmaZgiN58+1ftUt1Q/L5+TtVZ4zTTBhA+e2Ybu3FqmuJHCpeJjxgJBTQN2CVwdKq1orxk3BP/VGdJdHrMn9Fm4rnEmwE6A2xVKVVglfX42817BLeV5d/cCk7BG7h845mXE77lFloWTTjIWDL6QgYG9AImOO4WCJcnDkImtxunrH3xVcwRjiCCnpSc6SE/IohNQSYm019Esd1SQgyDYa53yzAISu+PZDKg1ZppzCPLTkKNlw95ynxcxB+FbdgPJHCSW++X2XgwSyEiQgAVASRfhdJBMN+Sr66vl6x/8iqvzYgvMg7vmf3yQjo/pawUAA2bz2PfAXvrJT36y/PE33yw/+9nP2fUSPwPgBgkk/v7mZ99WgiSwUqAE9tbzczVn4dwDoEiWrgRgWcsCmdLtUuuNz8JSXIFs52QqpnGF5JDqCivwVZ6bKcyAEQrgKM+NnwUDcoNOZH4RnOvut5jJlKcT2HSzBc+drBftmXveO8bn+ATdi7UHKThyMSDNXsgMdldS0Kkss0qySi/DU9y/GGxnZxgzdDQ+Wc5PTpavKQv91eXrDx8oC4XXGv6EfSxw4ELJsRmtmnOaz7kuJGM4j67g2/b+PfcezFfMQYwTwDVcCy0GLi/d3AA0oFMgfvp6eFiW+E656II1V3Izav18iLtT6AtAWHwGz8e9GKiW38RzjfJPM11v7m543uC8FEj0SO++TwDX7iD/3C+f8HX3SCko5uuN5aGf2NTgeXnA+iF4bnCNZARJnlEwo8zQ3npkQw7ARTG0wlSyWh2dQc3L5KB82cwSK0mNQVyzciYjVUDrNmrt/w6Wx3NO+RiviV1Bj46Wd1cXy7vL3fL+ekdw7WR5JlgJT0F2Fnf3XrLnfP6AcanO0rPbYoNijAVciCTD0x3UZU2gJhiyagi7SoDMw14FnfwhDGTiSM4mnsNkuIMZiSLpk9V/DciQuRaW3JAl8Ux9wvoXOz5+VPI4VJId5rxyKHjCYt3gRy8EplFoAbB2ubtYLsFco+eaPNEIJHpvOWOH1cjk47u7X56sysg9pIMlGhporxYwxeZX2JtQ1ECTELDPyBINA8b7+Si61PxyrJx9peRLHEtB24ljGgRI8Sc+jgLXWCClHFngUZjBAjEc43CPBbPuRWcsi60qFCd2Ywd4A8EA17Afcj74YdeZjv2WaobYSMirTGOiZh1k9oYZ7zVF2bHBeQJ6LsQTbDBoqMJsj1srUAwW24IFv4/rZzxmUFhxN4rais+RB4g1KqahwG83O+MC9Xx04pd9E59OCxeAqSMP+9Kkd4KoM3GsM8KFF33+sRuhBOxMkcaFuZE3ae5IZYBnqaKnbV1G7lUDGOnxk55zgJke37CrLWMqkK2iuwLRGggzY24FCnURk3PODZA0XxBztG1C/JlzVs1rffvfVqCcdRO5OZZ5bp0brN/pLcCq11WDhVIgH2b7ZO3O+fll19+vShzETymGr5vlvPFmW3BtnlHzV/KM1ve7ljTnbHv9Uc2unQCe9vd5VvU8alC8F8nnAMnt+/IaCgTUFc3fJ24wZIjfBXbWVeRQGmBrxobjbwIE35vnnAvsYXjjb8vdJ8My18K3d9Oq7/P8c/3bdbh9nvmc7Vi8Ne+0z7dCKc9r+9wyviswy8+WZ7gP8rf3uTeRNz07g99fet21ywyQnflDSA0B2Mws3r5vcggogA79yf1s163ep6XDPe+6ALkea8X3PX6OYsf8jHIgFhbwMUb+o31KhXzGHaX8EwDMM4tNopbl6B/8rb/2ElYZkx+b6OfGOTGCxsW0cdDjvZ58oWKJCE2lJk+/S+AHhsqPgz6sqreqYO1xFqCDIUmBSqfLc3VVfCHAgQRUsjRNEHZ3clFf0hzJqsL+oC8Ir0sHGcA1ymwGnTmBCeQ6DFboaxbd/suC5JadNp8BuLirHyvYocV3zZwAFc3pBXxhLLi5uINQPN0QLClo0WGMoAGHLK6bXStpJouW9DZcNquJLCcb6ldrebAH7HOFQAJgApM1epBcKLi1RErgkCR+GHOxEOwfUJ57bdCurqm9YQpYUWI6A/6AfAj4yKwL4DEM8hPE8ZCJ7MhMwWxEAdYiNeA8m12xapOGDx7uTRKHsGs4rvYOQ2ApiXFYeTr85IeSTUTXEklnAh1JaJD0CBCAbOj+/lav23q4QIJ8esJEMv4tARkZ+Jbp6Qw4extBoMqNFfJeL+CMzwwQRExqOVKCUG0Y6sOzAjBjQEx2WVfAkvilZBdgLocaN7tImnhQqblGItQVuCYXHgb/j/sAGgLXyOiiL4UAFgIhAA/K7BsJZTqEnkneZBYT2WtkcoG1oysSMCqj+GIxmZXF682+w1PTFWyAa2HMWVbH+VKVMP073SgDnjIBrz1Cn695mwq4np8AZUhUVEkPQzTdLwU2yHtKxu4AvBAY4B0hUVSSGc9B+mi5QUuarkAOenl1tXq2zZLTCtF5Kj+qx+XIzCCwg8TOBLPoxz/5yfLtx49kD2GeA+j72ccbN1lAlb/nSUst4n1COClkA957F6Bdkba32lznGDlKQJHAMlESSw1flE1aBizpqH4eDyrM94dHSQwDsPJvd2QlwGYwSnMqnS+VCEDiKLm4fYs8PzBP4mkIcI2cJzbvsGSNe3UiAgE5TO4MKBOEAzDq9UZpG56jGWwACQCqoZkBv85Pl6/ff1h+9Vd+yL+v0VAHKIL3BST0ANbYlCfMZ+73OjswP/R8NQfZwOfiQuw3FhcWMZ0NfhDow3teXhVbFRJ6IhcA4wCuOcgIG5cPNJIlBBBcs5YVUfr8uDwDWNs/GBDStUimJeZaGGw4Q9XcQI0w5L8GrzWAavhC11Cz1e7gw4YvgGz6Pphrd48vywMATXw9qnMogTR2vFSFlmw22zhy7ytwzcAo1itZxeEvKQinHJE9PwTyZ10n5NT7xGy9O/6uwLUmxTkGUugTcEXvEXANDN2j5f0VgLXL5cP15bLDOoBk8RHPAoxtd281KwljmS64Mm83uBaJTwzb53qgR55ij/Z41flIXzCvBxWOMF+0T1ZSq6hTLI2w11zQeQS4BrG5z80yUQ+45uvgSWu2157gmpg5skh4Xva8bsWKMLTXOd/gGkI7etQB0Idk13LQsNbouUYAf0jLCbDLt7AZTHzyOhdrffqZYh67UY+YiGLsC1wTEz5NAQgiHPBcm0H7NgmKl2eANSXCXagWaINrkTRXoH4atLQslPG5mfhSHBgYBlD+goKp7EPCpuSZaK9kzWnF2Zjy6haqhHqCa0k+BSS6EYD3BvrJjj207tmxAc8Ag32MlylN1+ma+ZHkJzGf5ppifzHS5D3MZ/Rd4BqUEQ8oImRfjx3DAImLPa6rjeNaBbHFnNtIEMMEGYl8Pycla4lRBaTKkzNrB2cIgcl0DU+GMixXipES0BZ7VgD1gNuWhUv22CMupo5ZsxvwQgn1eL1RfjEw1gDTLwqu9f0LfP1FwTU8Z9mmZN/ddA4PseyiJwAAIABJREFU8FjH76HkuWPnLWhTiXuxWg4DRlvgYfvfnwOAkpOwwI0oroop67Huq9S/uAbKO7a/t4U6tuDaIZDkMHDiIpKLF69AsMnaHCBtJNkt9Vhh0br2+r8cEZblRf43X1Asq+wF7Y0cpcx2bPTKfI4mc0AXHUuxGtHzDFhfezMtnbWPxmqPsVN1em/gU5faLLlD1/K57/1pgmtsirABIz8HrmV264zxPuB/HJojWcdzd9ne658luFbPNrHnuJi6/o1kPN///uCa4ox8ZnLrubcHXEusZ0HWCphmEXd0h808lf0QZKH/zV9dgWth32QSJ8kParh+g2wHnvA+FPWgBV6kM6CqrmoTnkVRN2ivhDCfFIBIdhdmFf0wTN8EuIauUAggcV3yWUPQwFC7EhEkKwCVaC5Lfx0lT0hEYu49EXBcF4JRgGv0mLoHu0tVGozHu3eQoS0+2M2kg5fUaF+eAw7RUhJzbbpqgBDPtUj+6HvmZJ9gIiJKoO+mvpPNtDwvqMqyQxYPJCPtHM/ekvGeANfk0yZfOABPSMrFQrOMz8GWxlgVx/hvaN9txDfADSqoSTTwClXB5S8isEOHJOVBZiwBnKRN3Kp1/TpAWQWE5X+VbqK6LvloDCQ/B5QBDrBNMqcS9E8ZIcA1gB4xXE/SUfPPRuB4FkzgzYjDZ4qZ9bScHAM4U/J7BxYG5HAGegKOBhgBiCKJ4ZFYiWbNBPSqSr09IQRgK4AlA8EdX4WEu8VzyUe0fmZlI+Mryelm3vmkImjkJFjBmd5nVl0CrtX3Ffqou2vk0vFVMWiVACuJK95D0pZHNfdwg49UIyQBFcAiH0cpGM+ZFFkGSg8usZcw59XYAH5TYqWm6vD0dN9rnR0vZezP+VmdhrV+KSdnxz2Z6Wc/C9ujgk0DvpQJlfFyy2YLwHJyO0FQjKvAWK8LyxPF8IIk9IGsNRql71FJB/sG1yRfuTAOsuexCHAOf6GL5exCyZ7WPwWyFVhoj+r/RpK2B1D8/EJZHWV39zCSf1hubm+Wn/zxN5R/ggGAPQHMtp99e6tmMAC3Ls4MkFgu7QqNEid1vSUbh00GwIRQdl506AIl+hwIsCpwTaBaGg/CwJx+V+z2B++9SIHT0fZ4eXjaE2BLUsZgymwrerKxCYKBNXuBEjTRgWWbKDPsmLGM6jvYD9zDjsjkS2KkedbgWjw7U83CcpXfj32w0qiB5xYKPse8n90lADD5RH31/v3yw69/uHx49265urxksqszTGcPgDV5fZrBR0BNnjaRfnKvo2WCzkeAAWI+QBYqSSjXCmWO+Hwx1wgDkup8uhydqmBFTzV3bG55uRgj+Bl8EnH2AADRJvtMaSgYbM8PangAMA9nAdhV9A+k/Fl/07MP4BoAZYLK9wTXAPamYyibGKBLKME1fB/AGlhsDa49YE4/CmRbS0NHcwmDNdV6aciJ1uAawDnvk2CKTXBtZKeJgaZFAcEHJ0fZJyMVMl5X/qhkJBvow+ijAyaaGQhYu1q+ene1XJ6fLGfYj57UmTVyaXyOOrDKbD8gGxlfsSpI102vfUhYM2XT9Ons3F6H9qHVI5R1BViE8tE08OgiqkKAZqUxePV/k7m2gNHUvp6MR7bMNX6zwWhK39Jx/EkAtSra3pPdDRV7LmWhZ0iIYPEhcI3gNFlramYgL07ZakBCzb3T8up0wdYZCXprYYVqNuL7AbjMmKU6vJs9TEm+rERiC5I4sMd+zSDU4hgwyGjao++3d5LgeANrVlJwz2aM7O7bBo4UXzW4BoVJ/kyrj2Lzlyef4sgGTd2YxOf3IXAtyUXL6rW3FfttFEhzDSqpmX0/mGsB11asSCfeXZhqdg0jd7KHxTJJUZvMNTO7EH8xhnl85L5SRayS4rwG11bNXjMeRqwCdNbBNcEqAuTyb1sX2MTkS8wlZYLXZBXzZA+i5E9RlViZGwAb98yCqkDdeMUVyD9YQDpb/b7OR7RM5z17pvFjs34FNiSur7lT8WQDQf1eB5hrBmy34JqADBfp35CF1oTt07Se82pdFCC6hZl0n58DvhrcnPGyd+iNbCz3eRiYambXFlir/w6BxHmIZMmKkXNmzHve/vsXAdcmwLB+v5V40D+yjLQULy6WHACSArQHyFGQ0HPq1X2MOcmZbWZrg8BrsDrrP2BaPac3PmP1yUGJPM6Z71yPE+QuApAAtcx3PXYXWoNNBLwfu/Vb8+Bzz3CuvZlD1b64Wru9z+Xn63W7nu+J974vuKbh0nsVDsGpsGaCref/67VW1/hnyFxLLMUt+pUqYM22XIFtxSL/Psy1jEmv1xSseu8N01zxHnIlzivvucpbw5ofLOJi7RtcAxOLLKbBXBMzxkBIMdf8IIrho58HLJgPjYwB/p6kJX34x9BWQQKTLtO+0wWHnjEwX46vhmWPea06rO3kgeay6+kZKp+YSQIOSCNHdZMJKVgvSrxhUgvASWyQcx59Shh1Pfg+vHBYhTfdPpP9w4f3fG/IXOIxhTug/9TwoApbBe+HewLLDp+DgIBSoItzJRoIEPZ73qdAiUdecyRuMH+WPPWR70M2Tzo7ugpaMimMcYLlSHxozKukPOguN0GDC/LAS1dCgW86HPQ3flbU+72o6GECRU41ZaG4X3yfidXdHU2v2WQhdMmxaDo4ERia68hr9T0ZoYddR/B1FUw4aKDcxF1wLPOJtxpBTXfxzFhivCH9zaZDtpWZR0j+OC8d0AkwRGCqawGYQHANDENs5AYZ0TQBgTiedSqaSFbv7iCLhGzj3jRSNV/g+kLyYamFKpL2PSqD+mYSVpDmDVSJw7obaEDOCpzN1NJmq8iPpvmu0teGNn0kXCly0dPJh5kzluoq0OlW9/E5C4uKHUJt7ExQEwGkWUYysFeDAu43ZWovthKkc2R8UkIIGcspEyl0yswzzeZ6e/tzPiuudTJRBaRz/Vgyku6bXIvDAymdQCMpUjMUVxXLxL47AL4OkHyA2Zw74DJZBJFeeQw4twwyYvxRaMDXyxFAi7Pl5MwG3ZAilZxS85/sNe9X6m7pTnv2mAMIyODe3mKax0+Uet4/PS13T0fsxHhzJ6P5j58+Ld/89CMPC67vF7DCnpdPD0/Lj370g+Wrrz8su6ur5Ztvfrr88Tc/Xb79hHm70DMsvpSU75AFoQ6LAE7VObRHKczKnPIC18xac2MCekwhmT45IoBKDyp77cmDTwUF7Ilg0+1fxOxkgutmOdy3MZ8JoNFV3TQmAUNsnkFJnveYePCZ0VEgLEEiMBwECAhAEePYG0JJnbTXSIpIqTzBMbH5zHgnkALA9PISUvIdv8C6ef/u/fKDr75erq/eLTuAYpbZYOywt/DLjXTIZHQjD/wbY60ClBoJpFil80eNXQjq46xAsck2C2AuAw0hnySsltNTeZoGzBdtSH51ZPnh2bTsFp59/IPxBWsXRYg9wDUxAgWm4UwTiEu/UPztxjYC3dQRF91C8QWATcy1++Xnt/JgC7gWL7Y7eDc+viz3T9i7nheAbFDjVjOD+E7Z7ygxxRHL1oovuGZwDhRzbQuuQZU9GPqrxT6lZmYNOnidL+Ozd+DFOcd9Th2JCeY/PVIWikYG76+vyFr7CrYQWFdQR9ETFFYPYElLfkB5YGSCbEpjby3L8dkcII12XjA+YKVpXmpfFCuUjZQcB5HlnoKXQaWAA2JHZRlrMnOvN8CMcQS4thwJkI1EMeeLpLktg9MZISBN0lSDbYwH3cE08Uaxg2FnAUANY2hwjdJq7D/aD7AO2ADHElAWtXymttetCzgnYMaJPehLqMcGBib+SIopAAv3Ky/DxIgq3KkxRMslNVYt1+a8c2yiWK6VBcIx1uBafGwFTJ1wjB5onZHCUFhRKkrzC4xi21komTcbMaDNRnK4mp81Nx3jDeba7BDK/bU8KxUTU/7J87StPSROcRm9Cm8C4OOBtk32cj2TOMOx9bkbRlauhzERG/xYFgrfZOQeowlVCks6e3Q9OYvzfFRUEAuVDLaRjAfcOQSkVPOneBgO6xLZU7g7bMVw2UPar7Nj6vZD84HC65jdwbPWUggNOJfxaRCgfRnnM16tXQdweE+stQb69BsqJk5mYT9PjZsL5n4t483yqFVy2p1YX3uuvQXPrAAqKxHyvOazW23BnrtbEORzAEXyHeUsPS+27zvX7fz8+d7895jv+p3uNsh4aGPdsn4uHRgFJCyp3Li3LcyxYq754X4ZEJS9RrFAAL8GXtbXkzH4ovceXlt839EZ8q3f77E067Mgr9dPI/PGuNhqPec6vwtcm+M4rynjMMfk0Hz4vt/7/wO4lrk791infCtwrXCAaqb4ZwOuTSw1RYRXe24u/gC4dnA91Vx8vb7n+j+0Tyj3/3JwjXGY4xjUmScpQ/NKpw9zTJ9DloVKLsNgyYdQmEIMTjP+rrBjwkYySfADfg1liG+qtllq6mQFkEYmujmsc4Boo3cLcAZyArrwNwAQJMtIKHCIxn8NPjPs7jkkm+qWJhYbpDkEohAkkdGizk9shADW2sWuwLVUJAO04DV4b4JEBtdwjUj0rq+veP0PD3cyjU4FmzMnklAdWgyqzWiDVwju5/bmhuwFjBeAJ1WtnpWgErCEt5eidHjKKFHfL0/o2sZuYu7sqC2H/+8irAznDWSE0UDpLAyabcIvuj8yJk1GBjMDXAtgk7/5rMI6Q3cxg6VqmqAmAWqAoMM1r+d1AxR8bFZeGflrFzClXBIVzgF6J4nFwcB0VHfplUVfEPlS5IAqpgy9RQyu+Vo0H5QwkkXFToxiGwoEQwMLVRYbXBPbgp9tcC33hLVIsOPklEmkmkxgXkICqSQSn5mus/h52I9gKuE1ARHDIhSBpvXfaapwTHBNeX1YWh04apuZQVvmsMZN80KSj7SvTzXDXUuLQeq0abO/utZaYBOuK6b0qZZPwFReO20in0YGYj0q+WYSb/lc+WNhjcYvBwnSkAsGeKNEkEbV6ohIurT/PDyoa208As/OAK5pjsQzJkDQBNYke/O8JfCiJLjmFX1d0P1UXca2nahUhg793J5zlrioUy88p8QgFcg4umu64QmW4cuRPL6wRtWkQMy0BAGUrRlgPuZ9NagJGSPXWcysvU6RgLMrI8C1/dNy+7SQvUbQ4k5NDNCNEesFSQyANXYUPT5efv3f+fXl3/q1X1v+wl/4N5f/51/+v8s//+f/1/J//4vfXz7d3PKari4vuAdFQohxR7I7kxk9D+35+mNvNPo42mONIPXxckQg7ImG7hdnJ2KlkIkCGZ3AOwKuWKsnYJUZ3CgQ6FHsNSeyRwTd+r8FnPbzVbOEasvj5iKRJ5l9YzCG9xS0kNtl6/+en9uHqb23xt6MZgIEhk/IWru+RmfQK4JrANU+vH+/XO6uCBAESMFHyHfORu3eD/E9zNcAmdh/MC/iFYXrBKiW84ZMEjCmLJPG3o/O0zwrcRdktJ0smE+1NjAuYDa523QlO5QSacw4FATWHslcW9CoBmAQzkH62gFMa+YagbYC1yTplSz03n6DANLQFXS/fLy9X769vWtwDay1e0iZHzl3Aa5hnt49PBFcg8yQIKiiWoM/6RqltSlYLT9XsktwzT9uyQiOW7aykETkYKxpSWh2Vx0bJVkJcy0BF5ta1LkqhubzI1jczwLXri759dW7y+USHobojOmxpH2EAR/4rakrrRhs6DAsto5lZwRCA7YvXO8YG5H8lYAL5DVIDWYvWUG+V9+GALHRnbTmvRhrTSDAuIMxqRgrZ5CGzsz1dDg1AIltloUEZae8tnTaJcGU34+hO95TDQ3wRQUz/w1rAJwD+pLEWixy3BtZa24AIgBfMSk92aoLqZfwaFH3tAHXAkAQrHNRUsC1gnAVMYbkfzVXJpzgYq2fZZGENh31OH5uohJwjaxYs+ULVKsupziPUKiS7LLYCdNvJteUy5mxe1iUZXUgHz1KSMe5umXnqfDn+NKMvCTWSXQjHyYAO6XKxfDOotF1xzqGxW0zssJcwzPUWSdP2bZ+AHNNQCiYsCnq5bkFSA94FqZB4gWBV11Ayx7PtTJ8ucKyCTgvqaq9PIe6IvJZdUkPAKl/572rUO0igKP2cBld4JhgzRoc1AnqZ+0b2ZJ+JoBA9rX3vZCu5zypsaj77XmbJHQLrlWx1gBbAMmaJ4O15ZOyYjQut0JMXMDMT4+z33Z8+kUAT7375/8h4No2JgMUymfkfj8H0iWeUaCpzyvbI8c3zIEONL86BGb188xMMCsv58+4pZbu9sGz6rD55u33/AsoKJBxSCD9XLiODwB8OTvrIwYTq4qotj/IPWk41ky6GmPPyfi6ld3G5h5qqnjfWm1j3DgcZ3l/YP7keD6YDMEbYwnZC+YeIIyjmdk5v75wWr162Z8GuJY4NfvV9hrn3H291atC1ut+gqmOy0lECuh++M63stDkR99nnMLy/z7g2ltzfL3P+Z5SDBzru9fsayap3qPve4JwuS/tfxvmGou6ampJ25fMIVOSFYW66znP9aPl6B/+7b/+ojcKdTBVkXXw1Iiy5J4ALAiIoMrOarrkBpQlEjiClE6sKAQ7lEs97G2IqeUYgEq0aHebYct0yY7ATmMV3+wnvAZgGZhrkMIEiMHfCLqEKEoS034jMqY9ORWDS134BK4BaAPLJJ42mJAYbHxejH8BEuFzVTGF+TRo6TKz5+fbUFEHjQ5J+naYGUepD7qzvTzTf4YvcuIWQzx23HRHOzBRyISgQbsCOfmd2VQm0b+78xFwO4EZ7F5GeqZo4/4uL68KbACLIL4c6npq4KZAmDYgj7ROz1TgQv09JG7qFGizcgdoeSYAFQAwqQIRg3BN37xGZrRiwbDr5wDXNL46VGJoK9lfd7tUACPmIF5KcMp+ZARL+FnqlCWGGCqv8PcL29JAAHyWAIYBkCjmmmR6GQMkNmJOnqpbqpmVeEaYI3e3N5SwkKWIQPxxT58hNVUAu8iAYQJbAzQVGAYotnksvi9wKuuyQe6sl2wM0odHmhBwreUMRSnypiFPlJ5PkRwYa9QmMXZQSTPSYMLAX0kczOBxQoD7vL39ROZiDOkJZFneOn23KN9hAgjPLXltxZSeG5jliGQwEXgSiJDKwPMLgNBsoGmGojmS55Zxr8M0VWsyrWJKKf+vHFhkjTw/mgrcko9Qh3XI2Di1EiElvGGtZb0RYHPVP94cuGak8y8E4JEISgoYf6RU1lKJ5t8GePC3jMj3C5mtNOTH9brL3OMTWUPwdLt7RLdFSUPv9vCpAWMIzCL7RJ4eLzf3MCc/pqfRf/Abv7n8pd/8jeU//I3fXP7ZP/s/l//ln/yT5Xd/93eXP/qjnyz3+8fl+hLyw2Mx1cgWg8LQ80FuQvU8WDAZwSi91dwFFs/6EgxdsIyfweg5Wi4sDT095sgQeCMwBgYbQCgwk8lcFSCdxhMsxJi9FqCHEmTsBZRTGuggi01nTMDjSbUrdk5KUMbS1CjZwdqg3CvH9IOJHGR4jPDa4RV1KSY0ADY2ILi8Wq6urmlrUA1j7EcocE1gAdeJ/xvXi/FTYQbdm9W8Q8A7zgqDhpR+Rtp2yrMJ136Gs9KJJYG4M4FrOvvcIXG3I4OymcEepWR2GOcAaw/w0oRNAMYZ3QSfKDFVR2J1mBWLDUCa2GoBmzFv6bmGZgZ3AtQ+3t0tP79pDzaAavJcQ0ODl+WeANsT5c33e3X6lDvZqC75qfIRlYk1X6AimJlrAOR4S1bNqZalopwxp975CpiIuKTqMalNVmLC0SIoLJNbFYu6M/XL48NycvTMjqTvLi/4BXno1fkJwbVjsjjVMRTXjL0C6zVeXABf4vWntT674gqwunvE/iO/QNW8tL+xQcCpmsMIqNDCnGxxjpH3Rv4djLLKNZ7vYK1hOYANVh2BHcjbq1CgRjeZCLjGPZNyVwNsYRsSXMs+HkANax//RsyHa9cXFAqxCWDjF7PXcGKF6akGMPIH1ft6CaP4OhgosC2IrC0emYr/JI9nMQ/7hn2It3LJDvYboEhQTmZ0dVAeAMM4V3XKKp7BHo7nDZaRrBa6SB0Wkbzb1JW7fIUcIymI0nVUcWaAnkz+U8geFg9q8tAd45N4JCmd15GmBrzv6trsPbWAbnuc2tIicXInelqT2YXxfHQ/7SUWGxDlGQ2uqZgpOTMLnANk7FjIksbhg1Zg0xiPiq8SZDqOmEU47q/uBpfCqMCaAPHd+CZyVTWgaJZingdlbAHKwrBjATUoghhWPV5DMusEMudr1m/LWr02qztvzwXnflVw0MW3FDSI0RZgUozoDH3DXvMAKC9wnDrHbQuQBODJ1DeURvuCgwnzWCN/kn8WuDaYa1vw7ksAtjk2dT0DS58ytkNA3fYzJ2AygZn5fe7PE5HwPJkQ/ttjo/03uVn2vLy/4hbPhLBuIrP0mwZ0m5+hfKv/BFjXcshT7X+/eo/RSfhLwLXGZNd33fGxmxAVi9iAJW2EtN5mDlXjYWb5dq3Pe/s+8+5PA1zb7uFzjLOnzL9rbRXDsZ/DeGI+G3QexUborXud4NoE3r/P2ETN1AB7GLJzD8qu5L/feBBv7RXN0JsgouLXOY49htuGBp0R1N5mfAfvLVmo7EjQ1CBN8VSQ1TjmfE3TNn4uuoXqDTs5b7ZMDupBJScCrkk7D2YchEz6YDQKoIcG4koWUI2XD9d+HOTu4DM6EHGyVzCEoDC+GmJzRP6FxgIArATSCBgEuGbIyIw1VR9l7Iu/xQ5RF0+AdvoZmUpgSQDYSdJmFkio8OwgRWmlR5Omsl685Y0mEIzywVPJDiFlY5fOIKGUCcoMX5INeQtJboAvdByE8TMYKZJhRtcbGJrPphoZKFBGkMyKqgED3Bc+F+b7SeDSkRT3JPNUJCdVvqg24AEOcshnQkJmk+pHJK14ptmwJuNGQE8zSAr4SSBhSSFp9WQpirZfnntmrwnU6+QxFdYEOFxUmBeWvfpuJAFh8wgHqPRF0gKI9DhMzSQYMiqXwTPeRwAtWDk2q3+wFA6daykJldwXn4FxuLn5KAmwJb5INGFenw2sDh9ufm2OTBDCsgcFiwJLxQYzsMr1mQ0goJk6WHLl2uy4n1lAjtpySxZqtFO0f8/3+awVgIt5FPaRwLx01A1wldHWOU1pjTszAmi8R1MHmsnL7ywbEF4s1B+MDks/T06Wy4udEyUBXSvJKA3uZdA9u/2cnbesQThCM72yqeqzHWgkuOY1ieUngFs+YJnfACUot8T4j01Wh5lSA0llFPxnHqdbr9hrALPV3CAVbq0VyXlpWkSfLKxFsSy4vw0zbs1JdVjEV8CSeDAB8AJzTUwWya+UeABAeyQgcWNwDQAFEm8y3p7Q+VNM0E936Cx5RPDyL/3mby7/0W/9x8vf+Jt/c/nf/vf/Y/nH//h3lt/5nd9Z/uW/+oPl5x9vlks0jTG4xQLIgj26u/lqzF2giLcPibICyQAO7SDJPj+nBPQU8v3lmT5UO7C8zk9p7g6QYXlGdzv5BBHAA3DkBI57klkkZKpRS6W/A6xZJ66E0ib3vDbsY4XJeC3x3Ek3HO2nakygv1UJNePBYFMOXclBY8juw9w+gmGbURZq5hrOBQBrlDC7KJXgDOCjvKPsS+dzR7JWgf2a/+sAlmBynUfqrof3x7NGOAygAM8YuTxANX2dqPmBO/uh4zKkcNUVyOe8dGpPyzMka5iDsAfA2cTu11AIin2ophHaAwD65oxQV234DKLoJlYnQTV0DAWL8g5f98u3dw/sEnrDhgdqcjDBNYDDBIjJYnthQwPcU5JqHc7uYk6n/DAUtVZLGqq6pcbDMl4MX9q0VIrgTLgDt+ylPcfz3PK3gnXJMSe4xqLf8rwAOMZcv9qdLdcX58v15flyCbAILC3MdfvH4v0wljiLAkQRWOMaR3GvuzSraISz4mW55fjodUzwS4qPPU5rUJJVN30Yna6SeKXSrERKxasEnA1StcdgyaPw2gLX4gEpdi8kFS/wl6TE0OAai5KW92JNumhGn00z1zC/AAxij5FMHGcyCljy4ASbmUVM7KPYi9It1MAY/WurcCyJlJqOaG48PpidXEB1M+i1L+usi6euzslpXu+RcWI5z2ECa9lnRky7BuQMMh2hmPus7qCW/qYQKmBNILqokv58Lks3XvHnc68bQLvAYhfp1PK5CgyKe2K50Q0lEu/pXqH+1rotBYObwghcC7N1y0iyN6fnYK5Bl+kzO7LtwTDBeavno86lAdfCnsX3aX9AVjaaUcRjdljYjKJk7iF7Y+5Nz6l90RqE6AYmeC3j6UCB00/LLKBO1jQPxDrUPpi5oJhBz1l4d6+pNcjSbOgtGFNZR6SHLqJMIK6YKhuWm66sYAr9V1MpN0BbVnqDMwJi4k85ktUUucJ+GdYiK3BtI6fMvWAy0nbB+3F21+/6+yDQ9Zlf4v40QcsBBNX+PUDp+VaHnkM98+G7VifDAMNW8f7m+n4RcI17+aZL8aHb1vi0Z96MyeY8CsA2fz7Bs0Pg2tuft94Ht68rYMYSc+E/h2HCOXfy78mqDVCrPHVIvG1pwJ/HvzPKq3TYDqAYi5AU1N1h9K3n/Z1zstZUv3KOZa5zzt1DIGx+e+5Hn5tHeY9XwFex1lZQ6ACaVBzJ2n7rvn8Z4Br32UJys/f0OHXDm96lQsTYjvvBfXGQcObPs8d9F7iGz9D8mvNxbeHAmMVEKuRN8gOHWpPVEZKa4sXB7qFpbPI//bf/Oae6DsD4O7jbATfGeGu4rXzxRgK8WTFS3SPtBUPWgBJGXAy8WMBqg1QT38cNJSmNB5QANFHVs3gIbLGrp5JBsDvQHQ3gGP7EZwp+HAJT4GGGoEt+YwWu0dfogqw1dRqVXBIVMHwWwTqzPwAQVvXpGcCd/D3AbsLd5voCsD0wIHqkREPt3NXFDe+J60eAgj8IBm9uPlFuSiNeSzQARBDsOYKXDqr/kNcE5LsaAAAgAElEQVTgNTY5RxLGqrIlCQbXpvSEXe9swj6vIYCVgjUBkelMxE2eMyQghSaY5kJ38mQgxm58kiiBkQWTaiRQYhkqIZ2bg0Cl5+WF4yKQSB5G+rwEXKwY+wCO5FPPNZV5sS+4SByArxYMPps+W/p8M4I58SOVBWipnwXAM/Om5psYapLf7PV5g0lH0PgeQKJAWM1Xg2svAtc+ffqWdUOYsSM0AbgG9pbutv/wvhysYoz0rMRW4fPxYlfHQoE3fI+VH17a3gvYOPTl465AtQToiqvccdNjPBOG8iAj8CUAr4Jb+i51EOiZw/Eis8LJM8C1h3vNaTGMDLDZfzHyZolilPQJXDMYH881J4OSB7rJQUCwZVmurs5l1F6SYHsd0X9HkiCMDecBQIEEtwZ/xexw8oSkxIGe2KgA1mS6rfiyD6p8nsB3zSUBYGpkoHEQW1FtwtPNDMmNGFhkh1K6JwoN1xDl8Za+souwEq67ezGBBJZAmYfPg68ajPgxTzqJDbgG4I2Mn+ej5e7phcAEEnN6B4C9CanYxRlBuEjJ/u2/+OvLv/vv/fvLb/3Wby3/4vd/f/mn//T3lt/7vf91+aMf/2S5vb3j3MYYMaF3oIfnIlmMq/wGTsNEJgvSTSwAPANYuwSwAN8kyKhPjpbLCzQzOKW5ewA3MKMIspGJJU9ENB0wsqSqOfYU7y8CcQHyqPggoM0+bNrUfFC14THA3fj7cP8yiMYziIk8ZLsC2PgWrLTzX4MJEHDciaoDNnWhBKCIhgLwXLtksQWggCTA6giaAB+vFbimg5vFF599AA+wRgR4m1JXiZbmjQJ27RkAzy6vrpUUA1zDPPP9UV4MGwdIggtcAzsw3pwGGT1mBDHxPmCtmQ1yQon3MwEhedyJWY3zD5/P8wtNC9Ap9BbNDO5kIwB29n5vYM3g2v398un2ngCbuoU+LGhwQHDtfk/mGhhZAIrBuCS4VrLQUJIErBXRYgOuiUXljqGYvyPXxPIDYBNGow9A76l+1MY1mvHRAFt81jpRC8AhkEAM3GU5O1mW81M0btF8v6LH4NmyOzvmGiC4Jj6rzi6AUpSFyrcsnh+P6Jgaeaj3noAsAtfCJnFS7DNRnq2WNNiDrIEYj2MlP7Ozqs8vv0TWITbzte9nYgb5UKVTor26DAgSo3VXV6xqyXSxVNWQImc7WKyQggJgU7fQNfOOslBIQrF/AFwzIM1zhMxYKQVoVeLmNwGouAQImNurlEBks75V6MLa730ZcZAKmPKOzbmqvzteSjwTUCXzglJh2610fJR/2Q+KtilYN2IhpzgT6TedIPOIhpxHZ0yfLTxDqiO2uq8qjos1g9mKBuBit5F5MO9HOcFSDbKSH1BtUozZtWdNEso0T2nJVnfXriJhTOa9dBl/EVzTGZj4H6z/ikFsb5IiPotNiuwMYHX3wHRs02NynORGBPWsqulACnPaYzkX7ZtXbGx/0ufAnbDz9NzCLO7Yj5/LeMLSzREX5ohK3qGYb7A73FhCsaljsAJ6m4mkok9zsl1mrbna16+BP3Q/2u5cjvC5qStuSV6BGylcDmDpu8A1n6Dqav09wLXvC6ypDNreaK+AiiGJzHhnVddKH3Ff9rnNY6sx3AIm9XnjFyoGzXzaADMTeJvMtS8B1+rz3XWZuVkYweMa4vcmpVYDHmtwTaP3uT965HmNy1ITz6k1o9e5Lrman/P956dhm6szlRVdvXIrVSyCQNiiA1xbFYqGH6VySRdRvbEyft0868/evMsdGYHt3Pxlgmt17qyxMo3H9JEOe7AKg2+Aa0KFPguu8X78QA59xneNTX6ucfAuOt6zf1+xlDeCcD/q3ub7bD+z13PitL7f7wLXJuCZ167f33mfGfiPAddckGTsnmIbyDujkClJ79Fy9D//d3/DstA0HXCi5AdXAVgqE570lBZG61zdIFUpz4QLAwYXH2nIGeSZpuynEyP+ZmE9UgofrkgokRhc7i4ZLAmEECuswDX6WqD5wTmBtYeHOxpFA0ALuAYm2emZGGsE12h8Lm8mXBf+jhH9I6RTt7deyaiEP/O9kRShAo9JCeBusgVYbaTuHom6rpFt3NkR8Yjvh894/+4dmWsP93faJNhdcL/cfPpY94APBmsG10WpmBk7keJOU1kBdBiXEwJ4ZAw6AU3zhimRCyIeaaWSDEVtYdTgWU2D48h6IadNZzuAa2jqgPFIFZDLdQA9YeuJ7QDvqSmNbPA0STmP7nR0sUQyzDW+96ZyiHsQToeA0l5s3nwVNshrjaAeWYCaX/Qwoi9Id5Vt+aeYQnpPAcOUCKJSeqdGB3i2kRpqzsh/DuAa7hkJDP0F7bcl0ERBTII6SWYt4eWclyRQ0hSNg2QSSlZ0m/ZQYwcrVZ23h3mexRpsS9cqV3mPtfMWm6o6x2qzFYgqYC2gqoAqM65o+K5E2uGWZC30ABNjK+BazQGDujpV5W8UYQi2IUipCDoA8EGC5DlPBpvnuMC1gIrajd+92ynpMTCK7+G/yUr19WLdQI6O9cHxwhwNW9ayHTKUcNimuUkkZDE/TnVkMAGyd0kqI1AWIGs6mBF0c4fWHNqUGNmHkQAb5O541pGKm32XdYD5ABknvNLYGAMAOVl1YKDJA4BYkuVWzVxDZ00x1PbL8QLlJ6R26LSI38H3UeQ4353zvfCzjzcPyw9/9MPlz/8bf375tV//i8tPfvyT5V/9wR8sf/iHf0hgDXMDIA/uRV6RYpTC84jzHf6NgznBMfXpTOnvKQA0gGsAFS7E3Lk4J4sHEjkYuwNgO4OJOaT9AW5Y3X6mxw6+4u1Jg3HsKfaZJNBmYE1SUTMWS0La/x0gk4CVn4P2c60NAmv2d2pwTVL9dcDB2WsZ2Tn3Fno0hcEUO4EdWMRhMkMCrCJR/APJ4ATbDKbzrorhPbAeAEaG5dbW8gqOEvRkXtOP6OmZTN7r9+/5b65pMHvZhRqFiBMcUsvLsTw9CZJWE41OUpXDm4nBsVXDCiSfAEC46p4eKA8VwGabBIPseFboTIuzD+cE1ge7U4K5BtYa2Wt3ZKqhocFHMNcArqFzKH+2Z/dQSEHv9gDXIG1+JGutwDXs8sXCiOearlt+VjofeB9paDA811TlxjhbQliRnJJ0yn02wNq20lr7+0iSmNCEHQaQFRYXZ0f0WwNLDT5rkEVjzuO/z0FiJbAm9hqfrtequkiCrYdYQcAaGKiKOeSDJVk4AHQ1fNA2673WvjhsEsv9FElFmrt01+mVT80A2TKGSkgCqpkBNqT0s1jGZgUGErAksecA2PfyFIMN0teAbcDlzTbANRa4dgRgOL5x8lvDs9oFWMPacJdQzMtYcEheb3CNhQABQnX9xVLWOZuvxLoAoLHQI3lLErMN7isoNwtKbEGd64x9Pc5bcE2xknM5gkzoUGyWMs9QMTyrIDnAtSOc3/48ernSMqRBrm4OFvuG+PNp/Ua2gn2PHbtHA50UPVM8wExEUTHejGqqoGKStdclMa74z2cAfpfzMB1oxxkqIDyZW+fnBAMmm5LscJjFm2FMuxYVsiEzL1P4eNyMbtaJpQgI+YzN88zfKSoqbuiYZwWufQG40vNCkedb4BrnGQvXg3nMc0fJYY+X93Zfe96/pJolrxvyUwXDBWBElo11mWRvXeYdrN8xsQtU8lmYfUR/W9VQnX27gcOMRb8LXGMsHKDTBkuzeDnX2ep9nYUfeu02FnYCdxBcO7yOG6jYAmCMGQfjbfv5k1iQ66gYfPwe51nOoxTHNuDaXEfcc32xb4FrhwBHkvXM4FSMsAHQhrwzAB5e1x1uw7b0KK5AtPXoJa/p7659S/v6lGemWD096w9BeATXfO0qHmr+BfTJ2EzLIo65EDl9VgFI6nis4pviOJ7bVQh93Yl2O0cO/fe2KcV8zS8dXNt6io1Onts5pwBie09r1qlSoVb1rO5vwzZ9C1w7NPcyfyuU+k5wbeyeAVC/A9R9/RnfF1zTvefPBOIOPUPMPRQ39+mKzIZsx2qg5nwy4FqIIxyzf/R3/rPyXFPVpFlroo6Loi22aUsNBK4p+Qd4USCLHSxHQYq/pyrbI6uClE24IxYnKDuWCShicuIOagjCkYjAo4aJC0E5MC7ECOMgO8lAcs7OjfsHGkcLXLtgMkFw7RSVTrDWJMkhOHF8RAkVFgLej0AKfGP+P+7eRMmyLMsOOj7PHpk1dIuGj5EhGtow/YBM0CZhfAUgmgYzfrUppKrMCJ/e8xFb0z77Xn8eEVklWqqOMq+McH/+3r3nnmHvtddae7MtYAwHecA1gEpgMbBBgb3WGOCSmSKvDnzm8eExWRC8NYAvNDOGr9GJaeNKCp/YPW1Dlg/Gl8mV7wufGw8mjFcHbFQ5NMXfATPBNTPX+MMGmE1o2FMnEiKXLso0vRiF9sCw+T+ANUiZ8szEXNNXNnGOR/mECPBkEMj7fDT4p0pVnrGesxKfOrAW1OpZHlASlfuaf+e3WhfRAFlqRNSrtvaGK4adVrLmOIAqgxQAegm2iLWCOaHGBGIf4png3/m75NAAZO+5JSB5UWAsAI3X52HPgYv1Qv8td2wM4EKg0QARK/vluTaZe2oP7+sznVXvu/Rd64HjzBBTjZRsV4wyJQMZf8o1E2g2MIit4h0YADiKj46MgPclN+Q4bcd2c8+5LUlOKiQK/SLRI7bvBBjgC5oZxJNLPjqto2gDkQP6YZwuLk64TvFHxvKWjoPJmM50BmDwLHiYclpattyaGoBhEkNkjr3LBPKu0E4TNqckMkoywnyQJFYy0JiOp3IvxDTVcQOVmF9gOXLeTX+9BDiRnYrFKqN4NTAQgIJkWtUUBCxifzCJtfRTP98bj297BCbgbRUQDgwJZH7YT9EFEuDa59sN91WY3x+dnbvj73bAlwigI0HOPbE3sDdxvpiVoahH/w44SwaAa5/4ffqPhbV2ejKuL87H1fnpuIL3FGSTDWhAQwNI6MrPC93h2F1Za1BdEl8GCiGU3mK9wevGAFu6Xb48iTEr+e40bFfiK/BcEj55ue2xCyLOIt0vQDbJQh2vUbKU7tBhrGGuAjCD/5OAMxQhKA80+5XFHp5JYocBuGNi6+AOBzWbrBhwyxrBexFcw+9w/eXob6KKSWTTXoqu3yhAXVyIfQ2wgg0hLCOX6z5vCB1l8V+Ab8qdUhgT0MygwxJDApc2/sYex8DieTsGmL4v8GCL/OyNckaw1SCLx9cjrCJQ+DIjm4Dx1l/sGApADeCagTbIRR/EYLvdwHdN4BoM+x/B8AE7ywBN3NIKrDBwP1FQ737sBOuzhpus8ns2SaJfazwXZ6jPdc8vB+L27OOexkplY+60jZ5nnxMS/P1g722cHA1Kn8HOPD8FsHxEBhtYa0dogAEAhT5dYnwnCQegBjANDR2qqQFANrNmJT3HXvRGhipBrCQRVTwQQIV7lSxUe3GYB5rfRBqLWFRnrYtvDgDla0sLhxTkNF4TXGvsNcsp5Bcn3xIy1diMAkUaMfTwM55pbkRFWSjWGcaFaxHKgjDWDgWumQGKdREGPy1I6F2JQmCYy/KOkq9u5V0CmvfVjCXsrjB5GNu6IUvO5Fp5Bba6LmlkJOtHgKy9ECM7ThOJHgcYdMqpyMYPbk6Dbs/sImn2P/bWMM7FOFBjBRRccA5Hli7Vx3v/tJzv9IyNCqE1MiiQsBWT9EyxvGcXVZ3lVk/Q/02svoByJYUsf7HGJu2AIt/c86bWihJgMQctCyUoC8b5LP6SJQ5/XPgRZr9q4FrOYwKAyrSlkrGnW/bIXohMop3YIsw5nCsfgT6Z8woNtG/2+GDBQOuMUMYOE1xjV2f6zi2ByFxTgDHOYfr+hE1vEL6xqGeSbbm1YxcBEd1Ft0elS2jDGJ3wzyaDDvNb16UxzT4Y9Uo+/2vgWl2jIqo6cypOzELrxQoffLtAhPrMFfCm5+bGSmHyNVCpfcxkSC1yj876mc+rP+96j/Z7c59YAnL5/i8B1/iUDLDtAtc6uLEAOmJhYZl1/1muX6OjPwGx4pXJwl37WR+rNt0XoF3Ww/q1eX/+nAWLLJfZObQ+Sy+a17S6BgJjnc3JWLB5gmd/NcCmrXrmH7nGvMf0+fwWR2/XXSluz0paA03/2ODaYv3UGC9neY2dz8GeI3K9ZMr//wCuabLsHsd8txoZLJfe7l9q8equbsAdMFvM/2L3fR+4xjmzN1jcRAwWxiPjqMxXxm26zDS14u3+H//2b95yKOYgqcOmwC4fhF1OFWAk/lpJ0Jm9pipnZM+JPyZ6EopUBwICIflCghEzfQQPdw93TFguLy+ZtMTotDdRwIfhPfE61kNeX8QSoCzzRJ3UbFArSajAtSRUYJvECJ9dmtx4AUEa3jcMMrxfOkJeXpwXUwWSLf3+Pllxp+gCd3LKs4iBABsipEokjydMarDX6E1FgOpF1raooh8fcwMJuMbrAMjDbqvyvOFhVoGFwjNJtSTN0oYcRpqDZk/RMKIik0mSya6sNMsWC4nNBp5f1Gns+GScoePcm6py8m9Dsu9k1+AAzdspeRSLBX8IrhFwwe+IQUYQ0uOLa+0BQ6rI2gjMpEjb68VeUSOALJY/YbDnioRkVCoJkslilL7ewqAPPqe83hwgCVhL5dvgGr35wHI4YpKITX0y3hDsSV6MABd/T4fMgF6pfmltqKuhnmMoygCJlLCRMVdB/9zx6IHmJIhV9j2AAmJX6rlOOcISmZ9JhRI3m5Cn+5m9+nQQTnCN97OfZ6WOwJjrCLjxLLVP6TlR8gUQyGDx89PWScYMPjuwFokbnhBZOgDNLb8+iTzU3d4IUrjSnuQBv3d2Lrk45xkDc0nqMJcFij6LNQpwhyzS5ZwQFdyy5gQx1b0Mvk5zwvXksbq5WYbHKr0ZO0p07bti4+nltJ3yZvmIpUOyPevIRJkAXcC6+K4BGIu0UyabBtf4bKbxphLYA8pB0ZER7CBKp/f3KTNFQovjhcb2L6/j7uGRrAH8HgCMrD+MblVjFHEbyFR0xr6NSVrBwGnMRz8YHjgY/4BrANN+/cOn8cPV+bhm58QTyuPA4Dnae2X3UIABANdeXwCgqfOwGkJALguZr/ZWenlt1ZVVMnCBxvg5wDj4KtGjihI6AaUxJFVXuoAqSPABrOE8IeboLoEGRvk9+b8RIGPBBhI0gGo6a2SwLoavgAyDZgbXIlcTQGdzeRZJdPYRXItUxd1DMWZiVcQPiCsuYaSTvx4qq9iA5gT4Lv3Xzs+qACG/McVRlNmi+Q4YuAHBi32oPVCJ8xhv9JVIYxJ8F2iAuoYONLYx0ExpvcG1+3udbzpjBZACdMMcBrAHSfLmGc0LIgUFgw3AGphrAtxu7h8nuOYAB+wszvtI1PPfSEkC6y5M+W2wn3TONhsIlsrL0R5SMVufUKO7BdpPg/JXMJ+dmEiqq7MmwY8q7ZIlY1UBXCOwdnJEMBnNQQAoHwPc60xNezQKBIAEHPuYwDV2HfY8FriPvViseewF6qTafLgie+f+GRkMLnUiRAJtFPhyzVdjAe9TAdx0wjqxNoOtEp2wvOK756Kr5a2cEwTXPIXMOGRzAwOCDFptlYHOwQDX8IQPwGQluAbFgr+sJMB5IdZxb2aQjruW1zdAOszUZBHo1Myzw50eC1x23MG9uSV0AROUyGgJrpM9fVdxKItJ9nlL/p3fVWLjtYUZgr07HWF9BihBQ0IZIFTdq9OxFMA1xlZqCbFmEX/kT1/TYR3JE8as9ADu2U3SMTYVedstCERLjCXASx1L0/xMsVckowoLBGx5lGq8Aljj3osRZOFQLEu0N0o1ICuWGQvGugN7Ch1q/ay0K5pVbyWNqPVqahEP285aq8I+Yyl3TnXRBZeOfUxxVKRLSxllEtok0mL0z4Ki6k9aW/h7YtswO/FN2DOEXVssv9ZAgHFoYmmrGaiucLw7E8c5RhNUSMGkMQVrdiwgjR6iBJPUPK5mZN7P3N29g2vqJj/HpufQ2SPzAR1cY4HDE6KPZdbVR+sreWrWZn99xiVAQXUtTzK+K3EPuytAuZZwxxqyqhfjlNdEw9F/WPez/I1fxFzjfbUiV/KD9Vhqii1Z9Skg796fGnOygMuAqa160JhzHpICkr35VdOFnaDjvNDaBya4prdagHz+kPWcmUOoV9c9uciVdZVHyzvoU76e+Wrfbmddl+CuHtmH//yzAtei/MpeFuZagU27wbWPwOv1mlvP/fw7klDNl6+P7AJca0Dfu99asfjyxr0QsgTX5ocnLlsWTTKnVsvb1wA7GBZ2C1yTGq1idS+ZhFLxfN/7d3/712+dDhrfCR3WBrwcOPbOQdlctevkQLFRaDtk6MVihk48kGoDdCAfWZy6M+kgRKX74f6eYNPV1bXANZtaC4SbQQRBKVcrccPwZBNzDV5cShLig5ZmBpEVSsq1NGzFfUI6itcgQQAQhN97fNwwyLu+vqYsErKX29s7Bjj4jPOLy3F+ccUunTiT2UVysxlnZ6fcre/uABaqMcL93d3YbO7H8yPknzDkFcsqgA2SaVZh3SUxbA0CRWVgb7YSGIE2US6qaySWzReFzDxLc3hAu4nAwUHrVAgWkmUJCC4itUBzBErCCKJIKkAQrRlLzo6k9skg+eRlPILptoHvjpgSSLSVaLpqV+CQrq9LNsWYsmF3SwC1DCwLssFrKmgA1iSxmvJTBGlKvDN+s2OIJGHxElOwmuplMdee0MRgn9cNJgaegdiPAo/AXouEEcApDjfM13jhsTFDHTE+yFqXmzBdkiiI7mwgzlVemvwaqwqTjGluA9fi0zKB8uYBRDZlDPb7f2dAyCp4dVYUq49gtAFOAcaQQAJgZHgtcA3zCkn15oHsUUi0y+cNTyoNB/D+rqPykKQUdX+cApwwS0fgWowjXW23TFcgmTbD0zOsbzdYoSRXexY7uvJaNuPu9pasV3RsjIccHsMEXAMk6RoJlEVCphNEW5yDzNoDAUw6+eE8dIIWWSgS3shAeuDI9eJdmOAd3h+VdSTO2MDZaVFdF9mdztVWyEElq3t0UwKz114tr2IKzxYAZF287WNuHo4vd/fj9uFh3D9sxiGAmsMjghwPG/hZvZCdhWsAMJf9F8CbJO0CeSPFYTBr9oPWJEBN7AFKAGWU7mTXoCcTMwBFBNfA1jkeny7Px3/xF78Zv7q+HNeXZ2SvHcOC7u1lHIwXgmtIrtHdFwzQJ8joKR8205VAg6TaBPrRoRoSKbLYBK7hv9i70UTn+QkAhUFBSvctzzUbk/MBBQ72mACoIKCtQAjfH8ZKxYb4pqHocD5OUMw5RmEFhRvJQyMxw7mDs0jNbeDzqeIK56m9GSTtF7isapjGLIAb5iqmidg49kFcJD4TGIlMGvOPwBE8Si8uJEFGp9kwH2Dia//Nk7OzqlWrQACW+CFoukIZ8aDBcgOgDg8kSizEHSOwhkQXHcKLeaO1h/ObklBIuF5fxWTbPtT8BVC0fVFn0Fuw1x4eCKzhi/LQh8fx5W5Lo36w1eC7FlmowDU8N1XDJTGcbLIKlsPAyBoOBJY6BS0AZofPPTCDA64otbEPlMGLeMXyPJiSf+FTkWnZaxLrBeyB8TJOD/fG+fHhuDw7HteX5+MSbM3TY4JrYGlyTBGHALhwkwKsPbKYCLCBsSNmahoYsLOkmxtI7i0QS2eAm7hw3gQ4iAIhTGU3ZkpUW10kc89hQSnrEchiuWNLTLh+fAZp/1ODBe4d3BdxXQBzw1yTzcME11wRNkOZ4BrWIQsmAtfoXXiKDuhoigLmmuwDwjhcA2xpDJLCJp5PmDIpPLFpgePNkvKVHCmA6exWPruFTqZ3sSCqC7gOeZx/BFZbF1QRQQNYuAhNYFhWHPFQI2jKQoKWnkJdMdYYx/jr/l62HDifo3KQBHJ2dw8AlqJjwMjIIJmExNyfzzBx0dJrdNlsSvEy8gYlMZGEy4uTKXCBa1pD+pzCns2K8niEjYdYgHNVRXbMN3WTn+swDX5YlC5wcxpNBOAKKMfivWWh5a8XRlYpBXJmpcmDcou1p7Bi65W3cJ5nJfpRYTQQwHGfbD5wPpnla+BWMV382PRiPZ/pP5c1Fn/XToTQWOseRFawxM+x4mSlrGGvJJP9+1WhcKxpf16ig2KYZg4lrsE1dXBtprL6WyXofl6cIWbABUAOQ3SdIPfkvoNqyzQ48619t2Ssy+e1/r0Z4vWC1fJVE8B8/9t4dlIuLa/hPzq4ZsB78QQDaNY3J4lDn5/1+f7aEtPO8XVOUpDijntNRSF5jIsxeWXvmtp/m5/ha5zWZhNcr1kYwnftH/rJbiDEv0/riiWbs/iQxvfr+TVQZlFIMsHhl/LX/nMF18LiX2BZKZ4tPNrmOTb3iLDYl3OmQPE2Bz5aF/157cKyd63B+l5TOnFtWv46f76eD3O3eQ+uteKXByP32RnpawCxX18KFQDWEH9yn7PlB7Amnqsud1ed0mD33t//2795A80aH5bENJKVWjSpZBWcbzyyKlxayDqkZ3vcHLq4ofgagWGAlSYWmmY/fkdss1MmAwAvcLDh7ZGQnJ/Jc42BFA1vlbxICob3hlTzjMk1ZAJXV5dMaPA7eG8cCGwuYLYUF4WrFbxHj8r2YcOkDUk4k2wGOU+8Llwfrh2SntPzM3aHvLu7ZwKn7qBn4+r6BwERBwcEGspnjIm/ACXsM3if29sv4wWJyXhjFywCVzRvVQyCxEdsMjFz6OEFpoCTQ4wBxhVBBEA8SW0FtOQPwR771JW5u72xEIxr8srAVfRzTZOqeLL1rKqi+DwwQRDUBAALmJUNEM+N0jUyu1TpwjNLY4HprQf/FD1DPM8CJJDArf7MtTyr65Sc2XgW6BZAihzSJMCbNSLGTc1iBWMlwQObzclQ+8yARfgWAxncD+VTTsjZVdZGV6HXcl24gQMMvQ2+KRhzTbVVgVJ5FnNqdmKCsbaCUB3WqfImuNQ465kmgv8AACAASURBVGK715gOF1eSPZ1pyM9kV004mDSzjbCSe/rlQd6H+cd1IWYaGWlhYrITm5pFQHKnwNC+cKItMbBg90pLfymZ9bgoCdDv4DGQoeNmBZX8AnhHs48je64ByPbfAbCl+wqZiJZlhQVwcQ3ALMyjyCo0QBwTf3aYQZQN2ntBQJykfQlExOBVtffRTJwEq5GAqZqexiLafzC2SojgeWg5bzzz8Bxax1J61uBnaHrBdA8QhQyt1TFOABH+TsmbAwL8Hjwo7zd3+j4SNbDVAKpBrgmJExqO7B+Nl7f98UyZ6Bhfbm/G3f39eABzLX5v8NuizE6AiBJhwgjaexxEEzk2aJEAsgpKxWghl8zstMl2iZcP1yr3gUHA9PL0ZPx4fTH+y7/87fhEYO14XF+c0ofqBLnBK1ziXtjYQHkbWGhPBBwY3BuwJ5i7VZMc7LVkzaIosAXwK9mQmujgZwAtwWrT2UT2mQsusT0o0eAb1ktkXQAZJaUjq82yOjW4OaaMFoWU07MzFnRwBqRoUOAaCzNopIMEOE0PDOZYFk0fM3ZDNChHOYvWSzwi+Xey2LzuWCSwFJcyVIGdXZrPvRvXeoozKSxJSSLJmuRGku58e2MPSe3JiTvYmvFM5MqNInhs7o83nENk5ryOV7B02RiBWid+saj0cD/u7m7J0MazwqN8AFsbRRZI2tCo4xGeavBWA0sNjQ0ArMmPjd/fPI0v91s3Mnjlf9HgAAAbJM8E1AKycW+c4SQbCTRWos5Kyb11/vvg5ziLNaXmFgBczAgu9re9+VzoCdAugNFgqNlgMbklQEq/tbdxtDfGxdH+uDg5FGPtDIUEgEP79FrDaygnCMRJdpKYrCp0YX+d8k+xYHQ/aqDi12JcOCfSqdJMtDB/mGcKDMlZIvDFQaz92cLmLGCofk2szgSXYbkVw8UdlOkFaYCN8vRn+a3leem/2mfUPIZmTiU3PaYlgNh2bGpAJiuA7YNxcgJZLTwMT3hOFLgGawGsNTatmuxRsVsS4+W8T8hs3oTP2vj6pNBWbAwH0TtL7y2+6PSsdAsVq1HTJF5IkfjhtpNshonIcevgWtV3FGOj6EyfPSgZyGCSnyVVByXVU7LpjL/OzQCQYSKH9a4ur4lfAg5pjpDlFul8FAoG0gOupWCUJFdzaw3kACzVRMpZyrMVMQcaAQFUNhMtygGe47G7CDBnMAO/E0CjFA70O5vMPn4aPgNebZST6ndUEpysOz6iZu4ehUBkoYlTY2NRZ3L8+pz3CEiSXY6CoHhYtsZKBQRoTqTjKcfMMk7NytbIK7Fj5H6h/OgGvZwniDXBOje7qCC6l3cXqXcDQ+fayCPMulCaNFl8YmhqP+X3HZ++S+rNqgoQ7VXHIUoMrjkz7WF6wtvBkbAdJ6/Mc6qBB7W5edlrpHM8NQsa74MFkGNzS06wQAXmP1b4UsVLCXprhFOUzQdn190hTV0+icaYq5zB+3luxP/NEZZ57l2mXtXVK/1XOzBbawR5adRP9Zz7s84MrePDt9yuvo1ZWMA5Ovoz0MOwR6rnvL5nEvVijjmut6one8YsCkw7CgEns3FRlkcH9xoOaeBXO1KUbDuxxaZqqT1+OQwTQG7F+KzDzO2vgbS7nk+ezQJUdj6wq5Nnuu9ybFdzP09vfQ0FKe8AzToorn2mP9V5xUvwcwl+yb8yEuCoGufeW6zLgKht/XFf1v+F4+CceFr14LITp2SfWty7F0lyxsQ/ut3KZrJDiLFabL65J6sJkxiReEvZGpnBZkshPq8k7ZjLf/9v/rs3yEOwyUvqoq58mRBJJkUDn5urNtNuqDnN8VKFyUZFAAyJHXxeUPF1VT6d/gAEIDEBAwB+GWBWIFmX1AZJt0CpgCZHAJ1s+i5wbZ8AHEGg/cNxdX0tIIt08BcGB3hvVt9A93b3SPy8OpPCvNUeFrj3mPrjPplIwZfGZtegcgNUA3sNSSuAt4uLS4JrMNdH4IskQj41g5V7mIFff7pmwg9g4/bmC6UD6eLFJJJgh1YFDKeX7KlHAmwIjMQmO+HkIDPscetuZ65aG0DAfdOHpDH9yF5LZZtP2T4rnmtZYzpwpocHxg73hK90ROxAHn4d4AJ9tyADotGu2ETCnub8UZDnShtYQtUQYyLpczPuS6V73AgUTBe88mTzpkJqZm3WSgi0GNRFVCDvrCRrQQkcSDQcNhY98wjGHFJGF621NjPCsJyfBDoBxj2q+QHHPY0IuMlo4VLiZumtwBlJ75A8ECCld542EIUskWRkVGb3MlS4xRqY7CHcJ4JVGvmbNYLPAFALgAPrFvKsdFEFeKzK9J68TNhEAdcj7xr8XeCuOgbmnvB93LNAjA1/l6xDA+ecJ/Y8E/NmdgPFXqAHIGAGkjh4rgGA4N8tDZUkVEbcCeByIFx8uuA9sZpgNprYBUj89T9VVPWYaODue5M/1hGfaVgX6jwsaAV7BAPfpANmJhS4RuamDnMC12auxSsvyQ+9EptUJF1IYY4J1g6YRADDlCiLqcJkFBlonjvWB7rSPsEk/pY+kuz6SDbSwXjdPxwvBNeO+PX0ukcGC6otX26+jNu7W4FrlkDDFxLXib0YwFQ6zoWyT9aLD7UEQUwEW/A/gxyWRwgQYK5kTaYhCOcV2Ttio4Gl9qtPl+O/+me/Jah2eXpIkI0eVGip+PI09sFgo8TUzxWgJVlTklphDjJZYqMKg2hg+wH8R+OHrXzqwGgj0EZwQtJQPN9IjFm8oDRUE0SSaYDL7lLKNWMTeJ7xkp0DnMP8wdl0dn7OL5wBANlU1BHzVR6cAuEIurn5TPdbYxJuijmT5DADLL8R+KdiFN6b5r72MFXwBdDBXXMxb83ExnnCsxxzHMxoMiaJ4BhQI0qis8ZFFsypg7Nz7alBJLDmyaLEmOyP/aOj8foIn7VnsooArIFdKA8yfcGnj+Da7Q0tAfBzvB/Ovc0jGnM8j4cneayBoXa/3Y5bfFEOuhl3mwf6AILRdnO/5d+3T2i8AYANDDZJDAEgE1xrHk8JmtQZU188J82gih2C01cBSxiWYne5U6QBbHII3VVWZ4OZEOVHJBafel3MMaBPIRj1iD0O9sb1yeG4PDliAw8AazTcx+vxu/59MT8jvRaIj/0T61SWC7ORDKZoJPqRomPNq5joiqplrgHpE06K32fpDBvorOK6eLA5d1dSre06zDXuxc3uIokEgSF7rBE8A7mRzV3MNDTTlqw17msC2HgNkVLDh44enADBBbARnLf3GsBJ+N4CSGPR1hcYb1gAb1k3OaNnBVy+hDx6hkz+C/0qH7BZxOqJaCXhAV0VJZevTwrMLCpGvuTXmHxVcbUAWvt0FVhqUNJjOAsZAR5UwNGZYt9LS2JVcJz+nfHlTeGUgJqZgbkPxucBiFg0yyemsif2bBoaBVQGe1pqDxWuk7xOnzFNlgLYKqg1tObYMioLWowYLFMiJUBPIKf8BRPj8HsBpSocSrdfddhO8ZI/dnMq+rS9qIEL53GsDGagqUJnAxYYK7gRlhLN3Nf0Xy2PNzbMEDivuFivLxasG1bwrE39m3Gaxj3rS+tIs3Mx92qt9eRV1xMZu8Zc96dCYQeSZuyoDHGCIso/p7S9fKoaozWv6UBQT/qn/HWBSvna1l0eK6Vviax+b80+6SCbkdHla3ztHO02RrnbDsJJdttyVr+IeQELaComvh+3KSfUr8x/M/ovIHnJVuSZW4m6gIk1EDGv8/3fplTRBZAdgEk91fY8az+L39gHn1v7gOc8u4ujg+sOlpOGec7/3Z/bRn0FxNS8SV3LKhFhERO0CfAeYEV4WS2YmusZ2+xJIfXgncKeTZG/5m6fvHWpemaME6xeWj+J5B2cFzseWN8z5nbidbhGY7/2wNvP1gBo1kbm8FfBtVRz+vsVMWp+M/e165LWwJpTqHfz92vAGt43pB2pI+ez3vVM+Kzt+5/5tgbXtD6zBs2mJ5awXGsf3dOuObx4Zqv1L6KR8Jg+PxITReWlfMj3F9LMv/sf/oXOwG7ybMllquBhn+RgAjACeWRNcDN5YpAXWnptlg70yWKKyXv8j3xYMpFnAnJoyeHruLi4cPMBsEvkM0Z/Jhs8h9pDWRmAOYODF2iAAC8D/0EyenYu9hsmJa/BATUr+mAbPT2SuQFAAMAZBpQJDUAsg0OQ9uwdqrsfvWMojxQwiKYLkIXiMMUBCsBBDKA9vg4J1eXFBQMjyCTRXVLSQS9se2nA90hfSlQZSJiBBFAmPj6UGJmFxA6i5dUyW4ATljHbJwyuebjgtsxeCLLcUOPsCWFg4L9hckn+KYP1vslGdipQR4b+TF4TaJohN6USWbI+smyWTqaDwYwEyTkwRKm3tCKsxLOzGqtELpzSvglu1E4YMA5sWmFz9JJQ8BLihaSEtmROCIAwO5iAHc1FZLZYADZcN8cFTML9fbIpVbieuzoPAzwrV58F0GCevFHugvmAOVKAmQM0pm4OUjU208gf18lgukTrADoBbOkZAdAhuFbsGIHOObSKCWiJTLw/kngQyA4TjBvHPGhZRTegSt8r3JtR/imhFJ0WrFIC4GaNEWBDIgIpN/2q1Mgg3UKRYMmAG1JiS5pagHF6BbaqXsO9pu1D8lcTgMvKfDWR0LWnkBBwTQCTmWvsNKTkrxgAnugB18jOdGAcyQ2eSWQb2E+YFLdmLzxbKMcDOPAybjf3Y4u1S+aalHdgWAFcm0SgMBZQAEFSs6VB/RFAnGM0TjkcL3sH7Ar6/LY/nsbBeHqGb5r8lz5/+Ty+3N5Skofnxq6UJyd8tJqvaUajZCiSsxl8A8xR0obrVsjgalJicj5DqAixZ8GsLF04Bc5jnLDTwKi8wLW//M341MA1yOUgm9t7fRZQ5+eODwdzjYODrwTIlLjH52877u8fxsM9fCzRaEWgIdjP8VzDmEq2YJkxE7iDCqbl2Yf1j8Rk+iWpCBAGrBhGMU4HuHZ+cTFOz+Txif+SoQaWNFifBOD8bzN1CbBRcut9wZUurg9LnwkKVTMRXKOKU/QQbfJs3YsYbRh3yQgfuVaxnwDAEetC+zzBUbOUcI7FK4yjgvsEuIbPYIMHHpCa42RTSp4FgJxz/+2FAAj+y9ewY6gM+WF1sH14cNfgDfcH7Ht4HgTXnsFYeyRjDY0NCLI9ShYa9ho7h24fx80DwDV1DN1s0TFU4NoTmVBgrwk0VJJjsg6LeQHXXDWlpM5AiEFJ5Qpi8urZY6zsgbRqmKBxdNGxorEpj02fCLHV1EDgGPEDYo+jg/HD2cm4PBWALBBVn/tG/yoVotzrr/ZlFkkw9pbcRwKqMwuYtZhrC7mb76m808hEn4bpLAcxsXEimG6FAdACOrRsKJisCpxim6fYKczBHVnJyrUMFEAg5Y4C+QWuYX/x3oqfEVzTl4g+YomyY6iZavivvieG/8nxAYE1MtcYL3oeo5uxmWsEuA1KO6UVgO57Spz6tqdiSgL2FLT0eCeYwvO2+csl8XPUsgDX8lss7PlL8XVPy6YEUHurvOfI8HcDEUjzZ4IlCE9nj2WhLkjiXXOvuM4UiiIJSxzFOM5rIkAcE40AbC7I1p17rJKAhxVHWxCAa7xW+ZwG8JrXGymeR8Nj3DNTva9eV0xwVhMVrPHzDAqw+G+bhRR9kkD3YjALDzgf7HvK6+Hb7XOOPb26IKZ39hNuEgGDa3rWVh2U72+ABTfUsfcoi2Vm/vFmGCtN8EVxWjrFa23kHMIF8Ex1gaUnhLHUmMftZKapQFiRd2Odze/uklkqSMrCnjFpEk79eILFWS/954vX/gLg4Fvv0UGonlPsAtc6e6j/vH/GHJ657jTu7wE2zkXnJpMQMsdyFyA2gRbtr9kz+vXsAtZ2gSb9ufe/L8C1GXntfPn3jm//5Q6uYd0x78CZ1ECo/r65nu+ZA7uAKO0GEwrO9Fl0DjVI8eFntLHOZySnjb1VnnjDwwsY3DV42t93g2sdgPpzANcWhOHFhrICrlNE2AHE9fW3/vu3wLT1zwtco4WQEdWslgUgPEHtpZxZZ8R6betzplUFzvf+2WuQ/lv3wb0vE7IBbDXHXHwIBoZbUd6nXLzmic9T7ul/97d/TVi8ywPxS4UINxlUNmwZ709wLQd0NiahyO7l48ND7JNIsFwtj2Y1XjL2NMCFovp/fn7OBAXBKr0XfPghuAKQlkAGARa6WdILh92i1IwghxYq9wHX8Euks9tvDK/De4ORhWANyebvf/97gnwA7M7PzguMufp0rQ6jT5I/xlgU4BrkQWpkgGYE7vZkjyIkPBhTeK8h0UAF/+H+ToBHEjdXwlkphHzo6KgObfqbGUCJ54EqimHlSB4qdkGrAAn2rzJsBYXcwCRCqbinyXmrStiqePRzMKMPSRLYcgQQYwhvxpeYdGCUyJdNEoTWmc8+aLP6M5tcYJKS3YCurK7IqpNnqKXdFNYyyP39cXIuBpMA7RktB0kWGuS4DUw5GqKr8rsE19RsIVIxBbM2mqfcxnJm1f2n951lZGyGUeDagbz2jLJzg2BC42CevoS9UydMr9VlUHJiJU05irS5EC4tPyf8mx4peR9eh9lxZMZZosvgTR15k3TmoJREBUliAJMZCDIpjhdXplKTOFYjBUqT3LXR3TLD1koFFVdOYJjSUDcecGKEZArgmliWbl5gdiPB53QSNiMjG+3xBZKoVK2VpXDNszI9jZvTDERMUgWpZC25E7L2OnvNZBMlo1ImzWGo5RAX61CglPYkN9cgaKYECFVAjol/H7/LRJLeSM/jEZ6SABoohwG4tgcy0Hgya43kKbJk4tHzPN7czZL+XSgmnJ6ONwB6ewfj8WXwa4uvZ0nnti9v46fPn8fnG0lDKeMe+wRjuA8WY1T3IJmS/Xp8GmX74PfNXsth15mBLHoAHKPXWxJwV5TIXHtj0wKw1X796Wr81W9/Pa7P0TXxwPJQGLwfjUMCa2CpiOk53l7IQIN3FbopInGSr44SLvn8bcY9JfoAdOTt+AS2E1hsbGgA7zYBEnxeBbxOcC0AC2SgBOgj1aP5d1hJAunBqmQH6dOTcXV1RZsAgGpI+AtcY1dQMdbQEU4edjoD8ftMdnl/XtUEkGV9kIIIm0P4e5Lm48wV2EmGKCuuaF4gY3bMV+zNeFOcz5MuL5sBnssASMDGY6EprBMBD/QnxXslucTnYd2bJYjPQIMTSs3fXsRUVOVJAJs9wwCugbFGNqub32C9bJ/gJ/hIOTLANTDW2DUUHUOfngpYu72/ryYHN5sGrpG5BjmzwDVJQ8UXqxY/DpBiQ8HHWb5IlQMZaFAH1tgxYH/EmKqrmQEsSgEMBBjEE2AhcEzyP8meCxhyp2P6hCH2ODoY16dH4wLSZ+/BxDVQ4GCRA+Ca9hJ61KYAk9jLzYUiHVR8lbXqvQu7SJijBRoaMG/S7lrHXgeIsxwxzMmYRM6A0AJcM+Ocp5HZZjlzJHm3rJGyUIFG3NPoi4dxRXFSgJJYu9oT1+CaZNJgWu+PI64NFFVR1D1gt9B0DOUc1GDatzCM5DBSUzjW8algWYfZ3oHvvMZSewuXf6wyStoX9NEYnRODtFUqEC/FH6sWuH7cSVlZQhttP3KCny4W4NfYMMNnWZICiJ1Y4GCxxpYPZK8pZtGZ6L3bHshhhuW/AhHS2GKyJAtQMGNlJvUOJw2q8gxr4BrPxdZld+YHYf8HzfT7OOvVGV3oXbNlkGBT+49+jntOUx8+G5/P8lFLc525p9M2wJ7Puh5dY+YZ/huGoQqfnguCwErqM5tpzWtJeKn9xCxBxoc4553vUHlgtoPjkIBrAgjdadj3kfh7nfR3cC3PDf/Nvc3XT3ZczuXsd4uEcU6kVp5sKErO+x3g2jox3QlifQcr63t+b1dSXL9HsLqD1DPpXgBFuZcVz4grxL+fQqozUSXHznHWo/I+ac8ajm1Hsq7lXKkh32E/M+/pPRtK2/eiJJ8I8ytQyHIs1s9+F0DYx0zFKZAIZv7YRzqvnUUGc3Y7MtYmcXKxxXu4UUfdWXKK9nuq1TSJc3/e2T+4kWcvXzINuW70JlVMSRFtfsyaiaii0SQwtNW1eA7zM/t6XV9zH/sCY9YL/Bv/3gXCcl0nxzGhoI/VGhh99xHtYQTo/NplLADbWlPL3/gW2FagJc+63Wu3r5PkO9nLmDW3+bBgjTrXVz3mTwfX6rl9AK7VXu3b+Ca49vf/5m/eVNVrkjsfbB1gmwm8DiBUxfmnNisZSMzNa0m/ZTXegZkaFjg5OEDl/UQHrCeOEhV7sFFaJ1mamGCDElAAYfGOQAJCWQ6Mo8HK8GZGo02+/+E4OT1jUsE4zB1G5SUhthqYHfDNASvrH/7hHwiUgTl3eXHJJA1dB3/81a/G3sHeuEcjAks4AQipgQJkqehS+FbVZo0FfKzAioN/3BElgwKnNmR7MMEnBVxVcIyFpDxHMn42aJFxzeYmRpkDJchfq8FAHosp//adwnfr9QxIlVgkkVCwHsNV0/ATBFG2aBnm21CCtAVDZOuEXaa/uKbc/yNYIzS/1s/oceXuj/jcTluX15++aHr98FDgWhoaSLethKYAAIwvWIsX5zLsLphjBkwKHBVkxWuD88xVLN5zKPSNuTYrtZagoeKYKrEPaQKeBtYY2PpZ4XmHTanmE1qNk0UoNgq+uCHa7wQyGHwvrMBclzYXbf4KlDVW+Hd5jISJZnaRgjDJTwUyR5vuJBByXQfk7MJYXdEESuN7eIZ4/8jVeA0GX8RmTTIymWE0mqc0TX4wOgU1JwGXACgXaCDJslgKSJhO5IUVGWhYDJ4XeA086SqZgrT87KhknwySfdATXKMkDFJ0MS4pufZ8jtxZa0AA5eIwA3uQYIXWn1h7U2bBOcMxUxU6QW9nkQhkk8ebAnHJpZ6eBS48Pj+ykv7M5yVGBwA2MaywFWi9SW6B65OE/Oj4YJygAQD8KU9P6LMGntX2eYzNM5g98aZ6HZvnt/HTzQ2/vtzcmXEERpMLI5bLKVHWcw/QmL/z2s2mKC/GeDMZpNLvS0ZMNhgbb0yJDQAEME/gq/bD5fn4zQ9X45/95kcyec6P98cPF6dktF2cHruZwT4lYWryom7DNAfHemFHUPkNsYjBpjFbgmsPYK1tIEOEnO6F+0i8LyFNeyXAJvZzADbzxzg/Mb1paQYQ0/+Op1PKECksyW/tZFxdf6IsFGcWQU/MY+zf9qrM3wncQGrtxgUChfE9QKta15GLRuYc9hob25iVLYRA+6dAHjHw8LxwXqBxDL6PYlIl3PS1MkMI98iOp5J7MShxMB+AjZ+B64H/Gp4lG0TY7xPzjYUusa4VpIEtAjYufO8exwvWPzu8QpoLkE3FGDDWwOYkuLbdEkADyLahTPSZXmsA1m7v7+TBhm6hG7zGzDWCa/o7pM/PlBhOYK1YLPbhIJvMQZdAFQfu7OIakB/nv85nSM8loTSwDgbMothqL5PGNmeBzNYU8c0DeIpCCZiNAdcuDvfZ1AANDKpgi2SmmkNojfMsoE+ZJM8562SdEPAk8gmBZ/FgZMMSnoOzpgZ8QcwaxFw668j+jhz5EHYXPL20B3IQnaC0HMVYwGycFAZk+dRr7+iyUHw2GFhssgDGmjsbl+cawTWxeN+Da1gr8l4jwHaIJkX4ErgG4BIxoNaMZPk6U2RtUgy7auxkn4iAazg/YIYXVpG7PYMdyD2ixSSVpS3yipko6HxmMFwWBSje0SPSbKAsMS7fHIscbjc0QNGFDZemXDRzlk/HcQz2w7DTcDYJXNM5pr078k4VLfPVL73iwCZlSTJTjMeAW76HnA9SL+h8pzdndevUOZE4R583wbUyO9+BJkXiRFaXBwrvS/CMjXziDWrGFooUh4cCGx1fhaW+x/FMUw/PaTPE6N+WIoNzCSXGLsjZr3faXiwZE1oeAR8U1lDdYGWJXYy1ZvlinauyVtDaUKHO7+szVzNnLbtrstDWPCSxx/vkc3rP9mS152PzmTTQc5krL5lr7RHmZUm4d4JZO2Woyw9YA2zvgav5+kVyz2TFY9fesl9Hf/1HYNJMWXsTr8Bp60R+5lJ9TIvA4PnN+LHN91332MEmXrPfUHv1e9BhCfDFbmD1sFb/7M9G9znf96Px4L5R5RUXHpLftN9PjFjgWqbQqgjQL6nfW+4nv8+iQ8CyDvqkaFGH5Hp8rOBZgWv1ucwJvfU0r67FdelhdAKk7DYmnFEv788q31wDZn824FpfN2U59PGc+ggMX47lcu6+n8uTGLNrnu96r+SrE1jre+N6Xosope1h93x/t498pRCw2C9rjsUbO+oxF8RddKrilap3zuffxt7/9T/99zxZcllf2zSTcJUfwAJVnqtlPYj4d/zSEPhgM6JJPL3XjuhVEyYCElrIOiGzTGCABEfVcsmFILeLhw0lGJBenEGaeV4AWZgjAHSQSOD11uJwYYW5hvuN7BJJDBKy3/3ud2SigZWAz0ICBxnh9Q+feFhuHjft+sFwO3d3UcnC5ElmVpIDZXwmgj+819OTfGjCyEHyyaDo9YXecGA8QJ9ETyRL7Up61lDcSFkwpng/dZVT5CYpnMzkxWgz4JAOsAs6v3YVVcZtXG8vjhzICq7FXpNMRbI3Smzdqr2zKsp/y6BejHEz0QWSORypLmX76paIZJr3IYad/tgclgeTtmrOWQCM6MBqeQsTzhSZA2AZeBLTCFIGJLJoCGFzeYIgoee7uQOCu8ZcowVWxt5BLH3lnIgwKSfogmcvbzywKAMi4lIJ9hj04f2lomVwDckZri+y2wC42mR0/0iIw2jB7UCiUSBXecDNao7Woj0bVLorj4H5LGbESzAF84AsPHmUYa3Ii/FwIHjFPVFuGjmqg9l4rAFcw/pT1cIhtj8i3UGRFBFcI5NHiZIkQGC3ga0meVCaacSDDWs9/ghwCq/kPo08Fsw1vR+TDkspxB50Qwx7LGQbi4QOrYXDzwAAIABJREFUEjkmfWCY2Sg/AKSYDV5bToTxKMNwlKwS82oC1JWwv724E+gjwTUA9dqTzFwDWAAjKc51PeeA1phnABfRMQ9MXDKPkBizKr9Hxhq6fwKIuN8IrHh4ehs/3z2Mn25uxx8+fxkP9ksMMJuDjesB3SEd4AeQECvS9+IugJpLvZugPGYwhgCSCKwZ/InseO/thebtl6fH9FsDuPYXv/phXEDidbQ3rs9PxtUpWGwAkfblU5UOyngGWxQiBMw+s1MtvNTAHlYzl+1Gewb2aDDW+CyentmRGexaeq5twawUQMFdxYxIMlXJTlOQSRZRM3kPA0q2BAJgwPwDS+30/HRcXl6O03N0DAW4dkbJrpr1uAOdzcblDShAmUbsTaIVawCsrwBr3FMtj6INgn1GuQeZ+5/zkZJQJufwP9TeCcBP53o6072yDIA5p0YH8I90Ut6IJRVgogkQClIA4ZFEElzbo3TUmkQ2Oqj1TX+w7Ximx9qjmWwA6NUpGucqzNhxjWxmQDnoVn9/emYnptsOrj1sCKzdbsByC7j2LN81gGvsPrk30CrB+WqRlhPsTiVgA0Jc5EMXbjFlD+R7RhY5mj5YAs3CVgDyyUTRGtHJRGDNvycACGDQoZoVMOY4oiwUbLWj8TyOsIaroO59Oc0zuDWryJb9FaBkahMFchNwyANjGaFQYYBrsJNgKYk9dwQmy5MtXmj6uxTSKnSQA+7uj2Qh9vPC/lTaKyQ1LrZwgtqUrhbgGu4D4Br8Kw2uRRYKFpubNkV6D3aX9hXs+0tpKBscGFiDLFTAGsYYHcEbuFZsdxX6tHeakVJNA+dZd3JqL0Iy7NQ8QiqBCa5pX4y0OMCKU+li9ikp52c5ryMzvppLef7lhwxfzL7Ae2Mes/AisIyAqGWhVfDQU2KMqIKcCtSYH3iGVShr6gXJnCOb1fyi/D0+sI19p7jfMVZsFvjIOVFcfFGRKaqNALRJghLPrcFI3kMKX1hgzVaC+539jhIrFUjl4iPGhXEp6dx6PZqIFbjmQkMUDik+9EZPsTVQsUvACguOVSjS+RLFBMYjzPSckxNcm/EnfQ8RK6UZF+PGMOr8nPmMzTA1QJRmB5GyTcTdK83XyRiteWARpGPc6cjcRdeZt61ZP+n+Wr8xQU8H0YuktDHXdB7WR2nfW5Ew8u8e5+4Ccub1rmCjAiuXSfr69YmXOXfmJS2up317QfJIXDOB4KU0tF/vrvx3Pv8VkOBtWMVZ5SO7pJP1+7We+pV+z993e67luj8CD772HDIm89r0GVyeH4CkHbzbBbzsyvvXdxewqoNru4oXHwE7qf/s6kzq3bkKNVk3u55fB1GIx1UXYLHW+/xbzlidq/3PP1VwbT1Hds3Ubz3z5PGyzdM62TWPds25+brdslAdTTmLfxm4luL0+p7WAJ3WtWIuSfhnPqsiVZjg01M9ef0emGtMPk2PXkyqRpX1lm+GmQ5pJurLnePDnULMGZgvi92FAxqDB7YDEoHyXXh9Y3MAsMZwiMhv6aD8ywBARAKawxABH9hs8L8ByMaGCPSFeFaHNiQ4ZeqcipKrSk4WsfGSwXZ/P37++WeCa7gGgjCmmQP4QkKCwd48PvLwxf2wGQMbDEygjkCVpWHppIZ7YdXPnjW4bgTkAMYi62TjBSepj/59PJ/y6jF1OUluTLLxntMIXwE6xi9y0iwUMcTUchwJlgJHBV5i+IjmHmZSTbYFVdcATCp2jZ2F9yPAYA+4JCH9UNYx5APJG1UWUsBJBWSK7QKGiPk126EnTEa3UERJksx6wldV1snEq1lc7IqrCjfnfe57cQ8KMjUnLVshy0MRugBLBeKKFNXNTD8UiwuXlHmbgyDXnwQ6GwrH+O2NCRneT0wPzN+nqohxDOzF1A2GAWSpY5MZcFnHrfKTtSsQVAmANhdtWpFH4nVpXBCml4LCFyb3SEZZUXaVP3JlAbPyZcK6JnONa9fywKD32C8MGgRUg78angVNviH/9DPM35mwUup9qGTKbDe85cu+AA91V+3yDvlqBZDm/SdJMDjr4pWDRydHADeckKhiLhZeJM7xfcHzJ3hesl6b6dKXMF3+4HXnfRIJsDN9zacXsjXIpHVVmsw1sDtIGpEZ/uHhsViDZCbA62t/nJ4du6KvjqNgrQFcg0xu+wzT95dx9wDg4nncPb2Mzw9P4w+39+Pf//TzuCPYtDUbztA1vY3QIAUejpYtHntteA8hI8/ecUqMxJaIaf+W0kuwhMEm6B46BqToJ3g4rs/Pxm9/vBq//fGaANv50f44PRjjCpI5stiOZFoOQALgj6VzAGhiJR+/RLF/VfQAkC8pur8Iuj2N+/s7/px7ypO6sZIkYwNbdQx1oxJ4bxo0l1mSEy/LQpWMqUAiSSgaGABgA7B2KtYa7ArA3jNoBZCWjF0y2SKFFgBDP8Fmuj+92GKMKqYn17qZw6qQTS9BSdg1Z7FONV/VTAXXlGXHxMd+a3xm9v3C9YW5LPYI5pLZFXuYa2B7Q3K6N97YMXmPgC4XDSRpz2hOZLQIZxWKTtuNfcQkmYS/KBr/4FlQPvX8UrJQsNcErAlcI3Pt4X7c3N2xuUHAtXuDa2hsEOYaJNAEbuIn5iWekkzhGAm+HJnQ1B3sQTZKwr5zOM4ItOnswD1KfgdwDeehu/06sKqCiJl73KfYqEUMXEkZsVdh/R5Q0niE5f/yOPZfn+Vy2vzVeI6HOVDgmoF5N1/hmeoqaqTbie9Z0CLAtjfe2ODE8u7yhFqa5KuLpyXCllxo3q/OD/e0KLDX7J74+KkmIJmhtlefpSULxT4H1hyk7iIVL5lrYVOaldXAtchrMbbYCyAFxX5wfCzmGp6Z/Dk1xmB44k8VIBvIRvYvzfHFUKqzkGtE9iEYfsod0eHdTGWetdiDyfCerKzca8rR7wEHBd8B1yo+LnP4YBtiHCKbpUQWoNWjGlrFTy/2KukEXsBQrALQ1YPFy8lcm8BRVA06Y3pFveQsHLdVItkZI/mpY7/ME4CQYWXPYlXYkpXiFjUlihTGoOlJb58jxCNiOk81QxzFBIjJW7NY4AbX0uVb30/BZHamS2GUsbu5OQBwp0oh9hFWdPh6pLBRkyQWN33eFcjpOCKAQJpxscu6C9BiFiaRtNysuohrBgboQSzA2GUVr5Us1BMo8XMH16oAnUL04r9L5dBMGrMztlTNCeRM5RxPmu3bk7pYDaxBtj8VXJvraplCLoCjhlHnVcu8Yv5uf15MD3J2+pzTz628aGDS18C15ZU5izG7Ukm4mW+Nhbj+nY/uc9fr5j3OPLsDPd8C1xYg0Y4PyNiWMFXBtPbzJQS7+m1dhabbCnrqc2Y1r7T+tQfUh9Q7L9/nPbg2fx5pdZ8DumYTJHIurVGxFWNJc8DrsZCMdLb0tb7LozxC7T7/KYNres47BtKD/13gmjvD6rViO+d9aw6uAN0lYPx1cC2X1wHT9XTvgB5+1ok979Z1A085R2y5EnCN1x51hME1gcYMFKYK6u/+9r99kzROm7ySziU7IQEEBka0ZgVi/U+G/6MHkfdAxTjSQYFtAtcU3Gmygw0AcAuBOQ45eqi5QoyEiCbR/J58IwiunZ/zCwnB/cNDGbmzIyCMtt0BVW3qLRGwpwMSH7zn7c3NeLiHlOiRslB25ASwZVAHhzQD89NTfgYqh/g3/dYsbQ1IqEoojPO3bsag4E+UeiQlMOBV90TIUmgG//xEWdEBur+hfbgDe4xzGDzShiuYFWCpIIodKO3NRtaMGWgxXc+zipwU7wcprej+AowEbIl5R7DEcsEl2uwObOwrrw6MeX2v7M2F1LXQQZmnNCYbXAX4DvRT/ZPsbrK1ZiBphgEqh0Dh2F3Vch+zE8hFcaJU4/OqJgtqeKHAXlXRHLQ5AiZIwE66NvpWcCN/MYBfATlh5k4JGbGeCTxL9pMN3JW/yAtimO+Hg4YGeKaUUAE0wPsHXIy8pYJSySZkLh45H9iPlr8udOquWr8ADFa1Hp+BN8d4lgH02CO4nI6DmCPYRNKQAwBbumHh3vXcYWTueeOudgWu2WeKARn3VSWWHP8DJUjpEMomBgbX1CFOQBsTKAJrE1yLVO95GNx0oJRDjvJTy6ZTVU+AlaA4BzQlQO7ylS6PNEBuTCAAOZVQ1Dqxl5elHmBtYRzZxTIAYwJ/dhtUh89av/TA09pljkUvIkmE9veQNKojMIBHfOFl7FJ5csjCAYzhOc6UVkHGus8mBtunl3F7vyXj5/bxZXzevIzf3z6M//cPP48vX77w+XaXD5qA04wfsnasC8gdTzkjAyCLiStZvvYdsJ8i5T4a9/dbMpFggM8kkXuZPTL3BplokHz+cHk2/vLXPxBc+/Wni3F2uDdO9t7GxckhmxlANgq/NSTUkNOxCgwj6icxoQhcgyUAthoZa+pQSwYbu/Q+uVuopPeb+wftYaksm1wdPz4yQGkur+503AfJ3JmyUMnhuarlwwaPRzTfIFNNMlB9ocmE/NXSjIaFDHfsjFSNnoOc/2twDeCMmWtmtaYph4om8RG03JnFETHaKtG0rxmWGp6r2ii60upAGI0MyOaG1xZZWpIN4jpZULDPICYl5gQauBC4wfhjDwKrOuCaC2T8EOwH9FjbcD8gQ3iMsd08sEEQGvhwHsEnj2w1+a5tn57HhtctWejdw8O4ubulLPSWstCnEXANTQ4muPZGj0FJQ5PozODdkI+bICUHkH8j5zye3fHxODs5Gj9eX4xTgvth6ICdDbkXzlQVWDT3BeQLZIfnnAA1Amm0PtC/uY8RrENjCoCkr+PteTv2cO4nmTYTsoM0SvbEYo90XcWvNAyYz2smBpazwH6CZ6HPNDNlxKKVH5+Y6W5MUlImAUdirkUe7+6d7q6t2E1jW00yDK4pV93V0ACgB+aTQFDJQjF19LzopeXiA4JWscLTET77P9jfYAJCYgvGJ8YaAJsYh5T2usOuJNY6X1MkSAEgrHbGfi2B7OAa4s8C15rkOizfxNszmZgV85kouHMpgnEAM+mgm1yye68V51rPN81Z9KzFXIv8M4yz7onEdW1wbfqDFZ7lwtn0bywWcRWT7bnmWHKdTOu49k5o0Cgs2Jz7aqJkiX08b5pcawJ6zinyfOiHamYvmqakYU7Zc2hOTXAtTTu4CRYwRW+61uU08hzFfGGXO+E2S5yxsee5sfTKI9L5TVYtAteSDAaIoT9g+Im2lMiZz1iD1igzloydh+LbMNrCLsP6+OXg2rqhQcU4Ba4t2UfLBHgHuNYSuXru9t9qeeZ/dObaOjFPXrMGTZTwTH5TT/W/Ba7Jt9iWLCyUyU4ncvvIqBND/1JwLefrLwHXvpbML3JqPk/vM/Xf+Yo+fu/AA+dRyWZ25eUdXEs+uRh7F9/zPX5ek0ZzrBxjLF4z/7FgPs7MaokcLOfYeyCng8i8hPgjez/pAE381KkK+eDPAoSp2sJcFx+Bluv5GvDynxK4tuve38/J3XNwvX71vDWuExuIlYB/amQs62/XZ038afm5qnMsmWu79pRd+8m37rPfS1jP8kGde1Fnru0E18BcE7DQZEx1aLqDViGXLfj6oIqwc2P07sjAh9I3BXSSIyHQPbWRqA5cMMHQVh3JEw5hdoVyAwKCQgbX8NiYhB8IXANwhyQWzDV1SIR5t1gDOpRn+/gYxOIgxGGKhOnLzz9TRlSeHUazUb3EZ6BDKBstXF6Nu4d7HuxIfAGuIWBfSyrlB7SZRqlgrj2CSSFQhuDCEUC0dHbc0nONX6en07C1g52LyRiU1N4eZoylo1SYNam2zyBQyReYeRiTHoyQ4k55BMAT+0p5QoWpIimGPL9EiVdiK7aaku+5mU8kN5+vIMgxSjNRV7UxstRs5JiDYmjEuFfBp+j4fM6QXJEFJGlOGCEE15wsKkmSGXDmTO49flhT1qAgNdVPLC4CnpYYElhjJ85HzmwBwLg+saVYPTZzsQ43bzSK7VtVMQ2y9vY4z8NcC2iZgC205V0I/ATXso7nM8DrywD5+YlzFfN9s0FHXIFrYH2yQj/emAjTa+31hWsQ14t1yIQFZvWWSwh8BYiice1yaHZptCw0LDtJdbXVkukB+ZTZB/FeY9MTy0Lr7/ZmE0tBAFyC6NeDCEhShVbXH15rW+sBNwPM4hFkrmJ+UGpLT0CZ8WNyEiBj8xE3L3EDA86nJp+WTwzNVcpzMObJDLJZ4bC8080yRFgQU/GAXRvxmfEqwxgANIGvkIoIGCsmnpAkHh2MezCBHu5URMB6wZPbOyDQAPba3QP8qgSu/eHhZfz+5mH8P7//aXz+8oUMorAAMA4CGtS4BXslAYezU1Gh7VUXcK1kMo25hnu7f8A+96RxczMXmsTbiwqsNXiq/frT5fjLXwlc+9XV+Tg9HOOY4Jo6Kp4CkEDRAYwVABYGq+k/BeDm8VHghj+D8mkAjI+WqcMg/0ESRMxZdrh8s8efGWrqXpwmGIFgfGp5b5WAUgecwE+8Tj5U+Dcb50AWenZK5hotCijTtU+eJWkA2ijnBKjKhA2NGg7dFdgsW++V6jCp4B9MnAIJzBQV2ymgsfZfMSwwb+yLB7k+2GQ4M89cOMl54Y2IhubYLw9kLB8Jczp1k0FCL8lBX79IzphI476wR0m3Zlmog1jsAVgrANfsyca9Y6uuoWBNkk0OIBTecAbYAKrh64ENDdAt9GHc3N+Nu3iubZ8Jrj08vY57SkTx2hd1DAVzjfLH+aWCG2IM+9SU9EuBHq0YANSfwKP1aJyfnYzfgkV5Cv8ueTnhDwOqnBn2W+ydajEeYqmJWVuFAXtF6joYVspT9XmrcUkbYDuEBriSJidsCsnfMBfiO6Uukj6TzIxRYciNRtCNFWcxzO59PgooFYuGj6uaNIQ1Ps+iCaxpLUhOaZmTwTWsiTTd4HVbFtrP0S4/lVE/wDUDagbYIrGY3UI7uGZbAMtDsd8BXDs9FcsQABtAULFO7ZvndSPeUrp64+eIB9Mt1607LXnl3ncMxpeLlbTvsPzQ9hrdPsAhrIvPrqQbqNMSi1+TxlTNc1KpV6wTua1DAPv7ibcIVi3irjDZ9MzcuMWAqwyrJ4tF3rEGPrus00BlWKU6dZXUVKfixkZYJzYEglKw49miCZACqM5O23osOql6PvUYx93FtR4na1gWGfbpjSdkwDUjfWQMlLLAiU2x6GbznUh8Ehvl2souA/MZ+zPsHgpcM+vdsmeFo9lfdSZPdv8EzACkcbzMPotKg5Le+p6BeP87z7t7rn2XLBRFHj+nxNR8BtmPnJ908EGrV897d6L5/eBavdXMaT3PHcutGC27EuTFr+5gwXwtGe6/mzncQbaZz+gM6gBSruU9uDbnclQZ33Pd6/fnM/UFvvf0b76arimvGaLrccm/NR7L39cT9aftYNVkXfVrTE6nebMcmw5Gzetw0ze9yfwdx+wCR1JgioXO+wYOIecs72d+yhrk0+18BKgtfy9AdYg4mZ/yS1OuR0Wdz6Ydb7sY9oCFGTcUNnb92T1eUx76TwVcW6/FrwGyHz3f9+s5zSfmipkWR46/U5DpKKs/YNc1LJ/R1Gmuwd/F/uHq4K5n2T9j/fMUG1AIXHTwptdpY4fvYq7Bc03eBfPAFMgwPTA0GDMQE3ytS890nIeAF+fyziYCn4uwfxSBq8i9KK+wIS1kmk/wJUNwNcE1JNlgXDHxd6UTCQsMnPEHhxz9DwB4QO4Bhps7SRJpTFMFGoyj9fDsEARWB4IA+L0J3HjxZ0t287B5YEe1s4sLJrZYyKcn6BQK1schGT7xOeO1oDvaBh44CSoArm1pao6JgO56ABgAfqjL5JZjwcD//MLVOzGhItvIsDLdi7fTyzMDlQ58RJaZhCBE35yHAINw3Xpuqqh15loCTTEVteHj2tSJVQkq/giMkw8SJRWu7GVTp/l1gJVqwOD5VGQmfT7GBM8cQWYMYenzsy9gjf4nTpyKYYcmEPChAoBKieNMWsOUCmgnXzsYcYvhpiNr3jslA056cM0yppV3DJNjm+wSeDTAxuYYAdcMGkpGLJlkQhkmy0WH1piyYI+rIHClpA/fBGsNbEYEY0myOmNxF+qewDcgeVWzKVUW0w7JLaTTGEc0pBC4BibOaclat2F9EjgWmEYQ0dea4G6CaTYbbqCoPOOeeL/yfLFEkxXrvXF0IEkPpT1kekiGkWYGAFeYxPG/+rv82TROTOowcmqSqMokma3y2Ak4kXWnPRuMOYBnqqJUdfk1HWIFgKRiTu8/jxme41L2MDuSkXVhkIIeODF4dmdBivsItkjeqY5+uugwMJQAYqzxhdfgXrXWCPp5jWq/GwTI7vD1cE8mECFGGM2/7bFLKM3iIQ99eiW49u8Drn3+Mm7vbu0JKWAa7w/mFfaCgGtg9TBB9P5C1qdl3lqX8OGb3oSbLRi6SC7gHeROyV5nKB6cnxyP63N0Cb0cf/HjJ0pCf7g4GacHe+NkX8y1M3qt7Y39txfeL5kpbgKAtYR5CXkouykaWJd/pTriUhq6VaMVNDgQECdgjWzjI0hsAYIcliwhQZpAUGd0ZEzY7Nh+PHMR29oAICQbGJyOs4vzcYjO2Zb9KlY0sw+SZwJvnluUfkMCe8o5ap6r568Su5Izu9st1kDWnuY5xl3+bUmqyhsP69xNfAD6BSi2zVEFnZyDANe8v5GBDXN4suAA6MRDT1Jh/sH44PfAiAuwVmNGtHq8Pm4JsL2ieMQkFGygLdlrkIaye6u7bMPyAGDQI5hrZrEFXENDg7vt47jbPo0vANTgJfj0ygYHD1v4rr2wWYeYa+5KqWmpbogGqrIv4BYIdtEzL+Aamh8dk1H5m0+X4+LsmIxJnm9muS+8LHMOer3j5JCtg1hUYqmlYYs+z60G3E0VzE+xfCeLqF2vjuHyxVLjAds7lI/j9G2Kt6MYdmpYsEWXYhvNq6FKunemK/YEIVOBTfCYBDNJPMfMBUkdWwKKvgmuMQjNZ6tRCyXv3CONyzbmGsETM9dSCabnJr/AYhVrDV6TlINavlsAW2s8oFNBNgdqKBJwzX6KZp86zmZwTGCwPLEaaFTBvTZrPU1XrROoVwCcNDuS7lmE1nbQg2UBM55GDlHUmAgAm5JYjRObBhDghcWAvNZMZS+8P5JLMXIkZe1ATD4Il8xOxWDHNyBCQNEEYjIfsjfESh0AG1/b/URThI/XVM1hv19uhnYQGlCxxbQv55olreyNpfQagWuzYzf+rSKjPczsPRcNTYG8nH+KIQNWdHAt95HggTOgrm966CQHkpew4+MAi/YOmutwgmsTrJmNqBSfCTAVINpAHskTesZU/osECprPWeKvbMmJrQPu5k0+Bq2+Dq5pimvM1+BEB/oWF+t/fAso+yhR/u7f+6XdQv3MGHtbFqqi/vQ7TlyHa/gIRJlj/P6u+1ruP83j3IEXmFjQnne2D2sKDBUuPmwNrmWd5kXxepvP39K3zJ8G2PX71Efr/7M2Oef0f0W+4KuMIvbnJcn5vNT1s/wWYLML0FrPE6zjafGiXLzL+tIpsuxxHDCFVffVeZetOUWWdi+7nnu/nz8/5tpyZpVLAs+j1Y3X+bfcl96Do8vfe/c+BiwXc6aKx/O9tWfmOhyLf3ANbbZl55lT8MOmKgasa59tZzYvIwC93nIOh67rCYocFzWyg5bfGmNOx+NdFvp//8//kkKYyOKUdM4Og31jF75mCYHptvl5JqI2r91IOV6D9y+miCuOeA+wNE6OIcU8lowHr6PkU9JJBgf2bAPLAoGxNk1VMQG4IXBHwolDDECFEkYlCAjiFHSpag9gDUkZ3hjJI5IAXDqu4/r607i9vSVr5YdPnzjSSAwAriHYgIcOEjks3vMLSFghn1GnS3qf+dpxwMdgOt1SH7eQnaIL44vANTAB6CuBJPFRyS6Ttkt7fIkdJtDJ752qNuV4uI/JtssYT4Nie7xUBQy3rM6tMFzuh0BAqDRjoOSvTTSM8dEREu/J7Jrg2rw+gTYKxh6ftmoeYfP6BFRZbFlU+iAxhgBsBGzDxAY7Ix5UqTQT3CHD4m2cXmj8y4g5lR4b6U5vBVWTyZyiLFTzOaa0y+6crc02A1Cj7AYUxdqSJBNjSEaVEyoyxdzVUMtBCR/XSgZUuYrnsCV2AIEhg7PfGgKxjBf+m6CtAz3LTmFKxsA8Cbsr8gYCvdut5H9kWbp7pteYDuc3esXE/y8AKT93wdZCZ0A37rD3XOQNSGHDKDIEpmCa0l57ekHq2IA1+uSB0WYZaBJWyaum3CqMxAooYGaUIoC94wRQrANVTVjKXMn0kZ8e5yAAGPpWCXgTG0TSNYI2aBRSG+aUpOQgYADPjsAwad/WezHJIRCIL81fSkMJpGnfgk9TfL/2DwBs6PrwejH+5LUmoEtSOzCowC4Eew37EanKBDEFrgFskNTudTy87o3f3z+P/3DzMH73h5/HTz9/Hje3twI82BTgiawE7JVY22QG4rlYnqyEIAm+ExY338gzwHoU0xWniIFc+K+hoQck8/BTOzkZ1xdnBNd++8P1+NX1xbgioDYIsF0ieYZnFXCkl2d2BQ2wivdBF15YBABcUzMJSXIBesbnj38n6A2ASZKsw30B8gRzCa5BAjpl9ZH8FdCq2dS88gR+1HnGiqjY0JGDnpyfiu1kI3zC89j/6G0mUC+ea3iUkB9egD0a778UsmhMLllZ2FcEBgt8FhSXQzzFDczDeBLJI+iN13OCwolZd0twDR5USxks9lFca2SmCbfht8ZgKpEGQCeAazg33ciGSDEuDPMC8l2wXun/KQ9QAqCUuW9ZkMIawXgDBArABv/Sh8etmGvsFnqv7qGPT+Mz/AMBrj2/kiEJL0EAbAHXYJYPdRyJQmBNr8A1+uQRcI/sUOAapdBgrp0cjR8uT9lsAwxLfD8go9gfWn/wj8MXvofnE/ZzwH/6v1ICqm7MBYg7eQEhHFEBAAAgAElEQVSwVo2L5O7rwspkPCUBB4jC/WSzEehi8EEsNp+9zRcObFGC2viin2Pv2unu2gZsCM/4PcIa6GdxYqrIpwQC4L4FOEf+yrOhNTQIU2bBXCOrEODagWSpBNgEhkYWGnAte6IaX+2NQ8Z2KEBAVQBf22P5rgFcYyxooNSdyLm3GwVPIY77GF4ck25nE/T54lqKxC9jEnsFdxcPeGxwbQbgjbHBTs4zwdCZEjZZVpJ+zqXkNIDPugFpZCayiYGLP1zX3ufiyUtUpikDLJF6QwMGmvyLrRfbBJ5xLlrGXgXzuydIunZ7LgdCrcKKGNkFsDWP2nkmTsZL9opSAKRxnydcTmUWiVoRKr5ls8ihGDX7VljmApCUxHRQRNUq/REordiE92bfaO7jlgPGl85plEqs8W1bMfHocenYC3Ob8QAbgqhTfRoV0MLDxcTEabre6YcX5hoL1gY7+NpMDt+Dfn+yp+daM3vQzZkSSqbIkhwscW3GJPNzvm4ZH82zXN+nD3ED1/p8eT93aui/+pdd7/FRQv/RG03LxLneOuC3K/Hv977r2uezmjnr167r3WfEK/D7hsH7wFJO+c1x6E0c2l7TPdXeg2utqUYHaNfAenmHKebi+6ymR/a0XfMpwNZHANv63pbjVzvCh6OnfdLWLWbncjsJXbABgFEpgd2bDfcj1l6tkV8IrvW19ecErgksnQ92kYd+BVzre8r67+t9Zte/1Rp7Cd515loHepXzT+uZXYzG9xNlN7jX513fI3ZNNMU4S8yqXzM+gYoc+Gx7LQaIVkHrA3Dt/0RDgyQGBtZwCBApN3g1gQEPFKuT8dSZwWEH4tYVl/yMcjH6lJy4yibA7ez0nJ05cfhTYvj8zMYFkVwguQzYRm+1kxMDCEpK8HsI3G9ub3jdSH4ge2SAhW6jSNoMrgGQwGEI82cksGA73Hz+Mi4vL8b11fW4vr4eP/30E6VFf/VXf8Xr+fL5swyZHewiiUMSc3V9TUkqBhmAnGSf8mKDTw1AjQSq+O92iwr+hsAMAB4GO9ygBZLhetAtFOw1eDRh3DBm9OBC8oKufK5AEhhCNz2DdX3yCyppFbnGGktFuiroDbnNBA+4NScm5Lp4Hsfly6aEdnbZSgdJSX71XDfbB94//IjExBFLqfucaW6IkYGEd8ozVNGkjGtfrEbJQyfrDIN3eKIksAx/bc4s1t6UznJ84psH7yCDyhXEln9H5vTUihNc8+YUGSSeoehnbzZVFn0iflM58AKwpYpM/55qYT2ppUja8VqNo9hSa3BtsvBiZqzgL5tBGI4ZZ4yrwONHypqRQMtfaW4zCiw1NiqrzwAV38ezQ8Is0CxSUHkSBfiVNFJAFV6Dro46lC3ZtNeUWGjwWpPUOolo7wzKTnAARZhMTfkPXlNsCqyZ/bAqw1ybP6+gqYIRgPCW59kXRdcnKRgDaAIrkiVjNAi6UvI6N/wEqKrsOxl7i+ScdA8lBvYZ4LShxx9AK/t0gSV0dDheaQiPoAZz+si+kPN3VemWlyJkyOr6+8r9IwCZAnN87gETWSTW8F56et0bj2N//ETPtc343R8+j58/fx5fvtywa+g92UQbdZyzfB77I73esCfF+Dfm2SXPmd2EM11kAo7WClM+A9ABhYPzs9NxeXY8Pp2fjR+vAa5djR8vz9jMAJ5r+Lo8PRqnAFJhOA2WJBh1BktxGZS34zOqyGDGGg3INR8jw5IReTwa5acGlliYvVwnAQzJIpgSbUEIkpzLey3St3R11VolIxr72fExizZ6xvbOM8ODY0n5oT3Z8Mztz8VuoYlg1dbR3mDh3kwJKBkeBubpJej9DyxM7S9KNMM0cZQgiqMOBAKoUTyAwVFMOrM46SOEe8D1nZzod5HEWiJZO0XANbACA7ARXDMAh2LDozuGcr6a4YtnhMLXnQDhACuRhwJYu7ffGsA1gHAB175sBK7dUxb6qE64aGzwBKaWpKEC15RMcAQNSANYExCW4obYWPQuPA64djiuz9xQgyCOOpGDDZ9HRFDT+yONbJv/a2TsBAz8ugD8KrakKBoWtDzVOjigbTIeUfD/lJcmAPAwejgn9UDLAF5FIYBqYOsLXMN6poTBjLaw2nSeQ6C6BNfWBWuBa2DaOmDkNJrJ/pq51tkNvAcz19g8hIAe5qf8JHFfYhpq7yRoaMAmzREydrTIIriGGOlonMHj0Mw13AV+XsCmWe0M2r1G2IAH56mbGfDMtedZ9rZ9Cur1p8bByWbOjySWwmmmV1YliZ5ri9dj9zfw6HdfzIO8NnJmbwEuKMqDDc+LBWDv/YqXYHWi5cbiWbz4XIQjQ/f4xAUEFTrU0CoWLPh5Y6O2TANjkzQlZxvXE+w/fDYK/G2dsJvvcpINzAHMvTr3J+dP4LTBvDBj8E++Z5nLa74FMMM1sehZgJRiRV6twxX9W0ujGom5wKIcxl2A+ZzNSjYbhvPX1WLtHfGik72H1gOKngKs8TwKBBRaWs+K54VZbt58yz6l7tMerbU32yNXvzsT0a+Ba5NBlAe4lOfhfdaA7/y3o9GeaK9Yc1EyhTL9UXKa9wwwGRC7J7CdAdXzk5689td/7e+7wLX+nnN9LmPbXZ+7uPYiHizH7aNrWYN02McWIJILOZqSDrRbvJ0xmXvPbtbQ3JxciOnrtTcOKN7NnEPKEywr/k5wLX6aKZTU3peF5s/vYMRirvk2am2uD5d3A/qd4Br3r8k+7OAanzniGLPZWOR386Y89w6wrcHRCQpm7S0v8t3rG1D0nwJck3Jksiz7nBez+YM/C6umqqLMKfaNZ/WtPeDDufxHgmvZP79nDeaM1S3slsMvr3+JHmd+vAfONaFx9EgR+QvBNTQ0ADhQiWJtFA5UGZhmk8gElN9Vbe0Gu/tF8qBqybDaogPkshQJCYZBEgSb8IICuAZAjcn507PYFAZjlISq01e8iNIWXh0zDxmMgtFBwIXG3GaukamGwMSHJ70XxIDAwbnZPIzPP38eP/7ww7i6uhrn52fj5uaGQNlvfvMbstZuvnzhIka1HUkpZadHx+Pi8pIBC/5AVkrmGlkyB1wEBFpS7T4AuIbEGODas1rKnxxzYwZwRvYcJYvqRod24zRIBaBHFo2ZCXyNvWHIXovf2apromVGBFrKEL+WQTEUOYEKyAFwNWVzAndUfYN8EMkdGFD0onoEq8cBV4zMDVDhWWEc7u5uOW6R6IZp1VFqVfEUNBFQwCSOVIAHhJLjo0PMmSW4RlkmGlYYXGPiwmScTlRie8TjjWtPgBXlYfQqmt0d46eRaiXmMNkCTD4V0OV+32D46sYFaloQ02ux45TUHQgQMcCUA6CqLqbBCv3WHCaY6qAYm6UOFckd9dlixaU6nPFcbG690kOpnhg+WB/xoPE2VFV2JoaNWRcpKV5AEMEAHcHjsNbqv5BEWF4N4JodHB9nvd+V6vis0GvNzDUmp5bzqtueGx24iQFZbPbXKS+9BKH75hOm2GafpUb4daKt0Ql7LF1fmTARuBWbLJ0utVfYKLz5zyw3fDMM7M9EKecRumxOyQ+TPUt1jiwjpKTdHl0vZGiKZYjfJ3tu70BSmOd0r1PjCDKDPLcBrsHLit52lDJjekoy/QowFcn52xib1zFun/fYMfT3n2/G55ubcXNzO27v7sbN7R2N47cAS5lEKQHBNYDdyKTKmRznfRp/MIG3TDbgNdeBGncoyHyj3J3A2vn5uLo4I7iGhgY/Xl2MT+cn4+L4oMA1NDM4gY/SADD9xKIE2Gt8Lunsg6CJXT/F8KVsn40TtBYiByPzzv5qAkXEdKCsK16HTWbPfcjADO/Taz5gMQ9cd5/i+xA0OyJwBpAKjSXw2vJVS9dgg1XxtMNzB9hI5k8STgcDkhPKLzLG7L0pSnwEabhN4NBNGAzkci07OGISZzkV56uBtSSfZEXSl/JQ6IVZPPSmYRHkxA0ZDigD1Rww7Qavx+8BAIU/lO0X+D54/vg3nst2MzC3AQjXlztxg41Fj0vsu6/uHApWGwBfeOahuyj++xhZ6HbcPj6PO3S/fQDDDR1DX8fDMxiar/ZeE2CT+LDANax5M6AEUIrtBIYPO76C3X58MC6O99VUAx1rXeDDHMqZGXBOnuiRe4ppy2dn8E6Mw8h7mw2ASNk6P8wKieQzrElKAPmFtaXOr5Dxa883IJWYmMD/9H7EOPL3OaYCuMhma5LRaX0lgVFvklChppMw7keNmabtVus60uViUJnZmTkY6RsDUYKeAovSORTgGvcSgGtgQwNUMfsbLDN1i461Q5hrAOnR3RUFGQwk2reARaeGNyrAmvULXzGsf3t0llwbax+sL3cV59J4M7upg2sz3Wjs+bDRwpyKJNthfTUUmow3gJPBLBTbBINWjKaOrQH1FPdgPLBjYR7DSy9+tuwmb8aw8XQBMW3vktWFmLLaN22W7xiFRVuCb1J8LP7kPDWvLmwRVuntBco2L4k/mj+ztpgJXvPe0szG4EIkbXtp/75K1jHXyZTShuX/tIKh5Z/VjTGD4NdOVcGMRXujA3VFFlsyXdUV75rr6Pxm3keKFvKe1Nlhf8qwAbOmfeYpdpx1htxLfKII4cX/MPK6FetJoMX0XuyJYgANvu8Ci9G1fu1PMQk9vnr+/h3dYMkAGftbiuvZbQlrezZtjei475LKHVPLFQZNs36t3wCVVowXzeq55vonCQSdDMavscGq8NreYBeIkh8vf6a13N8/4FrFnZnCXwEw+7V/7VrzrBXDaKzrrF+NZgcQcq7MeTiBt7yO41BjLFZyOgtrnTQGWAN/s+Y726fugVulge9vgms6h/q86Nem253+bnq+Wot9DeyShSp+03yb++/7dRJABgf0u8v1mL8DXRJr9fmzGp8O3uZlmR/5WX/fmtfr+c3izZzzeV79Wdeyastplko8A+rgaGO3uuGvzcM/HlzTM+jgfnCYDnoqb0qh+ysgYY35PF9rfCsGfr+vzLHO+p0P72vzg/sh1GokVVnt5HVXRW/bFNXs8n6493d/+9dv9JVqqOe7h76+aAcH8/I825tpKTc7JgKWRblijoFmkm0Pqww0QDWwuACcsRoU6rMT5iQnYLOwUmID+NNTmX7zUHflVAe1Ph8MA0kG1cGJSQTAN/jv+L2QrKFL6JWBsiS8uD92/XS3QHgRwSPmy80NgSaADvzsGPHDxLsFqAnyATQgbVNnULGSEHCw69zREZNFeNIAGMQWiuojmiaQ4m9gjA+ZFelpuptNLp+J6wBAR0o8DJfdCRCfE2p7WFoAhJgTOWlGoq4OovJhw+vwPVyLgDx1bcXPbm9uCTCCydQ9PuQ5p6CFnVb3xvj8+TPnFkAd0o6dEDJJ9L2pIipPCyUdM1Ga8wVB9DElogo+X+zf8zyOwFxzdxgCazZiF4gGzz57IoGpxuBIQFgO43SGDGNJ12bw0mwASgk5vvLLw0LC/bBazw6GW74nvo9nqo5TY2weHsRkBLDsFva4fiQDeA1+F9eBZ8TDxAnYPFRmxZzfY8fEsKvcFXDXJl9AwpT2ScogwBBzLkEXkn4yyVihlV8cpV3+PMpGWrOJLslTU4neaW7QHwtrhkmOnzNJAw7CT8HgOoKHjsCGyOHgtcNuijaqjmH49FyTDxsBQqzvQ8nGGexgbVCOJm+aeG0B1CV4AsDMPi+UxRUwMVtvy7NBiQ8l4/YZzNpRgqP7gCcaK/qeFzzE98GIVWdH+ducEKzAvMV+AcA810tAiAen5qRADyWK9E96fOKeBCALDIUzynnGeAbocHc77m4BlN2QrYtEVkypE3pnRRp6u30aT/vH4+FlsPvi3R06Md5x//rpM5hsX8Y91jHYEZBwY/+ipyQk6WqwgA+lGNUBdxgUYX8BVMFz2yfrzIWE/f1xfno6ri4vxqery/EJ/708H5/OTgligKkGgO3saH+c7I9xArXh3huZa/SksmF+DlzKYslcE/AWQ22sg3QwJdvo6JisSJ5fSN5djMDbJo7g2nVCkL1PSay6yJF56C/uD2mEA6AUCXP2LTJi9giuhSnNs8YS0dgs6Gcq9FzAPgAAKJl+rwPJJq4VXYLPYAUA4BU+UfYblaQSnatzXw0oZH8BFT5UpNJejiSPSbHPPH4/sjj/nY0JUDDBfdoHkPceibg72xb4hnkQoI3o3aqhgRagpKIAPNlkYsuvx4288iALlRcjumUHCEJjgid5BKLzK5neaMqAzqHbcbPZjM8P2/HlYTtu0AH3AaDby3h83SNzDX8H6AaQjQBx8yaSk5ZbpltKh1tAF0/Jn4/p8Xd8MMb54RjnJ/AGRHOiM+5L9H7lmTVl6fJWU7t1zD0y2Ay4sQNsOuganGKOgT2Fp7+amCTsU/KT7twG1syaxRBjjFAMITjaknt2W3XTIbDv+977Fm+oMNewrnmu2tN08u/EZjQbJ4l7j/vSSZEANc/tyepRnO7x5hIRaxO/H5BIwJ4koOiETLAoTRnipeV5gGcnQh72c9l85EwAoAb57tkpngnmP/Zyd1sHO5YxI86RxEqSgssj1XTCwmssZQ3T+0Vn+a5kuxK75laeBgcBXZM0pKAguZ9l4SUnV5wQuXLAVYIxHBuxURE3Yc+vZ/2sWE9MqReu4UqwzSRUcRP2KWgCkZjaTX1cUMiaiOqDzNTVH7xmsUdYsirLA4F9eHZicQsI0z3L3kDFyLCntFcrpUoztzDYNfu7xxn+rTPsSdJWN8viXHJhM/FhPpP35ESbcbHjx3qWLSlXTCV4j+swDFF6AXeGsL0sM/FTYK5O8iYgdL+0+ux0B81cMhTNaS0gS2eSr6Oxpek36MSc+3H2ah5+bhrRQKZlkqux/1Zy2ZP5gH38XhXDDLB5/1yCa++my85vrAGIb/0Wc5aVfUetuZb0d9AmfqTr1819P4DsHLdd17UGEfq/1yBC3lvPKGPdAC4X6Nfp/PozvjU+u8CY+WBn4bvP8Zo3DdjJ9e7c1wLQtYfD10UW3RShRSpgnuM8PiB8wAOv+fqsHZ5sucb1fNDvaO2W1UVjV328JyeIWb5jxpdnrO+pcPoVa6uP9RLU0UFR+2y38lmBZ7vm9/qZ77rnkJjqc1afUfFBKa4mkPu+cYY+gWf0d4LLfR5+63q/tYY/+nl/3yUQumTY7pobeu7fA679sVen3yMrewcInhGtceL2vTw/okArlQQ5O5NRKNBtf+z97//jf0NwrSOd3Pg8Mwst147Gz9ZhZ8aEw8UMiq5Fg8jN0CAaPF3UiSuHsYzOBbgclCQUyWWatTF5wG/sgzUFIArvcSAQY0+yI/iGIRhDYB62ASsp/mx2cXPXLdHLzVxyJ7fpZ/Y4Ltj5DQ0GxJrA6UMJJ5LfN8njEPBCWgXZJsA1BHIMfggKQRrlCoETZ4xTvIIQfMuYVhLXgGsA3MBog2cb/iAJv77+QQluGhfYRyIVuWUigbxmmo7jd+ix4eYQAoqmn0h5k/EgF40fjAKMPUBMjK3AtY1kBgcANLXJ4n0g7yFrBtLYZqArTzgF3QHiYLzOz1sx5ybI1jyQbISsbkiRryT4AEvAvlWopiaAQoJzpG6wJa0xc02+TZAgixGGh0Nmm7vAZWwpUbFRbZ+fTOqLuSb5FSVwSIrTSdABEJ4h56VZi5GhEVx7fuZ1CFxDUCeJIsaTY4gOhAx6bbwc6UKc3rwete5icqy5Romn9xn8XFWMadiKTLsHqQWu+Xpxj/I4E7jGENQMociXaqyLTahkkH5X8YUh6KGqPJJqAHS6Rwet9p0jkAiwCcCvfbDSaU8m1m5g4Gc3u4a6C6wBWq4TghlOoixlJWBIz66YWiNxeSFIoa6d2kOwtqL9r/vzFsdA3I05CmRl98ywLCQl5XtQMmPj5chzwJqFvAyNIrCfGehnUh+pXfMl5JpWtMl5Cr+3h82W3mrP0L29wQvymHshmECe/Jzv6G5MmefDRs+C+/LeeAJYBtnc3uF4fB3j/hGecPKFu7t/GJ+/3Iyfv3wZt+iuCSbq0zOZQwCZkKSX144ZfOZkzGTU1UlAb5BXASjC8wOwjILH1cUlwbWri4txdQ5p6Mm4Pj0eYKkBYLs6Ox6nB+oWekSQ4nXsmwFKc3wzeJiwCk0Xey8sBgO/Yo0CNIlsHIzhdPrFmkwSkcqYC5pOqgkW0k/hmc9ADScAOmneTuaW1tVkGarKi/MAiam86lCwkSG+9hs10CFLih5fJ+qAiksioxX7Ba5djE2sB7Lu7OWjxigv9qvUfsEAP15LjsSS7FcSaoadmBoONlPFdfdENe+YQOIE17RG0IFZ4Fr7SgzgZ1FUDZ91cmF/pvfaq0G2p0d1eaXnIz3XME+f5BHGpgZPg55rOE8su8I5crvZjJuHDYG1z/jv/Wbc3m/Z2ACdQuG5dv+oDqJo4gFpaMZc+6FAVJ3HCODV3anANcgG0VAD4NrRYLdagGuYuwX6V/fiNFaR35diIsx7QA9sWVKMrvhd6eD23gsQqwC2yaCcBQs1LxBQprMPQAYKeYEjJKtUswCCkFjrjnmMcxQLId2M01ig5IeUaOCMmaxcSYJ1UzlH/E8XQ9x0IeBayR0Drpm15EQ5zLWAa2LMQTkg9h391iy1oHrAXwWuHbghgf0H4blGcO0EUnrEjNiHUXB45boBMI2C7CxEqjAG0DhnvvGN8roMc3kP7PN0wFvSgRrLdSbSirkk+393dnSQDvOtQHnHw6WebgAPHy7e85B7EMC1JXNNagXEi/xj1mRibawTSj7J7E+X7GUDIclTBX7Ja/ZoxgeJG1zU47lndlcKnHh2mj8qAgVYs9Nnsb5LGeFCXAvgEshVx8PIMDPkanKCws4sviq5mY2ueM+Whup5zrgxSfoEFCL/nCCXp351Ry5FQVj1VMi4eOGsq+w/SnYv1ke8LCcAmHxIZ9W8nkrVlALnKDO4xjEuYE3nRe675KtryWHlF+VoW7FwxTErRoofs99be4C3SPvSTVaTdk6x9H7Jn/estK/9thLbXwquhRmcd16ChlmbLT/9YBwWQFhyWr9p4uf+3wmwZYfUKIVAxWfVbveXAmvr+3n3+2FftfxbANIEgno++K150J9MxQcs9M336yBQSAqcNo6tBHBPsCTr82v3zvykAXT6jOYjG7SjgcnvZpH3zMzhxef58cRAQXumsYxKkpbMOr5dPbxCWyqPqnz+OxbD94BVfVy1pZtZ1/fiAJ6ZZR6nD6azc1F3Sc/7fHUP8PL/6A2/416/urr7+9bz8sNY/eIadP7HAtdmtOM9OltiXbsnO7HcaQtDEpoLE31u8NnbtxP3RIDtf/vX/7UeJSe+DUA7SpuJ1xd2JZ+NkB36pgdPVXUf9PivwbUEi5TxkMp+xORDzLQTBgDZtdQxUCyT45NUJgUc4CBkEOwukZBQYHeIf5IYLk6OUoXyPchbSB0oEfTT3B2+b5CRkvmQKuzLuL+74xRnV1NLT7/c3NI/if5V+AxLAiVPysSNubz8riDpwv2oWQQkOALXcA/pFgrACg8d37+6/sT7URcpvUdYU9zsAqqQro4E0aAPWTU2wg6LI/TzbGYlWRBKjKAJHfZkbH7GicHK+aaBa9qx7aMmYI3G+WRo6a7JKPEEY/fOMQjC8RCoqtyyqhTJaQ4EJhk09p1sKSXYOjwF2JgZZonHwfGhOhxVUi4fozSRoJdAMgb71FFSlsq5Kf0+rnjdWWNVQUkrejOjllsFAr+waJQwI6nGtYq59kzgKqxD/K7uQ/5kAOIoLSZC/t4nrh++YeVFRkEQ792GauafN4F5gEIaY7ZiGEKWsKpTJ8ZJgSmYawAMWRl3WMxnUp3g3NDALAokgukWC+CAMu50P/Q+kH+DnQMQBgCbDOfFDokciEw1jF/JmvMzeQGlgohEmKyKeFxkgzMIEtYc2TDwV+R+IsaqgJOVvEen3bsESkSnFugXCJPun5KZI9nBfgZw/OLikntEfAQTCPGznRik8QJZLC3hBAAG3ymAa0+PYjlxvVsuClYY9irsmbg3MF5/+vnncXd3R5BCbQ/GeEaDEHQQfQEYYdNzJ3E3dw/jCxhw9xuyhACs3T1s9HX/QPNx7O6USSb+MECTgEVnDqKtZ4JjSIIvzy/G1dXluL68GpcX5+Pi7HScwTj++HBc4r9HhwLYjg/G8f4Yh+NlgFe8j096E0hHUAkAeJNvwl6PpvKe68Jz5lqJ5Bh7o0AL7U8ESXkeNoZKnWneO124IKMrckACsfK/U14kpgZlvmbG4LOQGFLMxS6UljsbZEsXbLCtKYM2gH1IgEx7lKAHnTdTEjcrxfFVSzMfeOthEYuhO71eEqQp/xTDTv5INt92MEzggU19wkw0swNrJ+cnu4kaXMN/zdLj0BtA438pga2ohKxDdRIFwPbEL8pC3fwFtgkoIG2ftmpcgy8UlmDeD7abGVf4/s39/bi5fxg320cCa/gC2Ha/BdvtjbJQgWtgugm0SYWRy9gb+ATXANoIyNQX9h0x19BY4xwgzjFYUmDVmrVmeSIN9m20jzmPk00NKRCH2HqAAZUYtZybSaANVgDs1roMUzZyZHnjhDWbhAP7OxhqYTIRcHPX0Pi+JgEOqym2A/XcLSmdjU7TvzRsOEsRnW/niMT4xUOLa9wNWCr54usnU3ACSSpAvTxLlkrGHNk6k7kWcI14+Qpcw94uU23LQgnWi3mOxihgrtHLtZhr6iRPhjA73boDJST2buZhsp7WRN2HgAwwZZeSuRn5B9xgEdnPsoNrkSjhe9pbwjDQmhZbbRm4Y8yUFAf0dpzxBvARrHg02AJTDOtbzFuyxSyZrJ6n3vdkF4Dn4G7cOS/57wm4qWO3QEuME9dJpKw523xNPIss1RW+orkSdlglF04KCarF09AyyyQa0zbjbex5r6uuhw00IpMVAKILEpMRYC/HkgxpH9bSTqykw4mjbv+yWUz0ue1zHXMhgLYaBOkjp+w+YIHGR2H06HYAACAASURBVCoTx/F8blooimXdWCHj2EDaWvsBAzkN7N8biXfmVHXkdSwi5H7hDSfALkVmA+Gij4oNtwJdEkvrticgpL+vwDXbeVSMmfnwCxPvbzGz5srS/QWcacjG4j766zWfzN4y+6oDGRNY0hgmLhB4uYDSFpchYOWDn6+YnwHblBwkHvB8bJ+xC2D5JWPTn6VmjZ4f79HXu3jNuwYcen3lLcuBf3f/Yf4r/88S1HrP59BKwcWKnDE15m5cx88sH+nsex2M1DVlLLivet1mX+1NGfr1L8cv877v1fMZmodXNjXL5zZlsO9BwHSFVhyRP3/Ms1sPeQcUmUe0OfcOXDNoGhuJzP2cMbseZ5nr72CxfnQtfY/4yhT5o360GNuY/VbkvnzL/1TgWmf8zj0oe2mbTwGxcZ7b6or3x6JWn9+2juiA6f/yr/7529o8UxUy78OtU4kCgx5E6IjrjDYuIB5AqvJLFuqEBCb/3pzwHwT6CI7gt5bmBfxklwTiQ4WEtAMkeA3+rc5HOjCRYOL1AIdonA92ihMMAhKuxAiYCjiDTnfwhgp7wN93so7DFY0McA9I5HG3CPzBEkGCpSSL2kpVqe09pERcgBdBLxqR62GEDYTrhlxIBrMOSu0Lh/eVrFIdImlubFkNkzDLx7AxghUAEAz3S08pVigFIMiHJPKP2WY+a1AVF1033l/MtTM+N1wzWBkY4zDX2I3P99OrDnxkjcKfTRT/RSMGzAiOEz+rdXLyRJyecLP7EtlGBdjwHeg1RH8VB9JixO2N49MTUv7FnAPDRZt4GFEKAHVA8RkwmbZBv2W28cfCM04A1gMaMTUVXnW/uCQcUgvpmQO401w8ZTIJmYQkoJKscu7DkJzgruQQfN4+PBPABvTOdhQ/uQAH+D7ByX6YcuP2wZggtAVfCGLn5u5K6ysMojVeMPLGmgY7AIAUrhnABStWrl4HYAv7hF01zWLDtbGbW9ir7rbFtYy1Z+8XMXUMOAD0sneRTKone00S8skMYSJnL64ut4lkIBX0gPt45jT55jMQQI75I2aDjZAVvlTlGO9/fHzaPDwcdBc9WGOhSruACq5TS3zxOQHW8M5INPGM2MgFfmv2kYREUJ5ASjnkQ/RCdhn2mPt7SOrkbZg9EaABgDs0a7m8uODnAnSHRBRm8GCx0eCc3QNfxwZee9XpRkAZGCT0tGIHZLCG4GX1RBbb55u78R9++sN4epbZuNgm8kiaAJPZEDR2l5zz+Gh/XJ6fjk/X1+PT9adxfXk5zs8AVByOIxQSDvcJrMHjCiyhM8jzwHoDi5dfgvEi2ZRszowAM7zUxmQG2RhbBWlLxmY8ATGHBVpYau7XztgmPjjyUwjDkLLjyPH9bHjMsdoORqQLPVjTjTHNbn1m/2LtswGM/fUyP/HM2ZjD9+Gs0P6NZsTSf03gO+ZKbAqwR4jNvC95bJOHl1SNB77OXIEXU+4qcFnyY/iuBbip/cCgsXwZcX5aDhqgDReL+6Vkeoy946M6+wi25QvjDmYszz81J0LDHrCjYX8Aj1P6dqJghMIR9mKwejn/VUj6cgdw7X7cPT6PL2Cu3W0ItkEGCmDt4fFtPKDRwRYgFH7PnQ0NdAgyDHNN8XKYa4orAOgbXDt4Y7faU7KkIOMW4F97Ert/msTnbqDwiWRi7li8gCmDwEwcmr/YY8z78cIk5GmK0pqjBDggWO+iT5hnWouSwKoRQNpSav9inNM6RDosccxmEDXS0OznMfpvCVwlWb43dsMyA0qIxDIRkz+bElux5gSwSY4q+Hg2M2jMNdp4xNM0zSbksygPRezDAD2PCNxDMrq/j7MtnmsG144CrmneSs5th6Y8IH7L12mW3RFjo3WzmiVor31IzMI1uDb9tFaJHhoccf9QsKs4wkb6ScRlmSaMnYpqFFHl7YqNhuNVHnyKH5Nwgskm0E+sXcYBBncTc6fTsP4tFl+sEhLDJ9HLXIpkVUWNJIHaT5ax/2RcFLjmBjgCq+a+GoBNOcJck2nqxL0Z/2u5BT4r3pM9MeVo8rr8jCqXMHCFMcp+n3jUsuxI3PM8AyoUuLaSjuF1iif13FK0UEHODV84fwSwSBKc553zZtqbmGDt522rDnaVzvslxtgxZ3oy7tzKw/muCPweNFiyiwKufQQaVCHxHxlc69e9vgelmAbkZjmnFt0aXFMY7eJ8gZ7LpD7/ejcOnofcUV1o1d/17wI76llrP/zan28BNPW+lVu3d/Nb7wLX+j3kM3aBFetry/jO/UR2MwLJTSz5E8G1fh39ee4C18TejW9j88b1hXcQ492eW8C7Bkr2VopVVQCZz63fL48xP9g5f2aVaQkL7n6666f+bt761/L+mZMfgWvZYzl/fQGFt7Tnsb4aXrX3//zsa9fyrdd8dTJ/xw8Xn/0NcG3X2/1jyEI1j6aMPziZ5mcDqEM8Q9HvUAVr3V9rnqUNR6ER57L3DoBrYVPNDaUht4t1nsPivZF4NrS+4AOalJTGLDPvS0xyAaqdn19YiiE/tUh5Aq5BbqPkgZ+iChyYL6cnVWGC/BBVOTJGwA4xa617lMVLi8Cb2TgA1/B9+N1ogs5qj8C1n/lZ52dn6hhhT5g0aIgBJANml4gZsFkmSq+n0rqnGib2Gt4XAFuM7PVQbL5K+aqCIrLIDK5R7onfA+PN3wcjAB1LkXz1DkfxvMLYySwZgBV8WtSxDB512dgB0gVco/QWYMHjk3yiDg7V3auAwsy/niiYJWEgUz50kMSaUeiuXWGV4GeS71oiCTYF5VDu+MQgXaAIk949NTSgn4rlspT5jrdxfHrK/wL4BIOMYGkSKM8bPgPLDiVpfGKSh9/BvwmWEozUWIWFxeAU8k37NwUIVZAGj70JImt8JX/C75xfXJC5hueE62YyzEYL01wfY4zPTFMMraPZmIKAhjdWPrdi5+l9OBaeeyUlSGBkkLpvYEhk8eyrY6hZapj38qc7pi8UEhh1tYVsFVJsBSuU+zipl+wIjKh0p5OcLx30KJ2KwTcAJ4BbZlWycUHMqGX+R1mhAD75F4G9Fr8HSkYtCc1ha6sfgfeteUcA/exi6pCnrpwFrtkvLYwDEX4ESlC6enJWXlbytRKY7jTJkiwxMvlzMMuOjiSHS3dRA3b4JX42iwSSxk9ZiqSIAdgA8gBoAPAAkA3gLLzXuI5eB/c4MHwBAgC8oYTQa7O8rCgpexobyEsNYmyfsObFngEOgX9vHp8IvOHv2+dndmOEJ9vvf/55PD7puT6a8SZ2gfsVFmtBoMMpALOTQ7LU0HH56vKKzQzY6RXPH36T+4PgBVhrANcAZhwYWNtjJ2j7V8WvypV+Jl2W+gJYrMYbKRrY/0qBk2SUBHrtv8fvtQQ5FdMZdCU5sgwmDUQWzGdXj8s/dIJrOpE0v5Ao4axCgQL7MdiF2N+V3OqFmMdHmC8EbMQo0Zknr0MmEZE1e27hHIoXpzpIA1yLN2UYRJq7+iPAthgoTExUeavGC1jTZjjOoE709yTMBEwIxB1ic9Bb41kAXMMNQcpOChJadqrpRhobwB8PnV9VXFKBCWB97A8gDyW45kY9YmnhjMF81DwEmHb/9EyvtS/3D/y63TyN++3reHh6YwdRerA9o2uoSh8CLKqvpoAaV+QJ0rMpEtYrwP5B9uTJ/us4PdwbJ2RJSZqL/QcgKIBhsmobuFZztb039yRNBCdgeKbyecJ6g6chQYzMl/hUBixI10AHowJXJDdio5XWZZMAmxP+BPiMEzjnA+LMCD2eU+ZILkBVAXTzoMhYaQopHiJzrUnWFH9m3qlbe+ZemGsy5MccneCaQEHdD+8pXp72n8TnkPHePE3RIVSNn/BMELiyDMF9AM8IBv74QkGxfATT7bahn8JDllKmQx6tXvcJiH1ohLHGNWT2Uk/iFZsZGFlU5TWWk7lmFhKft85sjZ+8zDgOeH+q3vG7if/ku5dYLQG99jMXiwthmYXDgz3ZJ+icdbdks07Y1IAWHyqTiKUWoFbNJaiCqMKGrid7XCcB9YS0y/sUzzkJsZKBz7N3JHcyUkAYJdPZpydjJoBhj1/SgCZF+oK0nGSHtaZzww0MsLN4YqvQkvgq4Hs6hOqTkoRTdhvGs8rjLsBZ41uM/iXhIGeOFES4nykJ1TOfLPiS1i1YEBrxCA/fgxMz8078ss6/1rlc7kPPsEtQ++jOs6wDAMtX7P7XtwCkd5/S8qzJHJnj/+5TvLcy5l2N1UfgGuMiM6R2XfW7Ia8c2SBwA9eybvt4z4rn10foa2PzDjzeAWqGDe3JWYyy9TP+EDBdvWcH17JOMGdVfBCxJgQCfEYUIKriZ647T06Q3b6/Ho010JOcMwQNARLzawGCrYqpOwsai47v3j9oBWHMwAWtYrRGjh1QKj67H7Crcj/vHs3KM/BPBteyL3qJ5lTO3t/Hvo/xf9bg2oop++29ZO7/337tn/aKvpZ1JGcOxvvSuzBeiJ8dTOA3haK6gliQdKbp//qv/vlbTEo7+v1+oS5vOvOKr1vNuoBJZU4a7zX7vRjfY6KIROTy8pIBLUEgmlQLBQyIxpbqNZHVvRBgBBlLNLaXPxE8a/BeBKucdLKrnNtnq4mBgLqwkwCGQKJ2dXVd8lBJCAUm3dx8YSILPzaw4+hJlKS5y9EMgpRZthNCggaWcLIDY9hfkIkaXFD3QPlTSQr6MjYPm5KvhVmGij7GlpK6k1MmEfje/f0drx8ssy49pBTJ0jsBI2pSwG579GdSp0K8J2S18ks6JziJP3h9gWtuOCCQQgAEE7jqcjZlgmmaQEPeRwBQSmikhpoVWfqF0MRYwBZlWO6CFtYK/e/ozeeGBmRqiV0mP5JX+pWRucZGDmBa7fNemESxgj39CZAoxYMLLAqMH4JYNm7w3AhjTvcqCZEM7lUNYXBr9hvGTsEsvL00vnge+NzLyyt79qmZRQDOYsjAAH+rZwozdq0lB1aNgTYBgjATBI5yD6ZORsl5p3jrIM7Sn2A5ElyMGdZQJKDwSCMgSYbmKcEtzNvt5oEJG4JysdXisxbw0V3sSuqgwBWMEBIVKSmV8Tr9XijFEhsHn4FnFI8pvhbjcICxmFJRScMlE4qvjFgiCgS4yVnyEhl59z1iym32HP3WDLAVW6ykA5aDGkxNZ1w8BuwbXEvHxwzScUhr7mlHxXsC4D2+uBiPAMI2avYRsC5eN/IhxLp6+f/Ye9feyrYlS2j5bWeeewup+TvNoz/QAsRnWoWQGrXgP9AqhAA14ufeezLt/fIDjVdErOXtTOep6qJatM/1tXN77/WYa86YESNGjCBYRuCdunkqwYMPzmCHrBVkzp9p175//7Z8//0718bDHcq2Ma+l00WwkM0MxMjDsfB8AaIWOEeA7eROgiqhO9JuviwndCbE9wuAihOF5X///qi/4TpZvgdtPelkxYEQI0KdEr9+uV2+mqVGYf6Hez1X2EcAaLB1F+ggerk8EFy7Xu4xR8BUAxhOEBb4TbOKBaCr06B01tQtNHsLfsampVFIyuMxthj/sIRxzVl7XUo5uosF4HLSimVCZq/J6XMZkFmKmkeRLJAOJa4FY491DFDty1eBa9TKM7iG54fyQpWHjrItMjLUGAVzosAhz3PZHjQvUbdkJiEcJAnct06cmc5hGKZEIsEUDDDBOYMPKhFPGOdsnU1Guiqy6yIYagDYLOZPMA0T+eGhy0QJrlkXD/dBNuuBPwOuhS1M9hrn5KFKQ2m7LS0A0O075j30AJ8HuIaGHDswLp+XJzQ0OL0uTwHXWGUb1rE01uyjvgPX0jGUzwIY4eXrcnftzpS2STc3V8sNwDXaKs1zAmyEG1jc2aw1gE8eN5bGDIZkyr1fLwAJySQrcIkWpkAABRR5HrIxBNcCwJhFSk2z8dmpjCSpg7xi/pcbImg7cJlzdcR1oFTMC20YtK/GDwSwhVkQYEhHI3YV+Y9orpm5BmAtzDXpxYmZG2CNoJIbaanJlNhx0MSjjWHTH0h/XC93d0gmws7hfKJ74XQE167VVCpsdgZf9mlUCmp2sJnrnZi+WC5dUaCnovPTtbN/UawlN5+YtkBruruwJ9udgBvzJSCk7JCAsmS1tYY9LgWU65mxLNRNm1TWHbsr5r+SBemuqblDnh5Ly2WX1ARISQC8pmvXXpqggsEm9QAF1D9vwLXSOFNpghdUz6vMlXgZ6m4uyZI0vJEtc+l0svoOIhVcA1YTuCYbLTATXyltnQBElZ5ZtsCH6vVklvKUwqCOYZo2BHBLY5sNY7OSbWHpEyFzh105XLUICFoXwy/DY7Z1OlAXbp0uvWFVab0TaDhLk9EHz5U19ngEtNOzYWLGiFHm6kwGx8aQYWHW/Dtwx8f59w6ueSjPhcdnQYqAN6OLeHm3BcysZT7iS/0KCS92efoZMxaewFQc7FGNd+526plovTQr5uPjrg/Daxkocq4hgNQ87vwk59YZYG0FrqXjO2OdZjkmucB1OMpCt/Nsnu8jcGmeL9fc+50Tf2PeFrgW2YzYcyfAw3TLtbQEw2AVmahCmz4A8yS+s1a077jBk+Ovc/dx9t7SGd7HP/vwiwEp3yTz693cjf+QY6Hcdlx3BXNnQEzuz2makuN8MOnPzbmPrvuPvn42GTDK13923H8M5pqkpiZQHG1ZS0u43FnJTTDKpZVR17bFvLI9vgPXXiWGPw3z1hB0pG762xA/nBNFm2JPWNZqO3BkHszlWNJMA/vigSVOcAbwhUBJmcsLAjsAniQK3vWpfJ0Ct9dqWe+MOI7329ffig1QTC3fm4JPsE8u1OERINPpRFDqP/mbv2FWPcwbbGoCuXbLw/0dAyWUXqFUA8EVOVPOaiGbyrFn8aKQfy7YbYtygmvdeCCggIAdse2U+RXzgjoiqPNFedd+z+vDF8AklNImQ4j7YKmbgTkcowAHg5YBE6XjIXAEAXjKOXg+lzRFdB2GSGWhKn8KoEFtLgZoAuDg1IvVh4AK3xpXgAgXb2Yf8bkrU6zSEbE0cJDuIqpuY3ld8zGOfQygM6kMppR5xTOFow4AAJsQy0mom9MaYhMUwLlRbhdwDU6vnoHa2IudpeuLCH1vaGoeIQARrLMG1+DwBuzE62CvAGzD2CMw7rJQsZWwBiBIj9tUJ9TRbNxsAs6xlHe5E2oxTe1MZR6mNLmMm8c3ug2YO6cXlBi+cQ7xebyqGy7OgYAAXSm5FlFuaHCNG0IFTWI0SYtEDmKYFdo8oC0ojSIE4QzAXOaG+RyHX+y0NFKAyPuauabMewM4ZVPMQMS9qFQ7RtHldi65TFZSM8xaWQbXyMx0SYfYj81MCruVJXjsTJs5IGCezVFYWgmQXU5qAVs3N270oYx3gDwAYVovSB5g7u0JnjMAs+OgTmbW4nGpKOISlHnC7nz7y+9sboBgMvpiWocCkAlY3ooJy/sjC6i1GgGuwXZJr0mdQffH5+VEIE8ZXoBrAtJehv6VWHBivGbNgq3SoOdXdP68vxXTx4Af7w0jxGYw6Jb7ttxdXQpYuwYjaGE5KME1MD2o9+WAEHYazCqzO1h2Q10qvTfzPbYnADltKxII1KfszrFi0bojYwBCnI8gmvan7Hcq05Xnr8RD2IySGZCuUzbgdJhTpgu2AvMG4OK9NfHIBCX4JQAGbE2IsBd93OlgAYibb+8v2BMx1+Y8ErDhzoilranEDNahmEXR8RloiRtwMIgnuanLkjEGFZQ6kcAEEJJbANi8RxNcA/j5ZYBr2LeZUBKL7RVaa+geTfaangX2CTyrwwGNDdQ9FEkdloXa3lJrDA0Ndrvlcb9TufL+wGYGfzW49n1/JHuNmmtHabAdIfVGsWWxQhKvTuaamhqAvRfmGliE6laLsmV8o/kNgDU2wiGLFt/Sw2NXXHrq0GtyqbdZcfbgu5R5Amh0itRZmH4FAbiUPA+wLUwX+Ccu/4xeWv8M+6tLy2Q3gG0qMVnaUH62Ev9KCZt+Cr6IT1WRm1w5s9KUP0uZg/1LBiJKahSjrTK+2r+xVgGuEWDjOHRZKDXYfH6WIb6JKRVwjQlGO64E1+7A1M0zAcgpcK1YzmzapO8GwV3WHIH8WtMi7QSwALgWZ7nvU/4GAZkReMYnKX+k7IAbJ1SG3r4grtPcUDHE3PCKS1H+MUE09AAhoOTSwzB2AUZGc1Lepu2emrpwjfsZMlC0382y80q6AMRXg5RuwKBnpyAP86DZa5QBGExfxRTNkipgIIHwCORU1mk5DjYda5kUTn8uge5kWgG0ASQmStjERgAbhk6s92jK+joCRBfLKKWivo8aa81vnoeCA7q+MKEFHBpIXoEeYZsJ2PYqSdVPayCaUdrAuDveUh7ETOTqet9i462hGDC9rytxVK1BXuDqVQWEBoPr4sabAl6sZDEq5qAwpYBk24YJwHCOR1v4VxCpMX6bq/3gn4lEK/v7848NRjL35c05G2gaZbCM4c7Bkx1Ub088wY8JsJ17398XXMsx3z2Dzcm24Nr88zZmP/c3zuHxPLP2aKGiyQr/312h8f5oDeJj0lwzoWKAuDz3Sirq/GPUGtSC5WeGTqXW4Bqw/yy4xnsaZaFhpda2N7oYB9gKuJbzap0o8dDr6eP5Me8QCbPPfOUZTcB/Pvs5zzJW78pCS17gvT3w6K1A3LNg4GbNfPSez9zTj97z9wXXfvX8Ot8v2BInOH8VXNMzyaYwpZfsJznWrGf7d3/7X76RTYVuPRvdgUzAvvjWVysDp1Qfv8qwl6C42EgELCxeq3JK0dMB3KCrHoAiOABc1CibY/nMJcvqAAKwI6drqYEeAlwDiwROCpxzgDlw6MQw+yowgpo07qgF9hMNhNlxyAo7YMS5EAxBK2i/eyJggnOr3A3A0ZHsA3Qm/P3bNzqLAGGkZdMdQgOkQU2HgWIxbqSZo6DHWhnpQGlnhIwE67ch4KBuyovKRnEcjH9AK4wRS2LRidCdB2fg2Ei8Au4Y1gRdeUYMpvf7EmfFOLIs0GBaWARiXlwSPIODxkDeJZwwYgSarLe1AtbQ8IAsJgXKqXEOyIeSynQWnfMsTkE5NmlnPjRF6CgOoXXMA5XNoIuYgE1ktWk0uYEo80sntDTXjssOHRYR/IFZY1ZIAEoAbAJI5KymFBWTM+xD3HuBa87WIsDf7XfcSDBHAeLBqKJ0hc5ysrLOJqORBL7w9+pW5QxvMpdiBwqUFStC3/jqsrLWT9tupIJ89cVOp5eaQ5wbCGYBrgE0Rokt5hw7GkrPj4LkfpaUVOLcTRDrqrBoAfH6Xqi/haD0DeOzYq6pkUGx2CLw7s5w6hTqgJaAkYWtzWooBoWzUSjVbhLpFHA2WFabnwFaM45mGSYCcjIcrDeVhhkAScRSFFsx2mqrRIG1JK88lrI5mjcqJU2pcxt+ag7C9hy13rCGxFKRrUKAg9r+S+sKYk1Be+37t8fluD/KNuI/AzwleAvwBWwbd1TGuDTDUmuU4IODgmKugSHnEjSUkaoDoYJkCcyrFF7izg5GqbVm8JOlxHiuuhfpVNlhwdASEHuVLhu6M4JtAhYQmxcAXDMLKBqdtNGy01RhSzBhkHmWeVIUHwANO02GTQpw5siSdgKgDpAJVvg9sTdhxEoPEoC3tCETvASUZekvQTgA4maJcY12IEu2bMp1A6xBU5MdcV2qBZDZjTxgH5Qdjmacgz2HP3IcZbMIyru0UwtZ85WssutbliNzHpjNizWIf3KP9n4rpqYWhJN2BayFxVlOt0FenIPaZJBlAMAW7TUYAIBr9/cWjHoGQtACUhh3MNZoP9D8RuWh2XMBLhNUIytSLEOUgoppgDJPMSgf0dTjIG1AAGzSXTsu3/bH5fEgvTUAbOwgim6U0fgagcQWXEsWnvcF5trVBcuVwaoE+EvWLPQA8TtL3PQegmsEZC2U5Y7RHNXhZM/AOskfjqtJyQTRDa4xkOPvs1TMa7TKQgOKYTq4JXxKy4rN1iXCmjZB/EqhWuBarScDCOWQDnCt9NTE5ErmPwFLbHKCWxHFmjEyZR3CXovmWspCk5AhW8mJozQbELimvQrPAd3bAbDxmfBcLpumHKASNPLrwiIDsOau4pj7VS0BINlcTu+dV/YL4gynMUP+PddD2G32dG2jxjmLEhdoMwXABsOyZycpbfYpxgLzlt8GYzg+BNuie6b540hSPK+Us6Ziwo699lDJGJDF5uRLlXd6bQSsE8AmNmQzIt21liD1xXKZSC+TIAPknwStmKSS8WJiJD5u1glf7yZnAr7k4RBkZQlsEs8C13hu6lNGzH0WyYiVkzEKgJmS1hWAYHCt1mPE7gI12abO557nLDDWgLDZpdGjq/LO6vopsC5dxcOOEJiVNTIZbJ0gbp9tDXRvO2oGUOhHsAYmtuAa3tcJfbHw+J65ZquUXcAvff9f7hb6SaRBXqeH99cC4sjuzMqEjMMEmQoE5n3ofAJ31hP3HLiwAtdGTLuZ8gOsgrTN9q/rf/f+cH6MjFEZDH5/LIFY3aRnvuOPgmscjiRzXWW1Yq65FB5rVM3Zog3YIFlAwQBnH+OxvdbPg2ud3My9BQzj+e3v614HO7F8w9zLx8w1+j0udxfc3mWoE1yrOXGGIZaxzjUqvf65L8adKTGf/kmxwjU3BBPpuBMyij3bTuLp/08SxT8VcM3UBt3P54frc4Pqd/0RcE1+UuNZigGtYe54M/sT421NPd+Hb6R0Np2yMIOwbNLf/e2/eDs9q6PXxwvVj9wXwyDK4AAX/Zj8zVoTuAOWFyYvMtNkFhlYQ6YRwBq7hN5JO0jZVYhaw6m/Wf785z+JYUPwBFNZIuJgBSCgJQMJwT90nqBxdX+/fLl/WJ5RAuVyUAIqDNSlVYMvlEOSiYGyx9s7Moz+/Kff2BkUpSy4Bzj8BO0AEFH8+JKC4RiJ27t7ioZr03ouhhqDtXR9s74UnEUcJ6Wp2fx6sYjxkPIFaCxRA8yBWAXoQ9CQTM7+LAAAIABJREFUJVkuS4rRQPkYzgGmHwAylaBdODgW8wT/llbdPQOsb9+/S7j6EgyqA58T/q6sqpgv0QJLaVI6x9ChNk0yGmUKxDWueA0z8vYGDCBtDgLWmrkXAxBHDBu6gMw7s9tcJlBMPDE1ujQq7IveKBTsIAhShpYB6gA1s8rFMlPXOmbOnd3F35W1ERAq8AyloTd8zpiHARrwd+rEmDatz0p3LZlldkt9W6SR52AK75NuxAUBPnyRpWgHrLUCdP0CBWbJmMopeG1+VhzLsP42WSqsp2ymBLvJ3hBDAKDaCaWi7phLNo9DsQTE0F7TszIDxu+gELPLeMl24jU+O1gVqEydLJcF4x6lkaNyULKcAtiaGZImFGGuhR1B7Z8wYu2jgE1a2UP/TaKsoFwkMx2HBsCJgi6CzikTEQrhchYAf2JBwCYFXHOCTDbTbLN0HGZ57e0t59EenYWdbef6S/kySxQlVk8mr7dOzlAGFmKHwUaCOaBSvDuVob5pDR92h2XP7/2CJ8SQo7S3dAzGPu4ErIBF4CZtDc5PAP+arCxoQJGxZiYb5nzANdgETSewUML4Uuc6IgEFronhI+fE4HUYFASiVEmIZgUAJQCq3aBjI54NWaawESpWw5ccLxXe4RWVjmmMvK1VOX+z8qDjJXaoADSV0yphpD0jGaowQXIusf66tAtr4hLrwoGfCAJirkkovd+L54LrxXxOJ1DMRyaL7h9owzjP+S19QbLACOqICYznQ7tazJMExnIgsx8LVJfLNf0TNla4uVXJJjc2rGXNNQKFAdf8zI3kGmBFwG4NoUGBz74U+0WWFwBbzGeXL6ueCYJlt0bXDazFWcHzQpko9tDjvkD6Fz8XyRKA7SyQGeWhYLLh+Ty/wk94ZvdadswFyEaALV1DjywN/V7g2gt11wCwoQmHTN+6HEbs2dgPAaja08VOe7i7Wu75jMS8ZKdilIJeoIwX5fJi4l6X7ppUzNiRdDLXmKzovahK+AhcOLnGtRh2jIYvpWVJXnDtGVyjNpfXQgAyBfsu6TNDCOBMsREzBgbUJGMRkEDzKI7+xoWv+wmwprVt029dTjXn0JSb4BqDLe4H0s4jI4uJGCQpVBbKBgZ2tNVcR+s2mmipYMDhwSAkuMaSUCRPZCvQoRV7AV+zPS/WGtmo0MdUlYIqJ4YGobW9cO3X0Ta1PQ64NoOo6aPEaSZYsmKuNXDiUdZEsMJeO/+aL3wCZk7zmZG9Jlsc5mXANc7nVCKaaYUjqL80d3U/ZZUGlcYpS1bDFEsXRflg+pTnAI+l+UYNPHe3DQDc1RiVQddiGl8VpJcdh/8YXTM3giDztsG1BkCwD1m6JZ2ik3CwjWVSzTXs8UNSGs/kg0H57AEzMJfNHPqTVbKt/Vh7QZfrTapY2H76vIDwlBqmEUfY+4wzzDPQe5NI1eIRGWEAbNqWquHMjAd4xbW+1g0JtJdnF2iAINetfSNsHP39HLgmJr2TLaMxxj81cG21Fn2dqQriPN4AFeVHJJE09swet568WxDiR+BawKTxaSXsC1z7MXqwBWdWiyir+QwCkfhJgHPf8/QRtjZr/m07TtOmBWDAz9h6uGfFmg1zzWuX9ivNJWbZqeO7c/cUe6OxOsdcG5UDs5OxY96psccY3vtbzpW1k4RBvCQlfdaluCl3ruSQNzeuh+k3fASuDdOH5PNnv34ErrWeqS1693Q8yzhsL9DrP3ZsTL9/MuDaH2ho8Nkxnc//HXL+yYNs7YfWkcY1+zbTRgTXjClkDQ6HPLYfsWeOeQHmWpzdJHC2RiAnyU85NupEuQXX8FqC4HJ8ri5ZboSMNGwHy2egTXP/heAaS/LM8hCwII2mr799pYOEkzCwQ+B6e73cP3xhkAxw5Ph85M1AEw0lbbfXNyxzA3MBmwqZcnbAFCyCfu7SmbeFbDcwYL5+/UKtLHV6vFzQJADlKzHWuFUcj0DdzY0Zc2BzCFwjk4MBpYAdAmAlht+6b2Fm4bhxAsJQQ5CP8+I8cUQyhrM5QYxJ6QhZew3HRFCnMZWGVwCvgGM4DvXalovl+9OuuuKh5DRAErNvcO6fn81wemMAm7Gg02YKcSYhaf2Dfq64Q51LAxBR582gJ0tPrJslR0RC+WhSgSYXuW62pzcbDWV5YPmpAYRYRTSWI6Na+H807+x8ZoPpzSRi/AD7WgQ6iHYZbG52Yi/hNYGk7v5aIKdLVelUaW5Fdw4gLQFZNpvorlJZYwDXsOkDeFKG01lOVd0qsxthY5ZOqRFESncAhjUY4JLtsVHrfh3EocTxRiwaU/rUdRCgmPWewFjD5srAEXMUOnIE11QCGfADB6COjktECa6xG+qJzDUEqjgWvnCF0U+8u7kjgErgAWsTZcEAfQ1gY97j9QmuoQQoQUMCBh7XgV8cCW5S7mpXzinxmqGZZRZS9meUahE4oaYfmKIqXY3mWpzWCiBoZC0YbT3DC5aJC1iVDXWTAjxvAB4GJ6kphHVpRukLml2QsYMyTH0jUCBTyvqQpKtDmweg0eFEcG0BH9065OmMCTBJ2jIChsEWgn0MMwr3AXYmzo/AkyLrLAkwk+lNCRCVyVYUx4kTBtzLCxqGBCRUYIvnJHBdjL04LQnApfIE7b036luhDI/g2uuzFaAEUmTdCVBDgI6g27pM1sXDOIlR7LJ22H+WgGoPyDFS1i2tBAUbWf/lXFmrjEEyAbTI6YwN1A1D0oFQiSLrFzlQIljM+XyrPejhC5vjCEBWaTrBtdIXTKIBa0UC4kKEoi2puRU2kACLPJNOkXM9OnnFck1Gat2wRlk4M+6wV1fyABo/DqpgF+wVBGypoNfrX0D8FYFZdg+tNDvrYGOkDCbYjcZnkVwBQxNNY8BUO8DOqdEP9fsIfirpg70FbF/s8ex0C61BdBZlWehxeYIW4AEdRA/L77sG18BeE4NNJc6Hk0rD5pqNjyWfPomQgGsq9bwHa+0G3Yshnh+9R4Fr0Fkjc42AsnXXzF4LF1D+WILg2UHQIu0Eur0+S8y8cj8Gv5sVHGDb+RIDHtKU0wiL0ZkymAT6KL/ssjNDO0MvSluBwbWUA3G44iUaIDBjLWVCJTO1vIkV5SoDBQViNsQGAxRS50swkdwt9M3gGnW93O2RjVW0V27BNZlYlehCaw0/2YyCPgP01tbgWpIgAhXUzRe+AtnoZtnjQqnJ+Kb9HiNxS91GMxE9PwQqdrAXP6DLMPUM0tBgMubKn+dAw0ew3lgFeF2Gq/XGVc+x43LB/smyWo1h3hNWHxkcLfk1Ekt6hBE+D9Mr/07AMNfFWXCNZbo6r8pikRiR3Elp+th2JEj2hDQDzevfNoJjV0XKArcVH/R8wd/JNEZyD+MV8IibUPyZ3u80ximrbSBb2nSjeU01NDCQGODQ78s+xr06bMI4DT7Hh+Aa7ba+K59gQAyzI8DaWv8w95y9yLD2bJjgfSDzSLmm9+Baqh8SBK4BQc3P2HEG9dF6IhjgZ+CmYPLxGiQQc1vNNH7l6zPAUR9PvqVgXT/R1diff02NjdxAxXNp+ulbsCmgaGEOG+zrHACxAtccy87xnGOiz1uP6V3q69zoOVHh5MKZW3YZs6Z+/31qrvVxtwDa9ow/eibnALbIG4UIkb00ZaHTN5jzKzFGAfdD+281Xrgtg1OyDXoh95Gf0+ZiiMNcy9rfihTO5yiALY23uppu69dwvx7rpGhJEzgZF8/Pr0B4SOx8bo3os/bjio3cc5z37WvRTiyCSO3K9sX6PhtclzX0sf4DBdfO402ftz7BpT7/iY/f2Xul9mc+DeFt/Jk1yXM6SYp3lS80wTU0NCB7B1pMflI2z3UF2SQTBOACkOEtSuJm4qWOWbo80KpRWeHBra2vLuHEijGGIBbBCQMRZ/cp2O0SRWocvUmPARsNmhg8fPnCYGF32NNJx439zd/8DRsaXFKIHeCayivB/kiHtAAeYlVZCwpMrlsAfXcSn399YTD0+P0bNbnIcvGmx9+tH8funS53kUA7sqsS8SYGXqWx3TwB550lFCqzeiMgBmcQ1wkGmjo06nN4vio5UhCXMtEwN8QEM4gBYMKdRPNeAT1iW6m0CAGGdOfwPBQwirmGQUkpaQAiHA/XCM23BGx07+2Al1h3AU8pc1KWEs9abJITGQosNSTo6fIxlL26ZCu6bzgnA2gyHcCWkTMLbStqdhFck17J2gF18GmwTtljaQYk+4F7YYkswFqX6KRkLMdKBluOU8rJxFJE4JdxoB6gnXeCagmWTcVPh1dcA9iOCZpqs357Y8kfrkkgpANAswITSlVZsdll+ry+K6uTpm/D2JbjYRCS52GJmkXiWY/kMlOMSQFsADwEiOGiWTZqNIpsKZdJpJyF7Cc3PHh7fabwNEku3hRwHzgWgG91uhQYARAteltYu9FYi+C7AjmVJgms6Z/K/KPL5KB3RyfL5cDZDKObJQaSGV8sEVJ4zC6KbHQg4FYNDPA7wDYxb/FVwBPZis2K4DEIZKgTG40tATQwA1+pPUV2kkE3vJ+B5e5peXtW50WULKU8JxLQulaBP5RR57FQ+mxLTwJYs3/IHMRx3WzjiJI82kGwBxYGm2yccXWjUlSWtosthjEicyIBkcdbcZLAb+okGgyq5hHupHs6del1bTYMjgDWSisNoBpL7RiBCFwLCSLAM9Y9mzmwI600m1I2C1CGZegu2Re7WCzllEsS9DXYZ8NROp9xWLTNueTIqJq6EBLK9gbaQUgxHlNu5iQKbBLGE3MXNhySBGSv3d1zD+EYrVibsFuIu0fGcxVQCTTI3lHOs5Btzi/dg7Nqir4IDvPaR4IDd5JETsDj0pczWsIg2o6+9hoDuwGKDFaLAYeaPHkZcl4vCLg5MjXgb5ch4Bq01NA0Bg0MyLiUs8IEC/ctgWvoHArGNnU78RmUQqNLLjqKPp+W3fGZ2mu/Px2Wb08A2E5krj0eng2uAXwDwCZwIuWvfKIeXz1vrFt1M0xZqLq3qpnBPTq9wjZR+w/PDnNWtgzzVqx03YN017CmG1BW8sFjxCDb4vNVxu8kzpa5hiMaiIrmKG0KO1drDUAnsQAZCt6HRaN7BiC9GFxjY4eAeCkDdiZe2o5hzkXfNKCPGgUkeVYloGamci9NN9lKbmhcA0TwWgKukYlFqIznxD0QBDEsFIAi4JqejxOU9HnUyADPBngXQDUB9XTDKnlJcOrZum1OklzfiPlLcM1l32BFEmCz3usdGvVUaag15KLT5g02YAl9xnwhIKR9DKM1XUMz/6UPCe9bvoKZSwksKd5vwBzQFa/D3UEDrKHTqgNQJtyseyRmspv5pITXjnswUibGSru2I/k09kkiIraebCw30mHHUOvN4fUr+hVhSMjpkNlZi8fHetJhDbi2Wn8y0bRt3i+1VhpcE9wkoJBBcoQGhUIG4tN7zPwjvOG1obIvA4QsuTdgbRgnwAmf+egoPBmLHeh1UgZnFpit+RuGtNZgT4sEufEF1ZDE127dQ4+CLGE0c/27gAHZF02/NG1qUIb3hxJ8MyEcltfxaorOoHuwgbSnjPlKxhH2bj8b+OMkM3wOOMj5fg1c0z1yH/Ggnfv8u6Db8yHEg4xh/NzMiw6QxXzXbDrzdebFNbimGLGuIw94oHXNJw8Ucu5EY45smgycAxbiQ67+hjW4vd53ANH63D99JlMvzUxT4whd5l3dQjuxxzjSa1DrMInNnu9BIWrIyvZ577FZKl9xjrPXQ5IgSXbYtTbS8cE4w49ON2AnaaoLpD9yflz6ArMG58rOehyI5y+BaxmnsFrnulmBa34ma4afU2Jmu27vPM9sTvJzwHHWR9mIHtAfT9pf/Ovq3I4bdYjMhrketq/HBn7+pH8EXJvXOOdDfo9tpvUw27zAtdX+pOs8C67923/1n72ljG9VOz5a2OTiY8Qw0QBy5EIKYR8ZoDhhAdcYNBEsAcAEnR6Aa1/VndCZfwFIdxZgFfsDz4aleCj9vL4isIZvLLinvVheCIj/03/2z1hixjITamlJVJyabRYiD8uBZTNkx4l1AT0Vdtpkh7+F7Cl0CQW4hmvK/QMMxBeCAYBNKSkEGABmAr45yPzPwXQEy6GHw86LzaKIaH5ARowDsvW8putrNjAAAw/nh6g0S42ub4oZRb0ws/DI/nN5kMoYBRIoyBerhmwwBqjO8DPwk0g7WC6cJON6cx0B1yJqqXJJAAgCGWI4UvqK90dzCuAanjmApj1YDAbXGNwYTMXmp3LKbn2upGUvNIKCBOuso5JyGbKnXlz6q5I7BpkAwSy6nI6KzHADLALjZb83aJLObF0GGpYgxiMg4273KLF6aPIBKLq9ZTMOZNVxbWrgIF0q/BvzHXME94uvu/uHNbjmUgMwFXEOjKMAXwcYfg4ROgcYGDC2NzZR0jpzYcc3wXc0m/i8pe/E0jcyE8WCY8YbD5PO6MvygmfwKoH5NFkAC4qEOW56Hbg9P9vZLL0YvAnBD0AvsZVkOtGsAEDEzXJPcO1+uXM3VwBwuOc0UmD5FUqzzA4TsNZs2LBiAzyWs15gtsqA5ETWblrC9EEl6USZW8BA6TLMNZUdS2tPoAm7yEYzwcY265jAD9mu17Q1CcLIriSzx53WLHKM8QWzFp1YMz8BxEBnjeXvaDqBRgQEIJQZZ1CEhANLfQA4QqQarD/ZO8yzx8dHsnjJqtQi4O+YX2F2RZsIbCXMTzDVlMmWRk/YSwT0AQy5266Amy5NxrELXIMe5mhwQcemuh8KxAbgirkgoELsH70WbMZlbm60gH3iWOCa2HUEYGAb06kX9sKdl7F/KRBR0CCbqI6W0soLEJqueR2otSOOQAmfa/AccyLSBtWcwk0xUhYmu39ncE0dQjOXGVSzYUtsHZ6Z0I6MX0oXOB+tadcsmZGV9PohkEbWroJzZXYDW2U96llxbbiklaXG2AfNYuMxNqWFuAbdr5lzLIE2c8IJtNhE7hUoCw2bLYvNcy/MtcPT43J4elp2j48Cz2krtW+xHBrz97ATuBYNttORemvQBEXDjQN0LI/Py7fdgd+/Px2X73sAaygffVm+7wWu7Q5ifq60xUzbJcTjUkJ1pQXrMl2N0SjkisDaw90tNQTBYlNJKIA1sGlVHkq5Ac+TJN0UDAdA0X6rUjutQdhZdss2mBCdtYB/BXa4pFLgpQB/JS6wN0r4X2CzApQAIgEX3hb4S+o2yfcO9k6AuQApcS6nY0rgiqBVM/yKvcbEfZe+NUs4992lFEqmWdKBwMxVA4QuC5X2o4E47t8GP21z0pTo9tZAJ5I1BtcAaDaTWbwqJb3kj8CPurm9c5Mid9dF9/fo6Ba4ps7fKWEMGE2ftSQaBNYLkDOuav3DYoZuAkMlVQyuWRsugICetZLFokJo7yEe7bJ2atWFCWwwBKAw9gitT69JN5xItQq19iz1AAC/yyM74YM9PWXI0jtTMJrSSoJraaSAvdlBPUEc2wCBiuuSxC7JCqtM51wBH7UdNxsLzwz7FqtCwh4cTQFKkzLau/Z2AvBPcI1rIgDbYGVzHJyPSpVEHXel59qi7etgcIJrsbENfsZKyy+TRmaeZXU3FRyREfDYJAmnBBbHql0Wvj3laom1JEuiua6D9HEnc6iCRydJ46PLL/J9VvLYCXGwcx1DgEn4868Oln8K5Lw72Bpcy5/PBbr5G8Yydlz72mV3pU0iN4y2NOzJPvk+rq8rmqDVGlzrTskClScAY2PAl5Qu+AjQ+Nk45tnUfY57qXlokHYLUExgZn5ez3krj7AeBPxL7DTFEfA/6K9vwNgpezPBocRkmbecfwba7Pj3mPnipo8p+9DN/xrYMCN1dAvNHjnZt7zWyT6z/UhMnDGQVMyaIbcd64kz8TlugMze33sMj59aI2HPqfIp8ytzpa7RFxQ7Kl3otf2MPd3OJ45bWr/nOB8AZ3N9/RFQ6mdzeX2Nnn9FzDgHrrmWvh5Ilz1/5lwfjcmPPrta4xuW7zv74zlFVrQyPAmEC1TGud6Ba3jr//rf//M3LCrqI40JWIs4Wc4Yj1r4mtqyN5mJcjIxmSMEH6CCAdPBZaE30lv7+ttv1E+jbhGDaAR0ZoAh40gqfzsiADS+fP2iZgYXkHQRcIGgHQ0JEOTBSVcbcDkNCHZQCoUrFNhx6AzY6LIkwEHi2gS2jnpv7gzXh2tFsIjyUWmLIDhQAwRcGzqVVtfT6iQpcVcseFxvxmMuLgTwzI6ZPcBSNQQh7kiJzZrME5YYmS3FANnNBNwtNKwzbp7VwEFOvTRc3KSB5QcypOreKgcyX2Lq5NnqunDtCrr0TJxiq0CMtcaeI1XGVKKRCv7I5HKXuJT3Ya4kkxjj05uUuz1VZ6eIpausUcwy3EOXPbF5gTMXFD4li6k3GQIYGFcCqVopqgxJGYadnMruy0kF0BnmIVkpZtGJOSaHKuVOYRLiOYCxgeco5kk0CNUVNuxDHIFsPP+XhcoENBlxATZasDMtCkQe9iaT7CMbPqSbSUo89NmbWzGx0MGP5aAAmrPBWmg7gB0AHYwLWY0GeSZzTR3hXA7qhcI4/w16Ws88DwPSKvNUIxPoT7H0kqVyYbTdEnTh+ru8IlCNv/MZmpXDDY4i62IA0fHMPbtTpUCQBLJ2Wu3YFr3Xjpdim9bUkj6Pyh2/oBsvgNM48/I63KTAHZDNakxgB/BC7FAF73RU6QACgFNJNNiB0tB6qaYbmoMOagz66aEKnhSrpTPgahJyLcAPdgidP7mupCHIzcMgFNm4KF1H6ZYz8GF8gR2mknloFCnAC9svLEwCsKURaBYbkxNh58pO0yErUC2BlXWmOM/UTfKCoKtBNRPfaUujl+ZOvQD+VGYuQEHAi5oUpCyUWpaewwJIBUJmQTC5kE6dxbTIKgvANhNqTf9MEMJgFqxZsxg1lwW6YdxQBgppAexJkBdASSiY0Pq89sawiQO6kQli49UAjAPgcuK7K2olMMwYDTtKDn93BK1sJxm52c+pAi8badAgmnYUMDdgE0cXD5vJCAJxmLtqDKTpqAYHnCewq5jfcALJ6E7gIYCd4Bo01bDn+hsNTgLiYx3I/qkLdpJVaXSwR5IMLLYXNC04LI8E1nbL991xeQJzbX+i9hrYbADa0DUUHUNPLCVWyXpKIMla85wLeMQuoNdI1qj0HeyoLw/QbEXZ+o3AfTDlry4IvLEDMsAd+gxhXOp3LZoOCOLc9z6J5hPpPut9S/yUSiBx7/M6Z8BjjT1qlVEXMexgdXQMo1NlfCrtJmMtOpgTiEsjgyoBN5eDUy4sBBQomhFG0FEsv0pscL3rvpXgiDRElzDHhyEgyGZS1qniM/E1+oxrgFABnth68HP8bNhgAj6Pvq+vtZ9kXSmwlCNAWwb9TqxP6yCqO7zAKHwIgvmxHRjvB3TArbI8lWXT/ruzM3f2oTupGb4JENIRvthpI7FDsKR9pexf5cCXvy2GIvYRrkeO2yzhs20z2J1LYIf5smtujMH1Kp+BSU6PCSsemLhpP0/AlMspB7AT0JeBsEE++YPDL1zFCu9DmZTLxoeRZIKAN9gXmT/pgorFKjAS14u5lT0M9yHWukp+y1d0YM59Mc2tsE+4iZlKNkfzALMPJCugKgRcT6RbOI5m5RYDjoxv7fls4EIpjACS5iyZ0YbrFdgA38o6pdWsRnNmxbzJVHIcH/CAR6U5eV+GludFu2LWkgxPg76FCQQfYKLb3iKHapT4ejbT3jCLl4YG0kasqb4C/ZrFWPMETZ82YI6tYk2MDlqzfrLXrlGMGRflwxPUSiIjZcorcMUfEDbS+ngaU9uKcfpAmbN8+h0YzPdv1vwcZD3ZEQP72W2WxJY7J/rFBsGZnxkDWMB23d8gHRgcSAXLBAc05xr0S3xfAFieuW0YkovSdnWjHesIFgPe4OIEgXFebyN99SU/oEmov9snzD37WP381mMsBrq+eI4hqTPnxQQRM3fmvj8ZoHnO+XzdRxxf/+EcDqtpsD7CM+CWdzf/3hZKliQ2IE1q9D7tYfrSenJJq/2ps4BtGZIAUz72pNG+v4zN3c1GTPHXcxU1wpOop2v8ALQ7fzpJZNTN8Ya37+wXCrv+4Tl6vOo5fnivPvV27jm21+WYkKKJomfSt19jpjnlm8nxYiLzDAO8eRgv/u2/+udvCfZkICfFvUGJOajZ+LKhtHHRA2M5IEorLOYMJwfA2vFwZPADhgfYZ78ZXEM3sup+6Az97ISJDRMb3P29Sm8ICLn0DufCeaB3Q62WJ5dyWjcA7LibuwGuHQ4qi3TpINhuDG5ZKorNVJtkMkQQW01QfXt3y+B49/hdYucvrywlxd8Brv35T39mORC+onGGawtrDEEtwLG8h+NkMADOKAIMCkejW6nBHjlbYH8oO0JReDj/1xqzAHxxfGpebMoWmM0vB13OhVgaI0AzUyzGlPdIEFGssnTe0nzRZAtDTR01gc6PcpiUtfIerxn8o2QXY0ZQw6supRn6vMXXDVoJ9GoHVQLk+mQMMLLUEmFv9gcWTa6JmWd3DkxZLZ5jZQuZNWzgQJlqg3SyKAzscUmZ03TaKa4ZAFBaQipT07hi3kNT7RC2Hp69y5QBSgGYxbxD0MrunWnjJ6/eG4q17Kj1ZvpYut1EY3GAa3RCy2ArO9jfb5w7cADJsnNDDtU2qBSUxiUG0azAdDSNgyvdNZXi4D4YFHji4dhvryiDxJoFw1Ud3QBIpEyOYDS0/8D+QwMLfEOYnXUcYJJKyBrldTgeJbrICOwS6QBrsUthxmEcCXDbUAZEThjMWesMfHeBDMAmoALX99uf/qQgIFl8DswA11KWQhZCNB7saFS3YDEgsJbVSRfPW8AUS8kRHLG7mJhqyBYT4C+7cENzznXrwAvASHTCjHJ4LegcsDHUXHNzkQjcIxDDHMe8JpABTUoELkOTkmPpjjm8XnTcBDBnwJEAmoG72CO8hpJ4lrHHSXeoTPb7L087AAAgAElEQVQc9OQM5Ir9Ib3CNBwRk0DsnJRzplkM7D7mGMviCMaoa6aAOIEzsg3WHzOzVSwY7EFiHBLYrmRBQLXepGOH6Dx19UOVVYJZovkrEJL36zn99etXNojBXEHXaYBrYGMH2Mfk5R7F+Q7mMRhR1ywNxXMXgCj7rrI4HFtahBprsE3V2Te6dpjLYc5hrjh969JkBdG07aU1SPpMayY66JQmVpw9d4l7eVXi4FZgHDQUTwckscRqw7rkF4JN7HVg3LIGHKNIZEclk9hPUUYP2wcNVDQswNwE64LMnmeyZAGs4Zts4iM6iKrUF1lhAGu759PyuN9THxTfaGywO5yWRwJr++Uv33fL9/3L8nSCntflcniFFgpKEBvECoOQ4JCBMYBm0nlUx2uAa18Brj1ALw/PCOWiANekxxbGJewTy0MJVsfMyKtSAsudebmWHdQFgHHikbbIHpzKcmVwqyTUiUGsC+2nCnZTfg/dsjDTqsMjy6HdTCClmdUEY2qxiYUzoh4BZlVqaeYak51m6zHzr3ul7TLwls7vtMXMnot9RaadNddUIiqWpbjMs2upEluag2ZRUBdU4BrOdY0uobfqSEyQDVqeHLtmF2D8VBERfyrsY+mLxm+hZmOVhS7L/a0bgdjZTqlndBVpzixZwf2nkoUuhXICS6W06m4t/TmBYQUQufQUl01QPnIpgw3D5DNtd4M38ccla6FEoe9c6xFadFiHeD1gVYAdJ0tZAs098Yb3zk7m7raevSV+UMknMGD2fKbfIZ9YW+AMht6/lmBe59SeEzmWAFXwgfEHJpyhOcq1ki7bbtKElg2U71AVh3QoUWkSIM7zxmvMeLQY32aOGTYWfGxwras3zHREvMEkjNbz7LCNZ0IwEMx12LkBrgnAGR1Lab8FzDa41kygJHgTN3Ic3bk+Qf6EaOY4N2jgMtehaaXjZjkQnu45omi9gDj5detn1k/TATblMmyT7CfF18ehFBsoZijbZAA0/kHAlHNzpUJXg/W6twaZZpx5/vPto+LaG/iJjnD2NMUNSErIrzELu8an7UcAjgBU21g3MZVMjitF3uFiHvtzyIwP8A449PHq+Gd+KZDVNlbx0QDMzoBrGbesxXle/s0xFtZ1l5xfmbkf5mo3TZNdbC1KhUQZgNxwQNeAREkOyj/THB+NOobtm9fL9HolPAbwNAERIV2ehwO0yrj4WZe9GvI5iW36HJ5PY+xX8+4H+OcLw7/3LLf3jzHrZaytxGzDnoZFiGMmxv0xmOXxsc7X54CvhvLkG68Zlz9ef60Z/qM523/rufGZa1vPg4/P8A5A/snFlH31nKW3ZhYs1/7QtfzRocouFqHl/P6XY1z83d/+52/asCTMr8eV7wDOOkhrUYlJEMNYzo61uEIjZaBrhg+0gp5PcIBUPsXyma9fXLZprSIuAoBlAmPkNCnbiI2a4NrX38xY0TWEyYLjwZE7AMAj0PLKYBUgHjv/XV0S5MBnsFFDaBzsHQrCY6OH9pEBLLyUAO7kMisEGmDTwLk+7aVPhk0UrB4BKQiuHgrQISPIzh7LAKA5dzgQhNuWb7L8A9oyux2BQzjcYG6sHroEJJxJ0yaurKUeZVgeKgWQ8UmQTgaNwQB1d0TAe1yOh52cB5aAWXDVWi/pOETn2OBaWD7JzGOOJVOMoAvjjq+AiWwcgTJBt4MPQwEAW4AvjB1ZLc6wBVTKJqCgJSot3XGKr2exXPr+KM4agXAETwAq3cHMWlFh99FpLnYMgv5sBriDsNcq7cIxiHMokWRTjdvbdWCl5hXUVHl985zzHI6O1zV06BCAoLsmOvshmLgRs8nnyQYmcFXskTbkWqcI8rDW2oSFEaS8mL0flYTyG46qrn3FhgtoZ0dHml6aV2Rd4dwlE9UAvAgqYkSmHEMqj6flYoE9QXAkEEld+ND0Q0DMBNco9o65w9JVZarxdzB9VP6o+1EjlBuCF5i3ANJjtNNdN6wiGkIDszKgZoHhdTPW6JixHLPBtejjUAeSDQ7k1GOdKRB0uY0DpZReU4jfmnU9LwVCsnTU5dtZbxgTbRIq16XAu4MCrD2VZQrICMsR98pGHgyipUkoJ0OAG/4eYBisLtgbAGQCaPR3PE9pbOqZlUPMz2qO0Qb5ejElZM/VWCZrm+CzM5tIUPA4DpD0TMKISIdg6B0NQHsIUFcwkmYFBJ3SIEOMUoKPLPV2kOngRGMl4X6WvVpcHfOXujEuOybgZvHwApENjmjPS25KEx/3E1ARLEGCa+n46WAVQRdKnPEscQ2w/wDb/vSnPy1fvjwsSMbgqHi2BDmhAQq22+291izZRQ3kk7Xjc2CdEDjT1XgOqPm77lmdb6VJatvlYEPzTRIEbHrA0lhonxpgM8hBnraBNl2O1jqZ52B1QTbBpeKyfUpk8QvHur83sObAhiKYL/WdTsQA1gCwvULiAH4G16ZK0NHogACbmeJ6zgCaX8hc+w7WGsqed3t3Dz0sO2it7aW/9tfH/fLN4Nrp7WI5PC/LnuXqKHIUkCRb3awzEJkAmqHxCsA1BNQA16C7Gs01Nla5vFjurgGuofmKWVNYS2DweZ4JdGqpB45XMYc628215WcXDY9oahXj20ELQTUK25t9w7UpQA26ZWSx4RmbwSaADfMde7WAOL6/mgckc64xWcezBhypp6Zvso2Jx+KeweCDvyGATbKz+r0CWzKIZecCrmlP6GthIE5QUfprAUMCqkU/FX+4wXOhzhpsvtiS2kPAehrl/gMsYFLCdpO2wPIRsqOay1nh8SfYcEdLX862ma/yEbSrpoxQSZFt5JwEY2xFGGYB1rRXZDMlo9nNtbpLscYCez/WAeeEmbxKZjmZMrXgckSzh5s1quuVbZYfGBsmYOpl2aNyY5Sxxu+JzcvfuJe4AkQh4QaUGWOxBSPwb1ZoMDnV/qBsqkrkM7ayi9kXkFiSXyW/T7IC2tM1DltwDfOcu0067DJeEECwXMjekU1udLirC5yss74zkyGVPHJTIFSMOLGkUnyXMTOIt3/kZ1FABZhrBAX1HASirUFJe+crcA3vCfGkhT7WTBGMa8q6KzYoX239jOivBRjwz+3sDag031iC8/aT4odqnrwH1+RzaG1k/LxprX50QOyr+IPgWnzgilJLG3aAzwSo5X9AVoCfMdv2XQDvygcCde/Wd9/CChwIaHmOiJMd+4P1MQflM4CDnZFNl00zwob22WSuTZ/uLFhi4yv/zf7jlbTNFSu42+3oClrgmh9fnoOGtvGC9bPvJlMCOMKSPg/SZ67pp9dXgWpaR5lnjG/HhH53zUk6hh1mwgH1HH3wrd3KtZ8D185hps8B185N+LyWWHxoROa8HLUfgGvGEB2bvj9Jkj0BJBN3/OhyJnVMBWr/PsE1Wbr4sD+a73McPrMuVu/nCdx44MzNz7laf/4D4Nqcn/M0H107wTUKVg+BzzmxZaCNSjtrgVcQMGgQpgWPaLc1TRIoYJMF1f0F2W8wr6BXdc+MP7TEEOAquaRSgzggOL4yTWKuoXwS5VpEdR0ksvTs+obBDEVhEYBhE35VVgydRfE5ZPkIevBY13TsoSVFcI3MEuhKia3El1ymBdHvBOMACOhGE+xQUKTyGzlBKfkk4GF6eztpKgtNt0uM22R9IaAAuEYwiJ20KMA1nA1bnLCMzOKpbBmZH1MvQyVv0htKoGa9LAaxun9lolNmKaPKRevsKp2gtFm2IRB4JCFlMXCkTSWtEpfy+rkhky8Q8NKBlAL+jBWW3gR3OdsGVTasSBkaZTX59xj5CDZrF1rpBrAsxA0xFKhI0F/ZvlcGvCmREyjpsuZxfLp5vn8x9TRW9pmU0XFwJWADTQ8cIAJQ5mtyiqLfBOefQYjLrTiG6HIL8XkyO2aZkTtgGczgZjbKRwl4r+BwmlrNUwsTa33D4UYZoLJQmeu872glpPx2LOnkjjB+/GZFghxdOa4uW2KnSa8HAmsqAZS+EUpBwbYU6wfBGpk81ikks80ONcqu8HeCaGD5kYmn0lAE9mo+8sD7+P3b73w4tBsMeAOGNeunQG6D9eoOiiYGYTU0uBaGQwAbOPUE2KqBhstgwwpg44Ob5er2VsAEmQcpL25nl9pHLq0IYw33HL0fgvsRP0+QV+vPpZ8FZl3SxrFByF5l8QHxZ3AgFtvB63Q4TNZEixOVQE7sAgFxXPMbUVicI4EbQWD/XfNfW43mkhsbEKCWsyZbofkhJz2vaV6q42x3Ag3TVPNNHQfJYoMT76YCZWNha4tZJ906brQGGmFMqwR90PrTDXe6hbL51ipzaX2z1dSBkCWebgzBOfrwhXMV14M9DfqZv/32dbl/AOgGIEpsJuwvSOgAYP5y/yDRbjJtldhSWZRscQDiMIIEnGqdcfUD7GRjCumvsQw+3+70hyCySmWxVg3EpdsvLUQE+B1sY6zJuB6i9jgxxgXLMyVUnNkA7SBnEJYoh93gmp0dgrHQV4NdOxxZIorfKSCA+c6yUEgF7KjHieQX9mzu+QbXft89LU+HA7+lu4cGB2KufXvaE1xDc4Pd6W05vl4tuxPKSAFCpRSxWVeyi90BFAAbAKRlUdIBTCYypMBoC3ONrwNcU5noJZJF3IdcHul9XmvPz9RsTG1ZSn4Uy9KsNTUWiF2wMLpthOb96/JKxpeOS/uS4J7NSACwuVQUc51Mfb/H4FrKRbVhCWDL8bSPNLcHfyWwRgANttTlmfTHBLCxpNalop3xNQA8Bd+rm6LBNYIR1q0y4BntuALXDLhhzqgMFOdTBj8AG1hsAfni0CoJJ/A5SZSAfpHGUIm+bYMbtNCNez46baNNnvB7wBTMlLDHzdQ/F2CRvzQ06nJuNbOQf9x+hX1bA2byY7RXwfaiskNB4vozSvA0cOdQohoeTEd/Bo45b5wlnidNtaoMspOKylcYGEyAPcqzcr0pSRRDKcFql7HTjpkRTTaj7bv2qgbXlKhRQlENIOR4aD/RPoFxVCJZYzBtZTqVR2OxpU+0Bwv0vuyelBcC+mDj2eTHhAECnYNJk70toExYWmSgcx8aXerDhCpJDlW9ZA1nzApkq2BTfi73RmcuQ4I5B67Ff4hOZj0LP4PMAdmbMBnXzJpz83eFJw3xsZFfHWBECBZd3RT5nQAF5wLjGXzWXLUPvY4h12DiCuSY+mED3Aq7M8SPHD/2FfuIkhryEfNV1/kDcG173f2ZquWdS69v7QxI9xFg8FMgIYxRx4UrYOjMta/AGvtyBeZkjg/5Dq0BMW4F8KbDdYMuAdYyhznlPFmLyPEBMLmyRwNc096o53FuDHJcJcldsjy6t24Hvs6jAzdoNSb9TKpubea8htW8k8fFt2/Xz2kDTJ2dDCMBlGlb+8EGXNPftWckvuRSTjx25gSJ/rhv/OiNc+H5939scO2jZ/3hOjs7oP1izZ8UbJ4xcJmnOrc/67kbm/VZ5tpnrn81jwCuOZZfIaRhQHEiOONPkMQUutllqQ8YcG1orkVMGlP0TQL66Xx5Q7HwZhtgsMJ6SzAX1hT+TUH0u7uqwX4BbRsZaATcD1+4CNIwAaAYulOiSyM7Z96ILYSFCvBOXfYOLEFjhv10EPPEm3yyyezq5wVLVgGyo9BDcyAtgKyzXtFbUnZOIA7uC+OJwCXMtTiDZH5dX/NvANd4KgAgAANY72QeYRwxBKgEiqwHwfIniOFHP8cgCL1nOyVsOtA6ZXL8VAYbRybsGAbO1Z1TYEV3hsp9uCQLjpqBITaOML1e3V3FzEKwFPARLAWyZhBkmhWE60aARdF8s9c4z8wq8dCX8yOgrinBWC8sS/RGE3CgwU5pXmk+A+wxYwhdZVOmClZFlSVEu2ndDYufj6aciPPW3jH442fMUgcEiRCtR5fNEcKoKyMj12JAac6LkcXSKWQ7s3f7fMWWGhnTAJDS/wnj1EGCdbJCUWAg6+8GQ9KNy8C6qeIc73hWHlPMTzwzlia+JNuFdetSidLYUQdANjO4xJ2j7FABBQAJAGwsi2N3XZWLqmRUQu8M8NgsRcAbgDSAa3IWXwtcow24vFy+PX2rhgzTAZcRtJPAZhEqjYmzTIAx5Xec3xb5NQMqjCE43WJYWrfQWVpmxVl2LC2uSxybumrqyJugrID1bJpmuIqddEX2KMH5sYkoEyjgg+DKAHeT6JBW1WnZ79DFtdmsSYLgtTDMFKzJ9gQ8mxsAn6sbKFSp5RC0Ht6o2byDRRkhT/EMPKcVKGkMzF4r4FAtJCRkbn2hCa6NEixdtzKfYSUoc54mA2HuqpNl2EPZACMzkDFJ8KS5NMoqvONiWQbkT1mp2GroYn0jkXTMXycSYMfTlAcMNbz3DmL4YD+xtFB6T4z9PRYAwDDv71kWJTAqAWaYqSrTUMl5AiiVt8pmMHgC2AtwjYxk0KwFVGEfE7ib7toCHskopremsryALRCaF2szGoLNSKeN5bim9LGz3AxWcFxoy6VcxUxZzAPO23yDlYJEHMAxNN0AO3uAa2xARM21J9pj2E4CvW9oZHBa/vr4nZpr6Gy9PxyXPeb9AXpr7hz6uGfHUIJrb1dscgA9NpaGeu7wXgwtgcFGG2P2Gco9lwvYiAuy19gp1IAS2W3vwLXY/RbV74RPd05LzlF2+kK2IcLqEfPn+mjgPblKBjguudd8FjAlJpjYa2BkwMfBT76OcxCk72/lTPS8FRgFXNN1MrCifxHQMaWgsMFo4oAkiMZDfhlAt9H5MoyFlP2sBOWjeYQSXdynQEJor+Uas67xWoAFLAyU5d7cYu0AXENSKuxZAX3cQhMwp/NtOvCapVxr2AnedA0N+I5xPR3QAV3jUwEP2WXa1/AV5hoDvFUw1BkoAV/yXRtciz6qLGiAK4GUAorylWRDSv9lL5xkDBtvMNcIyAG49p69jb0maJe9aLKp5cebzTjKcXM98TeaudbXsg1EeHza6cH2D7jmpECSMjh+wLXsS9wHXBYvn9bjZXANr83gPkkYvCugXQG30N4byUzYtzRuSeDae1JricanzD6cMau5EfZ4lTsr6VP+nG1qfLKMH+2146VV18mx30euRL7lKpXsvb9ZSizVdSOT2s9WovVdVQAfLveRrqtnQa742QY0NVmBVzfwMf2FGiuXhfI5WpvuM8Fn3fofANdqby+Kn/ekUbLYATdrAtTR0czBef91T9ZN4h4xAKItsNd+hVdb6LfjWa7tw/oP5wCkXv/n0ZN5LyFdtG8pLDpzbjLX5rVuQSPlwNpHZfwxwDX6juwifwZc24CTUutREjk2ZzMcK+AsMesWh9uOTUB73kfQpRXhos8iOznOGodlA7SU/Q4RYXxoNaYbwGvW8m3v7fPgmhZVre+QOHyuCTImxpzg2va8Mgx5tfev/xDAta2NOGeTfrRWtmPBvdCsyEYk/a7BUtR5G8hNIz/6EsZGzo7z5sVz13bWruDZ/m//w3/xRtTfIqLl4IUS7sUTwyFgQ85WL+J2JOzDd0mNafAoyYHeGgIUdgdFeWTKrhzgKtPYArk4VrSDcFNpHEADgQG1PowYA185geGgEAx4fV12hz3FbQE+Metl3S0E7ygDhWOPYB/BIMCQlOVFdOoNbX0pMB5a8eUC3hPuHMEqrgMlp7gXjAsCA4El6iaJa0RAm2wg7oVAH7uUWiSaZbA3vE9k7/F5lht9fSjhVbJvHGwzWGMm0GWCDnCz6XGzs3PmPKCd6mQZlZ2AnSz9Emc0AwqlXAxBHfUohtA7jA11LRisqyyNHbrY/VE6PfhKeUjANTy7dNPEZgwwjqwy6Orsntg9UZ04Bbg0qBgB5QTTMuQp38PvCLriHK/ANQviK7smVmLNL5TemrmGMtWMJzeJCOiODEicM7FbVHaB1ZoOpvhcAmVkoNm8gU0gAOYpuI1xTSe5lKKk3BFgMQJkGQsVqiWLusqm2nESSGBKfvIrPIkcR4ZSZp40uGZqtXcwOsV0FKxdFcNtth6gLeoGFrimTnZqzqDyGZYa4u90lPEMRWgheMtSI5RW3VZHXQDaAdioCWMwVYw2MEXurMV2I6DPXffETpMNYWOKN5V2xPkOQxL3Ph3cgGuqa3BpCjt0tiA0n7vBNQJvLnEOyMNJHeDDwVExVQqgccBUnQOlRYShjrMS+4lrJVsWbMLBShBItPYMAjIJa/fxKIDtzr8GqDJHMsezL6Qknd2HB+uM69TgGsBwOlbu4JggJuzcYtOsGG1hbYo5pYy9gFxazaEbmIxoscoK8IUtM+O2SlG77EZOiUABOXDWXIzzH0OR/XSAFZgrGs/WogmwVg4VHB2vBa0Rl0UaWGPJMuZuOhDeiHWNOQq2LmUH0KkZjDbqQmF/E5ONJWlMnuibiQoiDCiddOlFtONctj7teAJX7GG4dzwDLCh1RLzj/GVZKMbPbGLYXZaZ30q7U6CK9HG0N0TaUWMZYC3BfuYBxkyJlVl+MRg1LjPlAh9dx7BcOe6w4aA/ubnB2+m47P/61+Xw/TsbqEjzFFIRAdd2ZKYJXDstmEHHl9Pyl2/flv3pSP017DsA1qC5BtYaykLx/R1dQ49grl0QWMP38QUAlCTgOgCJIP+y3Fg3jcw1gGvoCspSUbBspe11y++r5c5MNorps8MyV7TK8tPBOt0TU3bp+RjmmhJ77lpIkElzHj8TWCuq1XOKlmXmPxlAZq+RsWb9VMhWsFQUfyfjvTXa8Dszg0m+pHzVNj6NGQiyhbnGJjTyDTQOSPyooYPsr1kOVSoY59Y+WTTDUqpKYB9sIc27Av8MBLIBw8pfkS4ongMTNGSvQdqvmyuoE71sj+y01kZIAhxzN1xI8jLMtamp+MwSyQQnYbfomHLau8ySWoED8O7YzCwDJ4bDoJlgf3znCYjEhy1wtRKAjpqcZMkaDoAXmx42Tvt7Df5N8E77oFjBmAds0uNKggr4Cvxvxq9kUbAnGIt3s4fobVVQk7U89gXZ6ejOrVnQKd2V/TWDmeCa9p8uoZX/Qkaht0M9j7zP5aYsoU5DjzW4VmxNrjf7UvasFO627zCBtfgOHfS6s63XXAMPsq2qNHA9gZOs6s6e5HjrfW0Dsc8y13DZtBT27yeYkYAvrDX+TLm/77uDcY2w9oWeTfx1uh0VD67LxrI/6ZP2aQN2jT14xqTnAmhsuko8xeHUJ7ZgUI5TxxhAfqgoq3VV6KwAaDLXPgLXfCz6ZBug4+w1z+v7RwbXODa1DqaNEHfpXEnr1jYUO9ONywR2Da1IP/OqorBfW+D2BNcKoOuJM8fs/fg1gFjrmev7fJmmplTruGUehNW7nl9i32lOd5MgzaweqzlftvPq3LzjGvPHszTmfR3t485reff7AMH+I7j2w5GqP/4KuBbrwc9sANWybpkCns+cWWEaf6C3tr2G3gveA+Fbm15z63//H//FWxtq76RTXLeYGDanDhwRLMQYZlMkwBHHx10Cs9ELXGvmmgKQsBAUqF+S9h+HXpkEltQcm9WkgMlW+RXdD6XBBC02rCMEjwiGsAFCX4JZexuFaPCAfSDH/rTcm9ECFlvK8jTyckoJcFgMldsngyMFtrgflAEhyMLiZlfFRbo5AdfS2ACvYyPNexFEBBBK0wO8Rl0b3NOXh9F90mK91n6SRtMzy4wyqSozll1ygjnOLgZ0g5GBw8qAz5MLxwTTjAwXlyjJoUuAukiMH6w/i4sTXBtOYMR8lWxQZpVMLIMHCQDhdHAcqH33THBtv3vicVU2hy5eBoimtsvINiR4xVzAuIfVEYo95xoddOlHCSQAcy0lFgJiJdx+LA0qOXOj1fwoiSZt2iBCSinT3QrXISC4ta6o73d9KxAqmh38vMvdzNRL2SSepxiFBnWH/kECbTmlazZMdEpqfrqjnaewS8ZSstm6bAHnOA9H51xueHau8TvALI7hKaUuQ+eLOncNkLyxkYFKeQgcOeh4D66h1EjAGjNn6Pprxhq01sBak8ahSshYLjtK07Cerm6axVgA1dA/StdgzhUySQOSXy1ookLdKmqxOftGrSmL1bNhiMu5HLjhOVKomeCeQI1opTFw8esp985mH2d8ZpY4XwiwA8RwUqHAINk3lVlqrijzpoBSQEh3JWMgzgYVAn3V1EGaXGStPUPPB0xKgRdhEpCtii6mXh8EJZH9d2leSkVTBk5bI888OUXauwC3nCMGqOQ3ORgwa7TANjdiiU4ff7oUbux/hosbHOL9+94Z3BUdPABQZ+txXdKA7CxtQGTdhoOGiOCyNMc2JyAuQLW7u+UWQNqtOoLiJ8qSIWkABuXd/YOAt5SL3qqTMEFj2lfsbU4MuHHOKxIuWsSrTsl0frfaPy96nizBZk22mwUBXLvyPKzxU8ZZ4JoAOT2r7rYlbSvDjYO1RtDW+6rAfZXkNVNdIj74m/ZqJFKkncSQGM/dT4RszwLX2I2EnUMJrn37ToCK89qlyEhsAVjbH3bqeIu9bXldjs8A135fDngfZR6el90BDQ2Oy3cAa+wgul++7Z6Xp8PLsn9ZyFzD9+EZgZW6hyaOVKdLfaMMXYwsgWvcD928AMDOnVlst2TZQt9SrFoUmclWApCT7QoYIwZxuVb+Ra9MUCClXdEkFSwUYE3PSgzok2CvFevLwBrWtYN9gG24T8xegJIAsghieb1GmyWAj+LZZq6RNez7w73ym12cwThGsgvgWthZmhPzK/FxAbhh27rBAXRwWdKaEsHBruO1bsA1lObesqt1EyDxnPhvlq163KMnSB1KdU1VTBYZk66EoKasdbfiRmD+xSPnvHZSLZprsVfwE7X/tJg7g1lTzCXUHc02AReSyLAeavR+ZrlSJUG7LJP7cTEnnER0Vj1SEXkPro1AGZN60VSNJpaA/PjnKbOXf95NF96Ba/ETvfdzfzJQVveeJimD2ZR9Kr6JzE4z/2dAHNBN15by525ooCeoqgw9LrHWa+8Y8h1KZor9GbsW/Vd2u+QqtebuClzT7LL+ynkAACAASURBVBVoMLRzN0m5SmjGxlViQp83nFn7VPzG+GpJ9Cr/M0rVDNIw4WS5EtoIrxsZkV5jCfRoZye45kVY+FQBfAbXvP5jz3vNDmDNp9HjTODYsiQZdy2rvocJPM49e4IlZQmH397mMeDaOlj9GbgmSRfv3ePEk7kV4BDjyYYGXJ/vxz/XKj/ZBXZn73FcYwA529CVIYzFP3O/PwIMzv1tFbBviUoD5FOjprnv9BVlruT4W3CNpA03f0LsHbueWCn+6mfAtXNg5PnXMrXzDBPLGAazDSwk0QmsWgPeK2zmDcBpvdBUjLEKsFZ+q0+t5dXPO3ZyO19rTnhpZF7lfUfbpXNzoF77j+DaO7LAD8drA7D/7L20m5kzCU02H4qZWNmWVN1s7EI++tGa/OlanQDe//mv/ytqrsW5CFqcCTcZM/mcdDDsWBd91FtNOrUNFpq6KmrWs1umM/zRoJLorLukucxECXezgaADYyolwbWMwCuynGISgLmGe4AjhIAIp4OGCwIG4WEWjn57owh1AnYE8ngDwTWW5UF4WCAhAzjWupu9RpHhl+UVAelRgtFfvn4tgfXZ3ADgEb7S+CEbQsA1dOxTZlBAUxxqgku31+xwqiBX2nZ0NtLRiE6FSjPJfnK2DOcTq1Ai1tKicIbcJbHSoijsUI4zy5ck/BrGijZkUymtI6UgUvpSVaoY0eSa4E1vpw2jMydANN0Sceww1xBkAVhD4I9zh+3BrMpoBR1D3cy07gaKgEyTXmW4sp3S+iJjkSK3ah4w9UvSMTbgge69Oz/qnJoHDHABqFhoVxpH7o7rzZS6KShz2h9YqorjYbyo2QWmkkXaI25PEVyyuMT8g7PPhgyk/+u5Zd60wzbAAmuS8Jlb2JXj4OsCswJrleubIrsCqJLp4j0484xNmkBYuueCEQEmHdh+F1clsM35Y5AnYAyvszoYQdcOAICcZwVD6PamjqDp5klQjSXWunawQsAiRckcGpegLBRrnce1lh2uPRs9nvHNneZVz/kupeMksG1Kdo7JDTPXCO4PLbUEHuwCyUYsYJ52oxAcjp0i63lecV5hjVJoHzpxBDyUKFADgHaGez3JTsbhjV4PWXQEYcH2EYCfBgkCzaItJ1sJFrA6ToIxqG6+tAdYWx5njDuauoA9Gm1Bsd1kO1gOisDXnWizxqIHmPk8dW7kpArooQ119z2V97QOZW9SWwabACVqkNmuVPkR124T8TtAa/2jfk27QDq/rjPqDtHSNMEC07QdY7/KmmJX0ylUT3BNCRKAZ2Anw0bf3pit9vAgzVC/rg7QkjvAvFI3ZyeOyBoTqw8sLQBrWIfRjpJbqLtuBqMa8sTGFrjmTDNtBjokY44BQBz3VcH5JiPHOIvAGuyH1bZcHsYEhO0n5kz0+MQueA8OXVNm4Qboth6z7ZDYwW8qhyV7TeAmwTWwzr59W46PT/w3Gbq2y0huBFxDaShtdcpCv/1OkA1BEsG143F52h+Wx91h+U5wDd/H5fv+eXmy3truhJLSt+X4vJDB1oHTANcs1A9G1luBaxe0O9BYu7+7We6oEQkbJVCNnUb5E8eRNuS0vTzPKlYsPsxKwzAsGs57l0mr/EXDxeVPcA3Jqy7l5P6chgYB19LkgLprYPMqoJSmmZMGYWaMMvPorU1gjYw1loKqoYzANTMvDa5VgMEbHSBbaaaFqStPF7Zpt99bZF5NF9gkyQAbReI3ZaENrgGkMqhGuw3/RrIeAPtUkYASas3fzG/et3UDZftd4mywOODFxWDc0P+NuLfZcAxO0/gIydTBMFagGvsevVYNCUalOlAG6Ns48VM+YJVQqPenwZSXmP2r+OOYKAD42Z1yMH4FXpkl6y6iSabQVrvRVthrs0Ss3GqCtvJfpv8mwMvNfwZor8ZBmy6GcTTybFd6trLn9HOwj9T1d2dzltk6lkjH7glQB1RsTVutG/3bCcxqstGMr+y73M9dzlugQ+nMiVEXlrcMtKQaJNkQ8CnPhhuRtaukj8m54yR1xnX6sAI+IsnRrOIJDs8YscAF+w4r4GIAEgLxXATvZ1J78cTECwByswcZ8jplYor4n/Kp34NrdrMapPaaWgWy54CtYq59HlzL+bWPJzhZX3Peo9klbco8rxVgNYDHDMtkwJ0b+/htzNH+BDJ4d655wDO/b8drdf4z4Foe1woA2hxXc2xd3snrcrKWhISQYYqRrL0nvhkO+SNw7WcjMeeM5hD+b0inlJ51g2x27Cr2mlp5cx7Ws15VSLgz7GCwcWxtZD8CUs+Nv+ydgcs0bhhr6DBYtB8+3v+fg2uJoWcS69xYZb1Me/OTJVN/nuDajz6TYzP+LempNehetnKVMdCrxIM+eP3c5y4ArkV8dToP8ZsSgJRxLy2IuRgMrDljp+5MAjbyzUAQTDOLgCPrRkDNXdgCrknDpYdIHYPAgBF9lSWDtJzamMISu79/oNFAkIegh+AaOppWWZY2TPwBgX4y52LHqKGBGExik3Dh0hm7XF6HMRC4JiYNFh61eFzeiuPjfnFNCMayQbVDtLiE9JIloBG0R6CG9+LfAoTk8Af0rG2PXU0dGFe3VjE0Elin2xyDe0+GMET0LL0rcPzAMpImFu5TzqSNccRtk4VmaWo0HZoGr6yh6vTh1GQuiUGG8RHggGeaQD4MPpaRIrsE0esqk5Uxi9h7FkI2NuniKeMShkhlCA0mEoh1F1SNq5k9o2X41F4q53N0SMxiyk+ALWI5pczBjQAcDWHsqpnBUZ0f8ZpKn/UsAK4BiGlwrbPcbFuf0qEw1qrEbehuDOaaWHQI1AVQ1eI3KwHOKV4PuIZS6DgFLJarchAEjHov2GR0etmN0t1Lnf0V8ydZvsmGcStRZ5sTEAGSlkC7wDWCDwYd1IVOzLWw124BaLAMScwfNtpIAw87wwJfda8vaJwwA9ypSzOsbBiYBaAhOCNzzVpq1hjDMVEKDeBAIM5gMIYR5/RY9szYWonqA0SNqL47spp5xpJS25NyOPJvN1gIywj26A1AbPSnnsVmLFCTIvZ6RvYRDRrpphnYmfFwfD6KCTTAGoFbYm2yDM/dQxNMxilLOVHsl8yy/l+gokA7zEE2LHBJqABYAUbF9jQQqAYHYNMJXIvNmaU22ZBT5qK1r/k6wbXht/iyDLiNwEVrJOWqom0lo5ksuBp/iNWKuQe7z9+ZuPlilhrK/+/U6drMNQS30WAT2HbnvUClkiK26DkJuAdjDecxo8albQH8BKCuWR9iNoqhItDAmmxkSYoRG8eR5Z+0+a9sHNBf2VBpTRUkRneJdkMMRwwigLEaM+t6KpBVRz983T58WQCwLejSXA/HDnkcdqxRa4ESXAPI+x2aa08E1agR51JWloaibJTMysOCOYt5AlDt9+/fBriGklCAawbY9gDVDsvvaG5AgO20AFjbPb8te2iwEWBrURYFIgJR1BFTIv3R9sJzIbh2d8tOxQCWoM0mUO1tQR9vMbzcTRPHcHJA8bYAsoLUDCAw3xEGRfTWrJ/EIEbpvAGuuSz0iDF3WXQ1DBjdQgmsobGBtcygG0hwTdpsYbsmSBDhzKvYiSsCh2QES08tZbAqCdU3gSyDa80W3bqxZt5lrcqL4j5IcM2AnzqagvGLklgxjtbMtYVrEAAbmyd4rWCaq0OpmL7qcK7yfYH9YZV3UgpXGPalmtUMkA1zAIkMf8m2uNS0WF8+phthpTQz9jvJJSap+imKuRZpCQNE2UtURjhhjB5HLW9bzgASSXIawNJy0zqEvqMkRiSgH/uYZBOZKI4rMc9YBcJuwGLgiRUpG9X3pIRsul1ad6H/HoBtgmu2AWXLPddlG3R/xdxKibLBD9iu7BvF5KWchGwwnjUTDUwop+mBAiIx19JgQK5Cg2tTf7D9k/J56nl307C5bnHsJMB5/e68HF9OidzRlMQ6xfj7FlzL3MqTFnDhruOVlAyj2KyaDftpBnVkFXNv7f3OpsaAxADX7KCsMf9mrskkdPw2V7WSO5ECaHDtPHDka6mu8mv7MD9Tm2PY4+OtH4FMNT8T4MbxGeBRzpGfuBSU3ZOltGHbUjOvkq9dWjkBm3kHdV0G9bSXZPvrJFQ+c36M4sNMlLOPce6ztYQCVm/M7ootPQl2AZw298jrGuAamWsG1hg/GPBOYp82NMSOTVloVvYZvKGucvtMssnRBxslvhrWUYJsrdAcKOX2sW1hBscesmrIFVW0027QoGN6U6pE5hooxjHC0gv4xmUxwLViDvt1/H0/pJk2j6X/+Q8Arml81yC0Kc7Fmo0t+vA6+onUb/8YDQ2yn61AnZ9c5K8CbOfAtWk+Mz+nbcm6qVhsA56t7O1IDP0SuPZ//U//8i3i0lUGOPRDNHnNtkjApPBbr2dBeCLCOY/OhdgE6k4opoMCBYAqaK1eLBGXYvH9ya56MkUTikG6BdB5TmcU2V0UjJe7e4MCKKO55af30EBLLQGvQcEoHGiWdKGEFJs3nFFkx83qEDiTroICVOhURhfDwS5dBpe/qrW6Ah/ev9uHixEmxgS+cG14oE+7J2W2Li6Wh4cHN2M4ySiwwxy02qwV5HJEOkgOhMNmkRFIJlAsoSq3hbE0uLjNUIq5h2ysUFyCRgZbcF9h31QpiYE9Zj5ncEan39noMFdYHqYoQ+CaNNQArok5o/JYgmu4Phup0vFjWYJYU2QrRdfHwuxgfmCsqW9EfTZlkWEAFcSM0gwAAS53JSBaQr6e056/M/vba783QbGclLUUKCCHrwBQZyrj8MUxSamgAg1sAA60y6ky8wpBAteT1kl1c9wYomwWAvMAGh4biHJgTUYdwSg5+QSi2eFW5WhhqXFWW5MFY4dAMR1xUzbN7DUvK6WJzlWx46gcfWr04aiVbe4MFdYFyz3vBEITXOP7AKxZPByZdnbnw78BrDUTjyEAgxWxicJGxPM+vR43bIJRthMbNoIBBi9cr9CsMnPN5drK4qELo0TsEdTy3wYDCVSzHNsgMgOAMG6VSJA9sL6eS7fxfoLBDFBRLmexelwfmD2VTPBcw1hboJ5gdMq04byb3SR7JfBT5zRb1aU4V5cCrXFe6FYBXMoawRhwjrosnow3s94KhE+XqTg80dMRVYPrCyAIS00ZOEOs3U0zot3nNYnrU2CnhETZCjC4CijGeso+MzXnev1pr5Gty1exP9J5cZSAJvNaDLCUThms5bhVVlIWHs0GwDrD69FBRDdQJG7wjcYFANjwO+wXkjhMpIA5zffZpgVMsf2y+6wmNAsYTwIIVIam8WHSBgkG32OAX4JqASEZBKOBg5mRtNsqe8o8oOYl1jtY29q8h15dmhdIaw1zr2yaS58x3/EsGbQO+0sfIUH9l6+069HB0/2lhNki3jh2SrE16Zbnp8fl9PTETt2v2AeQIKKtP7F0GcEsmxog2fL2QlDt2yPANXWaZVOD43HZ7VUa+oSuoYfn5fen/fL702H5/XG/PJ1el/3zsuz5E+Aa5hb2QYNfDkybGQP7C8BNUgl3N/Al0JH4vrTW0CEUPHB202QiQyWisa+0sY5RJ4yZvYG22msqCa90s2NyKnBvWD5e3yeDa4oD0YVQpZ4qsTT7i/IL1ltDoor/xpg6KKb91DybAaEAQ4FP6hAqxlqVw5q5FumIqcsrDdqM53D7A+QMNjuAtD0rAsJWe11OAdfCXvP7s67hGzLBcg3fzsk/ll2q/DJda+lrRrTevhnPU7qlnSTl9TuIpK2+WJaHG1UXJLCTox0dN7OJam0icTqFu2WPap8OY97sjIy3mI1uYBA2qW3YGjAI5Pa+fC3Bxtaxh63CviLfWjaUvluSTAmGw4ZEUsUawCmdDShTwvtJsrrDZwIXXasDzpSGjix4Qj/5qLAVHSjnPlW69x5YaJ3OqY2r556u2kpcopO6AUgno8nARvfOaPqZyU3NOLA8X+QnKaHwvqRQ92Qd2sEyxH3AHmUuMdAmoKv9QUnWdPkOOCUZAHXklW+VZzbBFvmGBtfGOGkX0rG3YFRirTAjtZY1lrIPYiTPYLbmzfQhE3X6Meif6/Vc+2tdpyQC3rHD36EqqhLa4gCKUcZzzzn/ALhWt1JZRe9xDoBzrsRs1J2k276ed0UiqIRWyrBdsbS5t18B184+O1/4Fmidj+bcXIl90qOeOnlr8CdjXrF6EvP21yZoRFDL8XiVhf6hbqHr9fwz4CFM30yQ1bWWr5L5089LFT5J8CjeF3knCX7JNJG4gBiP1SNN0onv6BFsG5JnQq7OtmKpxzclx3p72+f9i6rKfvhlm9z7TAOsq2cy5odTbWUqPzqHAL8A7I3T/PiCelwFrnWyRo+g72fOY/7u/e7Hx1//NQnyn4zS6kNzXnzmXNGszVBnqbStCPwioDXjXj89hrTrwboKkRvPy/Nte00fAekXAtccAJr9wo1kdDPih0sUUt2a5oaf0sQATWFvrZ0HOSMt8mwRfJZg3chwD/YNjVBl3lwKYHAtwAacc1wLnCwEPcxLU7T+WuUIhz1ZKAL8ris4QADPbqGHQ7FjGDyYFcUgiM6YxqGaJzIFLZBBjCAFqrhP3FeaFWSwJ8iYiYvAHQPx9PSkUqSrK3Y6xWtggRDweENwA+BAa4eotHUwUkqqzVusMfxN7DmBVf0927eP7kEp4yFtPewRB8AuG1CZkzKjAQ7gbCDgj6OiedHHVZAoAILOFUt7VSaHRZZSNNxDjRUNm4Tp4UjxXh2Ic6LDmU6TBIBJ1kdDYEPhYziYY94Wy8ZdODHup6MZOgWuCXjIM5mOzhy/aWy4l9v51vwTAChQASWsWnJ5VjmmRP9Vcos5mbHprGBnhgBuiVHWXeRszw2OxGnTeVK2x/k9AEh1oPSGhHlq8XCwWci6MNtCwLi0j/BV4BqBpMlc6804zAwrFqicmUG4AxOyyhQEMYB1AwIwEVISGiFwguVmr5FNglJeMt0UDOabTAWWaLnUzkHD6U3s0YAUsVvFmF2VsGjMYps4/1zaHvuHNQ/wG/YI6wpABX7HT97nCV06AXgpeMDnAbjc3N1L3wuTJI0QDASzk+3oWEpwkBs/JvyN6BgAv8wKnKXK1CoiawLP02W7YCoYWGMZOoMp6RQqiLODbyblM1hlvNZmOaX0O/c9y0QDgqmph533GQjYCYq2IK7h9CLmaRgVeMt0xKPpRqH6dAQdnW+1lzQBSx0ON3uMN7tsgAQYCeKDAaM1SHDQItnTic1elUxplQgkM+nAUaxJg2vUfkQX6ofl/ssXstXQ3ZqloikTReIAzTru7pavXyQPwLJKl6DjPEokqWSUewpk519OUpD3WGIfEyMZ8gcqVwrzG/eLLtIIiunYueSfzzNlT1Ltd4m5kjtxPDO2THLR6XTTGbLOGtDlvkIdQ3XVDqir9XKlUk2XlT18/U3gWrqX0vaI01TjHnCNc4ho4/L6+Li8AGBD6SfsOOUeFGRi/uz2O+kCElCGbtpxedw9FkB8OD2rYyg02k7Py+GILqEvBNf+8rhb/vL9idpru4BrpxeCbOxUWTGfWQoGllQyCNulkk8AOygL/XJ/R7AVpZJowICfsE1gs6lMFK8J9Cdr2I+zulDx2TZDhUwAvEZ2oUZLjC2PW8TBva9D3zLgGv2MNAOon2bmIDlgvSYBa2K2Zc7jeqLTCLuroFwam9SeYwMDaKyhsdIVwcU0dQB7jRqlAcpJejAUuHJIe+22jqJYPQDXxG5NSateA8D2AvaaAcOKlekHYO1J602yFdpTBAK8mHGorp4ChwUwpRwwiUeCFEyS5qcYDfFt/8QmWN6zB3ONkhphdZvVGh83jnWAU/kRa3aPsuIt5SEd4dZ8U4AWvVAzpDfAU9ksJ0lyndEsa7BLqO4ENfi3WRYuRXfv1Zgta7+N09L7N/3dzEEDVfGVtL/q2mdjg9wL/o5ngD1BfmpLdGSPznXwnD5v+19aL/A95DfIHmu/0t5bIPElZEbUNRvzSeCafawqDcUeodfEXrLRFZrqQCoNKQQ0dzMINSijJIIbkSjAD4u4k1QaHz/H9CUe4MbWp8z9EvSrbQD+sve9MwBkreewMQtaE6NZdiSbiqJm+qIjWF6BdmfAtQTqRptXzHL5VOeB38wfb2etvB+buAG2dHuGvz4CsTaA3Baw4jnfsYRrOAvfg162J1oBbPLRW7cttnsC4vO59FENPvygLPTcdWbtzuP8yu8rvDI6hBtm1QTXJkAy7UjmIWNYx5RMXBuMIpty6DyzAsF7RsmxxGVQQLROdiaBNECaOqcsba25d2P6bkB6DsOmTHAtGEJ8QfqAYcE/v6jL+aYCLuOzhgPtgv0AXMue2XO8walfAdd0rZ3ImfYvt6612nvJ5+ZI39FHINz6OBNck27odr7k/e/BtbU9+cz1qYLmfDnl9vMC8DY262fgpT3PWJTgVOfWbNmnmITa9zQmW3CN4+K4PnvquTH+EFz7d//mv36Lsf/IMOTAAcDi/McBIcV2OBPTAchNanGoDEugEwJXazAFXCsUVs7C7Egq9oqOUWABKe5gGRhcIwtKgT4c9MfdE8tX0p00VFRcy3EP1sVuuUUJFdkVKh1K16Ifg2sqvcIXAyI3MSADzY4eXsd50mkOv+McCHDgqCFgwvjh2h++fOVGtt/tWF6Fb7jMcuBSahldvARPKgcIcITGCrjPFga3QG/0N0b3q3TFI6ilWdWgUDFyBIZUdsysHeozDcpxJmWOI3RbmxAcfbAOcM/Samu2Y1hrzHRCV+71ReWpNHQqsVSgJvAUzxT3Rq0mlncCXAOT5KaAX1xLnF28GN2rc+Aaj2fQoB1Bzc1o1mkxKviDA8d7hT6R9fu6QUMEeKP5pfIEsHpa+05OHktnvblrPMyyc5kk3CM5mA7G/HyK1j40TDBuKKXiNdtxTAkc1qM01wCuvUg8/HQkgAVAi2uRN6jmGLgQljkjK4RB94bFkmwcw6UnZHUW68esTutaxPkOKMzAnHpycpKZcTJow6COgJlKQ9n5l91C1S222WvKWFHfyAFInPbrOwEhPK//Vpk4N+NQWQnmk4IgAVEAxcQ6whiU5hiCTHeFRLtTAkyAQyLwHIaXWT4sS7aGJHR/8HXppgYYp2j5wT7yGVlXzUmg5eLmWoE2weQu7Qm4LEaZmkiwQYcBfDS+YGBxOJTmYtgRGXPNb4i6gyH2StYGS3CK/Tp1NrWhpeScpUMeUwYsZvVOO681IV2aw3FHtlEHU85yG/QOmxPvYUk0n4WdDdGrGlwr9suawRlgXmGrEgvpaiXgopuAbJkBKwePW1VqVxQsEtQmcHLD8mXMCQZ3NzfsBopvMte8l0xwTTaotQTJ6l20J1GfD4CbS/0vYNOej8vbMxrfWHOHDEKUNmkNktFp3T/qll1eLM8H2Dx0ChW4BkFDAQDqHC3Gm7scYy/FmihQQACGytIUHBIAdgdR2iKCc5IXQDKKWoLPCCyV/MF6IdOR3y8cD+jP0XbxGlX2r+foRIM6BDRRBXsGEkoAy/Z7JkkAsPFpGhCFLQO4BvAMoDDmy/fdI1nc0lwDsKbv4/PLcniGttrr8lcAa49Py1++7ZYnAm5vBN12/F3gWondO3BlYAYGGsT7b7G/iDUMJjuY7Q8Azd0lFFwUdhJFJ2Mw7uEvgs3GuSOArWI4V6EmTJbtAQsPTRp8UjLKu/tfWBaSzpN0A+wBADYAzezw6k6haQBAsM2sxIBr6hza+4tstbWlmFBJ+ROuH/uDAEM0n4Edvrs1sJaOqS7LK3BNqTjx7JxY435dzBmX5Rno0jW7q3FYdwQ7AK6J3Z7vSUQBmAagjwAbfUWsKZyThV7u5i32s5is7lg7ymG5S02NtST5B/vst4dz4JoAlhW4xoY/DsTi+5jxvU0ocP8xGLkK1v1aFcwXmBWwSokR+RxDI8zPU0CUAPLYejA+KYNfAbeDBPsMumKXKoemkOpjs2vlg7Q9TIDBpO0KXPN9+f6qUZlZedHVZTnlbudSzwBXBvaTrNmwhWKvYT/SiR1+AuwxvsOkhc1ILII7m+AaQDTtVWh+In+NJcdhMg7GW55LADbaLI9hksmaV7qe+LxJYMjHjT+nBI8YEcwm15gn3qBfsEkA9z0LaPf/DDl1AJxgToFed6YVgLsF0XzuSngrNpwAW02NPoXBpxmOig4Xfx3nLjbkKkbTokhCpYLTtLWMrf0HBNcyHn33vS7nHRST8g+Aa2tAaD0ueQ4TrEkMNN+ZWPpcMP45EKSPFnCt5CyS2LCIf8ZiNVcGWJDnU9dZnT6HziQYsANcW5WF2vdmUmKAa4oDRDKZdiu/5w40nnnPeTbnepQzOfVzgvsEyX3fTS6qCyhQNVOwMI2AJIM7O59DSZmkHN/jVwmpkfzIMXfw5X4G/phO9Q8BrtXcX62nvy+4NtlqTtL4Yeg0AZ6cI/3Z/W7MSGyt3PzM4M2bAnKNRNdqLX/inNPkbHGsCZKtALMBrm3Xa4HSfx9w7f/+n/9bgmvKQq+N+pw43Hyib2SwpBfUDFZcCprNXMuuyhVxHJZIMSsl4CuCzQq4rI1mwCqLS8i5dBiKRo7An5oc6TBphg26hj6flqf9jsEvy3mowyaqNjxbAA1oSgAHmm2rEfSxpGk4K84wJ/MRRwXBCAIqBFLRCmNpKnTfHKwDBIIDQiFsdxONwCkMF1hgDKaurpb7hwdelzJ+oJqCyaVymXTsi4EEmywsNTjgFNA/HBzw3K7EbYvBU0LGoxGBy7jK0RgMNDgI+uza2YsTrbIyt3dPBqX0rrTB0w1+fSPImfK6GPdkQXDPEmJXWRlAlWwUyuppWxHIKlZigDCWCSIIvUboY2r/irZpYAlz4QjKsMYSX3F0Iu5O5lkJ44cdpXtXRtxC7XxFQGyyqQxMqbfhUkZnqHEuNDZghihlMjQeA6yxLpsAETAirMdiNlwcBK7LyhqqHBMnRbAL7b5mF4IEZZAYc8gliAQNeQAAIABJREFUlQRpzQa8MTus2RYCVQKuEQBjcG5NL5Z8ItizThKBHgGXYTRmXhTIZbFadi28loNMwMwMO2n8GCy6vmGAh+NTmw0OtUsxZ9kV/sa7rjnwtjz89nVlszKvJkAqkCl6LeqQC9AjZclZr3ieBMMBlkAvEbqMGAOXFKecWQCTbKHK2lVGms1TzStUGhq7SkJbkgsuwSb1G0xNPEc2LhHAxg0ooC/mhx33ZM0xjgy82RwDZb526ocjy3VUYCuCbbGSAnKxyYrB27CcNK+VAcSaje3A2MXGkEFHXbrZie55edo9EuRN0M3n4EQK3s8kAPTdwBZm044IP4b1GlDBGjZmpXH8fZ0oQ1VwZZaUgcIw1mqdmYnLEl6Xh8VZZjBSpe8atzwX6a0JXCOL0s0rHr64M6hLQbGPRF9NJaIoBTV7trLJl5QpoOD4ly96Fnimh93ydjosby9wyvRswwajfQ+o526bLKvEZ0/PalqgGv7lDQmc3AvGMp1kMeZZJ0j6JEMtBN+MEzMYOT8VeGEM+bzNDE3ZMPbD7K187VXgmvYgaK65IyLb+m0cJhmffhHXcDwsrwDW9juyxvEd5hrnmTX8xIY8UXuNzLVnrQ/osuFvKA09ngCuCWADc+2vT7vlr98Frj0dX5enI5ofvPIbmmQqyI2zaMCB5ZCQLkCDEDHGq7EKWNEE+gH+Xyx3FvkHswvbEUpF1XlUnUTJFDa7lL6SdqxiVOLa0dWTwbe7VhYgnLLmaOEQNIUtl7PL8jOKtLsENEw275Dqc7tU+axynS6jtjxAuloz4eJrUym+OoPiG/emREi01pT4MI6mazE4o2SPIcQwZ16h92ZBee6ZAiBU1mutxWiukWmqqauGBs3iY4KFjRTEYpbGmhlovFOdmlIE1sbE/XEcihFrnSU/DNkmrbHMy6/3qBhoNkEljVgxEdFtJ9X8xgK+vEezu/fwgSKSry17MH0mAOa1GHYw95JLlTqtEgNOOuSGi4FoZqoSkGBlCXibQSwvN4xgm1vaOpR9V3Kvu6jPAFxyD5q7tNdpgrBi+gqELBmSNI9CxQhKv91Aq/wt+4e5rsQaSXIWE9BJgbDVsQblgyEJcfKUU5zAhjwsBQtrUcmjrBWVbWoOciwG20e+S0Ct5gYVOGo2OGxg9v7YD64Dg2t8Xgz+CsWxrEeYUV1Kq3P22Cre+By4JuNVV1BsfXJow8TKNWxICu81iQTSTZudxkAEy+X42n/ROZu51vewBRYCrjWLcpZRj/3BiZjczzzOeQChyzo/C65ltCZzbe5QM3jOLjXX6zZAz2frWuMH+g8fvX+zK9Y/fwrKbD5ofuzq1QIYLW/x0TFX4Jr9hkLEEg9dImZLYxI/+816WenWFegQX1AjvgJRNqCIiEkNrq1vJjSO7NH9czU/tIB8+Vl3Yd6aKOI1tvVJkiDZuipZk7Hj+Zl4Jon7XFGBa0xuTHDq/dMO6P4ZcE02qm2RiVybg/Y9x/OXp/Hj6+iD9N0P1YCz83LO6diFX5233JN89MSz59bEfE/A1NX7xoffQXSVuKrFuD7FAPU4Uk7g0wSOSr/5LP8QuDZsOefK//O//HeluYagKcADDs6yIYvUZ1ADuiQb3xOxARkJjod+r8fSNHIbajhzLLPRd3TDJJQNsAUAljQxsLFKc01UcQWc0jGL0C43aTNAyBJj8CWmWLr8qSxPzgK7wSF4wWaMDZr6RSpFFWDjjDMYGbh+s0ZwWpRGIngSKGharZ2H6uLpLqDI8nOSejzz93QRnZ/XApSrfHHxshwOLpNhuah1gEapZkRn8ZxmGdF2IxQ7rPXBuMnDOSEAKDYgGYFhtlgnSrRgd0Tze3AduYeAVT1B01FJWm/M9F2D9SAHBV/RzsO5MOYAh+i8XajZA9lrpvZIzysAg1YE742egYyQso4S5SR4Y9p+O8EADAwGWu8si2i3kxOIz7MckGWpcSREZ1VHSJQfGzAscXJpTIHbtALWJki5LCx1ohDvhbpJYi5Cdw3g6n4PBgsAHwg43xEAk1OjMrc4hHGetTajkySwBEyPAM/RBZOAugDLdA5VEHixXOL+wGSZFGTHG/WesMFI5lBnRzFNtC65dlw+yaBmiPIGzIKSkEp7DK4RYFOZEUEEA+XsIEpR5meu7fvbO5UicbNwcO+1x+eOzr5u5nH35QsBbtkqNOdAQHZDuxLAMVlvPAOCZwBQbHdYwjd0/MgacpknWDcsRdk9iUlDYDZr3R1BzTBip1ewxAxKpbxdHuws/+lgi1vk9SWz7HiGLB81eMX1ZF0M2VcBkViPAIrBdMI4VKksG5p4zrjJC+eKhV1hvwCQsaQVpZkj2IiTRa0h6/egy7LAUAU2ADTAtMV6DQCJnwQGn5+X70/fl93+qVgFCLqmNlrEZtNZVSzC2RDDoL91fgLea8+RM8Ey/pPANdpJJ0qkreOmBQ4I4uaFYUu2WwEArX8Z20uQHnPMZUhYiwBY2aDA5cwogwQ7GN2h0ZkaABuSNtTWJGgsuxUAD8eg3iSa1eDcsHVPj8vyelquLgGgKnlAewYw1IAlGFFcs0Sgr2EcIHDH7rEE1gw8shuxmxBgzkeHBFMO9u50EMtDYsV+HrM0wYGYbPeQZCCA3ewkgW561gGD6NQBXL97WC5EDxG8Q7aaNDD53HCPQ2+UaB4aGRwOy3G/49rCfI7ma4JoJMYArmEePu4fl/1RWmwok+bPo7XXoL92eF4eD4flkc0NTvo+PLM8FEAbGhu8gP2FORBWyXD3cMlgr4W5RsAJLLWbazY1uEdTizsAbWD8qqsxv3mL6iCaJgm0aVV6qb8L/MV1QEeOm4sBUoUi6/mLhEYCaHXBJFAQOQE27CF3i8fCW6XZJvAwHXgJpNoZJZBmdt207ywJvUKysjuDki1GIOtS2pdoTMV5rWul00twELp/Q/vQYvpi2Gk9CvCAxpfAejZQQTKQGlkCPLlfeQTJlCJI8ELNu9tb2B511cV1AcSmTu8VOpCqMzGH88K2+BIM9mb5damcrEFqyASuyfcG+zK+yxodHuVLYWp7HOM7hPEVcI2HHQwP6eWOkCalmk5askQ7rC++JjYq9lnMf9hMJbPlmyWxqyPq4crPjg/U+0yuUV2eow37RjsD1m2V7qYroLsN86ChVesf3DNwr1MeJHZZ9lPdtSNLgPdir8B5ozmWpHxii8QMGZ0Aih14pxJACXUFQ+0XyU64A/Pz1EE1GE0wXfkIALyMYyy1YYpZrYl+/g78HVvAJsJ3x0NUYtZApJtwxFfm57nXisELfxClqtKAkt8YHzv3myCaP4fvVPrI1dhiPX/4L/uHqgJIQyaVvxbIZyA32AYAxgTfjC/M4kzwzOfpBG58rFSO5AoYB6zIF/pLxq/215J4MCiXxlCTbbMB18Yy+fyvPyjNzArBFUQfcpWoXp1lsI7H64l3zwGIvO+ASx+AGluQ8FfBt/Ul2t/xi3VNuYahN5dnUuDAxgbl2gMs1Jy8aJ3nyXRUolQxTqoGYl+6LHRdLkzD5zXb17EuCU1sM8dp2suSxqXP3XvNWBFlB2W7R2dU78H0WJy40X17bzXgk2eiuLvXSM3rqVd6ZmY+sxgkSZjz0BHlZUqn7Rystz3wmFjFwztz8jpdSvyb4ffjRTSv4Udw1/mjTKC2bUMfcwWEbubluSO+A+vsQ8z3btfOGmxtXdXJfp/mRo9dcUQSnwI97Rpsyt0zv3meApHf6x3Oayx7MbolX/y7f/PfvImKrRJFbvq+Mul5KWjLhMsGyQVooyzmjRgcLIWxTldYP3AUGGiz/FOsBjA+pG8kUANfLCOwY4FNB2CLXpfORrpEkQFGoEXlO9KXkQ4W/sYAv8A1N1C4vauSKFwPPoeSUIorA/wowWHtM6HIYmzUZUrlOrguaKEguNq2W8d1MJCE8CrBojtu0AweLKg9M5N6OMnu6HdmIgmuQatE3dOySVOInV0rp6aOFjiF6A2QiZ7uGuJoExkUwjixdMnZ9jxXjbMDVTvLmFdpjjBLJeFoBGDT53XtYkcoJcbN3GyIONkEVTyOBPzYrRClbeoORV0iG0r9TPbMJWzR13I2PSWbAUXTRZLnT3t4OzDlkLmjIZkQh33phZVmnZ9HQGQ5USrNS6A0nUGyX6pjXIuh4nN4H0C00wvmwxWDbeoBAlyDGDyYGwDXwgRVyzM3CQCoWCtbQCW1yMwWMSNLgIMzeynvdfOClDnTb2LDgouFCnCssAl4Z2FrloWRC6CwmwL6WnvSSJIuFNaVhIaxbsXY0QbTmRMBnm+15tMhWCU+atzAQA96VQAvXJ4pjZVrNjoguMS5qlJVaqRZ2yhdw27vBVzzuYCpw2NinGWDcCP4Gzc3C/KqTFVgBEF4Nx5Qt0g0OrhlJ1FkPGGLMEcw17MWMk+KzrFiDYQ9oLXghlRlO1fGGGMMMGvBOsfYKgAokIbYhOwyvqhdwG5o0mDD711qe7U8nwT2Ys5E1w33py6+KW2ZpaB6XlMHscby5cWsUGkgNnNNAZ/suJ47rudx972YawFrJqslYFlANtpCBD7FCu3udGSE+poLYMZ9m+Ea+6INMB0HzS4drdG5/qrcySNvW5B9K0B/QEpqTYHpTF01sNLuqbPG5gX399RfY4nog0pEmYSh7b2hbuY1GI/ey64ga2AhfSZvwLjaPVLX6+5OIAFBL6wHlwwBpKIsQWkEoQT0cnk9gmkoDUBiVk6WJJgC46zBtQvuZygZlg1L56wwDmgti8Wh5ImCNAYjzCzbFYE9H53E5Is4a4ygH02EiPaYZUzFfzWv4QMmI9ZgJjfVV0SqbLYgcG3XukbWaEoZFmwmGGvoNHkAuHY6CCAGu+2krqFgsO3Z1AAg3HF5PJzU2ODpsDyawbY7CFwzj9cNfuQMOp5crq4VNmC/ob0huHZFoB/loRNcUymlGF+4N9gyNalIs4M0D8DhtKbJ4Ma6xfwr1lqDa2J7eY/h4HNXMTNeJW60D2aE4yfBNTPZBK6le7CbIFXHXj0Oddq8rDJWgWsA0ayzFpZeMcXSJdTMBJcxK2nWOircHwukCdMuAJuSWnheYBoKaEPZniQjyLpxh9vsr7Bh6iwN26Nu5gTXCHRLLiDl4NJB0/y9YXMClcKzMynBl+jcNbO9GlXJqlaJUfsunuUTFOaia/ZMbI/2PXFKyKMrcC2loTN46T0oOrTxqYp9B7kSdhqHjhiSQd0RVecMACSgm2w+TkM148l6T7AocM1yA0ni3T/IfoSNP/Q07Y1yZBSPqPKA4JptBP3E4ftnP2WDoEvpGoOxn/msUkaXrMfOzY3Q4ETGUvtdswXlWyrWkN+VMdf+wU7wJzHTU57JJwJAPQ0zzP6W7epnpr3Kvmv+ZiAO8+Tr19+U2ElDLJ+/mH+Of3gcluuCAXvlRJYB0iR+kSjxvfI+zOCJr97sk4rnapQKBKBZFcg4wTXYAY2NP1LgQhIls+kBJnJradXztA8ZMFPN36z/5ATfDHID3G3Btdxj/d2lgxUnTDpOEKrNfPjRP+saht7aOchCaTkDLvh9vGneB69/4hnlKujFH4FrxbbZMLTmZyaAk/taj+MnAI5uJL2+HiGmsmQDTViBppvBDI9Ie4LuIEygaNcGiCUwPDqFro7L00Zzba4jhYLN/J3gU+5VPzv52SBt2bm+tZK8mbdyDnCRz+fOrUnAJi4ZpehZ8WtgfQOuGTjm/Rc4pivI8wW41vP9Y3BNcz+R1c8mexi2znOMubUCido6GO/4/wZc+yHw9QlwbTsafIaRYPrJnA7PL3Y84XLZmlrLfZYJrvF9SWQMLcPVM81j3Wgdnrtufm4STf6Pf/0v36K5kE6f1G8aOlw8ULqB0sHvTZdBp7XFUgqDYAOTSWwJgAh7BiMITnCOaMqg84502EJtVpBEMO8Net84jiZz6NrS/0YHQ7dkZ3ASzTRly7hwwUghm0W6SAiOikp+PNGpguP2DPYQAlJmB7VJIWAMPZNg47Wy/wFt4OhS4NrMNaHe0kVKCSGugSyZ+/sS4dcwGvg6s2AFyCBQEcB2Oh2qOygNnbvEhcFEh9DHQTdG/F0ls0291WQVsydjG7F7MIkCAuW6Sz+CDpF0T5oV100coic15p6zYzY4NG4BGWT0qmwvzMIS8VamEuOVsjguGJv+gLv5vO4/WQPPl2iq+NlngcY2xVGgBsezStTCYsRp5j2SHm7AmCw/aPiB9eMgMsfCT4FrcaZbuDGABtgXZOqYHYcxjchz2HwCp8XWsgdtRzElMC7pCiOUHdLkaGGuFrYZR9UARcA1OriYn28LmRXkjhnE49pS1anuw+Aa2TOcj8+av1WiKN0ydcNNaWguO1l0AXUB1AmumR2E4EjXgwYKF9ZVMQBu8I3lsXbsFOymWYgCzur6ey/NHIEN6tyTdTKbo5Sg/MgidwJB2l5cr2aiAfgnIMzSNDMucQ3ocMvkgUCniP9jzcCWAYyZ4LKAooiLa74m8KHdxPojiCc2LedhghhqoKnElwBh1joCayYXZF84by4vDa7JbgZcg11kiR310MCGEks1eocBzsJqa9A4ZfwKrNOpjY0yyHAzGOMS/qfDExlFAWZsAQpwDbBNkKDY0A6MLEQLcfMqt56l2A7+wNZjB+XBB4nzXIG5mUK9PrtzcGWpvCsSEPdYsIvtFdijzbIsQM1gGlhrsOX4hs6jmNtq0oL3/vnPf15uvv62XN7dyYYdTmRovYDFAKYWnsPxsFxdXy5fvggoYHmtNUQJqAHEHUF9HBckawLuKhqUXp2cUzlukwmDY4ERpqA2Qt4OBehseg8Ku9FlzGRXV2fSloFQh9t0nhbbgucE84eBtuyb2mlqHyXgxnmqOUkDg/vDXIdfgMYFaJAD4N4dpMNU1toD00makgTWwJ59xjdeR2MDlYcejmauAWA7nFga+pfvO4Jrj4fX5ekAlhSAbsCa0ogUY0oBARN01PSSJAQBVzcuIGvtFqXCZq4BeIKdgE4bbDHBNRWcAmxTMxaNlSoLFaCmyQAhyBEoYXYSTIy9LpHtKvgx88ZAEe6DWm3qHEqQqrQGFZ5XvGoAhOBf2XfprgEcxDU2WxMsflUFwCeKxmUY7fSLZqAaKLLWqRhSZFKGTedS1pSFUh/LzDWyiVbgmpIc+b69RYk21pd8vOoeylJRVRVwjbt8UfIbkOSA/yW7Qj3ICMZzHcjeptIB0+D51EljLaskBx2ae99Up+w07eEEUkjKe+igCgm0PHtVanBD7wSq12KBYG5AEzZugBzqUrLDtPbYVBVwLqUzKNlknmdV1t1Aeex2NHjxbzDM0P24NERte6e/OIMG7nFsyOOANeDQCPgqcYaEi5O7qOyYe0kSLglmswduz5UxTTzSbUgk5DuvE88Sz5psSNhYJnwlfyDbaOaaQbkKwMrvaf3f/5e7d2GNLF22xLZeKamq+lzmR5kBw9iehzG2YQYG5sGdi8H2D7DB+A6eywXbv3S6q0pSZkpKs14RsbdSVdV9Tp9zsRp1VUmZO/f+HvFFrFixIvehNaVmXHg9q07ACKWfqjMa18baDdMysRH8OoJrlwDXIucCvWFXhlhiRWdh++h1lnqlTPZF/IXcnzALEQiSHIzGswC2BhY0xg2uBXjIep0lfopfZMLz81Wn08Qt/jOJ1LDT53wGeOCfxcDz2VOMOu2ZyS6Za+G9v69AMQfG7702dpZz9mcE184BaxX3jXF8u/bPP8kajmogTHhzs2PPgWvvjuPomFivwfHsjuBhrgVcix8hcfpmayn2lI/Yz9i2MWMh39ZAbUr4BuPrHAAZ/B7XZQx25uscSMl7H6BhJf234FrpNOvC2QO5Zx0Hju1+Jbg2QUj5oknm5Vx/f7XnbOP5MYDPSV7IWPuq/78C1+Q/2Gec62qA4006SRJYL/xzgGtbMHGeHVlHtTf/t3/5X8jfdGc/OekSkJ1YbAEb1nRhmdjoMgqKPbL3KJuJHhn1UR4fWTIkTTIEp+medqvMvTWImJEaByiWVphuuBFpKcrJAYOGDq11nHBvCa61iZHVkug3AgPcD5wKfE0tLDiiaGyArUshawN3cNyhU4R7u71TKR8y+KRKWxkZQCHBIOpROQAmyCcnEV9hwhCcsDZHHCt1kNJm64yaApUXaNscn6pcprqxup14QDU5X8ncqnNWZ5El0qqTRSWEAiV0b3Kum7lDsGwI7JMdtwLzmvqbYJnU/0G9raC2P1ZONI2UM6tpiT5a3JNL4fJaZSmtiyazV2XABIIMrGkhKyCXE6I1LAcpjlh2p26ognyWpsiJ6vmKEyzdM94PQCQzK1HeqRLStWFkBsjGd4JuyXYqoxrQR1pYARkIkthVx+ehLI1ljnbwcj3prc0OXYLAsEZr3Sf7ZoefJRZ2xNkgw6w4aK4RXHOzDGWWBXRR2N0PKGabHDmAAxzjfEZ1OuvSlji+YZlGDy+l3NW8AA64nxsBKAFoa12xaUHYc85+pbOpgKTu9IZxu737VNnVlDp6cVe2HONKFhJADy2ayspnfHmIBnhiN0WAJuhsKeaJGnIIKL+8RtdHNWDAa6LHInDtftXxOOyA7Ks6FD3G6MwYdl0OdekcWrDfnUKTbMiazL9VBi2gS6L4A1wzS4AlRuz02IFkg2PNXCM7zw5P1mWcGjrmoxlJEi8qFYMWlsCPMEpmoJyS4ehG6Xd6vjREUAv1tk8RoVZCQM9F+8TgKZoJBiqHszf3c5UYGaRPowHuV+sjYk1S99OagGGu8ec8M+6Xj58+LR8+fVw+fvxAcDWsyHTjI/vy9nb58PHTcgFwFecj7MvD03J8fGLpPdZKAO7ru5vl9hOCttNyAdsFNs9hzzMtgEe62BI0Zgm0M7u2yVwjTkipsQPssOwzbBbegPUwnVZuXWebZXSUPJGNJ/Igp9TlVnRSzdgWC9SpDq8FLNzJZhFK5W8ZW4NrNhrY7AbcUCL7DEY2WGkA2ViunG6k1rOEBtuzmhIduL6wjgWuYT3jPQLXjsvD/rA87I/L18ORHUMJrj0BdHvl9/H1wgCbQLWEJGExQdBfccMrbSPGA2ATQLU72iaArygLlb6amhsoAQC4DnAPS0XJBMs5F1tjcXrLCsDPDiCWcuawNbkvDMYEhRNw7O52vEMBbCgJpXA7u+XqM2i/fd4LpNW6g38j/cruFK3yV9m1AGuliemSfTKrknQkSAjGjXhF9LGovarkS3xBfvxgDDGRREBU4AcAtmhiLRdILkhKIqWKACTBVANzjWWqlBLQuUBfB6WqADYx8mZgYebu2JzA4JpF7HnNYk75/b4W9sb+yQL5zk6RtVNsJgMATriysU8Y/3ECpi+QPTpA23Q4DTON+3Gy76NZaCYgnqP8NyaPW/81NrgSNugQj6RvmGuVfLWshlnnBa7hjAe4dnu/AtcmCLb2bKbfaKZJmmVUcydrU6Is3UlYXAPA/vq657W3cubN80h222zAgJdmeYUVQDtnyYI0NcC6kvSJS6XdVTeJF5XH27cqtt4M4vSMzTxQgokVMGFB0neYiY3ESNKfY2noxaXKSK05R3DN5b+ZwwbqwO43C9zB4TbI385JfN4k1QKuBeybQG18YSVjXPZnh/MtMGGCgIEMuV9ljXxkzAWfv6+rNeRinWfx6FkSlKyZoG/W3pkf/LHg2rnAmMBR/NrxmSuQMGHEZNJsOpWee+YtaBRwOR8z37N9/+p3m6O7fjfu4beAa/W4Kft36fT87HPMtd4nSuzlq0GlcjbKp9Q1w5hsgG5O83pNFinvLLimmG8TjNmvqT00YtNerfalNkDne2uWRItVSrfv+DiYl/P9dV+lJRoQ6FeAa8qhOmRZNxqY452iZu3vb+27etdc5T+y7Vav2Y77dg6+taa360TTtZ7DinnHp76Z52ibbZ5kPv+87BwW6cw1CebXMte+B66V/cPeBLi2opS7fCogVW8I097p2AhEKvYSWRQ7BpcfP34ssXCUT1Ij5emRC0UdQl16c7sTaMVgMqBUaxBgDFB2JkdKiW9mthH0Wh9NZVHKFoLlxQDG5UrKah0VGIM157brCGKgdUWGG0s8DwRHJrjGYMdaXmxGcCMQUB3dBEwBSMTBiONHga00nTK4GB9lgVEGqMBBNFqP4xB47UWnxfaCcpjHL2YxaJOJPp6uZwKCUoqLMRUgKqr8dELEBBNzrYAoZ43IAjQNU6XBwwgYDOvDOhuhW3wrGLChTObZjj6eSU0NUPLp8oZ0qDTbiBtxlq8kweWSwWwQdMOboOXMcIpNE/aGyvJYQhBAwHB2SpzTrZMbzqWVLMujPhA0ulV6FSORzCzAgzCIbMM5bcVaiyC8yy1SbgfWIGENoX98DzUwzDqpDPjpRAAIJZHpFlq06TBQoo+U61AoXh0jM5bSFo+GkMYXewZjCFAL3UKhF1T6Aw41U9rK9yf9a3ANrBsy9LzGZuYy3csamHkubUQ2abDOGv6eb7IAzJhTKah10iK2beaHxlZsCzioApJbuPnu9lOwY2fGdKijdKlAbAMlAEC4hsKM1UYttgI+K+XsBKuwH1yeIvarSrIjKA8QgmBtgbsGutIq1Q0EFDSuS2PChgTwT5zTpSjJyMgpdpl7sVDNNkHpTVhuLonHILB8h+XcYmgwy1il3q01yTU7ynPCWJ2H4sysz5NVc6ySq/yd9u8FGlkA59Poo/8sVhnHa5b2qLMgGx1Qd0vAf/Z5mJ8pg1UX3JQFdRZ0iubLlinRwQ6pPryzdgnwp1s1dQPBVENTHTHXpBEoFiXsPmz8x58+WWftnuXCzQpUwM9uoS4zPnHvngiYvewPZK3xHCCYBwb01XIFxtrtDUsGT9iXZhbmdWCXIAhOt17q+Lk7KPc128yrcUGYCQDgwqqQPhPWVDtabWvawZIenzsP4profo21a7YlQQl3J00STHZR6xLXlEPvpAsF5wOuhT7S+nZFODTo9grGmrWDFm4IAAAgAElEQVTXkIQDWCbgQGcpzl+Aa1++fqEPQQ0jNDZgkx/psWHN71EielCZKJoYoHPoz1+fls/UXxN77fC8EGAjMIVSXR2oBhgvlusbMYDwGyQZCJJR4B/A2rWE/tnVWFprADVusccMrGHEA6zhzyQJfJDIRrERhc9EM5C4X/I9dRA5gQ7iDUTrbJZunMA1MdfQITTnCWw7vbMkVpgQUamrGGtqusMmATgHkHikXp+7t4d1l0SrmY0ELBaVtwr2kA9AhiESDGAOmRlPJ5/6abATbmjAklCzyfinAwEysN2gYwAeNzvIBUAfDMC3O2FjP18quRZ/B/ZSZYuLmkldQEPTDSByH04RJ/nGANfx4AuF35pBU7rAopDrdwzQ5FMx0BqVB36B84F2nnikRGNYAWU0KAOu6R5aP1WyBdrXOS/yvlQp4Epr1hPANTRBEoMd65n2LZq11Ax28hE+kBvR4Awr0f/BoIr93wYPSYRoXnPmOVngNSQ5GLF58QWfupIoBMqGnbAJir+Cf+J9ZbcMrhXIFgrL8CsDUOIzqOWHbwK9Ko1M2SbLpp0sSFUOwNvyJR11bXkx8WUS3wik1WpQo6AG2OScW7fSICn1MD228Skio5C4KWd4wDWeGzab5VOfCZZpf82wzTlO2889Z+DA2pLyIwwaFljWzJ6cBgE+Euspea+vN+vCwWkSNfLRW9N0vmf6Duf+/l6g+q33TeBiAibb9xRzzVVF8AnPQDEFm2yvlec+C5pEttFH7DlAQHZFVw2o9muAiBVIUdZIW6l+91vAtVUSvkftNBBGgRSKMVXFY9/fbMgkf5WwOzeqvXbWY/OnBdfKmxnjjJ8p+SOwWFvItjzPvtFc+9aa/aPANX90VRjEVryzwHWrum8fM4Mp+PZNqVpr8PzPD67NdT7X7GpMc1sjvn8zd7E3Pue2v3+zv6dt9HUzzrqnsbbHsOgMl4/A1/1gWajO7PfX+ps1hOv+7//qH5/SyKCzdrmxSeWU5tMEh0i/L2AJ2cZbgmsUe77ZWY5FgugUWEereziq1NSA46QSK5YzRtPK2iPYDyxTMJtFrDJkSVFGcuAiBCAmAXxoPj8JhHNwK8fPGkEE16TPBPYDdLAQIKCzexgD0X1S6aiDFWpKi8kC7xuHGHWmr64obg3dKWwEMtPYubSDWoBZGisJo+cw1ci2scJrGKiwk5PKSgCYfPn8s0EjXSNGQw6TgmgyLhAgQgzfi22wYvkeAmsuv4yGU8X/4z1VW+jMa9ZugBTdY2vz5DnodNnxCntIhs0OOEXprWXlwG8CZSpF1JfAKx1GmVcChnbcE4ArCMfalE6Nstoqd8MalbGRTo2cnO7aJvaZWRueG+qimbkTcXqxRqTNRxA1+hN2JpyEduAsPSyuOQvZElA12JHmDgpSNCfw8HPYqhHH8/Lhw3017JBDFxGNBjZ573YT8HkAgqO1RZaCgUkEUzIF6kaZbp8qCwVTLcBg4kwBWUmYpEQVe076Tc2SSiONrG/uEQaD6uqlTovYu5oXggssC0XgKWaNpKy1x8NeY7DuEnAGuSy10AGPLwFmvXfubj/at5Uge2V68Fo3MmGnUupjCeROqWU5PGaPTgeIexITGh06Z57xcxaBzUPaIHnYVQQ/HIRVgIH97oYgAE/oFFPY3E4AddTMpqyyn85WcZwNdhN8HeBajDrE3tUooMGzrFkFIc0miFOegCmvmz8PODydaxKbwAopMEfCfGBQUqMyJW5+lhKBJuAs7agw2TC40ack6y3gwuigKf1NvFelSQqcY/9cppWxtEOV0tLYhQZoLQ7Oxjgog4Pd1DlEgM1ly7Ej1Fj78GH5+Okj/7y9B4MZTB6V+USDE+LrWJNppoPushHzxhIie9nB5wKmIti1sAKvLpEEaG8mZzGF3F0USSTqld7e0YY6elKLy2j4wL7jTLStI+N46Hus59hWezSpSTkptNKqq2kYP1jLlEVIkwLRKxTMrYGzAAYwLJ3Nti6rUDl2FxU77gUR+HICQPaopj2wwQpmDa5Bi/D5uHz+Ij0/NcMAw02C77B76MAJVpQANnQHfV4+P+6Xnx/2y5enw/L5Ef9+WZ4Arr1o76oJAI4I645SJg77UUBKSjuhuaYGF1fLrfXI0NAAx8vu6nK5BehjO0rAjYCcNMzCEkscakPixgMqiWQ5aMDo0cBG7oG7VRooqErhAFEUjpC22JEAvwAgsJJpt13GSE04l9+ngUx01qRhiwYGToA4eRHbVTYq8iAG88ha9c/SIErAZzNkKa5OVplKNCdz7YhGBwYCuB5ot9UUJ3t7B3Dt9nq5v79leSibGKA8nwDbhdijTkId9gDmX6lnqkQtpCtSUNhC4GFDNdSAYQYY5M6JXBIS0O8gePIcHRhuPXf7LmLLW88LOow3Wl8FkoWdZsehz3El3VIlIJ3Otd9N2RQzm+IDYSywNmHf1BylgZX4lNUYyeBaguQCn8yumiHZFhBQ4k73FHAvCSUleOUfVUMog2uzgiIAfK6d6+UgncCcnl3sNeoPr7TvkmTW/aQEGMCtWKDxRSXwnzNHjc1g91WpUaxmB1bsjj6iMT0rup4+uluqgAYlJGQLsTK6XFY+iTQEIStpG+aE+0xmZQxzrlJaZujWhhUawOttwGpw7ZyfEYmAgGveUz3uSDx6wc7nJfNZgMqc/0SB888KMA02zjggvsj8M+sy13gPrDr3Wd/82ZmGBqs5NO4TNsu7GNAZ7bbsn/eeg3HmgOq0ptbAxryXc+DaCjz7DuOowFYO5o+Da9t7ynhW8nwMMOafADdDGVcHuOFS3393ai/Me9binWEt/p7g2to3bXYs7ZtBqnrE+OyG+tteakOs4/MemF8LrmWs5npn3OeO7kn4nlvbzbz6hwuu/dp9utIgS2JqMkA3QCfteolHvs9uXa3tAa5pz54H14It4OW/B7i2HZuL/+Nf/5cnOtjWQmoTkb8ZwU5QWyVql+rCaD0CBdoo/bxj50MAPgJjfBCepCdziQ5VZoHsdui4KWF0fEUPC4w3LHYExmSrcALEvkKJmtg66CYKxoHBNYrDnwTGodwRnfXANEOZx40EpwmuoUwBZW7UlDKDx8wfZa+1+0gHDzNFdLUqoUGAi4CLoIubMOB+qWVUouv4bDGqAq5NY9AsN40P7k3tx6+W0+vzgk6W7DhFkVz1JMM9VfkFhcsFHCBAjH1OyRMDJQqWH/m8+EYAj8+K7kgysQEkZVPllMjB6NWgA6fzuWVEhjYfHSoE0NGWMnON3aQsSB9Dxmd2gwP5oN3RFP+Mdg0+MU6iytValDaOkoBJsU5UZiy9KnV5UmDexs5/M+sCv4doNkG3y0uyx/BqvB+MigCf1cXUBwjnxl0cAwQCjGO5EsFbMRXro60zR0NbHUndoZUg9ZFd0rB+k53UfZtdZbZFaMAZR4BfdLh9wLO80wwF8ygZkIK9hs9AAMaOcHyNGBuupVDGZOO0sPTmcDCrS+AqmSUQ1TdITP0p9ffk71jOAzZlutShvLYYbNcG1vTZBNcMbATYS4CLzHwAv9Jh8T7Bfdze3GtfBmBJFtV6ZtgfFJ5ngAbQ2gypl5N+5u7IDEZHZpx70UBt1jmDm2qSoX1N4DDaW7YrtKMFrhkg8/UIMAbEoGEEUCRAIV1AqffoRaNSVd27mjlYh0G0S46p1oGaDmSdhwWA+wXopg6h7sDmoDqZ9NjvlIXieQVEipECe4NbTYBARhl1eOSQE1hiC/c04hA7UIy42akXpWFm47m8LOcHAvMuh5LOXLEGhm4dS9JoXwTuBNARsGrGqtmJmM+UzrC02ILTKlOWtlpYZzyDDM6rlF/6edW84G63XCGQpZ1xMImOhjfS3hObS/NGxxvaS7bbCqItHjyaZEjf7xoZEgEMmFHqkYmZ3QHzJRslcL6sKcRgPEwzjEl062zDtGdax7QBSdk+gdQCywPoJXhXYkTJEemNGlxzgkdM6AGs5fkxJ7y4QfrYFgMOeB511CMaK/01AGYuDWVHXrLStLbAXAMbBbYZ3UKxvnHuA1TDnywnNbhGgA1Js+PL8vnxsPz88LR8eTwsvzyiwcGRHUMPkLRDYwMk1BwYav0A84MNETte7Fox186BawDSUEZ5R0aVNCwhLA/AjQCbGW7SiJVzSCtemnVu5MFn7BLYVYBWa7nL1KST56AeNhhnO8ZoiLwncWI0RIkKJimcqMj9JeExbEH8pnYQzdJxcyj5Q9LnyLMEyKadQOnnCxqzSCxfQvPSxwP40cw1+QeE/cxcwzXDdmNjmRtUElwt93fwIyV9geQs/UeCa+oGjS99trql83qAPD1OKf+N7AbsVNt5+EGQCpjgmuaL5aFVPCxN0hksZ4yCUwQsSuITFpH3bQkLvjedalN2arZTWF08G252ZiDF94qmok7GgJr0I08vamhA18kNRZgYbT3agPx8fbLubgBEm2AGYXyxFbAyWTcpKxxdOhmMgiXN5mRmAFsmBazSrfZvALYEP7QjdlqVFI12U3zP+DThSkYjsXVA08RAMhspnbbeGhn7KpvmvZJNKObtBC/JjN8AawHu4DPL3xYbnpp6ThDEj0sgx4RCMde0HyqRa38gz6skssv4zTSczDUd/z0+GrPAwjpvQnRgoJiSMDRCITtbyV5VrDiZbD9dB82wS5Zd6YyhGb2T+jGixhV7YwBsGtNteHn+3zMO+rF36FVa99NCVT5Vj7W55zCF+d73SCe/BVyDjRj38R4wM+9p7q014PT9EdiCaxoMx41+e8m5eAy+9Rnx8ecnE1yzfnnsZe7/fXBNupf5qjU6FsIa4PttzLUtYJW1IF/FFtTNZKi/nth1A0R66VdFw5yff4jgmld97as5llpPjgajWf9DG3BuhB/csN9fou++4jeBa5abOrene7EZBNaLxEZbsdnesm9rPf+O4NpMZFz87b/5J6cY6trE1mGam0tdPkNld2mgBaqVTVPAmSyWAhbTvTmflO8tbTdoFKEtOEA4fONLwBeaIIjJMJlpPETMXIODDYcCAXyE4AO4MaBHV09kkNiYAEl+6SEhqMBBCaYZaf40rMr8UcetGGQq78HBGqFuOCe72zzTJRsawCnA9VRSiIBdrBSxhdQUAWPSZaGm7tupFYAlgdOM9fWNNXOeUYrnbGR06cCOcpYO90dGmAGEiAmrxCMiuIhhIB6N0twnPiO+WK4X0HJkapM9lv6RnJBofcGpiIYUHTgzdgK6cRyqfLMdVjgKGJeUcnAlGJlOiZYcxGYM4jXFWLR2SILvt+CaMi64Pru5uhxPDDJp+eAAmG3vo6OB54s4NkG0Kzj09yZXqKW83o/OtTeji64cPjgxAY0w7wCwAGY8PT1yXSC7HrYaHf6hV6P7CbgGjb2DOr7ydQpAZEyHSO0sr4iz5dJNNS9QCRDvqxhfAFgbXNtBmN+MBXUbu1BZor855yPLwzX6om69xaD0vteadYCeVt1kp0ocWwGrwK+AFwRA7evjPhHARusn4JpYIGIXyWlozS/8Mw1X7natcUa9vThXtgFy+iW0jN+LYSpvQCVH6iqqZ1eJJ7HMsCOqxMYJgioP0XoqppEDFuwbBVLNPhAOZuZewPcE3K9gN6oU7vmA8hY55dp3SEKoDJHBhw9Q7mGXv2OMBOC+MsiMDQ5wH2Yjglw2+BhzofKWBKcKULHuGFxeofso2EGywwLXBKySkUJWpsSj2SEZACF0/Qr4VqDD5EQlYNzRzcxb7UH9jJpw1oRkmZxF68ue2HFXQBPNNpVCqZyqWaDSGXQHR5S8wdYRXEvTDGt+em1Ib02NddT5Dnpr6g569+GeNh/aeARhDK5BhxPf+B1ZfL53jhPLmBNYC/Bj8xB2re0OtNQQ3O3UACGlnEgcQaft6Ylnh1izO5WAYnTZrbfXE1gUTCakix2DtnRAbJH4ySjGnMcWhjVO4C4Ye0Uv6oDHvUPmtstNA66RHSqgTCAL7s1nhhmmAO+hN8ezxM2FCIpgTLB+kJhzSSh0+wKyEphFsgXdlo/QVXMDBLzmAIAtWm17nvEUyn8BQ+1VoNrDniAb/vz5Adpsr8v+BQAb1irWpaATgWsC1rTG3bmZQKtsUzHYaDNVUo+SUJaK8vUB1gDGbRIX82x1E4DyhMyOSVmowGp9Vb5j6BP6JNB+B7hm5po6bwrYlp4mcAQBHwR1Dazx3l2ar7M/yZWc5QrM14Gcfsa9aqYQ12oANicf4etIZ0raiQHVJDTvn7GSwF0qwcgzWCFAQp8h0BxAGTohXy53d0gcwgZiLcu+YM6wP8mWHlqTEtYOH7q19QYkYdCYoZn9LSV1pY0W0ME4lMuEs6fVRdFJmMF+UJKimVSU/0BVxW0kTcIG8iIb2XsxPHXqYS9jr8vGzfL5RP9mhPo8FCsR8+wOw36ETtqGYZpfmKExyjtX4NosmwuwtmFBy1d1cw1XT4Tpi3uPBnGSWBMwVpLBIOEs8TTLPH5zzhAlVF+k3ajdqqSAbWXAKwG5Zq2ZoZdEgSrQA64JYGMcYpAmmscBJhisl16vnzVs6/he9Nkw8gbzKI1iuRdrU+Ycxz3Gr/fWrj/CIox8Q+45gMEMpPvvSXxEe9jAfcZzA64JQNWZvvryOaXwVOuEazsv+lYJ1BZo9pvCZNo+57l//zHgGtmCw04mRjo3ztU8xk1kzt7b8HVjexXT2HKMgH2CPBNcO/fa7f38MeCazowBJvhB4qsngbed53OAUY3dBlcJuJZqinkYnQfXDKYO1PL3ANcKPDvHLh1gKxnHTrQrUdOoaa23zPWwdRmzPxW4lnmfa0iM5qwux/SbxZhzVz+eaSH/ZAOc9VxHt30wGr+5Cf/M4NokLYQgsmGuzb2ShECZondKMWPDlXN8C64lDuNojnWSvfKrmWsrRvt6TubeFr9D9uPi7/76n9W0pQwtwV1o8lM3IBeaopy8US+ezogD+BLII+FgOBkqIwojQ8CaADY4GHCqwRZKK+8P6C5qnS4mc8maONDBlhMm/RA5WQDMGuTCPCLzTXbF1TUbGgQcQJDNABWHEdkQEuUluMbuVCoDVOb8UeV5VxcC1KxvBg0nBPkNQkl/J5sqQTKeFYdtxjTOCIEgB5hinejQ11hjRQhw01zZ6S0NJR3sGmsFiyn7ihi3WFwog1UpLUVmHSirK1g6/oWGvxY3z+ITUKdvAI3QOIm2h9gsKcNUsJxArjeHSx7MEgqgiHGi/gsAAgM43ZRCAIo2gq5bJQ5hSrh8DJ/DuWDWRQ0dMBbU8XHgS4YZQQqBFexgxjI6lQ7jdbwfrhOBsLhPgGtoeIHrFbg2xN0JgKTLWn029PKe+PhY1zH0HRzJdAZcIwjhOWLQQ2PgNugBV6PRsgHX5FiYzeMxwlhSlDtZcwRhBNdQenhc7q6vq8wprwHzBSDBLPdbZbeqkYS5cKNhBMEYr0MF9iiJUVCaSs0A3mGpsYDCZZ9pdMC1RKbFqfSvJrhGADrdQG3oCK55/2t8zfJLGaoBV4JC2M8uZ8S/AbZz3bAkXU1SMD5K8l8KVGEAp7XAdWuwWcByl0gnO1wlIwmc7ZinSyeBhYCnXr8q6W39SgSn+MJ4EIAJ2426kkeyIjHvKVcW4CUwX+8T6BfbIpahynXrQBmOSpcvdyfT7CGA08myhx3IhjLZ5w5290eV7YV2rQNN2oIB4yIhwLEeJWAB7LO/w15iB8kql2vGbLMHy1PS+ZLgzV4+/g0GNc8gjKXHUZ1r3RWUrEkBaxzvlIreCjyjLYBouNmwLC0Co+b+ftnd31GXjWvG546YwC75VZQshlbANdpKl45lb3NNmGVmEIk6oLifHbpc36ubpkttxQAxWFvAcesAKUWv8QhjLYmJnEGTuRatJ09ewwZBm+wsJDmgvSCglg05GJCKecuSTmpgRlsUiavX5dWlvSyvjO4mHE6Xw1N3z+WeXFvUERO4RlYaGxfgDFN3UTHXHsVmg96fwbU9wLWnI4G1lIf+/HW/PB5elsfj67J/RsIM5ZS47QbX2H+TfolE/mXT9c1kBFlsVwvKQpG0ALh2Rx02dQ1FiSibHPi1ANzCIM6eiItEO2XwXYASgER3vO4TX+dGgOgwa+12Q78tzDUxc1wWCrtHzUwBuWHlsHQvnZjNas5+iaaOnFEDsrwvHy5OCvHzgEoyY6LvABEpC5XdkAYWzlSAa5g/nbPRXFMDBtwhyzJTFhrQhyAsmlXh/AS7FIwuNXkJgzZ2EbaOz87nN8hltrjKK8stLbYO/U93vTseOwmoVyog05wpwIFtoTwBu/pGz9ENipysIKjnhklikL+uwLUAaLXHrBHbbC6foWCjJglHO9lzOxOaTgkvry/75RWMPuvlhknu+GxV6sTkU1hO0cd1lcGW8FDBaCoLhi1p8EkBI+aAZ5TPKqwjnqUZq2JppQ/5Wp+L5mXoqMY+0maRDWxwLexjn/cpvSRjkvZlrNli+cEGAp97WaABQ0KXmyVUjFNgts94A1J5NuUBkuw0aAsGrH33SH9EwxJnxATXJpCUv+ssbXkLrR+NZ+lFbSdlgCvQx4qNjW+i55E/rqZYZtobXNsStwJmkrRgFnqBeLBPZ8CMCoInwFb6xPqEM7f9puT2t4JrOs+8L3N+Voy0Lu3VXtN48r7GAEzgsrJKgbk3LMP52vfAtZjt+dqsr47h1jOwuoey++u/TLCsCnfnAH9Dcy3r4tylzzZwgH116dZ8bwFrA1zg76NZNbqFzrV4/pHa3p67v/m8AWtplS39o1hj+OPRmnYSKXaE1+ZiHXcxQNQCGAfI86cG12pNlC75+oYC8mjPDGA7xntQNN9fK1nz2XsbxPTsJPjpeb7/yOvfWZw/+ONz9z7nef49Y0EiQPb1D4BrtGWD0DDtVK6Z4UzyKczrH9Zcs73O87xrFyZw+Pd/8y+4XUMFzaLnQnZb9i24htcEEOo14C5ZZuTwPRfuXERQDZu3HaRk6qBbprJQOOIIgJUFxSGIEr1kDKPHBEcCYBEceTUnU9koMpth30B4Gs8E4IQMr+trNjTA5+C5eH1qrp3o+Ke0jsG7A1tlpuDgv7gkNAG3StXggDOAic4RnOvdjkuC70uwixJV0xwBFVHgvZhlArQ4lmSWqOmDDrxkJDszJhEPNzWIeCl1qcQqI3OJgJWcQTjVKj1zGV86QzqYJKhl3Zdo9hTLwYdXWA44tKl786zGDQJIMQbNaFBgpLIwfnkNyXFfG4BcA/co8XZ1vgzopvJaeci5xzbeET7X/IqBpMyw2DBy7vksNMwCQ/KZDMZM+c89p8yPguIGTg4IEvZgSexL+0usAmX8CGSVUL+MvthCB84T7qtYgBwP3SPUxtIoIuAawGExCuwA4vJ2YhQAhZHCHG544WJ1pRw3DTessxO71Hvjedk5gESwqFJDadoFXKPzaeC5OPgRfdSkxuwNir5LyDjGKNcUuMZgKF0MEZyaGSTmmgLQgB4EybH3XM6nLnFgvynfTZAnXWU9PwDfw8DiuvPvUcrGZihsRKLAjMG67QHBtVvo+UiLTQFDA8P4RJTokNljxx9zi7VWXcEMEmDtRtsR75ExNwDl7mW4B+l1ibWjNSobR7ZYgeZ6n7L0AG7NhDWAqi6Jx9p7GDsGTMPeiI2kshC8/god+cjWBYNEe8KbU/e66SKKRAL3hsGclF+SwTREtcMc4OvJOjp0ABsWlANm2hZ3CQzgwxJPjrmeWaCZGFBqYtCi0AVMk/o9MnSd1ixwLSVcYKuxJNgJHq49g2n5k0EhO2YKyMd6oKSBu4Lu7tDRWoEQbTNAFJSM3t8uN+gijXJ8DSIoxdWRl8F+GHRmrGHPXqCMF84h5gdAL7R5oO8ZjaUwKswU5Bl6fb3swaClhmcaerijt8ssU6o0g3isudjVyVwLk1TrONp/7hZqse7Yai/mYjXIFaMFtHmHcyfHUKXAmjv93uV1ZroBwAcTDCCPqT5s6iBmozS7xHJSeSGbXaBkH4AjGVBgVx6YRBMbG4DunrpsKgt9ZlkoQLSH/cvyC7TXvj5Rf+1h/7w8HcRsO77A3mEv6yyVSJk7JkOywvdYpaFO4KXsE6WXANPu3UGUJaIA32DzwHbjeeDOnCmRLSHoAViZTUEmJjULzVSOv+vSluwN6qoxSFSAj7QhA/wqCTuRVSeY9bXsrkrs1VBDjQw6CI2dqbPI0hOliSZ0SUC5ZTIY/Ps8D+te4JrmjiB62Gv4OYXmG1jDv9UYQWV2KpcEWNhnOrq3grmGP+nLuEOoSm1nQyjtA5SCKhhLw4oAawKUhJK5kUHKMuEfAlyrI81JxioTVTIYnwfQHUnVapYShnj5QA1uC+gSe1u+qwKF2jsGMRW0tj4nZ473GAaeyv0reVuVAjon1WQBwBr8XrGdK6hgpCGWb/zzCa7xLCsR/Ogi2j/TAWa7JvY9QYrYaDPWNGxOErq8fCZsVZKqda0xts/jsyG6TvET5SNqpKLdykZWlgJJ8jNSCLXWzH4+B66lep1Nta5mWagZtn4GJu5lyAdYq6Q2E1eQM+BZLd8t7EKAzQIZDNQn0e+OxmHC+8BdlaMGXOvfGd6N5l5+kdPaOrBkmlU1g/UVPWcB1rCvOMeWZYj8SwAfxnYVBHot2J81xFy+Z4LfN8GkncsALc3C3Nz45p9b4Obbr17/VkmENbjW21vrt4J1A4TnNNdWINiWCfdHgGtznjUlDV5sQQT8+0cAtlwTTWy21w87eQI1K0DunHbVGZBJAwe7rl++B66t1rGbdDGhnESGmevbZ9e8zLl8/3O8lH0fuhcCqi7XPweuZV2LvRYxnG+Da9v5OMvyw1pInH1moT5bLHwLFM49s2Z09iD85cE1+3FrzPfXbMcffO2vB/AC3GZdbueq1teIkVUOPFjJdZ40c22C478HuCY3Y/hXf/83/+2JGx1Ge2yOWswWcA7AhgfDjaHMsLWs5PCwox+ZAGALyInZ1SIAACAASURBVEmoTH3AtWiXrV6LDRrNnBh76DEhoNO/A6Lh33CqWca5QCxfoq7sZ+WAjOWaiztJAQC5uVk+fvxEsAP3mVIeAGxgJuH6Ygy5Sx87Bdr3jq4SNFYMSET0NmAKxiqMsfwMDmccglDdccnSuTHrLeAa3sfMOQRO6fiBWaVyrgT1CYiU3WyBuARdWnTJWkvDjZPtLm/tgAncwO+6bCsd56TzVqVWQ2CXzgRLxyzqbSA1NMhiobhkDNPCjG+cFq4v7UmOgx1GBYECVdNhtQBrg2slQiuzy8AxDIcJ3lVJhXXjZNhtcG2oyVY7oPOcGGLt6EowPzpX8JvAlGC322jEjY6w0hFKB7boCzpTaoYJPisadmnVXvorAUYIbj1TB02HUFycLguWDoyAtWppwIDMOncu6wzjLA0LyGyjl2nwdXllENbgGgBJgxkuOQxDrFP/OXB1PwQpHXTp8MCaMaCbkil304uxqbJQAF4pWULgwnI9l5EymSJNQIAe0d1jAM/xV8AuNuvF8unjh9JXJIhpRk06LrIbZ0YTZWZVvo6yIzUDub5SaZBAXJeQAAQ3W7MCBtsHsdaulwt3RiO45r0e7Ug65N67WuvXBEkA1OA5omeWUifp7M3PD7u3GWhMFLjzboDtyVDDPUz7gnlhQw7Y4Vf9PYCY9oROVTkVChAw7kqcIHmhUkb+ZmQMw0STBhZAkAiZP8sh95FL8Cxl7wbWtA+6qUGAeDE0FMAQcHOZodgLydmKWdM7o51XnaMqC2BXTv/JLp4G13YpoTd7NT8vhqzLzcROhkYkAmqUFEPUX+AxO13f3iwA3a5QJg56DSOzV3b+BEtNXXkddEWDzSVNqHd7pUbdxXKJ11GTCgFyd9+Es9pnmp5RZy20qHZcR7TNYeWAgRUGcTxYaANhfRZDxUxYa3CJOSFGeQB/lH2CESXtICdD4hkS2LHuUJoSYK7A9rZcBH5P0Dhsk5Rve29hTMD6Ykm3aD5K/DgQTUKELDYmcdQJ9OFJDGSBTOp6DP0tMtjApPbr2NQAyZCXZXl6PjW49vVpeXhCwwOBawey18CqbKALg6mzyuAawHkwB61NecOERP69MHkAcA02NCw2/CwMNjVusa1yUkSkWjv/QoANg7VeYdnSuK0kPgKwdGktgS3y7AyuaY8l4MTukDprtP/MDie45jJQ79Cce1r/Ls10J+uAa8IfG0xgmTdZZ7IYYsUqkZVS0C4FFzjKpgZsbtDsNYy9MAmzNtNpm3v/mc0Mbm9xnsonQlkoE5JOtOjeZSOvr+HToQoA9zSfvu1FwDUxm3twn48qJ8H8064YGHO7bH++JQrQoIvMTNkoNZgRyxGfr6AvoBeqKnxtahGOsiDvrbCMYluVbJA0RTdmaHmIkuFwYo2+h8tCyV6r8huDZNbcKp8v3Wpta/L6DvBn9N62VfpdOc/CsGyGbnwBJi/tb/JcqcZb6hYaH6tG3/q+NSGdf1WnWSaC5JdwZu1zUrOUTQPS7KYb5YhM0/IQXGcsEUNCWJXtrAqYDKgKhia4aHDW3Ua7EY/XlEnJ1CCsfd0lmumazY7VG3ZMM350Xq2AHoJ3ZuCN0HV1DYJrfV2+v4BV+WVhdGIO4BfF149flzWnTrhduZJ7YbKEW78DxayX+HMFINAXb9bclrq2Cq0LOJxA8HjQ7/x1BfpUkfEmoK0z0GOpaGHygPoWzRbMyp/BscZirSOnZ7evEccyvlTnnGovngPPdHsa12+DawagOCZY0+vBqX29GYf4dvEn8665hrbMNcVPAtdqDUxgcFMSpzjZOuHXqPIyIF9r6T1g8S1zLefQ9EntMtieSgM8jczCPFKcPTU005Amjc2GM+pBqOf2HPZJkBLXNRCUMcPQzwYWmfqXb4BrGceJkYzDxwkHT+pfhLk2Fuw/MICtcYpv31ifbVOKx9mbaujXiRMmr7xfSGYK0JyEW2xHzibbB67NH2CucZ0YH+B7/u4//PNTAsiAawU4MJANkNK6NnCqItqOjYWLMhhluY2YaCyBckCqoBcBOF4nUegAcMy6j1KWPogDtil7FTAG76d2Epkf0oJSsC0GDw5kdR99ZTcxOJ8ISn766SeWoOK1Yuk8UzgaHYFw2Ko5gcqn2PCA5aRoXHDPYAqBlgxAUPgueZKTB4cQZYBiyCTgJlg2RP9jRAhsmcGC1wuggzacRHYfHh6KvQEjIlBOY5yMJ42c19KnTwAPbwQagQ1BBoxBNDuvXVophhuCz74H676xHCmMGZTbitXE5xnZ09xP6XCx/FBAEhzQOMCYL2W49bsE8nJKBZLQaXXmO+CJHAIFCXOz0TEwAIXrIhMOZhk+U79rR06sIzm9Cd7wWgFeyqYLALVQrcGG2VoeICfWOtYKu1t6HYRRl/mUxpiYJQIttD4IQlDDziW/KQOzhU6JHUBOgbb08uskrZI3doIbNGB6QA7MDISQ3YUAGnpNdLICosQBe6WI+AX0Ct29E85Y6a0NFpNjjjrgIiQvnTxrKbpjFp6BgI9BMmoVsRmBjxMzMskKAeBFZpzmFiAHWB8BlfFM3NPUBHJ3UFmSYmwFEPnp00fuUcw99cFw/wSooZMlrTVpL8iRndmpgNwA92ZmN8EqRem536Ttgy+Vf6rMGYLy/LmZaOoA2+VBxTjwvtb9IAiUtiAbs4DtxW66a/bn1kakHBT38tNPfxiaWehEbOYP2ZIDlCNbDXbAYs8sD0lA6mey5iDtIe1pnF6XL1Zm30Ccn1X388gujgA5Ih+gWXJ5C9l7AgW0xhtUSxkbA/HBiMj5w/eYSUgGr4OmAn78OTlf9Nyt7adED+ybGhVAA41lfTifkvzhz8XeShYfrLUPHz5yzskwhgQA2KRmG99AAwq6m7sbsdCAYMPWofSTNkxAWbKdKYTKIY7xpZbdfq97g5abu36Wxx8ABuMSNhD31xV14BZosGFjm5WQxik5mMjUBRB4e1dab3zNYLYUY80sGrwXDG68huxKnMlhmPl8EfoEoPEa9Gre2+GX/ywdL4CMtvPRn8OcVEIOy4cNhCrFbZafWOM8X5zwwD5OA4Onw355eHwiM017V6wgstfBloQeG76hc3k4LI9Yx8slGxdQbw3MtS+Py5e9uomisQFKQ4/PYLI6CDejSZWOZtK6qQE7bOI8xM/JAMO/obl2vdwDZHV56IfbG/4MQJs6hootJt3LXl8C1yKTkQy7gcsR5Cqckq2XJqFZtQ56wWKAuQHQ1UEWEQ3afkLQ6QadskaucwdBPGLSRMldYgXVkFUGHbdVWaimT7+DvXFjF9oeSDCAXQibdhyduf06ic3jnDbAZjvA6TSoRyZe2Ouv6Jp9u9x/2BFog0wAfAh2ny57i0SgzgNp+5pBCsU5jq9Zmar1NWDhTpKjqcHra0sXKAGI9RXtSZWGYv4kcxBwTXPBRHI6QINhPDqhi+0r5ttMCnILFmMtrDX5DBoj+Lk3bqajxApZsNbupW/hrtzSHBa7H76VSlabESL/IxpxGiueYaOz4QzuJekQgMlRh9cIm3alOZSTq2qCZgat1zjfH+aPgf0VmGTW5bTbYmLqK+epwDUzrZG0MFMLvkIqRqLrls607q/g5IuuKVY0zhL411hunmPOc591qWzo80XneBJSStzxlLFEi4BxpaQ8j2xY5UY8q+s3asgEEuz6sMWZX52dAUY7yE9iOMFHmgcVFajWSOs5b8E12h1THQKO0Tf2yKeUWbIXAn1gW5R86QB364cnOsXjsInOeG2ABMUnvS5rPTsZVo7uD/xltV6HjVRMpiec98BERPSLJ7wW4GjTFOAtuPYWJNJYmvmX4HyUrkXAfU0GWD/cFmju/dDzvgJdtTm29C9ddCSqaw8l7h7Mtfm7Ca7VeAlB8iX7XJm+aNZG7BITspY3EnvtLVC7AvX4DAKkJ1Ca0VnN3XiNmnGpUSGTc/5aa4Mb+LT22oYqZ9sy4a31nBRAGFs0EtBZF3lHbNrpuktUzwGlSbaYOr1Z4d8CjjqFvFoHb5iQusYkj3x/GwXQ4zvHy7OYv3+Fb77CvrpubMou9Lu+DSr369b25Nynep3avs2GBuu1NO2pWd0+MObcbt9Tduu3gmv/6a//2UndenA4iK3Am6wDwN3F3MyAGToEswA0fFDATFMwutggABqaNQInI6AaNjDZBRaaxpBVpx8G3N5EKJ2JmD2Ewm1f4ADnMMAuDfgHRziBXFBtltLYAQNzDQ0U4BAxO75HaQnKTNDiXQdJwDWxQOSQoERoR2FdiZ/L+ggkwkGJrG06bcUhxs0SMOO4pHQhFH+xt5hZGONNkCcaZC5pBYgodkg7cwGkYDwYRAGwuEHnujRTSPbU2W6Lj3B5eV4Z+DsQz33QQXO5o8ATzQOZbRY3J4gJAXMGawpmCViaTcHOYOyYiVInjRGCDB3CzVrTII5uHs4Gh8FRQEp1nnN2qvaXdH5SUobyTWl8hD6M4MZ6WWlwYGF1rREF9Sj5zQaS8yljM4NCMgewHlgKoiy2Eb8q4RNAp1I8An4WpUfQLsaRQFCWOXINSSerBMDj+tgZT4kiwbI6V5WVrFISONkuZyyE1XUQLLThPnOLeBg5zv3r8nJ4IsOGa42C6AJQJbiuDrQEPG18+Blm+GlsBCQDqNBWUAYpwRx+f4/SOgATBLZk2MQ+UKYfQVL8tnRyxPplOQqyVAbWUrZKUMhjLEdYThQannDeyGhiJwIdwAx28GxXLm/Qz9fBhEuMRvBbzgGuze7C0vAjaAt7BaAcax3/Edxw2Qo/2myhaKcMBzr3SBAjWmsAwNPQAAkBly3THtoJx+dSTPz5Zfn69SvH8cPHj7afYQ+mnMpgespYqeWXJgIKA9oJlQ3j3se+YcBr4CIlwNwKcfZdeuqSa5XkqASw35fypwD+bofugFyAWRinKpvPnp1JHQYtdtIYCM7GKiUzIBAvbDfk8tMht8Ta3dijS0HFYmvGmvai9pPAcIBEd7fqEvrhwwcmVsg4vHYAxa6SAJis8VBVhRq/nJnR4+N4Y2wNjkj7B40CzE7DELssUuxsafLp4Iv+k9c2WTLoLGpGuOeN2dsAYHyb9g8SSgmVua9GQOG06ZrxVlk6KfujmQFBPHyeFf8TKBGAxhlw3LsMMRa+y62SaIgjLhZ2N12J5DxAPekmKYGjtXWkbWazmacnl4SKIakkjYBMlZM+C2CDLhuYgGBevi7Ll8cng2sP1GD7un9eHgGuvSzVOZRsIVljMaQsg0Fw1ucxtdSorwaQDT8/EWwDsAaA7cPtbvl4t1tu8Tpqs10SaMPfU+pup0H2KQmqKl8xeBJ2Rc2VghCxP9WpU6wWMcdoF/wzxY2n5QJgFGw4df/EnEsZpTpDhxktVkedw2VD3U2VchgC2MQI82xdLAu6ugLsVG5HZb34twBAnfEqwdfPW2vthQAb9B9F+DHLzM8YIB4Axe7uarm5Q9LD54ZLusVc03kUFg6Ac0pW0E6jukBamVmzPNWiIZUyaNs2lYXOhhy4rqsk3D0W25E25OZaNsu6giwpp/91Uyz/AhLMvhYzKOwK2SxKOoyS0MxBGryofFKBtK32qHZQiX/2QEpPxbgbmmEW9C7m8ciozwCkLfxg0rjMWPsW1C/Z/pSW09o4AdB2LglNMeux5rLv5UcYyIq2mjunZ21nByi48XPEZlLqojvLh9U7JQWoKWqdxoBesYnxb3nWAnyO4zGYL/SlDcrGN8N6TJdt+W9mPdDXCEvNsxdAkXY4DHmdhylTqyRR4ZbN/iEmORqelK9uz7nBDBf4TAbmqow09yhwUP6hSpu3IEf/W5uc67T8a0/Ze40AVqQgM2ddHcJnNtA1/QeFH/6sAH2O8cbHfvev5wA2YbobYM0P49RFlTwS2Klsl+7JuXrNV661Ah7W7zGM59ePwfBclL3XKwrDWIHX3Nz+SVhs3sMNPGndlU+weUZe3c/ZZb5rQHAOaD1rgMmcAIO5ppNkroTMZ18p96dYXcnyaX8yR5kT2bNO9GsdnAfY1gvA6ziA/iAvKMa3nIjjPgHoHu/CjUxYGPFmrUV/WOxs4vKZiMx6XsFQ9pVOaXA8otkCZHwmDzysz9sCod+C6ZwjTqpsYb7eXifLIrB5JyfyrvMgVlZhv6+5nRsQagO/rdZS31m/agJrXvq6h/V6+u4m37xgC7Ktn8tny0jsc/6SUMjarkHJpBuYzGcNNmO9dGjd+tieM+Ld7ZUxGa2eu4v/66//6QlBhUqMEqgZmLExVBmJGGJBjsWKkOYVNYrogEiAW4euRpeBKdlQ6tbGnzrol/Cms6FmPWHDSiBVjBJmsVzypkGLAdQQkDXG0k1scre5L2cP2T2I4oqRwC5TBNfktO8tPK/N1iVJ6oTnjn3IRkNYGiAbGhYwQQzgLPpa0OOS/hoCBAZwN9elbST2lGZQB2zraNS8zjpdvxjjiiy+OvaZuZbAysYMz3Z3d8dAUECMMu/VUckC7vxdUSKH0HVo6wwulZGF46a5FhgSAXMEPgRWLxYxxSi8fsFGERhXAKvUKDtIgJqBJMHPVRf4Imgwy5pAwsAP/hDjR80qohOj9SezLwFjlaOohExMGQC0CjTTxVOlItLMQGAm0Fg6GlPnKT/fli50IwWMgYJ369glMwQnP5ksNzQAEIe1hfsAAKVMcTfx0D5rh7XWsEuZxXxMkAnHUk5agqSUk6g+yA5ayi7MCOO4u8xJnTUZChEgfNk/kXVCpRpripGpadFQgAvYg2rIEfAMnXTdhMAsHukXym5qzuRE4/PuIQiP4N4A68WFWscDYAOzQ2wiMylKe03gGoAesT2UpZqgOstEU24DFiHBSq13so38d+pAlKZUZ9fbJsXfb/2OtgEyzB/+6q9oSJ8eH8XM3e2Wu0+fyFjja6GDRXAewJgAPbKF5imYEjsCRm1bU36E8cE63u+fqpslrhUNIzoK+PTTsnz+/Jn7E3u+S6rj/fo5DEJWUE62iIJZaSPKiVYzGnWILXZhbGDKzBLgseFLyrpSiuOyedvylPAkfOQtxwEhCBAtRo0BG4rg/DBwFrBfjkVnJsNww8+hHQc2IUAPBcsOMqlXJWYzWEZqCmIHAnqMVyjXU2dYlACHpaAyJmlGwjZin8LewZb94Q8/LT/94Q/Lp59+UhnmlWymuvgaREwiYgcRcpWU4XN5fQLw3hw419IsBEkSaHV9+ECwG2WhC84hJqpQ9tkJAe6lK3UU1SS5XNNbOUmwMC3jGMaBbnsh1qbWt/6XIKdsiYN9skh4xorxw3MEz+KutGTKUj8P+nIvBJnUadh6p3Y9GABTrkGsWGqxuWGIQMQwUrv7rATKBbjGIcOc7GcTAzfUUeMVnVfUIWQpqbTXyGR+eSG49guYa18fyGL7sn9evh5Oy/51WQ6vF8vxNZ1DVVoP4Aa2See11o8aYVwtdywBRXdQWEasRembffpwu3y8u1s+IfnGhgZqbnCPElGDLylp17iqA2uePw50BzNyRDvJJB8qQAF1YA1+hBnN1ejzE4xk2P3aB8N+xg8TE9qJSzcu6LJiJFjFUCMQRtYPPh3nvkDXh8cHnu9aK2Kjcm4DxhEvVoKJjDay3tUplHprLxhvrGewin0O8jyWbcJ/lzfLcr2D7iUYY2KbQqtP54ETRQnQrRO3pxbl1XINHw+JGqw9ch2lEZfkCM6JJLgOR7EgpTkqnwXXl96nmN8Y23RgV7dpNFpBpYP8XZw5YnQI8MyXJE3sV1bwKXbkVp8q702yQIm3lL5Cz6+rQQL6wEdIl+1E2Ao4mx01g9ys61XgayBE92mbXY0UnGjn9Qzg24/lUxJ4d5HNCGTURMOJ9cFew+eSBWzgnvdqELbqGYbt5x6oJk3aKUkWBryLHyfQU8lSeYkzFJYdBtMVEgaYM6wTPANsDs6iqaWKdROpFPy+AznZ38hhlEaiJ5w2w8CdSv1H0wFXdSj5rgRp7j1guwKjcd+pSnEJa85IOYNvw9UGLOST1RjY9/wWC6QD4BkEV2rGVSgJIt9EqR6jvveAa/wz2pZVZeP3pxlI1tQ59GCMrcyc3rsC2FZBdF3MRAEN6RosGv/aMNfkf8j2b5l4YuQnZmnOz3uBfwDyCfpletMUZL4m4FRsP/9d1sRAe1jt3reZc/nIJRyoWHBIeeQytffNdqt7N/DFJKebZczYdPv+zAGhdOMGq0Ynsc2pIsqZOsDzcwDbtE3aDvJ/4xcGhxAwN6se3JGZR5QSR4nf84zn5mm9jlzWH0Cl5IK6FFi2RZ/NpZDGIlvG5LD3NYVZy7P6yD/LXPf9pMP09t3v/ds4S5Ia3iNzv7wdB8e747WrFZdY4hu3sE7UZP8P0kzt1V8HrmUfzo+e8zfHSa8N38Ugr/ptaS+npLmKJjhxq/LN/pz1uSEWqrS86eNbPiKfd3Zohnm8+I///r8+kXJ/rVLKMCuKzh0gbHTIw8rCAZRsfTS4ItTfxlUPKIaVvrlpXIqjg6oPWQb4bBYgAdloAKWcMcFYhMCTiRLAJkYRFn2J87++8Foo9wEbAX8GXENHUgQ16y+xiQIaChxCwBVw7UbdRa0DgUAADhcDOmi5PT8XyFhtuMmoi1bFe3TbsHHk9CJgwL3NjqMqtZX4eijzGFcEjuheR+cFGlbQ5XEn0IjQZrGmbjxU+peh3TB1jrB4Aq7F2ScTjxoRyl7LoUFACEAVpQxqI68uSokAsSjVmAHUfN2PkeaAfWTzvJCxVIeCGSJhD2iOUj4jUKCfDfeqLlvqDOVSSQNPKY1gCdroUkhhd28+OZ6z48gAQgwaURvMnQcxnmIUPZfDJSq+gDEwIsMgSc6TAIzBLGVH+3BQ4KV9wTF8jT6WsrbtKvmwidaHCOoGqtRptPR2qG8EI4Kxs7gwnE84jMjyuxkD9ifut8G1ezG2DJ7amwm3zgwPlcRon0uAJA4aPg5rEgGR1KWUiYEGjb4FsolJ0YfC9WWEUa2vYiCTjo7LW/E+6rrQiCzLTx9/MktNAJoEh2lgBLoxkJJGC94QRzasWl+mS3dwYJvVeXN3R6OKfYgpgG1Dh9GUib4CHKINVIm1SkgFENYXbBK/k91TCSFF7CmAr71BQJHNLGQPIw4ejT7c/5O1IaNTKCfQGeewu+KfmxXJoIiBjgIDrTl9vrJ+gxEcVp1BwHaoRtdPs1OqtChnUWl1+hBy97wJKKYMO/pq6VJaGonF2AmLwrs+CR6sc4BrRgMxN9gn6LQIoyx5AJTiCRy5pAkCc/aa9hsBKsBuzb1KAsl0cekvxj+JCvx5d3+nMswhJK3DqzO5uMbVHz4RMFmOBxg/7dW0yYXtOD7zvFBCRqXcmHfOX1ih2D+wuS5B5goiFiMGWbHHcIXRLKGDcGWcxL6V+DhKJsXEMkOP5XGV5UE2wnpdWrLcL35NmCTcOOkOOVizBea4HDYNgXI+Rz6ALJFai0P3jWtd+5/22l0mdU4603khO/jw8IWac4fD0/KIP9nQQGWiXM+vYI8LxGFpIoDb55flYX9YPj8AXHtcfnl8Wj4/PS9fDq/L0/MigO3lYnkOa+oZwAyYxWaWOQoSkxyAGewZGrIIXAOwhr9/ugO4hm8z164ultsrdRLFd5oT0f5iYkaCUmxW7zLb+PZrVAbD5JaS/AJvquTaIJudP57vOP/BugLwZxas5LISFIpdrIAuJ4rWjcooxeKknhsTngLmBa7B0ghMeUQpOBpClV4ogDQATilDXNTlFQnMAa5BFF6AncC1pDXIyhtSEickYm4uliuCa2ACqrMv9jXXDPdGHOqAHScCeUwK0v8Rc40MP7zcgA7OA4JhYfde7MTgNcCG5gBirvnspI2wlMkVtHrVYRzzlASwEsY6d+JrcKorzlfSiaNom6N9Oh15jTdBmVFelT2Npl9JqhSYSfmTNVuHyalRejiD1diGgAfx0eNfTHCN/o3PFPh56oh5WlCO7N3Z4JrPVnkmmg/4SjJE9sdyPmV/wVeyxjNLu2juzOhz1p+BjZkpmBNWgaTDphPVZFwPWQHKQgyASntHjP2wXlVlIT9WjVKk1UodVTKHI7UgRm0Hcg0kagm+9eWdB9P7nPgX8CoAOpUtYsS7eVEBEAl213pcmotmBpG9moYGI3jJmVHAmt0QUR/6632QTTOr5xUIOMEHHn28UNtnvd6+uf2es8Ca72AG+zx/ZznlO+DaufvdggYTwKondfIrfmkPwno8MpdjiAyuNRtzdd8xyNsxnSBh4Ye2rzUBZfAHYCkbs91/5X+NIyIdXDMmsvuyJPNnFe9Zy7d9OcdefypwzZI6ZS9GWXqBOaXXFgZZD1z2UEppV3NgYE0uk31sn1FZp1vmms63yrrUmNT6yByN+2wbaZkG6oF2lVWqZAJe6izWOCKpK3u6Lomu5zqDKVV129iVfP0Z0HiOx/f+Tp/3HXDt7bjqJ7OctPaJIV26ft9CkTbJJK9Cf1RbnL7u955gvS62+/49cI0bJ+RQsq2TmAqxy3twgGvwP3Iers9hZuLqGTSPTqhTkWFqtq6fZ0KLfGa89G//3X81wDVT+6sURx1DWe88Mrrl7dm4JmhNwD1RUgWeZr25o6OCai/IiF67pEBAmRhwZKOZth9nmg/rbLjYUdbbcbAvcCJ6PwLXyFwzw4qaa9Z3QeAcw1ROZ7pTOoOOn4v9hgDtmuwEOGMEGNm971DdObHZo9dVGkbptFQsnnaI+lBowyNw8EgAS9odLsNzlhSfwa6dhwMDxbDXkilDAJl54OJIhx2lcHTfLv1NN8oYMAarBJ2UJezgwFoVdiDhXEuPIhkSlcTJQUdWEKNqNtMCJwXlrbrnGCZ1QlQ2erIbwkSUsZDDZhfZDk3KXcNwwH1Ch0hBszSopHkXp1CizCqjiag7dVPIsDBDwxkSBXhyuLI2sF6j30Q2RulI9T2IkSa2G1mdQ7+sQR2JzcrhavYaGYNgvqRk1F0Tw5YR9VuW8/72TAAAIABJREFUOi3WOd+gZWMMCTq4E5xdfTmiBtfA7iGI88ygGnpNYeMVuEZw9pKl02AIUUdt6LAwfIi+A+OsLs/UrblY4nRiMHqLDDENuLQWWaYKKafoOEZge9gB1wuJxcVv67a5U5C6xrXh/kd/9Y8kOg9gjoG6S5mQ5WY5nwDplNwI/BeDdmW83bVzsoGgqYUz+JiyFJcER+9NEUE7ohF05qGFlcNoHUEevgOKgMUkhk7ANfwqnTgxpykDJ9Ac0LfKdFWqngCpbKPL7fTZWiRhtpzcjQ93ynXmEjwmEFjq7ARIdCErIzjKjKpUKALqMSUVatX6rJU6GxqwlC/M2Ai4d+BVThIPyoRpXvFcc3Ai1cpDLOFleQVz7QTmtPQ8o725Yq69SDaAAfruluBa1oPOP9kO6Kih/B9Jio8fP4qBzYST1hXXiqig0h2LLcXaBgCH8d7vCaJxXxZTDEwvdKbWeUHgj80PBLR1G/AwxcxOk+vTjko1GTBloey6x8gZbZ1hYpM9o2TTZRQJ5mmXDVYy4J8Mh2RUmfnVZxsqrNJqlj6nlBa/JUMDiZF1wkOOm+yP7HevJeyx6OPhd0pmJfgVWB2HDCyhr18/szPo4bDnmUhWp5smoMNkaQ5yXaNrqBohQGPt6+N++eXhic0NPj8dls/7l+XheGLDA5SHAgtlMoiap2poMPeXSkXTCRTMyAuoei03l2gIc0lgjWWh0FwLcw0gLZsbwH6JnVvLZYBraTYUF03MCLHnySjl56LruefCIJvMzgTXBB5gMnHycplGDsBZ9iRMOQ8GQxSIeD5dQq+AWs0e2OXzWQBblcEhEYNz3A2LcGax/DPi8nZs8R7MAdhkANnUQRTgkUvDA66xu6fYygGKCa7tBK7B3oOJj2YkPKstCzTPZQruMyGp5kLxQ6jjRmCNBtY6mWChOpGGNXp1p1VueQ75dUo88W0pq+W6kNRHyuDnWZI5zDN0MqzP7QQzlcgbgAPBFzZ8UFOaCdwoKWd/uFjvsqXJzsdUcF1YwmFeY/rjsSw5QzoQjK84ylhrbsR+5l7Nw4a5FoAkzVsIrklagnk3M365p22nqIXqsn42GQp467mkxfCZRj9qNJOSTenupWlOUOW3BtcS8Ed6RYzYV8cUF9z30icWq5oMZjLa4t8JuA/JIMFjwLLMU4aDP3cKGNekD21biYEIuMYxKD/VnbtzBrtR1ARKdJynRFvQ2rqAcx3kkRXqsT+HV30PXOurdROw2PPCLemQTjDuLZtM42UQeYAMBSQErPuusH8DR3PMGxRpEGyOhH4vuxLfuZ9jwo2be/dFWrs59rfB1ATPNfdbkHA8b+LK9SzpX3Nf5ppzP/pF/INMyQ1DKtS24El1lph1pYRz30yN2e8ArpW9mYCSh3muuXMgSekO5r15n2MyNTRI7GQ94NEAjHMcppIHYwK3b8A1gx9zbIrNPYBsjGf8gTm2WYdpWNKA2ZpdeXb//RBzbb3mz62d7c9+G7imweqzoveK8qrrfaLnrpFY8QhW/uoKzl8nIX7kWXA/vxVcqwSXwcaSAeDNKwEGJ4ixlTbY5pZSDSTfROXyIClgMcyNvX6b/HlfK+D6//lv/8kJAvYSnpeGRoCBAGMBBHg5l4HOLmtxGEjJ9OjjTzkGYrkQpDOKHcotD9EcwEaTpT2UzoNio4X5lcwunGF+I/B1FkdOkxZLdZ9jqQ9KCxQ4QR8M/xb4opLLbLxsIh3KDgQN3rHkKCLt2OQOFtgp67AfWUU1RkDAjyCgKb4qVyyqYpWBJkvVXU8C3OTecF8saSIw0MAgfs/MuktD0/2CLDKX3SQbQv/RBkXZfmvjpJtousX6uRH1ReNqgtfSSJKDDJ2LCEoSTuAYmTUHJ8UO67JojFD6hj/FToNW263GzV1TGfR7PqJtF12eIMidWUsLdKHvxc64wPiITciGGynJZMdSbazo+uB3WZtYO3HGVG7qXCqFqT33EMnH2nQjioB4YeLlIMN1NPfKRkSPL3uE9ztAE6xhadUdpQs2AiKWWmryFKI6i8nnIksGACTANXfq5dqUuQhrTc35xFYDY+lC9D6XX2r9AQzkfgW4trsrgWWAdmXkuK/d5a8+Q2wCGarW7rjb3S537MyroETf7shHLTizjCKIjODI94B7B7gOIITgWukGKdiqpg/Lsghc05rDU1eARrq6wBGsjZQoBSRP1+A4yippjeC+yoQrS8+Sv2bnKTufjqmz5NT0cbONKPzu5hUEMkqgHiwPs8YAuCCIRhMTi0Y/Pj42MFsMh2bd5RCVKU7JvNds6YdMYExC5Qyao5nmEijNeUDY3gMlFu0kRfRYBJ4rMaKqbjEcVsKllSHq30sjKGV8AqS5X6glJcF2MU778AooU8efPkZ7B+fMhVnG4vN4L2u/siyUMbOcMjApcAakjCufhWdA0gSMRDCb+X1/7/MqZ5Y01tgZFCWaKfkkyu0kC0qOUCZsUD2sJJbgRtMTAD0TCjijORliYyAAM9OG52vQGLyQdW0pwZU0g6ioUwyndBKatUGtOjPlxJmR/Q/DtFjDvp6ZqrhfMvtcjkybmfIUd6GLviaNDEFD2RMy4fwtu9Wgbc7YNNqp8780CCU6rsRHN76BvXr4+oXnBkq6WGLokvmcY2GkUGgfjZbYEGG/PB3FXvsCgI3fx+WXp+Py9fCyPB5fCa4947adJCN3JsyYKgvV/KDEj98A18Bao+baBYG1D7sG1wCw8ZuMK4FrSXJwFpzpT1m8wHM7aeXnCADH55I5aQeQAEQBbN7fM3lG1pow4NhMBmXReGQH9ITlZjqyGQU0w5BskC0DsMayUJyjBths/uhgcryxvsAsJEsQLHuxCcl0I0unwTWUhFKsfwWuORVTuqGdBGSpzQ5l+BfL5TXATejdOXkUUoId57B4A7BNliWTCYqO6Jsg0UJgOMA3wbX7CSF7LSsJRV+aCSElePAD6dIqaRifEOdLgo4qFzKzbrrf7WeKIZgALYENE74G1/K72kOXOsfiF4URXKBBfHquh1G2vo3u/O+Ak3UPtgsrIKwCj7Dy5DeWjbb2JMfTthb2hdUTKL8nbbLPACZBLC+DdabyZuuTvQOu8X6+Aa61ePwAethN1+uejEidtbFJkUxREyRpNmLd0hcguCw/giy4AJ1mb4rRtQZbVgBJtBCdoI5EjsA1gaG6qLRc6SdmTljhE+ZsSyP0PZi5ahCeP1/Hdw52HTB3T6wKngtkGMBOX0KBZOzNNuis56xby+ud9J1yEkodeax6HeSzCmAbce0EOrb7ZvOYK8Bojv8alBwJnWLjyKv4VuAexGALrs39yr87XpWJmVUvMtLnAIJ6jgKCHN4PgPENSKUbFuN3c+9KsOtrq7mm5NafD1ybNms7X/N3M86eWMG59wQMYaLfbOwwjuJ7Kl5299wAQtXIzas58fawkxUT285prJzYiJapx3vumwaixFzLPtnyIfW6t0/1uzHXxtpQDHke1HoLdL4Prum5h4UIjnB2soYjswHXzr78nR/mvn8UXNM+0yzkvbDfvPdRHaU1qH37TebaSGorqSFwrTXXGshd2anM9cTfUBZKfTM4VtTOUJlSNifYY1lcvPmp7TUWfCZiUpgDXoDeL2ZHM9bkEMkQ6RDVYsxnwdlDuSpeQGZDgTW6hzCMpiOvEp4+0HG/CAYQWKHUB6wcHHiT3bQ1zg2uKSCsySOAIdFjZFMZ2MIBPR7egGvp2pksPB0LN01oNkEfQLN8Ku/hYrGMat6De6VwMLJtYMlBkwRAxt1dAV0AWrSBU6bQBiPsP2nKmTHD7ipy8iv7l+6u6TbqfSMBczBqGswAyEYjYt0pBmc8DMyCA3ONQCbKXFX2QDaJwTUEGjSQbJwA3RNnm5x54rjx8zcZqKLGA2HG7w2sUohWTRXiaNJwphOaxdjZVdYgVw4hsSikFUcmAwMkM6hGVrGAOK6PsDTSgKPFfwMipOQ0Doe6XslhluagdIP4+aVDhfvQ2KZrajtapr8ytnUZpYX5A64p8+5YnHuny0FZqkW2hgBpzItYaQDXdhbyl8A61hJ+7zNepsfslxbLho2IU/G6AFwDc41lvcj6c9/jPlMiatAyHRtxD2Y14vMArOVb9GThBuoy3Nb+4/2HURY6y/2wpq396AYmKBsi+xTNFtwIQWu+tTR8zqqMA8AJgmmAKQwCXwswxz0K+GsWohPzZK6SPXGzE4sI6xlC6yhnOx4XsG2ypgG4gR2KJgUE6vcHdglOEM4yYdLUAx615iXtJhiJBq0IcNRRH8dSbE1XETfj0p1BGUC6RC9AI/YFg2XqZAmw8CIUG9DJjxJa934R8K196uXRTFOXkwpEG+BaWMvR5tl4I9E5YWdZdptUsEvNGZIBu/NaEkEMuM2XogaagWeBtdYWLT/gYtndovzznqAatDVZ7hX9UHYFvdY3tNWg5eRut2gKspDV+Lq8gM3z9Kgy8ZM6CoutJPkElUZfUm9NwR1rktjsgOdPHDuMJRwCap25xBhnjK/LTtHUgIumm6P+DHixvtQZVl9S7U9yJboa2s9qBoLvNDUR88flqGbMeVrrbC6norqRGVE1gBwQguvYdhPPlQYgPOMdfE3tNLKbyXQS24+Am4Fg2EWtSSUjyKAK2Bbwlhpth+UR5Ygvr8vT8Xl5ODwvnx/3y88Ph+Xnx8PyxQDbnmWKp+XZyTQYtmKtRXcn3ULZ0ABlofABFpWFXi7Lh92Nvm9vlrvrK7PX1OxgV69XQiAaMCxdTsOgoUWT87f8LwJ4kjuQqHVOwPZxkvEXcCpwjXZ/li6P7GsHdylXSuOK2DKxdbfgWtmQ6r4nkA4MQjUwQlmumxqQeb8F16Thhp8r8YllCac+zLURiCA7fHOi7hrODYJY+Ob5Ji5MnztDB9hjGa01AsMueUW333SP5u+dKHpZdtwfGjMMsBnePu/o70EH0b7YBGkIujl5nHHd+r45X+RjpsGEzwwG6J3ojH4g53uj2RPZlQbyGtjg3Bdos2bXvAleC1xLImjdeKAZjnkiNSpjGaN9bnaoxdMEXJtgE+Um0FFXeotlftLUAXse/qaTmQRi6dtzFgp05Hj7rFDS2A0NWK6rhFvpEqZ5Q0FNbvhREjeJFQSKVldXl4XSntgflgaguozKz02pWMcmb5kOHcBnj7L6I+z5SH2QCODXLioLpT+N50sQP7Soy3obUVduRAX7dnVXwvztlhn8M042QatzQFR8Sp3bjchJo3V8BRDizXYkqet32epk+GXda6+vg33uT8/ZvMcJNq4+fkb5jvEybjV+4zX6PPvTG3Btvm/9kD2758C1jJXi4JEINGkkP38PKKz5NxowQZu5V1bgnB1vNdXgnfct+xYKMJzJSQNKZ8f2T8xcW63VMaDT/mS8eMZuSDh59rU2XnL5kg2IrZ1YROJZNlSrPSRNd5ncHiuuxbKTa7Yi3ksdxg24Rh/Fcxv/uPdLwDWdZfPrPWBNsxfQud/D1481/a31uV2vtabOgGvvvXa1Dr/BXOt9lTjpW1f8y4Jrq7250subCZGA4sKh9LWeu8nAW+EhJoqU/fV7O2GiuHiCrBd/9zf//CQjKBBLHZ8MrtmxCYVOXcLcBdKCva0jpVvNgsffVYIl5g9EoQPYpRzQK8qGd1IqBVggSMHCq05jBH3y+EKsk0nk4Hq4srgxEMx8okwNIusA124AaCgLGdH2Mg5m3wjkcIkKNZhi1lTaQ9CPB7GyT2nkgGfHZwlcE0uLgTq1G6SrVJ1SXZ7QAX6DMpgN6c2FoZWHHlRFB3ENrhnMMgY1HbSUEmZu1EVqdn1KW3iNYqiQcWqy/Ji1Pr0u0AAhhR5lc9Dk8EFDB5bUegEy1J07dYc3McKku8Uxo86PmiYAJGjmgrSoFBBOcE1AE41hZSMuKJhcrCXrqjHzKIsldmRoxC4DIk0/ehfWW+vwpQEzAZtOhzobxA1kYEZOsyjL+rLuibO8ArAEdKr5B8gvKTOGc68y5jDqwg6MI09w1w7V8KGlZwJGwPF5AVeH48HnlTOKWyZrAvvOmmvUehLKyEA3oC3LGHjgqvyV9/Sssln8DIGsxNrTglzzMoOcynJYRJ7MDZaABlzT3AFgw3XUrVS2gaW21HgTUBhgTR1f7a6h9G8DrkFDkULVANLc3VDlHXbU/SeFk19eDK5J3J6Hpu1VQP4cyBiiw3GvTsMsk1U2G4xIrFPOoYMOjpU1aQgAXkF/EIBMhO4FroV1E7Ae1zwe9hwDgGtgD0IH8unpUeAOno1MEjFE1cxBzEkvsyohUylQlzHTmqd0zGwX2eZ063Q5fUr3UhLKz1KwLJBDgQf3G/WnVHLOsh5n91PS2U62sDjtO3+vAp2wH8K+adZu4kTtcOv+mL0AeJxr0Axogmu4rgHoSloYuME4QceP5ctmiMH2Yg1xHC3Yf4Nz4U5nQ0oei+EIcA3BNeYSNh/AGgIujDdsOoJw2Gmw76jNp4wZml8UQ4b6nE4a8Ry01haa6fh3YZa9Ho86IwHoch8CqdAZg78SXANw54YdWQcycGKQ5TxEiKm9k9JMNYLQURYKVJw6dR7mfXpcVlpvBgd06LmMjnpHbUN1+KNE1OdqOhenw9foiKYVrJvhHOI9BGrUMVTC8S7RG0kfvobAmprG7NHggEkbd649CdQB0HN8PS0A0B6PLywJBXvt5weUhx4JsKFsFACcumIGMOgSo2jCSR5B3T8Brl1fXRBcu744sfzzw8318vF2p1LQazU12F1dsLMowTiz17I22NjFY7yynw444neI1ehUiY0gmwpUg4Psr+w1JEMEPrUnNOKLKVRtwC4O/dRcYznlq3TTqLv2PJoo8KPkO+D/bEzCTuIu/4T/aHANjLanve0IQMww19xghQE3JTZkP71J1Ljo+nVZriGAnw6u18t1yjzMyk6364BcLgvgsiJIwphHDGawTsXQs/akg9DnRQA2z8r4W/SBj274Y1/P50QxyW0PJxjLUTezPPYypnr6GbQ7Lr9lgnZoB0qSo4GIqU8L6YM16yOyGyNVvgnQ4n/m3s6yclLuaUCpAwpNiVjeV5JasVwGP9EstApgfbbgM+SP6Bv/rqYruD9i+ZbpKIkSrYUEPAWuVUODgGvRlw2A5ER7QCeblaxrgSvyZ3VOqXQYiwT3hDNOzDU33OGZJkYm3qfEWkpbdfEtoyK2PetXDEclr6c8S2kwbxoabME12v/BbMzcJclG19O6o0rf5Lz1n/53cLItuFaAzgSiaPtzdqQRw1YXcIAWKxsTO5Ry/gYPOFYuU90CvbQhPIZ6/W5BqTnW58Y9NnWChlq1BgPo93YR7Qyj5/W2YyQ5k2+UmwaE8boLmyqg2PfAtfIHBsjW89wgZAAhNY/Jcw3m3QTXxnPP8fhdwTX7Yxnz7Z+K36xhZnZsaQvbB6n5H2ZsBcpZwzt2ftrALbjGvRGfVpNYt7RaP2HjjxuGbyg3ag0CT821Bs2y75q5NvPCf2lwrex91sQ7ExTwO3564l+tzzqS5XNsEt9vL9ng2gSY4su/t0bOrZns6/m78/tVc1Uh0Yg55v7Ne7kc3fm59+wWXPMh4iZ0iqOQaFH8C9mKfFXyQAP+Flz7v//n//4UoKnAl1HSyeDXLZNJk7MTHyRZiz4MDgF0AedWuhQWgwu9nayYtV/Aey6toNOJwbDAqaNYARbgTy2wgDdnG0vjaqLSznyiqQG6fd6qNAgMHdFJxQCLExLHIpkYjZmcSS5AahTJ4RNgomAU18azClyTwD+y8AKT0F3ziZ8jJp+05EQZN3Djz8l9xNnjv+P0eAXJ4MoR2aHznDvh1bPk9WYCZt7n3GYzUbejdHmskUMnv7VfatGYNYexuHHpINYTu5k+K2AG8wOBn0A3gGvQHkNgKMQvC36VhaCD3cK0eg5rlpX2Xx2Zuo519sK82pMZJCepAlyAXd5M0VlTBy7pskmwvw/RYr54bjP3WpQnMjsEDArIKQq/S5inoy0nW45zMh7R9sDvAB6l+6y67Uj3R9o17oLKdZkSVd5NiSTTyTvpOcB2mmVwWC8qh7O+GTMv7rAGGjOFggWuRadK604142wMgj13RDcyZO0NrgFciVA2gTzPA9lprclI55rABl4vYC2lnGGuCfhDh02wEgDCqVQm3RbJMiI4B3DPQT+bIrihge0hXkcdqMxBbJHZkwq4rBlJIA/7RdcOOJoMON37CF0vpwXlmQBC0A0XQAPdT+r4RT9Lum0pNWammwe7gRvfw1wLYcJmDQNIwziCNYV5BGMM+4Zgz929y3PVWbPWVzItU7ya5YkSfS7n2UEN7n17iOZe67UG1AlSsEQ5QMczg2x84fNha8Reg/1MI5oWl986RVWG6IM5dgefj6Bm2tu5F+t1sc8vz9X9VhqgsoEA+hO4cf2EtevSXQDFKU8i6EWAUIE21wHs5263QBaBwbfXCn6Hn8O+ErGg1poYubIH6gBK9vC9yqjJYsPvsbbwPrMeCKCF4cVr+CAOuOZDmTbwcJQ9JpAXcC0MYLAocT/rcmMfmnW4k0lHEAqanNqXEnE3MMiDS2Ac1zNZ0JBPEHBK+RJTXgmw4XnClHP5J0tAAao8PVo+oM//AGXUTNpkEAsIKWdECSrZfK05rUGMrTpyQ3csiT82+oGW137P/fn49Mi/kxXqLo5Yr2RJvZ6Wwwv01V6Xr/vj8vkRzDVosO3JZMPPyF6zzAFPqJX2Ucq/rbuW0lCAY5jm5XW5Bet0J3DtfndDgA3A2nWx2wDGCWBLkijrMPs5zKx2AJu9PAPhdCIUuDbZTTpbMdYA/pQwiBaoSkQTcHCdtvQqzyecOQKdlJQAhI3rc6odbKiEL4C9AG2Ca2ZVQlst5XUE117U0AD2bH/QuYyyUGq4menOzzGj5dUSB9zWVxfL6eplubh65d+ZnHVSgfIH3Mcu143kiKUlQq8Ou4rgGpstGVwDgOZSZG7jqzutUQN27OBLvVN0j3W3WCd4pe/bDuu7zvsoj5vgWhJwAdcSsARgY1mzGyTR3zSDH+ahEgdO4Mk+TjBkHaLEDrdfOwL2kZjEdSsArmqQTnbgHin14SSP7K3BCjxc2IJh8rixBvUxbY+ZmEqDhIBB7vhMLVQ+y4+Daxo/aUfKJ+/mCzxXQ3Ov5KfWbWKcNI0iuGYWLDsVu2NtzjWM+xpc0332manrroAdYt9ILKsRQrHkHGvwHOUZY59v7NNaTz7D12dpkrPyMahF7c51FcibPFymdVMW2uerE+lDT4lxylhPAhHXpal5TmkYyR+dX5UUGJI3xQIZzJ462wMEJ1f4TvA+g+qM0TbQn3tRz5/1vmbjzfud1+Drne5pyQ+ngAZAk2vXZ7h8MIH6OWH+9c7sf7VtVwySe56MOAUoRjqSWBnDzmuYhTaf5zwQ0XHxtglCQKnf0i10q222HeO5R9WV1/t3kwjYvq+68Xpdb8E1vD6xeydn5IJVXD1wk/fGREOs6i0B6RtwzeWFmSOBhYaMLrrxwRaAqn25WQB/Dubads1NuZW5Tugbj7XX4Nq6HHS718cqPrO8bSMdp2hvnQF63tkY2QdzvmK78pZ+hh8B17rZRNYi1crjn29Yh/PZylb9VnDt//1f/8cTsr8ASdooKesSXQk5Za2tELotALKARDE4AZQkBhzdI2S+QP+W4L8cSnVZIjAQRlB1tJNzCAACn4VAP+wvldg4612aQ9aJK7S1dxXbsyPzjFI1lyImcxYhZQnft5AyJ7NKNgZz0CUkEKnO5GCD4z4RkOHvpblGDSmdcDls85wBcibiGrAPLAgxYCI+7e1vbSsBax4zM79Ki8MlhmKodAYKG1pJhNDbVZKgciMx2ASQpIOPhHFZ3hPNCztJfC3KYpHdfn5RcENnAmSLW5VfwBnz+6GbE2BtAlC8mzhGZqe00yjdOwXn8RLWGTL2L3NZI7hEdODdOh3jI5DIujD7dPmKro4AkMrsegx4sKYDF5fYYNW8uLQLgSrHKiDKaPbhCc0hgnkhKFMNNnQ9OF1kZyWbPlh1AkGbxYdg9c3a5GZzqeLhWUKKZJW2uHjKQqVLI/YbggcK6h/QkOJYe7xYKxaM59o4HFn+jHHC2JZg/BDUxyGtzxHoxT9ZMnlJ5oYclQR4KgmtEs8p7u2GDAFI8LkpxxUjSwEkAi19jvb3/d2HFlgPuyaAmstWoEkH9oIapFgYm907BZwnEJ2OMvYJm50YXGOpnEs8Y9jJVLTWDJhpsXsNYqvDKFlsCNBSso7UONb2ywu7IGK/I3g8HgQuwMkH0AORfSxLgLoA1/CF8RXgqS8dFnoGMTCi55fft2OWdTjZDDnAtD4DaohdyjLtlJza9nA9uKskA6MkKFymPvdvGKO0XsNxVqDzQtZRxkxYWQ7lkKus6UiwGUAwAj2Dq9T4M7hW3YEMrjlbrtJdgcNi4DZjVg0MAKoJLCRgGGag9yYYzgFhsWjpfJkdyUuaJUZ7HD5RgDgCQgbRWD6qfck1poVHRhoQjLBp+HKsjdh561ZS18wdQ9XNTp9WDLJQ0Q046nGxJmzbR4kZAwgzgMJoCxtKJ7HuoQBLCsSrFLXAQnc7fUWp/9PerB/ZQjmeKlWu8eFADGctuh2T1Wg7yzPHgv60+3TG1UAomlRkSR0Oy96aqWK7NbgGxhSBngGuoTT0y/6w/PIgBhvAtS9giR5fCLCRpYV1xDNlMOxdLgjbF901lXteLDcXJ7LU7sFcu9tRf63ANXTsBAB3Cf0p+DpmFoepUDFTlz1WgwNnSldOZnQtbdvkEHcQKZsEfwlnr/Zumj0xGK/khwBEZuhZqSDms/zLdJNVZ1DpNEpyAWWh+Ayx1QBEqBuiACGx16TRBs01+QVirmGuYL/EgA24JqBOrBZe15pWyQ6TuXZl5poTkQDVxEaV/WcFge15O+LyZaxwy2YGpb0JBqpZS9LTOi3Hy52bipgJ73OGZ3RpTPEPAAAgAElEQVQSQGTpyheSk9+2V3+bgIsZVRvNtQmOia3fJZAJPsjIPBwU7ARcM/OjgTmBMhqz1hGre7LN6dcMoCylR04QqyFReI7ti83zUOCaqhEIkJFtFOW+opTLvppCxbWIRjLW8MOc6X6jZZo5kp0XECqb9n3mmn0u21yeZfQhuxNxsbpK8oGDsqqo0ZpWYlwAG846d4h3qTKZwkwU570JEN+y12r9eX+fA9cmcw1Me16XNs6HeVjGnsz4GbTF1YkX2j+yGQlY+acDxDpmua983QFi1BlbYt4Op9PQo2Ig2YP51e/NHigvpMaIfmSVpI9xqvtr4EIWSzFJvmbgr732lnlUIMe4uXPgWvwjcVjffs1YVytE53V1Y99cf14h7+X9Mhnl2HhT+rp9hu1d8Pl6GFfxd/mjBndmY5tc5y8Nrr03R2/GynEe46ICX9d2dM51wHhPCcc4eERiSLHMlBhc+7RiIYcQVEtogqQBxzzxwi+ludagntZlPs9Ee/6MYBXm2gL3aiKyfh6tkbfr7vcC1zgXmz1T9+SBlInum0r8rJ8H/9C7grH4qd48n36f5zYQrTeuSiPXO/zMRtz8KPb2jwPXZKNCvsm1OG0ur25wLSP39t7iY4m55jEJI6ymPM/uahAPL/fm//O//A8G1wSCZGCV8RbTqhbYCOgAmgS4yo1mkcuhs1aGA3Q4V3DKcFgjSMYBw8XrQ14aRgI8AqQBECOLxpnsBJHJ1JYzXlozmm8+rjeTnsOlodRbkrPATUKBezDMpJ01EdpyiAp0koMMDZinx4eifON+xVwDuIbnQ1Am5loMZNbzzGTq0+IopQMq7kMaPSrBc5kOQKRRXuPlb80cOSWZA7K0XBKpuROzxyxcj7k2GTtq2tEU8KeyKwXtcijD1OECHbomcOAR6KA8h2wrgGsEGRWwJoh+eT7oM6uDmYFRi+oTwBvgZjmKmdPmt7uzmAOH0REHzIo4S3oeaXNwo4LdxTIjOWLSURGwJedsbZyJI1f76OmhKBubjnkTKFw5V96jBHRv70pHrTqJpXQsDLg3mbFmVEq3TnNU5c9ZpxGDZpAux0Ci+RFk1rPiW1WvYqsAWANwhpJElsmZOQeAToG3urcCfEvnWQUb1jsxc2hWrPN33NMCd1ASSiAmYpNuZkDQmJ1GdWhFjylZ7nx+wDX8nihuaeABKJfmCl774cOnYs1mP0d5rMr/qG8kUI0MHgeaDa6N+U/gQuDomYEZ2K4BjG0cG+AQYmVQU4dTmgGIxbrjnri8uxNAgQEAEI2AFoAAmJ2cr+6kiUumxJXgv5lkuDaegXpxDi5mEEWg0+W2KR1tB9bZ+1GeOY+SlLdLYBkVkNobBMir0cxsHNKC1GShVfJDYJ+AEYNLqzNLBxCuC9be7MjbDrLMcJXyECiAwDvAsjQAkE5YBWxcuwYwKMimbCSAVRl6lyJ7/ASsqSMo9JiqTNR6a2CIab2wdQ3njeeB9dfEYvOeswg5yz25uCN0qLXB+fY3bSmTBqOEF+zM2aigHBYDeEi2mBGsmjk9D0swCXS5vJ+f7WYEZhagRBMMVdrnYrS6+QnL5VxiikQE7MhzwHlrDmFMMT4E1wbrDgAYrouO1RmbBOqWMmAIvvEupz6gsvzrhNY6aPHv3cG6AmGWfSrZhuYGBNLsHwCYU5fKg8G1V4JnANfIXnsCgw3NDZ7Y6ACloU8EgsBgE4smDmqL4aJJgNhrANikp3ah78sLAmpgrgFgA9AG4A0lo1cA2GgL1dxATWzs3Hpc8G+wc2GrYPO0B9IdUIGDziKBMUz4ySkYyTIHrGTA3nHNSsvJ2oZMGGktG2dWWafBcTLJXKIV0IvMtWLIyU8SCHJaDs/7Knub3ULJTDNICbBCzDV1DN0f0nlUDDbNM0DTMDYCrkMDDjSyE0tD4YsI1ETjIzSTiIafgXKPa3yf8vfNjFJZqJIr6fyL7SPdy2XZX0h2QAneQRKh7TAQzUSh1tjsnjYDuoBl7cQnsWlPzf4Z/WWfRZMZJKBS4FoAh078yeYlmRe/qtiJs9yX+UCNbyd5BhODSVckb9cJwbnv2teQHY7OJu8rzQI2bIQwYejTUs/1RR3MI2NAhpr15XydvhZP9wIpZbnFricbykxxzpP1M+f5l8R4dI25xgcAui1z5fgxwaPkTdhrKnv1ulQWwj6kyzxHsJyzah5tBH28v8NQn8y1N+CaAb/VNUbZaZ3tg6FH18++01s2yADUvgWu2Ycn6FnBdiQYAlLmrtZAIp/belZzrRO8tDSGfCTv5wLo1ppr8arnPOUTc2acC67Xn9kj9x64pjjxPLjGtRqQZQU4yMZs53b1gyoT/za4tnoGg6fzcye4FqCu7mlU+tDe+wbmkRpwbYvizM+dZ3CN7Z9Ic403NdhhmvoBGPJhzXiuKiStqW8BqcV0rYducI1EEh6SYa5FyirYhcA1sjuLiLOdPf2770GAUIFrpSU7kr4D9K45IriWhEp/RoC17TNmfNbAlJNkG+Bru/7PP8Hbn3JNnHlx9voKXHOSWi7lrwPXklTyCZdtX1UyYzR+9NZrTlLx9d4e7Gc4x1xrRvHaLrS+KGOsdCmqEP/tqE0bzOmnWXAC4cwo2+2u2774+//pv2NZKEsEff3cVDJmmWj+aWMvcM0Bl41Rs9YEzFVm0ewXTGC6XkpAMJR8vRbXw8/SVQyBJL4I8pihUc0MDABwAIy0otOUmFhexpWFRnOEm2KuSaQVpQ/oGJQOlp2B5OT5gIjjS0Dm+mo57PfL519+LsYeXgtwjV0JoU1lwELi/d0xVc5UwLQOLBLEpjwmYAJK6AhCUmdKY8Pssmn5MrIuEWXtu0pzCJjxl9Y1c6ColeutwGsJeCIYFxq7wbXK9BXwZbDPzA0423CeUcomcE3C4gHXAC5qM6vz2TRyExCg8+TutHEKA5xEcy34eN6ntSo2lwKhKwaJIoMIpJhdpOho1s+0NKRphfe4kUYBbAo0KmBkSWOXPbPE0BTi7JGVAfUGQhCkLoR3lRFtmC7rrNdogNwAfWnWsf2znOC0i0YHIQRgRlHUERRgpUqq1DkO92zDyW7ACIpR0rX3/oXmnQ8mMknVNRjgGsrqwpTKoTk70dGpJiC3Pvzudzs2NHCfSmcR0n3NARLWmgXndbCJXQQHWqw1BaTaDyhzhQYjynuwFwKu/VRAeQUU3LtiV2LPin0kZ0lNVQw2ezMkiCHF3MwZXIv7zk0nwngrECRRXAAkAxetGygnNeDaxf1dl9YBwEIQhXIsCt4/U2tN60gZN4kdixUyGXEB1xio24Qne49/qoHE+J3HAlcOy0xlx2uHUwkN6V0hQhBjOFozcVoSkFm3KImWE2yoylmzn6pkJ54g/8wiVcYRzMA0HLEl65IbA1fNgHqRVh/BNesbWveN98kkTbrwKbriWmKk5Yy0dR5pq9Fgx40RApppvQiIDTtP555KjRhkgpWbjqE0oWpMwK+bUTpqtm/poGHMAQixDFOlxewYaZvNPQrwCmWf8nQI2JI5CxtHrTY4lRNc68RA2G7V6ZOq+1fL6flAMB1jnS7IANTJmoWm3+6WwB0+9/T1EfoFytzaviiYGiXfcTCZlJAu5jawWTn6M7kJqYD9nmNQCY2sw01CzLQsgqq8d9t7rVMFxNwfo6GBgNZXdQp92rPck+yp48vyeHhZHo5grwlcI3Pt8YmgG36P0lE0N1CJWsDU7siKfapGRlfL7uaK5aBoYIDyT/z58famwDWAbuCV4Buvv0WpqPVpFVQEfAY/THaT5xHPaZ3nGR8ALgHVKL2R5hBel86p2HYMcI1gY4Nr0UkUuCZ/Se9VuWdK4mB3CDBIgMN8TGiwWebghLEHcKkS6IiyS7tKzDUyBslox7o7LpBsiN6a5m6Ca9pCGnIx0mD/Xq/Q2ON1ubyW5pmSLeiKLYBNiR5p4aUbN8+hJPDSETSMP2vcxRzE/j2c3M2V53qDacWusN0qvS6Dn/JJW06kmWXdBTTVBLRto9oASeWAZfHCMeLSBUWSshOuORMD9uNsTEWAwJruikb3zkzmnIUlQ8BBtgNYpYxvSxwraKzEJsp0W8OU4JGZG1o71pkx8EXABtUTBzCNlVzH/OC1fD43oKFJTmmozah8+CRGYPrUWK3ANSfiu0NsgiWXqnquEkSmOdS6XNFJIQNpbNhjXdGAa8rNCtBOgpbdcYfMyioe8iQynjBghnGnv2H7HsKA8jQ6vzQmel2+FBg7WK8mAdofSTjJ1ovdWOtnEyBmT+UlmVftESfqR1I3zeKaARjgwayMwTYSkBzygm4s6638SPtHKwB5AFkJXSrg3AAL2zGZ45N1nj/n3prgm54536thfvOPFeBgAH/+7BzQ0eD3+8y1Wie2R6v7c2VRHDl+XljdWVOVWHFp9fb3AVL88+IRjfmaz1Hr4E8Irq3in/eYU2PuZ9w012XspNyfLvVWKK4EQ84x4RDCBXhm+azTsJ3oxyF2roD329NvBnUzwduutY2cgGDu+/XCDal8VvZ+7IRGdDNrDReA3mBOzuTvrbnvPUadNcMm1blQ/nrbDSX8Rkny2IfxfbefeX6+m7n2W0HBOXZ/NLg2uoVmvaVsN02girnGAaqds3rcxNtM3NiX3XBh2nZnzO1k8Oz+T//hX+Tkta1LCcdb+jMnL04Zuy16wfsAhcGJAY+2EQNkC8bjUGCwnnK+dNVBQG1HCTcl9sezs7mdjUs5KrvuOWut0hEh1czA4sAKyGEjj/ukSLWbDTDgtmDdk4O8BDra3MrcY3PiugBKUFJ6e7uj2DLANVwvYGC6D7KUzAczA1Uy0CbHRwtbtobuhKckFFLyFq0tJ3BNTB13QnRJlTZjM9akOxVgUiwy3AeYfwQYrIOWTazMnwA+spg83mJoJHuuUjF5v2ZuUExcIut0qF2iQ0cTyWZ0iHTpmBamnKPqamanLYu2nEH+vIEEDZK1nghmyeXA66NJBuer0HNqxegAYjmb2Rpc4GZjxSAXY8JzQ2aXhXcFCkS8EGvySs90dcUAQaDlKMv13GYDV2mZQRysfWTz1RrYpcaVLZB7hHmLsP/j10cCtFWO6jnC2CQoiyYh3gxg8vn4wiCNuHKxqBSYq7MaBs5dGtHSGsb05cSSxOzV9kE8zuze+qyOrigLcVCotqxB7nXoKaMs0INA9NU1gTUElFnLmE5V1YkBEpFvwh8YF5cHBVy7QVMAO+bUEnMTBACiCLZSQnVzc1e2JGtbjrHYiQFLlJF6Lb283uvJOqlUMU04cK3bO7BAxHwKwMD3hWWUM8pDImBNwvO5hwAyZDrRsLwKTCYAqsYIYMI+fH0wC1haX9iP6tiJFuQCyevgnLTraE6usvspUdB6BfMOYJFYJmIxlfNvO4yx4fO7rBrgeBy9Okxt1xIA2K3mnkSCggxgqS5XeYMcxjBrmqWEdZrSmbxm7Rj2ORMtGKxhhPwp4YTNe6VWj5gPAde0lxWkqCxUS1ZM0hsC3glOCF4ArIONN/u4G2OYaaSISOsRNh/nDEvkFdShiykb1WCOok2K+Y2gP02ZQG2WfaHs1yw4MgzNtCUriU0M9DOw3fhlJhJuo0A/gs4GwUbDHfFTT8srGSYVkQW90F6JlADtkDSomJh4fCKjkjbBLPKm+Pc8xq7Tjo7gMMEMrhWQg2ffkOhhN3KeB0mAiEHUwVoDBEo6IYHzZIBT5yhLGZ/V/ANapji/6WTjmhfS+mT3SpQeHwGeHdnUIACbgDU0NtgvD3v9bv+6UJ8NtrobO1jt0WuYXT6vL5fb62s1L7hBB8vTcouGJLfXy6e72+V+d73cIiEDW3Ox8He3+BnPYIC/YSOajevGKASQfM4EgMM44VlUKgm7ow6MkauQnxJhZbHKbm6UYEsyEnMihrDK6eMXKbhVySfPTAP5KI0TeyfghzxKdQsV80jadgC/UloX9o911Zx4Q0koGhoc2GxIHUTVIGF8xmCuVdB/DZDiZTldYq/D9sl3w54R09nJHJ+bAlu0yLTurtQ0JOU7YdtY2oS7wiLnxzRoCbjmz8B4yQWRXRSI5fPbYIISHwIwJ7Msdqy7UmqNr3wRd+GegXX8+wSWXQWS7rJKCLcuJhK56252mDiCzJxHl2fb/gY8lD+eYMhQzowYzBrWPm8wNiXp6tI8yyydFPM6Y6XJ4ZmMzEjG4FoEmGAHcV2zywLyVrOn3FfkFpjw6m6hkT2gXcnZsgVQfH8KumVvijiQElXeTyecUhYqcFlmF7YyDdWo5et9sQbWRrk79p0bnGF88Lr4GfFbBSLrrBIz20FbArMxLytmmlFNsai1d7Xjt4BMysUDxvnC4/pJ5G5BDpbzxz+31EL5MhuAmGNQ2IAcoTBl46dUNLq+hQL3+eOh+8b9lmTcZjxyzfn7Ccys50RvznkU8G8G/VsAIGPdyeL2C3P7b94zk1BnykJX9zRkLzhW85zJWHIqKxTXGhzgWoO/DY6kQiGxEd8zSxk3Y1pj9juCaz3/64mf86Vgrue7AJDx81Ql6H2phHPjMpN8srfTUCxzHlKKV8JmBW7/6YU8OtqWLMZm3c81SvvIipxkEDdgmdfynx1c0wRUsihPu4q5/cPvg2vbsXpb6iqT9Q8FXIv/2Pru8pd0j8IbZDdX4Fqybm3UyoYQwxDCWzbvHMDWs9+Y/sV//Pf/9CQGmsAZLXRnkTy2c2LapoJN0tn3HKA5VFgeaR0b3BVLE4aQP+5XGWnpNQhcs6PvTpMCPkYuxywkZqxdGoJ7Zfb35poOIAJcGX/daZhHzA6TfabAPcYPJSR0kIaYeVhkBAsvAVLtlrvb2+Xu/o7B8cPXrwzyMW54DR0pBpmHAiwmmp7xmwtd96YsFps7pBRxA64FSGBpRphZDuBLXN/gGq4JBzbziIxnmko0fXUGXdCzs9YT5sJOpIyImBEqMbYAoA+CYhC4oyAzey4hIMPCwCUNi+es773vL3NbbEQ7qz7avJ7T8VKbIwyjaMrwXkf3MzqffqYYeuqGpAMTdWZQTnQo9ogCHztKLmXE3LB8DOytmxuCHQgytofsBNbElLpxvb+YkWqyIKfqisCQPiuODME1l1H+8p9/YTDJtShUzHRdOfjZ6DAQHAdoXT2jA6gaDMAzpJNjUJTMCAjfUgdJDEV0UMTXcQ/GTbp/BvBtkA73h3Wvkhx0RFRXv2T9CapVsCNwLeLT6hTaJZ0CmSUQjQA1wFlq/ifhFMw5/V5Z72jHNXOtbc7VlcGI9oCs/yZQtME1OfdhrikYSqCKbLYCEgBEYmCd2METr5vzxLkLwMaFZ5YRdYawjw5dghqdqlDgLQYvBm7TmVFaB3CNbD0K6d+y3BpAPdmgYNwCICN4LpvZuIlAUAEWKYjtvYt9iWYJAH7onFkbTcGGy4BHYgS/xyMpuIwWUh+wguSV6bFrz9dhzaKjbHSy1sy16MK5c5cB7DBVt+CaWCMCbjvzKA0x7HmW+xpssJIgNaI4txRlR6McA6wAkiysDXvNJMntTnpTCITY7VP7cnd3p8RPmnZUmaOCQe7fsKsv0rBE4wj7j7WWoIdNDGyjk/TA3gFzC2MDHa7YSTZCMBuWrDg8N/axxc0vwJZ+eqpmOSjRBMim0380vEn5kFkwBEDIvHXiinYJDDglloSodUkzwCrsAckarMvoxCJRoNvz1gko3Epl8i2Yri6+Fs+eQaDnX2u4AwVnTwrsYWBMO743cLKWjWBDAzc1wDzSLrlTH/WrAMAdn5fHAwA0M9iOL8vX/WH58nQgwIa/g9H29HpBcA3SFRDXTylwrXxrv4G9BtsGYO2O4NqyaWqgklEAa9doxgBwDWvLrHeZdFO1XAzHfU/fBP6P/AAsHuxFMeHFalRTinT1NvM8Mh8E2cTu1b6F9lm6RkfeA6Bw2GoKWJjG81kiYA2OpG+RCSv9XWWhuibANQTiBPGc7GJ3VrLXBJyhzBbg2iObTcCmoFS1GxoITLEdKeaagaIr3NfzAlbA1Y2Yaxw/Mpl1XklvNQGXtWJTxmnbLtPsFIAZbAUu+ucv6B5PsFl+Z/wx2gEDPPEnYXdy9tPXLeYaxl16j9OvjLwGx9S6QPJHXOI7PHT6a9Yt1dhkb8kOhrWIvwdcS5mqwFfrJTp4CKjEPTHANSWhrUPpxR3QrYNE2xWvLewlgUUG4rOGSqpCrjYZ5wQN0dsF4LLGg51RvSaf04AGABgBNnl60TurYzwdfN8B13ivxUzSQVxgkZPjKvtUlUNYfrRTAQ39d6zXlIhyD7xobeJ6SWqpo6tLAGveGliTqdfc8By0b1/gmv3AOhMsafCGoTHy7QXOJKoz+GJ3/Cy4JnPq8tCYmTJi2l8FrvWxbh/TjFI/q/aOrpc1kpglfnUSrRxXS7sk+TzQt/FJDdbyh78RXJsg2xZYm3tUHVD7jAkouPXhdZbqNtMpVEeW/TRniOb71jGxmYQbwIhvSzJ0RN8J8mscN78L74LvdTIeiR/pi+lG4yN1PO4HSFflDSuJj+ixeNvQwISKeHUrpEDPMN/Pv2+E//P7GuMAFblWL6cUfhe/ZJaSFqAfFq5XYMriJ2CtBJw6/fb9uOIrXdlXq+/MP2p5tI5pr31rcY7nT9KBN89QN2zTdalrxrpf35/djM4Ae50kKxsY6Zfv3f+Z38/9OuduJpaIecAP9ft5n3ONnEOQvgeA2w7OWxoe3ga6Wt94vc6JmMlqbXuj9/Se3paFhn0oq5UzYX6w4g25wFVAm2fdNDfQmKSaocG1jks2g5+HCBb3t//uvzmxA5up7jQwZJiBhWSHdogGMpgINd+6agEL0q0xDn2Cb4IS1nADIyQZLWnBKDBUuVl34STA9YzyNguie1C5oXxoJtAXOIimCeqSJrBbB0m6dyaglsC5s7nDAAUMQx8sOqjO/rGrIkpc0Q0MbBYCIyjrMUjhTHmCcgTCt7fqIBfdoLnRQhHH53WzhZ1YFry2nvn6JsLtupfSNSKYKKCQjDaDRgGBinLODl0K3DQOOwaBuJcw/xDw5bDFvIe9g+fTuEugPgsaQQwzuQAV6YjIgaHBZ2cuP4Odbj4jShnIJkv3UHc8Ms0XAViaJ+A1HGsyCxN82UG246jMbHeIxfPMslD9TgFGNhf+5Jqgr2nh2nIGnGV0BjzrG2AR5/LunqwWlBgReLhSV1gyUcCa8OekEy0AzRy8YQVwT1Hv6ZbriIGJS3ID7OK5v/zyeTk9vxgQUfb8cNxz7ACQSTdHwBzAMWrIAcyEQwjgBIDz4cgSNPgtCAbZ2ZbBAEBHdHYF+CZdOs4sDUqXgsX4ZP7JRNvtdIhRow/MUO3JlH2LfSeAngCavzHoYJ3JOCr7T1FqvtYAGoIbBHrMUPuurPFGgJMUbzdLQKYogPvFstzd/6HW5oo16w6QYoN0UFpGubp6yhYQtGUTB4FruNann36qDsB5Hw+j6G4BfCHDSIwvvBcMLpbShi1KJ0R7RPyqsE21J7lOBmNMEloCtRogD6tFe6IYX1jjLmVdl1c6uHZDEZ8i67TL6HKW4yExP+4LAFTo9jWuZndyz6OBg4MbzCkYRFinmm9dsf2zcT/uhBstHToBPgTj1MbRcv843T4ZP2qIY5rTcmLQxlXq0rnoEiEIhtMgBh/sKoJzaG1WogI2gFSwhUy0ampgUKma9Jihlv3cTQ/SdVFMWpXqd5kU1jhBaex12zI2NIDOHjrC7tVJuvYYgWDrn5ERZpDczrkyZ2Z9s5zVbGg3SggTkY6UAxb3uHb50Cxvd/ck28MEFce9ylV5tgd8rpKBgPatT0hWz0nMypUDl5JYZt5lezR+6rSd8+b/Y+7ddmPLluywxTu5q87RhxmGZcl6sB7lB7sbEqBfMAzYasiAvlWq2iQzk2Qa4xYRczG5a9dxq9E82IcsMnPlWvMSM2LEiBEusHfSQDY+jJhikfJshWyDZAe0NuTMIohl19DXV+9ZyVqonPpEoIysNeiCAmB7U/mnWGyn7fsrmhoc2ejg+aTfo5wR7w+Y0Nqb7m5shi501dDMAAAbWGzfwIhkqeg1q4PvkJCDfXTHZNg7gGwELtOdG8/R8ZCAIyfbdF4pcGDyjUlJMeXpmA8GTs5mZWOtr3mtQD/nL5OKd3dkDk3gvspKs2PNjKOeYcpF2X3VZ+qGLqCYjzfumzDYMQeHA0AMAGn4fQA2MNfQMOGawBs7elNjUtZQ3cq0fnimktkE/+JM7TUA39i3OH+Q3EQSTL6ZGPUs1XXZqMbGwSxsKw2R96ScWq0ds/Px85vHNPs7QBb2YlghOFfVgEjPGxuHz8NX9Hq5l8Pu9VwCJGMJ82h4o4S0gVQbS5WdKJCO7Ee57W4ooaSiS4odxMg22wdwwMskmmUuaIMTpDmoSBZfQb/tdDEdei9zXbGBhYBV7s2UgvrmKnjJdeDnM6Enjd8Cz/2cAGOZ2KDtdcn5LeRUAoDpPWLF2s8zwzus9rIhi7STbYwxklpL6TZdHYm1txtgs2/L7rjwAfC8DWKoM/XU35LtEUYxGdoaq4CinbiDX9OMMNnJrBu9nuDjKIPLVgxgKyBRQ8n1J3pVB31LfJcZjc8e0MhVSPa/dKCuDHOxppSg01JRxUrWTz7mIjCld4072aEz/ssCOPStLU/wo//Yg1ta3v1Zn0EgnSuxkQKrulPgBLnyuaXntwOP8t7lrPOemoyzArD24MQEmQxGV4BfGEvf6xwHHtVJSJTDtvpZua8AK6m20DOujU0KDhrlo7wXJBmYjJ8deG1TC4AIQNqsyfpsky+WOVk8Qb/HvrASallrM/HjRfjJLnU13QQ3A4Ypdomckjsh/2BBhaXe+KsmYlnju71C22GAc4MUbUgbBWYPUFoGeK3kKEhn7JELQFbOnz7ff3qbLGD4XC4Zs1wzyc85fg1c7ebd+Evikj+2B+N+M8BfAHZldHZW5OeeuO1O3ftMLNgn+HQtr7sG4dazL65ZLG4AACAASURBVHaw7PwQFu21t7tqzlivoat/+Pt/fdZiktYZwQqDMQwyoIExkOEAZrismCjupGdWUYFvREXlJOLAUtbsjuVWCnqvS++LTn2yksOxjF5XDJ4OXtO9LUZfFEg4lB8SnhUDy7pv1o1i9s/GJIKu6XaKZ6HexSixSYcoOEYqZ71RV1BnOvE81B47osHBC7/jmR4fn7anb9+YhVZph3TYIqAXOjg+i4w7Zq3V7hyzAACLJX0Wz5NumUpEWCZGhxIMjEdlIS12mdIEil/SUZ216IOiTkdCpTkAB0rDiPMvFptYPirhEwAT4E1aNwF4Aq4FzARDJp1Y49xT4LYo+mYqpszKgFaErgWuScevHL+i6YTyaXAMAVdKLrFGAeiFebDPVjnQntkWXL8E1T2/ZA74gbF2WUr8gCYY9wwQwlAh2EmtLDVzwBfBTmvjqRuZjfRgCIk51cFtoeJGuskm+xBbCTZbznkabry725mcMqxLCbVfb1dIA5PtIgAMgA/WD7rV4Z+AtRMZRmCD4P5VRte6QjmA7VnVXsEaQEk058idG1lQ5sBGIFmzCNhZz6WfZNOVE4xAgEeNGylontlVzA5mWJIRfMcaRHCFwIbAItG3Zg8+fftrlzI4EyMgXFpxYhuIBahuQAH6xEIK81OZ9WaGYu4en56kjeLAnvbO4Jq6N7IuiuV7VW759r4AjpgfAQZdwlxBzTy0U0oJcA1rumx2s8tSSi/D3iVLBG1qvQmsCvM2QJwXo/ZyMYHbHU62EO/m/N3d6xrUUgQI5EB4lJDpMxXQI+DGOqV9NkupIgJrO4q5KvaZ1pLAECVqHBh3Lkm37HHA68hAQOKBi8hBecrlrsXmUtCqJi5k5rwpCQKwkGcO2TgOgnBGoDNwGhqYWR22LxMFmP8UWALcIRMbpZUprVKgL9aWs+QGgcjahu6H2c18HVjSbGrgzqAGoGhn8Tr2KWgtM4JcaA4j70NzawckLEF1YjV7xWX7GLiUrWa9VOckybdrZA1m429kbEXQP2NfJWJJaJgp52flvio2VWsgZT2qnNz6oiPZEV1YOvHYQ17xFay7k55KadWNejLB8bw4J9lQ59DgGj6P5c9cKy4LPZ62Z5zRANWorwZw7Y2/C7j2/YC/id3Gc4t+QJfcMXE0tL4Ant2hU+j97fb0cMfvANfub6+3++vNzQ7UMRn2F8sFjDcyeqnVZuZseXDuolYJxtblpKZoun0aXCP4NrAL2TWAINBCk6AzwZgkfpBsALj2Ln1ElNIWam3Wd/+3EzgkNkrjjlqmtEs+jwCqWhsSzSWeX1634wFscPZbZWkdfn55PRBcgwURc02NDVSagfG1fSaTR51ikSAlI8B5Q9w3gDU2jXJprcC1DzXPMWgZnTSZB+/PHG9C3WqtEhgDEItOuAEqoV3qfZQGNvQR6LtK3D4lovSBk5AejUUE3IkRDRtKcCql+EQUd+VNDryoeWXb3Fa5mz3El2MCaoIYYdn7XorRXmB0O/9Th3aeQQnG468oFgjoJHYZk4TxKXfC5NNOw4Cpg3h0L4cBZ25TwBqfwokA2DjubzRUoZ9mMCDNpvbgGuKIAKQKXZdkpoAIA7XeA81w0VlJkM9rMOuetneAayzZpIE0FMHvM5EgAzoDVjE/FeuoM62bIeR8TiLCgKkSLBrrpXMoz4VU7Xg+LG2hdTIAjp5iz5teP4l9OjOHftTQzSu/b9dVc3ZAnB/xNbi23MiX/1GB6f9PcE2mc60k+Qy+dWJ+ru90krwErhH+NNgvUHOWmF0Gd9Yt2T7mpUHg9QbAdwkwFEhUR7SZny7J2wEUKWWd+xjvTKJm+ia5bkGwF8C18h12patiVPueSupjHZ89WHhpraSEU7FAQOA90NsAVyUspl2yHz/B2nlvimlXXcL8vT7TfmqDSZnbz3JYWbMB1vLf13d+beRJ7Jv3WtNzxF+3y9WebeFwKxg951Ln/ASu/3if7ddCPrdtldaSJAJCps9e6esvoOkX4Fqe9au72oN1f+vr/ngMhrRWfKMxvtk2NR9puuYqzVRR7e9vMteqWqcSE7tXz+pRXBcNDTTocixjTNTVUwFqIbWp53aNfTHUbLwxY6FvCnwSEIbDkywt6paho6SysKSvm72WQEsxp4Ch2SmogjW33g6w0o8HzRQ4gicza9IlVOwVBVz+ckBHZkw1TbCulSnmCQYJYlDzSa+lg0yxdh2cKKeRqP+J4wVgDaVYCFhIEz8c1EEzOjZjPghMuCxEB6JK01T6pfuJllOcfszL/eMDQbyAciyPssOgEs0uvUzgHKOGQ5afm/KKMB3gSLvclsaZrCeUWNlZiYPt7EALpLvsEYEEASYEpP0e6G/IwCsbwiAxJRwGVCvgrnb3TUWfugI5UOkQODvLzk92JglkVNeiaSTDXGtGUBzsAMQqnxXAKYFXzTnKvch+jH7dnTqhYl2AOUHmngHpGG4EI9jEZH+6fBj/TbDCjlZKrwSGiAl3S8aNHHIEGdQRwr0QdfIYRhvDZQrcc/gfSuEohA6EBt263JUTgO3xlaVlh9cXObEsb5XmkgC24SRWhlvjxwAGeyR6YQiswj5j6bdYZWGjqaseRKixdgSGxU2IQhZKRgi2Yx1uAvlo3BL0OwNOcM3ipBL71gEQo//w+GsF3fidGBran2JF2AkdgFIyercB3aFHWPAFjwqX6FivC3bITjbXTMo96YWorG52yqrAJYcisY8ub5dDZ6HmkSXDXMygJiye7GsmPZAwYCdegWuzVI9Alz9HnX5lz9vkrQd4OybOGKYrqPUvA3gHcBFQIlAoQAeWDoBVgF7vHy1UT9vssnKuGzejUfmqA/WwkgM+JwCYqEGAdaxhJheQ6EjHXnT6xJ4Fw9r/bqQvyUQKAvoThLWvyXwR+C3mC5kYCCYCDrF1ezPYEFzjmuySOelF0duzxhP/VkFYpfyto5b6OoC2ArfxDAjSH+8fQw+o+RGjWV0w8TOTLgAU0FzCcx1wsh3UFvqNFh2eSWCxWBoNrsml5joLY2p0CJamkrWMSKF0CajPkzAw8l32Td13i65YTrc+IOAa5z+2PQxkA6yYUzWngU6iS1Kd1MEaYrMMN9tQWUx35QWwA1kHgf6yudIGE1DDhgYG19gZtMpDBbihg+jvh7ft+/GN4BpeQxaN2WvNkpSTzP0HOwO7dHu9PYLNDoAN3++gx3a9PRh4u4fdxBnKLpfowAs9SjVFEAgMq60vOcOdKcZ/J/FWYIdflLLCdtT1E+b5cHrlWGIc40i3XUQ3cyWFAEoKKBbbU6WgKoezheX3FVwz+HXWfGGdYZxwrZeX1+1wVOMC6CCitA6loc8vL/w9Tn38jv8sISFWTJfmS/LAdgPsiRv5CXiWh3swT9GRHYkY2CEx62F70uzASLF16QaY4D1Lu6wWoC612rb3gGtOrAjcFVOwmWlJLihpwXVtcA0/s4GQ12TsL/6O5AxsVZKMOvd7v0a8H+MOe3QpfJq2n+yCzJM1arUm17LQgKqco5y89ouydxJ8lW81AvYKiB3MqpEKQGtJXIgVJ5+vzpasYx/39J3CSPY5zISswTWCW73oxZI2kzfJPd6rE0e5Xybi7DPq3sWUU1I855jWUNh7OnvkE6eiIUChhlQcafysSgMDiWa9ZYdWcsJMy+HG149kzeaM8pjmrKx5osRGAEBrPH7FrrB1ELznbqR8TjORUrK0zITBtdGzqBOM9rCS9BjjohYnPaMzGTmfdQVMVp9irrfpp833/1ODa3MfJHkToOgSuJYkyicw2vYjz5/37oP+/PdXIGTi68mK7o0qFtceXJOrGS91xDXp3Ves2Z4PPauZsNO/hxVy2fMCwoS5FimawdyL7fzq2QXeXmYR7ude9km+Ks++IagffyW/ly8dze0G/dd1tt+JXT1xaY9emheGKQU0ruBarddivDZz7YpKIEokdILaFsNjkrL4xlA8R42fXrrNuSQu/v0S2FRg2J59VwlZry2vsehvNujWZOPMwfxePkUzJtpi1BmynmR9n59By/3ayGdN1h5+90cAY8cyK4utsbWKLLXefGbk80ueaAdcr5+dstl5rq5TE2C+rOh//vf/xuBaRKblBFADhMGzypGy+PLgLNk0UMNA2eUO6WyJ3ylrJweYpYz3DxaOlvNS2hC8Vte76yA0EOGukOaPcvZVNpU6a1HWCciB5WWdNAF/rbuE/56ipHRM0OgApTvJMNnJxfOGucZyT+u5UBTbzQ3oFMG5PEBYWaLKALsErn0TC80AjLSfxNApwxBdBpd9EGTBM3gs7u9vzfCQQLOcNOm7gZkDNgY1dJhlUWdCPCM1H1imCRxAmVn8nYLjzGSr3FHlmGKpCdRTABiNEQEmXQJJceUqXYgD4kCb42ZwbXR9ZcAIcNJOYTkF7r4h496ZSgVPApRiWOFAc/0lyzGAugB2p3ST5SuNYNtgOnRxJs+UZ3lSDAzxjNJ1cWfMEKSi5WcwlcG39wQuhnvFWLPMkqwpzQW+lPXUnoFuW8pxX5Hhd3dBBAsoM1YHMHVefXpA0L1tLy/PAllZfuPy4GsxS7mnrLulbpsQ0EaJEcC1bbuiTh7YYThERfU/GVgDuAY2D9ZHDt/JYgnIVk7IaLhAJ4VlMcrMqgmDWRUE29QdTPpxYGcMsd+h5acuptKoEQu29Woq3DSDBs8WcA2dIiv08/l0d/+tSi6xv6gRh/I/NlOQExqmZfaeGLTYx2r2geBBZtMAGN6LuaRyM1SPJZROIAa2MKwI1XCarWXDwRLdd73HDE+uCTIu3C34hISCOkea2NdzYcc9zTmUnHCiASXABjpzkF8qnVHMkVLMBtf2DsniNDBhIacB94s5rNLEAJ1xgrxHK0AjViP2EbvMMmFise8ENmZ30NYkOZKOaruMurZwovw4lGb0WZuITQjc1VMMRJXIizkKnTU5ZQCC2B2T2oGywRRiryDe82qmwS3Xzz016sgKZvfORIyNgjQY24mCKtXE60e3UNmoZuvhPsGG/QCjx+PUDkw7x2QrYR3e3qjLpnXF4kjofLMWl9mwxPoQJDkQiFPSLAY4ge3chZFI5wINGUiXpfp8g8bWwaS+W7TXfI5gvOJY6zMG+y1ArxNETBhxXOb6TAJNtlIJjrBUnWRjh0oBQvInBByz3I4aRypnpT4oCbxmkrqcEdprz4ejtddOZK4BZHs5HAmq4Z/KQsFmUyOR6ExFf0wNBNOlUoy0O4JrtwTY1MjA4JpLRqG3RjDNzDX+7DJ9dUIWUFT/DNhmBVRyCwu2AjtpC8pBTEItvtL7dvrAGS3mczvMGld8pkpmlexUKbRAZAEK2LsBeRDIS1NNwIfBeiZg3S2ULHs16Xh5RTk93i9GGkA26N2B0UZwzTizSk2TYZbPoLJuPzV8AZyfXMUA8FTyKL1ENNdpBjPGDUCnGj5F39N7NKW37hLKJiVkPisILKcb+9sdKpP0IkuxtO8EuGTuCRqVz2sNWCbCVAWQ52Ai9uFBoFQ6UNu2RgO4gkqWI6r0FOfRtNMMRM1MpUUrOQmdH9krDJImuGQfKb8reRKXW+59+f3ZEN+AY0EGr5pYCTzSWkgCZQJ1TE3iyEQynUC0G2mQqaZxJ9AaBhvLRJ0AC1AQO+ISWO7rAJrs4Gk2d9/0wlzjmRnpjyqH67K4dOIWywxrsZviKKegrsFhuymvpsA+wLaqUFYwAf8NP1SNzDogLHudcnsCHt1MgWzE0q919z7LdGRNstLGQHQxr8OUXpgtKSGNNqoGKTaD95xOuim/dfdi3WftjOpoWgvSPzQ40WeVwAl56QH6c609mPEVuHYJ9Mj6zT1k3V4CFj7PR8sR8Kl2DLRM0gzMs8+bcd0IiGKfHXNtyHfM0tBLY7b8/RKYmvJIL575jNLKTAnIANAcE2UPLmCZVqhZTyvD0im2truZOi4fMfsTs2Vc92DgBGQYQ/wAIJ5jHHBtxhi5VhIIWadZE7q+9+B+cMd/5xjJWu7V3Hs1/sqewaazaLLXdOFJDFlAHqz56+rGtIyXjYOSZkMPU1fsvVlQ0GAqhl/AMdmBPXOPzPGf+6Omcvfe9gV7n8+XdLKk11cPrcZlAaMzJZ/swrQjE6z7c+Dap2fdz7s14mIjKlKY+2j3nnnNgNUK7axxfunRC7to6YHP+zszK58ml2G30NKhiiONLLKbDwQ02G8GlWxK/FqOoEoeAq7h9QHX4AAjAGKQQ+2biLq7VIjUb2WhmuZtMVbnluKUxygmgEwJVCjZcMrSYQu6NwC21BI74JpYO2HOqHOoNlEOCMUYAroEchhAgVNN/Y9HvofgGhgJyJ6/v9OpBbDGrKWZSnA+1YFzAGumj3ZXNXcS86EOJ/KXX74V4wHXiEMjDRZl+IXAyjlD6R6e6XA8FPtQjDkZDThjZFhdiYnEslwCbmG5KHgpnRd3fyID5iQnOuUpwqaUERSQpGywBPvV6EG6DhqjzJ2yielWKG+KjXYGEy2gKtebMzKZc23uMGHaYWJJ795xoOXSiopHzW0fxtu7SmKlX9fgGp+RJcVuNGBhfBpJM1wCrLKE9l0mMmW5xdawTgnnxaXVEK4HyxFfD/ePZjjKAccaCqMFQt1cd2cEQdhf0tIRg0O6YBhUgFT3t/cE1aT/pcD+yt3qYPsJrqF06nAge43rAPstJUZlCiTOz1Fz0Jc5kOlAyYccXY5Nyuhc6jCBtQhPh0luUpLLAGXM9v+4blKC4dI6Mj7MXJNTqH2YQ+H27olrVoH5zfbw2KzYzBHGFs+K+8PTMYgB+xOsIJcxR4OF5RwBVQa4phs3a80Zc4JowuRw0QbdML7FxjWrgAwoMQQ/jqft3dpusal9GMe5tsPPvZ2SPOlWlth2lciLOReNMtqaC+DaBNNyIClJkT2hBAUZRLjfYi45t58SQYNjYmmYnXSFQEWAGvUVsR+jNTOAtcmQrFJWOjRO3tg5L8dOXrEHWQCm9qFZNxb3RylorefBLADLjgkUN7LBGsEepu2CG2n9GswtrlngGhlZAuvEGs3B2mBqHLgE7lU24XlRF9Dcu99vxih1G7FGbG+536y3JZZjH99YhrP8PGdG6cSlOU/0+wBiYZ2AbTop/7z1US5Ev1CamhpTN2QAUAVwjdpY2m/s2JsxGD4CQWzfbOm6jCw6HTKz1ugv2IOjk1Ol0J2IUFm+AjSxUT5YugtAjeestZlSqiigTWXuYihAGsDdrw0GFLh2OlGD7UAtNjU6eA649nYmsIbuoSgzRSkjQSWzWYRvNLhGrS+w1O7QOVTsNYJrBNjAarvhzwTTUJqPRBdlFvS76E1GZxYgUUpZCmeqcmn5KmLcppmH2Icq19P5zXJKdNO9uaKPlcQT7p1gHjpeV1dQgWvX1By7FaPNwFvAnLMbqNRnmA14OL5KqsAJObEH4TsAlNAaA7j2CjYgwDUmEQIGqsQwLCGlzBSY8RllUCTvAYYc9cRku+GzVJMsApZiVeu8Fuu/AAKDaupgrQ6/LPHXTi42580dwGFVNDCgrCTyWlaa/cmSR58l+UwCsU7umaxAe5VuoV1JkAT1AEgNRmOtYz4gmZIAIMxjvF+JKIGI1Q0X+p6uLJng2mU77xL/0oyzb1Wd7ANwaWw0F2YVWgIhfqbAtdZ1w5gRImW5JhxndMA+EVjrBh0O2ukSXpG1BvhUVQdObMXkTXDNid/4gbKRbmoxWDszOGcVg5nTYq21/a5klUtcq3mHA950EJW+1dBWil9iILjihGDCZkMIuJa0zp6FI/KB2MHTN1nANYvXJx4JyFHgWnXBdXXKWMs603VDwckSMNfe0go3BjZL8UYnbzevUJO2yyVpARvrsxagsdkxmdLPgbL9jrjoF4DKPgH7Hv4suNbnyB+Da/m8dCTe76OKf3PeFTipMs8fjpUrKAZ22WSB/LKQlnXMeR/cZJPnrLsNQDTjpK/AzBpP40G2vP1ry61o7e4aQZTO8Yo+TADwK3A0vqb8CGmiyocf1RwFsGtdCJRaK48cgpR9HMOVVZ2Q0wlvZ3TsTwWgi685x0MWKJ3NG2DDDatZgjtGDkBHZ0V3C63koi+c2CngWjzZZX/WLzvhlF8VWOT1tsZin8H7nF3ZUp/WwRhj3eLK8PsjcK2A8+jNcY56l65YXs/O/rqX1sl+HeU8y9ULnB1GYQGfI0dT6YELtMBRvRTcJJcTPnMZ/AswHx3saZfavnnNhmnpz7oCcy0MsrnolRXrznw1KHYI5Cz7UCWoBuaKGVp2lFRaqWwXyx/JCJCTgAcSYGT9L6Ll3d0IF+dDJzMTPRjc+KDHpxtQSjngkNEZogOcklA5C5kQ/J2lGWbaxABogLWx01ABzmMceOqQkTUmJyjZLemU6RnBRnp4eKpOgyVAPkQiyd5wIBvHrYKq85nMsn/x179UgwGxzrRgNXYCzODYpWQGQBquFYYaXksmD8XV1chAS8DaUYhvwvhC1trlSPgcZYNROqpmBHToDsfuaDVoxlozcsQEBEk/qDSiwu6hnkX0qaKLp9KO6GwEWKODF6MSo5AOmdGSs5FmpiXGeHb4G1lJldyZEON5wPMKYLXQtAFLgUYqBVU5igTqmUVQaqjmnXPreWnWRXcDxd8zL1jrAM0QKOM9yMSnC2QaVtzd3PEmVQIHJw1MRTCmNHUaPwFsZOXc3G6/PH5jqR6YMO+HkzWd0K3LTi8CTjY6OG7vEAG3TlxrGdhC2qmtQ8HBJMaNABXZhO4Kxo6fCnri7KbLIMvyrAwlkfo+KFmhQ8aBbcACsuV3CrxVRiEGLZsycJlIsSWG/Prm0fqA7ir3oAAM78veTAdEBZy4F80vG6uAKUAGrVmy1NVLp8QbgY3wuLFG4WzORhspuYTDO8CzM2wBbMapm4WwvDDMAgSiLhEEUD+zpDqIOkunzOMa+JSNHuXaKZ8XCwZwiYCygCMdaE+HuhkDYpPJYcc1YDcpRG/HQtQTAxhmnzkOVhKBZaEqZ2RwYzZHd5dsPbI6MM2Io00bDsQ8UKui2B3zaPcKXLsmq4LsrgJlKmckIJNanmanhr2GkjkzZBhOB7jAGeZyUILo/n13WHTJWkofPVWweWmUEPBwKZsdnWkb7UJ5rUBRjFmBJy7Byr2TKfbxQeY3n8XnFZnQZl0GtAUghnFXB9Sb7eHpqR1yHavOPMoDEdsgenc6T+jIGxjW2aAXEhqh+TO4aI9J6bDL61Os1Cs+Z4AC7n2zVfXZAtI0lLqWklrQ71IyCPsWTBR2eC5wrcu+mLwZDBUAP2QUu5EISkNfqLl22g7QyXz/2F7xu8OJnUIBsD2/fbBElAw3sHyPaojA7e9/Op91zwHJwKpF59AnaHMWcw0JDwFtANluae/OpX956w6uYfprTAD4dxdlTZAOrJLZiEYkNQVnGZvLNcmcB5AsphdZ8LZrAJ/FUFuZa+x8fAXNK53xYexxepkgE8ikckABeC+vzxsAtrAH1SUUjQgC3l5tp/ezuoW+olso5lEloJhljaftjUud5I+5IQm6474dt9P7cfugHIdY0QLIc1ZrzyUQhkMoHTfLYYSxhlLcsFABrkWU32WEd0hMAZhPVn6U5hZoHFaRmYbyc50MdQJWvpMSxHM/tHi+g8aUcLpj6HwtzgJUPeReon9LnV37KVgnGE8k6A4vz6xeqOYrNpwz6Mh+IqMYjSWie+jXTtClWcVOTluyhJpr1ujKvC3gmn01dgcFeATA7KhGVrJrZljiPHKHUKy76j5bHdhtAQJaVGdiJfSSyIldmR0PL4FrAdnqb+mCWcBaAB4Bv3q2VGQIHJOfbUNflJIVYEiwjplPrBOygoBRJU6ij0wrmhJbMm5t/4beIuetAI4UhXZZc0TnU+oavz6BrPMhtRa/DBxjx52YyFil+VyDdJ+hDK3TnNbNDCqAW59eL1D82OwPQZ6f2X99xfWnGZtWsD1u4PMz6hMCrnIWA+gk6zt8q/w9Z1RYgzNm/AQSeq1+Ba7x9V4uAZcuPd9+z04fSMeAEqthb9U1RnnnLKXLfWY+52dqL2Wv6S/Skmq5lUvg2grQXgZdv3q2PHv80MkGLtubOD90iFHRMNd1VtV+zPJMLt5bbqXWxk56oewvfxgNcQaAOqUoctGMLyyjfh5+eixGyCG2IXlOfeYEwHuPpLEAX1OubIOQn9bfDjDr+/q8r7KOety+Atf2q8X2r4D77NyAa7ZfC7rW52BtgEni+GqTe21OcO0ziPb5zVznTJb33+Z+m/swZil4Cp/uB+Ca5gt+hTrkXvpqcoBZcNlj/+U//tszgvXo84Rl1Sy0iLy7NIfBlUvLeBGXd40OnKFNl9EvnQoL+VLQMdezILc1xujM26r3YmkHvA2DHDR10TTryvpU2kxyVhnspyzLxoigoUslYjQ4GQHXWCoAB15gELuTRm+Djp401Fq8HwCcMp/4W0CtAHrzgO+DoZedTxm+HxOFsYeQO3WPKui1oD4CSjcxSKZMJZsqOwtgmaCNQsoEiDqQD6OQzLVQgBPkBHgECEERX3W7Oh0FiGVr5TnCUpMWktHfYo84o+NyBARMmSvsNQBreNaAa/hbBVvjAFBZQ7rEWuOKDrLxfTjAZpVhDKO9pr1g7QHSOHpr4HiJ5p0AXzzvymgsDSAENmRAdrdOAscGJKvM0hMYcDAMTSwtdUzVWtLf7XzaOOPeWNqZ8g8DFggyCB/6GeWgSB8P1/j2+EQg5x2gzeFEDSiWheL19rIQrBJ8Q4nU83ey5FRnnn8e9mSNirmmo4y2wYwxzlmC/AQ41dBApaJ0V4ulYsc43fCid1jfpf3WTDZZyDg5KgXCHLoUvCTdUb2JYERgccrYqc2mdEPNd1g+ciC096FbCAZbBOdVgqP1wrXA/WINKjhjCByYzUUgB3YPGHEAPm+27R6gKFt5coxVeivQJCwAOiwAU4rR9bHdoWSY5eoucU85v6y1mUbSEQw9tCVB7QAAIABJREFUvYBnoY1cVwRz7MjXwZSOkwWEt+7hdIo5TGERhZkYajNtse5bNt/BgF/HmboCo1K6WNFZU9MZa3YNoX997sgqeT8OH3SU4Gg/aP+K8cCfMabYr+7sKYDN54obIwQowh7BF0tDEZyjOQYZXRpfgvJsUKA1gbVwNsu4bZlLyQZup8M6pRBF3qouxlPrLmtAIGqPtfTKbrczzhHrC0U7DHMcRjgbHRDEj85RgjEzS1x2kCQUGdjYl/cqS2vv3g6dCXXKtSR/LTA6GkcKtKXNqCkOuKaf5cyINS3nY4K2rf3Hc8rgWrpuC5ioiGM8l2+3mma8qRvpLTTBVJ4oppq7+Q3Wj9ZlmNTRq0TZ/mk7nI7b6/FIYO34/sHvYK6BqfadpaEnl4cGXDsUuIYjXaCRy4fDeKeOmhlqdzdksAlMA6iGTqI32wPO8DDXrtVBFOw1y341YGCGOCsFXBIbvSoyEsJWI+Br5tqcVx9pOCOurwEIwC5KfD+i7ACR2KSEtlznkEDpTtKBrQc/Akwism6wXv05TOqYsQRdt/iLSu611hqbGZxhD94JrqnEFgkRrJqAa61pxQDWfheTndzXAPsAbp7UzdfAWyopBLJJF02aMV6DWohypXjW+DW2D/LVwvZT2ROkICYwv/ovFt3P9Vw6gmYUOuPcCTqVDWaqBsCbgI9+buZafOYZLNEfBWDu5F18O+wx2S/5nPCRAK6hiRaSf2koFs9mggH0hax7THDNQFjHbWvnxJwzBJHN+iOwVt0pZ8VCa43iemwykHPj3Z2xDTemDJ86a06OkBg+Onfq/kei1fqczcrW+EmvVXZLCUID/EsjA/nr88yMvEKSDOYp1hrHume30LcG7gOurcGwz7CAHjOo9LlQn10+gJPOZhLjmVJeO9fADNyKlRQQC3bI5jyA5c+Ca3JLV1BwDRKbbRYgR81/DAQsQeU4CMdFJqAjH1XjtH7s2KsFIOh6X93fJRDlK3Btvc4M8AfIN5oJ8A4JyidNlDL91iqb49TrwdeOLlmGZMf0uxTU759n/vdF8M6l07qWwN4+Pydjpu90f511Xf05cC3A1KWy0Jz9l+ZumaMdiEkbrQcpyEXLZczTknDtsvf4HgUcTrwjbplBtPpTVUZ89ZmLc2dCj+4n+tu5Vu4btwsSQcA1JY6yj5K4/IINtQPX8uzzURJnK9feANucS+3P/sysjQCoP36tfbsvzcIEz6Url/muGD2dqVZjsoDqfxpc43k7KHFjTeR5P31cAOL5LLt1sbzHzWvyu58B1ypsWYKndc/xeBt0vqv/8h//17P0TE4VDKpduMCp0viggys9nQSOAgICsOlADjhAVpsZAAK3tPL1IFowQgRH4GbmGgJzBNPhiNr8FnNGjo3BNesXMXuoYh8ZINOwI3Cdhgb43LBspk4WDxVHizKiCubF6hvdyqydQBaedbaSESbzI4HcHYJ3lUheAtcWFkMFmWLrkDnhzmfJNqqrKJwpdJJUNlAgmf61get5gnMBR1Ddth45n7hXOGYHlL+4hLQ3sMElO/G4BzVU0GfEeARhp7NDkDFt5AN2ORB2QEyHk8GRSna01tCxEexC6GOJZQKnXQey14j9mLCQAiTQKU9gxxUdkWGXeLhUVr0DdG/RdqGT665gmEOVDquTINeM5zfBbbKvN/duimGmHa6sgPRz91LMGeYL4557ZqCTDT8y9wIZBWSeP+SgYo4/zm/b8e1ApgCbdGxnlj3e3glIkJbdmd1r0SEU4Nr78U3AGputsd6W+l8AUfEazOFLgWsuWTSjIJ5UDHOYYwRwKDoucy9AFLpqLgP3mAnIts0wBJtMfva7uq4RSqs6dxamueV7OofKSKlUiiA/Mc0wE5q5dnv3S7FrxbY0EJMgIuV27KLoslAzLKmtBXDtpgWGqTkk1GG7u9d+IetRlDsBXlWmKUYBNWkA2OCQG+XbCYy5L72+A4LlsFRZqq5JJ49aifGgpZUoUNkAWgGcDVDwbxbV5n6k/hANpMp/bf+79L8QPNkMUbPMarKunkvkGby43JBMJrOEuEcZcWiDkmnCcphmHqfJQ9hP0hyx0z0PqFHeQ4fFrGcGeAF/AjTSrrsk9E7lvQjGVa7dbFkNuYBHgcJes3f3BDQp3s8iY2tikFV9u7EUrv0Isy67XI3jFefcnZYocu6SMoxR2No5dut5fGbJgbza7h4et2swJ1HeD9t6PLKbb9iGlRABcIv95wY/BIFTWpFkQBIb4c64vFnJom6UwYcrFls7BgQd3Gwlc5iOvQ1r2t3z3AlE6GuENq8A3jbWQEE6DdPWsqmEu91awy3lyMm+82zDWFKbU5+j8sR09dUaVtCbxh7ZIy4P/ZAe2+sBrLUjmxsc0YCImmsC0n4/HAiw/Y7y0IPANnTShF5Y2Fj8TDkU/Kf29WIFg5nGEtA7AWloaIBGBgDW8O8OJZoE1bbtAfaS4NocR3c1HxqW0mYNiODEZda8GeEBRWVHdD/QJzuzm+6ZbOdotGImwpJGCClf5Z2AcqQqyFyzfp2kG6yF5fUELSldT8xplt7yLDe49o45UjLgDR3UAWAeTiyvBVjBUrgqvZuC8Shl1SJK52aAZtSugt4oGVv5Fz1P+UGRS8i5RH9S0QVtXhqUNJN+x5pDR2iy/UcJpH2A+KpyJO1DmMFWzDWXLoMNHtZvmDli8KYBUVge2vet29XJtfo8B5TsBu4OmljjlDFwWSzmAL4bALZ7VyVkF+4DdVyXrDX4b2au0betxFd8AOvHmU1L22twTTYxumQ6JyYrPPYCuq+x11Sd8TJn84A0q8DcOJnBs9QAW8DHBtdk4/JP7NnuLB02WJ0R6fhqX4UNdpLESqUN173thic24DFuVeAaxr3B+wTOvD/azVW7asYMuAbXnH1saQebeWpgXMG6zvQkzsn2G0y1zOEU2Vali7vbcwztU4zAOkeq3bRmx4yo8isASy/RhIXBxDJqn/Fhca2B8hqV59o9lwUPOK6a0W5r8OWaX93bJfBpDyho2/f96OcVqtBctW5aXt/PpjsRQLxqleX68zP2a2HZg9rqVfI+pmBhv3x6Nr8n+mwBdsj0YknxDojcNTTI5+zHcvkcjxWvNMBAzjt1jbtzbY3ZGLe9rcm1L37mHlS7AJ7Nsbn0s844+wyz+suVG/v36JhWHL2uuAtsrgUosd/tC2ofdSKxVlfm9Q/AtQD/n8cl4+5dNz5jWSdMcOk8q/U3X+C4Yg84cbwugNWfgbi5Py8hbHtwbWKfwVhiN+b3TzPSCd4/mmz//Wdswf5S0fT8uY8wozW4y08w1+q6xQ1YV1elqSthvW1X//D3//qcksCUgc6On5PZFW0oLDqUPyo4M0prRygGGd+ZXTQo1OZ7alsk4HLAwECl+ve0DoYXS2WqyAAQqBHghwAAb0ZmNcw1lX+K+h/HRuWg0oeb2S0t4gR4WfwSDBazJVowm/TjKptop5Mgl3SRKMAbhpsP/5QLJYCPAxIjFvq4AkU5whH3VyfEzlSqfMYZuvePLn8we01lNNB7Q7t6aMFZB+79ffv+/fv2+vIscK3ArAZbvD0XUIDlN+X8yegkaA1rrURi2QBC4y0kFwCCBPkLXLsReAKQhiAmsuAE+8b6iKELKwHdyOy0TmPHZ4BBZfmrQC+VuOACAnxgoFcm4UbtPJQHovNqdQutcoZkSyx86/JGOp12osJsmg4s9xL099A59ulJzSggXm5BeoK8DPzl8BIQudF6gTVFCQ8caTDWXg8v22+//bft9HbYzlcf27dfvnHfYR0oYH0XaMZSxPft6v19u0WgBrAONhyvQUnv64tE0Vne+6qmGQbFKvj2YbKAawY5A8ykbBB7hx1B6dzPZiYSHK5mima5JIMpbEIAYv7RKLFrYX4n4IjMO5aFAlwzc82stfhRt/e/1p7AfWhfKahBEJx5wvqAvgvtR8rdqTkk2yCWGMpuu3nA/f2jwJs0MXCWiHsO+xJcDAYgt9v1ncC1D4vOM7HAcZBDxA6ZDDRPcuCinZYYhGs6J4v3SzQdj9I7JAvrDGasuzibdUJAh2tO+2YCFGA8EeD3PWBfyJn0eJv1FGCVzAXuw1eVv2X+YftcdkitNDPXkhxhSX5pcbncJoBhdKuqdM8HMw8pnVScNx9KYXoJxBjsBHpN2sPRPgywxoAtgvBVieGyQzsv7FbtDpwK9rftLZ/LZiXqDhqmVDi66S6rrpg6IBigwtZAH+rwyn2mo9CltMNpm/MhDTiB52iWQNYj5hnzC3DNyQ68BskQNgwAuMYGA28sNw7zN/a3z+zo9RkOI1DQjD4djClfCDCloFGsSgV+VsdyWsSsNa59dxCtTnU6Y7WWXFKaYM8lv/q9GHGwVdHMErNR2k3FijWTWGe8mk5QZB/rygezqrTlGE1aP/ekwR/n8AjQoDw04Bq0vwCuHQ2ufX993X5/PWy/g712muAa2G4AkPD5Yq4BhJUrmgSiWMFgUIGldh9wjQAbgDWVhN47mXB3vW2/PD6Q2ca0XcYwDFCD4mKuac7Yxdo/QxetyiZHeZB8mjAocb7i/ET5MHSvom16xbX0cP/EtZtyWe4dz19ABYJo7txIS2pHErp1Ybvj+pk3Apb8HAGfGC8AdQAn0aWVACXL/m4E0Hj+SiduJG247/G8t9KGw/yno3aaFoihnFJPjRPHkud/d62l3Ugp3gAkw5RKcvDpVuxOvX5IWjAws4fhRDBtq3XecB8MvAhcwS4nYdHAk2wi7q0D9eyVZq41wIZnUEMJXUMMZ/lYd3cPVQ1BcBRr+XjQ+EyBeu+/rAt8T3I0jbnYyModyzNO2b+w/5SAGOAaEwB4j88/nSHNluY+pM6rGihhhas8tDticr4xT2Z60+5hjBe74eDN4zrBNdq6wY67BK4JFJDmIoH5Atd03jWT0zaQzCmDhm60McE1rNUwlaK/NhMIa5yr6wRcUwfk6Nd1RURAVzEE9XeupcG6K3DN5fP6W0pWe2541izgmhEdcxL6CBrsPvvs+3t3pGNss5v0BKjrEkka4rL5DbY1cFH3xLPVZ32QHMdXCYR1jytgdAnAyv3mb5eArbKFS3St0l6N6WdwLcmZBjRTghtAvL/PPcVYdsfWzsd+BTbV378sLYsdH2epCSQsUY5u+Hy+L8A1HZd9Lud+a/aWqiCX1Dlex3RUWWjAh58A1y6CGjtw7dJrLoGncyxlKxtcw+tlg9b1X+uGySX7gzm3h8zQvIecA3IDo5uXuH8HnoQ9NnCoazfey57gmvDa2INr9Zyf9qfX0m5w6lrj/Lm8b/u3BYb+AFzLXs+e2O+tvtoKrsUWlK1wvnEwRi4uAc2L/s253r94v+8vXuyrX9ov34OpX708ayjo608x16rZxUyWjdHKXhmvu/q//rf/8Rwx19ZYE7AwBffx3wTXTkfazF9++UVONfSRHMiyxI87eWRZ7CRKw8NOup9K5aNEyqz/JXBNcRLYTDikhOkIkZXjDa9PB46D4QR3o+4WgYUYaq27lgNnKdeqzkoBjAYTz1nqYn2kPBHMJHeXxLWKWYU23HTUXIrJz3Z3rwV1HwehjUSNoQX0EfSHXk7HgmWsKUVNF0EEXcrUJ7OJ4adDxXJOiaumtAKvgwOBDqdwkDn+NhYF+Hn+ePAsjQZstKzBko2S8lhcZ7Y/RwBbQrymSkYvTGWsuh4ClLCjUK6YIF3z7eU0mhCo7lllB3F+UD6EF+N6uG8KNLNMTSBC1gCd/DLOG8EvNJ9AE4qwDLU2xMZTMADHUOW5zEaZuVWBUIBTgy5hyxCcuL1VkGNxcAYzyTj4mdQ8QesUYAz/Qbj47Uhtm+eX7/wZXQso2O9SkAnQgbUG8OMKXWMR7OF6uC8wEo6H7fjy4mYGCuDJaBpgc5mIERQLBGuWqfTwBCLgMwDyJHMeMe4SW6+Ei/a2jL6B6wvgGpls1LRRR90kbBA4dFmo2GswPrr3bQO4FlBUIEazXQnyGVyg/hA0EdkdT6A6VxAZl+64iH3MrLLsChqwsAkLgLOsK3c/Zok4AmKUcgGUGaLyAdBZ7Jq9D9YmddjAzFQZK5sG8JaHs8C/Nv2fIDGbiUAzT3u5Wbdg1XXwhPnnu7O+yJZ7kw6mGQwNrsnGCdAMwnc2CPLGBhgovyFwSt2sN7EjXZ7ojWFmL6CH5Lx98LgMXMLQ6eocZ8gGZn4zm5QAeWQGSrxaAA7nzkAnn5HlRe6I4mylFo4LSNlp9p73xoDR86GyUMz1tp24p93MAGyYO3Xn5D3XGSUwj2edn5OdY81khM3CeER3Lay5cnTilNm5EPMOyR4AfNI4wzUIkKNrYIHCKNtz6SpWaxpMsJFMB0BKfvUhL0DELHGAkQYtKmFifZB0xlMgL3A3lwkzK9/BthKzUjZAoAHW0ATvzCJLR0I6Gx4x/G6wKGvNm/UrwNlNHfww0vgSuOaMl2w7E2piheQ8Fyig807ZPgn9S2xfzLUC195VFvoC1tor2GvpGnpSR1GUkAIIx54FuAaB9nQ15JlTXSIIrME+sQSUJaFqZAAmGwA2Ni+Anbo6E1zD77Gf9IguFfRDlCTBYAIjgZHziOBaOo7bYVWAnXHGHML/kE4nzp3ovd66LJQgg/WemHAMQD+YgTnD2TER4w0N0MhuUMg+DDYBa2D6CJATOHQ8CVzDd+ngYqGkmcAAXKz3qmRaAl8FRW8WkAbLNMmE+DBku7sjdIG3ZAh1TVDKxLtiQuduAp8EVQ/X6s5JO+jS8MkQKd+IQ6wEXhopqOJC6y5l0/S97JOSebYwIwQeJdjI+VvJa9uW8mkNgCkpoHHAGsC6ZyXFyc2OfO7NJHECa1YeOAEt30oaYJ2gFFhcfpRB8Amu3QDgp0ZaJEfSndYsb+sysvu6GxHdXqPb9GjG437SpKCbCUdwzYDYHCbZme5MrGSO7J0SctGJ7P+OLeWzDnAtIHYCuzTwmSzYAK7Fig1DLSU+AQDTUftSGVacGx/fZKYZcN3HGrwHJ7hyXu+BGiWb4vxq3eQspZ/Lks0uB+ugNUHsJG5dYqXo2hOQSjKpfbUOiCUbkaAywbIfNuCYqFpm+4wKogVgs/vbLscCrs0AOyfaBBD7lJvgVp5lfZ4E/bpmQL7Z8VO/n9cX87LHbv4tQPScmM/g5hj3r4b9CwSA9zmAFO6fdOU1szflcgsgtZzb80PN3voEwIp1baetfTeDa/Q5hs9W62TXKVUmcZRBZv7nJHksk0S9PH9jbnz2x05zLTLpNjSLvwDWevzcEXcMhaPt+vhcP8/gFVThw37eNfefSzx1qpXXVOBRfjsBzjlnMg3rApnLQj9nR+4HdOxdTY63nZOjXzDXar5y7RUtK+anoe5i/e2bpCwLh+s1d355Yf8t4NrlJ/76t8LoS/H0D9/+t4Br/Ry9efb7ULPa83r1f/67/+GscqR0PMzW0xJpwE2HMrS38PZff/21wDVmWcEKuFfQgK8YBn4gHfyUDqazV9gdym5LQBmBGhwALb10GAvQ0mCLA9LoGBmgShc4OQfuCsjOmHJS2wFpJ4cDRMRZZaA8OqghhWxxHI82wnAY1cpezk6ypwlctRH12QJs3Cp+tPXFmPB9JIGIGRUNMAR/CNhRpjTFFMmSIYIvoxuGlJht2/b0+EQHjIZhZBfDECitJz8rGW1wnKhlJbAyAYuuYbDRng9WA50wNk2Axpw7qLoslFlxa8RhLBi8O/vGrlHoWMpW5WFogMUhzTUGpHCMUL5ojZ6UuxBLZRDWGh8cPwfhePPbh7SVEATnUApzTWW60tcS1d0Z0qur6uwKNliBakN0mI4s7utDncu0h6WBEmZUusFwfH0oqSxC6wndRHn/zkTL4dP64zNEq9DAGgETMu+Q+Zc4N0pEqakD5oMpz7q+5ongGlhw5/N2D2CXJUjXCtwPAtcAmIAdg26yk7lGcMGHYKJV6ZnkHmUD1NRDZTxkZhpcS3loAHBq//PZwkwa+92HlHRTBKTx3w5ca2d6Y/AKse8QE0L55vjdfdMe5XX0EAHmNJ8KuBSof7CBhNhoYkco8LvSfmO5NWwE5kuB5e2NmpcgKMAeRYCiLq7qNKsGLR0AMwgBoG3h6AruEHgSQBEQU8w1BBsuGZVouGxuQK8AxSnr0b7CnrFtcUdiAl/sXmpPqwA7MRkFwond1h3IrF8WVytAuteMWDliRmAdcW8CsGZzC4AlZjAA1EvJrMv0qkGCAeTYkpm0bZ9XGa0ZbCYgCcCLMbnFHgZYRiQmSK1/NrgW7Fr29YrMVFxbIIMZg7yGmBgoYeN446yA/p3ZaCxHtHuRBjz4zJTFhyGNew7TA5p/so/RVRMAlc7D3SlOgAVBTdhYNyjh/FljqxMyshvxW4u5HdC7Apru7hUBfi6FsNec9VZjl2avVcmxmayt86Mh5r0jHtZD2QZPiQSVs3Odl9al7LRsifYj/Quzk8OCSLdQ2XJ3mx4NjMI+oWKXy/XETME5oeYZ/Aiyc9SFWrpSYnuzm+WbWGjQXTu8mbnG0lCULR7ZHRSaa7+jmQGANTKuBK6dDK5hjeAfwSY7T3q0DyUylrLQm+0RANudmGvsForz4uq8Pd3DLut3XN9hnflAKmC5miaoQ+YEm8OiTMfBMGoEUElzDUQYdgJnp3NpwUrmowEP/A7+CxlEBdQZ7IioO0oT/fME1zQvbqwTYO3d84KxPYkdCNZa1BsUzAAoVgBQzKfB4FP2Re6p2IpXTCaloZDYSm5UxQSTWcHuyq01ZJtmIDLgYWV2sPYDAKCs94zwyKW5ZjH3mIycvDujw74Q5KtSfu0JAT/6/OpejzVpPzygQYNI0+YJrIhmbElw2IeS/+2kEP0Xs/fNhJcd1XqXDyffK2uMYB0Yhk5cYj2ptFx3Rz1Sd6GMLhmeXJp1t9vtw4PANQJXa7llZf6J/gBc0xSCNx9/OIkostasaanVGp87ViK5MTHholEKQL/OdJdlp2Kg95HYSdnzANhS9RFfq+MSrOvoNwIAtsYa/anuaksQK1UXw9fa6yoV6JJGV/BTB+gQ8BSvE7CmoDlnPIFeM17Kp5taT04i8GXRvizGZjOrHHIXS8SkcOUaAloMFLOAtTqIO8ZR7kqJav5bWEKOwiIAJ6+4zij6pEly8sNDjvAdRolCOJz9ncvaVPTodmDm/F0Av/ieec4VUOtYO8/MxFh9/goQBTrcf26Da7rep/sKE78/rn5SEiBO9oUXTDkMqZpWHJPy8vinPL9rfD2mF3CN+FM8tXYMsuAhFU8bZLy5E6mg4uTRbGMCRXn+qjqInUujiMuPWH5eWK2XNMpy7Zxt9M9dkTTj1LoHg8TcZy4uCIAwwY95S1qjY+94HS7XN0KWeWfy1Os81/0KXNOW6PLMFYSNa/kV+trNDORBdRJxPkPmg36k5WqwVuYeuPQJSixlzffCyftY5TL2Zu2TxM1a/bXwOrH7Twuu9dr1XsZd1QNfvpcavyI66TcFnM4s9RjsVA/yDImt9sAkCd97aoBr/+nv/tU5zmrKEYPsYcDDsmDg4E6GePu3b980zGCuQcwX3RUfHiq7Jiehy4XSVW0JXMIMg9PljksB1xAGIOBkoF3lTq35QAPgrFnODII3CBTYyRBlawiOFVDrcHM5ylsHI8naacPon/TA1JlKgY4NKoEWgWvpiKlDqCezM80KtlKemtdlTFVa0CWMCTADyBVYxRI0xPfKrhJcM4OGgYpL0P7yl7/yWanHE00kAE8ILg6H7fX1Rdps11fbgwE8PbvBOIM+y94h6CH2Spo3wFnC9VJKXJnXwVzTs4hR8f5m5x5dGTF2xwM1Q/Czyv5UWshYMw0qXC6ZZcoSyABsMCDVPVAsALEbFExKp0rdzxjc3txuD/dYAwieoe+mkt7Hp28cr5TuTsMa5xTvx33igHp8euQ6J7OOTI+4zrJEybIQ/PCawNhrQ6qhAcv7yDASQMLPpjiynhTlkXB60Zn1/UMC8QDUGNtuCBbxfnWvxWdirQBURSMDMJugr3Z3jYDvdrsj4+hd5WYYb3cc/P79d7LXStMjSLstqhxZ69ZYPDjgmsBu6fixmyqYBWZUSmRYfpa0hXDTYZgIME+ARDbVYKoJHGuwrdiJYMkZXBPQjfmUTaLtuX0qJkicIu6vMIsIJLisdzuTqYgxxzxKbFugC9bDPewESmBcInI6ohvrHdeJMvfv7LSq7ncfYhCOMu0rl4dinDHuBNEMvCHwSMdWsQeUyGDHR6wxAs4oZ5k6LWHxuZuZS3awjvAMZLWwm2934C0wwwEYgR+X7USrK6BEgnnONeY+DCaXfUIjCt0QsZZhm9+OKiuO7lrKdrAeo6fUwP6qQxjTGispBvI8+vXfFRSOklAtqavtmqxDlfCGOcbGBtZbwz7hGjHLjDbc+jexBSi5xrpF3dwZABs7waq0FyWYb+cPAjF0QBxgsDMnWD7c+w5ifU6QveiuegDX6OS45DvNTmCTopUJ5AN7++W331Tmhfs3q3BKAARcTCqV+30D2At9OXxO222yPMLsILiHQPhMWxMB/JSUhK2ogAnVpgKkpNlpbTlJWHKYAR4tCSYG5eqEK6ffXR6tEyYWnJvwhGFsu4J9SIYexPQ997F7KfPKWZwye9reJDt4fggolfC+zn8FLmKqqTxaSTrqVvmsJmsNAAMAONhX6I4aTHs5vm2/kb12JHMNv5/g2unjTKCNZY9C83TewwZgj1h3jcw16JsSXBPodg9bxWTDebs5v2936H1S5fSddNMOd3mi13ukHD7FKQbD4uLGb8H5gPJUlE3CPqsjscZKOyisNe3Nu/sHJZuYTDRQZYA0LDSMH2zSLAtN8ktNDsygd0m9mGsAJt/ZMZSSz/gb/MCABAHYzip7DHOtEnsoj3Q5Jc7ce7LXkAR0sgc+A5hrTOqlhMkl8SktTRMrM/MKXAtrMCXo8QOdHIZ/IIDczCA7Q0l3kCVKAAAgAElEQVRQCnDRORZWP8CfSgbcxMdEx035fvjsYtU5yA2DqoMcJA9ut/uHRybTpLcmH1PgtWVNfJ5p/QlEFTYiwLIYaWTDy3cju87gGnwo+WQ7cI0VJ63PpoADdvGOdhE2EutglqQLIGqdNZ6/riOmHzOTofFdkfyk1qVZbZRwGOBaL2qxu9zMi/6/Wc3pEMu4oxKh6fYpQL3BNZ04YSbiO9ZiOg9jrLFWJfNgD8JSDtmPAXCke7aWo/PMSpfPa+2vyMckJoh/nFgpvnGS7klSEwi2H8k4xeNXSQTbh5LIrXglFiKlzCkHDHgl21J2yy/n+RuAvxhcjousA1x7Mk1ObP8cWRvIU9ik6xmwCMCW4uoJsO3YSUomtj8w/YIVlOgYK7+PNMCPwLWGyJvZJnDNQbnPqfgZFbQH9PxCqy33kLhtDzSV3eazO0YccWL/PWXpSrY7L1+l4WJBnulDKP6TT1tfuWbAu+FWFahXJazaYHxJkIiABehoDf3gMNcuMDTzmTUvOwxjXVP7k2udPyV6RZKZQFGf5yImMPZlEtpAr583+6tsUCXTBzvywnjnfRouA1fDLodkkjWOBmm0hY455lOtqm4mVMz9ZRsZPKXfa+rmboiyh/hri/rzvUG5x6Ja/PfBUJ77Z/Wx9eZ6/prfroLgHhArQvsjgFqxVtcbBuHk58G1tkf7lSEb4M+8MCZfwpD+cMFAAfy0xn/0lfnIWwKuXRovXg1rdDI3a+2Mz5kfH5sGcI2OgsuV8gFNqZZxoCPg8gu8BmWh+MLmgDMHoAKBPgEIdOUiAKMMEg9HBz556BjEOBjqhibGQLKAsywx9HAd6ms2JlRyUtd9KKl87473BD0r3DMPVQi/W/smrDyNlQ8WG66AgWLY6EMxKdJyOQ1wbQ0Mo42SYKUzZ9qk0noL402fWwHvcBbEuBkaYxFnD63PxtSwDIEDPO/ULMM4YvwRaEEAF/Oh+RKjbsa387Cwx6OMqkWzsQA7G272gg+mZNW0wM1CcGdNBGLJ2nRWVwFQDqawpHhDg0WX7CdZMvNAscPEtaSTwp2nVOJULMI0tSDTR/8QKAMwATic8s88YwWYNirMBrtEDEASPoud0hCAm2mSNcQ5rZIFleux/LXKsFLGHH0tlf91ZvOaNUgRzEewBONFB1lKLPxsdmYki+idgCtYd2SBUF/tjVprANgeKYSugPb1+TsZVRiq77//RpCIwUnsUHUJTdmFgrEuDbV2EsvopGcW3bVez11GytIZXxzdJmdQIufYzA07fQDWHu4U7OmT+6tISmQtdBMM2qn7b8UAmfeqeEOBW9YY9jO19cAwugK4dmDwyf1w34LRcD1wwKLcCUENAh6CtgQHENSLYYT3VMMSHkooHwQ7RA1fFj/UJdYCwwUIpIyVJdzWzWPpsUsACmSncZedRbBKoERK0G4Gk4yzAd8wjMxEY1+YXZfS2qcOMulkGDSOnhrZh2YwmmJb9l/i935OswCYCBkZ3YAsKe2PEx0AZTn8isUp26iEhsuDfVQC4CSzLHse9279QwJg7iAYZiM+j2zL6MylezSbSNhJNSsK8wygE2ACgASCd2FTEdCSRhDPOzqjAWw3ny3RftJTMfjeZ4t5aF0T7MZ+/Pb0RHCaACDPSZWFKpmVsvTuLsvzzN0N6WC71LxZwjpToksWoFZzYgfekgXcO2czjdE98h22JECfbBBsKtaA5sPlw8wGCcRiN9is5TiCo8SUCR4n31JCh3NIYM/QXiwmlxjvtLkE6ABQbwKgrQ2IMRW7ppvryAFsMFfsaZ1PBHkALACQw7mNf29vZLO9sNGB2GpgrgFcA3sNzDWWNEI+gd1FP8TEMsAm5oC+wEJjifzQWUszA5aKUotNDQ1utney2PgeJpTMjA/Q06EqwW7sfyTBZuCZPcM9NJxvnhVgFFv8H2d1Nf/hvhRwjWlNWWgxywmsKagjowg+VBiClJfAGKqBQTVQcrlSSunI7qvxxnt0DShwsbQUIvEBDgaAIG0f76URCOG6GGN26y6ZDO0L/nPnbibk0hSLzaRgH0f3YPo4ZtBb6qEoNrCzLictIMzMhMxxSu8CYMpP6y7Ioj7bng/ZE2okhdHpz2esUqVeYeq2tEW0ieFbCsRywnCwvCsINfMxwHqYa8qqKzkcVleSp0p0495VVQL5A55FboYicE37CMtBdgjNX2aXVwFRkStJxUWB407UQP81XRgLPKnGCGeBa0O7sYKjBEmuvlBiXSX3sE/VadgJDPoKBkpUASJQKuywcm/sU0rrL5IqAeK0xgU0wR9DCZr2OGUQpLSoRLgD3RnYx4mO/5x13nHOqnkmIKqb7+hcVzxToNFgJza4poPPx0jJFvQ5arAoIOEIpPvQ1KsDgswAQDZU67leIws+zrJ6qrJW01eLXWQMMoLdL+LmAe6N+1ocA/1HBc4XwYExAgOk0zP4NidQVLHjDuBYgmOvnLwvskSReBgPnbI53ejn++2x7OdYgcgkDYb+oitm1CBJ9rFjNjPX6rEFtPuTl5hurqn4I1x/9d7xE2V1lLCYseAEY5ap+YRftP6nPuErgMPdqAfgJ1zWPpcwr76HkmLQ74rpGVZdzYkBGkv38NmzS3bszRW07afqz/V69GfPM3iuxS6J1N4MYNfDm+h8HO5+vrle5nQwXsQvLmhpKrr2vY3GX7BP2HOqfhjx06WNVyxZETbmfl+AOYNry32GnYnvdSO9oPbAuEal/3+O3X6bFxCc5xvgxAKu7ZLyte0Cun617nwRxYZuRuj3ZH7r/vdGzTFsY2MDKO6tN55Uz3z1n/7ufz5PdlUxkQb7IYwvsctQEnWz/fILmGvWJ7q92Z4eHwlY4LB7P71vLyhFcyclHYqydgIyvBFzWA3dMxIT6HA7mEnwSZaJHqoC+rAJzOowtMPAGZsQgfwv334l8IdnxO+hN8aAGmVtLhnVgMup52fQUfvcWQbXR8ZW4Jr0moJqyxlR6eEUYAyTChOjpgRhtMUAheUVR8Hbw5oUE/XGNaj1ZVadspa6dzVt6FbNeC3uKQ5TRNHFOBuGLzoDCYx3pVzt0F0ZkJBulALy6EXJ6SRoYK07MrJYttYdTVVCoTWg+zLDrJgXKl/B38N8ZKMKly03EBVHhEd/MVSQiSzNKwNrYQ9SI+xeXVOhsQattbwWj9MsNjRYEPut/m4ZLARtYN6RvYRuZuj65/JIlvDY4PH9zpBWlrqEORHUAihT4Cfw1ZkRAtHSReEh50xgAghqEHE8wXQ6MrOL9cD9hbV5PDJ7DLbRL49PXMen1wMBNQA4eB1+RqlouvYRpGEW2A0AHGQjwJMGhQBPJzrH/lVGievf5TrZ27dkr+m48ba33IqEunnAc/2Y+ep9CscWwFFKprBWBMIadGcpJtgZyuRfP/6lstcR/87arDJo2CuWrItZy+7BV1dkEFGXDyVSZHsAoIEWW/RNEL9ir2FPq0SC90K7KT09ddxT2TIYNgJkbLdcUiWgwk1SDMAKdzxzHsBaU/ewYd8QeJs1y3Iqsg+kA/f0y6/b6fW4vR3EcBCYJFbfFBtntoUMVneINNuygL86FBRk0fYZ/MMjAEBDOSj3l4W8sSYIGrtpRxIhh1ftiRyQKmtoPczY5dL3caYttyBmgbQHMbeVoIijhVF3aWAcJgZ2ZhiD5aPuge5c7AMYDNmIgguIUxOLMKfqPDJwF0YFdNe4lyNsTizKXYfJanFHxfNZbOGPM7tMBugSg1trNAwiajMZ8MU6+uVbg2unI0q2JUYPaQWsVYId1ECSvQVwe8Mkkct1APSywQsaB+ncgdGIM473iF2EZhSSO9BZJdYoHLKpW6rGF2IpigEmGf8I62tONCEK0gd7twATd7y1i6f9GwF0JQeiA5ZzoIIGZMyLnSwnEfcr1tIIhJxU0jltRz2MQn8Pg10dMN/EYEOSCZ0WAW4eDtvz66vBtdP2+1HgGrqFHo5gualc7JXND1Aqqk6jKttu4XyMjQA2NzAAyHZz5VJRgGN31l9D11DY5fMG20hZAdttygsYyJZd0Bir/NBrdurqWetRAFtKeCzqH8dzgBSy3RGFbs01lG1ijJmQE1YvYLOE4Q2sGVzjueO9r4oCvUcsN7PV+Bo3NzAjCbqnAuF6zxQLKKAoDwJ74maUcn4DoAOoJLv4frtnUkN7U+Cazgf6H2YYKGmWLqDyKZayKvuRdzdihGifC3QSa9rTYDsm+yTAshs76HVV3ut3CXzv7uUp5dX11YALzxY/CedRzg3MaYGYrljQcdNNLqS9K/1dJM4kB+D5Z7Ig9xSmThlRs/qjK5oSRT3HLHlXl25VfsR/wdrk2nB5KPYW5l33B79U94QX4WxyeFHgF5PTMwlamkKxES7Vim3JuYkcmv3d+DlMdLnBTwCESqL4fsTK7C6o2PeQxEhiqTrnujmDzgL4UtDh0z29vL7w9bSX1A201nMl7UQ6ICDN2OEzpLAErIX2VGSaI9BuizVKC3iIPEtcbvthbYK86tbrdRMNvy+lqE58x6c3jDZAvS4X0313lLkGxivzXPFTl6/tyxa9GMwUavCONmwJlpfh2LHbV5BNLlSXdGYd9vdmn/N11cypvA6Dlf2c8pn0VQqrFYCL1aOxy95qmYV614itFhB2PFr2ezqq044UiUEsN5FEXLGDahFqZPbnryMVi6XvWXPZG4ohtTiTEAsIk5iR94CMuGOOBWAbZcFzPQc4z7N/BldmnKkxS7OECb1xPDLu9YeeidrjQ7c8rcoVX4x1ajCeJB8+sMCUZgXaf0m1kdf5eu9+ogHWyt9YgUc3Ma0VkznZg0hK+lhu6wILTPtlndEPP1LNg9d7xir7s/byF+yyT+ukaycrrkqQVqNovExl8bYCC+A5HjlvctyTucr+hM87v74G2LqBwrrG+t37tVef4XmajM4VBO31Mc8LuVqWaPE6uvTZfd2vAOO+Rz2uIcX//O//l3MACL3k82DEMMWhxiH09PRY4AjWJwKCx0c5/zAKCP7xejgf0gJzFz+3pVbA2k0J8rlpvU62iLNkXdLE4RD4Jri7rhFRZgatLF8T6ALdHTno1yyBUeYcf0NWVAGFHntwIJ310J6dDrxyxCpLsq4FwK4ASgSGBK7FoNEZOb3xXiVGHmaGNUQskM/gxXXdvf41SdxgsRIGPBS4KBuJrGRKclvsOl0yE+wrKzkBpRjFLI04KGGmkJ1QwOe2HU8KogW6BNhbRUFxX2Hm4UVgZaRDaAx7Ak+BWNHPSYmPwA1tjimkmnM4+g7WTzHDio4/wVw5OX0fckwBrBFce3yszlsSxta6VJmm2G0Kvl3+Y+0wAGtcey559PKrTLY/1M62D8gqZ1X+U4wZBcAIbthpjZ22TD0ma1PPndKmZDYZaNCAeR5dApU9xkATYAvYHldX28PdLdlsAHBenp/JasM9n15fq5tpAjl8hlhK1hWwMxKALYCUgO8W96wMOX7nElLcIspCdU5jTtWghA0WnXGXhpPXj4G9h8en7eoszTysn/vbO5ZqSj9cARxZcxC0BkUeIP71g7QVXZoX/bVh6sQctK4h9XsMcLHBgNlWaRIg5o9KwLi/CbhhPbhRRjpiFtDie4MGI1huYBE666gMv4A1AnfsRomyU3XkJJPQwvQcHOxli9tzn6BjJEq3wIaDTT1COFvNOd6OKrlXkNYdDFFKLADDQRfGFqwl/suGbXNHgDxMDNsSrLBb23ACbE40qMzXZXku7yNYbpH56GzlwFrPkZQM9yFXibEquxDwKjsoGypHQvs8oCYDYf93EhsqmeiyRtpnBEgpdS8/zfUp4yAt5unt7QaHJvZdnAnbflIvUSbl5hd0lOJ+q+ztCC1DlsJpvtWdWAF1GC94PpTaPjyqHJwJHLDlDi8E11hyDaAX9YNu6MNSbHyamTAaFyHvZKFYbFqgjxsvsEzPGpB2CqWfJrAmZUICCwQYZG8qaWL9JpZsqEy0kk32ETCkAsqj/SjtIoHJa1Cmc6dLWXieGwir8nQzUBK45IwI4MHzwIFLzn4GdQFyA+L5uvABYGMJAri8kczEk9hpaGhA5trxtP03dg09bM/HA7XYDgTTwFrbgWsEgKJFpL2HRMYE18BUS6noA0rnWSKKklGDazxDPBeZEzOYmy3aWXza3mSxHThlj6SER4COrtsOcQOScsDDDDQ7zR0LxcYJa00MM7CKWAaYfwbWWPbGf5pzdQiVFhfZgdaqUwktwzzrrg1Ax3FEfBpp63ht+D5VhvquYNLsVIBq8DHxHWcANXypF9vZdwUxBtnTsMX7BqBJApJ89sOD9nRshZjFZhEJMVBpksGrgMpibDXj5JP/xNdH81DAZuxi/C8Bfu5WrQ/lZdiswOPMfWrQJ3NYXbCRgCTzWoxhzmCVraZcp30z6X0xH6ek1i6IxZwLYLMWru+PY8akCtaG55/dXO0LGxXl2DMjcKb+K8HxySzT8QHvRfawAEw52zme+DczrelvURdOnXNpb4LBjoBaCez4tvLncD3+3sAuS21ZLp7Z6jJOrPN0+sR+w71jnp5fng2uya/nKA/2mnxwPQ+Zwry5FZRqX6RDqxmAzb/XnvA6XAAO3zft41CkX4EF+62+qD4noJcTpYPpozWZ+OIzWLW/t/nfXwXA/MRM5vLw8TsC6Wl//Ow1Z9Ce9/xjg2vchnV6xa5k4BusDqCRV+s+2t5+DSDkGvqU7rA+4xWVTicpFd9VAO8gYCQAu7TAbE+4ddOgY4CfektqRPqsVvl61kxrOn81zvOcX3++MPH2G7D/OT47ULVAo2JejRhsAKkVG1a83k9jc1ndQhUzG+gYzeSqYcPOlmQvxO7q+wDvFoDpvH2UmP/FhV5ISuKkS6OyXyty1zQ+5UuHbTYuEN942psfrbt+6/DBfU41INtxPV7V8h1q/EtMY4BlLbvog2dBj8yM3oFrsg+XQKpy0i8uns/2prGRiQVN21CWfqw1nWcGWHef1Pvac17j/lmj7qsVLtzAa/L//Q//5pzssVhNCdrkqOcAEauhWRgI/KBtgKACB7IaGiQQlcYQAQ4L59NpQPc6MzImq6p0B5DVJfVfDqUYQtqMAs8iBm8DMDZdQCAxTFxexU6l3bGTQuWDSaLyI0+qKej5Tz37qvFGvThmjp1FqM5uCrrCukoJRoFVrisP0yfMvZQApQNk6roDJrBUx4yNCmJ69ahlvZlhAI3gGKgNuExnN2VwF1cHiwLKg+A7QCFhzyU5b8iYiHHWDK4G5sJoynYISNqL2Q6qwbOp1YHnmRTnlIpqnlOyAIabwUuDsHsDLxq/xRzrcwTU4atYGu7MCI0ZrFmAkBGaF2irUgIFPNJkItgyMkXYKy+vz7QwcO4RIKus0lpaLOVQEBytJwUzaQGvAEbaNirPYeDHrnTOlkP7yxo9YiB1+QXZSVUup7UvVos6DaYUERdGs4A0FKBWFkqhUaINDTqAbQji3z/EoCyQy6LO8drgkLIzpJ1bB3gCycw8dWMFgTsuqTB2IXaGCM5wFTBNZD9RC1EAnj47rDgASY8MZBDwY+wxT9/YxVVANViJDCARvJIleLW9vrcm5N1oMIJ1UXvMLMjT8U2sKDspKmvUvSXIwc/cUygbZ5khAHh8lvaPyrQdFrCbrPYQ5p4l6N++le4KGQoOwKith3uGZhgCJ6yX41HsNDOkPgCKoSTtcNA6gnbT45M6JZ237fgKpiLG8daMI3dQo40QzEBG4+lgoEedhNk8ov7nfYlXh6HqTsthrhE0IbgmxlGzaFpPjOvW3S0DemQssk81B9FAkxOd0h3ap5Hpoqs3SuKjRyNnUucQuRkuXcjez/UFZjmJMMC6Ei6e58TOQRELWHMNdlqDawmkDOxZm43ARompYx8L6AxzQTbAjrC1VmKnsAdYKngPhqQ74nGPHraPNyQtHEhSA8nC77YrlYG1BhNYjHLQz2TByukR+IrxYXlUsq2eUzIxyVpTABRwDXakMucBxoqNISY3QbZRFkNmlRtyqLlF6wRNRy7rAn9XM5GwknW2TAcoNr9Z4JIiiN5mOmNzrTjBo3NMAKG0k7RO1MVSGqxqSqP7S1kodUhPp+35dNr+6/OLwDUkIl5VLgrdtRVcw/ulhRKtGLHLrlQayoQAgDb8t5hsSHDoO8A1lOufN8AskQ8IOw1gtsrerrdbN8tJ7KQO4YYRdbDLz3AyTrIFWqMC19JN0cB0+QvcZX6t9rI00tCFWOAawRMDKJOlFrCHbFR3EBVbp0E4gZlisAl0wxoDwC0AWCxJJ8sCrAyGTmwAxheJWcyTzj0B7vCRYL8JruG8MbgmT1YsVjVuUHl+JB60rq2b6PMtzv3jt8hzxL+UVxyWQfzOCnTtNSupIbtE9o3ti/aAS5QjY2EGPYMlnxd4vZjS3QE0dlNJNY2TErjR5kuQ6ESc9dT0LFa95B41u4mgSktkyPfFP7w8EIL1uVyOLR1FgWtJGCuxpHMZ4HRpiuF5hDDy+ZUTdKdPMmWbgc51l0R46XuZqWYfLslMshrpE7Xecuke5bPIHHdpf60tg/subyT4F7bkMi/6XNxQ5hW2YQXXlBQhuOZkn3yAdOl0AGxNXowJk122/TN0zFqrgDI5fI3aOI0a3Cp2TyWZGwxtcM0g1QgcraYVVa0RxDZklHNSYNXs2KrrfQ72LwXCw8LvQJJL15gPOa8/g9l5DiyD4v/Yg2ufxnUwmPSMHh9lZ4vs0Ek/jUkH7QLHSqImMkH2XwPc1D1z6uTDau9qTf0RwKHPs6+SMnPbk5zBstPeS7732Ju6j3rC/fy4iURuj8d3QPb9vNkHzxgP0Db2qJi8tn3yZRRfFgHhwlq+NIdKVrqT7GCrZScEMMq1c43EdHVPQYXJyFS2RvOioVVV2dxbnVzK+px+ah2RAYVtHzPXeebypzwn71fyi/ZfAVeyFhIzfX5dz13jTbZPw5/dr6m5ZvPzRbzq0iTsEp9hOWRdxu/4ClzjuPm6XRpqotMyGAbXNOAXxmj/u94XX+3/OdRl68w8w0cvwN/4zB6vBs2S4JmfVfNtW6LlkFqZlSV7cWi9DwpcA3MNpXJw2FBGE520gGBkc1S5ZOs54O94LcA1OAQNmrhbqB12OIcIhsWoOJm9JXCisj6myifQpYYOKPIWD8c9K2uYA6C1yHpjNBBGQ5Qa7prDNqZxiKZxb7dzZijGgUfH0qWPO3BNTp3YFmEB8tns0KTMdRr9gDAsK3y4L9ARz4NAAeMKwGCKpteEGhwrDZS3N4FGBhLC4mN21GWkZZxtlEOtT6BQQVAAOwpdCzSS8wB2jrKHGt8Y2GYPdoAtgItOGcEKAatxSsUUSrmdm0yYzSCB7fcq0wvgOFl307mFdRMg0l3sMM4J0AiWVUmo2Gu5L17TzA38Du/DfWEs2QTBJbwYo99++68sQUEHMwr5pxQTOmjWSelrYH0LpIu+idhQYp0AchJ7TeUNBNje38lyoF6TNYOUaZXjF3ZVDhGUEeK9x9dXlTqbfUIRcnbQU2kXS7kNsuF1YK7BcQWrQk0ErK2WwDsgK5zF6HZFB9HBBJ1dl27vy6ehsRbNNRCzFZRDjF3ZZwIZbl7A/WDKNjq6ci4OCvShlYiOxATXNnTqPDHrjUMT44/X/PZycPmKm0MYgKwg0+B3tAKlKxV2T7MPwl5iwOkgEaWBWTcE01Nyl3I4g2vZG1g3KIuX8LOBA48X1hxYaxSkdddEABq37lK7wY66oyvspBIVD9sdNCyxHt4+tufvz9v5/bzd3T6UUyhdHwXUAhjAunndjigzhE19/9hur8ysdWlRnFSBs9rfKfeX86Cub0lWiLUkpg1sJGxLBLfDnE0mKHqH2PsJigOkYw6l1aXgsR1JdyEeTrTWuO1Musw5JqT2WmyQS2Ixfzn0safTXbKo+LPsaZQDMDimfTS45i52YMt05lAloRTW92enXBTPgXIjsoVHsF2BfT1DyrrwENhXKEeWzhpBb3ep5h5hYwaBaw2AykYC1EypMpmeXJNnluujRBQWGWxPjkcARfs2Cnab2aQgtpnjzYhJg5X+GzvElraU9dvStdg6a7HPzYx24D6CXOhDYj3IXs7Og5p8Cbgr+cJOvBYR1h5TIxcC4lWOh+Wq9SgtypPOJjayCPAjcI7g2tk6bADOAK69ibkGcO23w2H7TnDtsL2whOykktAqC4XQvu4xumUruCZgDXN4R8BNTZ7uAazdXG2P9ygNhfaawTUnGDjuYL+hq7Wbw5Bda+Y0/YohD7AH1+jeGOQQ6NiMde71ArWaweK6JtoqNHZJ98ZmpuFsMlCWBhV2qglawE6ajSh7J5sHYI3dXM0YQvBOJpz9ICU+h3Pua/Lc5HMITFcDCunayq+UzhrANZWNR7JDABLPmGH7Va4vDyWVBJHNwO8TrH37FQB1a6Hp/JbeWIFhYVkOBr9uNfvgMrimRkh5Jt3PDOio/+pEczHizLDO+5Qcnfq8DagEmI1PGf2fMN+RJug9KeYoE4nv1hBzsyo+PxsMYF7FKA24VhUIBuLVLABNRgQyx+bx2CDjzHpn7wGQG7yjD++wbLFNnqf6nf386HahrEiaboNJUcC+yKz87ApspPcXOxQ9NybBqulDg2ta825KQRY8mGuKN17oK+WsMmO4CwbLj1TVhJpXURd0BqADkO3gPJ78CsbofZcZQxWwFXPtx+DaCmIp0bt+RTtydMEeZZZ7MOvrYHIwe/yiHwFMfwSu7YPdS587r7G/Xo2sH7efYw8wNVg9PyP+cJpqidVj0GawmOgDCNcWYM2N9LPgml5e5Ita47J3Af1mmZsAnpSkajazZxowzJro6dbeXJ99BRR7Xeg510qkvLfHteWS+tqfZymfUXYv61orvBLP+XQdYUoIKXZf7er8BO6TAM9OIAYAK+xyWe66XgNRDSTvf8dpNFDK+5lC9klWejO+bZI5mpiSXOgVOKM9WPUAACAASURBVOK5vIB962t0Lown9Dqj33kpAbUM949BqQszU7/Sferfz4BrGhuvD/vjddt5vjEYtDCOKf5oH0/O6CXbM4GvzFHWv5K+//jgWu5Zeu8/D67l/qi5Bg0qHOTqKCm2GECJHK7qfKaDU2WbYkuE3YQPLuaaM2oshSzAQkAcXt/vn2WhTe2ff1fwNqntoXxr0ha0N6izBcEZgFGUVEwULIrVWdF1a3OYEq8sYJdsBoiz7ZS+grtHiLKv7KIC9HQXDVNDa0sgTQxvf64EepGNlbA1yzxYRnoiYMIuhuwqJ10QGV2DWqGk06EFK0esQdHfBUQG7JvPwAXjZgkUxkc2MtnWlDCZtaLyHTlcGMMAPLyEswfZbHldDoz8PmWMYqZpvANEEluprJIZiryX7o6Ke8drJgtQzrhQG/wcrTU92mAzoatigWvqOganNmwjAaAKWqsj3+0dS4kZCFpMm59/VlloBNPjrrT2UK9HGVNpvrBcwWv46hrrAKzHG2X0qb0mFhDZTyw5FVOE9+YsT8AfgAUaC4jgQxtJ3RtR9olrUFibYtk3ZEexayWCUQRDKIV6/r4doCPy9sZAjmCTU2FiTqBkjEiENLeGtlJKwwSaxAaoPEcssbhvFkJHBr0YL5pPAAcq7xDAxoOLGmvXBI2wZvFc+DvATdglAiQs9RZzDTcI9gLGFqLkCcTVQU6gfDGbSjNBJy0BIndvLaarG7kQxLLuDsXUAbQS+AYgIFH1ubZzojIbh7ISPt+ddItsm4oN5G582b/Zg+zAi/X3+qKOrggor8TMYym7u99iTI6HE8fq/k6l99FRCquFYKubXbA82kAEmDC3V+nOGiZyGK/u/Gi9tfgjaRBD+21byI7BPOy7bEd7WmXpKe/OgURAzjZRgaq61gVcy9kiMCCOz+qcyrlxRzw2FlBnz5SA1oEbVoiDmoh0L07OzPCX3bfz5HIyzD8hKtxPNN5SYjSZshTkVgAHcA3zGjujMr4O7nOPdqe397fDdjq+ULMRQBsWXUBn6QYqbxugM99lK9T5EdfH+iCT4owmK2i0oQxutAPxXYkT3afKwtyVcufAam8YtBxOaOY3DE/59y4dMDMmNiJl0AQuSLsxc8pgDD5fupZ3vp80EHJowMAk4t7R4NMaYpdp+A/RqyIrWwxdDBaTQOyOeWTgLwAFABBAHwGTZN1Eew3MNANoL6dTAWsA154BrrHZAbTW1D0UTQ+kwwZWnLqW4swMkxelobdsXADmGYA1gWwqD71mU4PHO3wXuEaNSjJKxeznHiX77Vbdka17iXEMuEbWkZ087QEB6zG8HG2vWdk5+QtqEKEkUpXEWWQfzwDmmpcOwUd2AOV4qyy0mVgKiFIqqvUfANMi8WEIvgt8a9aadSyXroMGRtIxzoYDz0CQDj6WzxkyntHcgDpgeG6BLQkMuH6rUZT11uwvxT/jubtjrgFcS6AWwC3+g+y62I8MuEcyWD6p16rvu8ChUTYY4DNNARIS4z6yT3F/KZNOCRgvSfvZPnhsWXwoyq1YJ1HwmCBSOcWqMinmmsFNab4BKJ8BvEaR88xnAljpM94NhnDJVDCog698SNN8zFiz3qKTylR1HGV/CuHMVivWjRIX0X4snzHnjpnwAjysW+qPlh/U1RfyueBXmU1uUFSAlXVL7cuGfJ73wzaUzAvjl75GWDGixHQgm/lOh1D5j0K+EnDOOUtgasR1Cabn6wpcM4BQwX4OVktsFDPL55rdcb5qaq7h2iUlMCJc4wSKfWfQPBlKlyLin/jdHlyYb/kKDJuvafDnJz7sBy8R4CwYSp/bJVs1nB6/AoOCS/mt9Ao99Qsxx+iWGhrYcyIT0LO/4iv6OMduM+aRn9+db5sE4Q+oeK8fNL62ISLNeQXDo/ujS7FXgKzhLD5z5L4qfm42mPaOXtCxcgCnxLhmI++A2U/gGu2iStd/BlybYPC0zXlW2W0TblwJUeWB9QlObhis26+rPNMyfjtmaUA7b6yKV/HfH9ezW2bPj6ZiHw822rffH1oPYyFfANe+XuZa01qbewD90rv299HgGj073wfzJ9kbifd/BK55Ua5jbPBuGqcLt9TPfhnwnnt1PmFsV46jf2zmWj73bwHXGOv9P//HvyzmGsA1MYw+yPBJACR9otYxUzmlBL4jUs9W4u5upSBZgT++4Bwp+Hp3FqrpuMxmRhsn2fEKis2Kcllo6NLL/KRGmcZQ4A2BQZe/gPEiEdlonokxlUC5FoOdEVw7B/kCIjhoV0c5lQDK6AoVD1NKY2aRWhovlJEmc+mAws/JjotscmAWF4K2MEpOb6UNxlIfWYAGDlIuaR01gXNx1HSYSMRRy3Fqp4mVIW26lB+mRDJZ1AbHGtyUo99tpTsj0uUHAcL0/iC+Mjafv2JUXAZRp1cfWEGx53Vl73U9skcgXG6dKgWqYsYp4JUwbzROcP9kHliXj86RS2vhbOG9ANYAsKEjpNbHmexCBC1agy65SqcnO3z756NTOsphsC7UzUy6Hng7u4MxMDxBYpyAVJyBPCMDBAb8dhIBpIAxA1Dn6mp7/v07mY4Q/n0kGHtLofyUdeIJToejGhugjPsdpZfWSLHhk5hvg2tgPVVphkvCFGQ0uMYyZzPYFHSHVYLyJ7F0xHhRuSyDzzDXrA+kEBzBKT5bWlIUtsf8oZTSACztknVlxGhR4BjtxDBdsuZHPs57E2tX7+O6GYwMOtYFHllny+WiYJCl7FCOkGY5ThCHrzp+qeueaRj1Gjl1emMBRtirXHen7R3MIzM70xGPgQL3toJYsIwEQmJM0m1sJijAKlCnOQA3xfDZrjdAqOkGibUlG+PPNoia8k+u9iQ00g3Pj8SRS+aqGp+k65qCCwY5BsUCMJPZ5oYxAdm5jtIQxp38pH1kR9gAmNgsVxuYhDfsCtq2NRbFbqjG2GsUc5qOmXKQDFrJGtp8K0AMAwOvEbjmUjwK8Nr++RrxPwSwCJjH+ym4Dk0/MnJdLqL8rB0yNa14f0eJ9qvKr8jo1BmAUnMmEmgvXLKsES1NKAIkAeqjj5huxAEWCTyhjO7eQtsCVhQcS1NK+ogRyzebcymRWS1Z9kb5bhwTCS5HTL605dx8JsxxhvoOhAUaA9Co49OAhxzEgAzKpIolBv05jbPWdtYpu20SpBLTm38HqOxsbAfZsvUEhai9Jm0wNjZgt9Dj9v142p7ZLfS4Pb+IuSZg7Y3MNjLZTmiIQO5sl+0lmWNQDfcDcE1AG8APdAsVqBZwjSXzZoCj/DploPgO1nG0pWhrB/BfyRYAbu6MSyasjIrsikHhsB9o58zOVqOL6OFpzWOqpM1nsNiJNoKRBNlc5uhSO/CD2CACfoPLSuU/GMSNBhs1qJRUEiPK4Br1y8LOkTtDu0DdUR+iYKIboMI+jAavkig423UONm6j4Bd2k+y1dAU1SNzyEpfAtfvem2ZEkj1pII2yC28n2hysXTG/LDKesuvBxlIJic1Lx9ta4wOYwVyR0WuGHVlWkT8xGJT7iPagTG+fIWo0Yj0+jhf2opsbqFPQwnpIx2mAzVRRdE1P9kn51lyfaVR0I3sEXyBMm+jP4b8rG+Mjz74EfAdKESzATzNWYrcdepUuWsaPgZ0BaMlLuCSdWq4+v9Mwp3TysC4ArmmO4FdNFq0+y0naxHwB4qwtqX0USQRVqcTtDgGD9+5Alj7pSPwGyKvn2zFYlCjJBXJtQySTteb35fVr4N0B/QL2KCe6MPiyXv4IXEtQ2j7/ZzbaBef9y1/98wDXslcm8NTzmZufya+GnbSHs2Uzzj3embOY311jg0tgie109nFY6Z/BNTf/K25aZa3bZ6E70/HUBNYm6KrYqQkME3xJ8sVoV9nBvH+uhcV3LTbXJJCsbLf4x/F3C0wc4FqdW56IJO3kPseJbuZWrpV54zUZozjWDcMs4B3+bmCy53iWAX9evp/32wr2ZBzy/StwLTYjAJuA/78BXFvYiV9tt8QWP362fvcCTwk0rfhV4FrtA/vMWGpl6r9irlVZ7nr98GMnergzi2Vj8ymXwHXd47JDKykQsPmfHbj2f//v/xM113CoIECno3OF7okq4cADkQnhrHEYbZgFAVRgbYDl0eAaM37RSzPNXHptySCMQNODpoNKZR5avGKaBVRh+ZIZaAmGKoceIMf11gAG01kIXQEDrpVgvcG1sJXKcUlZgPWhBJiZmm9HFhnV0zsC2HYSkx0Ns0slgeow1AsiBqg1wQKssWMVAS+NG0CNgITS/hJohiApaHsF92ZQrOw0O9sjK1iNAwoYEBCQjOSqrzbmp3R2Wrw12mytc7dSJmNMA7BN49KlCm4NP0rE9DrR7wN+4v72hrUOKHfVEXtEQQuANJaOpMOURYOrKw61NpSRZ1A+dLMEwKKMGeWj92Ku2Rf661//yuuqdEKB5SyXbuOVxgwKLDQG+Jx0l0UQIOYVfo9ghSXT1E57M8e8y2qxylTqJAZPxg+vD1Pl+fvvLA/Fmg+4luYGdHDB7kPZ02+/EbxTYarLYRB4I5ttfUQG0hgTdJPj3gVw4Ay6DwkF5hF4TwvxkCjAXJM6CUT6s++V6JZG0SwLVbZE6/Xu5p7MrNtbMzkNbGYdJe8d+wAQdAYhZHMEJHOQg9eK8SD2WbIzKiXWGgzglWSCmAYubQRrbdCzsWkIRLJjqUvgo3M4dMPmATGdE6oR+3pgErI8FGwVB5Kyqyq1UnDgrqU3KuMVFNnC9SoXVImhdLa0X6RNK4Hpqw+MeWj23RCDNuEdgW2LrPO+ZYi5dgO6h6EpByQli9oDJzclCcNyHxBGx3PvdBfrd7QV1+c0eJ65ucaeBgDlcmzFcc0C5nR7fZLZU7IC3o/eoJMZEKdL54kDYDZMkLaOdKUg3i1QgkCykxheXvwb1oOANZ0V+Aq7JWMoO3vatqv3jVVnG4BhlA6KmQw7j2cn0H7EGSCWWco1BV2jbFmsVTLDOc8qX1aZisqasb7Y6c9JKZSMNnCV5iPqbp3uoZ8ZxxqwyciW3dWZjzNKYuqag36/nCCxWcXiIIjygc6MAtfoKBnEUJMX2ajJbEx0A20tdmkGCM2zUfsVwBUlCshOj4SBAuqcGbkv7A8xsSRqjjFqcA26awDWUAZ6ouYawbVTgLUT2WwA2qDBBuCHMzM6acl26h+buYxGB9Jg27an2ysy2NBFGckPsNSo8UmdNZWGksWZ0nsCb2YIpyyU5W9u6JQGSAGODa4RdUpUaH+qgc/os1mr1EBhmHhhsYetFjH4sJoAqB2PSAS16H50KNVtFGCd2GwpEdV7xU4iUFPAQZ+9kfsQoupS0uh72i7Kt8J4hDmRvKGiYIje036ndNtjEIavEsIKgsOEePoV7M/VjoRtHLsK/TesWZw1YbqLjS5frOzhLvahP1aNWFqKIL5MlVziecMcLjA/tixyI10ileRFmMFMSPBeUl2i5LiCGYH7ekgF2uoaaL2t0XxHwKv0irTnlfyALcL9FeuPx4NAV/jCdo+s96f9CPkClaFbZy4C0g54c2fy+Z2AWJJUSjrwGWkfkrRrXUF8bvvEvguPJYA1lH2zG3g0eL02Knlju0T7XGWlGirZEHWSpS03qFpi6pYJ0Ni2jycWm3SZL34ZWGtgYwIf/nlXfhRQr1DbAlYaXMlnBVwLoJK1nZLoeU/B+QRwD4BvsLr35/Xlh5K9n6/90fu++tulgDp75avP/fHvJ4SbV/4YXJtMneICWMOw7yVjlUQFnj9iZT0O8zn3z0a7UdqMAYdaYzp3W3Yxu6zAomzrnrcmL6yxWyf32hasIIXZa06Y5b4nY61GL7FggCzblBnv5bWJR6fvHObaJFjNsaFfUMs6AJtinrwu3/mZA1zj780wjI+XxlYTXPvRmurnSP61Aau5xjNG0lxby0L3a1INBv88uCYCzASGdeX5/P5NsTK/2kPrPa3gV+z3pd4MBWVF026clby3JrrpvsK4qw+0FuiOUyfd6v1Xz/fFvwxgrdaU7+efNbgmYywHnI4inH4zNnjYuPwMP8vJEWiUgAGLrQ57C0iStZaujVU25qz8aGWthWfnoRglEjOFmDi+M9BMuWNayw+mSQ5pur1wXlkah06gVyqfI0AjPS1pAAm8EejWGT5pO7TwejlrdvqSdMKiKqeyNk+XQSUgKeZGHcCdTcHfyFhwUKYFo+AK2wpATvSKMO7RqcFcpVV6B/cpy2oto4BUHdxZ7B/vT5b35lZlodaJCgNgaimlvKfn26BYlQymtHata4/TgQA+LATOJT7LZZAwtio7mweLtnS6P3FNOhjL67K5CDSxhAWfgfEUiBItk1kWG8eSoFgYOZWZbHBQAJ102hIoaz7EgpOGnZmbBpFTSo37JtAM4Xo0M3DnPBnJzsYAdBXAgnkFCw0By0GMSYsTh6nAMTIbZwILEaDHHnuFXtfxwMBM7Ad1ClV7MGWe8ffX52cBazCCFikmG+ZNDDiCydT7kecpvRONa0qNMGQK+AWuibkm4E/JmfMGdgbLW6NPZk2p7hiqQDKsHDIRPxB03m+PD08E1/DMmidr6lBfzLX1BmB+eXqoMjAE6d0ARFdOYMH9iERBn74WYDdrorR9vOfAXMDk2MakPC7MRghR35KlC4BUDQqwz7KWNbcqx4JN4n0BVGBzAoAIKPs+ck4w7o/fniiSj3X2PjpxSrhc4DqTfiyhTZCoVDXXD0vmjgqqzBLkmkHgdYKeX0sd01a6kYcaFmiUZPukpUh7aWBY2mwGLJx84P7z3MZ2kEVoQLvAtTDWhl7R4kxZI4qAqDyHxUkXA86sM6y10bggNj+2IQc7QZth47UimyFDpo6ZYRwrl8gRUHXQlLKagA0a1yuCe9FKarZQmG/RS9EnTjmDBOAA5gGuXV9jTctWB1jDfWCs0QkWZx3mGusGQEwYgRgl2ujjaTu8vtJOsvHF0FkDGJDzTjO7ZvvEKIsYu87CsDWqBHBkg8kitS2M3aVMxBk2NwmmBk4EBuszyMSLRpE7MmcfpgyLLEF29E35qgCgaDnC2wYoRoanm2iwI7JZa+xWC3CXelBi9KaZkmy+dS3dNTTJCewZaHuhLPT3I9hq1lg7AFzTzwDcUCKKctHXA17/vp0YiAeckmuKEQYQJq0qdWtWcwKViOLf4+0VtdfwMzohE2AjqGoQjWWi+sJ3dSHVecNx9F6ir2XGMBmdvpd00f1I50VfK1liBQ7BXFhHQ9sZZlkBaCPoUymqGJphsaWBh7TVzOIKM83gWpobqBs2PtdsP+ut2bTuWBVh4F1vb2ysII3SgGbqsh5wbWSxXa0Q4Jsl5kmipMmDO7gHXEsQ9fTrQ2NPBhViD2TXZKdxTTBBs491PIaF5wCoxlfQkcC1BBzt3yYwS6UB/ap0BE5S0cBPn62lNO5Azd1m0+zFQDcYy5QDYIKlNUXz3Jhwde1VQoul0wajeV/QNfPZrrPgis0lqLnoRDHWDGx9AFSxTN0AwZUNVx+2q9WxsxshdAOOsL5S+izWWV/PPqHPmoCFORMEKrqrsWMCynB4vwM8V0O0NBrQupjsBrs5YqIqdOXnI97AtZHow7jILxZ4yQoJObTVOMBHFwE5jMvfAq5NUGMFqhLoJ+TE3g08uYahX4FrqaTpVxtkCsA417MNxjyn/ywg9k8Nrn0GHHQG5z7k5jeoMJkzAV7CjOF/x2kYNB6FgAHn5Jf2deY529U4Gu/+3OADAtfWjoVhavbaia6Yr1LJgjDZGjzs8e51scTVpQM278X3PMpCqyKnzo7PIEg0yDgWtutKxK5rMWPVQIjn42sMpcd9AdjGqh2gNZ956q6Noeb4iqKvGGOO3cKA0rVr78WmBwQfbP5La0yaa/YBdni6xqMrsv6s5lqW4BzWPXg2z/b4iOssXPov3WhVTNdyKtprvWl6jgHfAvgVFuJXF7jm5jUeWXt/cxfYB/m0xnph7J9zDm3msu0l4WNe7R+LubbuWiX6dd43yPv1OPeoXYG5VtlerEeKKsuhTtBMrZPqeJlunir1JKvNWTwG2OHrFxtCXbCkJQODIpAnaHT0yspxH4e9SkjUqSh0fAaxg001nZxoVEn0VsE2Alzt/Kn1lfK6sEO6uygyo2KRWIMGNJwcPgF5UHYXJ9TgmkDJbmqQTOl+ocR5wO8DrhVzjYAfRJmvtgezhRLAI2NMVsIm8FAdE93FkMLEB/4d4y8GhcuMqqmAHAasw4ANAItEax+ixC6vIVOQ85ptbmfGZRHJvGguulQwgVuYjQhi8IVnolNGppbFqVHiMppAiJnVLAiVwwnwXQSLR+cttpBHGUKBYi0CnHsTUKOsIj6/1lAFJwqRmLUliLNmjKWBBsbJjUpGH8WMxHXY2eyoscdXSn3j6IVFoEAvjBYZEryfjAo6gsftDtn32ifd/YqbPV1WrU8VkERMl6MDcrDGXI4REAWgtHXdUCrKzn8GzghY02lEEwIF+hTVroYVYZulbFImJZ0/Az7znl2+gYAbWwZBJphryqKLJVjg9WgsABCBh/QbdB7v2TVUjFWB92KwCohetQu37ekBnTOtJhvtQ+sOpXEB16P/1k5Wl/vFWQ7YDVCV+jrOtuN5w/oU+0blqjf30D4TyFSMGuseEUAzaI15YlkyGo4gWUCNtdft5eXZe/l2e/z2jY4A1vrx5ZkBEr4eoYUJcOXqmmW97BbKTngGJKzDRXANrKid6DyBB3SSBAuxHAdQ6aNVYVtqiCDPgzUldpoyrGEIZB9T124kZFQmNsA1AoUKVEorajrtpdulfcfQMU4KfxaIqkC3hHe2c7GhrO/j2g2C4D4TCMDzvCE9rL7EWBIQz47KVcprUHECQeSVuZTVrAaMDdYGtf3Y0MYAlXWvprRBmAMJxuOYK8ENzSLbRAalBq5hD6iNBU077WOew9DxY0Cs8Yj9BLhG4BY2ieAaup1utAUCXKEVJaadbKxAWQUPsj/F1hulUGErEcQxc6qbqbhzoAN4DHGdvwNsqD3n8u24/OlyifWs0j4Be3HYoo1KIJN7liuoGuIQ1MN5YHZ97BjLoM0kfkWDl9fXBqSgKwbAjSW5AruZWHt/I2v49XTcfju8NrgWnTWWip6258OR/wC4HY4Q7VfHzM7aajRpdw34qUmBykPV3OCKzLWH23QShZ1VKbCSISjd9mIlY/FMG4yGCADY6FMFXDO7SImm6K0os/FxhfJOCcdz7XmuyyGVI+O/adwJfqV0d+jjRTsymn1qriMpieixsfSTZaVirZG55j0GcIPgGsdcoMZk1KzBu7epy8kJ3JkRmhJY+pDxIwc5T3FTdyZWg5eWw+gSaHV7zLmLh378C5rD6Cs+gdbkKr8Q35E4pv2EvId2MM730AfOddS5TuDYPFMqUVgNw+Q7C+RUoAO2eidoxz36eVmdkUQOATac5UoYY2/kfiMjgF8FXGOnyCrfdUWE92Q0VJn8QyOhPbgGAMsl1rFLSszduju12LEcIwJ4borFtRL2ZJdUMmFxrUSvzb+1BrW3lBB191DLDhAfZFJOgVUaV7BcGQ3BksBlB+E+X4qhlw9yOaUHi9dM1c09OpjbfkjXsnWDbZwKSIu/d4m5toBNvBklI5dzYqzDQH3eriYl6TzVwviz4FprgPaJaB901+xn7oW5N/p94wpfMPT+e4FrDZbtQaLew+s9Z5zWkrmL4FrW1QrD1XrUcsnnzjJIpoIWO3JprPK7ApvsX9XvzQYrECcam0ZXdHb7cwr90x81Lg225V6TlKl1NB0iA0fzrSSaZI3NhxgIT4EoKTmtJoPrU38Frsmf+zxfvGc5Ar7QhHZ67BeQaw+uCc6STxJwbfg7GZf17OkxnOeTLX1hDctw+B4BrsWMfAa+GnBk/LpraNDz1nZAF/PY7DH1C6Bg5lXz/+fKQlnquWLCK+o1ZqGWm3+nMXaOJq+z/817qu0pX2aHOy4LRf5jHtye6Rd2pce4MZkerT8Hron48vWaXf8iYC0+wqc3Lr8Y4Bo011ISGGe6yqNGOQJGIOyWlP8EXGvmjjN2XggR6aUeBj9TelViggQkE5AxjU7+XhlbdzWboNz6PHqggGuz25GCCSy9SNCPcgQDS+VYDVZOMnhzMzNnDafWovihmDfzKt1CuyxToJvKa5tCrnEKiBlwjc9gphcF5w2khGUHRxbvA6sQIA+uiy/8HkGFOhaF1j8y3gaWelwn48gt1dnNTyVHAIsA9jDzF2FYYpQyWinPbYc0DR26DJbgD/XpwKiR8c9zIPgja4S6IdL8YfBAcLHL4eK4JsgOqBrDlKAM80DGWcoXR5mZDFt3puVnO3CczjJB3ui1VPAZUUeAaAcGfE9PT9vT02OBzyw5YidcMDm6mQLuTWBns9T0bNLRkiFXMEJWxtuJJUIqx7DJGOLIARjThZHXZ5MCgTRwpllK5gYGXBdkuRy2twNKTt/p+L6d0Fnwrcqp2LgAABC7+t5tDyjdMuszDDbNnwAygmSjS2NKSJRRVhYB96/3ClxjYwOWg7ZQcjqVRmeNwBGABuvRaf24c5k7DuP+VI6p/XWLjmh21pVM7k6ScbYZnPj3MuQ2fmajxo7UvrEWziwfUUmd7FZp+UVf0s0iUsYX9lX2Da5PcA1gOMpMAK4dDtQJJDv4/paMLHbuPB3ZcIL3Av28pycy1zD8h2eI4GOeUqIrNlvYpgpM1M1ZjrtLDwDW4J+1jdIFK2U7y8Fn9hBKiIsmPsD5CHtjrXB6A7y5dLLtoADNfMXu9EEodvB0nxK0ar8aBBoHNsA7hEl8Nvtg2hPdXEOOn21vGG/a5AZUVBKopi9dYh/HhN2ZzAQK60QghcuRIhGAPS18kWPOe3MJbwFpvtFi5yJpg5rAK7CAxDLMuZQyXwDNKvqVnhL1uG5uHeCK1QEQmgy3sF0I4sSegy0r5gUYNzzDsKdYQqm9wU0qi9H/KiMvmxQgBK/KnOYMdJRPbgAAIABJREFUE/CAmUBZa+vJJfBUyaQABWqCGTzD3YtRCBAw4vv6jjGOhh0BXZ/DBI/eVQpaZajKUMhpc5KAG8GlcCiRf/7+vc4U2NskPwjWV+MSNCkAuHbafn99IYMNP4OhBrYawDRqsfnnsNnQ1ICdMg26xp6kizZL4lMmWp1Dr7Zf7qG95k6iTmI8AFxzMoM5PC9sdVy+ZnMasYZdauxnLFmMzBsnSh1tCbCNMrcCUA126xJi34WhqXUvrhPtrm0vE1e0CU6IUsYAJbbpDBpGEtaMgD4AY9K0O/wQXLvooHJd3IhNhbnFHnAn32KtiTTk6noHaiVXkO7J3Rku9qSajKRE9Xzenv766NtQEkB7txmo8kdUol2+Qti0k+0TUE0OS30FWMveib5cgGvtLfkmiSk1d/aNDT7HD44fpTNYCSeAuDkrFQCYsT6iZtrFMNUoAaFS7LBnMNac/QrwtUaYkKQmp/0VP3M6xqZHp+wMSppT2tzM9DBFyT4l0KWoLucrnjdNYNomuyzU61vl4q3ZrFihTm7ZKDfPoacCRnea51BrsJkHHGt37JX1Nu8h2LbPVPi4OJ/xepaYWuYm50vsSO4jMh9VYpmVFTA7IEgJpo+YZaI9g0kTP9cdJHbAmgZgBvWTuVbvta3X62aZm2RJOF7+/CRKLu7NP/HLfypwbQ9o5BbX5+gNmTGY9xdfknbC6610ony+57zsmD+suGYmBRX50bPP+dqP9bwP+W5uAFDgmhuAOY6ML5XP686ivS4SU6/nfe+b2kc1RAFu18m+9Ex5r/zJH8EnfS3t/QEgzXWfs6+tJ9fnHJd5VzwuLV+StT4lP85kNLcfeQlQ7bFrKR9eq3CXEcenIeGw78cPxdt/9KUz6PLr9mOrGDuxtvZnPkNjId+t7z3g6p8H1+qexuDM+2F8/4OHq5kffvoy24yzu2z24t6ohip6Li6PnwTX2sZpUv4Mc60Sub5hxQ6fQVx9Rkua/fF8D3DtH/7+X5G5hgOpgyN5egGzkuVX1x4FyMjii/EERpWEhDMwuQGKy1OcnEoMFlmNTosHk9legTLzxulws7StA+IEadMwLUbJYoZZzOxKaC0TjFxp0JQQ82Bwp+TJ4IFEXd29bTixgRlUNqbJqA5tBtG0qW3SIl7LIMKOrRdzShBbx07lZDDu2IsFrjmYgiOC96CTIsA13B/GohyJBbRcNS8khi1nWR0GhfKLxSZwTA6XMv0AZZjxt5MiR2xq67QRD/uQwZsNA3XNACQAODKgGgYMvuMzJeR9X9lJAVUoixKIKKF565UMamaylbFzcFoBQqgk1ALdw1Em+8fGOEFpurfGeHEOE8QkIzKEdVXeCrahOrqp9FSBYZzbxQ55AdCx9twLCIl2HtaCSkfpPKJTJALWIc5Mp3o48WH0pOwQbMaX79/FpnIpqMpFBYSz6yxA14NKRsFw+f+oe7flyLIkO+wEronMavbwo0iTyJGepEeJko04T9Iv0GjGoYk06kult67KxC2AkK2bu+8TAVR2cyQ20YZGFhBx4px98e2+fPny1+cngjhkNaUDHx3cazIlULIkLSNpr6UhQbzZBtcQ1FvbLl0OreePklBKwzM7oMC3A04H+nbEVbyIeTYby0FabIlAaLFlWSptVirm4vokFqJOgO5ixNJAMxCLGTuCGIxpyn+yUXWdeQ2BsgXwez0nWJOwvkBhli5bGy2AMO2WndnSAQoDxXo1bJiBvUj2G/YasuNirfFzDHJWIARQFk03CLCpzJXlSw489D7ZGO01aPhBm6I1PvCaCobcyAH3TNvqYIpAsX2glOuxVDF6UClTY/c5OxhpTS93wIdqXcW2w+zZDR1f0ZhB5wxf5dLcgBQ67GynAGC+KzgT1V9ffA6sDWpWWuPIGTkFWSrnjF0qli5F2DvJoz3Mm6gyXH5+ADSz6NRURIw4F0QWOIQ5yPioLFxOTxqn4HIQZD8cIIofwAhj7hwp9bawN8D+cDddF05T9yiaoy5pFzMkjpjZvZQ0EBiLJEk7l+1kVoCVphg8CwxGcLxbJy22TWfsZNFIfkGNfAVwq2zQQUfK/MmmE+iD4SW4huY8DoZRCp1Am6AMGZgCVnj+YdzDwgFwwHLedwLU1HMkE1vMdAL428bSd5TJq/GOwAEFxyqXzTohIwWlocdXln1KZ81g2pPYamSusaGBS0Zf0RRBbGMAcwlOtd7FVpOPZK08dxGF1tq3+5vtHt2SD9i/0lxDAxqw18hcYxJQgCGeS8w1nWkAWXNeB5jRPA4nHON1d8dJaaAzzqLGnyCDfQA6owYijCoJCLVzL+atAZYwjiBBgMQAWEGRknB374B11OJ6fduemZzDnhWQN8uktTdyWo6SIhkCzj+WOZIO1AR0SaiSOiKKiJzWQHoBLAOYtyGtBh4asKG59geBawGSaFPM9kxgmtL5cbd0ZdPJvhoBVBDc4QgTSqX5Kua+QPhmheJs0BKO2L6ALtotV0L0vbjiw3Ye57X8tgT7vR/SaGRgbAJKj0h06czlGogO3gKstVQIra3HLDbTsm3cx2SgUuLBTQdQIcLz3H6bEzY6o96r02j8miqz9FnG8yA+sxPjaaiWshwxY5WICCgCuxw/i2uwmva0rirWD5NQI0BmsrjODK0N2E78nMw1VXJYY4nZT8cTBYw6fhk6kwFDY0e7AZjZKpg3azeX7+h7i+ZV+5RZV7jZlXVRQEfj8305HWz+75n0H3Z+AsXemPsgch8Yf/b3Pxdc+yxg3ceE8Y3mz8Xvnv7yMqgdX14C16ppT8OttlF7cM6WuDZWyyxMsGZ/T5fGa95HEorxGwKw2YvUWT4SlpOpNtdZfh/buM7FQLbi4Y29oIaA+zv3GbMDgGvN/RngGp9tqOOfrak+UC+u2eXO5msLPI9X5tg02nC7LrEX15SrdTTu2p95XYCXaTdwLwDXPluHuV8BTB/DVAugNfdiLjBkUzivtc99dmaP/wTQR7/Bc65qQl+tSuMD1vXPs7Xsz5/PHmB6npM65xpcy9pe51H/pen8c8A13XfWPs+yD0DCOfb8tzudL+vPWM4y55Xo0Jmc1382l4ut/b/+j/+xwDUxyPSwYWvEGdDhqcOMnYpu083OnUQdEM4PVkcj6MYABEJWTayhNgwx9qK87g0MGBR4uX6fznjRbdPDdmb92qUaWjnl4LKswhpxZA6JuZByMgVeGHCz6cyOqI5JEci1hgY1Hag5o80XkChizQnk5jhE540LwAAY7p1Uenai6o6EtbMBtAQEs7MgJg8ylnfU2cG/8Tt2rBs0c1uGPlrc2Y5ziroR6mYgw310E4Db7c66PQzYj+peSZAt9Pqw3+xwz4WmoLLZh3PtREQ6QtIK4k9kmSHABlCIcihqeBDUU4Alh1olnjLk0sgTSDibHEAAOWWhd2bCKTBnwIPst9lOHH+zF3DNlL1yHu3I6jUW7fYcc/15XUyDGVAy6zZgNJ4l14Q+V9ZYtDtY+sVlqqCDgQwCy5dnglJwmqn5Zo2p6Xib8Ox5B3PtcXv48oUgJUujHIQjOMPcPUOP7fmFAdwvX7+ysQHANQSnKRfFOFDjhywKNwUQEswgV7pP+u+Aa9zbDhy0vsVcC0O1wDWj/ggeVU4q8DPf2LQE7K/URVCsSM1dyrMDMhNkc8DJ8T3hcJPB4hrRP2rsBawhONNY0sEHC7bshhzyGOZkvvDfGP90ndVa0foLgy02KcaapdF2rOn2GxzO9QkKRK8FARFsIjYt9gMDf137cGWwlqAZAgFdiwL16C77hPJhiecXI9OdT019cQk9RO9fHUG7bfkA9flsANZjV9PggSKxAipyGILdGF0g2tZ0W3YJWBqIaN/Pkn+XdRq0xzOq1BcNc2C/PHcLQ6rZv/x8B7/cOwAeR3Yp5e0UnnbmqYF3JR14v7bhsb8Bg3KvZFe8q4EOdD4ZfLp8gc5WDl4H7gIqWDhqYE/rg8G/y9N5gMM2s1GJMl/Sg8KB5hIusljf2XACbJKbK+w/n1fvSHSYHRjNUZb3ijkqsW0F5ACO8G/MC2yH1kWjjBpDzaeCUScuaFttX10mmg6GAkTcLTKdFAH6BUjndRiasslLRPEZLFs8HAGvwDUtwxt0ICegbBDT2p/4G9hgz9SelHYaHv76dNruyIIFIzflzNAQfNtOLhE9scRXQBssADXXnl+4HKIXKCa22C8JCjB/WB/Pb+oGStYadNaenrfvBNeeth/P+t0jy0cBGL2zYyhBOTBZnPgLiMnzJiwq2rR0DT1sv3y5276w/BPgWvwiAWxggkZDTo1gdPaTTWwAJeLwmkNnMbRBtUfweiTcwIKNULwTD5n/lrJQcE4fAOvPjMYaG/spBFO4Rpu59ghwjWW2sk/qNqpEUUA0NDOIFiTBtWiyjaRVbMv8qQUKcM2C/lhHTvzJHxvNDOi26b9ZqWBfIWcx/aHhk0pCo8F6/O3hmxsaOGmY/SFN1S4PbbaAu6J7TAgEDz1J+qIGosUEk/7jZK6dg2tKkihx6S7kNFr2qZaEZXxUmTucy3pe+9RJNKk1aCVTkzwQuIbE5dpsS+Pk/wPz0T4yEic3V7Az0nrktzXMaCPd+IBj5bXI2NlnugBu+Te0tV6rSe7SKpIhtwM4U9EQDVAmnQSsJwkTfzNnrc4Ksyd9Vley9u1NJda3twY3zQJOYtSJNZ0PpwLXbq25FpuUgBvluvw8+24CjsOcR6yTc0vlRPH54/suf9/tCR+7FcjZaufXPv86hlJeMVyr/pl9VcCem0Z1jCWgpUD3AVAEmLl8L+NWRjCfzznbz/1yjdkFkGb3kvrPjwC8fQC8f/9HIFfetw+SdSbatlhb6dKzn4MyEat31+YLzzfvbf/+jFnGe97fHE8lUmaCLIiYfl4C187HhAtlB/IIOM81OmHR717vQ7/H75RY7uROpzz7NWfzSl9gxv++9xCQlz81IPzh+uDNyKrrLHYzRGOIPd6T6eod5bUbQIZSJ75eyvLPx2t9tlfgGf76DHBJpc9+/c8EU603/2NWzuzXe68Tj1+Ww++Ca6MDQZIh7ejXs3DOx1reg9H7+aj1mzjMFW6XwLX9GDRg6c62ObMvTPqcT13HE+aJy33vP2POTYDJVN/1BHayjjtl0X/+C8G1//S//w/WXJtibU2j1kaS8Ym4boMdYK1J60cME3X3xDcO4rBhEPxDEwgMt+4a2g8ThkjrdQmEQgYaX+i+GWaVaOat25YSVThEcZjxnoBrrT8mltcUTk5gwkUQR62cYwciQ2yfmTEI0FpHIp1AoMF0f49OaNBB0yYV4NQOGn6X7qsZIwXN6kQVB4wBAMtCBCglIM9iDzhEjSx3QMQCBciCYIFsPZcBxYmJEazMtfVbAK7FrxDQJ0BBMb9AuwBsAubSybWzGWvnD9FV45ypVE1d7pLhXYM84+bOqOu9DZ4JOA2rTtlisLUS6AcQw+fguSEynzWa9wZ8HVZwdJScyP8wukYqtdZ0P2I9jO551EcTVTvzTBDMz5CNPkE7OuOIHNhJSyBCym4QFL48fmdZcBpWRNspxoJj5wAe84Q99uO339zA45ogZQAwsF/EXHvcnh+fuO/gYEqbCECeylklno6AT+LpKZ6GEQo4DgYFgzgHsFxjXC/RGEzQo4AbW4ANDVL6xjIvg/LW61JGPOiJSlSQ80awH/2W7Bc9P4AMdWUUa/Nqe3v+XsB7gikdtS5LI3sNYtTq/lqaWwTJBD4EfC1QwQcLXh/dwnx+WJwBiBhMeyy4Vl4Bjul33JvpLDnWNzM8ACsxf+jO/KYSXWXsXXZtgWpSl61pIb2Nq+1wUslgOoDxc500iCB0sixkqbBhhYGJ2PJoaQHk4zQ1041JB/+Oh6q/cyjFllQO1CWsnA98nllhPDdmwmWw0LS2wrjQ5xEb25WD8tCmMbVeEYXO147JATEVuKkBR0DviLD3PnbzGjsUM4jAMMN+391/4XXEfhAYqC5XKkHNPSZHqq7CMwmg96ppgppxKFPoQAtd/cC4JKMz4l12chEAnTDHRqMcqGoI0nBC2Ubpl7pcmQD2ymaA6a1mDQVCmDU6uiqKBWvhcpSHI9FDQAd6htDkkladHCwF/LBPBPbewFp0boogpMr6ru/v1HwCAL8BCBSE3f3yy3b78LAREMOjA3y6uweNcTvdwTaJxXtEAuD5aTsdX7cvAFTwMHgPO9sa+EXQymYwz0ogPD0yacAzyqwV7K3o1WEMA5DDZ0ESh52/T2/bC84VgmZv23eCa0/b98cnAmovx/ft5f20Pb4cCbb9MHPrhetCrHqMDPdk6YeGjYjGBBs1177dhbmmkjd2CeVPNZEh4MYExEb9NWG7JyU8DIRPpzFrt1ix8H9YFtpdxiroEiKtQNpAkkAhidvHkU+VDWeajaksXk9G+SvZetBRkwi+ukVKow+l0f5paQe8Nq9TCUZMiRz3gAKB1wNg4T55Xfhkg7mmfW5n2qTWlDGmAkBjkYStU7hOtjQYI8YO/TFi8s1+a3uwslzir3G/2QdKkmUPruU8kBMYwKrLp8Pgw2cleQP/ts/4Zl/IX3PGvJKF2sP0hy27MDP4yjHI9tIfcTIT48/z7wX+ehpIGZxjkkM+mp5H1SW8EhsiyZ/nN5OTNOBKWqRDt62SmNJqVCX7Lf8vvlGkW+LPZk1mrSbJTjA1pXqcMGvRlSMX0urQYGbDAunKgQWLKgGWopKFpmRu9Nu0JsEiToDvRWUdN825bEa+ZQKlb5jgS39LvJSR78LCLq+F3Y+/6cXBnP5a/ncZfEoEbEkOUHonSYGTzrSnPYn2z8M+VUxinzWJKAvSd9lsdoYSaFn3++A6+yS/n3+/BMZ8BJJlKj8DJvKaSwH+PL8zH5fuaQ2UewE1aKHfzbLQj66jcWxbJr9t7Qb82b0GcC7Ga4FVPcfLeIyGA0JWkyBrZlX8004ON8umz4zy2AbAtoJrepbKQdRA5XnmeE+GjvPuxe65tAYGeXJ5q+yEz0v7OZUEqaRsmPmJTqq22ia2K6bCpI+2op7fAKKfaD178svEojZ9NuCfrc0Jrg2zdPZPjVsnOGWvL7+Dn9dLYSXLdfDcL1Hmt7CN5aqT8ea1w4uXP7oCnbmpD26tzqj5GbWHvDEKq7MlKtM07Xbs4LyQmWs5Npk4c/xwaaQiYZF9G0xqgpK6pR7MxDMZxoUdvGOu9XsnY+3ynK02u0HhA8pC43D1jcyaclPYHZAh4MbF4NQmI6UBVAZxGuQE7PcoV2B2W52MymGo4Ms08hFc4dBKR7RkJekIDg0QgmK5LziXcJYpBh5AUGwcARzKEMbhUCYNzAJ0+hMjjN0avREyJ3iu0qDD4Y0sO0sd2jFjaRKd4LBdWhcKnxc9rqmtht8H0AJYkFIiMJhw/3C+Q4fPRONeGPwOpkcFDKSyi30RwLGzVO1oKds6gzIZUx681C9SuaPGWgBbsdcGuBagTgK55S7bIZEmEB07/NXlK/M5ap2Y0aNNhTI3dYZjcO7OtRhX/Jtlpi5VpX9HTRYxw66dmcxcKevQ6HYHhzMD1E5INoic8ylqLLYjNLLwlS6uYdTJcIrpIgcyDqpMlACadNcNOOmyRTA7Ksv6LDF7NLQwYCFwTSCEStrQhktOLYFs7xEykAzUEVzD2ipw7YlsNbwWDFKUVLGznrvqIZhVMwOAa7flmBNww7p2AEhmpxlNDGasTRY6PcfBzDWHcSpvZvmYWWgp0Qt7kyrYWiAsDWUZtzr9svOktb3C0BFQdrM9fIEW2dX29vSbmY1TUFYZbO5ng1tgSQE0maL2Ade4Z81Sw3zFOFMnzaxJHdACoGpdO4uuZ1MpHgN5BwTUgMHa9D3oPNPcpEwO+ndp2CF7IyZQSnritJuSN8A1JRuw7gIciRGRvahr4fPEOnM5nU9NlT6hS6HX1gDoCHLazrDVediKCdrd5EA232xjs3/LsQmbw8i9GlnsmMm+TguF9kFYAe/UT/PokH1oUQwGmMlAxi6aOQabHGaJSmeH1qdFxufnENplsHjD4RYwFztpPSI/g/wT/Y8l2f6mk2MmWTNUTIt30oGi48h4Eny21TvZaXyXswsmGwFHgm3NNqMdMY2fwKnZjs4z1tkrv6bLmpvtEfvu7rmZN3ejxnYEc0/aaEpGtWi9bDznnGOOIPrIDr7UVtOhRED55v5uO7ARx4HnMYCSE2zMH/6w3Xx9kH6awTU2BoF/cCf2IW2oS51PLy/bLTQIX563Ezry4mw0wL8RiHuVfuHjI5MIAOVYFu+O1Cml1TmosyDA2gsSCy7Pfnp7Fbj29mbm2vP2/fGZYBuAtePpQPYaSkV/A+iG5gYG6KVzZJ3TAh7jGKp0Fl1Dv95Cc+3ATsooCU0jA/6E7cW6NdON7DdnHgi8LbZQQy1/y3qDsAXX15RXxtKh/ppZBTqDh2bWANi4t91BsZhFWZNhzVfTnhcy1gCWHo8Av6Qdqm6jAZQBSIuFrk6hYmYKsNF9h7XjFEg9S7EEDgfOAwC26j4chhaey0kInTfWXERijedRKiBGgDhLmt0B0yO4XV3L78v+WIPHZtnEKa9ScoIpAlXiR5LlbaY87AgTMNRqdEXFZFZwq4hVLQZyNHntp7HUuhOSWAo5z+if2Q5l/0vL2J02g+c5aI+cB56B3SxfxRwOUF4JYDQOeZcWJZNiXl/vRyU88T6VbLMVqJot+GyjDzDANSRzKrFi73BJ7LLlhtdDfibBUvPVJda2NsV6kg8/gMf44pbRILgGv3U0RwtzDbZHa1IJgwokHQUqEeIksYG1xCsCn3UW5H0TXHNeKkIH8tt8Ddoi75UAj4JBdSWtsV5z2eOdvdCZrsSrK4GCagxwbb2vMC31KX0GB4xI0moFY2TKfx9cK9bsQAqqzLVDgrOSuEvgk5fBhz9+FlzLWE5AKBf96Bo+iJ3QqDTiep5eCPQTw4RQcelzMo+xLRnXsBnXwHz1gfp6rQMWP5v7M/NeTKHEFz2fusdcyakMI2hJbCwMKndfrs92cpfPMZouNM4juSMtRScv/cfl2RpzWMCjAguZUMqp0GCY2LYtuREpFsknJQYfckS0nc0AzvNfUg/jWF5acaXI/3k558+Da82E6nOwIawJAAVLiV87x3BZv75zPoE1KIMN1GzbN9ZzBoC3NQ1DM3P1exuw7PQKvS33rsU+rmQdU5nU+loJOT4HbHf3974vN132hO0mzsNL4NqcXy7RJVm1O4AugGt9x3rm5dE+GI+JHB/Q0ECvmwtpB6657E+sIIEujz++611DQLu7hlrY3VlZscjoe1dZ1WJcTFmeTg6uzZKaOBbRHZnMoH1ZqMWlBcwoc1+dPw/SwcFXATtm2cU69JbuwYyTEScMBzZ0R+4fHljOCUcqz4JD78uXh2bWsDyiwTsE7FmMAtekqYLgX8w8idCjpA6Z7JfnJ7VCt9ZDDscASAj0we77/v077yXXlw5Gi7tr4aWluDpTwrkI62qCcLiHOHJwAAUo6DkSMCoAav0QjfcEOORUpAylu4c0IJk5wHViJLFOXqj19swAOkF5notgnztj4j6lw3W3PXz9xqwky/9GcwwxxQDWBXholtnelsgwDS2U4VzgOj9+fOfh0WCtnzcHwg5cw/VT9jtZRjIsDowIjmBeIGaPQPGR5U4ruKZOa9ERoYE14EsQ5O1NDjrm2CW7CECx9lH2CWANY4YxhkA22FIoP0X5qLRF3qr8CA5oFRaQzQYARuU4LF90WbKYFt2IRI5DAj511zy9o5mDgTUHjzSCGOVkgwn6aJ+iSyi1xBhouEFGBcUqLWH5z811l0S/fCewFZaFEzIC1wY7B3vj/gs6f1l83sFegiECtKNDKNZCd0vuhMHCgIr+CuaC9ytAMOA1S58B2kFbDOCB7dd2fCXjhiBdOSMJjjpIitPRxhrGU1JTYa6x/M8lzAmi5Sh2JEvmWq2LXSl9SmLD0DRDCXNb2XqCGc0wze9rz+IeYkfnsWqPC+t12i3uT9r212J35X4ruN0JixYzlCVL7jjn69K2JThxCSjn7ua6RKjnWcPd5zUt7SGdmlgzAgMcfCaD6J8RJ+eeKxYaGlxYlJ66b2Ibx1bicxV4atzJuA5rzQmJNDEgQA/WGpG7w3blf3cVRWaBG8hsQ+3fzHkHFALRptRCzi8lXhTUc4PaY5Bv445kdtbSuZCB7MgAywVGD0gA8NLEqmthbMna1LUFrB22w93tdvXt23Z4eFDtOI0DyqNv9JOULfxUyTR/DzDt//m/t+37921DggB2C+epATR06aVW4fMzO/bim52XcUZgrC0jMB3AAORqagG22nH7/vy0PYGVdXzfUPaIhgYoD31hV8SN4NrT8U0abE/P/EYpqYClAeaHueZ9gPUF5hq+79k5dNtuQVx1wgJnCZMaKP/ET75e5fMshQVb13ZWQHLIUPLVtK9U2g5wDaw1AZwdbFTp5mhywEQAzxGdUUrcmOUUp3105I5EBDuAksEk7bno7AU0kH4oEpzpyht2n1doEw7kOw4/vdgfh02fgb3jrvWyz9EF1JKlnll1dLf2VgD8ofOiYNQaXU6axUyp38YYRxmD8hFXH8FAyZDFEMjToH3OE/x8YjLuQL8k85FEJO6JHTKdCE0FREA52ljDLnhtJXdz/9yMCiIlZ9JBdXGnzIpKcJnSxTQ2kK1wxENmcMA1dxulz47zRQkazHnYwRzPJNcIwgq5lu2SxmeklSYrqp7LPowdP/vEM/A3Q8sBTexafEYyKrNeJ5vDzLUkhWdChXY655pLNWt+A1KQZdzlSTNOiJwEf+dh0/zP8lvZggTy8++dlIuv3PpnmQY+5xq7ts4W7wsxw4EJRs55kpTFBIiu87yvsN+9D5Kwgu852HnzY3MOz3HPWCVgrThmnL1M5pn+ytWVs3MXlV4Cufb++P6/L71nD4bv4zsd7R3VX74GI0K+NRpU9FEHQNRx+w+zAAAgAElEQVTn6nqtVBXENn0IhNSYy9aknHi+fo7v+ViIQarnsZ63myz1M0d0/by6qJll6x7T2HTc5oxej5mZm3VvO3BN4x9wLezNc9ZcrxXsnd0CT6KoGkoMFM5rHmd2M5Klc/wRuCYCT8RzdOdKNJ1tLY/nBYDtrwBcmzhBP0OPXYNOsiPkKew6YOYaBVo6VhVzrjEeXX8kGj7ZjPs1uwfX5n+L5BRnqC/6jw2uVfLU+pVzv2acaIsnuLZ/xp8E1y7t2fVS/cCHf//3/91JGzbljLVdy8CInh0qucC1p8cfKrlCyZg7IwK00QEg0f20CkeGjYH6DcCElNmphGjS5CeQhVlhFrqEBXXTM1CKcc37nHpwFk9BO7sYhT00nIlsKVEDtfOUrF1LYrVA+mCC4wgn8+u3X9jND4Gc7glZUAX+KvMUMIUxYZBl3STpDMlApvMgxb0jph9x8hOyhejWiRKiNVMdhxuduwD6/PqnP5WzZovhxhPWyIFoLoI7BBBwkNFBEnpEBwWHKdGKSDGCrGjBZcwVMLpM0j+jsZRDrA2C6fRY0PEWBs0zYF+6VeX9Ba6hJMjZU5V8qNxWrJAuC6UwNMoEH77ypxzW1n6T5oY0AfH8CTblEIlq3IbLmd/RbVWOhISIwaJkaSLHyxqAofe6pC1BfrKiuDbuPfclZ0vrK6Eyx5RB4JGBIxieBNeoN6PSKny+GAEqLeBaTTkGy7UFrompYQFfNEvAfD+/MMjE+D3c3W8vTz9YQqXAU3pFnGs2M5C2mjqPCuAli0LeBr+jtRaQMYwQQhxmftLh37DmBa4x25oyj+xhl6vgbQDUHu6/ioVI/ZbWdpSD5iy+qfspF709HMWyse3S0JDbsGT6CXKhw6+DyjCfsB5Y2mr7gPeHnVDgWj16jHNrqExHGOw37OOUYcQOUnMHAVb2NwJHawsS4DhE37KBktYRarvMoOgNeMPbCq6RwSQWbrsPPjg9Z+q2qNep851ZAUPENWXfDJLMwOJhPRo85YAi2M9NK8Zx0atzrljwO2WizJqbhcq948YOvKeUvlcWcqS4xoHHfX0t9mq67k0HJNoZDHDNdIGd5jOYOau1tGPROaDGM0CoHuVEYaKClVUJH7NicC2B3TrHwmQV81i2AqA1nTwDk3EGaYfQdZdVlS6PI2sT/4sWIYsC3eYDzDUF4rXGay71+WSs+NwK8yFgSZzfWW5LcM1sbmltJaUUyExbPZ3ncvZpj4hhJ4BcOnxibGsdU0MQ4wuNS5w5WEcwHtCwApvty5dtu4fo/jUEo2Ac9e98+RzVDqb45XZ4ft62lxd9w79AWRvsnO0lwDUw2ABY46wEiw0dd2kHDQTFz4gTmYBYIJAaGgA8A1MN4BpKP8FSA5vtFWwfCPnjbywNhR6bADgATAKWDNiWbqxQgax5gGrgQ7JElGWiYQRDc+16uyMT+IpsdXaMts3FzlL3aJXiNqBtzcrsJVOGxVpzl1ZbA5bZhoEj58DOeDdkwv5kE1Y73Dor000SLDSU0b5QZw6MNJX6umuquzGqPFRlotpHKKkWA4sB2BKwmgG0gGup9WzmGs4/+kg4B31+EGBkojb+aDqEWpogrNT49ANI7yRigukG12RLWnx5DZTlFyZJ0aCLGz4Y5KDtcRYdCVhc8/7+S2mnYmzwBR9QZ5g0jgFcCRe1jrETk5X8ccdYXK9K7yEfwWBXgab81sFe0y07iBIYhefDWSs/TvfulxGoA/Af1oeW0hXBUnzz2T2m1MFjc5L4WkqYiW3rcnRN+JJkBeutAh8D7DMBUHZgNBfLmdbBYLTOcu416JDOxExEgrFt4FPPkgZfK7tGiLVKPTMYk+mTzyW4NnTj6Ge4pFP2xGAl1/rlhBzjBDLDbUcNujjqWJhrOdt0VnYFBhIZd3co2TeomuqQgML2V6KXqPFu5spc5/KHVrZc5iAM6Vog/YdYEfsAubfzKpDEIjpiGsSoMP4SFaRPg7N/7UGuGqNPwDsdjmFvxeDIvvGuRvDPdWJmdu/xczCo/ub9LI3GFXjb33xi1QmuXXrUFZwYYxtdP1eI5Hp9DSVVJ3usAcLhGo7kiexdJy2WxOyO6SM/YC2XD/t1Mi4nKLl/Pu4Zg2s5YzQHThYVGGqNNIJc2neyE7LRE1yL9EXKryvJPKqlPgPXtDJXELbQ84VwdD5b/18y16ZvK79l3ad/PriWJx0/R8wwUvJlo/PEE3ZbAOrd+MxxjFcZyKV+ponSbjhlc3sP5fl/hrn2U+Dabj2fgWSfgGtaq+d24LKpakzh8O/+t39JcC3gTtuIvhjBq4g+8uB431BWIeBDATnYN+jKha+Aa2EpQAuFpQ/URbNIrvUrcuDojEvQJy0rDoCzK1lcy+TmcJq6GWTHaamIMRedGZdqYkEsCLy1gYqWGgOVIHpo2TgT/3p83x6+fSOIBq21fGk8VCYEZzglrLhnAJHsjFmlCXKwFPgLoMzrESxEny7srZwCmLqUfQIge3x83H799U8ClRDAOyuo0i+LliPQMSsOYJ9KKyHIDGBF48Ns3xFNDNQBBU4tSulYBmzwFOVlswtTQKsGQDUSmSsCaw64BFS1ERPQNDWlNPe4P4B/CN7wnowp1yfYdwTXRPuVwD10ktAQAtltjWdo2gHXAqTFuca4AWTM6+pevInC7iDA5Q2Ba2FNCTB22ajZOTQLDlQZqKRbI4R0zSjEHAdYE2hhHRI4rdTFgqYQujtKp6mYV1hHEUd3p7Ew3/I8KOcMuCaQBALf6hiIucbnoQQQ2oevj9+316cndwpV18KUb7NslMCaSquok0ZnwwcQtYUEvK7gk/ZpB392Wqi/ZiaGA0bhAA1oE+ACuPblKx1/gQi9VgSWWkCeoJ2YUPj65R6lQBF1dke6MILSSfJaAu/US6zyWtkHrS8xzri+XA6JeQpLl46Db1m3HptkEB4OtrvuAuCdBwSuR5smioT2RnSljkeuDfxdWm5pDKPsdPa4ACF87mFDiQ6CBone67kDUCtQUsBcDlYxpyzujrXGMu6Uv7cLXeAbA6AES2a6+TnKBvOzknmfmc8+jsUajV6XPpOMnNEVVAFK6wTmWTVQulacOpVsYi9YRDxBhbNR0vLRc0U/j+BaAjWXbofBRUZZCUE3YAZQICy1CNF2CZScu2qIcHoTk9VgVRxBsjwMAgok0nMSdMf65TbLwtJqJ9OY3+qcC3hNPLaAayo55XWr4UrWscedVdbWvgIjeGTMsxbZTdnsNXXcM/PPQ95b00BZaXGKDZgkHO6DXYjNrEquGP4wSvS55nGGg0V1eyP2Jko/qTc4wTUw6BzgYnxgBwmWoQT0jR1DD1izSAblG1IOBNjEVsNPNXJ5c7fQH+58C0mDl+3IJjkJ7OX8YL+wfBHsb38/v6Is9IkAGwA36q2hXPT9VI0N2Pzg5chvlsxaH0zOoEX3s++dWEC55zU7QZ9Y+tngmhhre3ANpaPpPArmcJorlQ82gCXtGX2Tc4nPLuZakgWenQqkXH6bROI8s6Px5Uwv1hrPZAJr0F17K3CN+9vAQmuuyUY1uOazMUu0AB+xm/I1n4OgJxI53Fvwj2aTE5XlaW+anZ9mByMJGlZUSii17xs805ltnaXaJ/ztEozL6XdZbcCVOgNWcI223k0NMFbYy0z6URs3ILLugbbbY5FGG9I5TOdddYaXJqg6eOMr/hd8RDaSuZY/LmBNPwsvMPND9pwIMGUXdN40S1eyHU5aUG8tZ4TANZR5VidgPCPmI4zV6P1gj1I3FesbGq1mqA8dXayVBNXFBM4cptQypZc6dTUbg0WUvavGVkp4BSATiNsM5OjhiUsW8CE/+3xR61kfOSPe4PmQ8mo2QrK+2pDpqPJgnjOyjwu4Npr8CJQJ+0hnSelkXSoJ9fnHUfA6hC2YzLWwzwwxlo8z/YLIkrRvUqHv4tvUZszZ1Nvz4r/2/rz8JPtHfodwtbW8rmK4AJq/8znzz3tQZrEfY614dscjBT4IGKu9XmQe/FeqpNxpegK6uVCtxdGIYg+u0WKM2KB9JZFUGG9Y2mL/6JdAuvhj8AF1pmvJpyFU31tA9slMaoAuIO0EJbU2Imtz/v4w5vAZ9LsdpyvBKhvspcnb+D1wTUvZBIOUZRa2kPhwBdfKZqQ6ajDXClxL+TUy0B6f3E+5Wp/gIwuIM5hrWr4N+sz5+msC1/CMsHfz6zJANdDkaos60/K6wsRZajh2FSr0HsfYlD1gGOKsfI7UMYT/6Mw125epY5h5m/Oqfddx29lYjYqZ1eZoXH8uF9DNMwiu6ULRoqqt6gs60E2gUxkSHP7S/KBDMLSysAnJ8PFmiEg7Xi+DpUN2ZgJzkBZToDpljpIFD0x0X9KJz8tBE51GAHaTBK5FcDrZTrcQByuIQYgBq5QJWSw6YvaV4TMN9mCHR40MUI4pBzCsqQSERTN2CQNLBMbOj+4G7l+dJMVUgzP7/PSD140QK8ZLTDgwKxR843f4b7DX4mjmUJGjl+5u7ohYwuUINsQAEyYkNmIy1Nio6noX3SlpO4XZBtAm4u7ZhHJEDBhF4JWOmPVE4sB6XsJ6S7AfxzTPzw5wZiARrPTc5LOxhgKM4CfLYZwpFrh5XfeIMUkQiH8DBH6Clk+BBi7ZcjYwr42eGzZo2DqlAza7iQwNJ7I1XIKLzwGAQtFzqCc7qBOo2J3HqssnSp4AKrK8zZomBkYRNMtZnCVBYjaFTUdAg0AdwDV1vQq4hoAO4BqEwvHNMqojyqcEoqXUUw0PxAzpDp8I9BWIpAwOjn0MazVS8HjKLlBy3Q4ySsji2nWDFO5Nl1SyxPpgcM3ONK4vTRoFPMzGjmzL33z7ViylrGH52tbisSC2DgsdGAleuG4HeBu2U8AFrg2+MXh1HyQEJIa+nthRAvKj30bGoee4BeENFvlQSrmzNA21J/GBsasBFnFPpTHz7qDSQMwsj1GAhalP106w3AQQC5QxMDOYk3U4DrCX5d8JhIZWyxzH8K0CdMbuxL7rTIigtMBwAVpy0tLtUiWODXbyfkag0bZUOnHJ2OunAfp5aI5yCQT45ZgxANd5lX3fzpftVhKjdgiEWZi9luw0Kfg+w6y5lm62sdEBFvnMxWJIMGvNnjgqZjIQTGO3SYNsfGc4BxEWF1tMjO4OEtK4phxhofMjO++1m31RQuTddVIloPYgCigSC1AMazUpCNOM4Npj21AKhzuZglJo6kXivDdzDexNgmpsCiRB9ANBtjux2ZikAo3zuJ2eHreXHz+295eX7Q6PwsDHGxGJA4BsrwDhwL4VwCaQDTIJP8hco/1jEgWabE/UYMKa0fy7y7bBtbfDYXs+vlFLDeAaGhrgJzqFgrGGvz3iby/oHgpwSeWiWF8B2GLdGtC0NqZZu9cnAIVgrzW4dke2WpeEirmmDqMpySfzl7qO6UTZAPUMmtloyaWEiSHiTDK4daOjAAnsUJ0yaOO8SXYpCdRC7jhD0tDglbq2limohj9i7zEJRIY1EnXe+9SoanZiSoyZjJkAekWMh+0VTTTY0EDneFja8m6t4zLKJVU2qaSpntU/3dm+9v2QMOEWt++T4D82X+zwNUDN2T2Dx9iflIYWuGa9wqwFgM0pA42flM7JsWN4Bpx1YQDiHpSIMEvMbN+Aa/jM+3vok05wLew1HXhV4mhQh3qOh5b6ECMkmTODR9Qrkg/CMxWgEuYbIJvPzEo2MKFrJok10GDj79Cg4c8A1wIeh30cgEYJuzUi5vkCdiT2e8A1TqQZ0dYKrjJWdzxnk4YCIeUL6OwTe1efkvMkf28AtMCqgM7j7JHWqJiHSHrxvB7rJ/5e++bNSK9yUdvzRF9rQG8gbpaF0heyDm/FZC2RwEDTfngAlBkwOvx1smgQKRxYR64lQaoAlHUuJkiz3xfzsy6et9mnfuEM5vfvXe+7/+sj0CPj3D8NjofZOeSnFnDA4JqIET1+8/N/DlxbbUc/v2x3/I5LzzXvp+LOKmdbwbXzYL/3f2KxMVqaviWh4aYkTgjwPQTom/hQNmKAa7z/krf5vFPqAtKMMogZN0o6o4G1mjcz1/TaAeRcKAtNPAXfCxUORc5Zc/lnrKyMz2fgWvbAfr7+2sC1vTxL1tLK/roArmGM/OtL+COTL7YLatLVLNR9US3nsc51B30D7NQ5ev4pMi2NwF2+956BBkw7rtgz73keT3bwKA3N3qq5vcBca5v2Obi22q5+WIJrOjPtyvv5snGXgRyDBrS+A6k4+z6iAoKxwEWIHw9QpKFDD140IZxZzeEdlLBKE0YpFp0iN0CYVNxZzhn6fUr8CK7pQJMDlHLJLj8joFJlUgILpTHmgS2BdDHEogcC4ERsNQN4ZAP0OskiUZllNNc0DmLHwNlRuSPAGJaBUm8MndugySJmW4C1yQ7EtfE+sNcEQpjiO7iYMbLJsFUJAfVRXsra4vdV9lmBmzWAfL2UQxHgcqA+P1NgggRj44ghyCKCN7dOsplDt02BLCjw6lbFjqBelxgDNVkQG0vdYg1CcHxuWYKEzwebMIBWALwCew0EqwPqi9e8DsIGC93cosqJrRNmLSaW0A5jw+eyzo0c1c6c4prsQDjANZxwE1jkIW4NodfnJzHYXBLLzqD4PNOhyRdKebb1ZnAzBHcDcqMzJO6VTUdeqbkGsA3rG+AadIwYjLI02N1CUbnlII7rz+AawTR3+SQDzWWUWOss1QnIxM8zEMH95QDH2fRkjnWA6nW4FgMK7k1p5wFYoMWgHdDrwgLF+1BqVwytbdv+yddv3dFzdnAy80+BGe7T4JptRBiEzP5FMNwaMnQ67cw42V0He1hXfG7K0Elzh1o6SydZMeUEMKFERSWCsI4qrxfjgoArRdYNEryrGQuAyXxWAYLuuEcAEu93+azuYdVPEDtYZTGYV+JVLpFBoNTBS2flFLa6c2i6Q6aZwSw1C/DFKYoIbfvdfdCcH6Cah3lQqS6FpZJ7zyVnjU4/PcNAO+uwH0EMfxcnYWTZpLnUsgZJQcU2MkiJUDeXn84jH4x6rwNJ2qjhn0xgrcFU7eGZvEuJlK7dGX4FkBNY89mWcxIvxqUCZBTw6b3Ecqe1oQeCXzB6tdkK9ml9KSfFUi6KIY7oPMo5E9STh5KEkscwEhKymUr04Jsl69YyvAZTDWAkbBccXZyt1B68JaDGZ8F5g5HAde9ut5sv99vBzG4w1t7AOgQTHvIT1t9kuTrOHQNpYvuK9SsW25Hl+9AqDbgGO//09KTGRe8ALLQ3eZYAIAQAjISLGxZ8h4YpwbXn7QlnKwA2lIPy368b2G1HdFE9HVT+GAA5i4KOZ5elEyTDeCMZZHAtvwtjjT8BrLk0FF1DBcKp6YjK6gUgxVnUeg6T0AvSDZfSrZbzAZsDgBQJJzeZwO/ZaMIgbRIPtDVVMhiAXvaLyT98A9hwIwiB5xb2N4CjkrwG16gnRlaS7lG2x+HT8CcDYmO1onsrPkfdQgUu2QyUlUgJZhitWPNai7EXOoMkS5DEp5yQCuxuzA0dib+wmxtcy5kle56bj61MEoEM3ALznNBwsyL6iuxy/aBSS0iLIMnlpk+pXqAfY5ZcGFnxKTx4xjdkFCCzohx0N8GpoHoB19owIjkn/8PzQJADdtNnGc9Y+F5JgoFmCwab/TruWcukVMMfAV78k5lrdeaW9q5KiZeSQFeQyIeMvICFHeKDVtCts2qCa0k26nyQjQ+DY4JrYa1RLdMIwxKwW7NIZ+0qVSN/wGdCykB34JmYjUFs1LG0/W4vcvo0jj9K++9Anz86nxNwWAP6sCFUCYBEPst3zaQsMCLl10Q2W0JHjDpXAk1P3DFfnUeTeUYWoq+8vLcP6n8scG0NTveOwMfMoZ8H1zIf2b+R+tld2wnANO3THJ7fT2xY7pvJXwP/efX+mXJOJs4uOzI+YP1bALokhrWHZQ88NxWrZ6aEnjUo0OWvWcdaGnoonlRhjvr+4/fEl2mtN/v0fsD+/ZB1+GC91P3gFHAZzHIP9FG6oUGt55D7kwQYiUpck9C49z7jW0vniJggIo/OnPj/KyNrzuzvgWvnq2DbjuKK/+5XYp65nub6WADeHcizPkMvxn1ZaAD9OmOH3bwErinE6j3ulVPYa31SSLMeyLJRu6cOyDbBNSbCZtmT3/NfHFxLfJdnGGMu7KZ9lZwXCyq9e/Z1r3dwcPiHf/23429yTnTt/FsvpmMrK8wNfncPfSGxrHAgMfiOKL+76uG1OGxF61/LMSfjQYuutRDyQDkQkt1rY9ZAmZ6zMwXRH0qXtWiKJcsbcC1CzPxpYA1MHXwpYE6wMEAcilajY+jB3SlVHqesI5zAMMVynQYF8RqBay2+G2FyOAJiU0nXC071169f1InNpTvp2jmZa7jXCa6lvFTjppbkmiPpOWX8VGIgcK3HvVdMDCtLaVzrnwAXTl9KPhA/am7TDdMdpawNxrDRDv1y6Fj/LUyrOd8MIMjkU8kidruYazLiAsHESElWF2WhcGjwt2jeQeskTkuywvgZDTZmZJJ1NbgmZ7fbPvO5cpgA7DM4ku6nvO8wWyw4jS2ScgT8OXpf0QlLkB0WUbGEEFCgXNP7KYLTOPwY0NNIhX2Dcsgu0QK7EWuJyD0zze/crwRseU2w0K62L/f3FMlG2RU6VUL7C8wPHlLsVAcmp8E1aLoQBHNZp8E3dRW1zlJK8gw8Zm815o2dko4xaTIih4bNRgxyUzvv5o7lcDOzFoYT1hiGgJ0WXTaLuXi4fxhiz+2AivHooJ42KeVAw2jaxQirgeyIyiq6O5NOnAIQxJCAE69rskzEncfCICxAI4LgHCPbARWOFUCKBg74YuDCZ8Pa8ziZudsAnQBMvIfgmiTP2RAijnyCS9kvMRAlBKt7UPAgTyNMOMWiBlEcOhYzyszuAH2yjR1oxLnhQXyhrCWMhCRoYufDPpOTSoqDzpjabC6fGYeYQi4zLcKqiKDzfJ2DZ5WD+rlGp9JuftFlPpxH3AcJEJrXMHcS9HO/IYB3IDhLzDSuLhEzaCHQzGObrN9w8vTcOk9VCmrwz+BMcMQCeA18SD9Prk8SG3nOlCMRMIaeWTn9rpQw8K2yUDM9POi0WQR2lcxJuUf02zLHAdvEKVG3SQLf0eOkEL0BrNjG22s39gC4dsNFBOAXAI9AzavtBg0P7u/dDOF6O+B+oKf226/bFRhn2U+0XS+0aSp/B9JlVibANTQB4jmqxipJWql5SzfXgDOIMjV8o3GBWGvP228/fpC1Bm01gmsvR7HWXsFaO7JMNOAaulo2Q8umi6C35S3Ybflqu+U5ohJXlHzydwTTBKqBwTZLQwOuicGmhgf0Lap80WzKwdbBDIMhhXkio47npEpkyKaFdIL/DiAUCSZm+cMYgx1ywizMyzBuwkAlGElgDsw9Mdmj3WWzQgAFv2O3UAL8Ap281L1TXYwcPUezWBQ4XrETK67Pkv/oA1YJUZ8fYfhSUDxr3etZumyWBXECJVTk8iNvW+JhCU8DWlSlhMY7vpIeojvbstx7gGvwVQiigUn59MSzGj4KdHpxhmBc0BAM84SFimY7bMgEBr6/gn1JhLm1yrLncVQFWIMv1zbV9iFBe2UcBDwlGZNzLecVbCvOoOObmoGovPSw3d1+IaOcAOuYT3UMHYG17Rn9/XQ1Dhs69tF2Vn5TZdrKJ07iN04Ad9JgHiQIDXNNYB0tYTGM8Xzc1ywb9bixoEUNWGaskHnEGMTOzQYV0UaLTxJmRBhzK+4iWQqVz/aZnIMtdrNsNu7mdKLfj/3Ir1xwCbA7uiWgwCSeEslrGZTWaLHwHK8R3HY8UIsLn5N9PxoCxY/I2TTBNd7eDmn6i8E1P+pkF40j/OI/LwFpfxm4Fl9DoHJfQwCxpIQCqH50V5Ndn0Twuho+B9eSjLyA3CkVvABkirsncSKf2fen57DDOuaq90+qxjKP8j8IruWc9lILSSJsTdlll4UWg0nrXD5zVop31A6M3YNrXI9DE6CYa8VO69I6uYeSIdEa7Jia6syWGmGTCHcZp39z8/PgWvy03h8NkHy2Lv9awbXs1bk/e4Yit1W51yKL4H3FHh5T2qu01yVPwLF8/2sD16Y9258xHYYkEZ5y20v7dW8XuZpk9v/93//3ZQdWUG0XdDkQwsbDZgBDSBpdzwx6scngIODCycwlcGAJmWcjD5JslW3J6LrU3Y8mAp9FXgFTR2L+U5cllvNEdpiZHmFPWWeJQsy3YpMxaIaBMcgn59IADps2oDwT5X0CcSDsi2YG0vpyW2xrgAF0BMCDrzj2AcTwewEQarJAPa4baGC80dnFQQs39MuX++2f/tM/skyMXSTd9SxUxmhe4b/xnt9++62yszF2GINcF3OULCk+n9pa0Ml7xdy5ZGvouOi9KClEuZqZOdQKUlmPyldl8AQuqmOcGDjOiMfUR7diZsXCFMtrR604hPURULy+OqOHrovQFDMrL44/7l/g2i3nAk48xgKgmrTw7sUYcoMNaYQdtqenZx6q+G+yYewA6t4FSsxDmw611J4FLEcnIyKpDgwQCCj7KyOPD6mxsXNfm3Z0y4wzB4BBXe+gh6egs8owFClwvKOXJJ0HOcwA1zAHdJ5L+wQkNYFrmEccRPfYn9Q1QnDqrnpHaMOogx1BVzJjJA4ucE2mguwJl3tT684aeDyICa4pexwgxtvNjQED0Jl5Uc3qBbJlL7D4NJorFsC/5bPhWQPACxSlFhWBJpdLjf1NU2OHYb0nZ7it+1AaxBVgNguM+m8uZg2rssuLFFSkLINr7OaGa4+sSLBooBfleU/QxNcPwPru5n5ocIglG3BNDlazSVVaCiKQA0Lq6bQTwhDDe0QOiMA16eeMDFUBaxa0DgMtAFQBQWG4hW2nz1uYGomRyPiNMxOnC8mWsGsCyKXDsM6QgG3aV7uDy+CUYg4nT7jnK/tTAaXm27o5KduxNhI3o8cAACAASURBVF/OmcnSIhhmAK06GuMzsMbIkNRcMJgJ681l2gQ2i8UmvbywF5mQSUMRr0HaYwclCnSwXs3EcYzDktAwPu1gigmibzUskb5erjXPwSk1wFHEgrU+SiOW+bWyuntwDZIAWJ9MBtim8ywfpX8dWwkEmR0bsy4QgMfXJsCJzwJr+/5eJaK0IdZR3E5sDoT9goCYYElYVikVQeKOSQ110n5FN2knDNQV2alpaleqe7aaz9jZttxCNNdKUoJJso1AEXTU1AX0aQNzDQ0LALaRtQaA7dn/xvlw2sTeejtJfwzXZ0msnX+hBmLnEkRT84KrDY1qThssB39nllqANXYL3THXCMaZtbYy18xuNNCbQBkaqVivvCc2enjjegboBuYUGIVY9/RL6LdhvtWIQ8ALEm7QSdQZHnCtgOP30/aMUtow/ga4JmxF62Uy1yrR5Gni8ozHVpKsXbZMcA3abkiimLXGjtABWUZDkkhxYI+VUHZhNgqexXpXyWXAtTDQ2GhmAJZxuAOWz6QF/2YAOueLzlsBiEr6mClnW4qkZuQn4Gd+++UX+isYKazTJP/uv6gxViV3akl3aa6AFWuE0q7yBGIDpDQ2qUTpAOC5AEjnTTla9IyUSEhQfgSwdsReRLLczNvtsH19+IWJLzxLwDXaGLPXOiC1f4ROx1XSrr/K3iaZIb+mZY2mbk8zsIuhadveAZBlNwyWC07oMmA22rDWp9aeAiOUzxI0Gb/LveP9e3BNQLzGjWBApE7q3FfgJeBBe57+9qsqLtaEV+uAhvmr9XSidnX8+hpLWZDhh3ZSkE+bBk8GLQOQB1zDfwsIlBMeRrEmQ58i9q7uXcB3J4iiPTb36ry3/Hv1k3XhAujGG2bwWq/xGtqDUPO/5/Xz7+yD7MGP78UBrjXOeF/WPA2TKIQPfWaDa8q553kCwF2aD+3BvP8zdssEOjIG8+d+fGfsC78LiecQM4SKjcnMOjS4xvXq+59kjgbXFfOluUY01+hnWzNa/mPbtXRVzj3Tdlk/sMCEJDY6u97jGJ0125yPwLVxOtT6zR4uu5ymcE7+0/5bkgBn3/WtfIw5hztc+NJy7t/tNNc+evFfM7i2v2fuwXEGa+482oOdVvDs/F0N3gqucQ/GngRQWkC3/zLMtWkTLpaFpmFT7ZEBPY6SV+4RG83e458vnfhSHBuAaxN5liF0W2IzTCrbY0cbr4GQPzagtA/EXBM7xws95W2UV4HooYLFGLYcSpnw1vjowCbOh9gXCtzbqCYLFcaDWxRbc4G2e4Br7URp4yGAUCdHs1Hi9FmMno5KhMoNrsFBJbj28rp9+fqVY6CSTTFqELTgdwB2cK8RzscYYXICuvHe0FkUHVVv7twMQuAaHACAa3/84x+2l5cnZuI1xmJx4X0TXEMw/+PHD+lujVJBvDjlpi3sH2FxMdcCrunADqNmdbSlByXQiTo6V1cMiBpcU1lsgWsWMg8FMlm+qacRYW4x15ohiHEBAASADYCgull2R1OMaRx9vJZOM+bm/gvvEVliAG0B15Kdx+vCMGQmGSU3KFEa4FqVaqaDljMmZJa9HRUymb5RpBM7KcycpyMr9gQM/LXAlgXcyaFTbCYdYDw8EJSg0QTANQa6A1yrIMrgFQN97TV8pRspxxrgmkFAlH8yM/oCdtphu0dnW4qFC1wjS47sJpUuUU+OzQwCrimoxaek62e6hBKIS4c4djsLaCwR5pTxqmNoSqDVeTRhKNfzJnDtC8aKTCwZcGVoMb+tuZbMdgRkkVGfwdFk8kxQodhpg8FE57OLVOwYWrAYgCWYdMnAB6xLN8DBcEs2G+sQQdLj449ymBFQpdlGB/sALwXS3lyjFDYlfTDDXbaAPdlsqAS6tH7U0mH3UE112cQAm3JCBK5Ra4bNXTpZEjacWJMO2qhN6exolVrq2mIQWIjXpU7NphA7RCXd7WDHzusKfpY020BjEJYVB8BzNvncw6zflH4fy8PlPIZhwVHJPRDgVla/9DuhY5bOmCyR1d9TApS9JnAN7AN0+5TTrDFVM4Uw18Re1Fg1ENHOaNjdfJ2fIM4sNHlub+4reJJIfRhudoAwLtzHsfkuz6+TemivGBiRF+DN5ftr7ylxlDK9kmiI9pxCAth0PLO6f3YJYbMwAoY6gCJ4bUYVGuLg3KTOlrpbq4GDgPAwdwI6wz4LwLviXmHgDgats9BkwAfU5/jrjA+4BvAMpe6wxyx7duCUslD+PfqiPo+0l9YyH4JBp43NC348Wmvt8ZGdQKW3BnBNzDX8fGbHxCuy16DDBjsPgA2lkRXkh5VhSYrYVTQ0CLgmNlqXgaqpgRhsKgVVUoPgmm1zznbYiypx9pkdWPru/oFjTT01n9m4M7JyYUfdHCd+Cd6XhCgz/97b1b3a2qBxMuH7AGwMwJYGRxlXXI/MoaG5RhuToDu7uRzyEJgmuCb9OzDXAq6FCRafUfZc50bKQp1jbvKPmWsruJYKB+1tsPlybtWthW0VVqxLa7GnJ3CQYDngs3xbM8ttG1imdFSDqOyB+MhJajJxZaZoznMBUa0nWcGC2eOySdiHsN+w72FpmdWRgyE24RR2iRIkhm7E9pN15n0CWMM3Ndcs0/HlHo2Gbrn30nW2wPsc5vZngPUJjlKQXrbP8y/N1Ii5e4OnlLfYNlocfH9p5oS1o99hHsRM06ngV/Nf5+CafQk3VgIYeQ4AoWC0ZR7CeAtzjXM9SkGpizdZjWZcClyDr98gls4mrYtiwuVM4F5RAnj/pWC4R7HBEjmiJfNQ73XCwxGz9pwAPD3v/ARrf/m+y16buapkqubwo3s7u+F9Us4v2ANrXG8BVy+Um34GrvUYBDhbf849rH+33xKfSLGO15arqQpcS6lhndm18waDskG2rKM943KCgsuoD9Ap43B+z+uYO7/WPhYPxkym90qBWtrNIaws/gubXzmBMoCzjBFsAaVeCMy68iHdbUcjKnxCJ1jbp0xCiaP+Cbi2GAZv3bJItebtSo41m7EOUxr/raoa7S36g2BVvx63m1sx13ps20++tG7PfvdfKbjWYND5U8aeRu5MlX0/B67NNRqgs3bGXw24poqTua/6/OjkxLTb87kK/NYCLtsXcG2yST9fQ5U6bHCtkfU2PHUgmNEVUWx8YLqEho4uozU6OPFA6lLPFn29fGvaPE1vx3XF+LIYPcAjlx/KGDZVHlechxeziHYhUhaag41AgjUwxF5y+avrt512UsmLqbDd1fOWJaHIVIfKry6QYZ0cBPaYbRNDBIADt4wxi5HA/QDcg/Mn1pq6ZMLx/nKPLOfD9vz8WOBaDmy8rzKxLpPE9REQASicxi3ZaDVL6Gy0ysTggMPxc4cY2+UcSpkliuIz042OrwLXwP4SE0DOeUTcq5zEjiYGkOVC0zGN8zpKUIq9tQPXADKpm6XKEGNEBb4cWmz77p7PB+Ds4euDALb7e/43np2gJwTzb27IasDhJDaUnlIH79qifWbx39/E/Iormiw9fhEmGX5ic7Pk5vWVjv/Dw9el7KYaXDBL1sKhREmQxYQOywDX5BtrTxXzproe5ndaz1gXnBN3xUv30JenZ44Njhp0q4XWGr7VYc8dY80mQZev6K29v73QRU63zxxkDL7N9EyHSTwzGWgWX6YG4c0N95DIKhLolmZQXHt5fyynBLgGPRoA45Ut057GQSmHWk4x5gyAG+f/SmWVceCqbNMTm70W0Gn+XYCKWFFyDLQB9B4AkQDIMQK7rEa6fuqTK5jD2gL4/uPxB/cLvr48fCXghr+x4Qu79AaIFDOusvxSbZdzVGXyzvJby4pYC2/aADg7mFnrppinuJAbN2B+GXyB/SSHms5TSrpcOoNnZDMGMrLghNm2lq6as/dmA2WfZx9G/20GU3kOCSuLsdasrhMBdI55BSk7y7NEA4FB1XVZQby0oJh08BlBfUI7h2GSKCvr4MastzACZwkQUykA5hBoRp8OCZPBXOMZaYdcXapk38JcSxl7AvbOFipLDL07ge4P7gw6unDX4HWzEzFmFbQn1IoTqz0R2+USUwdy1E0zQFUeVAUUZq4FSPXnwr5zH7tDYcqkk3TJ59GeuxyrwI/R1CidnNUxWWcL9//drezx6+v28PUrZSVgSybbubp4M0iWPD/YVmLZgaSjZB66lMLOYUzAAqOfAUAGLDh/MyHEIEJ2owBl/t5gGNhrp41MNeqsGWB7en4hwMMmB9Biw/n8+sauoafDNZlbYLalcybYb/NMyNnJ8lxrrrEDaAAzak26NPQaQY3KQgWuoawOrxXAFs3LaIeRrV0dFgVCJvC/u8UZp+5tfOaca2EZYW+4MQ7GHW9WYxGD1WStIZkmBnqBDMYKoGsqoPG1tObUtRG7Rh5XykJZLovrZKwvsFro4M9gTA4X2YRoaIASYp4ptkvxUWPPK6FImxA32DCnO4rSLxrMtfiYtIkDXAtokzMjiY3YwgpcRrY7dogAon0eBXs4NzrwjUNPP9X3Et8TIyAbrXOe69TftY6Gbdd+pGepxAnPxdZcoy/q5gJ1OAFcoz+u72VPs/Ml/BYBa+xS76Y6BNlxxlKnLdIG7HYl5lPAOXy+GdkEZnxulsc0WGtZl22XcvaOcrUduKZgZwU1NEYBjTqgIUBMOyEgL2wi5GTEcu3KmDpxXAGgeUoMUuFjgQVpHiSmohNDQ3qAoPKr9G45+yy7m8SABHkBvXSd/VdikgYNGxwzHlaVPtyj8d2FGoVtUMCafFzt8U5GRhbA52mSELSrknthnHVB7mEPHk1ALKxQvLVjyvah4m8L4506cO2L18gPkCb7c8Y3l4C7uj7nXj6Pzkkz9T8F1zpubDTSkeTCcDXoyXnu6yYGPpvQYeNq7JTZl7+pm/ZH2o5N/wfMNYKdepZmrbWmWs+JfGR6TNSllmwPZR6cDMc5HwkAe7+cK8RyOKt1bo7yy/Kfhm9ZidkuV42/MxPbNR+j+sCu8zJMOQfK33Yzg/g7yxnuM72b/SD2gn8lmQYAa4gb8hWA8rN5WUDkvxJwLevCy2MBus8017Ao5nraPSx34CgP/wxc4+dNrbUxkPsut5eYa0Ws/P9Lc83SJDz3wpBM5cOQFcjZEzvYj7UDqb1fG6xsMHtZJ5cWVMWLh4BrDniL3aDAVoyxOPHS76KzSpHafk0WPg52tg5HidSdSiO54F+s7eX8bhyY9d7WrKJKS5/5+Qimo7slY9kgXIytWG1DfLT03gLKmZlFFpNLMu+kG4dFWdnQ0v+IWKLGQLXd0N3Bt0pNw6ypoJQnigyemhyI1fXj8ZHjgOeIM6rXKMBgJy6Cay8MOgGuff16L6CFAEh3TMVrNMGtcSc7HKPcYEMMLv5eosRmGirjGSah9FbiVDeAh4ylAhqUN6i87bA9Pj0SsMF95BkEIMTRbuHodL+ac85/s5zQQffQg6Oe1/WVGFcEgN4s2K8sdalsIItbnezuySLAe7798o3BG8AasIhw73gf2BK4Vwj8k0EBNprP/GTosulyr2TtIZB4VelkuQgugYHjJO0+MfcCWqAkJ+CarqXZSbfEBulSJigK0tP37wTYCEL4cGXb+wLX5CSXw8bgTQ0B8HuCDc7o4uDh3JENN5hrFAN/EbDGta9yLASp0AZSp1B1EiVjjWXE2EMAz/y8PmxZEmP2YYK+AqIxV8ygd4CN9wtgcxmcDR+c+K8P3+hAB4DBiu4mKNJBVACjvSVn4L4cxj07bQZJupYZqv7MKpsIMBMdKhrliMp39qt3mJ3A8hC0MFKaEmANz3T37asCuNPGUraXp0eD7GC0PWyvTwIJBHphChUMyKk1ADCCuXR/Ax5Om4AObgbeAugQYAq4RifqlWtLJVSygQymwEQwI5bgmtdSwDcjj2YPmDWc0rGUjNlZV6nr1ACTE4bPFbg29G+yrg2szTR/OeNFx552zeCqhWrJmjYAIMBVbKtitxrUK5bPKOVM4Bz2CM8vjJmZa9KSas0qOo2pcyZBwAGqy5PpYhsgVxDossvqli1bh9eg3Bg6Rtov2lMLCMex9XhxXN+H5uSqQSSNn5T3KqgKGFgGK+lJr/ucY2QpulGK7l82R//L54jhFmYi/h5he7zm9v6+bE9sgXQDFSwkw02ADdGtfRRcE58C28FuxtF3okSDAogXaEJCboIsc9hYNybhOfXKPaWGK9dMCICdS8aaHW+sbbFbGlyD461mNgZlyagXU4oAG5oZPD5uT8+v1P1il1A3OiCbCs1ArhpcY0ODo3TbopHVh0RYgs1SA1DGEvzoV5KVBoAQHRYDtoG5JlBNr2vdS2rDGvyU3EV0tATw8ndmcwX44PoIRzclYENbRfZCrB2VhOq8C7gma+fyscNBzDVLVbD8Dut6gItYI2TMu1sozn/7/ZVYlH3rUnX7/QYGUEB72N4AIvl5o+mascV+4d7xuVRAcnGRVY6SROoKrmmtYy1e30sqosutOtEmkGt05Y2HFT87bCY3cZLvoM6unBfLArDawZ3Y4UPhWVgiav01vA+VB/iCfyI/TMAwbE58TLL0cF0nFlji5s6eBRhF2zMAW+E2OtN4ury5SsH3ybMCpcIAVa23RgkIJIlv77YjGnhgH5mdSRtDWyo2b/n+g/VE/dTh3AfkDcjIsRoaeQGT9nFBAu5VkFtmpHTPCpSQVyUmodZfvmRf5YtU6Sz9Es09g5kAyAWwCZyY0JeeVaw5dVcWAz12l8ns0tW002cGoEpMZ0IE+6bBvxkLraBRA3LcJ/ahckZUUrj8kTKztd+0xye4lmRT/IEk4ySNQuAZydGh0ypf2edCzj2f5TPgXHUJx3t2Cc9/bHBtgm+9jgKuyacSiB38MTGdGdnMUDgeChvcCQHNh3zWAL0ZT3oOLhcXIWOmY2098778LQG//ZwVxDwvvVNZqAHyZFNqxY7P8LNxLXsdfwSupRrJZB/eN6quqFXmPZS1ldhYBBWtFcmUGJqb4xMg0eBh3Yv9WjQy4vtWvFV+ptew3Adnjeyb4j1J6kYLnPbdzZlih3Bfl8G1PYg9y3x3DM0C1+auPP/30bzZz18VhljWmV4998wEq7lNdoBQrn/5PX4Og+c/Df4Q88CYG+D2fJRFugCuLWBfQKwxrA2MJtkLvy+s9B6lNaGw2rdps/Hv1fYXsuyYWnuFWNXUuE4SYRAvYhP4fNUp+pyZu08ceLZ8W+eJkP1c9sI+bId/93d/K6hgUmXD5pqUbTsR2XAqtbOwOUW5xXDigCALi25lFBWGQ/vcwoNDkHAuyqbW6rd05F0eJ2dKwXH0l/ia6iISYUWV4VBEN843NbxcrurBpgYMNdSgJYGukdLmqMYLk7XmoLs6slU5jEANlgtVVsMOX/SwBoVWIOGtM7VaNHy/u0exsyPuhZk/ABookUvXv2hveDEx+ymNDtgpGJt0HZrloXOhBNkXiw0sBYArcGMVTik40uEaJxFjHQYX7k0x/6nEkOFIyNlXFkwOj5z5MAVTMlNjZCcmLEgZaQMwdTDJgZGQpdgeZEuZqi5nxixJ/l5Czvj8h4eH7f7LPR1VPucRIBqEeV3C62YVKolrvQSxQ+y4WRhTQGjfh4TpMU7aZBj/0iiCM+JyhXTRwz1w8/nQyI84k/g8Ccurw+fzjx/bG7rakVXlsjTrzlBTLXoIoESbJQbdscxzXUsWRIeRGYtaVyjlfKOuGn+6ZDCNC2hoCaADgEMp7GmDuDbANbAx0yE0oEllSlJayHInMU0oQO5Al+CH1wmB6JR7cD9qTz98eRCrKsy7dEq1GL907GRI0xjkltkps38Mngk00DEdEGUCT2FvTS0gMUFVzipwIo0CjBGNrFuE5/sAlL4JS0JQDsyybZUqU9PHICPLcL0Wyaa4vdueH58IrjWLUg6gDshkJVsrAXMo7a1+Nm2dKd6fEpYAOulAmjJA0adZ5sO5trYYnRsnEmLPKipWKovrxwBb9AylQRhnyI5eWAbEHUfSpDTDtOadUq5nLXCN72kHMc5YmgiwhCfl+y7jTocoOtkBKOcBM5DxOAl94NpumdzxwkBTiSRe14d3dNpwWZU7iq1ZB6yZfrMMKDYz3fQY5lpnMA09Cmx399nJHAy7M12xyCizo51grzp9GnjnGva5tDJEcn66XMbj7Dx3Oyy2WfTz3ClVzgs6bKKEE9pj0aMzszSAoAOUOPcBxfcOqJIu0fOUHeA5bTFpnE8ENwAuoSECfA2vv5TRC2CDGdN6Zhdkdg9t3bAAJAq4dfaRxW1AjKWOANFQGkrdNeitvVA7CWWgZK+9CGhDOShOTDDWyN4CsBYmH5xb+1Bt533O45xANt3lfAR7zFwTiKbOoGKtSRvqlr8DsCnWL99TyZRIWWBOzHQ8ieEtxmGXWU59KzDP4lwKSKX1rJKa6K3h/ErJOF8jj58duTk2YDixM1saGmD/yAbQFrIcUn/nmRT5BdqJ7qLbya1mcIA7AmANIGaSmEqc+hz1GdDJFHeuFC2pbEn+Hl02dfkW8iH/8LTdPaTBlJm5thsFvicQjGs9yus4JiWLqOtlrBwfVYVBAkP6d+y4LckIgoJIqjmJDH+hOrEz6SUJkCQNyDyYDHt3VucaSGKT/kp8lgD3CSRlaeKb8b7SvMs+GCLcJKIwhgDXkhAWlmKAwXYxyKnGDLsDaz4SA2LcNrjW1QHRskwMPmGsJIs7LzCYa7bvszysST7WBDXzr0ALMugVvIdJLQaG1jUlD5TWEruHMYolNgbriOBZdT8dFs3Ak/yzFdzSeNNbzCqqZkKykXvL6DN0MOIKyDFQjf3dTXcG+6k+oZxOXj/nauZPyaIGlXVGiTEp/VwxnhqIzLnuwJ9roD9sCbrnA7lKYSIpfOY8cjEf9ZvPgIEJnpWfYAMy45xcIz+ZbKvKFDPT4n+OhgbZs7m5npsBIKVQt4BCQk3FkNT+389nmJkaswIgagh3YFyNz1rO2yXFbefmmHUMqs+bQHUSfh0nqMKGLPP44Ez2rSzSQBn0dbJHKgZq1mX+Lr9ENiLM3Zw35WuFVWeWlfaH9/cydA2uNftQeopKVCIGUlIYcUkz144C11zFlTGKP7nOTk/WuobaARJ4Pt411q9Gr7/OYVXZAg/JwkzUfWWvz4v4Krt1NPeYAN7YYo/2wjA9W4TrY+ti1SApN5KnCbYomzifXe/L/3MnjxcMF9v3pyTKfk84vKnr1Fh4AyU+9hO2odltLT9G2bea6xrzdUbK78/fx/PFXuzBtfN7PxsVz0S8+MSM23b4t//Lf4sThRoOCSz7A+KsaDijVSOU+576WHAIcAPU8QAryIwmbkYLrMNZU/OA2xbKHUY4jrgQxZSlSl+L2W12jgwjTMF7OVxhQjAA6q6VBNfcoRPBrMrmlJ0nKIJ7N7iGoJE6MGA+HIA7iNUEp1aMJ4E7CQZwsKP0ENfFC5nppTgwGGff+DeUjv748X3705/+tN0ayKMGE8fMQbwXiwAs6c5gDKWFBaBSY67rq54YjKyv375tX7/+wv8Wq+x5+/XXXzn2AJdYqslyVVPGDQTh9XgGiBmDIUVRY5c00Gmz49ZUTxtp/17aOK0RMc/R0EgZ8Jl1g7EGTZ5ZH5cT5hCYWXIyG5yNToc3MSfTHVPBRICRXEPDJ7F/sMeko5dud51VDVIdkCXlRyjTm2Ax1iyzzBgf/y0dyTBuLJmhADe04OSAYM7ZFAOCyQaT2ek0WZ2hz5T5KDaNtQIAZOH77eWFwBfGIuLB1EKgyHiy2kfuB4CF0pxxqbGBlzirZB5UaY8sOeY3uj/sNelzA934tFnFMpLuGjSNJDx/d4MS1weyUckYehXLMln6aMVg/NAsg5BXruW1x7XvLqM0Qz4MCJxbE6+OjKHf1tkqacOBIViNQQ6wW2FzrMy0lBzg/fyMlLNam6tLmMNaVSAjsPxK1HjT6Bk4OPiIJpUEsgU4wB6glOzx8Yn7EnsUwROtJ9lFKQXVsyowUzdXrBPMIX6ljKB+l3HhmHhd4d+wQ6WjMkpK9sdpO1fRsOtXJBBqsXqXbIJFR0aggFTMJ4I9Bldv79udAX3cDxhHb0eLeCNpcHVNtkCYzdFCIvBux1klyyl7VPlMGCztHOYsFTgsNih0NG4pzF5AUK7JgLi1FgDt58RPgKC5Tpmb7plz4IXIIDNZ5MO2PaEBjDvmyZYKsBAgqVJ1CvWHWeNAuzL7zPCmlFYuAkE17HeAMa9Hddx10qCAxBE4N7vzyrZIbAICwCmR9z5SeVQ8NZx7LhUPwBbQ1KwnQZ46s+cZIXMqcFJnhUpu8Xg5b8lMckkuGEx55iANSYg4TVH2NWsuTEt5JGl4IfZI/mbTyfuAaDBBTHbWvCmHELZNZ5a01xTUb2KAP6tRT8rrwqoT00rf0QsDUMbOoGC+oXnBk/6tkk91En09ngSyWQvs5VXlosc3jYXYWc1gaR9Q44gRpV0s9q86gBI0M7hGbTUz1tLIAFps2O/UZPO5lpJ8LV0zJo3ySMduLbUqECOspzAKS6BdDaj4HGGbsaHOZFBUkaN8B7Lp4ZuFOSlQAd8pCwW4lrEplnB4kayubsYmrs75wjXft+14uN7ekUylvZG9rBK/KgEHqzIMS615fa32XBqhndku/+R02h6+ShM19oABWnW0NBAUO5OSm9k93YmdfG5AOXwG7SdBQSc+XIZdQAcXhuwCu6qThQEb2uW4ZGw64ZP5SEI518aZncRoybYMlrcapXSHetgs7W2I6aMhmaojsE6gQwufmB2Tvce5tJwAnGyxsLWKVRgpA4NTYdTT5jkZhH0XW91l5/J18N1+3QBKPav0mcyaw6/in5Wdyk5zObQSD90QIsB0GIlth1Kd02XUApkUwMdn9HYzaBF2iXRGw1zGGSLQus/aJMry/oy9l2qBIAGPAkbQ12FiIw1HfB5at7oC4exTR/HnwbDmMv5o26YGzfO7+AxqqrTakQa+NpO3AAAAIABJREFU/GwB7QYjbY8Uaq3n27vE48Vzg2dN/15jdM7cmvesbROQ+DKI0IGyXps5j19Ve8IXzn+HiRn/KveTz885s4wX7rm0C1ewZX/f+3FWorYrOco2XNBcPN8bOwCtmOmJjdNczSztk6tOvP9TqZSmRGpa8uIYoRnwOfezz0reI/uLyWEx3IuAkiSK/Y4GtNH4S9IdExyXfRrAYwGtc5717/JZ8bmReEIXbJa2g8iDSiXpyu7Hs9dWr+G4TWqypDWfkm/t/bUcfe7f9x3yIpBw/UoF0kdr4cPfr9vm7GUTBNJ9T7LRysqbb07CAW+o7uM7EC2r+MN790MmQcc9OT6k9qdTFvu/NyBnJq+BRu5PxDiIrQLihVo5rlU2oBJcuePfARU/GOw8Z+xD7fdRWprfyV9uG8U1UkxDrx/bsMO/+Z//OW1DtzXPYRzEtYVcQUMP4we7AQ5fyjV5GLPMSA86qcj4m8AR6Uvk0JvGNNRarqmxoMW06oCTmUgEO6aoZqAJ4FBA2uwXMujUDVTgWrevhiEI4wgBE94HoJABIeNebFxMMvTP1BGUGlZsYS+R+D/+8W+2b7/8gdprOOjxe9Z7I2BCsGnWF5wlgSlyprvUVkdwQKMCL9meHZ8vIAz3h89LUwOCOV8g2v/gwF5lm2T2WENFBlFOs4CB7rLHTkMMGADkPfk1yPaLxULnTSc85zEOW4SJ5ce3FlRR/UMjrcBVBycNVVql2xgJTBS7gI6dHVAYy6yPCaBl7RQ4FoeYpQUKzCa4lswr720RJm/ADs8mgKA7iirLCnBN2j1Zt5h/AasopZNuFrtJuSNoWHUBg6VnA90KlbKyhMLBDc1HAYfqrkZgDaA0MtssHUMzDGsDgVXJsigB0zwU344FrlFLIZs5eiwIgHcdZsMyA6iWbwbNQoD4ufaCRY+HocO6oU7QgQ0HsJcErqHk6rXYpGSKBbRG0AiDI2TdoIIBQuvfxAQmq8rAguBk65iEeZDfcS4MGoB1KrDjqQTYUypaoLsPaAEEYhmJGSMdtYwlxi57ULp+AlLI8rCTI6ANwDzAp2hWdakF2ZnuyHZ3B7H2O35WAYO0fzrwtTZ1chJIswNfYE8yY8lqE3mRIwXrxuCoWF3+G672UQp8d6AkkaFAVgwHHhi2FbBztIVmCTH4Yinx+3ZPQFfjB6ZtmpoA3MbdsUTMQC2BJ4IDDnq5F2XzeA9m6NFKlPZSstddUpjAH+WBBLA5dMqGNUCm90GIV/ZDdo/ni8G3LldJLrFLRcJUgNEFaBb9Mbxb+oGas9gA2YXooHSQLCdxCle3xlFAYM4TAHQGizqv5My3hijPBSgeutwiCY10KlUSTHYvjlUOfFrtNCSq0q84y+maiGcZWeBKJSrgCeioYHjVLsKYEEDhGeLSK01qlV0VpcdjP0EH2WQHoNyX2nNkj5gJFC1EvOrV7FoGAS7NYXl5sQi0L0Jcgt1GciTNFaL7pTkW0yylrUgWPbvsU+DakSA5wTVojaIr6Ds6iqozaNhr+nez1ujz1LpszSMCK05iiIXmMs/osJH5aObajsmGfVMAnAG2dHQmw6A5EOWIogMpbddIJ9MvouBU2LwbQSzNiRhnCj4HuGawrRzxoS2p8sGjgDBoPmItMCAxuAbAjaw2dzo2GNXr01q2Yc8YfIxPwW6sp8MGldArlBc6GUGb4YBDdtRBZDQ96ZBrx1djDDIGdQazU6QD+2izPDygoUEHYSwNL3AmjJT4aNcuFVcQl4qgONazK1nuQ76pmRkpK2/P3ft3Bb7iyynpIhuKMytnEfaIqh5cpmYfp3TymESQXTfe65K29jUDPInJKY09bCAmjpDACCDBBJufxudRgAudmW4UU2etWdesaOgGW1OrTAFUSwjgs3JujJ7WVdYWeYROvsh72McQ+7ipEhZmodHWjudSkOS0x0HahdGJjN8snzol/vpcHccJ+tXBmRqe2D/xi+tmBBI2MJV8Us4ga6gaMCq/mn5XEstJ4mlfVXCX0y30jYBrF/Cddg3Og88GIHxaTlpJBbj70V1C6ZoPrbkBiBg81rv793WLFzoSzrE6n1MnK8ZnTJAhr5/gWtieXRIqBv4EXmS6z0GUuo7XST9FA1t0nwOu/WRsH7t6bjt6vcgvCyuxfdQ5JhOIjK9QsZIZVxUbYk+6jB6vjW+Kl0nXEpJFThwO7XTho0oGT7C6NAexVl25NMGlnoP2o/H+gGvtE+ToHOM/GFEMI1ipI78K103pPD4vFXRMYVnupO1e9mw3INF9mU3lUkr8d8C4AteiIX9hXQSMQXOjxZzXGm9Wmvb/jgG2X9jLf3eS1Hn1s1dnve7Zo9rnAvj2AHTmo+bF5whfO2zGJMl8dJsFvi2eRr+614H8n+wb3Z9L6f3bjE18P4FrkrbRvRb83v+ufRaWZv70kxvQt6rbaW/pzwPXbNWYKOxmmn1On7bDv/mf/tkpgV90ebLQknhIQJbgQui1tZooehqdnwyIu9FU9t4ii657PwPXnO3Sw6mkMCBUtMII+rjrYLE/MnERfcdGoLOoTDIAiQmuCSCSHhhF+NFgwMCfQEKhkJhQOre30I6TDgwmIV22EHD+8W/+ZvvlD/+EovX5PbRasLiJ4lNQWkuL4IqZEtEfAviBL+rGOMvJRgNmLt3dyplDYKvsojIQAu/QREBt5OncopOnnZmwiAroSfdOfpjE5emAG0Qq3SwDdGGXwOvmQmHXMTHW4kxJ866dijDVtF+iy6Dgj8ZxINOZezmDujZBHjPXstbmxtbB0QdgsdhEtzQzTvOZzpl4DR0Rb1A5K2I5JZNLliDuw8GuAlUxBcnApB6WDG866KR0NllNHkxTKJ7PpEwwQCCVDks3LQFYa6gJXCPLDAAywbUTS4aYzTVKHpCuy3Dei52IiwZIKKNmjb2pX5aAl4AZmYJ2cp1xJrjmb2nruxmBCxrAFgOYnowX5k9j3WL3mEMGhCmCwN6yI825oW6Mx8HGNYCpQKMwMVSO1sw4LCDs5+6Uizl8ef6N94BsO1h1BK0MisXxqJyGwRCwWwU8Y97lrCYjriBMYs1xAniYkwWjtaolHvumQ/R4FPsMOmrX12JbCDxLExGBKQ2uyRjHiY9RL0CReKe6YUrPLM62tTd0RvFLy3tkUuxkT2dxOp0y/gLWwsYTA8gl50yagLWmJMXzk1mcx7ftC7obYz0frhZwjaVcyCoiMrYnn3JxgXFDg8HZpioXjPYSTbZ12tKF1rpn2CNkiqH0urCLlIZHi0RziU6fLOmcOm/OeukYHSWnTDxYawz3QT3Na5W9v1tT8g7dPdWxNsBdtP8ImJez1s18DgzWhAQcTuk2KhYS3TGLRsfrajsl1ygloHaTRnDWtlWMJDc1SXG/gQEdLK2JyjPJr1dW0F0duT6dKEnQi7POpRsRPta6F0NDS09gCu2T7WvstoJnjTNGQEwgsWsS8DLY9k3mrOSeObk8yw41WIgFBFGXzQxnO9WyvSr3olvlpALlAACOIYHkc1NlVGqUEO01dP1Geefj86uYay9HdgoFgw3stCP2Nr7fNzU4QFOD4zvLQwG44fnT4CFAr8pIujRH/swmu+izl5n1sNjIWEtZqAG1/DcAZQMpt7aHed854wE2COBoAGq5tErkpPQtJXpmnNmxDBsATFSdMb0nsr7j5tJuem8JZDUQ7uMDNqDGxeyf9gHcGTvMtWpw42AVWwPd2N8Aqm4FriUxFRIM7eiNS7KtgZgGKbxfX19JG4x7EhqxmVrH919U0ZBAZIJrkWXA6wRy3VTJJsFu6O/Zf8s5Fb+C696SFvRb7B8swIHlRdQYpTWw4O/RTx1JH4D+2Tvcy7X+zQquLq/RyrPkRdpMeD2GDZUzTb61zjYx0QTmca4NoCdp0yCGpQO4Ht3YoNiQaTokyZPSakxDG58NeyBDgGafZzPemEmHJM7kp82kv84NHn0DeAmI0ePeoEKS0UnK04+y1EDtB9jpYv6tTOTlTEWiwszL9oXPAz3ds99Zz9uA0RKYmRERPV3uoQLES0VxidqX9ZWPsRbgyi3RH/fAVMZUF+2IOzagffLxbH5ZZDbig+raKwi3zI3/VMPhgbn0DLnX3N9cP5f8nPhF9CdSIhn5iOw1v4hASaOP/YjjX/VME4QI0x2nYdh7Pxvb+zo852seGgiqclx3pWXiepb7G8ze32ySe7yuCSp7sJ4xHMA1+rNKjqVpDIkGBkiT/JtTGD+FP+0vcmyiGztZjL65uVcJksHPNzNWiVgtk8xjzf/YHzhj0iiGtssJMtlms/TdmT1+ZXxqTfMKrmk+J1guyZzcqwghZq3+BLh2CczK58pfmmfyxSW2+2WSdR+DcomJ7ZD5M3zmX2Bc5X4yvrjnSlBmrPV2J6E+vs82YfGo19fWPo8fWPtG9k8Yiz7M4YvjGP2OeEse7FNwTf6yQDLf/M8Mb16+A9ZiZ3KlS7YlSZkax4W5tq61w7/9V/9cnAuACAxeA0Bk0/gN0WbwpgToUoFxtZle7VSxyeowTNe4dFjpDAAPDlOeE4gGIOmy0FWYXBsowa5bRztTSkeBnTtVPpdrkX3CLoRqOIAvPDsDH4NruCbGAUEmwDVuOjN2coh8/apOgBJVT3vidxpaioYzAJETixIxGJWwfqT7IgouFkeCNy5sMpcO2xeW0Kprl4JwbbgJ1gRIwx8C5KzZhejMKNscY3R7p2CRTqLLCuLUianmEtGUq1K361hiyr1Rm3bP457Z5QSAMKIRXHb5jMtxqiTP7BXRsq3plOsM5yn7hSCchYrDCCN7AwemtUmKLRZau0vsip1UIOTBZczK3E7jzvtjUNbdLhNQSOxTTT2UAZGZpgE3WIPrYS/dWfBbQIMykHTmnXXHfVfJGj4P2ivujppSCazXAIKlYXM61ZqaTua8F95/dd4UYIyFugfXUPrJUi4ctAz6Ab65W53FtNNpFGMboXesMwDSKQsh4ABRZjyrPwfPIhuB/RWQsYOZjDnmBtfSwTkcdGssBvRSSaa+8d6np1/5Pqx9MDlj1HGPMX7R++E+Z/mlnL5ilbkcJcBWAGQAdmQFEiAwY7DKfZVJ1D4QqHR7e789fP1lI7BS4IWZvrQ5yrLNxEXAvYC7bAZxd6/1RIr7SwFwKgdz18idc0BQUik+scC8R/aHQxrBBFiLvZ0nnMB+2VKA348/HlWqDnDt/kuVi5JJS+1BBCVcOi4lM1DuMjityQ4g6AAaBAkwQ+ZknEwzMcgysu0LuBYh/IA8ydL2XMDOHCmEL5vZ+nXcJ+yw5+x/dXvzySzjwj2qhicqYYKtlE1p1nUct4Br/d8pX5fGp5hlBvXJXL4hoxNzy+RFWIO2dbSDZGd1llZBdrMk5ZMMvcmwR8i8sJ4Uuxh3gip2KjYQ00HmmseXtmt0XQ1A88qkipq/ZK7kw4gdFVHver/Zd/Gd8DOldhpPk2OTnHEiSvZN9lEZ6LxPTSbC1uW4UStEjCTpOF6LtWk7lnshm9yJqZzZLEch405scJZyA2B7ORJcwzfANbDWAKJRWB8gOcG1d4JrANlQDnok80/NDOD8z8CR/+ZZno7jJzYskKYNAgyBKdRXQ0LCYBrLP10uSg02MCatjaLgokG5dA+VFm3KI5WcrAAl500Yjj6nwjzMXAZMSPImdin2TXtH/qv8iy65LXCNx4dZjRgf+ywKVATqZe+p6ZNLQ5PQ9GcgHYMmEgDYrljmOhoZOZDD2aqgSkldjCW6zyo4GhqSBibZGCLl+CPQubvXPs3cfQSuqYPutRs+qYRRtq+TgmE887wzQyrNraZvUU55Mb9Q/ppzaWMydZ6BHqg6a2hPDPhQA9XapmKqu9PrLIGfesoG5cJUJHgeKZAkA7y3eZRUAJ3sfANracjC7tL0fXzWWW9XZaFJZGnM8uxkRXseVA4qu0tY3rawGci7xgS7YHdvz7X31rIo+WpOhFVXTFV6yD8ZLHTHN3MPBLToteL7TAJ6Ya61FIv81hFIBkAacg4zSKtnHxqqWrdAzF3l4Dgpe3LGkpeAKZ1NlqIYL86a379f12gW9foM83kMGFwACTOu5YMNUKp8Eh34HTr/BMCV8dERFJvXiFZ8u6wtsVgTYzZQqm621pnzurw0dvNzlMDpzyq/G6MVoPBnwLXRIblWxijB5XWzrtJp2Q2pLgX789yp9VyNjSxZVGC9/ZNRKksbZqB8gmvlm1NrbQWyc48cn1FllrU0x1I22ecHwDXbrKVZzB4Qr0Vp1ls1/QpzTTFY7l2yHdZKti2i/uMA++Y9JE6Kr6HnaPmSvxRcu7Snshb/vPLQ3wfX7IbpGZ27Zl5pxAb7+1nWuCthuA2HXtvUW5u2YbET/o+ppZq/z89UUv0cvJ7g2h5gk3yK41VZ7Xxa/3vuswVU+5kNqMvN+div18Qic2/lNX8WuPYPf/cvTtAYoxPvsqUS9nfGy7lqOVYM2COYGu2MkR0dJUszeOYDDQ2EPvCycbuLyGR5JMgic61qoCeyqQWVcincH1/HbKMAtATj2mASYibjxTomclSjvaHpJnONwe6tkFYG/gBhrrbrW+kg5OCR86XrhbEGxx5CtXDiEfin7C1gCqn4gyLP61vXC+YMwB6cJTkZCrCSQRULKiWO7iZZXV07kMU4kFWHDl8IkN8FsOGZ4pjyKQxqsDzRAFhYT1UW6hIgzYHYDTGcdNZSajJK++AsRZclYqlday/uggykgowCQN3VJwdYL/LZxVagWhgcmm8Fwskgzw2vjL87vPo10ghEOS/E+zuTJ9afQSczMNCmPpkbbjRv6mmc6hldwsjW1qMVNvdDnOo0gYhjiiD2+ZkgF7SFBK5J+ybvC9MJgx/Atp3RpuSHwTHF6mV0VarJTBiEoc1Qi8baHlxjJx52QIPuGgIdsSmTQYU2lxxTlTBzbRlcA4jA0tKwCMwYTEYs2fyAWhgrPMvsUifmwQ3HI8LOAqjkHD0+/crf470Yj6xHggHZoTlgXaoeQLoYGmyUMJoiGKxlwxDrUzB4cMlhacZUQkFgAMCBmxsJZCMntM9WzQC4avbLVtrBsYA1t6TL7LkO4Vy5FbvmLuWHObssvux1WeCag5hYqpTGcQ6pizgaITiFhOA8hx+YmwLXVD4NdiDPBpSAEryN1hTWwBXLw3joF81eVjIHk8AjATPQLpQ+lw7QyuLaHnEtpBstwDfv9Td2yIsezlrOIcZVA2hMyphZFZq55nFkXi1qTBtT4JqZbxCJh5i+y0K110b5ZmXnlUhJMglrQUmQBO8G2XCDsOfoPmxXvYIrr1cWPA5bzrm3ZqikE/LM1jmJ1on1a3g9Jspm6YvGWEm0bkpR9oRgluZCHUQRXhncJFAJ2xIHmaGX2Y8jubI0h+lsNlcZSweVSKpE1JL5FmNUq0Xrg6Acb6gZJdSDjC6Hm0nQETOwLLF8vZcduAmwhWmlsx/7Hqxk6OqBaU5AjeDakSw2AG4sCUXJI9Y0wDV0LyW4hgYH0lojo43NDPSdwEbZvjraNOaH03Z3A2BMunDyNwSUsWGMmxfc3Zwz1/B+aLCRwRaAjVptPsvIkk83XzHzU0qXZE5K4gRymW2XvYoEjxNGKuVsrcliGmZPJomUMlL4K2anFYutgEc1/tHH7MC1AD4WO87e5/1th+0H5uL4tl2hDD3SCmE3uCQ0AJu2rfTCdJtex94n6SY3S8EyO3f3kgvhfgsjM3pHs5mBAxad/7FnHdxXsOYUOlfxEEvv1dChgoBuzJ2STrL5ZitPwCtArXMn8lPkbwN8VVl5d3qvZCzKqStpoTsIIFvMLJ7ZWa/tz9LKJGALA49AVOvThQW3+IBDgoPn9ZX0YAWOKyEpX727ngJM1J7pM5PnbWkAWyPT7MuwMOWSj1K1NM8oGFjPI/saWET6bgECJ7gWBkWSqJlrmSDZpfzMGijt01FOrHZek2TQe0Dnx47FoohY5+TYX/lc+Top6R6agHNR5RTdAVR1ttAn2YNQ5xfIWXkZaIoweWuxtR9czlYH9yO53bc1NKxs1yt0vgCuLYG6AaF+Jj1P9q+e5izqJnKg++xy8dhD0K8DZOM1Wcv7kZF9WsvtdKLqTJRea5eXXZia/pWZOw0wrK+OP5+fwRYmiCWXtuej4yPvzwF6VQINey9yNEPyRP65APv4A7k3sbB1fxn3eX/4fRKbeYr92sm9KfaWDjp+N5nBcx7ruWs+7TNaC00kHEuM2Pbv472w1+b6qfuOlzESeb3HY1N+jrn2ZiSKMfEO0F9s/mBIfbo2NNL6f9dqDlz67K0hFgXDUqzYa+DSZ+mI0n6gP94TvMBYn91n7Vnb4L7rlQ37Ebim5Vs7aub2S0ZoBdWcd80eo830Hf4F4Frs7CU7l7N82pW5hmv9jQTInHvFirI5h//wr//2lEy9dGQC2kwxv7gejarHkc1hX6CL5y6lapUtT9bUh+x8MC5lZnMcjNc9dFMDLpwBgGiNtDg1mUGmjEoXyaWfBgXmRpNAMsp9bhmUF/ItpInXUScSa3YYnWcJGfTa2AgBbDCXx5pxAv01MZQ2Nhl4enraHp+eBPCZGZdNLr0irRE2UbCD9PLyTKcIjhNYAwI+VS/PMjwi/4MRYeAhgSgdmLRwB9PIDRF+PP6wdh0YRygtFXtNYAcpBgbWnP0086nYFQZWcf9ZI7Mroxw2d2GzE4o5Y9cwg6oCCtbgtNmCMlApQZ2GXQtdo5V75nw6IEZ5lErurPNhA55rsDtfxsRd1zCP1FaL5shYW+Xcjft9eZE+nb7CWLNoRGVbHWyGHYm5Crhm0KbBNes4RdcOWWeAa2CEXV03uAbn1pRlAk920NBog2ttpz8SMIOdgGJEnZXh3wCwurFBuVzck2+IFtfSK+oBWXzbeg0B1/C5Ya7JgRZYTEYJHHmHyWWsRpmngop0YdReBHBDNgwz8AL78V5pXnW5bxgI+Nvj468SOjdDNSWh7ILrw47sItukHOyYv4UVFQ0YazZKp6ibaGjPpqmBAukuL1ZgpJK2OOFiLcX2KRMj1krrgsF2iaUkcK8TFBjHyWrC5dmsxQEY/h2HQlOspEdsKgBRglEuZ6cBieZkmMcG17L/ZfoCHqlUFv+NstDXZ5XZofRKpT6H7e1VpWMaK2hMooGKS3MMmGstzhICOXKAZwDYQc+LTDv7cDxDcqpXGYzHHQ6hdXHWks8c6D7yCwRCefeL71GfoYNP4BoZG6VLJNA7NyLWjZ4vUgkSTO9ud7lN6Q2mDAxzLJAfyRY2qijQyBlCrG00+LHmmsAug5IjyTc1TQDaRltRPmGXh3aJuZEbO9ZXBNd0nClQFPAUrVLt2WaTTOczZcNh/wXgD+ilZisqK85YJvFAfzyliGPvcQnGjplRmywgwVjrhMZR41xxW1n01mtTLDWDsdw3esZev9YUJftM5f3FyDJrDf7Os7XV0JgAZaGPYKUZXEPZKME1MtCvDK5BAN7MNbDW3BWTySN3HiygZgHXxH5GY2M0LCBQNjTXAK4tZaEuF23mmgE5g2sEi8iC7EYuYsJhnLrzdhzg+AoBBngmjy6eSmi5SYX9GSaJipXToKrmRn9b2G4sDbX2GllrYvWl0QaZ/JaRkF/o9e6yUNlHfQFc+/585Hyg8gCJTDV8sT9qxtoeXGMZ/wKumQ3P8dL3GohvW8A1OxfFsiwdWadoVic8oFo3WNLnCv0SAD47QOtvdY06l3K+qLQSIyIbvmMNeWjUMMLMZPsf0NjTmWAgnA1lOjEgQH0kLjwO9BWrUsRnRQH6DRoQbLCGZrF2BstkBhUEw0fpXcpC8dxMFPpMT0kr7U90mn0+VdATmZjEBPFTzdLNuSobhvVopvLUJDPQWQvL0RhL0k0QCJhf4KqTDFn7Alt8vBuk8zFZpWb1AjfdkC1ooEzvH1IEe3BtBPt8/gLrk6RqiQH6BBPo6Ifz2u9QfK7Z7P3PALYJnnRgO0avEkljPOazRJA+bNnBQqyzMj4Ry5zdoCFgwgfg2ozb6ozxBRtUWpmKvsO6+dpTBmPCXKO9GWdgwLUzgMixQYCIuie7/5FH+AwImVNVYMxu/sqOeAEpUZKH7as3uDYIIQGAgzo4GUF9aNt7AtP2O7wqZVdtk1LJFPBjub0ARIOFhvdGzqWgxXnLuMAAQQhzR0LnLEnZZI0efwH60S+Wz95J4QIBbZP4cW4MhjmfwN9c370fspYbFFLs9+eDazlbJrw7x+8SkHNh+m07UAFmkO2jF/lZY5cTF1ZsasB+uYfYDp8jaWhg49H75cJnToBpgmtaovG916f/CFzTshjJisb7jPFgXe/XO97kpA9sbLIRda+KsX7mKwDYR6/dg6U/A65p7e0aGvzHv/+Xp+guCLBwjFHllgp3FtvK5KgE0Am2RPfKXT9mdiYZOi1aswaC7I1NEYMYkC4Ol1hEHQTsHzSvRxCEz8XmExsm5TwrkylMGRgFlIaivBPMF11Xjruyn9Z3YZZYzquCL01gukoh4gtrSowyDfDUxwKAg+uGQceNmAxG1YqrUyDBte2dQZ20Y1QmIOaaspwxDmLLCXiAwHg5MCzvFZOO93I8bgHXVM6nDlq4iTCDkrmQ3piYKgSTvBGL3RZ9siEKynIkd+RL9kPOloSgp7MeIxMmTwxgNiLBrleVaYbqGyAhP+eBy0DTGndhNUX8Mu3G49BFEFpdIa/ZtCCaftlotUEGSxPP9Pz8uFCRwd7puv1z2jTnmGC11l+C4M5YuzsNy4dbd60bGkQ7SqwdvK87iW3smJmgI4xQAlI+mGvPECh2SSEOniMYQ1hPag5Pt56C9i4NBWDtTjIwvgjmIGRP5pTBz8xhmgiEXYrPJtsTADQCvkj/+vBu9qC6cgYow0+UdmqNQWdQ5cr44j7FNcFiCFPRexDMNbIRDbBN25B9Xsw6gsIuoxmsqDBia73FADpTr/XZ7NqU+iQz38w9BZWKE9xdo7MCAAAgAElEQVTAxKXK0hAw24c6YgqApFnnphdEf9xAxMyquifWNpTHbuYagjJTwkemn2MWwXt0FvUexrWyTtLIAIdigWtu5AJHDDaHABGYr2DxeJ9Qu8j3KfBWtu8GenfXt85G6qTkXASUrDJql9OeTgS2Ba450K5EQxdf6MwwYO3ccA7yAoNG+bic6OjRgL30orPLWlcJGxNcqtxxBLNeVwiQci1pgqmTH7PgdlDajiWoZ17WdlqsR5VMF8zMku8r7C92XoXdFkAiMFVBX7HJiIVpbKIjSaBkgAQSeJcDmoDzAPQmZxnnQHpnAdi6JEtASRJWst8CHcGYRUlo2RB/Tuw8mNCUGSiws3XbeD/Wd+PesW/AJJIB64AzYsCbVTBBMjOJ+HlGXwm74tE4JgIxcu9hPbO7rUXa8SwUbOc3dNb8b+qpQV/thWfT0+vb9v1J7DU0NADAhtej7BOfQPba6UCwjQ0Nju/bK8bIZaESa1fpo5793MGEo3jLTqDQ09yY2IqNVJdQAWz8NktN4JoSX2Kt4e+ymep8aA2/6qKNj5ffoj1ge+H10X6LOq5RZoLLB3qiAsIy/8nO5icvFZat7QQ1pkbTAoGsuIZKQ2ELOTYG4CP8PgNkBXvRYMneOmzfi7kGhn0Sig2uyefBGRKgKwyKBrFaPmIF16ZDff/FpaRm08am7ME1vUfzGtZYa3WN+NFJEer4xuZX6XeYoWkEYL3EUQIe9ncc9b3DXoC7H6L3MpoidSMXNotJMw377rTbtsnFzoqWk9mvxq0VLAXAz4B5LjN/CSZz3QkgitWWJiXxha0jl9LUEiYXE17szwYi59pTGazlamxDVHLqNUttUq1HMWJ6fc/5lunoboBxbWl/R9OO2F3McZ9BvbbaJfY5Z5unoK0bYWTPZMxqD9mud+w02DkeF933BQA3bsB8MP97BvDrv7V+M2f7t54H/mZe7AC1z95HYDVladXUp98RH5bsW/glSNy9PO+6Eq+fsL/fPbg298mF4fB+dfLRrG+sJVUB6KvOcZ+hSRjx97Z5ug9rVA1wOTYVtpA246Ob2P0+nz3Za0tMk0R/gF37n+0EhrGXZigDWEiCzuCKbL0SnAUAjeYqC7iGWNMVKJ89Svs+8ot01qzcvTOALuOT+LmqFla20x4Eg/8EcC1xmlj0rcul89e21Ymr+HSXwLV1zaQM/T8PXMs1f4+99pPLw/Y3qHts4ufvjm0JNrBfT3m31nUIRPLnP7Ibuca8Fu38vBUv5oQn658ulYX6HC1wLYkI3VZ8ukBDhcvUhQ062g9UeWd21M+Ba3PfXxrVuSfmeqmzYOBXee28TjHX/s+/+29OJcgoc9OZxSEerbM51HDSZVyC0Avz8oTKKZJjkE6hbbz7PXH2zJ4LCmjjkNeRiTKYQglA4WwxeQjxw8rqngNreL80dMTeArhGBo5nUyy6BH0NsOlQkEYWnHPpZrlEzZT2csp8WGvgr6ptuMAEY3g+jCL4HvAR4BKd8bsbBrUEutx0QYF464Sk/EhAHMRs3dHQBxjLDSziHP0mzLBAPoBurwTaWB57BU04i/kjmEbgaaOcAHg6UAqc9Z2gKwGcHCNlWlM2khrndly8bhKE87PUiVJjYKfY9fQrsKZBzCZXdlvBrPS5rMM2uopGdDilofjvWRq4NzD472I3Uf/qmYAI98D43zwM5vjo9wJ0eG+DVRdQjGCVg1+sqwO+rXdGNinmE5o7fjbMCYHwtzdr7Jli7T1ib6FAGieEtxuUqRX7DeDakWwKfuNNbGTwtp0AmOAZR6dQBIHsmEshezEL88zULIQwv4FYPM891hIBaXf0s73jgRjGhUt9CjTlYSkWXjQA5awJjMlelYByHwavx6ex19NdUaAsNV/cVZjrk3soWeA0E1AJVGwIgz3Lo2vsLARuAEZMWWs0urNoNNaSBUdgKcKD7Yz1geJ4o9lFkgzUj7tWAIlxhANEttVRgI8YKe40a8KHnDwFLhNMnI5ngWsInK0dBjsk2ybR8kogOCESIAxzif2ne0MZ8Nt2fJFQNhlxvNFmaqH0Ht9gaEW/J+uubEQ+L6DbhiYQsC9hV2queZANZRPup1FyTrijSquj22P2lNkRVfI6y167qRMBJYFrYFPAXkb8u4/HBugAbJsV69LQOiEDNviexVSE7UmZVxotpIRXJYD6tsC9A8XoOKJjMME1AN1JBsIeuMSK+4WBsDZvgD6BbtpfBNcM5GKscq6IUSNh4Dgj1Vbg6ooSBrBxGJMCotgAKIk1lf3i7y+vz0r4kIGgQqgKOLn0DRyQoeqkkIEhMazMphuMOikudUZTLDk0FHDJZWmiKBEg4E8akbIrsrOwmTifCRLyWdDUQOcKQTWXi6KZAUA0lHr++vS8Pb68sVEBXvNq1hXzDTg/Aa5hb6JraAT7Da4pePF0GVybzidBRSSxrgSwAXOBthqTEBTbF6iGacPawN8BGwBIA7gWYA3zBsAt+7LAtYAgZAwKIlBwkSXUoJ+xBYFeYZmaVZYgLMBbQIJkxPucw3yrtFQMRmvvsaGBGl0IXOtupLLr9hVGINQ+pXYV18W2EVyDxh3PdXSYhr8S1oUbTcF3aymPlN51Ephsdevc5ezf+6f3D/eVLKVtHCUd8eXkXLs7b7L0YdvW2Bvg3nnqmIeWUVC2XaztlvLIuSHfYQrod6CQ+5psVt2XPjB2kh2fzVAl1B9y/5DwiO0La7SStukm61glZ2Ldhf3IBOr4zAosDMJk3cXvZaLZwBmBQ5+pAVd4L5BHSVlukilmYgdgC5AZUXOy3n2e8TVOHuT18b2WgCe+rIHiua4VMApgc/FfcEgBf9GL9AlVgaqZjUxsQFPZycGRjy6gj/Z3sH5yjXQFZVzjCh763jQio/R4NK25FMguwfMAjXoMbF135WvT712vMYPWSyFoA1NyIVdwbc+SqzksOZR3xUU+9y9/QnwwExpKeuCjV4+nHX6nwNsGd1e2fmvU4hxJU4vsq3kOT/CEtuQvZa75NgMkaC/3fg8IphUgOy7gfc58WGhrcy0m6Qw44H65zqMvWwmCGpwBZqBkGpVSrXH40ShPcI2M4cnMzbO0cZKN0oC2vf2AYCPwR9Fd/G9UavQ+bH9dvo2IHRlDsHk/A9fWM+A/D1xTek9fFRd6XXR2q230769avzYTX8DVoAN+cJGAa50E8rnv1xcAmv1m0gXHY7ASM1cfrc29vbCZ+gBY3oNrDawxF+nxi1+SWyu/YJxxM9bRUnIS/S8E12p/XxjPBvjOGbHzjNGcrzYqPjnPx3/4X//ZCc47DwfTsNfDaSDeVb7kjaJlZceoMztnIFt0LCyGKwOA0iM4LbpGgS4W7U1gEMCiA+DoDyio0u/Fbsl1IpBcYJYHMGwWBLNqO36zobwuwrCyB4Ol4s5nYQXAWUPg8f3xUYCUWWN4VwSiV6dFgYWaFzRrg4aCZZdyOBg0+R4J4EBP4/Z6g84XhcMNDOi+pX3V5R4KsuM0lRM8Fo2MUNB9GWMszudnlKxCs+qWulYBlKrDTA4zG+iUt6lrrDOFDpAU3AdlD5OhO4Uqs9PZoCIIpRzCzLeUaRJcM7upWBnJwttc81ldOkggxd0e83oehgRMzCIzIBGHRoa8x2aCiHielDMI1MI8qGxZlkTswwmuZcPG2cU4CVTrIGGWueD16dqDtRDVIdw3mIgstWRzDWXvycoo8CProBlJ3NC2jjkk8awIPNMx7UjtOAAlYgxwN8EhhwOJDDCcXXcNRaAGcO3BeyTsxiwt7AF8BYTEuAOI47Ut9jwNJVlOZqJJiLtRjzgUun8zedwhmMEzy5i7o48e883l1qsWjLQUNT4aY81lsz6H/mO0B4oBEgAJNkkZywkai4zjDkURCuceFlsUZdAq35F4a8pHGZJy32g/44vvuVZ5eso2oQOYUoXK1uNDJUAlhpJZdQWSDOcGH136QgckA6ynWWPtcozqZqdy1bAGA65Fj5KMAIA+BNes8eMgINqVAFOkr+gs6QhTtLwEnNf6tDOe32d8K3OVU6XAewepODOcOJFmZINHAeWxvhPQsoTedYMJnxjw2tn+f3l7t97I1iQ7bPOWZNXpHgP6Q4YwT5YAG4INwZYMQXoxJAiCLMCW9GxbL4bHNwi6/Eih+5xTReaFZArrFhF7Z7KquntmqpsgD5m5c+/vEl/EihUrquxxlKrl4OZ3CK+PEnu1nLejv3LsxFAFUJrkx7vbvOOZ5jxD2P4xbGi38KYtRfmiWcq0M4F5zeAVyJrAXCyulAjVAW9RX+4M2B7FUy5VS/LKe8gAHFfVzc3y65cvy/PLS2mShfHlnhVsVMMOoUwuISh6U0fdDbDGRF00Aa17qrMWJcViYsmGmiGeM9ZgQAKYAAoovyw6PRnzCsjVSdcNDmhXZGcBTNIeEQxDaSg0R6U7Ku3Ro1hrR4FuYKP9+nykxhdkRY+w9dSIUtMCAGxkqb0vywk/E2wTM4sAU7HAGslYg2sqC72/eRdr7U5aWQHYmq3W4BqsIktF2S0U+1msNfx3GjmkLJTjZTeMZClqDF2Ca0FiNK7yV7jfXBbabELop1rzyk53Oq3yrMT+ITNI578Yakmm6egIC07sdSdMSlQ+6zDJtRAt5XdhRp+PmJf35a6aiWgfE1QBK9qyFhNcq7PZJf5b5to1VkGBa1UyPp47QIjBtZRlx1ZVMsCMl8hO6IwSmEipD69TMfgaXFsnR5qxlfNCPlr7owHW4g8L3MrfvcfN2iKIldJ8l05jj6ehVjVn4mtaSqNcxsGGjV9KsDvSIPELueSj8RNdvXUgGN9TyRwHIng2xwDYr2G0CtiNb6kkA36XILtB0vYbwlJLQD1B0cyR/POcTU4O5Vzymg4gVnpcPluYXLLesJiplmewzlqkHXDWyGds6Y7yB+uzByBlsxYJm/hC8cGbWWr/NYmSxCfDv58/bv1R/e06sJb3fQywffAh/vV8X0CRAIITXNO8q/onPhzmCfb54hoboKnWzEZz7dt31sAzYyOvKe0Z6+tWklzgmpLyAtdmorLi0nRXHMw1QV1OLnzvhvz32k/2O+fz1c8FqupNstndnMkbyQ34lLzTGjdbeHT8lL2Qi9//1qCQYjH4b6ehg9uf/dGjcSxd4ptxmiSI1VrMoTgSArnuxAsC0s6/wQ+vediAw5O5hvfIzdVZco259lcBrglPMxBjm7gGHDv58yPLhEM1EsIFfn3jzQWuORsasK8pmlqrkd/CpSLxUknwzfWvld1ubUWmNY0Q1pe4Dq5JmqT/dTIivsEErfS6OW9a0386uJa9dW1YZzxawF7IHxtgeL52lZT73//hn5/FPpBmThZmguI4z3HgyzmOTpE7NAVZzkCkwQCDNgdWyQrEeOmm9Gj5bPyixWcnzb/F6ONgBFxT6RgCfZVfqTuoghHdf5ggLjHbqckB3gdHTQeqwQYfADYtzo5rcrFZoePyvH+p4D3ssGQ+K9vktEYj9tIboqGEqDJ0jMgOE5sgjoPOQTlOyCQoUNQzgSmE8rkJHIjg44DZFjToasp6avL9DHr9K5kKFIS3rpXmYRwucTxc/iFmT+uiUdTcDReyUONM8TpsHuHW7u6eOsuwyvhaA6M7o0r8moZ6HMgxlgFeudZub9nRVQCxyhFKE07wuDOm3qTZSQY1A7StN7uDCIpXWyzYIKIOKpeSjdKtMjrJvlqMPcwNBJcMMA368FnMBBNb5Y0shYBLYSJSuHj3SMFmsAEo0n08FKMpwOpku5C5ggPWJYpoRhDNPx2gKQsFuKbGA8h6nwH8gFGEdcmOhu983+eAawzEAgwJYMJ4AHjE82M/fXr6JBYcg/vWbcR6XjeU6I5NGbuUPHFsrH/CdWDGhkDTPmjv7tWFlGw2d9PFa7RHZAMEAou2r/WkYCDrPOw4AbNmGXH1rcGbsM34HAP0xQLL/oR+4wlaZBZdFYNWn6kOe9gvykoLYNB+kjaXnP5k8+c4U2+N5WEBJDvDXsvZIET2ugAJdfyUTeyOYXkWwTO4EWX/C7RwJ1gxgVSmi+tQRN0acXgIgmsPOzGMRkljxprzb/aCnG97eLSB0jxLMBW74DDA4UDYNwAzJEw/Ex05qxjU4D75BfBSpUY8gyye2+VCFpyOCLW1h3AtfradM53oDgrIlsHe1ZnCTDJZKW8LGFB4IUv02QTjnrAYuyjasQWbjfqe0AbEmePSv9x/xjigKgPjlHpWUJFmLl4DBvnKuZEBHtltBK0u0Uw+IFlwaxVhPYptuCy//+WX5evzc7GNj3w2lIcKRCF46vehDIYswgCXNFrSjeJ+EGrD9fHwCNv1yDMGjFaxBgK+Ex5t9hbOQfsEPEd4vyjNdCWD1wsb7+AerFEln8RBhlkwauSTMs8AbPjv4wDY0MRAZaFgrb2eJXjOLqAoK+WXO4MCNOJO0dzmNfw53f/MquRUeGNK8+q8YNUAXHu4UzdestDM8CWQRlabmI0FqLGhTMA1lTOhnBgAWxjaAY1ol6yzB9uralvfhQHP3FfYDWHqEAQjM0lghso5dcalIUX5XAHXqiRUyQTmY+xLC6jTF8HOyHrU7cxmAPa0XE4HMBVzAoYgwLXSUbWGJM4CJTbVaCQ+5Bq8ke8Qvwrjes13ePr8RB3H+C56joAwBrwqaNIZU/5L2CG8tvYkgbEK/lwiaC3adfDpBhRu8BEfG/cRcG1m6pO4nLY+8zH924wBbbOTWyq9lV9B/V2whWzzBPy3ZAXBIwYyYp4mCat7H5UKSdRuS3sM2K7vzVIrw8His5mdgjGPL54YAmfN1ESNTz3Btf6MTugKhLBeqRNc+VjNbUqPZVCyxnktR6EK/LQoBNJrPSixJT3N+J8pZc0ZDtAZ54+sWgOmM9CueMDnM86KSGQkDuI5PJpaJHDX842y0ytB5/TD8+xaS5eag3nt9H3X/kTvjWuvWf9OY4Z7bXLMOs3QMaXeKV70mgG3/Zzsg4z5NrhfgyV69/ydkqPtA+LvSki0vmtiDNiaCtzzEL4hj2DdHu/DvXRYhP2dstCGswx1bphqc64EjGgsDYn4u6vFMtJJvDGuVAydBGf85gY5PS9FgJAPqnNTn55GAH16fX/W+b4CG2JPOgle+3TYfo2bTp8Ae7Vui2WnecRzpRQ0wF3uSv8tO8V94ViNXoP19b71BL1Oe80ofjWPddOoIGuv2JZzDktXeXximM4/NoyrV82dw7HRAH14JbnXRuyzBxJPjvfP/SNfrDs0b68+wbWP9t/Hd5RbjVeY8zS6y/p79k1hAY6N2q+xXRljnTUV/dfe73OX/figb21KbEjtQ392+0CzbL6Za4ykBtHh5v/4h39+RqkJQZAxedHEmsYvBzaDd+uASVtCWkEIgHBDZGM8qBMTFgRBGB4KNnJ24DJedShWdk/sER1q6TAknQ0x1Izmu1wShx5L1HwoNrgmMCD6OQLTHtiQQJpJ1nHxPOC/4bDNjpN5L52Bm4XZ7xeAa2wTLybBXPSV+To7gHcJkg7g7goFlkJARjjNEm0XO4elS+8oW4GOGr6kuYa/I4BXB1ToqcnwCDxQkETgwB3BAnowME8JUpU7KvNPR5+BTwffE4yLDhC7Onnc0/I9Gm+9MVo3KBk8OCNgMzDzGfr+hkZMsMogCBd2OR4Gx5LxHFmLbCiypZ6eitk0S+lqe+fzvL5zH9Tysu5VZ1zaKVLWUgBbMloMPKJhRI2t4SCkVNalCmRLpVTVbCqWs1RJobJqygh3OSauKeaa3v/49LjsHh/pcAFc2+9fKluFZ6xSMuGyPigboAy4hrFR4wEDXwEUsHYQAGGfApxIIw0AFDc3ZKMhqMMakgPv0kuCa9rf+I6xRJk1y1PeXtkRj2vJJaLVjdg6dATeqcmHclg1L2AQHgd2ZODigE9w7f7BAJ/HAPcQcE177YbjxTUVUWsHDdl7mL4GyxyskRsmJzslewKkMB/Se9A9yvZhD8LmANQLuEZAqzrdOXv6rjllCRyBVUSkEYB3cwMD3AEFZegRiMveENwycH+ZHRbI0P/EaMU/BqIGx6dN1J4WuMuSVDeDoC26ubXuo8A1zK9AWpWbk8G3e2B5HYCMNHjhPAwhcaVOFfTYiGje0zjA2X4GhZVZbrFejrFFqxPkdbAnPZEKGMOkNfgVkJ9QTRxg10tVsMJgM/MyRs9oG8Fdr0uVNDW4BpCF+4Ean+ieKwa1AAp5NWSOGlx7gC2mYxlwMSxm3V9stVhecn5U0j9KxiJKPJ5DDA6BlQR0ANaQ6ZPyVH6iwXCU3UF3TJ2SAZr9/PMvy/N+v5xv7ijWjzl9gei/O2oW6EKASbR8jJkR/NEhF8wuzzNs1+MT9SHxJZ25Weqokkh0yUR37AfrjykgMtOZbIJ1GWllX7OunPqk6VPEYF01a6tBNxCMX5d9oiMomg3x2dg59I2MNDYvIPvEwBpBHv03y0MxsmCDAlBzox4y2AjsuwyDTo2Ca51lmNPzcsfSUANlAIjMXgT5T+BadNfWgJq6i6pbKJlr8RXMAlayQGCl2L1rVq6NX5eQWwVAjqLBy6osSImnmedVKummJAGVeV6YAUqdqwbWFOS1rhvH8oTki61V9nc0W5VlqPJBjP+eunbn5ZaVAWL/JwBGow7txfhpGvokLOq8MVArv+eymxue/5PBtQAhEvkPe61DzBk4J8kcwGMyNeSMt25xyvAVtI6s/Kqkv0wif5jgmgK9NFEJG2eWw6s0uoKN2Sm1mOPStUtCScmHblhRDLrScuyAFc+G1/PM0rL22dPPkjNI8y4fNHZWz5zgKoHPYHH4V9KmlL+sc0+JEvkG8mPah20/de3fGRQOAF/j1p9HP7TAhWZ46h5TRqWbgv2B/83mB/QrBKxJCsO6ypQ2MEvGlT8E/ccJvPIPK0LxOBpkDDuaZ7E7xgZc0yv1/HVebYCc/G09HltgqwXEJ3A7brV+nHHgKvDcRtIjlh1QVa3Ha9fmvfoPhmyvvWz1uwmWbQPhNZC2CcRNJmbicEinhO3LV0f+wyB5pfNGLFxB9nj+DvDVPbtX+vXHWYNrTSpZ3X/Or2hPGVLjr2+Le18fIF8p2obaf6koko+epFPkTbo8P6dTGIUcitEQR0PzHejEe4n73mu7GyJ2hVmXpTZbOeP+PXBNFWFJqjZTHveHiivopcPvhp0CK/35+Zm2CrHHZK5dX+dO2tlWagx+HFxLQ7+ww64Bvbnmdxf5By9YzcA3ANwJrmW9FmrahqFAf541oxJonnF5+Y+Aa95CF3e/hrkcI/tVppDwvya4tj4jZa8+Ys9NoEs40h8HrH00P3MM55UDnuHzM9+Fl2zBtX/zj/7chRm+xGCbxHHgQ9uB5c2QKXAsPSQZd21sscgAAj1a32WRHhiZGx1QzUMnpTq54QBUDNotuq0ApUG7DK7KB8VckwApNlaXkMU5UZMAlaew6x2DR1NhPVBgZsBBxYalxlQ0ZWyYMbAoiXk57CvYEuCg8SH4yLKtZBJEKQfTCK8h44wloI0WY+wCKpAdcQttG7znhZ+Vcid8BK6NYAXGBIc8rsnSDIIbAP9kUJJ9ZTlqns2gJP52OEAz55XGN2V6CpoV0M5scZg01H4juyUMFzlBc0PQuFvfhpphYD6hdBCae2bs5QBYH9p2rsf6mY7CiFTKee17vStwTffeOlVxOspJdYfAMOTEBNyJleJys+l4hBHD5zZgWcwiMm86m5s1wHVpsIxOaXSHrPPHLmf+meuryiPAxBBbDL+jbpDBtadPn/iM2D8C1/ZtmMJatE5THIbMO5sSEDxF2ZoYVAwjEZDxEE80pLLQN4C+dCpPvB/sEbElMEZihsqYhLkmcC3r+KfPP6nDrYGozBM/z9n9aM7hNQTe3YRk97BTEA4NRHdRpIEtncTWGePhcH/DscSzikWpZiaY14gRY6wAiGCew3paO6MGnmv9a3/SWSxWqBiasFO6l2gtymYq+FAQKMCoO52SMXYLRkwaVAikJgOUnZx08Myx0b6WTlRd6z4JAQFbBPvHydtZvbUbFwacwDUlE7jG+GazUxLQAFwz44sBz7KwhA6aa3BQMT9cBwAWWWqtQBevAVATJittnTWw+Py+2YjXy04oeFJW2d1hMw5VotuaBwKPRuBVgvtDr83lDTow35fnZ5Q5orRa3qoCb4nsB58UaJ57kIYX5yfDyG6o6mgrEfXu0AtQimBmZVBxpnQDAzITbU8xHgSo8R7ck8HaN5QRY096zRA04Ni5w+GCrrgvHFvdlx3mUca86u6JBBfOOgDPZk0uTpxRE+j9TN0xnGFfATBh3t7Oyy9fviwAnZa7BzK0INz/9Xm/fH3ZL88ve4KnWKoq+9R5D9kCls4a8E3ZAQNDBgQC156eHgnQPz3ulsfdg/TFDDA9PtwtT7v75QmOMpuhpKzOySJrGfEcD2t2xW4PM6EZJvhsrMk9vqAlB3DNOmr4Gb+HE/6yx2tOLvW8JXCGMSJD2IDx6SSgB8/+bgYYS05ZRgrWGvyeCa4Z3HYwLHANjqwBT/48wDWWilpjLaCbmY0wt2S9WYtNTRCUiJssX0+JtGPvWudKOnvNEqMiWyVfXB46gDWtj3S8HkylKsNQwBUAKg0QLPNlRmdUBQRKAIRU8xJtqrBZwzoIaBO/YAWu+axca67JX5Ikh4Cz7Fee3T5nuO8Ge61f18znJ2quCSzuZxc7SDZEXkieV9dsXdeAQhUkDDAJ8xA7NIPL+DUdiPWc5ByIs15+ywDmUi+kMwJ2U8BdtNaKget5J/7OINvP6OYy8p/9jJHPSDn30JITsP9qgG7NfqpnMLiajtVivK1lYqZfNX2/vDYJnwbXFCsUTl++w1pvNGMfn7eY6klaWmIiXdt7TJsBxtO4WB5my1B/WOch9g3Yxzjr6FtYQ5rAI88wsLj7fd+L8zQW+kxcX+y1bowjMGgAshtwrZo/bFha02fejsERwWkAACAASURBVH+YazlDPgoqc43t3+Xfzr9OoKSBu3VcN0HY9XvpwgxXZRUP+KUr4GkwV9ZX0n+tA135qZkHSglcAdeMNNT76XNWGNw3l7UxZWACKHGcrb32ERS18sgGmDefYwUNeG/W7yhPgY1sgM0xXfkCFW/KdiPmZLxYTeHM6q4qvdyptSJpH9xt2nzxH10fSWzmiklUr+Iod7JPTDLn6lvgWmxwg2vqOh2f9vPnT0zmf/7pN4xpn79+XX73u58JrD08XGdqrte3kkK1fmxnZxXdVk4g+wpvu3WH6tU8DpbT3I/X1uy3fjfH77vXCWM862IwirefEdYdnuMauJY54lnkZ8l5lDVxba9+tCe/99p5PxNLqD1nyaxpC3TetX8y//aHjvNH63xeM+NQZ813ykLzupv/7R/8l+dbs3dYyjHuLgwNOBT4x4DPneM0CQ4Kq0W2kUYfVCmVxGvDwgJwlAXKBzB1cpYwEtgCyGRNlQQoAUBmkFyaD+m6VAelkU8HIcl0EtyoTpfqWof//vTpqdgo0avC50o4150SqaHxRq0A6TfJOQGTqzSumDF111CyyhT0KzhQIBIGnYK1u0r7JlMARsDpFV1Ds4AyKQK+xOCDTpOzmDzcBehF9H52nuoF1IcdABAwoAq4GAFtjM3cVMUyMmsrXdmKHefAmE4fA5Mj2QJR1eVhGnYF2QACVZh5DRXYzKNmKaU0QbXiZDj5wAiIi3HYPQJofKdmEUW77xTUAVAhgwnrL5pGztziPvXs6qqar2IXGrBJuRkOUJaBHRQoJIOt0jYwzwxYGEQUC0VOk9iIyubzc8HshM6dNcsCpIiTpD0E7S0AbPisHYPTJzrQLHc6HsyCTLZXY0iDGDI5a3S6hDPBGEBxOBsU0yYTig8mnS+Ud9KhRbAvzSYwpcB8Q2mN1nsbtQZ0xK6K7oxiHIxvynPMHmCwk2yar2V2Gkt7ASqsghcxd/pzlG3O4Qfxdv7NemKyC91kBIO+clJH0JDXZn6S5Up8xNIYaj1gVCeDVqBF9Af519K6sI7RChCM7ptKFsHAwjMQiL8Ry2l74F/7b0wlng3AY7LvZL35mYpJZ6Ok4Etd68hucXm8DiWzuAwEpzxTotMCBsNEIMDHRhfdKIaluC77I7vBujTc0wZAyHJzR0xcLMB76cm5DEEMNgFHmOsqjx8l6gm8WL46Ok6HqZVygDBK6ROwzFaOr7ynEP4AlMiWpFxYtiDaUOlU7IAhzVEMvtPuG0wL20F2OIwSafXJTiOzqq6+ZByyVPt9uQNIW6xRZ5NTnjpKLMRYWGgLyI4cNprQqLOsYoRH2PtVovk7sZjIoltU7ogST4CgLwCX4IweDmRuAUh7NkMNZZAveM3htHx9ORB8wtcJTC0yuAa4Qnus4L0YLNEiwr2z42VkB+6WTwbXAKCFrQZg7dPjw/Jpt+N3MtgMLBLEM8ghmzuaj4zy0Ur6+Gxi+ZsbG6ADKHTX8OwBzDAG+71AN3azPt8QUGQDA3YClZZYShuBnUV/jWOZZgYDXPPJWkzdsFu0+AysESwTew1fYepBh43aawgK2NDAP1uQn3prBt4YvFQ5kHPAJnjjTGFp6IiDy0m3neG+NvMS61TSBNYXNWAdlmICpnJmHbDqGmapl9aqfaGsD45fs4kKyBnbsRIvLoknGHd+V1no+5ms2Gg/smTRa00JqrCHxdCgnTPbIjYxsgTR+ouNz5jcPbjjsnikeiYHtoIRTX0JY2CAXCnbThZ+Bo68Pink+roGTCiQaNvPyoSHB3e9jE1c+7BixCqBSd/YwXbZRFd6CMA0OO9zW/67fAd23maSQNfj3iodX2nmRfoioGTLnujcLqNaNijM5DBGGlyT/zlPtQCiBv1si1UKii/7LW4S0+yaZqMo2aVrVimomTvlb/sFeFmqBfIZTLrQvqazacDQLq0Lk5HjM7Qvww7XmjYLcLAwNP/rUrPpN02/uoAQ+zB83Uja0oKTeSkGslfUyg+Lvy7SpJ/DLGXltTRQGa9t4D7vJ2f/hXzLLDPP7JcGss9KbcDVvc1gvT9HzwHhmG/9m4H59wLoq39PGcfwWfN5ObHCCpzzde1azs+tqrtqLmqnXyz0Adr2k2Ycpmsiv7N1qVdzinkdjYomCKEsYcCx1v5Od1D5PgbRRhfXuR+zvyhZwqZRvXa5v0YzkEpSVhXR7DbZm1zrKOuuf78CUMzyXQEwm/WjMEal4/gKeAj7h5j9p59+Wn7zm98yjv/y5evyn/7T75eHh5tlt1MThFjZNEHhcFVznbCPth0z27zVHF0Bd1UTstZTm2O3AhiD4m0W/EeY8Ry/b24S3YL89SvgWq7DGdgw3wIcznmaZnqCStfAvo/uS0u5sYZ1hDPskS+wBeD4uaOktfbCuK4fu4za6njZvG57n7HlNFcDqLv2OvxujoOGMV3QxzmWZ8lFMBf/5h/9zfPdPTSroFkWRpVo/wQfRpkWwYX9ngc7gIsMmgJaHVJabC14L+E5ZZfZsph6IBY3HR1wlKXqshgysMbrAqg1wNZMK008Pa9irwX8EJAlOjd1OlwulhWJgBevgWi7BJpv3MnOLBg4rAT7UNplTRJ3rYvIq1gYYo8lQOQkjBJCHtRkIol99/T0iQALQcTBBsN9vS8YJwV5+dLhLBCjOrBF/8h8C1LZCchoqSmzq6AvTgUzZdRBAlC056Gt1039knaemloMvMUBXIAnd16DI8bsPFkqctYBruFL+jz2I106UIwwrAWytS5rmONUpww4TmUy0wLDwDprIDZMPbzn6RPKkVBC+yCmJdgLuB+Xt4bZpDI/lduKxZauswKy4riCuQaADhkSUq7TUt7lrHR2bUADtEr/zbpP1oWSxsjD8vj0xHJPzc0bA+hiP7oUDOOHsST1+TGv7W6OmEcxXwTaOR8qR4ygpX/ve8Xaf7UYOQS1Ba7dSmONJaHSW4MGGxgTeEYEdgDXZGBSpjKbiVizJWs1wuR26mvfGhjgf491jasi+AFjLZqENH4BUet9Js8a/aJjCzZInN7qSrhulEBDOLKW2U+0I2ZhKWMpxgfL0VCSdHNPBipfT3KSgziXG9kvKIcV84T1EQ2IgL/KzAtkZ5mJwTWsoYd7sOmSsQ4lPQLO2PudzSaL8UasvDg7ZS9dMq61hrmXmDb11tIyziw1BXrRDHRJUeoXwzDjPgWrMGCWonXZNtsKl5gK8tAYA0yXU75UmXvA7QLXzNLiuFiPqJtviEWYQ6+DrXQ37bUueyhQmwGZO9YSuCwmhllWAQVoW8UKlLaWxKfxD+eXymPB0nDjiGj01XfrOVpGAXMtoBdZJiRJModqQgJgDXZejOU7Atc3AKTe1bwkLB46Pe56xaDRpa0xm1hXAOaS5MFa5XhWRl7i31oXaNxxszzuxKjGF8AgdsZ8NWh2OCxf+XVcXtiZEbpjANzA5PLP+O89umsi0aMyydLRip6mjlw54xXUye3JHIBpFW2xx8eH5Ql2++5m2T3cLWCtCVh70HeDb49kJbkbZCn7KhAnw9M2JMBF2CqZVyYreM9gfwpcwzNWc4NjSmIBOEJrzR0uDUhTu8Y6ZADTpCmoceTPnCsx3NQ4wQ522JHWsZmBMOZE7F2VeKZJAUtCA66Bxca/N5NNoNsttfo4jgbXZCP7YMXYSBdQzL8EjQr0dTIUsBY9QL5dSUwB5GAxiuXBAIQ7w+VoSfSxYYLL10qfVTBSOoRL+yel2oMhNQInOq22pfFRBK6d2VziBNa7WeX0AXJmYHzcgVkaiGKjilVdLncFtWKvdYImn4XnIrgGu2/3MTp1F5o6Tljw97YX1FlzGWj7Zg3CwJZUiZkyyMWuiYPe4BrAQVV8xI6RLWY9ISUzNA+wsfBlMFey97L1Slo4acNn9tgY6FG1CUqn9vI9H8za4zwh4WdmM/yRyF7QV9F1whxt8NGjTZu3FoFvaYIZVGet6n0TwMj5OME1rg03KUklS4AasRzTUdOBZQG5jjFmMGv/B+skupwB19RVtiUepN3UzQ+mhk7YZp3QV/l/7CzBWWosSit4HVy3P6bAUdGTxrpLjCY4lTitdYfXjOsAcRnPaOvhc2ueUuYWrDcXrYt3gq7iqPLzBjgy9m6eS98HQ2iAa/FJ62PK52tNOxAtvsXy2wbd3wPY1o+WtXcJ7HC8RoJ8ztV2bcqk2BJuIvj853uYa5sMQpJj2/ue40fTswGU5j1EMxHHoPysdYm53OGAzlqPsA8EWgpkCEifOO+SWcp4O4lfl5FnPMvfnIw5r2/5t7YF9s3bvm0Xm4EtV6Plr9t5zroWaK7zI+QH2kDav1fGRQHY0KAIlQq/+90vy8MOOtzdvT6xaZI5IUJo36314S7veG2v5lwiEaQpX4OKAdi2+//y2l0e/NHn/tDvPwDX5udPwCvXDIiVCdy+5o8G1wziYVwumH8XwNclOKnP3UJyH48E18uVP2/X1bRFlARLQmTc77xMxi/jMAHKb4GH9Tl/8U/+1pmlLjdyxskCcEkaXoQFKf00lRsCoMCH/va3f0YnN0F9DEKX7kTbQfRrtVJXx6JpeBX8zs6TER5fdwhJplCaFC0gm2A5wJq6OtnJCajgclKVU8zSMgMSK+F1TWpAAYJO1SEOz+IK+8HiKeZSCb0aJXZgD/2saBmxFPHxafn06TOdRNy/nCVk7MAEwM3TVTWwFuchmUC3YCYYZlDgjNJbvR/3EmYcO6Fa+w5OFXVm9i4xSolbGBnF5lsbi7nYsqAUKAvkIVvMgF1YXzBeABIgHr0/7CuAjROC7wyIHEjKQmnOlLl8c/MGlWwKDNR7GFRgTY5yzuhhBTgEIMzywsFcK5FcdD20IxsgEteDw4n3JDuyBWT2pwOBNWRI6PRSB0uC+QThSMXWegp7ZzK7KO4clhbm//Pn5dOnTzQKeD+ufXKnSLyPjQtclpDy1YwbXq/MswTrM650deAsGmAJACG2pO6XJZtnNCowAwL3W1pramSAPD4DQOonSkS7wbVolYwuXqXXx4LnwnM6i2MGmxkp6XTHvWy2EuaToJAdWxl8saVUutz7PgHS6e1o4WWX6oxy8LlWpxGNnVIH1/vlziWoBcIRQMYzqHuUGEj4HmFom/HohzFQQICq0tTYpqnbqGAAZZMoM1HGHes4DILOhM9svx0md0rSmhL4FB1E/E4MBekm3rI7psC1aBiyvNgdiGs9RqdH3VCKhclxLU1Glxsx4uSoDRah9ejCsrJ9nGB0GIi5ZsaXgKBZo9y3LuelzR0aCwHgpfmjNStw1xqFLhOM7c16KWcUdrU0HkHxsy4KGsWMjnSExggSAewTuEYgJJ05yfwzW200xFCjFgVruAaSJir3VxKCDQ4edrIrLON/ULsdAHpgnuJZE2Qa9QgDYwWupSnF6H6VsYzUwmRqqHRZwvkESMnYUpnj4fV1eT6eCKp9eTksv+4Py1cy2V6X3/36Zfn1+WXZH8Vie9m/Li8HgE8AjwScsDQySR5ope1wlvb6mU41gTDaj2iJCVADYw2/w/enezCMVRL6CZ27H3f8GSBcOmPuHh4rSF0B9QzWtF9YRmVQqFlYBtde31kGK5baaGxwTFfQ9+UAG27AqQX9VWAXcI3Aoivoq1Oou4UGXKMsw9AFjdYozwUCPGauGVyDTabWGhlrt9ZkQ9dQ6ayluQH/zpJQ2XD8PJMU2p1nJZpcViu/qIXzFXBPtqNBL6yvaPW4pEj+WbmI6g5qVgXXmtk6Wne+jmPQKhmNDmKJ3AtrKm1YJ1X0HE5AkJ2O+XhfTihb2YX9KnCJIvtsCAG7rXMhfqUChU7SJUETYC3VChkXPN39TqAd2Qy5/8FA2vr3dc4WmxosQSVl+m+y7SnXDNCcc2cdA3Q5Xf6e66x9UMuMYC+DRQq/6/XExLcIsbKJSJqs9wj4sTqv6acwGXpYIDMBcI1rwpp5SjDJN2ajrSQdXCqXoF6/d+AzyszW2m8z2FQQ08DNegS4N+hLC/yLrEK6aEZCYoJOWEMYA/1D1/boka3Ph4q4KsFkv9O+55q55kZHg+WkMuouQWpwTcEf7jGxDH0zJzzSDGIVXI/SuBnkAaDXGMwxXbP+svYT6wjIHklVr2Ge7x7rKpsK+NfqCesJMDOu4ij/da5D2vUhNF/j7iB4vnf6+FvQYQJxHC/onPreL27qCvvkjwHXalhHmbL89D5/cw8T9Frdzw+Aaxc+ZsD0DQtsXpfjNsC1XKOC+uggouSYtk0xU/+z4bIGspioqhxKrKGEQED/D8A1J46lx6xGRStgZrAps5e1JuWjZp7nfM+f5zPn9zM2SrxUrzNglfMFz5R4D3ae1Tunk+JAMON3O/5uvz8uX77ul8fHO4JrExgP0SQ2T+u07dKP3Pt2/XVDDsXM2gfeHf5BZ8F6P19b63/S7/5IcK3syQAH5zj8ZYNrHIeLB13/JvZrtca/MzjXr6s3XVuHwRACPuf929fWPqwKip7HS9t2eZM3f/FP/vZZWSuBUupcJv0c/HfAtSDU6oazLNBWwuDrQ4zsV+fQ1tHJjas8SeDJBC40ADj8R/YrGeDUDtP/ma2c3XWssnMqfaK4IxFJI/UbcE1BfVqHJ8AVSJHyRjxnKKgSr7YDn4C0OsP0c2ej0skyQ602FJF2AFDafGAzAFwDU4rg2nJTwqkcb2imoCz0hI6QLUqZ9S9hdgEDE1zDM4i5JseIXSajXUUm1IGsQ4BdKGPF5E5dJJbHDY5qLXk71bWYIuaddYLPKy2cFrGEg3Y8HZavL890OvIvzkozNGz87RQAVMJchJkmhqSdnJQ+Wlfrgd3EBHCp9MYdnchKcot5Oxwq3RPDIwYZgJbKZ28IdGFOmD0OYObuhBjz/XG/HI4C1wp4cUlcss1hrmU8dGj3vePZcb8IuCe4hvWBezm8vFhnDULy2YMSyycDL6AkBD5Z7ipgrg6slINE1D5OgcVNmd0ns0f19mqM+C6dNZb/vS43BACh8yPwjcy1BwU3BG3MGNJhYiYlgV4eu15XAvNmBmc6/WKfdodc3AvKHfE8BAwoFCz9K2b0DYZGCzCHwtG6j7y2Nb5yaNe+9dpbG0NpaGWNZI7CgDm/QXw8gR1Akg5atW7DEpCDDSAmwqsp+1YSIA0PAMBqXYvREGYUXqOOeCkzrbJXoz4BbHJ4Y30GiMdaxlhQzwuacmB4BFyjHXpdXl72fD1sTcqtMecCtgwIEwhR4I7PwRoXIyv/lGlnls/8yOxjgTkKUBkYGdAKH582RSkfOXn+OSD0qkPm6F6kRI72AIBJBXcad4GVXSKKfUdQIwwVd5SlFIGbJkw5YOonmoVs3NDjL1Zf1qpANeu0uUSMIJyBC7joYJ0K9EzXaZVpUPz6fsdybjJsyf5cyBB9Ox3EXJOnWplrMdhSXi4wEf+a1R32ppvYmAW+Yldwf6qsm6X7cDqhM3Z6XV5OrwTTAK79uj8uPz+/LF/2x+Xr8XX5/ZcXAm6H1zMBtsMJgJw7PnLqWJQph4UAOpiXw5kcnnHyjhHiJzsYzCqARPcAlBaVhbKRAQA3sdigx4avJ5SHupwUwCR1NKssS+s0IvXa5womCIC5/BWlnWSvocQQjGM45HTKxWZj9tvg2B7rLGL2dro18irehSVqcE2MNZXJSnMN30VgbKa5aAMGbXQpERz9FeaaWGso+0xpqJlrYK9V59Aw2TRW1J5NUqyc+IDEug/tB/lJATYmcw17QHGXWXreU5EuYMloAWbqtoyvsCW5/10Or+ccGm61Pxt881HDcYoDHYBQIIUAUnVtPS9veAYkVKocW3IaKgm1LSNLL4FgGZdKwM0u7JIjWINZ94+q1ghW1GWhKCfv0r6cJX2GyM/QmZhy8kYvbPaVKPW/GZitgzTtFvnEABv0TJXc9T1T346SEAbX3l7JZodfjbJwstYI4uZcTTfuVJG4OdPrqZpihQFL39QMe57BlA2wVlvARtqaZu5NZsEcn9jn8sHTgbvYCNoY8z1awu54H+kMg66wwTY6AmYN2sruiqGpdZpy9U6+1F8BIpqNJXDYYGTFCU6e2MZ3sBXQNfc7GXc6E+dzYG+oiVV3JS+/13uF4zOOVuki6l+tp00w3uCamWvW2KsYw+8N4KGgsZnwNW3+oG1gmPeNA7+ted5jdvuIw8uuzPWcaycmysNFOmAG9JO5dg04m/dZ43PtJq/+rmPS7XqjLzXBtZVtWLMqywgaBNt+VKLAwAa8Z4/ZFrQbR6TY3bV6Lx+ANsAMSIH/1oYdTUuyB2UvVHUV5hqf0dqA9bwmZGwBn7B/4S/yvq6Ba1mT49n4uWYMz7maseIWTuF+LYa39u6H4Jr9Ibjw0UvHuZbEa3xUAmY+c3DeoyQUmmsEvj20s4qLa3NVkbxmSc199a3lBsZi7W/Lrn60TrdreV5Xe2oDMo1Y/LtL/o8F1yznUXOUDJM/8C8DXON+H37j5bPkucdZucpqfcRg699/q/HGtXEnCWUy1z4A4TKXduVWIHKum/W83tu25//XP/7b59aQUdY93XoCrrGsxYKbdPTPZwbDE/kzjuCDU85//nGA2bVMwXMCqvUC645v9b7op20yJFsHJGy2tBCvvxe4JmcsQtHKLsuIgt2FAw+MLjJBqvuknlklE60lpG0wBGRTgpEufy4RjcHA4Ot55fzes5Rxtzw4aKCDU38XKAEna3/4apHzUXYXTSk/ywTXUqIkEXRZDrFnpG8A8AbP+PLyrKwfuztiTMT6aS2hbAXrYcTADccqxg2gDBw+rBkyYApIUskSwA8IR4MpwnEroDLsJ1kF+aDWFzqiicNRZVUcKzjAsyRQgM4UNVaAnzICMw0jHGpHNZ+Pe0eZI3TapGUUcE2NIgJeVJcsO0oE1txgIqVxcN5ZThOmp5+lNp4NJP47OiITXOPaW9TwY4JrGMcCegjIaQ3QgeT+FDsR/x1wLQELGUPWTozDIkZbgFqtQwYbnts3MOQAaAFcox6USjXzHYFuhdUG0wvsXWmiCawDGCcNsAaHOT9cvw4cBluU4FqYa3B+Da4JMHVQVQzLiFjfVOYzLKPS6xrjriCwT9JohU3wlQd8gEushzeUNQJc0/qj7iIz+BKRhhMCR589RTHetyolFrNSAW2V8C3qdtTgWnd9FMgmbS69XqWSYYcoOAhU4e6c9w/uICyGp8pa3LDhAeCaNAYJAKLj4/6FmcyU96tMs0spmeE04xEOCJwOlT5nT65BNXJkXDLHewW70KWBVUJNkE16iokv10+igLS+HByEuab9kmAw4JpKtOlmOhANUxefoWB0aPKcUZoOcM2MXpfF4qnY0gNMCdhd/IJlvwBw5K52cKSEkJzbUV4nqhttVrrZEVzDGr1VmfqDmWuwYdIQdWMHjA1KuqK5Nr0zZ4gFYrcunqQUZCuznidbN8FgnU2vp+V0PKiMHc0LUDIBUM1fvx5OBNd+//WF378cXpdfX1AW+roc39DMIGWQAdW6dEhrUuxUMKqEqXegQCYbS4gFElGNzuMK1YUGkVQOKeYWMtAC2lg6+riTjQajDc2FnESLJESSZAwKZkdLJLJYEvpapbAC11QSitJQAmv47k6EAMrAsGZjgqBh2XPYjy4LZbdQMqsErrFb6AZcI76WDuQBXqzYOLaxun+yBFQsPrDWqKnG5gYCIsFeQ0koftZ/m73m7t44u/HVTDn4JGpWIxtn5hqTHGGamrkWeYasJ+4pgGzYk/JvCK45QCdzDeNjUDpsHXXEVTCp93RjgDCQGAAVw0nneEpWS0PQADIZ3AD84bOwm4OTprCnA1RjkoDAm84X7VpLjRgUi/4n18zQ+pw+J5hx7aQCVJJfV+QsA1vlt5AdJrvYSRzbsgBS9ivTKVsoVXyqK6GFQUzsZ/gB1V08DXbsN4V5jyoI2bT35fHTIwFIBfQC4wNCKxEyWJ1hd6Kcigx9AYsBFBVsyLazUQs7IOs8CpM2856gYz5Nzli9pjuKC4RsBmX7gbOUVIEVz6ycPOVXOMFtUE32z2f6iEfDmEziXglOAcxYEmGVaX5nB1btj8QMRT0pnzMAW5oAOagr8LmBwgbXLFljRrfGtUHYBP0TiJljug3u6/5yFkXqYo0QmN15CfoFaIsA6SrgdGItgMflCtXSCgAw3xvQfguuxTccvItiqP11g2ta131uZmxZIDSYxhNQugD6kqRe4x81VOkWGnuZP6Ti6fJ6ODIn+Hc56ltwLYAw/Q0vwfLvx/7CZVEJRcVIg07SY47NWpfDyZXR/qR/lSqzpvxxTwqQ2jAqKanT0iXtygSRvWQOTcAx938VXGMH6cybZDvSqBBX53nkai/Ywo5HIBsgKYDpFwkjcHKlynBly7f/ssa3wIxGsf9NcG1e40eA4vn62p/jl9on13bjld/9KeDa0MaTDfa6DGA/7HFst/xM/bt2ixl3fI+N0KuvbaBLcG39hNtPmP+dnz/YmN8AzVbg2sgYbGP3j+zyR+Baxo/v+z//p/+q1tAciNBKA2RoEwkI4iaswy60ZsR105A5s+QMqpzL1j/KwCtronIk/Et2SnKyGrxerB1oKnBP4K3gReLkYnQlsx22RhzzdrQCrj1yowJ0wveAH+q8ZQaRaeRxqHhYG2TkHVl/KCW1AFuUhXTnTTsuNCJ+Xjg3EVPXM6q8C04jat/3+2eV8rkVvV7bnSYzH3RoS1BdoGbGBVTazMnX5+fl65cvy69ffl32Ly8sGwNAykCFY3fL7GWxNkYteoLZDuzAdhLDMSyjsLXigMHRAHOETDkHhzrYXGJSmZDJXFPrd5U9pmve6KJk9h/GKg52RNOLbcjmAaJGZ+0E6MjBSjDiQVTilLSiJDRdQ2dgH92/13eVESFwa9F9aJilTAOUagFX6fwXAGyCaxSl3+2ouQYnN0AlmIVoFhI20iUoNBhw1goQuJbyCGtiuSw0rADunWILuFEiBXJ9wPOQZ0RQMAAAIABJREFUUiODBQ0owHokuCbwTaVdd5FrX9m9ZqZF74ZupFpkmzWptdgdXFNeGqAANweGHMafYH11AxLok30ep2zeAEBqPMi0BQFG8rpeswLqignh0vIChIc2G+wOytGwRwnI38ueKCsfTZcuyZTWJLJnTTOXToyCTiUrVN4ouyoAR6/HWhSoK22bazbSbAbsid0jwZmwi/PsZDGAucYGKVBmV/dZ6aABoDX7DrbIjgnuqbR60GXZ7GUEeRrvEXgUe9SlgQ4+AKZAn0+OQFhl0nvjtV0KPcE17ocAqMmEmrUWNrRsqcrlYQ/RCAIOZpUCmonKc2TDsqDjldJPvBdnlpMi+LiABFMPMs7XLB+ToJiBNRkTgWphA1lzLWxFrhc0SEliIKApS8cEeAa8rojFZbnyPcxci6C4A9UGW3tt6PxpiQWucweNBOufn8nWgqA/mGr8Op4WAGu/7I/LLy+H5ednlIaCzfa2PJ/OZK2dIO5PYf9+7jj6AXJgYanJiKEw0BZgNMystHjg+nBmVkw2l4saYJLAv4AkaKLCdhBcQ2k/OnsjAcQGADoLmRACeE+wXQwtZi5dcgBAFUCaOnoCYFXTgnwPsAaAjFl+lCGCVWpQRb7GAKQAoLrLKoE1suPc8MDMN5aJhtQz2GshMRBfKpGfaBcGaBSwtgNzDV8DWGNjB7KIAa5Jb43lodCQTffakaRgsxpEwmYUi8lphpUtOEtDCYr7e8reLOg/GWtx+rWXVA4qxlsL/0dzissXHSntiwT4Ttlosfh4e7LZPFfMslaDJDEMb6CF9nDHe5R9c9k/SkENrCkhGDZaynLk7aukUMmcdFaNxkrsPffbkAipLqjWCGYglYzx0IoN62hV/uuJDjCPdYm1XH6rstDe4gGS8t8KUci4PB2V6ExTHh9iTLRRl9esLPtOD4/QSkZ5OsNfJ0kcxuTzqtmSkzbQsrNdksacxi7gmtiJTgBFRsJ2aII+l4BKg0zxu3C2yZ9sFneukcqFgHHR6lQePUm5JJzWZ2IS1QFvqhQ5WnFp0mCQGfcgH3Q9fhqirCFrL42QsYPEBgkULDnVmODfY83PcIL+KmvUc1ElnYPCNv2bNbg27m8rTzMYbnl/5mUCBBmnEUMWC0PxV8dZ6/fnObfPrzXW4E4HvLp3L9zZDlRDXexR+gBDc+1HAIlrr1kH4vO/dBPfBNcCIATIHeOwuu73wDWfPR1I+znN0prXykgF3Jt+6vZZinXMTr/2rRxXbsef5dP20Zg0NLARfTHtmctyz/jL+C5wWz7/TAjkuVa23tVRAdfkvjTIkaTLxfxsWGv0GkfyezWDpWfY+3SyQlll54SZ5hqSAamiceLHF6xETthaSWQOjGHumfk8ARe9hGvdb8G1P2R9zrHSZ63H768LXKN0xdowjHix9zXvZxBkZhJkC3/NcQym5NMuhuHKtu21sx6bj8C1eW/fsALz2Xz/iZkyx/Pz8vOcy2s2dbWnZ/OOadPBXCudg0Hhxj2lzC6HsQJCZbKwGgp0If1SAVaCzzhXMQK3CFApGt2HcDZ7GZF0JrkiQl4HWoIxI/ESt1VpFQXK79QkYM146U6GxZ4xEQEBJQK3sDXCAgkgg83LUgmWqHWZhUp1BODw/iOUTR0yaQTh93AGUdqCZ40uGh6hytJc3qlgHECEgoW3NzlaBJkYeCcb1q3IE4ir45Ayegqk9R50mYwYMDTXXl5elq9fv1LbKwBgdH+Y4RvjFqech6AD1QAiKh0WuKYAWs0oGshwS+h3lOEc7dhEq2WKksuqCDL1Qe7DWfZdZWgKnrScp7OGMWQX2CGAnVIHgH/4WUGZmSPM5Bh8NMMnpTxcLwZrs+kofhvmCw84MR44vtbjIrg2OujyJglKybGP0ZwUZt4vG4V0qSeADpbjvQqUzVc5o4OWHTZTst0xfPiucs6UTaucKuAaD9xb7FProvHUEBBDQCaZKwNs+F3Ya56d1b3FSMWAijQgRmQaTdQ+nCVKVVoqOwI78+npkwJlgyZO9brcu52CadTA/uS/lKcyu2VHfjgSYQFGZ43AdlgJG0Yl19giJl1K/XSg0w0YWW+zdULfRyBB3cokaJJ5wv5JFzR3CvVnv54QxBhcgxg57SOGJB1RG1zkfcHG7XYE18gadZfNJEBYKqy2l24+oqYoWeNC+wTgSKdKwJM6xCbbGEfbbAOzXrCGos9Dx6nKl3BNgEbqHCkbIGCsu3dmxfbnB9gWID1KtrzOFUwCaFdzF5RFLDedteW+WDESdW3co4TZAbAkmHJTHYehLOUDWI5rExiUoLj2vztmB0gb44cSpSQ50l0vDQ1k6wWssaQdQBtYbLQ50sDDeABIhp7YuixeLRwZYOKsceOYsLxdN1oO9tSdSzld1jjOZNgRlAOriQGAs9PyZQ9g7bj8/HIguPbzC/77dfl6el9eXs/8AmstGmP4rtIZrWNqxFmHkYAaQXGwFgWOq8xbJY7UuUrZK0XWB3WJ7xNOWdLWBmcJnj2guQyYa+gyekchf+qRAVhiYyIw2qyDyH3ZGV6sCWp9HqEzKHBNXUMNsIFBypJOnekq9cRzv/J7crZihDvDb3YPWWpsYKD3YemRwRagLQ0ANqWHBLO0em2n5FcRMLtLuSdYadZfo9baQkafwDU3QCBzTePAMnnrUCZoYMMlamVZJHyUFypQcoe+oZuXcuIuhwxLR2ZVndrUPZX2YjDdpr9BANpH9EwORL8u08+jcYJrSIQ6Mcnzz7p4YJTd7u7FJDT4EeaaQDX5kvIFps6NX08wVjqdGasZBIrJspAdx4DBwHvA6cYGZJdka9L91F3fo4ckB9csZjecMPAnYH5k1WXcfUYEXGu/J4lRJaCUzFHTlzCBceZIuI82k+w++07WPhRIte7Abotekg4R8FcJsO5fCaKwM+3XmrmWBjgfBsHDp09Qn8RMN8SaiXc3RjJox6STG9GkvL/Zbo4ZbB/bj9LvmUjhWZZS+dCsrJvJhJqaowWgUPIlbPY+70IVyVoOYB8QLk6op7H93WLC2YIkMbUqifX56cSP4qheG1vgo/0ce8cDBMuzrEG4LnWqNet50X9HnmG9Ji/L9Ho9ypedfvkaIP4YTOjPuuC2OCbGlci0HbHz9wC2PwS8WLO71sw1PZc+OgncMNfmPNQcfAdci12s118BkPK3xDopuUvcE9uT2ENmxX6v7QjZxQbX9HwNiqbygXvYlVA6E8I8dW7QA5O1Ix9ePnPY8g3sZHJsL8t+2ao5vooN7TU7ANbhsNdqHzp0cw3HduQtxaJyEpPa7ekoj8oda4RGO5t/sxxNMx10tbYrYa+lpNshxGZc5jxMcC3X4vno4flD1uUYjjWoZVmnWid/Tcy1q+Bar6zanj8CrtU68BmneNNlLdl09LPqhB1bbJyTc5Dmplr9vAbXLtegXnwJYnbH+dUcb0C4OQ+1Hj94zervZvHTvvzf//S/PpMdwO6g3YEzTg1+F0YPWVBaaStwTdkn656k65RZEQrEFnbGhEZWo5q9qCe4NgEa3FcbGX32RHiZnSw9JpRv7VjKNan1dMrs8E9HVBl2ibcKCDTTjCUI3Z2Jxkk3UYE7a9mrVNRIf5pBIPAla0ogF8YOel5wFg6HozsGvvMzcL8ABJldGbXJ1OpA0GJHmm3EoSeXQNdLnsAfM55imsghs+4GxaLNiHF5K14HhhTuDwDby/MXBnK1rO20CaxUxhHZpeh9CLmGLp8AxAB0Kh1w0D7K2sJeezsr0JWzrcBfIETCmWaMquQSmcam7mfxMrgbmV052Ra7p6ZfO1wAqRjwumSuyu42HWhjGOM4Rt8L10VAwa6nxyPbuFFI9/VVbCY473f3Yq4ZXMs1MB74bOmIrUFDOuIDBBK+pXEBwIu5wTsCEuH+2MFtZKOwFjB26lCpBiM8JO3kB1yrMkkDPnK84dCAdWXHgsyfs7TW/HOxagC6ndXcQJm2ppAHwM7eLYDN4Fq6jBXQ7UBIoYDDGdsRrLXP0HAczNiAD3x/lYhMFqtKrOVsK6gi8OGxVTmIxkVlma9iooXx4Zr7MC2zB+JsqJOnNcboDERjbrgQFSiBBCGNLZVQRCyV5ptOpGyMWGQBjk8H2Desk8flnl2J1xT7mtcwpTAWaEfurq5zTXB9uwQm7D/8HUBuaUemu18y6O4uyXsDQF/dmhvMJ4yS8jCzfRjiFQvwdjmDMYNGAMwKKuChVpqbFehgthuZgAi2fVDQaWJdnstA3nOWElyWfdU5HfWvPkNkm9QpK4LfDNpUsNYBNMqwwSQkq+8kB8l2RWxZszDDWnGgVKXH7DAL1rG7FOcZrFkngA1sK5Rnd0kT7Cz3ElhKDw88P5SgadspUFQgXMZPXQMzrllHSabov9UBT91oMW4Al56htfd+pjg8tNZ+3YOxdlh+9wxwDT8DWDsve5QBv98QXDvhFs3U4z4wuJbOpilPBFeGwNryJsYZRebFqiKgwYYvKX1xsBumYTEZ2/nhmb9AAxTdye8pNL+DziRKRcnWuiHIRkYsOiczOeHmRARnzBheFpYCqxwYa1DJEJaFuoNodNZS4onA6GQ2demmCa23zpyOqSoFpWaTGzy4i6pYcA5aK+uv9we40jozqEh75tJPl8amRBagGvXp0DACpY+QdyBYJOAyP2utWrvSJS/UJFyVR7beGuZTTQkaCMNzifUTXdn+G4MHloG2FpaSjAbQA6jYHLZbaMCj/ICASTLTE1xjCXXZ6Gau3T/t2MyALDkHmUqiyr5zHF0CLj9lltCoA5z8wsiBWGu3EngCVt6juxIbMZ6pA8FOCBcbD1qX6VibCgr7GpIfAetOkOo1VkBTe2L1WgsuCQoC7GHfWv8Yc8gSc7OQxby1RpKDl5ncDoM+zcASTDCQNltO4ws/6YFjHdudZHJ8/dmwoGOcqcPaJcLTn22wQknSJEUCLklv2TILldwdZZo8f4Tc5qzG5yvRH8kFa3MiWZKS1pxPAQ4s5TL90IqV7Dubal7lZD13gWFss7IHssajk+mB0TP7GUajMJER2geOvxgfNAyylPH5dJMfwxJXd+Y2UDiBiQkKCUxbkxgUG1yNWlcMNL3XQelgnnXc1gDbx6DCery2n2rvr1i28+/ba87986MgRs7LxI66xkbnD+t+srkGIHbxOd8A17JnVkP7HXAt+5GRgd8YcG2u8boPAz+y1WkCMZMKBshGQxL6wy71zDUDpBaoUI0OnEgNajzW8ZybuaY4pga6rq+q9W8LoDLumjWae8ke5zMHgOVeliQAZRiMByRxEsZvNIJxjdIpZw5iAjBOSFRpaK/zC1DP8z3XHnGMAcby/Bgg4Y+MwbXXXHzG0CSdwPM3r/8nlIVuwbXcT0BnPnP2yTeYawMjr/hHWEQY3InT5Fe0JfVP3wGuYgsbje9PjMxX5mi7ZvPf9Wwbqajt3/Pf1+zNFqy7sG2TBPP//rO/c9bCxsK0eKiFEXOIpQRBGS87YGYFKMBTtkwHh0qgov3FAyTg2iM6P3qJbg7LPMgE13L48LBOYVpqv63HlGAZjDUAa3f4GowvOl8WRGb2nSVxclbxmQCbROVuHQ061lWXHVRBoEiCuKD8Qfz4/GYc5HoB/tAZFM9AsX46EgAGxFxCoJbPq2CLuiln1Y67bDO6eGFzybC4C9QrumuqqyaDMncklC6JndKo7BrFByj05ddfWN4ZJw7uYMCFgCJ0sB3Aic22LNT92JaEpmFAAnjTvk8oucGasNae1kjX7tPg26BgZahEVVp3cUQC9CqYkJ5XwAS2qLZKcq1NM93YWQ1MB4KuCob5z0FG2In4HJZkuiwYLCoAk7gxBGoHgGt36DKoLqhkh1GI/s4NQI5i6tjJSkAMR7hKmy0ITieosu5dTokgG91cxbiL5pdAXgB6uI/sRwTuAjnRPexwCa5RB8zsTexpxrcpaTSr0pluBcHAcg2uYQ2MxhxkrxkQEsjlEp0EO87OxpHBHEgPSLZEsWY6TVqk1cFlAiuM4+dPnwUYkhV5LMA7jMJiakSLBrp0ZwmZ5qDPa9U8xYHlANfSECF6cKuD3TebjDmCDToAXFsugSumhAw7WRpuxIK5ftx9MvNumFz1WVdZo9uo57kPezQ6WbQ+2e1TDU5q3DyHWbdyPMKk0Hxm87T91FwTYENXWHcQpV11wCaWVILetlt4D0Hh3WMJ5BIgSKlXmA5YL96DAERej3uy6WBTA66lGQH3VMSpBzNZjEoxQjqAczc3A2sqozUAReaaD+iRMVyVZ7HcVckGlMjxDHJ3Z5asGbyDLQLAxpJZbiqB9rK1vW7E+PNaStMMJkUCromZmrVfoHuuQc9bDEfYDHbo9eeQNUjNECW2eJ6YIQTgLTaWTTCoP6KzlSwNM0xjm9O5ORpz+8Np+Qrm2vvNcnw7Ly+nN2qrgbH2uxd8f1t+Pb4vL+/LcjzfLK/LzbJHV1DV4VUwx3MSNhlfFtdn2SKAMHzdvBkEEhD04LK9gGthn1YyzqWF4reG5Sj2GPX5Ao6zHFug2sPNQoBt93BLBjgaHgCcFNiCgHOdkQeghrLQAGsqA31l19PWSHNJqMs9AXGz9HMwpMn0cJcogmlkramMVEsWZ62Yayc+l/fTYK4FvELJKM8pR1MphSVYSdCs9eeoQXdzVqko9pj11tJ1lazAMLKzZrmupAnJkS3iiNZvDEq7twba/ItVh9QqE00pUmtchcFPW7JisVWerIH4Yo0q8cF94sQDujvCXglcc4dKA8RgEd6h3HH3wLFOKRkTjAbSCBGytL4TVbI9tOil8VVlxKORVRhhfCXYD35PykIrgCwPe4JrZt0DIDa4lgYCYsgreYOfj28H2vwtuCbYwf+zfUkgzA7gKf9i4tRl8W5cA3AlUgXYK9CBrU7QXlticslO4OFUrj01QDtBjQQD78YJdIwFS55pF5UcFmstTDit8xqaYAOrjpqYFwVUOcs0K0k6RUupO6zmHOM54bkavFa72A3qeEE7aYbkpsA1+NY1lvbPIr2iNSu5gAK4iq0adF4bZzaI0bna4GcS2AE6cq0ZuDltqTFIgs7syCS+2rf105jBafd0BYTJf7JEQTok0w41eHsNXIt/MwPSa8FhgXth81vGYHgxgxTxMbimazew9hEY9lcFrq0/L+t0vW7q+R1zqASyk7ZzHOv5/0RwbQJJ0Ydl7DEGeAKv1+aIDVbCxNmAOmSBe89hnWAf0L7eoTnbWi98VSFU8Z4kibqZ0hqFneM6ATa6To6pvgV8zucp3tKmlG61fzbgmprMyS7BF001DJ6bsRvlQ6RFjX/3D7DFm87d1c2z9yTPZzcyimxA75lL1tPcD3xdwsnBkJLkwfaV3/5v5Q7WdrX/88cuVoB4gPhRucM5i2FpPFdg/VZzbdj3Ylemq6rt/Hwa2flhYYKbeEzSFCwAN947wbVv2aPLUctYrL8nufqHgmsXgOD4wDxXfrVqGvaN6cz+oIvy///z/06NkbZOocVb8ftk40gdZ8DphQ4ApAy8TKaAGjkFyXZh9AkUPQxmHAXAO5OT+83NxdgoCwkHrFkdKUGUsyFBcGmYgQWWEtF0x7OQummWAdYErkFM/qgNaeaHJt/ZXDNislswFrwvGy9tIu7QYh9lsSijKqcGQA1+pnGgoy0niWAljJqFsWMI1VFwAn7KgqUzoYAvASxyplQuhc9mqZMzvgHWuiRCQTW5Q3ifATK2aAfrgVR5GC8BR3gGlsEYXAubCo0AwtaSNy3ASkwVlTDgl8g8n14PBa6FyTI7EdIYDVse/bcVzT8lwMOBVamegjRpKrm8dGjxIdhlZzVrjKSUhGvs3c6j3491gDHB6wmuPT1xvNX19Li83yKwApiFbqEaf1wfa4H6VyczIM3c5L65Qwga/KMDdYKeBk7mun9B8wewEJeFDA1oiuF1YKLgHnSYSXcI90+2yrGZa3gf2SZm0QSYRVAT4DvsBrLUMGYB1lkKKr01OtRVLgjQTeWhOrCl+xeAc7JOc7Ag+FUjCmd7UnoXR7/E5xMoao/ErgBcS+lbSnVVbpcSaQVkAddwywKFtSbmPYU9EsevXucT8MIp8OGkRILBNbMDWM5llgjtBMEc7Q/M9dMjwDVV2OaedGzKLnJfJ7t2c7cEXJv6i7LDzcxQ9+M+6PN3fYAWVzs8zfaMHSLQmNJEB0m0V1mY3rumdml9Pez07A6KVY7gjoj0n9PIQawRdL98fz1aRFbjoa6/0DREmbB0hPAkDNANYovJ4nv271kOSuZawGrZEurl+CvPGyCMDt5gxDHQIoPp6PeEkSUAhYxaNqp5E+DhM07g7ADUCKy5A7UDP9lUsQFZJopzyQ6GSsVVMs7D1Y7G/Y3L9F36i1mLtqTYv2aUJkEBMB0sZwjtu/xXQJzKXdMQKAmtsNbYHRVNLA6n5cvzfjm8LcsB4NrxlSWgvxxOy+8NrIG1djjfLEecPWBVEzjy3Fb5J4A1MNSW5QFjZDDo4ea87G7Oy+Mdvm6WR7DWHmSXMNfVUCVno9cakyoun+QJh880wEXnhVGCE0IEmfC55+XxXuAdykUfzVxrxtLIzHh9EVgjo1vloGSusgQULGCzsVjuaA01zIeF3KX56v2WgBbBZlheZq3NslCCa5g7b8oE5GK4iZXXHqhK8tPwQeCaQDaWglqXToDiHcc+AByZfbZvKr+1nqVBJ3V9E8BdH+i1SSfah432dZfuqMw15a4GzlbsnG42FfZbl5S2mHRAU4HxltNwwG3yiBDuYkxIcw2+TcqaccbeoDs12AopFcS5Dwaum0XIOZdMBzVpXZ2gx9Oz47VVFury0MyLBPcFrgWIDPhyAa6xW2xrgdKuWqOMAS3BTvl6KUHFPBxfG1ybgU0gpzy3gtOA+zjXY//EYGWiNFqzZDB6HNzBHInLDgRcUeJy0iy7JCB0djS7H3uBfiWTkLvypbBvZBOT5BSDPb5+gWaJIgO0OjALYJqQK88/A/MEW1oXDopT8lvNFeRXTlLDXLfR6ctZU2W1TC7KFifJtgbXpvZvzlHTSvWRBSZlzBJCKspJUN5gaz1jlqBpqj0WXp2RPUhXbTkKxWZX8n59D3UNNqIOy7TByfiQFcPZBFSg18VdDfbGRPjNM/6zC5jLrvyP+BVrMDFMt7oT03QFJG//hUsekHz+/RpIs/2siwuOZ+i/BVRbtYWsP8/wfH7mXxW4VnFSSduIqDHLQpMo7nmrByvLxvhtsLvyQKrwsF8MG7ooNmZstAFh40/mWvJ7DK5tWJhanpdabXNOro7ZmKSr4NoE3Gf7XGKdZq/5wGqb5fh1MI/omzLmSmn4eXnYKRlXZIoAPUkcGvAmQcEJv/iS2/X90VrjGBa41jYqQE/DTd+6Qk6slj2qV1dM/GPgWpICisGGFIwm28uvA21ufzIrlGjLvzlXf1ngmvCTWM5L5toWYFMFzOZfsWi3AFtXLSiUWQPDq7UXkPwDxmXeeW3EdX6sr/3RzMpHWJabf/s//91zOWWVbULZYxghYhMR9Ag91aWIYkglgNZDKssuByF4rJI/cjDhCGUzqvRl3VmUD1ElgU3xF0AUUfc0URCAASYBSrLYKY80UoBtcvYlbOuyORo2d0K0LkxottQmc88pbTgdAXF+cl8SUTy5EYBEywUouR16dQuMPpu6dsZAMONpfTgFzhCQNmOjhGMViCeQ1hDLLQtzCwF5stL4O0oKCRAZpWZG1ewS0YNdZsDyL3dF3e2K/YQsKIJNGKs0UcCYU+DWJVRkf7G8dc/gL0CQ7m6xDpTHwjT805uYawRcXfIkRuLI3tIAaGMk05iumMpqev7gBLJktQVyEbjMdRiwVZpZzdoLmFVAozMg+Ew59gCDxbpCF8/HxyeXp7pb7A060amrpwCagGsCAsLkkwg7WGY3BJi0lvV8LGHleh3Mu5FVQMMJgmXLws8PKAtwbe8Ojnh/rovPhWNJUC0HB7PVcPT1GQT4yLDCM6IbmfdiHHBqrYmdFnBNXUSjxfW23NC5T8dRBDrO0LPDZR+8OoiX5Wn3yBKuHB34roCydXLEgtMawM8ITDgXZvMEmA8FnM03rLEX8AyQXxyEBte0J+NAYP2qpO++7ArmJPcd9qLPoAKq0k0tgRiuqY5FU3fRei/Q4bsFuPY0OmuZART7YAYAheDdvOR0UjkZ3tvjqDKfAIVhqsUmVrdVA/cqtUm5oJz9/EswyQAyB0PKRVyOqLUT4N5NVbBmlDNQCZy7AlYD+yp7Uenf+Q0MPK2tlDSShUktP3WWlu2QcLeYvS7zn4mJ6OZEmLrOFjH/Xt/VQCX7fYJr0pFTc44kd8DkYhmQNyBo/LQX6BTqpAFAB4x3bErYmdUgJzp2EYe3NqUYbQLaxCYGCAJgTcCzC4q571mazg7F0N7UeUF2nZuhCGAU8KqSWIBrTmCgQ7E7KBNs2+wPjCU7FgN4A2McYNrhuPzyZb/sX8/8UiODN30dz8vXt2V5RlfQ5WYBlP96c7ucCA7J3W/GmoA1pAh2Bn5Yook9frcsv9ndLE8AvtggxiL7FKkP7pvuijohqvGOmWIEt5AQYgMFAJ/KpC43AOjAljsvDzfvAvDYSXTnZilq/sFS7fIy5IcICLbWGhm/AlGR78HzVTkoGWf4/PcFfBfdR5dA1glV+mt6qJSErsA1OPbcVwKkZYBGV13sUfs/iovSNKa7ghJgGx1C0eAA4Bq8EpDSojunDqNhtEujVQCP9WZGh8I42bIHKXNNaWhrzAVcy/mfSvsC0IbUA4GF2XgqTqfPAbH6ehxld9J51G/2eY8kXgJC7l82TDgv70iawZYwAJAfI5kBNysyYxe+JHT4uN9WVQVhN0D31I2R4nday4y3EHDN1RglND+DDZf2yv/rBF6zXCM/IDvK8wFs8zcliMKIC0KU8y7gWid7xJrlPbgsPl06da6GH6DDDaPKRhzvkk5JIqvkHgLEmko/AAAgAElEQVRq8CzvTpccQ88ZbPGN7RUkFnBNlZjL94SfAZsDv0EBf/xul+baLxM+NllUYeTXQVzMtSSDUj0Q35Fgs/21TgaF5dZhTAe/utcjEo+R5XAX9TDU5/rf6pRtG3E4immmpz9SgX6zeavUezDHAobwu5mt2XNZ3wn0M44hFmhrxlcw9Fr56rorzT+PzA/ANftXAV4S4Onz4g/1UuHfLxhQU4+qx1yrSzeV+GIinkzEkQ0/37P2C+dfSqghS3r88Rq4Fl/uo7/1/lh/isge3UV4BaIFU10/5oU/q63lebgSWwdo3Tx6XUdgi0XjR8lf/L3JJCvNR/toq+d190vaoAGuZT8kvsHfuK+d3A9Tc4JhGU/tvW4MSF3YEXtnXOteN+XGeOYCYH6ArsW1E5MwgBDOUQFpg0lYZ4me+RqIl70ngE1dvB8ebpeHnfCKjGFeR3tL1qASZtMfna/dLAtv0zXs8n7jJM1MfpettgWYjMNrF/3od4VF/Ri4Rjyn1kbbq/L9R8KA8+8EPvytPw1cSyTv571grkW/9mNwbbUeHRdeDIsxkNjVNXi5Bg2vAWrbz6gKlR+cExGu1kD9NXvU59N5ufkP/+vfc0MDaFQ5G+8DOJ/LA8JGRtln0fVzmFD3wYdEMlxg9JT7BnYDy6Le2UWJgaM1H4I6r8ziECrFAwQk0KGr4IQ7I6y6gGvQuCFi70AcIEZKq4beCUsr7JDGgOB1uN8AXbp3bcQAawID1Qk0nTbZ4c+abQkaBYC51jigrZFish4IeiGA1cJWdmGi8jfL3X3rJvDv1ilTp0wwIcDSiw5bg2sI2oLGB8xhScUQlFfWXGwKBHgAjBAMkxUBcI0Oq8ZQrBuU1KBLppwmvDbBHw2eD590MMR4yImCs4yg2F8unexFapaITm9Oqe5TgZgcEMx1G1wGvRPQse3hfUCnBsyG3SMBsnJonBlhhoY6Nm2wMrcC+9X8AFnclA7K4X6js48AFiCXHGS9NsFwOhuSMXMEi+eWWnsCFDW3mAcysAz8Fehppwxlusf9gWP8CQAfnwHlH0eOufbCPZ8xIAaZdHZyFT6Fudbgmjr7ik0KhgkCMgLC1Fp8Y0MDstPcHRTf6fyirMVaUQHwNIYOaIaeSKP+Z4KCj2Q/JeslQJtzVE6NJ9wHNEDNdkLcrYx6TtCwQbOSsP3sgKJjrw+yrG1l7/QJLV6M7qWPHMtkugFClF0hq1Egd5fUnM0a1DqswIUgjDV+BtCPdQoGE+ZWTkLWdXRm0sRDWncKIlAyrHJ3fG+jbODPCQHtPwAo1msD2OGOeZUQsG6NyoHEYk15a7QL6VTkoEcAYFF3ziu66rGsXvqPYt+5HKxKfqIjk9LUJKMogb/cspRdeoxYkwTX3H2WnXgxztBSdMlSbNpKyN/gkhz1AKC2B7Ajb5AbSMmwmL1xuASsQbcJfxeQH30dOpg+jXS3DuLJ8DW4VtoQmB+tb+p3wnbClm/KRRvwd+k3QDSz/lC+mC7MBNWj/figBibRhON3lqOLGUKbuQLXBLDxeaz9iCQInjHlyLTN3tvUkntflpfD6/Lz18PygmYFp7fly0Hg2pcDgDXorN0seyRkzovANdjXoVHIJib8QunnskCNSbpnNwK6bpfl8/3t8mdP9wLX7gEeuoNndP9S6im3lP+LbhmeFCBKmGMB2chE5etloQFE726XZQfttYc7dxFFckLyBFYgcumaLBCDHY6xWGsngmuYb3LB1UgXzQ5czglQEfDEifcjTc2UimjPiNkTDSUmw6x3mYYGYMmJudYAiACH5GuxCLAnEyx3Z0eVfQKAVXnoPVmDZ7LZMK7StzOzzbp2BIxcfhgGPu1Z6Vq6g3kAmYB9HpsE3Kp8FTudTT7SjdKBMp+hAAMzZF1yWva1Imoz41JW53Kb+rP11jroFws7IJPAFgPfLNF9J9BKH4ZMaDU/wD8mwjAuBNfEkmYzmLB43fGOds3rsvyxOvvPpbcYCy8fzLIVxfPrBANmM8EoE7fpgpnsWZ1H1loo1rKuWwFkXlfdmGXHdOy6pD+VI+VXG7Qcul2vZPIKlNS9+Wwh6C9fLV2XaYv99/h0eN40AmPCDtqCZuBz7Ha75XQ6UAqjwDWX3WoctN7j4qaiZIIs69Bww6AYiXmBw4kNxHBWlchkRipKSEfbCa5JUkXJWV1HZXea29YBTJyR8zZzXgDXKGkNMKwgqj0XBlpJUnndxo8UqaDwGFm+YhXp05WsciIsekaOifhZ2wDVpWap1MjzXJSFJqYZTThqr08GoK8/QZqwhVrXeUZkzUwLuFZgjddnfFxZe2dZw0JaX8q7YoJE7T3+AEazuVr8rctfZ83mL4o7dW8tyJLEo9ZmGnCsrlbo5Dqkz3lDmYZ68L4fnRneH/aptR9SOtj+SwO0BmysRiQEtM+1BlCyFwR6pkJBMbKuQdmaMCQneDUZPu5cD9+lgLWhd81zNiXwA1wLIPMRuHYNqBK4Vpm3qp6gj+31mTgu74c/e9i/0p4xdgEJJvtjJkFyJkNr+06J8I/BNeEP+Nh0YE4M4FG9WEyxAXN9ohnWBFPmm3L/3wbsvgGcddhxZb1vf9VNd7TeBnstZ/gwSgpRuNilsetx5O/HmNYzVFnoZJ15yW/KQvnbsl/NBs4dO7Xn/7yCVg/Adv2Uc6y2qPwaXMszzOfhz6WPbImvjbG5BpblHnIe5b+zr1c1wCbKlG38j//6fzwDXMGhisM05V7J7OCFZSCc2QW4pgx8wA9nGHmwaWKjB0PhZjLc5ACEtYPlzWYC1tcp8zqQXoE0g5ZqdHai9WJn6UslPAKexGYbQTmvq1K4sGYKqPEBXAfRMJQSXE1HIpU94jooT5GDpUyBsgVwksVMUrAu1hO1txy8xCFjZz9yhTKOYeyh2cHdsnvcDR27aF4oUKPzQD0MPVOEXWVIzWKJMR/aWxUgwqmytlL0ehjoFatEpRYK3jWXcGSkk7RQ54vZQpcqymF+V5MDz6naOksnCcAqWF/IMkoTzr3oCIjZCfLcirGDAH+2X8+B1NpIGPc4o/hsluyhdGj3RIYI5icAMNiRcd6wLgISqvRQVoxMtIBGZmTJ4MsRAvMATj1KzXgIu/SStgSByUlsFAS+AB7xHCgvDdCpAzBBu8vKXKKh8TsvX74IXMP1CFA9PnJdU6Sb5Z+Ye12DIGo1IjFwwuvIARDjSwEvGTFYi68nXhPBGcvSAEScTgzoAa6RpRJjyQw6yvrEPhIgDafVnRWr5KKZYtmrKg8ToMuEawV+KmWiSL07fKW0SSXnuveAEbJFDQx35zGth3fCa+7WW00PuowydkJj9rACsSeTUfeJNWch/rd3riGVXgcEbJ0faYjJ2HN9WBMHDDS9PgdBHIk+JjIeWm8AIMdaN0W9QUkFaXHc4zRN9lqJIJfm5cjU3t6W9mU1KUlZkFmksu8qaVJ31KyXgNvWmEoY5fKyBFJYWwAGFOSroQDtA5tzvHI9Agxm2T3BN2mdpexTSvANtKZ8IplyrSlaObK7qOFI9pZY03ldlZWRuZZukGIUpUze+gdi3pBZaw8mTDw7JVkvtBW476z1JCi8XgKKEoRhubb0HRnsV+DdeoP4HeZQCZB0XEYzCASG2ms8Lwmk4UyWjSW4yhJw6D/uaQuoM8JzSZ3v1KDhbTmdAa69LT8/B1x7J3Pt6+GdnUHZwAA2HCWhBNfA2jLQkYY2LAWFrhrsAUpAF5Zmovzz8f6OrLWfHu6W/+LT4/KUpgMD8EkZgJguBmhcggHdMzq1OC+g80bgC6CKmGUuVte5b3APwAg7h6LpB3VIsb9cX5henJ5LndX6EpgnZhxBtTOSfGhoIZ204+v7ckQjGYwDGxvIxqsrbvsJFaxbf48l+ZZjEGtQr48Wm+yC7UNYH01o81OmNDSdQ1UGq06r0VxD3+KAawsbRqDJAxtHpJmBQXPsEQUUsrkBncOio29pXyGlnXKyLf3ANbTu5F3g2ij7846rUiP5dXlWMFhsE9OoI5l8b/FictOJNghCXTjtR7FKsW/RwARnjTvD+jzBOUw76OfFXquSUYftOYcwbwWu5UynMZG3+RbmwdDYncCJQlpLgZhtH/8rzHCdA4Zw3Pm8GEFJQHv8igFTc7ZmVsgvsq/Dj3YiyXEBpTzsc3Mcq+lEN8qp+6IPZUkPl57rrDS7kq6C/J74zwQ3vQYI1sLPMBO4bGXhJrn30XGVQKzYt/rncsdic1wJpsKIr/M7AKobYKWCZrC5NH3yu2EH8ZXzQOe6ynUnFCLAXAmbOrcDHMPHCRAy5HEEPmkOAovjh9rr2dsey0hZTECrAPqZiPSZVPIoWmblN4wlGg7B2M8BWnqvVsA3kk0NYodxdgmQVZgTn8/PK7a8V3UBSwFG82m6aY5yyU7M+Q2ApHVW/8aPkoOcv6g76tfPny5QW/O+fP/10gTNYVuW72KIdPX6MO60hwOIZf3Oj5/yNWFeJj4ownKADY6LfeOwhgqEvw6uZV2uBwtsbp+G3l/JD1QyesbI9kln0pHgu9fYZMpVbM9yc/mhDfI12SPXugY+hMBQTNRRidOQqY1G4myOc+M4tGW+xVnCjud8ezsvx4OaZaFpklhnfq/B24xDktDtYw9N6wkauWIGv+qKkBXcemX92TJ7LrRyi4O5WsY2fbGAsjdXV/QH4FrArPHG6Q/3Ou/9wnkjLiPgMPHJ5Zrq+1YZ03p/hlQUEJr722eR4pBh2/3xfUrpzhqss91cgVgZiY5Vr29270CPd8D/DCZTSdMeDANTlqkWisd/JBi4bhOe+f5ykq8my69Rl3jhFjnfC2DzZ9feyR78j//675+/Pj8T+EDHPgSVqdUWUwtIsItczLKSsKAFmZ0RQyCCwB1sHYrr394sh/1+2e9flpeXZ26OaDHBMcTDIXCg2LDF2hWkKNDNP5X7uHsadaAgJtsaFSnrwmCrA+ejM50KchowaYYZBkHdHpXlwmfkHhjYszmANh5KICPOLeOrrPDT0yOvzxIAOy+4lrSyHhgMgb3x/Px1+e1v/4zsmWTE8WwlDO+sOEApdfM8Cpj5/Gks/KbudhnbTQu5vlp3w2yqGJsEoSmDEzNHIBA+4zc//YafkUNegJaYdBzjsInez1V+yNeTfZIvAXq5tpiIYvghGMbaIbj2KjYL1hnmPFofAD0SgOlz5ewJuLWxVxs3A4JgpgkE1mee2PkUe4WaPACPwDzzNUKLxusR+KZcFM+fecN6EGNNoKzGJC2sZUDT8TFOHDYZAUiCg2I4Ye5SMotrINiuAyzC6A7kHQGV04R19PL1K0EJsN9U7gKAWKWlCHy6HPZmeXl+kdbXKJkpQXSU3RkwQXAhAFbz/tNPnwmu4XOOh/3yejhwf0nbB4GbAjoxaMTSBJONQUrp3uhQSNcyMTs6C0fwmgwMZ+7I2lOgAxsQ1iPWEFg+XT4rw4vXhIGYjBF+P8t8OUdnAQ+rMZ4lFs4Ys2PgQfsKnwUWW8qDwzZVVlO6iBjX3dMnASvWmEy9Z4AtlGbVoW4avjKFLk+MCLWZLwnQA9ZhzT+49BgMwtkAAMZbCYAuo50ORDoVw2maY7LNkuGz2IGW60QMD5ZQOfAKaFOZFrMeBQI1uJ2sTfvZaycMIvNYrwTYDQIFFOLe8jhSqB/AkhmsAq/dSCNrxkEI3pfzB+uEnZPvMT+wH2qYQ40xJzZkLxx8mvkMJpdkxMTMypchtWK60L1AvB4txSRsbP/CamAiBwAamacqBz3sUSZ+S6YsyoJVrh/BeDvrvgc8ExMgr9bohK3E2fEmkBvada/5Arj2CoaaAmfYZrwX9nN/OJJBmy6YstkS7EcDg6/Ht+X3L8dlD801lIaeXslgg/4atNUAwJ2gPwamillktX8NrElnDWWZy/J4tyyfHu749bS7Xx5vb5afdvfL3/jpE8E2aoW5PI+yD5nDRRqgPBPMQFFZZYCvLtlkeS47YrfWn8ADSUnc75K4M9AKYP1GjX+Eb8i5lA0+WBAFQSLOH4BqKNVblhMAtdf35cDxwNf78hXZccwN/LU02xlNXErbLJ0Hvb5SgpqGACw9HayvAr7jEQ4mb7qVK/HQDSNkNwGkoYHD/WCuif0rhpukLtQ5VD/jfQDdktCYdjM+uvyPgAPSgpPeq0CtAF/CLrrpRCW6ors1QCw503aEqU0XH6JL1KnnQ1ZiS37gPGfnS7PvuTcMbqJUFwAGxo+sCXZJNmAygMPZQZRrQJG+WclKGOD8pJ+XSoLh/L/fAKAPiGBQ0M8jmyg7R7DefnBYxykLFSPb2Ei03DYC//NaBOem3qrBwgh267pOFtvpV7VI2+MEMDdkoKMZ00EBDZK7se9koQnEx2t4ljlRmrVRAOwABHLtAKtcF6Nrq+MpTjgDjeqGrjXAMwUNoCJVwTO4ZSu8tFzaJpAhVSQ5v6qaI92pDU6mfFn+qtaaxs1NCqJHFSa/F0W6bMrvNsMRa95nfXVgdMAWf/hhhzhGrPbkf+p7peq1+DVebv4QVpvLtJIwLsDDzKKAcPGdS0s6AN8I+mqurJPUDeSaPSMwMCXEvSf5eyev4y/NUjDur/GZZBZHCsJnT/kI4zMSXMo3+QhA6PsLo6XXQEZO9/q9f3N81gHuVpqkQYvct/zFqGLOT2rYY4UBmKnY52LYpXrQxHL0PW8NvZoJ3PtKn6N5bo08Aa6dgL0GWul96c4s3yTXyt3Pz5nPOa+X+daYr8dFXWllN7NG+n4v4SCdLZZzKYmXbvgiH8ws7lEm3ons6I531UGNJSVI3FBv+PCMvsZazHOwBN9yS7gnVUKoWmFWpW3HbM58jces6kgiZLMY5/gGUGSSp5HO1Tvm63MurbGggHWbtWogNpVTW7BzfVszOaPzVhIv67W6muMQAry2vMwvtp7W6AQcu5N0xm0CeNsLyB56XQ2919X4Jxk1fkn/Yfy+wdZ0Ps9+imSAGbCbG6DvcKUsuPw7v56vSZVQJcH0GXlO/F3a88KeyiYMkJ7zFNwgJJd//6/+h7MOrehdtZ6Vd3MbiFD9mRm2/g0p+mJsAZhDkMFuajc3BBr2Ly8E2LCvEdQzwKMuizpbprOokPUG15J9lVMRwEZZZfpQYXDZUSnnnGUEArgAsui7NDkSzOl+xeyBhhcPh1FrPmvfo9+Te0WQ9/gEVousUuyVjE5owJgM3TO+Hh8/qcTSuyuvDSuHxoHsBDG78A+GYxpGlXiKsab7XeuaqBwMQU53xkzAme+4PoMPlB7e3BD0C7grcCHlmGKF0CiacRJ2DjkDyCy7O1OXeVlXzUCBwDWVARNcOzkgBOuC3agCHKhjV0A9NlMI9dcbIIcAno8ALbusYjzFrgLTg8HFg0omVSbivzvoZmkxA2P9jeCuGzAQ6BhALA1DNJnMjknZCd/jstfWIlRbeAb9AA/tXOoejKOHHbMpL4sRw/0f9y8EvMR8M3uQIKHmmlp97h57gOadS5gCEnMtWrcPEJnKhwV6cD2eTstngt8C1wBK0hEmgCbWhJhrAtfQARJsGvhzYsG5NMeLnvp4xeqR0SEjywKpDDx8/HCvEVy7X44EWXX/FCgHy3AEPQGCsJZnhjCdZMk8hP14e9a5Ud3QtIYZMlZjC5Q+S5sF/wiyPqJRhDV8WBoTlh+AzHTZRIMUd0+OFqKZBbh2ym4EzLRNAvhfei4GVKMjGN3FGHh0OMYARWMnWmLJBqfLcY7fOGllF8iUdRmM71VAjMrMyTIleDNAuLyuuvp22U1rryHhkBKpdEJce8916JsJHIBDgaiZBKVtp5OWIEvuh2vDjrfoLnFTai2ku6lKqsQ3QxIitljAWgC1gGsuubGQvNgwEWlXsM4SSDMb5LxpzsAkjpZigHaVAWudk8lm4I1AEDTLnKhA8gT2J6AbH8KBdMoqMCVYi/sXsVMBqjL4BYgGhgiav5CxBtB7L+Ya9BsNWOB5sY6hwXg4oAkNOmPCoXQnTDKxlgLX2NAAQBISPad3AknoCApwDcAacpAcGwfCEdpHSSKE9VkCene7fMLX7m55erhfngBO390sn+5vl98+PrCTJ4X2rSMZcE28s7VQfhyuOCph3HG/cB9HVzW6XnC43V0ZNwUjlY6x/Fn7Dk+gMnd1T+Zef5eyGcC11zfYCjDWzsvxFV8B18DkA7j2RhYfwDWVDkRbS4G/ACyBNQzOB7hWgG6afpiIqfk3SyYueGVKjfPaqVf3UIBqZjmGuQYJDXZqReIDpaINrqW5Ae+Ntg6AHGQwBpujEKfBdomGYsqkDbYpmG6tWc2fHOTyI+iQp8B6k3WvqgK/fpTzYV6TQAtQQx8HWpNOpkbThF3FycpS2Yp8kIBrzjY7GExnyfgoGG+BrZ2MFHMN+zLaaNY/wlQbXOsSP/Mh+SwdDIc1EEc8DO6WHAm3yUmH4vQ0Y0OujNiQuY7Au1kZIWmWNEyScy+fbAaYAeu0FuU3JoGqoEwAkjqYq2pEIGY/uwKEDljm3xQo6FnUHVdB/goEyFYsq22Axcy1kKCSaNNzO5DPtfI7A5mTbabkplhFmZ/EKQKj3EQkEjKWqwkk0M/nJJgBYX6G5zcB+SW4JhoN/dBoGBYTNcy/sGw9s1UiNtYNGZbukO6gTH5OB4jxuQXWDIZRMebqiQqQpM9QHVwHeFXjqnsK04rzTAmajGlzyeJrVCCKxJDBtQS6XG99Gy513YADZu8lxm0goUGaFQBkosK8z018fPGf8TkEoHfgrjK4+fL5H2mdHM7tFjRqYKzvvX12xXi9VxQv2Z+wjyRwKteRb1H3M+b6GgAWhtDlwzajSCCFy7yHhpx830sgcYIKW3Atr5ef2OBaPj/+80dzwWvrg1fghZ027VUnAma8S5uMZIAlkCq+t2+TPRH92vlc+HmWYVfiOXq3+HtkQBAnxa74IVZAl3+3vb4YqmtQRXu1E8l8j7UNicPjjBsg7Byz7DCHf0pWVXbaczaYyTXbZlflvEqSQ/tvq2vY8y+tTmkZc6z18hXmEFOt9Sv2twxFDcrwwZtd2fuiO7LidwTXNm7A3P983rRzv7KgLEO7+ssFuOY1rnWXLJbnJfPl9TiZbJqrwZ7d7MPtOs76DUg21y7trbV8/yBw7d/9y//+jKAdizqCtgoerXEE4IeZIQVsQm3PzLR3eQ6CNwEbANion4SOSfuDADaAayjxcLAPJzHgBgMlM9cwUwVQuQtTHFkGbP6KUSnHi8G2vijQ6lKBYmvY8Z+5lYBrLON0uVuYHHDQk+XAZzA7SG2yPdkTYJWFrYV7SXC+dbzLYG2cmDh/cXjwuqD+0WyAw5gyTYyBdJbMOok2kTciPjdaS2twrbOdASj1HBLB/2zmGj6fwAnGkGWf0jWqzzWglwwXnRuCay0eLhBSayKaQmCuYc7B+gK4BkbBAWxFlCJa8pvdUhHY2GFiEAv2Bw+1ZgdlsWfeyDwyW2EBQ476e2ImpZwwhjHspAJR7IB2d1ZobElzCsEh7dIALzEoFOhnd1mXY8JhtTA9vvMZDKZiDPDfWQ+xQFrbXqfZ/BavB8sLgTVArwPBaGsNkrmmDC3ZhBbnZzk1SyKOVf4pDRQdBgDXyPahZqBASNwXGJcIzACq4YtloQDQrLPExKi7hSL4B6jBQM4gzqQSZz0yQKpASGw+aU51R6Q0GIE2k1hzYOacZDPcFTXzJTae5kO/kzEN+yuss+Pp1wLWZoOPBBphquHQYQc0dpgTwF9zAaaOm0QQzEvGpUr/SGfxGKoknLTrBLE6wXySxXH2mYX1OwBxOgkoizOYkwM+wWvK6No+uOyisuKT+eHyWdtUOV+5doRp1Q0JYzcdrtibrbNH5pa/lIhoEc/VYTOAUPw+5ehaZ2JlzRKoZNnZbAAox1lNDibjiMFsArk4reUcgGUA2yJ9MgJsLmGPppyYNxKzT2kXAiPa9JS8+RBmMO5gW2Oh5yRIa4HvqY0Y2wswVOCR9TQpYO+S8lG+TLvlxISE2APKyH7sn1Uyq68TwTUkCPAdwNoJbOnDCxkpLL13R01pDOnrgL3PrphhgUEvrMG1X/anZQ82LcsfAcK9k9VGthrLMqURZqU3MyWl7UVttfvb5QlstXt/gbEGYO3+3qDbzfIEHRQwqcwMCpMorFzFZNm/wq0acOvyTTnO8fK6M6fKRd3kgG3jVZ5PODA6uZw/gZRkMzK5AfsLhxxnd4A1gWsHgIz4wpi8AVw7Ly843xFQevMr4AyjJoyxwTgy+05ler2f9bP2vh6nPc8Z/BXw4CBMbDWVVlOFsTTW1BxCumwA18RWA6tNTQ3QPTTgGjqN6h4TMBNssvfLBJZLV/l9A65pD1ib0JXtatAg8D/BfwphVkALu4/LDgoISoJBc1pJhQAlrlFS+Z67hRrsj7Ykw9sAawTXOrHT46fkH2055UjCwoh8BtZnOluvKyK4728MJhpYFJAzg2fZTrLNrL3bQaXYhmJlAEBJIKbZL72lyp4HEGiAKbpbSZLJTgcEFHgvX6QBJtlh2WaWcrEjO9a7kqthzuJ9SXzmGbZnwLoEzus2weQVcG0b3N2gQwz/+buPwdrJ7orb7IOcix0U8kw0AJjAhcBuGKCDEVBdbcNW49+aLRm9vMQHAHUZrzCwdVmoz+2Ur8rPTbmoSo2iexdfZ0ahalgiNlsAaM5RaRetwTWOeZLuNgLxaWT0wopzwKtfVSAZnyjPFGiI+3eU8eXv83vOYDJQzCqd1+txaqAsqQU2aAmQdEXIe7uWpi9xDcxY/66TF6tSS6+mj77l3hsI1Dpa26LxbrUC9y8CQq67S2uvrj+x73UDrIXJMwBfrZ3MynXh/dz31t/Kp27v/9pYyoY2WLKdu2vXxnXnZ8+x2q6Dq+tnMxGrORwYZUCnCdwVqDdfR35L+6PcNwVe5awYZ9Ygo+S1LdeQ8m9VnJDwYUmkCa6txnJtrVbrZgW2jW6Vc48VuJZyylvaXJUAACAASURBVG+Aaxk6Pp9BqLqXsS7n5+bvtNepFpS1X9FCt744zzJXbcTWEviaoPgAYunXB1ybW2SbQLkC3iKeyL+rXT1rt2WtDj2MsZ4K+B+v54+DuaZbcwzkTTrXWNbE9nfX1vLcB1iSxdTdjAtfN+KbXCvJPyXw/KU/6gnGOZVExM2//V/+7vlhhy5mdyw1EdVRpVkBB+Cwkq0D5hCZP3fOqitgl4ERsCHdNjHT8D5mktnpEACcu1zBGTeVU6U/0YxoYyYqdZwLU7jHa3GPDa65JTqDH4lQi74v0fly+segSShd98lyzocHbk4ASyhjJZPv9oZlhhhMHML4PcZy9yj9JumNiA0jtpSDLh/4KjPq8sPc89bITYaZNhY6oz2KoTFArgiYp/QyTlOaG4R+20w1lQTIaWuqqDanxPGz6Agsmb32/PJiXR+UJwrkUImFxlWZQ829HLg1qJbfs6TwFsCZgDeMLTTLCK6pXQkD1SqvYemFwbWwn+oeVdJKR9fgTbj6FLp0k4oAawFg5oGc8RFAbFF/r/eUD6tLpP5N8O3xScALO/alrI2sAmWaabDMdsuYV6LC4qRZD0Hz898FWmK+WdbU4Npu96Tyh2LXKIvFQAAlvkeBa2LNuAOjWUAaK7xWlGmA2DuUGoHmyjI0AYU3oBOTtyNgDWAlWCDnt1e6JmCXVQl1OgK7QYP2qdkF1u26zlxTiQ7WEJhrAA6wDlQqDiaZgBA8a4C1aP5lPgSuRcvtZnnZ/yx9NrDRdo+eU2Xyw2YDeKf51gGU3wfEx+8CumKtp9zE7XSGtprK05vV4mAphtXgTuAwAWTS64rYLK7JMmVrQuVw0DpZa1xkTbSDJPCJ4JSztmuwuBkmsU0NWLQT02vzmqbGANdy0F10H+0TMoc89kR0xHKgJ7so22lbASAJJbTLzfIETbsSXjal3117JWJtaXvbLewJfFUSogTTBRTo8PMetMOGdSltr9bFktlJQN60d1z3/g6aaY/FTotNSPc5MTW1/hJkY02L4ZgMeTMpI7geQXzaFABiR+ijoZnBgQkolIKiJBRf3Bf7l+Wwf1bZ9lENTuDU6Dw9LUcCawLVIMjPawIsOr0tx/fz8vz6tnw9vLLUkUw1vBbMWnbkBLBmECEohQEd2AVoeoGh9mmHr53KQdFBeXfPpgVgqpGtNrpbFriWLs5xJnnnCX6UfRZII3tWrEMz14CZJYBg5068hgw7zzFbUYg9BcQpzm7KhCk5wG7N+AwA2ezVshzNWiOLj+DaG78ANh7P+FqWV3aSFQMhmfkwwoq55kRIOWqz6Ucx1wZTY+MQti/m7ssB16yFxc8bc8Gyz4BrHG+XghLUNDPZzDq4SitwjVmSUUrhpEHAVAFszUwj2Gr7S7CzykIvwbXYH1mCdMKL3lbAheDrG3DNc60eGl1CXLq2BFrSzczAFRo7lPbhtlpA4sSsTHByqYBRNzSIL5jOjXW+A6gNsMbvA1gbjAWdL7t1KRjnxUloZ8inY96Akp4/zVeyBuQvpGS6k3EZ0wornLuJwy+bG9vtoCrNbiwLkvNu+i9J2IQBo/u4pB3U2t6Aa0k2x3dUBOKRJLLkO08Fh2ENjoNjkHxcsY58D+rU3h28J+CkQLAbErSmIqxCAK7BRlydVwJUmXx28C3bLVaX4g4xtzk+vkExz8X27/i0P0tj2FEph4JD2eV/SU5dA9d8tHLAfMw1q0VbSgz8JLgMSGTdBijfAiRXQSb6gmb0N52sDvELwCWM1Q1baBvQXwPXVkDGlc8ankOviQG+9N+v/zSvr3G9DqxNEGNdTulFO5a9plw3McGo7MMKpN18JEF0A12cDb//+p7SfOszts9wbR9ee21AwmJ4YYWs2JA9kFkHeZ587kdATka7n9WwxgCDY3MmSBFmFLtVV6m77PPKz4zUQoDMMf6yg802rucM+40M5y6JnaWjiAUIXJcupstChz2uPWPwI+PdZK2ZADPIPMd1sPBqfPx3+uIX9K+2g72yJvgeY9GA9rzHzFVs+Pf2RP4ecI12LLZdh0at7fk5Ba7Rlb08Bz5al6UTaZ/lW/cXoD57yaZtBRTik7dgVq1HxqP97o/uc97DNTuVMc1ZgjFJ/Le9Zl4z92nmkWt/6tleefjgZ3zW/+9f/Ldn6Mgg4CAqmbpnLOhZygNRc2uKATxrls6JhxBuEn+fuj5i14hxoGAp7BPVBUvUXIHVHJS5yRV3SjQ8nRnz2mQUocfBch6URO4kRC4mjbXZ7JxNIxOABgErGS7onEk9MmiDvVTGMl0n8ZnH414BesVkHaD2s7vLpsspqHEGcJLUfDcjGOKmAmSi1SAgFGDDp8+fmZFEJhf/Ik4P4wJABUCVGFkacy2SPmwC9mwP4An8IGgU6+S9tOkwLtBGA7sNAXME9CNQz4CYKDnmTkGzmAP6b32PDpuAN3aqjKYctZLkTGIgYSCVMTY7i4ZRwCgZRWAvIZwiQ+PEzVZlgHavHh8NDI5OjKlZ3x5o2VT4/TwAwk5JFzCM52QUPewERBJccyMBGQvR/qcmyiW4ZgMXNlTpr7nsxQ4pSsNYJg3AjHvtcXn6BO09lQ2nFJTsRjezwOAJUFSzAWZa6GCaG8gMhsumrF2FohHqdhFAA9iB16Lqioid9qObDiCAQOfSlESF8RAWWMSDWaLjhhBg4RG0rpIKa9ohSDFzjcw5MNesg5fxxl4Icy3rOmu7moH4sD0cv1QjCrHOtIYwR7JH9yxTD+gtcE3Zfa0DgRZ6rdZb1gsCdFUmaVzpXMAJcKDQmQ/WmFT3xjjz/G62n3Rb3HUupYws1UxWfa2bEmCtNQ/MIrNeYgKlAIt5lrleEzBM5zJ7/cJJHRR/OuJcM7a7m6z1tYMsTFXMZ8aoSqZuU/4fHUatS7Kb+RHR6Wj7nudoxwDdkGGTZJfTIS/MKI1tA9Bir0XwWyCCWFPOAgodYDDeTBFpJD4AXCu2S5ppCIzj+kaJGbUHVSqKPYpr9NjLWRHgJNBbbNWAx3hmJJ6kz3h4EUPtDV9grgFcA7PzReAa/kbbRy27I0tCJeCdbptY7wDXJOwNcG0PcA0gE5oVvOPLelYELcBWM/tiMCrAhJJg/h2BtafdA8G1JzQwQEMB/M2gjkoYxahK2WScaybEAtq5hCLPX3MX4MyMQrEWPT+bv7FxgMHT17OaIwEwZTzvzcjnhl4pzxacp1gLAHXR4VmloCqPBXPtddmDxXcSMIkSWZSDgoTjptTFgEqZZjTN1vpaZuSVXpnYzinHpsU3yBgHvHxYVzd4CVYZC8fTzrE01dz0gAGGO4YaTAMIWoxizwcrAlISYr2yBlMkjF3lNdTfauCifg5TuE1AAdo811Je51KpgGvFPB3lfLHbbNxUwFVYfRie6KipizC0s/BV4B1LicBa095jksJ2W2OqBKjANVzLwETGMcw+Jzgm4IXpmRp7WpvrcpP4TjiHAK5VB0tq25gdF7agmUsZ3wokwnI2wJZlgWuHaYFnV/dx+Tr6fyZAFncm6sQGlc/YrGEFDGGu6TwNg3kyanQWfRNYK60nafGRxbTSIgq1MbhEs03E6k4/9sFQwkMNoK0CqNH0QfvDINZgThcjecUUtZxBAV3XgjSfZU7wSI9piMxvdKEyJvGdRRyQ79ZqXdJxLBCgoJmU0qYrbAe1W+Zah4vRePRo1Pik8+6oPBl6fgW0fgDWrGI+I9VhQc6/XQXInD4MZLQCU8a6mQDO9KVXn/3hf/zxzLVaNxtNpS2QVMCv+4JqHquWeaz/Zq7Na2SO2ob1nsmlLq+Z11wHrQNQ9dq/BHZmvLIO8IfmmrgR32TtXYzHB3PRQOTsML19jjUwWGvCZ3UlUg2y6UyYDM5mDTLJwGZ0sSke6SSjnXDtuFil9BkXPno1hAkbuT9PWERDXvN9Ne42wluArdb0bAyyYYdi3Ct58QPgGj/feBrHWo5B2Y+PAM+tff4esBRwrc44f/A12Ixjz72wupUf2roTM/8Ak6vr2AIOdlcnZAKq5XCbGPvqnrll59nx7T0z989HwBles/UFap1cYa7VHPI+7NddOUO3oPjN//PP/85ZTo6Cy4APcBRTsqkOEQhKzZBhKZ8c/tYJ0+EePSzS6CMyTVFV6T+sGBnuTCRa+CWTYv4uzhsAuzwEM5IEztR9EQw8iIR35x+JIYfhkQEMEIgAqDTcBsMCwTk+A/caAXy8V6wTOPjqXpJDJUE7AvzHxye+R2CcRPzxGfiXDpzKpLYOiaiWjd7j/QBVAq4JEGjWGMoroWUXJo4+T47hBCbngknwtw4C0VRCgBg0c8g8vH9Q0wF2vjS4lpLAGEQLV7IzKIE0MeQEKs3vCPj2ZoCBWaFrsqTLIBnANdH212LQmTOAL3J2JMgfnQCAgJgBsQsBlsh9CIApNtRlWekcnwmuBagIW0XdWAPAvUsvgB1RVdqm9yZ+EqglRpL+lsNZhiwHSJy9zqgy62Mw6r10DN/I6MJa+vzTT9ybWCPPz8/L/gUgA0TU5cR2dzA9P+eB3QetAxZTR70NlM+mfOcVC5rAkIjVVCiiDpT01vQdAeXnTw1Q9fM4qGFJjijaBBPAbHV9fEplWFpKzbUHgmti/4k1h4YGYMbheQLMBjDOHOowayCkHmlpEA2v1YEsfTV1FwK4Br1DMYvEfBS4NgE3nXgC4hWUoBHAkXNK1lJpKfb+SjaNJaNl52zf3JQjmkAEX9KpjwLvAn+oTenSnrDXmuXgzn92oDG3ErTXM0+ATePTjvj2b9pbvTannZhgsw46B0ojoJp2eHUI+aQNsI55jT1tHUCBa9HojGvB8MslOLT/Ked0soX7q3RozsvxBAF/CXfTHjjI1z275M0loGJFqdsc/6WZQbLyLomjHg4BCQGozZhMIxwlLfQlhiRtJKUP1PwEXxgGPWOzhCfrTbco4BfrDOw3lsij4c/LM8tAATZz/2NvHI7UXzztzWSzjiPH4KDkhLpfquMmmWxOWgAwglD/C+4Ha55dOFUC2oCPk0+RfoANBcgNEAF7Btpquwd+PQJABEjh0kWwqVrXyk44nVmzc6xFGuByZggZsKU00R1OZS/VUCJzK0abmh0c8awAIqAhheY1AJhx7hBwEyhWrD36IwAtYNrQwADdSDE+ANbepTv3+safURIKVh/BEAKCBtdWwJcbs9jZTrkJT37HagF1c/7qGeJDl/t+Gcz5T9XYYKN7J50122UDmWgcIa01NfcIwBa9NpyIwjbDarC+oJNuKV3jM0cQPvuumKAjGDCoU/aN4JrbIJQOkYDlvEas0w4i5OAaXPP8a/hsz23bo6UIoFT3L4ZR9Nakdaizpp1mN5gyi6/1UFzSG1ZflW6qnD+lHO+jW3fOtdx6nXOj2dEaXFPyqOVT4r9calTKHseOdAyjgEiJyHQbjn1VfmyWS+t9SSgQnCu/2izfrQ9f2oBKfseO0QZvIqMOdqfWnGyM1stg3YRNMLpi83rFANN5xER909v0+R2beCAiHN3hVgGxBmpr3AsMNsvS0WElkAy4tu9VjheTu9FWy30kCdkJsbVPH2kU+vmVnJGh0DwYJPAzVulpfWzYtTpnMu499iAYtObpBOEawMga8b4aTI8t4yNznDU0FozO9THnBSSM38V2cemFVe55T8x17X3ymfr+eoV/9NMEXTvg/v77OsbZgku4hxncygalWmcY7DE3Ih19D1xbi7prTDX/AcvWDQ0aOJnPo3u7oo837ycs4FpPrbG1ZuA1sJb5KJBs7O2soW+Na73GMjapFpvvufwM7VXMOZIhibvCYMtctE1JwuBdvvQKXItP7TJP2mR3OUasb/LLXOuyITMe6H3IPT3AtW+yoopKC7Cl5/maGH721NxDP8Jcyzjm7NW6+cPBtWs2e86RyCmOP7Kmsuy3ayLrMI98DYH7kc34ndcECJ0Jk2B6NS4jPq6Rmfp00QXMnNfcfwRgX2eHZv6Y/LxSFroFxvI6fkoAXyeIcu9zLcz9V2vlL/7Zf3OmdtTd6KLnkk51G3prB8Jd5qgz48xYNLbgHePDFKBI56IHUGwSBFhlnHUH7ZRtyhfx5xjsPgzV5jsPQnAhHfAAADHYeVSGzBsnrdqb3dXMArKbqO+QzaznTUlSglABNio9ENCjjFbKMycjJmCctM0Oy8vLCwGQlKfORgs5cCctFq/j7xk0CIjCs+h96hyJoAzXxefrb1OgPUZf3zOGAX0C/OAzpeFz/M+0vVuPpduSHbSyKm9V+7SxEP8FS8gPWGAZCfzERSCQufgBmVcsARKg5vKAzI/tPrvynlmJxi0i5lxfVtU+tPN0dtbOXOtb3zcvMSNGjBhBsIisxJsbldcVWi+wStTb1hTTeJmlZtB0AqSad43T6yuYF2IcVAAIUfNirknDCA9cQvDupipAxsAL3/9MwAf7o0Fa6MXFSrgLbECelHBtDkLWZ8Ym8xeADeMZ7TWBhsqmV6bY96DtLacyoNYKvMXo63UVNAygSIZcjAMwV7K+Ba6h++5XlhbCwbz79u10f4+SsUezY9QkoPZHdTZ7LXCNWSXTpClz/I4DSyAxSkDxDGQ84A7xfswNAlrrreEwvL2+ETW7uh8rQGkmwQW7uaV8JtpBfH1KPV16jecSsCYRZpQH3lyjyyLYsFojATJU0gnAS856BecGTW6upY8nsFrMwmgLBpxF92L8XkmA7BeAJAJfF1tiLT5cE+OM9Qj9OAZQZBsqeC3WGuMH6Q8mwOS6ZPMRlAvKYSjw2FqJAaLRWEGagwGkG2DXmkiDFO0oacepE5ts/mSqdjlWsT7d+Ta2ajrACvgE8jIuip6HQQM6RkPUezkMN+BNplydGjEWZFOGtRfWAEEzlRnrWVQeq/UoxrQTsppHsrWi66mExivsLoL7fH7OkKE5kVJDsZBfHKAj+aISAs6Fb6JZa2KQxmGDDUxjlLAlebaZwQLAltqiBv5ZdjrAtTBIou2n8VczBpm9z6cnl4RiL5f2IQBBJB9eAK5Bd+2JQBteQ51CM5YBQKRUCswuJUJQKooxAnD0dnpkp9QLgk/MJNOf83wzw5zElLQRf/v6ld1OwV4rbbWrz6dL+AYAd8xsZbBs31Clgw4ash4LRAjYpjHHV8YYtr8BtCGyTRKoykTUEOiFGp1hz7xAtgGadXhejLnLXMnOA5DGUlkAamLsqYFBg2pkrEGDzqDbq8GL0twdpLvSLnFZSrLh0jLpM5bA9WD1THCts7EzsA2Dwhl4l4Fqv6s0HwmQ0mDDv6upgfTWUhKKn58/j46hZivz3s1cq9JQr3kFGy4HNXsq98+yagNg6rDo1zp5oDUHWBMd8gJyWfMqidKAaz4bJULc4Fo5sTwDbRvdVZa+pG10Apyw0tAYiRUKLMF2TtzrEK9FUkf21k0h0kV1AKMBHhN8vUGSwiLvmlEzxgaAkXUr2YJmcM1GF2E0ppwwjrlsaJAoBXB8LtvAactoj9H4IRqFVUrl/TvAXNlKzwUkHMzIlp8atq1Bz8EgyZnRPztA0bodtjVAllmjss1d/slxcUAqX7v1VQW0aZFxRTmgmeBawAad37JLseuVqI2e4bD38QHe0HHZa8w0Hvn8CZjHGqf9LRDTvqLPN42FS5QHaya+f4LzYjVSy5F9o8yibsAkbMIAP+UnDGb4cm5DJsLxDM+iwST+CFzjuG3A13LNUVJadMeSSer5/iPgWieLV1B2BpdH4Nr8ezkt/IfAtRAUfjW2/6hbaJ7/HFzT3umvtshZOnPJrPeo984y6vxdOFnv4tSuHYGXclHyuSu4pusdlbauTFG8n37kuFZ8v4/AtR1Y24P/fhYDX9FT34fLyZq5xrSP3anYeumKbc6fZT47XYdRhjjvSQD3aNbnhoAR6S/7bMmb+Gr7/E67Mt+zz20AujwXyS6uTuHvzMLr+Z/7XPP5R8A1vL7OhV8A1+b9frSu5mviD5bfUjbYr5ql5jMxvWHBH62T873x89/IVNkmW5/4Xwu4Ft/GZ+26rvYzTh5rVx6dP4fcu7YV8XB9BP/8wTPk/+//8E/fWVJ5KXBNAeeJJSkpmUIAjEMbjgjE1sF2gvZas9esmQD2B0tnFGgHlIExFctJgVecI95DHDf/nJuY5W8DsUx56B4Qq2Qg4BrKwwJdIyAy28Clk1moDL6p/SYnRGWWrf0WQ4a/hQ2FYBj3DpAQr0e5JxxCOHUpZUvA3sL+r83mMxiIsUNgJodCwAy+wrbB9AuIchcoM+gQrOHZUR4ERlzANcwdQBj8DODXYJrFiEegjPnmdSwADdAhz0DdKcZPHXAKtDAAYGZU5lPZU2Vf26DbENHxc9lowDWX76DUgJklOhQCUKqe2yWuWkfoPDu6YlFEsmumBR7JjOLzWe5rcC0MpeUgYYmtyjwCPsbBKfaaAVuMA8tVGBSrHK3F2nOQGFxjl0R1Ssx8lsOoVbwEJHWo8lCS46runClT1HOAvYa1DeN5f3dPUBWBtsqEAdpqLuHx4f4I7mGflcOtJggqcQKoYWDrTV0IAbix5BN3gHmm6LzANfw3gLcbdNesVuAJ0gGuiQGDL7Iy3a11mROXprCbMJgw19fFWsN9w7bgG39X6RvANc+R7Q7nf+hqpasmdKByyEZjr9YBS9SlxUbRZ6w7dnFVaXoA6Wi9YE9gTUTnTYxTjE0HKw1SRlfCujlg+Xl/ickgFl/Aq4CS2Ud0EjHusEnWmmvnNBo9G7gWIG/okfUZIEAidlWNXNDYBWy+gFgdOMnWzP2t/ZOudCIdODhayoGaXVTP4kNI9kRAPcBbAZIC8Koc9btK3LHuuMYYkKvBgTLIU/dGNhllkQBUGIheeA+GTTHuLeyGI3ANYJbmw80IqmRuzX7mrEEpMfYdwO0wU7Aoud+urlhqDJY01orsrZosxH6lQYZK00cmFoEU9tnlZ2mn4fmoufZ8enuWBiKANjYCehCIzr/jdbDVT5IDgG5ls/NUEsrmJvgJNhsyyiydVDOAlGoqgIs+CvYrzkCd1xNcY1dfl4EGdIct4LcmkKDdd5aYjnVVjMpew2w8YP0uso199kzNNQEQQ9jbjB7Yg6fnxxM6SOK8AKAGYO3hGY1x3MyBzXAuTq/8BsCGJg7wN6C15lJQs9XULVU6dADWGCTDBhrU8rFT7K/YsS4hsCs/YrSFsea1XaCU7X7WlRd/OWfxO8kcdhADYA1jrLJQMddady0NJMBaw9ype2h1DE15f5hfAcBGnYxxwXr2NKqScx6otOlFepbugBzbOxOYsgX2ESwtooeM5z6AOi0f7QOz1mg7XBYKcK1tUzc1QCl2N8wYE3Ah8Wf4ZtyrGQ8Ajy4BzOMroKrhP70yWRx2iIWnB8DWr+x/te8pxjm7s/psLUDEL+e4uGqBgGQxZTswD6+d66iCg7azGUdee2gSio8qQKxsJ2269emGmHmfLWGJ5Xl0jk0WTl4bUEll2CnLUVCtZlPjOyBEmGk+8ALWecL9noTDXSpGxrgbh6V5BlnAg1XJGfcGJcDm6odaYylTdjKBsUIYzS6hTamB3MWAk7qCgJ40R5CvG2mRvo7WCsrO4bIXKF2sJM/FTHx5TOam76SYwDXshwALHYyaoV3A9mpnuR4OwJYAewXqxi3YcKXYpB2cie2ibR9JtFoxG+Mx79/BtYKQx35bQAIzxn4VWOOUDcB5ZxfxjBm+iGxMNuLZP8o8FXnp8EbOwbWOubsUmkXD2/vns66ARdub3MQOQgYg0rJy0tGAVl3rJ2WhWuLrpB8CJ1UKP5pexf/zsK0dEuM3aj7UnE5NvvYxmPZzXTbni1GJzq40il+Fe6YfPWxqysuPGGA9di28f/jcY1+yUZwb1sReTz+p19YKev5RcK327B8E11b/4Zx1LHOrsyY+dCc4Mol+HysZzDLNoI61ezRWWUY/KwPdz8sC1zJ7BzYoQNb807KV7LDozJFPEROfBadjQSQpncF9J8ve2llyBhzP7pu/2MA12pOuQjvyDfbfXQBck2AzAAeVuJAd9fTIxwDY8ttvvxFcQyb59z//mYysL19uDTRJY0sUa2ucERTpbqP4UHSMVKvplA30zYf1szDVXCaG99bmcoDZYFQaJAjIu0RwnI5/flIx18T6mgNNTSgzUnBQPz+r5AgTlUA9ASTeR6DjFqLpKAF6Pt3d3XGMsKABSjLgQlOEYjEIGIyzE5Za60mB2acD4fWl2Xhk8Hx/Oz2iVIglMdaEQ1fFlM+5I2fANczN3/t7/waDwQRtmKuU2altuT4jQCE+WxonCnJzKGtTAtkVuIOvlKOlPC7sILHXUhoqxt8sC8U2Zvhl8A3BH7Vx2I0U5QbaFDGs9BPttPW9XrJpQIAwlSgbeXbwUM1d/Hw7uLY7ENJQ0VzicyL8i9cpMFZnVpZGUyvu2TpPBgHsPDET7aCQY82GG84k8zWdsc9zBQwqA2DDgPCDYu/uihmDCsYN7gXve3gQgwXMr6ltSCc0Hd2olybhfa5xslKtYXdxwW6ECOYF5IHJJQCJJUUU+TVzDRRjdpFVabQ6TskRn51B+YyYDwR6BtcYcPDFraeFdY0SX4BrAlY0TtBzuzVDTXpzYrdizwLgEJMTWSXPlVmmGB9oElXAkrVg0Ej7TGuYewyBOhMGzQTFXlDWX2OE/RO2HPYR1iO7s1rLiHM3QkYBVypfk/2T7agAx2Kr7QQPnQmWPOm5Crjmokiw1uDaZHVlzSagzX83oCubTZs3gMyAjllXWYfaG9OR5+lbmZsjBy1B5GR+4t/ZAwGIo0tUQJy7woUpzFbmthnlFGDt+Axi59znp9Pj86ObQas0m+M1BNg5vtHqGl1EOS/EghV0qkxXQXqaDOj5dZxnLcGW4xusx+pGaDsVYDbAfWysGs/oGgBu1WBE+5Zjk3WLNYHSaOuRIlHyiiSNgbYnlH0/PJzuv307Pd4/kMFGNpeBZzHYnsxqlu0Nc44yolYzFAAAIABJREFUDViTEqascljpnLhFuxmnTC4h8WRtuK+3XwRyu1lM9Luod+Gyv4Br1O6CZUezGsxHygy8P8SckhM+/EjrF2bNp8us2FLlmZd4uc4mzD2fL4y85+fTPcpp2ZAAQKKANXQVBVsNumpgq4G9JnAN3VLfT09g+KWpA5sktK5RNCfxk/uCWmeD8VvlbC59G15UOYdLsKv1NCoahu/Rfo/ANcsZRAbQGEKVhZo1yGYTKQt1h9YG19RtNM0QMv56FtnneKTZzwIM5l6S/prubjCAzNguAM1dFx1O8bWyA+3g04/ydRKs09exWbG/rPPRQfEE16p5TkAKPHfANZT4JxnuNDiYTwTXLAES4JFgLvdCkn2zTPF0emG5aubD99eee81Z7N3uP+5zJ9vdiyOA43y/gMMk5lIupTOAenPbV4KFgG8TCBNjxj6JgbucP9Pn0fycl+3tAEDus4JAnJusOoB/aD/NmmrFqvbvlXwz4EZ7nEBndJczg54nDh9Erwm4pvMjmr1em6Ncmffr715z8rPy+7wmcUy6STeIovOOCR74Sd6kPV46x/B+xQzaPzpzAOSbWQuAzew+jVue06XKXruZznmO6uzVswCoo99g1s6ctzkfTOwmmXTAXFOs4WYNDDSzk3ftvjXCXYJPA8t4Rens+WzNcxyVDdIHMfC1X0/PqXdrazVzU72qf/1rAdc+YErFH6qrmmEW0GX5tGHmfGv8s14rv2B/njxJGP+K4Xrua5yGITgGLOY5sCJzeX3NdxhAO5j6k4YG81nnNfWs+kz+3rY7c9Ugv9dQsbgio9GlndElrGccwFyul8/CT1YqWL5onfkGMnnWUBpCax7nwfFXo0OrLZO9O9p78zrzvliVtjUvSOVJYvdZYYLrCIg7QKi2vT/vI7uyTsiDdXK0Xuacnf3bWtthMCuk3LqFDgYixzfdQmtj6i6P/X2vessbfHR/Z3PUjscYp/OZ7PhoXxEDr2XceQzFl83PmbOXks61vi6A5bz+yBLN83C1nh+9w+P1r/7Ff0TmWrrw4UIJkrCoEGwiAEaQgaD4/u5OXf5Q0jQQ0ww4wZvBihBWY+FZsjQ6EM2tJTBLl7gcPk6YKeihc9Zt3jtb15k6aOFc335ZnFo4ZdHKyeLJImRpazVUWA39svHckVDoNlqfP1PzjGVHpxMDMWik4XPyLHi/yuRuDHLJWaDTbmZfNqgEwQVOcZOzTMLaZCXCnpbyMjQzUwRDj89RaZx1fVzKKifjzQ0KJMaPL4Fs3RkTv6syVyLgmnvdIzqlPgqsYLdQOUBipMxvgSlqcoDnQQjTATSeEayL56dndrqDc9KOkUVibZzFWoyumOnC9sqxxaKPpedQZiNGmwHwtcqTWQ42MolcS2N9zrHUnAmIhaOuMjwIZT8paE2jgMpA655jlAOudRkE5tJhxqD860B2MDJKXNi50516s6FxT9EUBPCUbqUAwqO3ljUskNsOI9aSA0Qy11zSiNJTCaeLqUk9NDPbwp5jV0yvVTZWgDZYhINdkhsmEDMGGAWzNwUAC1gTsCqtN7Jh3LxA4Jo0qlQWes3nTudgrAkAQ2QOsYutyoc4VzObSu3DlPM1sC9gQ6BYDiKMo9ieWv8CPrQ3tG7A0FOpH1m6nGvoG2ntySU0uugimAQsKeXFK6qM0J+dEo42ww7AYAuzBgarVLYv5aA+TEbGNlqNuV6CrVlSXdpgV1cux29h5vVs6cMqQZww0X7Oj46PCQjKfukzoo2ZcY8WYkqqxewUW61fa5ejqOtqEEFbAeba6zNPWbBSpu5Ri7NL74hggfXsou2l+3BHW5dNieFiDacqjbW9dukn1jGBVrMqMieyHe42GvDCgTGegsLkADd9/TgOvB+W06G8Tc1zYA/f0HiArDR8PxFQe7y7P91/uzs93t+TvQYQEuPGbqFoggBm2/OjADYD1WESw07Rvoc5ztJBA2vjbP4MzS6ejWhUIHY37zmvCejqGijuEY8l1zQcOnQdrkqxgmWK1UKbUQHMor6kTKsbAGgNt7MvMFJswCeAjijxxRmGTt4A1wC6vryzecPr+6cqBSWgFj01/ltAG15XzQssTg5mhr7EyCMw5dvgGRGwawDqM1Pa7/ZVZsa0WBPNplj3Xf+XgBY1LqD9GOAatSvTLZTMSZWFohSUrG7qrxlY++TSXTc3yJrPBKSKaQ3Yu7StWDgaEoMV/o+haVhMRabL+9lnySR9QbpTmfMBrE1GSdjQYOpTLw8sTDe0cZmOfICL02d0BAd4RnDNNlTxL51usjCpifiZuoFY12wYk3zzYJ0HT3tZqBYBbojGO/j0LDf+Vs54AUSWVsh9BjjjvneH7/glVWoUSGzoVKVb6jzP1j3hxAzH1f9WFsS4UjNSGRR6bFP2mnPuI/vPq27l/ngGzItEwt0h2Q2clnPKshbCOhs4LHAg/leWFQevwbc8M/1Jd9IW8JsmNZNp0U2ABNSo7HhGSQFxc42Mf8oQ9aw6K3AOlV3j762JauZazm+ZQbPhcF8TXEtywc+UM28CGEujC9oXN7lhYlvVBStAoEUnP7AZMzlP6qcX84xXFkCIifLuFjrnOGf0/Jk9e9bcY4bHs/Q0VnRjSWU+KtD33Pc8yUf8I1/yJQfD6hfYWzbxNlXT+KzxfmMcYr5oDM9Br/w+MWrmaDJd1vE8Byz6PXr6D+d9AF8N8MRX+rVuof0MK+tq/8zE7wLAzgHYPK/OxkjEtOzQ3OtF+hmATuY54Nr0zfvz4gMIuEoZpeK7c2Clb7NZtDyWnEzYx3lfa3MMVEFi2SnPPH09N4pTzDZB9AmufQTCdkzae9lORiHOqw8+7fByvzPBlzUzxjf3XvOUczxApl9b+9+JKZ8my0clptC99PpVLNradD8F2X4RXMut2uDVvFfcrk1S4HxeJzjAbOzB1K61nPfNjFfJz/yYadnr1Xb4AHj8me26ALiGsrws9uhG4AbBGJLDcskNFUF3gkR02FfDIXPU2au+QYh3yzFSVkiU7yzuBtdaP6KDmWTMNJByyuVUBHxJ+dXlzfXp+ua2AA18/iwLzcIluOabIzPgHZ37uqZdAJQmLZ0FU+7JQxkHsIWW8ZrJIrK5VNBiMOERwtQWwg+4A/CHYIbLPOFYalwDIoiREBAtjLOABm0YDN4MSm30plR6qswy2Q5uKDDRdmrBWchd7B69Doc9AEP8FLj2UCBVaY+dNTBQx1A+q8V2T+8OpFlOKx2kyVyj08bIQkAV14IZdTlIKWZcJR4ux/A9q5Sz544BSpXpuhTMmcKAallD0frIOsXfo4kXcE06RwDXxCLMYSjgCmyuUUpQOlJx2JxxcfQUhyqGOoCAVvI7WWm4/1syJNvoAmBC4ItgWqXILxJUdwm2mGtizQHIUsfGLuMikyHaPgjxv7+q7NvsNZVHmzGEElg7nWCvEKi0NmEcC4J1Bi7lfCrAwe8A+hW4BsaAwfSAawCwormGNVINDcAiY9YandPAqlHpLkGwWd5Uoq+n0/sbGm60UypWEe5B6x5fWHPZO11Kre67eAlBYgQPZulGM1LJepRdgdPXgT+NOR3WBtzqMKoWz+3sxzGOXaCtsqgrwZURYE0HhvdvoIusrMG4y7WUWYWpEqMr5aa9/8/BtRw8Rw5UHaal3txlRIvDPsB9NX94rEYL5dCMsmQ5bAaI3MjCVs4Z9oB5+pnzgOvdHXRZXggwxyB3mgeU2HbYEgZsCGRVqUH08hpkE7swpWbqRAiQN6Wg6fbZDpbYbtnDvH8nUDCWAhflKLdNVaKkHBQ4cAajyQygMydW2hvKHAGePTwKYAOw9qDOodJcUxMQNkF4fGByh6A/mKZew+ngjFsj25XOYXeoLp0o/I7nk852rnEHTAQODV7EThbYal0otq4EeIxEELW58GbbPBvTrGVqlAUYh223R5wx0c/wb5r9BJCQrGGAim5s8AAN0ycBbM9vp9MLWGvvnwSguRsowBmWfeLvLgtluSjmCJ/jclY1MRDDFl2SwdpVYjTso2MGil6h/T+/8gyNv4f9cBxcNZNGJWk8Iga4JhaaQL6w2ACuySYPcM3ZZJaOckoCDHbzHHul54G6x31l4DR7LffYmmzdRiQAxmQ5BKAXyD4QqWKtyd8p++W9gN9ortFd/s36tGKOE1THsw3mmsqcvayCrbAhidY0NAO1By2sb/Z8gfl2sF9ZdJs593qIfTYgMeeYNpDT3lrBYol7TZghLl/RjQA8DrIjraE5kwRipen1xZQ26I9rl08+tHDJ5IdvZfZPfJtO7ujU4tyOyoU8zxF4UKDd0DgrcM0Dnm7SBTLU72kCDKwb1NyAn6xzHm3R2RwAixI2Lk+O5lskSZZr9TqS9Mw4bwebLKXONtXlu9VzWkqhfDmzkCJjkPkmVlzaii4LHf+dM17EgXQkFfM1wewRuIbrq8mNWOwtveECpJgQ7tMVYNtLNndwTf6DVvfnT9aWnmzvDwCUgGtln0dQWRbN/mSC2/nTJtSR4AiKByCgNbgCFYsx/eA/JrimOQ0DcAWofnStI0CgfZsJKh2BOQ1s6ZxIWfUKRuXeyhc6uKF5Hx8BXdO2hpXYwMG5xtkEyBpkse861s8cux1snfeuaD6hSOLM+m2tyTzn7lvuPqOqj5TMjt8u37ArOrgsDejwejzXxFaur0rqlDWrtUCt0Ohk+88/nvMOteR3No+eTR7tq3vJdgmsfWDd2I/BtYxpjY/fY4PUj1W+0VryPW32AlYXc9Fxs2MEJejYGryuXWdXkTqEv0BqZX5NMG1fvz8C1+T7bgv9D4BreSd9zmGbeh0fg9CS9dD4571H4Nr5bv65xen5ssXaEwg/ucTFv/oX//Q9QJZAK22eKoVyMBtQSBRuMdCC1vNvfkA1I+yDIDpVV9fQq4FGTesTzY2VDHxRG4GSWreI196ui8/oYFTBE0pCURo6KZcAscJCqAkwuAYHCOU3uBbYZ/hiKcpjOnGiE6V06PBFzSaU0bn8QAYiwrE6LKRfpwA/JW3o8ojugwDkEuhDEDsZOzF2Brhm0LK7cTaok8BtggrZEClDyGdEtB33ntJHPCvuEQ4E7gtgUsrvAHwBRMNPgDcoB45ot5h6eoYAfmupgcorWdqHjncOisGOYjkRgYx0mBVrib6zO/lxblCq6s53AJqyHsUEkfB2mCMBGQmuke03tesEuLXD2e/D79JRMmOZecA1I2ZOcA2gJILbp6fTG+jMPqC47sxSkWNs0Nc6IVmbOBQUeHb3tjilKWtrcOXda/H76bc//ak6VGI3BvCRJtkz7wdgG8tb0eTC7EvurXQKpUc4NeLUL/CaQPm7tBOf0RFTHUHpYFL3TWw26q2RfeNxtKHU2lKpKtg/BEQxvwTXpFvGboIEN5ydNLUbfwOY1t1CX/h6/I7PQQYQwDVrGBocztqInYpNQw/O6KLkwA64pjWv7poC3a7UuZfO74XuE2CNy7gxh9SN4zODuSZwBv/N2R42DXMvnaNVlzAJg2T5aQfdVKTABrKmNKZP0NmaupLVZCCHhTN4LpXBNbq8fYjwV2mWgKnsf9hbsUjNKluSE2tGKvfH9YxSlS0wKkf2gOEALUCsyQoerX+Q0uQkJggOsaz5ucSMiw1ooL5L2VPyaKaba94EIDUoqTFe9VY644lurO6EnWYG1U3bwPH1NVmSGFeA2mBSTmemkho4W5yImFl5AN85N3IYT/2c2DAGJp8/nV4guYCSY4OzXFvslvlOUFsMNuiuqVwUOmx/8zd/c3q4u1Np88PD6eHhnrIEzyiZhOYJgEsziAmYAyiqTqAC0sRIMwuI5dLYq9LmY9KL60SyAc6imHXq7DTNmEWHce7hG7IBHtfRhHFZOyUci5J0sJNcqivHbQBr/jfmTjqXANdUGoIGDU8vLywHvX96Pj2CwQvGmr+hv4bvx6dXMtRQIgofmd1CCbYBWEPH0ZM6g6peucSVP2HPGDCfHvzIKS9uVPyd1bcyGL5pfuwO6nxPcEf+pL6aZOHDYsPeQNID5e/RYAtbDT8xpyzfNVtN+muevtGgI+7zDH60b5hCdHmbWMZHXzmrxDQXwMTgfnR4zXPO81AmpFEw7lN2HNXnGtHVuR9wjc2VpCda/ugnJUPAtsRarY6hdWn5XuygCnCN+9lJQ57ZStooOG9ZklfKTfh8TrMBM1OLPTy7yPHZ9VnRJWXDKY8LS1fdyGVq0Grf4N5VJs4gwOXcSjY3W4bv/9QJz4xr+1zOpFdjLQRJaRYSPyfJhARdakDVPrO9/PFsDh+69NB2XuBa+58JJivabUpkJV9j76cd5flRwK/Pnq1cVc8oMFGBn8aqfCRq9GpXYtwVrLj83NH37CyaOKTXZif08zsGjPErXSbcFRkCk+PjhNAtvTWrJ9R5aGkONO0Z2nrZZ3UOVAJOyVmWAo9zv+91AjmenZzf28/yhw46ktJXgW4snq0aRKx7veOo4Xd4TXboLR+Xvs3y9TEjar42diOAi+bmvAz60AD5l78Krp2DOj1+uf4Eoo4+c15jB4247ALs/eiGf/C3HfBZx8V7fAi0x7ea9604RPZ4Xq98zWLghqHcpeE6w0CYyfy17e9naw1cPIr8qmglnj/c3G/Hj64ksXx1JRtC2tHatF5WgWfWqRxsKV63sIDYsWauBVzby+D38Zm2ST5664rP+S3/ZTxQ5krjoTnY19zR/PbvnJD0Ojo6n/2YxyzCsf6ih5fYmvMacK0yfufAFHCZJKkmcBnd4P3+hRuoOmjfQ1wbtNkbyP13CK7NeVjxpdZfT4Jqn+sfzWHs7dF6LR9pxELz2h+tqVo/ANcaeU3LcAUePMa2OmRuiuocOLrcQW/NSG9uOBkg7AaAa/iuDThE8hNQRbcohw27rTkDEwBjGpeAIuUIIeB3aaYOuM/USUsHT2XGAGIhQyinFMEKfh+wio4P0XUtlF5M+n0YOqWaNw0YxwrackJTqfFjvSgahKEVFho4QaEqsRQjL27vynrR9PczDyqsO22mVCsLReyM7sLS7eCltwZwLSyXdFvMXOAaBeBRi0tC+XE8Mg/KDpM+oxIuim8/+XUADZ8r2ArYQaDRGhYRxBftvtuS8/pBig2JI/DgvNmBFXi26pzgXtgxrFhoyGJfLQynACq6rFkDJQackhKz4QyOvLx150LOg3W63GdziLaL5h8GQzEN7fhofQ0SuahHnLKH+zuOAYDXlGhlby5ZTZZ8WuTT4vAptVSZg0qFWHrhOWO56PsbgTUWWNNDdElkxpreo4C1gIcEL81gYwY0wYdBtga+NOYIgNDw4/39lWsvoKiCBgWEXUYpAI+AmDsvimmmRhZVlgzQbZQJR8tKXfPcXXeUx8ys2AwYxS5SMELdLXcLDeOrgFuwNTmNKtdQCWMDVyyVNagivUY1YQA7b7KbYgvK2TbgwTXAoGEycdveTNCebD5r8bTtG2DxsD865EaAbJZFHKIEaPuB0jbZ2mUWWZ72ZpbZ4vUpBSXL15n19YBKgwJtY4yTWKtPBHDJqHLmLcEqgCHaFyt3B0iT7o9+r285YRX0p9mK2WrRvBPrWOCamEb5tlPkgFc2EAxN6Y7OBIaCZTUyQKIhTQpUgipNt9gDOrkLfVy2SAG87hfMLQA9Yepy7RlYa5ANDR9cMvr8evrz3/7t6e733wmqfUPH4G/fTg+P9+omys6ZYrWpI7c0NPERKXHH/lKXQjnHYEdjDat0HmAvEkQYX7F+IzQfRhPPM/5e8hEcTzDa2e1Wr8faj28g5rHuJ9l37C2xDHkKcswEpMmHoJZR2Crc79BNg4zA6+kZoOLLKxlrANaeUD74/YIMNfwMuPb8om6hANb4jbFmaRmANYNrmKN0jDUzjMBaHFLPpzLE5y5Xfi/APS6wzhHtq7xvLWSZzJVc9RxcU1OZIkgVuKbmBtgvZKfRLmEOVbZOO/sJ9kestmS3FSSZnWWB9wQdtCVC9Trja7Z+HmTur4AM9qBdAr6XBXXgo2fU2tee0E/aoAGuGULg/k6TCwWNDuINoEkn0UAxAzM1L1BwQU6EGG5hrRt8lH8gX0J2ru3jA+qIC/xL84TIjKSaQwCVkhZhynjPWnMz86kuzXrfrpEVgI1B2GBjya/VOmIAg+ZOsVdegDNo0BkgZ1LgRCRXkmwZWoeWBJFP1/qnM+mooLB9qCVwMdN0BoX9HBYgz7qfwOVIwNTZ58qDDs5ToidfA0+VeCHgWnZXWMoVpwTc5R61NIc/M2fcZD9kfjJ2e+Co4EtnRMBP6SuZRW29zIBqlTwz81FBGABT+LsA19ZudEvwbFC7LAsAQxuCxWKM0kv5C62PqK21lu/hNUeg0gKubWW/u3VbAKXsUb+o1p1na5I4+m/a8+VXD2ZNTKlhow9Bmo9AiumjLPftcdrBuwlWrfN/btOPxuEIXGu7PdIuG5sl7zt6jj0Yz3/Pucv601nifV5exgF44VvZ7zf7rvZ3IkuvgarGSMFssRrDpI7ciuAjbXPt1PkcaTZWdiPs2uYEV0IG96LYukHufl49SLyUev7tXNbZpJnAmaKt0POhf4f5uQK/R/OX3wXAr3U2AaxJHqIfpfGAf6J7ETGhQcncXydCeo3ZxthudvQXd2LskN1WlJehq9Vzjy7H5eWmjLLR8Xo97YkZzzzXh5/zETkra3Rd1/ajNz8pZJ/lmZPE+mD77Ta5XraVw851kX+ncWbiqo/mMLd5ZCf3z5dN73nM3M7X7ft5v7eL/+e//w+LuYZDI84BA7yU6ESk3RkyZfPlLEfUmwG9O3Bmw4g1IcBI4Bqy/O3oiIYpja7KKI4SvrA0+De3eM8kx0GoBc3yQjn6ZL+xXDCd3RBkpWudgDM6Qp8+MUBJqepcDAGx9NN/SYYZ1xr1/2EqYDwQ5CCw0H1qnNIefXVM4oxbV2JomJGLUUZzzZJM490GFBmwAF/t8OLvAc8CQhAYPYGxA4beI/+dbGt2WTs5dkS9/+hk8j47CyqGmEoDVR6GslLoeUlri0CLQRwE1wDWVJ6n7S3BZWco3e0kzuU8IDmenDcz2OzEaq0JMInBCZ03jEXp0dnpHd1pZ3Yjc5N1FYCG4/XpRP0nAQqZWzHKUDqNtT/HjKCN9UIC7AXISSCZwKbLi97JmMR1WJpqQDBzwlLEaMVZ9F3loN/JQGPHQWu2sWILoAvBtTStQAdROOPSwUupKIMOMu6khRhgbRppBHC8H4BH1FuwhhM7aXbHUAmnYyzQ5fbFgMWl3mtHK3hPxO4JuJlZhnvBvhJzTeBaAjJ2JfIYRGgY3UIDdhjWqDUwQegY29adcbZjHJQ8IA3I45lot9zNVqCHsn4AETQ/1/wd1jpYnVhzt27AEEA+JYy4KZXnNXMhItHK1Ova2a+xFwyKUOrrfYHr0LZl/KuELxpBzlBGww2y8wnQpiDydsAleFSZova4d1Nl4Y/ANWkAvpSQePTOtA9lt2gbbOdZ0vyCtSH2IMEY7181sxA4lABYe0XrF4LnbyzN9qEXens0Qp0R1Ti33qLWQZpD9DjFdgIkkv3DeWCQzQ1wwjyWDVWDCPzEs3HfWb8v5yYDHoPxOXhbvByi+yxWPb0zOZUyeOt8mC14gTWHMl+WiwKQhM7pt9Pdt7vT3bff2VDo27ffVRYKe8sGB7K7KBOlZlHK62xHoEOlL53FHHt3900GmWuVwFt3VCXWTkMg1g31D12mjX/ffLkVyA+xfX6WgAmCqLTzsGc427Xfys9L99/v7wTPMI7U4EzHYzaSEbj29Axw7Y0A2+Pz6+kJQBv+m8AamhbANkurC51CCa5RD8ngq8W56atgBAKANubpZgCrh0i/4gBg6xDASNqyl1ZnXyCZroOGDNNhS6wSgC32eLgafB/ANABrAddCvBPQBg02sLwEVF9fBbC2zzAy6nF4BfJFwwr2Wjqyubf4UwIW3Gmc61aDUWBGgrGRfA2joL11DbIaXqRsoxNLBDkdxNMGGUBwA8wGHXCewVYQPGztNZYzE2CT3RNbOr6dk71MLgaqG5HG6XS6e5ZmbhL8KqNWQ5qUV2rctDZj03gECjFUmZBiDB/pYoRg3xTQ7o9tWxybr1L+AmadtBNQ4JXgz5+BA6ciQDl9cgVsSQ5lSfI9ZvrG18aZkoRrzqmjoFC2V/ZqCZKiDxbdSdFmBECO8tMZ4IT9K1wxGrztryWBLhkUJb/z/PN85G5ysoLg5Qj6k2zpz03gt+5r/X1t7tB73VIfsZbovOwzWPcWhqFsJIHpAhIFXrI6ZfqiYy4bgDDAbDA1ydjyXwcrSvPuBAT8NAbDWzS7JHS2wx02BD6qEOgCRj4MZnN445oxUt4k/OwCNnov7dfKOhcJY7J6hkTCAIzmHe+BL68973u7B+2V4xhpD3a12ZflfD5Y8Xy2OdjvMTHu0TjOGG3uxcz/HqjnGj8CZ5KkmqLuGRtOWRad/UklunXua33LN9H/HYNO0v0W8WR2CO112eXeHYeP82OUHWec+dnx/Qe4drRmujKlS0WXOZvLnvO4syhjU2RS61ybnYUOwDru4XE+7/emuMDJi9FEAj6JwCiBa9JabIA+62+f96P7Xk+msASPJSWOFm3s0A6urSk+vVOnlteA050fboTtD+emR2D6GqsHGM7ZFnb40d34ngaqdwR+zevv9zr/NsvlF6xkzPvR9aetqHPbH5S1nj1/9vnDrCyA2//9z//JuwKnlNHJQaZhLHBN3f3wxgBrcLaZLzTgklLSCYgVcw2sDgjOXklwPwu5gjqj6bsBY+DMhW+0PKh7SlDHTx60NuaY7YBK6ORJgfqhqVbZvgsw1x4LNBFgJkBJ3QYVSMehy+CKdSL6Ubqi5W8sfUEAOYLlsElK52eIrU+AUQCZgsvWp2hEfAJ+M/uI6wKwAmtsCpuTdeTgsRk+GuXon8kpC4tHmyLsNWVrJSYJA6NgP/coZzNleRgMsdYEQjEn/cyRAAAgAElEQVRAphOj90TPDWVh0KBTpgClUiqtjcPA+2enyxaqz7pgZrrWacoBVPKKz8/hFJCCJYcQzIcwPoEgAa85LJrpF32mNqITnMHSIrhmAfFkXshosZ5F5lHgR3TYUELsQD+t5iPirbvwPWvcU44c3TeWJA7kvubfDm2y8Sgje0GJGMo8Kc7tOnQ6Ju5+xSBXPfLEXkOAYEfTTjHBt7DY7NRg3nEfZNJZey1BFoCJFnfXfMFxF0cEbFAz1wiImtlWJbVyZMMynM1AMC5ktFk7TWuyHeKA2b99QWl1NNdSthBQp0WpE3yspdGDSl6Avkq6cU3pBnpNhcVKhk4zmyIyD1AZz1JrjSAkSp3M4AG7i9lsM4IdIIRVEqo8VsS0xVWC/SaNisz/TDUpi3YeQOwZxj2gyJ7KwU+AD6CEg6T8PXsq9iavT1IEP3NYKbhSkMzsfbTy7LzEdqShga4pcLyZVwDfHOwbXMO+AzDFzpTV/KEP5ew9HoKj4QA5nLZvshsaQ9nztu/RzMww5r8FpHndulw4TN0ErZjzrEEG1DwbUuoll6kOfwaHn04X6EJXrAexgqVz6NwTSKWvBsmwhsDWenpkM6Fvv/9++vbtzywTBdP14f5eth/6a7S7YL29np4en21DlRwie4fMZwBrZgA5MYIlBICL4Br2uEuXAX7gTEX599XNraQOriVnACYfpBS0PtBVuP0GPA/OAnbnxVkIsBbnhxMb+TfPBOjMAYxDAq/09tAF9J2aaQDMUBZKTbUXg2tgs70LWONr3qSDhG6hEoYfzMaw4ewABfSYfjn1Jm2Pdx9EANsGvMlDra8FfnDmXNY9gQ3G14zL8QEZOyUaGkxJ11LYkALXABIxULbcncvZNO4C1a5QFkp5GrNGyzbo2ty7AwzgPbpJE//mcjzMT3e6bOANY6ezekhhJPFQTVd6NNKbU8xgM9cSnFsGIvdD1lrYT8SAtZc5Rp8NmA1gTSX8Ya8lCJFPIm3BrqSoxM5mKgWutVYLz7WtLDT7N8kxOc9h5SYh44ZKJRuhhiJiFwmYk91UEKc1mjJVM9asY9rlqGMcR2KkA3EBr9FHjC+h5Km+Chy1zUyFxCwZn3Z+PxMwHy1xoL/Gz0/SIuMH+yXbrPWi5GrbnGIYGvDrz1WSG1+RRiFwVuBiutHmWqp7hj6foU2t7QOAaR/LBkT6HJnPv+/1dHhOs4kJrp3od0RTUwBYNP2qjUcAmkpweR2EvVllls1C43mzsdEnwMb5Nyg952varcWGNa+mbEBswdF76qzqfiXLy3awa7+HaSsbXOtLxH/48H6PfJmAa05WxIefQW8AnHnd7NW+x3NwbbHt06aPzoRLwLyVg+5AzDL2B8/ys0D9aFzmmE0Arn6fTopDOiln9L6ms5b2+8Z14fOmqutXwDXcK3yfjPNHczvHuMF1DfYyh6ORzLxW63euIGISPWdjZl9HMegfAKgM8OSzCQ0lXhmAY2wspCoCrmnfWh5rkymZz2mv4HD5R2PUbuCyXz/aL7TJQ29sAde2pE7tg78QXJsg2r7OJ/C02oiRLjxgof2KDfvRs8+/ha2871eO0ebHHQFsed/RWfJD+zq6N0/bevHX/+zfe0+gEVAiQARfSIH5dH8U6CF2QINvKYMMoMXMHYN6g1Usw1LJmICyBtjqgQ74iGQPbUDC0aTqd9ZRcWDAe3GnUAFMCJqTRelDDhpfFFhn+Zx0ZzAOBNag14ZSoOh3GGBCMJCJDGthAdfcOY+INoPHZNGaGViHmMGsziwKKJrljtOg5n0J+vS3Twa2FFzp/D1nrVUQXAFq6pXlxDIws+OXch0GwKbMBySb7JJ0osMMtNZaNJ4ktA9WlYItsCwUTAVEEwvK32ASorzp9aXBXv6tWTAMjuN0F01ZgFbGJEBAg2u3VT4oY671G/AXv6vMhAGfMha2DWDOBPwMgCYW3WfqWUzmWpxLZILC+MJrY7Tlczaan8MJ7BP8W8DuFUt+Yjzl1G6ZEZdxvoAt6BIxTL5EsMGA0T6jJhsCfmSt6ZA7H519SOCqgTWdTQq2CK6BteM9pDWkexeLZXROrLFDYGQWgTM+rfkErTIDawMc1/hEUBTvbaArh1kHKTo1/v7f+6sKfOPHZB0kcK3xs+ZfAoD8vVlgYpYFhE6zAQBGlThwCSuf28EA7QfXq7rrEoAwu4eMK6x9MDlNhVdzDrH96JxHP8Vgc8BGgC8SSNbBMBuPZI+37exjU8bd81e6lOcOxrQ/Wa8qT0wiQxmu3d7m8CgHJA6Jmy6oMYvKlTjGsbkVcKmBBEpD67AmQyCNUATGhLUmHcfXAtbS5IUO9nBec6AXuEbx8LYr0jFSiXyXerpLZjQdzbyWvlPmKSBwgFEHgk42RZOT68rjpaygwYyca2Q94/MlXSDWQ/SXBjPbc1CMCZYEX7CrKMB3AGx3KA29uzOj7Vs1N8BYYczfIPD/AM3K6IioFANfKq2z3kma51AcHQEtzumr0yfoMgZkgy26vmZzm5tbfSfpRJ1SA/RiWSnhwS7Lr2CvSSaA52tY6gaZMKc4Bx4eH9kFlPqDZvsy8UPQDN0+Aa5Bd20D18hcAwCnEtCUbAFYw3XwNbOYWcl0nFQNydmaAFj5EV70cawPAzDa17x/d71638S1TNlr/lKf64oble32kiav0Z1AqyTUzQ2UZJLmYxj4ANWkzZay0lluFveyS08UOJg5nmYoBb6ZAVtllLnJ0f3ziLlWLKyi7nAfsPzdPlpUfQOeKNgDMNqSHQGZCeBYJzDrdmeusTSUdiBNrgQ+CmATGzVag629ort59H2V/fPZljMuPkBsRsAq7KVIHFRFgBtHqRwUDbyuFkCZ9pLrNCwkN6tKktH3GkBxgmR7ooT72Aw94lLlO2e1NTNl2mk+J5Ihpce3gcYbCCS/XmDqGrCECSxfoLS8AqixC3f7+FpnLt9NgsRbRgk2JXDLh6IDW9SpSqjEfgmc72cUFpvkmmHy8i26Y3iHEi7p32KOfZ+n+3QBv1YqgW9Cv9WszGJcsrpiCKJvrLUkQ2cQKB9gPZ/3xPJkGk07Vqf+QeyUv9FjjC7eBkAeBaF1zR+Ba3IvljWRa80xFLi2Jic+AmDqfseZnv2Xsz0kyikRVH7/pssVn/psjMZY2CQVc5T/HWJgEi4f6JnFD5qWX7FF76n57xnnLutsgCP7KXI0v/t759jIxhisdzVIzrC6lv36I8khVZqdM9c65oy/mkS3Eo8z0zTX1PH6TJfgLi9tn70T4rVOtnUWhp5PyyIoLPOQAyQlrDnoD47pYmPS3qzMzsU/2Bh4uNRkrjH2HPFM6NDn4+H4aZdSSdJpeN2r9/3R6mhwTW5/TlolQo6Sg38Jcy2++r7+6FnsfnjsTD2AbfIgAsyTp2zaD+zYx0+/+jTzdfyMCXCP66/n62bLDhI1+z7Pc2d851yVLfzf/6t/9B4NK5ZSugSmmF50iiNiL6dFgEsONGWoCHoAkJqiraPcCU4QyXADXDsyUPN3Kc0LBX/+bTfmeDhm5Fy+pgBJrBaVIHXgLCfDZZQug0qpo4CtCKoj+ELHQgVk+ILAK5gCWcJhQjQ4JcHtCAM2O2k99PfJWoNV3IMtvV84jfN6EMm5TFmoXhe2hQCKZpe1c4drTDZMyh8ijEg2DeJXitDKASLzJLpIzlIqg6l7DfgUJg6cUbCpnp8fC1gr0CKZXJ9wDIQp8i7GQ+5NjJMwyvQzxjjOCv8+qLuZE4EdYq5N5t65s9zg2mRCJWDGmJI5s5XE8nNcFjqZa3g9g8en59JpEtMzGVYxAKI3p7mHmL/AUa5dlvy1Uxv2oA5LZcTTsAAad2RLoiTBun7M1tvB5XxwPt8YgAmkA5ASB9/AmotA0kAGwBzuAc0G0lRC2SJCJ9KxcwZXc2INvAR4APGS0TEoGpCNgXgARmsJrntAc93AuMDJyVL6t/7Nv18aRwJS1vKABCUx/s2UbTA296w1Exvx2XpQKsvjXrmAWPb16cosXzISXttJx7oBGN+6a9qTBBlQrucSm260EcZdd5sNKJ7gTmW6eias5RwIE7hZndXo9/RhkTGZ9rL2z7AtxViTAucG+snaTeexHSIEV7IrZO0O9i0PoEGjlyMowB3ASvSlolcjwXt3GqbgtzRsyKoy44PsUZfQy7YHRMv6ix6TtZP8dwCeZK7ZloeJmQQMS5NRihymMgFQswjK/hgQHWUVsC+4jyktgM9JIEA2Hz12nE9heorVIo6ROwWmXN3sQdpJN7IAIIdzE0AVykEfH+5PD3f3BNnwDS02ZZ3RMAfdnb+rIYKbw2DMCNT6bFMpnQATjj0NvTVCocOGLr3QOyWwdnW6urk5ffntt9PXr7+dvnz56o7KLtu27hTX6kgm0f7BlptRza6fXB/S1kKS5fHp6XT3AOYdmsY8E2DB3KpDKDqAvp+eNnDt0fpr0lszsMYSUEkTVLfB4WieObhq91tH8Oowrr+fzilTEnFeDa5xXs88v3jK7XKxO+zAQbgvrU+UAGjE4mJgublBmhmQyebESZhZSjZZi+0TAqN0qnbyJtn3JEXGvfJzzRxl4iIMJ1d/LYCFb4422GMre5r35eFGptrrm0lWnxndyCBabAbX3PGWyc1ZZpOGDRHAju4aS5CtPbmAa2qu0+y1MPtaUysQ4bM1N8OYNFm7gu2sm3THlh+sM7NKyFkqrWuXD1DgGtanWVKlr9nC2ZPdFUZDJDEkYH4eUswgDg0c8JoqaaoKkAaa5tqfZ8VRQJTf5T24P/lDnQSSdxmNsgaGcn7wjGDDM5WJ0k8pZqbuK13X8XTxLZlAIHu1A/c8/SxbZtn6KMcsXcBDcG34ikauBUA46fhBA498rmQOPF/lr+LZEQu0biS6tjLZE1ajL1BjPLTO8KcG18wEpf1qlk2drZGtUKqzwawPmBL7aomvWFjDQdA4z/QlJvkZuHYWQK/+Aef27whcW3wPj1VApNiwxAV5bdZM4rJlbHaAzTHIfI3mQKZg7qH2nVbtscqh1aZt7Tn5obKPlWY4e90K7NB3on+su9r9t/m7GRuWNjCbs13r7Y2581q9x9Zn28tC55jyMlx3eI9ZqWf+9roC15i1fcj45ec+qaQyMmfyF7fxr6oPT05BSNl0mRedOMva2TZI2cMJvm1J0ezhuSczFpCoUB7gvApGVUGa87aruQETbspNaD+B//pg752fBvrNtNs1puncvIFfHI+/gLmW/bD6Sv3Zc5/t8xYgdK7n/Vk0VL8KJ56vs/nOI0BR697n4tCun/toXvVIs3N/bftt60EdkPMC4JpniIEHAgwIIKckhsCCNbawVsP+Wuid7kAZ7SRsygTCovenLpeRRDmoXeJzPqi4cQIsBhNy+5MSvExGggMAAQgOXC6R1+fe8JOBIBhS6NpWWh0ILsIs82dX4NaGJeBauhSF8ZSJCeNLz6b3zY6GcagWw2INOzkyXv4Wq52AQ8Z0Dah7ScjwNcAQJuEsiU0QjPvqzoO6RrPnLICbsjgDJHFM0tRADBXdL75TKhVwDdpbaBhBxhrLRd223vo7cKTZEc4lfxhLlQk9KzMcEXyyEduR5gaPk+bOM91J1J25fLgEYFvBNTMsHEzgCQLIMTD2RufzVCkTn9DlwFqvApmdwSzNEYFw1Jd7fCpRcYBTvG9/C9TRZ4VNRXF4iFhbF282E+HnpVTWRlt6hwIg0LgASycd5LqhgUt5qWv4dlJHueik4P0A1toxdJsELSQ712CokLlWmmvajaW35j0aUPd0IRZBP26XhEIfqMpBXW6cA0IGPLoOWlkC12CT1JWRa8YgpJhrclCbeagUVO+RcXANJ1d2rJ1vvT+sJoEwCPQxhyl9JIsVZcAIpAhWasOlq2q6wXEPk7Ehlha+fQr7IMxhHMZo9ryeWQeYGAH4F2xgwLXdHuwGX3/P9dZnX8e5tVDKrlhki/YiQcXQKIylYYDn/cmyALLWop+pxh9tG+LcdbkQ1iz01bJGuLPcIADgmronC2jDXAdkwjwAlGGZqBkYSXwEhI0uGM+O6pipMtAw1ghcuzQ05wSeg4klnjne1yOxwPVhsX86Eh6MMFK1d2UT2IgnpU5s0NDgWnR6uPbs9WZOOYbRUYwG55sCXLzmFdpiTFY8nZ4fn9jZOWWhpWWHwBNagM8YYzSQEHMyAGVar7fmBnTIoInqrqk36rgtgE2l2de3N6evANd+++305Ss6SKt7M8ahEi5g2MWRtGwCbCDBwCckVzSvKOfCvTw+PfP+v93fk732AOYtgTV8o0wUTLXvp8dnAGzdMfTxFZ1BX08v76fTK7TpGGzho112SHAyqa8cT+XieH8NuRaDXFnbAVg6iJrOq/enNpKywmGALS5MnLg4926isOT4u+SknbT8LtpGYg6zFJRsNTWqEZMt3V/xU2ytS4IYkgVQ6f5qZ44cZNoyAw4Flk0GW5owEe0zaFKNJ8KUQLA1kEMGhRaar26PDnVKukMldZHYaNH972Lk2b4IKDPTEv+OH4C9yLPMNjzdqQnou6GUr8GGPG4SUEEzEqVs5OFKCtjrACh28hMk6PPhN0qXlOyOaoIiDdiMY8A33CdmnyXi1bRAx0DsLdepoyn62UxmOWHghGExNYZ0gZKNSpAxWeFEp9b96kvPYCjnyh7cZu3nfJhnjOyUGjR0oNtnZ87krB3FCG6QskgE+FweIFEY4bpGNzTQuZDd1aw0rD+e9aMxUJpgpBS/z7iAk+g6eh6Ayu9ZAZI+e3uOcp7WVOlELgOixlwNrgk0374+ANfoLwUonNqFExAfF+N69DrgfW0BKWMZgzb1M5H6QSC/32YF6RWA76/YGB6NRp+/8C8E1+YczLVbsd4H4FpinPhDLYOxhd2OkfY1H3B7+jgruJYzpJmy5Wcx22DyRCX/DY55R04mZ63RIZsx73tuYdqrqn46BzMWYM3MNaxJAP7xmeez7q/nnvYHEgwfDPSjUtvcp8DkNXl6NF8zVg17foJePd99VvVZLPuIz6r1PMC1yV6rZ2Q359jBnvsP763kDHqUjkCePkt7g0OuIvywM38hwNrYy8GOcgbsTLl6bjqSB5mVg1320R6JL3YENBW4loVWRKn1A+ZZebTB5zPva0xYgRJl+V98puW1Z03ADk3J8ssdLZprjLHJKN2mr57qoGHvI0Xw80/TK44bUrla7iALhnu8+Ov/+t9/D0OH2iqX6NwH8XJ16pQj4MMjiB81u1z65wkiy2SwwwR+yJJJp2YE2zZFBeYgGPPKS9npZIQFYMthOEGm2pzU5gBzDZ3dupX5BNcQoMLg4HcsP0Qzg1doBimIV/c0lY+2sZsbVI0DyLow8yjsOr0+h3IcNg7xYJyMdr++bJ4zgR/LSAHisONiU2hzP0f3FcM+gd+ADdIZ0vOEuZNAcBrfWoBVttCZ7DiZDDztOE2ATcbIeksVjEuInMLbFNtWkBzniI4n2Aksq1O7dzqoLg2KwHh14HIDijCUAvSxRKPYiV2imCAXbCOW6jm4zmYKAJz1I6acwJWsrzwj7y0lVAMcjnPEBeSgOHp1EfUm44uA9VWVApIlkrJAM1dYKgftOHeahUdIh9vlZ7K3NlMGT6ihAqCJB913unwdSKA5qMrvBAQJRMPfuR7IxBN7U3/TgVQuLdmdKn+5vf2igNqdOSViLic3miwa1xyQvtYs5zWrLXOVUmMaQ09Kxl8GURkygh5kX15XRgtBOMbmy/XQ0LKmntZQa17J7nU5eO5zsjazJprFppJyfM7jg5pv4DpoYsD9jnKQylrh99ZlNHCvvdRlgkIA++jsjFZn6nr8+n6LDWQgXHtPZSfTAZBTrSu0DZCTkaC1n7HLp8uZHiVeeDYw+HZwLfYhQY8CvNEkxCB51lQSJ+ZGWXvINoIloNIHFDiq9aLzQPaAnS/JUlP3SwFuAq3JaAPo5M6AWptmV2KOvNdxVTF7PpOJJf1DdcgslmJphak7dkr9tGYC3PazJthPkIM3JWGB9+DaYLMRiHPjGNpddtwEmC5AqMC14Vzw+UuTKQLabgaA4J8afma0YYzI8n1m+aU0At/IBiS4DyYYQCg0inCzmxkISqzcB/GnT6cvKPv8cssOoOxWDJuJJBuYa9fXpy9fv5C1dovXEOiGRotKPjk3L25exDNLek9gfaKUFUzvx0doVro5xesbAbf7h0eCa/cA1x6f2LQC75EGm8C1h2f8fDs9vrydnl5f1BkU6wHjwVNH48kVBAYl8YaWYXeuagHCEh8vPlHjWYWYzQD/zAn7Ebg2nfsEte5QOs/octgD0A2SQTYy9dhSBmgtsdj4BtgMrhFUIizfUgpuOFGsYq/rfh6BaymBCyuhe2raWeWFo5s32Dylh/tjcK00pdPMA3baLIqpbQWbADkEJmEGqFZNjtg0xwxpl4QKkBpA50Uz0atRSUT/zQbBunisoCKMqgZyCrhIIyGXncUXUrdjA5zJItkuV7CaDo8LuKbkR4NR1tCy75jAgP5BCYFHv1JlwPLtLphQS/e9PVE9g8EA/UkmTV208p/HAg+gJDQt7NoGivucN3urWLfRsxUYF9AvzYuKhVPrU2OYhLSYM2nuszbpka3qpg1MOEDdlYxHNb7J2ahnj5h+8Mv49GLdVAO1A7ZEArIGm5M+ziC1HZdt12crEXZmKRYQL6AYDZb1QMs3t27dPKvtVmkqApqny/kEgcfHNrBmMCZMrR8AbDNI5/38QOh8Al1VVrc9dkChfX3NQHh5S8KsAYR+CK4NWRv6j0l82aB3fNil4vGvBGjsc9SJxl7bnsgFrDEbT56Wk7hobqQ4L/eyN2SLbU2zjvgVKs/ue6HPu7EpG1xrrejpt30ErmFM0Pl89xPLd9wYWhOoDVFhAvvlvQYoTgLLC/6jucr6MBS8gP+5t5yzDdas8XdpgTJxogil3nMOZXvlBmDzzI+BXsZsA9eOgLWs4dpXfuaPwLW4VYVdpcR4HJEKI2NT1wUZW3fwaAduSC+guS//OLimNb1iCOfGbPVfGuzNGGV/J8ahycr/BuhV6+kAyNdu+vgro1U/jTPlHn4FXOP5+oPP2P9Em7IZjqxXNuQ5+Lr4P/+7f/KeTS/mmnVoWN4pXbUG0hTg40vskXbBJrg2Nz8F1G1EEERFqwKvCcMH5XNhOkhTo0s4xQ5SN44YhoByCs5GxgCfQ4AtbdQVoOM1CKpQHojAAO9DUEAB/qenKru6RtbeZa2zy1I+hyU3AOZQfmf2w2pUNMIB2bLQOtD0hhrAGsa4xaBRiiSG1Ourgs+M8WqIeiYbiAhi7/GYHU5Gq96AP7henK59k+twcudAa+XA6KMbYsBJlCBNDTIexza8+QyskejuIGjC7wlIAYTAHEBHh00Q8rd0xBRTTQBIupla84iZVDvBBpW0xs6bEQTsxbwimJ7ZrYwgxi/sFwGl0gss4BdOG9YZnGtHanGwZYnsyBmMii5dwACtZQX+cpaHFhQDjG4KAnANwTHnxU7AAq6xlFIAQEob8HmmDZw+udOPWGvvp3eX8aq8UM4fghauGXYRi86gMvIyyGl0oPuKUD+BaYNIxfLiPkMJ3DQunB2VNc05CYvCzSqqlHcEqdGaE/Ap8DUgDpm0ZgNV0443lA+7e+dVl02mRK/3bTe/iAOUxgVxpCd4pE7Dl1yvKF2T43zBOaReGpxPd1aCZSrm2qdPBoOwZqRtQ8CQ5ek6McrxM0uMB4+ZihozM5qIfzbYWY1iDoIBHSrn1h2fBaaX9t1qM2STm4KvzKpLssLeTJnYYHjOfRMHpxoZzA6DdL7CVtN4FFhNkKjBNfkqcoYEIKnbJFlrKQklqAQ2m1i1eDZ1vFR5YvaYNA6vzDRRQxbub4JrSq7MhgUB4riOAexHL9O2LOO0/EzQf/GpysWx33kGXl7ynAmQxvv3M3CezbYSRV4BdHLHC4unnOxmcyoIbU08dgZlR000NEEnVrFTUYoPQIvgewJfAyhqsqFxDPiIhNTX374SQANLDeAaOyxbWgEgm5p1AHjTGYn1cnd/J1CPTXwis2C9PJfQPzwAWFMTGwTP6AAKew+m2r2ZawTXABLiTEbTArDtyFATc+3xWeDaI9jA7BT63T2PwbpzOaiItnJY4dD5jPW2q+IR7UN1mOQUcDN39z79MhvK++MDJ4z7J45gdbTvJMX0VLsz5roP4xAGf+f1EkhbPzNBe0pBr8x0VxAkYAnL6JLgmphrBa6EsbUwt+JLad8lK5syvnYkOzPLvW5wjetwsHEy5m2aOvghAJImPlpw7jb9iWefdPaypzUPAA9ZPl8Nb5ygrLkTm4O+qFl9OdfCepLfYGAdP8lGtaNvW3n/XWzTBJb66bK9keWeTaumQ63510Jbkji23WsDFrOpCQAnydo+W83Xpt2T5wyoH+1gPN8bEhBugNVBTYDVlc09WdqtHZd7n+DCABjTyTpN47OnBuO7gMJqaCBN24BrOAOajddggs5hJS1aTkB+l+awtdJqXbk6pRKTbh7TNq4BiCyMxT93gpmNtkaTtI9irAbXFHTWzqaPaFC6gB6Da9ZOTKySgOAc5NB+kk8KJrxs+YwVjgI8AnJgRQ7m2g4IVExUrBl0ju+mCcu9+TXzXA+j9AyDGjc0A/nDz/8BSHYEYETMvQGWNXA/AkQSw2RvlGRJdaTt+Em3no6p+8jGeVrL+/SWZkLNPdrsT3UOTxwQZi39xC3uapJKs1N3UGqK99fZ4NL92LYZXy/jYrYQE3noMH2JBoI9i0ucN8C1CawxHhqdMee6yLrh2tvAtX1N1X/PReQk6vH667FnemgATwu45nOIY3BY3muLXj6lZ/4n4NrRmpyrZFmXvwCu1bjZP4jUip69uAyHpZD/usE13oPXtQD7ftKWs+omS3O9Hf096zRXaR91Za6VXZpzMaDQeRbHtzqyzVyvcpt7/LxeeK78gLkWe0xg+y9iqrUAACAASURBVCPDf/D79on6j9MXOLPVmPf/65//B+8x1AlEmLEGe4HZYIFrMfoK/ro0KwNW7zUoJ4crrdHhKMkBYdt4l/uJoaDyOXV8hKAy2HMAI1R+xetWCU0zvwI61ANS/0n1EaTR6u75/3GAR2y8ysscZCDjjmvAmSOw5mBnB6EUOIH19s4yG+nnuBxgQb/XmnGMG7t4EijobKw6QUYYlsvTd6ycEYDIWXqboHwauEzoGm8f1H+bESbB+D7A56ZZF4cOIbLISpvu7XRzHXBS4sNyiqznY6BV92mGQjR/wBL0dwJjlvcZqKRIuSnJWkca2zTOmHpqaqAg0DezXJ3BnNXNmpAuiju+bsy1CbwEXOv5HCy86CQoLtaXPS1lmSq8koNkRkk6Xyl4V0lll+o0Y6myrm9vbkTQDRv6kOlONPx8Zl4DiFn3C+wzdhwEkGY9NWqthQ1nEewIC5slpODfgudmzWVcAyoBxEBJpMrBNDcpOSZ7zWCMjGx04sRYFViOpg8OQCwYSwjJZU5h5LVmY5fLav9qTSQbLabt6fT9+a7ml2wh38cZIDkyhLiG7l1sM6yVMDr5vBXA6TnAkgKAhkAvzD0y16KrCGaDATI8B15P4BMgYlhREdstR03L6PuLs/Qn3UcCDhl+6zuZBbMyZKfHsgZI8j362HiFLtyW6Z1OYhxABWfW/0Im9gDEO3Pk/BoI6M9urh3oSXNH4wugxwAMgXmV5MthDNNogGsQwo9tIeglcK2cIMyH5QsgYwBdsiRmAK4FPOWepl6T9mE0KKtpQXUBxRoVWJKGCgSXt9KNrEf+3kxCMcKSxHFiyAzHBrAjdI25dqMe4ms6GBPQvJqBkW7TXAsG2zPGCOwoNO5gESWgLP9Ekgp6ds9Pp8f7O2mr8FVKaGCuca8CudDBVsEt9jUBtdsbdgBlEorSCi0on/ORoMdngMhvBNd0T99Pby/ujGsmWwJmMOvyLd01gWv3Btd+B3PtQWWh+DtkAfgN1htANZSFAmQDuAamHhodIKjGs5MN1qWhVWYXEKD0ULxHFQLJZKesziFzmLu1EuPEy6jtvlP9d/4SV808H59P/TY5hPVXz8pa5tMnCYTR9d5ioQV0+oyy0CTkBFaQGcSy0ffTZ4Br1rrkPvf6nWLLsg9ppiHgnaUi0QULO9sMID6jx4BJN2dxJ6DTjBCNCD/D70G5ZTotspGBE0z4fbRMy2lP+avBQDK1nBBy5seBrEuS3AH3yvq6Da4JeEzjh07m9Jw8UHrDX7N7qSU92tYYlFu0FwWsxc8NIKQqAazJ1utaAlyPX4BygknuOh+fO+eAAnZV2MYXTiUCzxokKMjS7iS3fN5ONIaxOCOoJDny6AGr9N/u9JlSmjS4odtzXmpMfw9NRAzkh3mTUmOCn06QJsme9cHzH525wVA28zWlrRMMDLDVnVxlL7P+wgwWO0Zj1sxirccCkJ2QXUTxx+7ewQ6td5U9d2momtHMa5Jlb8AwZ2cDUOflp9ndZInjWk5ip4y49pATyZwZDERQ+AEKHxmnCmRp6qzvOoPRDywa/YEA7h9avZU5X/dW4Kts7GEwfVCKy/eH2ur3zXmYt1FxUD5r25O5lz12ynhria9AY++NY3AtcWStWy6wrL8dXHM1xdK1N3GXGY6DsRhbnOvVWG6gpxq2nGvY7uBZgC/uLVfhzGtmLGW3VqZuni9l7kEf9rnQnu8GST3mvmYoWzInNfQ6DhyZGxwuhlXOmnE2zfub99Bjtp7L5U+OxoW5t6P1FPuxgDQHa35/bxh9YK4JBOqTe+7bXGrB+Twedn21HDdf++8MXMvQHzHGEIsUStLxBDVPtxgi8QLuE+fW/NLf1kFLLKEYffzPL1xs7C+CawvQPzTpso7nLcj8rwmjuUaPkgaax/Ov3OtMJta8Jrm6DQCvj2f/6//mH7/PDkUJhnHo8TXUxXIA7npsMgysD5UPL4YAg+Cuc6VmCHWWdMjSSXc5EQKPlM8xA2eNpQRA+Pww1xJs5hBKwFhOB0p93OEsFHECWlU6ZHAgDRfSbCHwiEEHfOZOsQ8ohoNQ4Nqr9KeKSZMAtic1Y0Bwjcy8vpcqnzV1XUCWAu03MF7YCUqi9R2crkHyvEcBRd1pJWNy7iisLcjXwLqz3QUYQdfGc4+Ak/NCZyDlZirfAotNwITuOYxEAWpiuEngWiVEZJ9Yu6Qc9dFRTEHBSvem45K1VDor+N2JIvMCctx5yhsr4FqLlgswngY36zZBdA7vMrx2ZgiXOGhxettZ1s56YYzgJIKt14ePgn4yWRSlOCur90WTi+NrzSdm2Z35ouMdFiKzNQ6CDJoRDLBG1XeWiKZ5AToQCoAjs88ZKTY6gGFNd7aUhpLZ5gYEvDM3TeCeVwCO7wDjLNeEtpRLhfVcmjOBX61LQ6BjYXkY9GZQaGZqyvdcnjvnSIbSmcAhCHx6vS/mmsA1gZbKfmvckhnOARZHP+BaXi/mlltz4tkxRhWHu2TYQIdskZuzhPHlQJZ2zNn32SjG4aucC67lT9J8hK6hoEcfar2OOddOUsxSda/gHJ11GK6HosH66UCNQzyHz2ojBCy9PivRsR9QsTkzu06bZXBt7q0O0lZwrRnBXdLE/WSAjbYDzLVnJVxoV8BihNg1nJlq1oLyf7DUWgJApcoG0LheVcarhMuqqUcA3+8luzDNfNgQQCw7PFts/DycMy5c66XnAPsnMCoM2NjDgLeYemm7XSUGVrDkzpWzvEkdLV16bXCNbDPruyjJJdYWtNjYhZlJHJSLPp2eHh/IFlQTA+xVlHle8Yxl05pirikBQcD56lLloQTXJAshGpW1/8iQ0qYAA+3hSY198JzsEOqO0E/oXmxtPAF/OgfCTMP5CXDtDsw1dD8Fuw3vJZv8hf9+fAK4hm+ct9BdA3PttcE1Jq4bXBM7qp15MDXoZJWwr508B97ab07QWN9Ue9T7ZoBDqzO4JHptKTvFIkfaoPHw1TCfSQeNeOMsANU9b2WtvitorSE5qW8L+tM26spgrgFgSyJzAhRzv3Mkwq7aWK08/4bnHzZIr38t3UPmmkcjwUZKeMTINEhRdMFmrmkt2hE36Cmw0LYwZ4wbcAgfFfNJzLVPpyuK+yvorf1ZyVn7ErS7PSmP4D9mnhPUlf+XeexAusawunYfzLWvzxXgsZTvnaSrfo+utmELCzNZmzX1fMlBjW1XQlbzB7+Lkg4jmJ3znPMwnx+bLCkIAe+V8PXZOf3NAGc6OxOsrD4WmWvR2xyJ2ySYaN7CHib7vyeAgCeAevuIAOlSFppGClyn3pOx4WJQWjPN46wdpzU0QYF0pV3PLiFlM6gtL87rIGBH1jm7k9rGqMtzN+SIryiQO8BNX78B2BzZBqDDWgcLbmib5r52/73D4Z7xPTDP6s578UkEZH3IBJQcpunwnz8qC40tmG9MkBu/4S8G17RVPgyO+dmeu8QJ2TttmXsdrZU/2ZzxjRZLvPg8NfaDbbX6RD2/KQulDrf9QJ2T9teHfq1itWaj55pnAMvSedQanknGzXNlB2bsj9A+huF4kCjlJYohrb0TM1LJjPE5GY/Mc3xsvLbOhgP9sl6PDrT9wdkztEGpahkx7A58zb1Qa8z+z/TN8BAhZhRgKfN1/jWf/4Mx2j+3P/t0ev7+a+Ca8ne2YkLOznLXXBcBzPUhx/d8MCf5Va2h+XkDpF3syS+Ca2VHbNcCrsWMH42P3Ifozv4MXOvIyEtScjEeg0xbAWLb+WpzMY9A7ePt/fLFDeweAJoB5OYi2e1vN6LRdbiPx/jmHst+/6//5b/7rvKPyRZyuRcN2cp2Cqotpll3pmoASjTnbA7cgNhq0qfgvw2uAbhhYwF2OlNAHEYMfhKQitPhIDGMshyWxTq6RLc+dTmjc2+NLwJCLh2aOks6dCD6qMBfoF0z9GYA1UGmslVwjMikMbg2O3VmHDIxAQMxHnk2lZEJhCQLhmLeLkU0uIZOUHJ0Uk7VwNh+EAvYEqNrfv4eGO6gYRZcGbIKqBuoI6PMB38Wk5y0MNdUmqB7SFMEBVQsu3W5EPWSUNLD0h+BjYQVrD2GuUdwxKyqWSBTUJMHKEFHBcJ0GJwpvGbpZeu0ZL5WcK2ZSuUMhUkYkWXrFS3ArZspvLqEhOWhoV9XYMIt5vIolbRp7UZ897PKSp3hKIeega7n9+1VXTmxF9Oe3ozNGSwoshFDDkEY9hN1j56fWSaC4Jrgjr8Jrtnpw/7TQZaOWQIsolHGg2nQauUI9J5kJ8xxbwQ3zBiday/iwmCskYXKZ3JWkIbNJahy2fmZ6TIcx6ODhO4GyXkb4NrVhbQPcf2Aa3ifst8KvgCwKJhxM40qA7a9MxioQKemiM47gZIAMGRLpkzKZaYJLKglKFAlewFjWWAvy1zFblImH07YZ62TV4Ca3RW2AxE0FdA4ZR4Y7AxNjg64AsytHoSCtuH8zFKncmg6w6NACXpdGNcGS5OJCet1gmt4nRoOSGsrX3pNkgNaY0l6vFujBsHhHC88jxIuYDu5wyoZAZ8EFFMDUKxDahka3B3FWWRJkgF5dXW6uf0qcC0Mnip3sJ0sDUHZEqzVm6sr7q15vsROqtlA1pF1j+aBPYZ/jl+cPyzez5/EzK6xkumQfhD2NcpnMXZOLqRJBkE02ka5DrTt70LlwE5kgBpby46rKMN8Mch9SWbaze0txwbXQEm+spS5FpiWn05fbg2u8VxM+XnrNmoPinX89PYqcN0NMJBUYJOFNLEB+5CMNoB5r2xqIFbaC3XWvj3cn77dWXMNDDez1h7BvHt6OT08gcn2fnp+e1fnUDS0gE4nmIwLuIaklExePNIFXBt2tx0mrRrq/RFcU3LhZ+AaGYXDoconLkwzRykTyCHDLljMgYPcZ2uDa1l3AdzI0P58cbpiwlDNN/Q+8mhOl5/BXEOwkiZSCeJG0m84hbKL7pzsewootAf4HQxpkU+B37ZJKdUZJT5umCB2pwFQe44YD4AWWNfao2KaCTCSPmiXbVvOgAkuP09pkonN17hNz5EaGbh8ts4gGapndrVWENydu9XhM/hi5qDsmccpQIoaC+hMpV8We83qiYB98cvkG3P8nJQJo082IiDbxqDJ4gpw6NgLdlSBiEp7dB/r9wzay2904iA+aXz/snMGyVQmHB0erSXpSTXAxjWE/V0l+wbubOBw/ExwjZ8RIMzJUvpATJ7IJilAHnqunljZKtlzMsQXAOK8SqwDMvn3OT9L7N7snRqzAhA1yZnzlOvLpcJ45BlWBpRMeZcRNkAwDka8JqymEWjz3ka5anxfNTxolp5eF87JDAWP/417Uolil4b+DGDL/Kx3vV7/CAxqltLqj8Tmlg0Jo2UI9e/lkBOc259svlYM8pWl0vHMWhZaZ+4oJ+w15IM4+9sM1J+VhWrfrqBdgOiA2uv9NLimMfzRKOtm8jqaqnGozDnYx5jn0gAU5hj2Gdi/5T2OUs95vVwrr67XOjbgfZgg0vfb15aNDdbo1RVZgb8QXNPVA5L6PPIep6buJbSzZxOWn++VP/qKl8SpG3PtbKw9tuUecr2co30Frg2G6ker42gOa+yPwDWfDzWHA1yj/+nNMZlr+YzYR1WyGVD07X+0lsIGlB/m/bndA+93a2gQ/yP3GRky/n4MWWJBjaRArt0m5RrxrWpNRx5gTNSZTzeSQBnXXXMtKzD77Axc+5/+s3/nPVltBogOTqpjoXUNYoRkqJEtf/kQXAtgFMrn50t3cHSXo7BVmPFC0OWGBgS80rEN+kWjA1t0pia4pgBWwCCCKAQQEGSGlgtFnl9fVfICUeara5VI2OjkcxDU4zoEKAokkqj3LBtjeQ+CaDp8Es1OlioAEoCMKgXjwaG2xxyzpTwjGlCNy8aJSRAuxykBah+uu9HLglKHPqH2DSJOUdjZHGE4eFWyYUMfsW1nVyrcSMlYgWgp/WyGSWdGEUi5qx3YFA56qPeD4Jk6YXIy1JVW9ylHW6Vj2dDZ+HFVJ0OSYBEOVo4xrmXGlx1tBLIpC003wXKWHbRHfDQ6KOx+Z/0xaTXpGrgvHLQKai1ITCdVW4z3D8FulDk/PXHbopQS5WrqMsjVXVmrHDjqECj9M4r9LzXjsjy1ZgNaW8/o0zsacXw+vWHtAqB+fVGGJB1wo9ln9pMcrbAWBNwSXDPAFnCtDA2YNp8/UWuJ3ULDposDQnBCwbUcX5Xw5LBNmSd1sErzxwG770lsnguO1TSQvY6jn2gQurJj76ebS5UbqTOSdPVYlgrQwPuAZeAGbQW5WeuFIC32pbpyqhtaKAJg5rzwGuz8yFJXAU9x8PFM3P/fZQsxBjfX1yUsz0YbYVLaiaSzXmLbn0+vz5gzfW4LOcv2sEQ9TnUYdQbXsjeiaVd7JVl8z3uVYqVhwQDn9iBMXlwyTqMzbWWsotHngG4A+SgzVLAzygxS3sifKoeI+HZ0MNW8QLpq0WcrHc7nJzKvBEgpMMD/yPo1sAYGGPdVdJKwBksz1A1EqhQf5wQACf3UuaEkEgM5XluAxSwr5uvd3ThnD0uvHcQiicP1Hn0VltcBRBXYWk1ACBqAWQTH71qZBIVNHnppT6EsFKVyXGfWHsW1lNQB8KZpAjhLy8AueyrL7dJcgBNIZiDxgTPr8+n2yxd+A4RGOM7Pim4gtOO+oyz9guDa1e3N6RM0IrVxTu8oP3NjFM4lyqW/QxPtRXNBG36i3bu/vzvdfbuj5hvA49wXwDhqrwFEe3kha+33+8Fc8+9xbqBE9OEJDDY8w8Xp5Tv2I0C276cXSAm4LJScnZSFGpyQn2+7GfbacMTlaMUl0xxcuDXCdIpVvqhzcjqQuwOXE7wbYTh4msnnA9ba6oAHGHHIUOr/3pQkdmLtYI16nV5ag9QBPc7AyyuAU7hfJUkYdAZw8f3weXym8OnpM8T57aRogJ6MAZOs1oBMgiNj0QBMn4Vk43oMcS2t7YBPDU6gNBS/Z9KBJfufnCAyk9tyHZIfMFg1Omlyn2yMtASjOUsnOzosCdzpw+nFZ6tAI5u/Btd8XsS5VtMhJf/CqotMAu6M9sz+iwArwbXVndgJVTysyibT9EuAHvYKE2s8N4Z2TAU/5b7zvpGcKNav1/W067nviPcnyK8kKzVYYY/WxGOkQNYSIIFrPJedHKddcsl+OjwLmEzHXoG86fxK34l7KnZPZ7H0fVtLc4JrBUSlmZoZdmA3Z2/Sp8tWcSMhgZy9yxjEGcyo9RqQx2Ct1kbaKyFpIXZ15kY+YsC1Utsr61LxmBMQ8oMaCKvYsGxQwLoJntnfS+Opavek12DuYHt5rS0AnDalAsvBXNMY9WcdvR6/I2stAf4h5UeDnQBXB9h8zgmuBfjy/cfvsx9WNsQ2r8EuHW8z3ilWohy5Zf73Z5lzHdfGB63Y1meoxQp2xD/XdfvFbObFl/p5HS9pbNt+1vhrovo5BrsyYFbGIEmDvDdssgLhNkbfEbimqUiic90DAfumvxgbwXk/6AD6IYCXxFzIBluDhH0+Qghd96DuL/suTOeepy5d/RhMCrDWDRQvr+B3qTHdBA17Ts6BrY/2Qs3FNCb+JWrtpj9R18hy8XylgYpXgmI6D8h46XILrJw5vKlzn2S+rOYriQN9qJNI6wXrE34RXIv90Xrua+1zk3F3FqXYxNq/8r4KGK1Ui3dafHlf/kfgWvZmz0GkLeae7XM0Y46/kvk8vn4FXNuBv1pPw0JMn+jif/7P/+E70X9noFOSKdZTt1rncNj5wY0QXKtub2ZjJGA1HVbsJC1AlJyQ+RKHz5s5osu6vijM1drcpSu2ZTIaBCMEOhEMHOU+V+xydkXHngLPb68FrkgQPOCGgB2Vu0H0ESUtKFkEg04AijqOil3GUimXNiJgAgNAlN/uFBdWRwCGLg0CACL9mjD6ouOQQD+fw1iJmji4F7O7qnuSluRko83FIUdA3RWbveY5PDtQdS06vXFq7OByju0EKSfuLDDL7TorKeaayrcUICvoViCtrn4sCU1XWTrYDgK5sFUaV9p1zL3LoaHO1XBAdA8uTUrpJMEebZz3769itSFojkaRM3bFcvH6Zqc+L7Y2CqHl28HbgmMCWJUpNYDgZ5EDpcMzLEWAJhhH6Ratov/afF0CIgDWZWju9qdyFwVGdDY8WXRL6dyJTcjmB3bq6fQTtNTvMDZcoPwAMaC4fuLcRnyejKDotnRZaEwgnh2lYmJJ2M2wI0XA2CU70XYhi0XtEJuJ5z0txlaXTRBYG45HAh9p5YiBJGZjg8HJvuN5bq9VgioG6nWBmcx+myE2wTWNe9adbYHBtXIU7QxBk0p2S3aDQ2nWWPTX0mYFax/3CxB/BWcNooORZQYwyx9te5Kt5zzbVuIeCcoYsMRzCvizo+5SRe1xgwTD6Upio9gAoyRhZ5xpGwzHz8FzSpKdD6pgSXs83dzCkFATB4LPAffCdh6syJWFq4MttiLrGc9JzULYFXYTFZWQIPcF2GXq5iuATIzI6NMBDGGgDWY0g0VrWlpzrd+XslGUuAe4VUAVQJcZKsvbMJAcACOZa4MxAXuV0hMFdAIQUtbO4NuNWZRQgI0ycDUZCfz3dzU4cWBTgTIB66whsX94lrHUx7aL8xxHCp8vFlzKQq+sl4l7kUlQWRjuByDey/MTn+sL2G3XN6cLiCHD3oP9BqDZ6w9zBkYygDnaKJ+puHcy19AZ9EEdQgGuUWeN5wAaL5i59vxy+gZw7e7+9DvKQu8fTvcPTwTd0MwAABxKQqG19vJ2cXoB044Am8C1VyRhYPfwHA6sRVbFWNj8MICabpyBmXLwwnckVOTv6W1V9LaEl9PhLWBtcdIC4Xfsm/NGAf5wSu1jxrGr63n9lf22K4rkC5hrqQSgDdApwWjx8lJ/D7iW8kEBbGLV8CNH8wUGNwu4FhAi4KK12TbWbDnQI2NcgFxlqlfAimxJrnOV8+JumFDLWjSTicy172/0mRoMD1sKCZ+wahs8dIVogdyxl7H3siFiQccBfrwQQJOvKtsNMOPjMw0NwApvP09nVBpgMUFrDVq8hmXVPoNlq5OEEsBEX6n8su4eKoAx3YndtEGWtZJWPoycfOAhWgm48nH9UOUv1Jqyz+fzJk2EwvBtH86i/8uWWFlr+FSB50iSJEkOoFSJBNpJn+UqNYs/quRDEnL0hwlc6mzRuWTGepg6lXTUmsp5MwMmjlLAPV+n4UiFkjrnow3lcSu/YDAu7YtyvlFGb5CN4JrLupbi7SplylytP/O8AYjiXzHBEU1Uj7XiAgG+CUgDisFXJNNzC3CPmDA2L9LntPPW4MbxO5RuSGn4DIaXraLz22Clzn29LxZX9qYTFOUbeOwZ69mvkw/9AfMkRjGAxADVtE6OgZI858I2yWtXDffCzhbbbLbVBNbKjsaH9uISAOwO9yP5q/EYrDqXc9fIVyVBHworM01rSP+XfTGft6GZAGeapQmgnp9YLSHkV2evjAGYoGZmniB2XhPtZJINBJIVmFXrWP8ooDINvbxu9GMAVGMu1dQnRswfNuebcZ9849ai1TtIBLh0xcZe/p3PGOtqWdkOm85Xe41srVWw5wOcxtfY38dtlzJmjcYhuFbv833ZWm0jWTNxuO4nEBpHo+yNQoXlq0HYXl92Pev6M0bW0jp3YPYdKGbs+trV7pnJuMDWmu8J4OHjPgLXGsx3InFIkcWeePE1eKvFyA9iLDPgy+ztvGcfLtnFtlHLWI91uYDR/8d/+4/fUaoHB4cdAdl57ZKDKLAAgt4NfGmw3yuQx79pKFn6qYBFToyo22xa8PrKAB0dyXjIGiSYLLQctMkyxuGsDWvnvhZNDudhvMhgu0LTAbNyrAOmLqgRue4yKW5Edw9FKZICpcn+6o4vMVhkQl1fE1ASYw0lM6KzVxDs63Y5akACsPEQOCqIIIh3eXX6+vUr7wNjoFJKfAO0UuYsAELGSGs89PMdRV4p+3MsdscFrCrcC4BFBI1wsChafyVtMr7XgtVZbHG+BKyhS53ul4BgMaB6EeLgEUtCf5eh0XaMv5fgA0a/2CExK1UCImBGlF+vMzqt8MNfpOc3tVkYNHhNhn1Ep0zPSQaHxzD6b/rvBhyqBJUAq0qjChBIFr66fU8T045jd6UUE7NBUIv0m3kjgPeJAS0z7gVa0TpXeTYia3wSAg+AYghoNZAuWbPel0AB2dMAdAEJ4nDTUXT5aMBL7mUDn3gv7v/r1y+ySSxTRi9bAywGLsTKND1fCDHX8tcvXxe2GwEzdseS0Qzggfu5u/ud/42OtGCAUTjdLefrjPW+zj79eouSTwHKNze3py+3X6vpiBhF37ssFMGaP1/Ai+1syjGKpq41AEZFQFA12ND9ZDyhlUbbB/CnWKkK3PAaaj26+ywcYoEMzrabVcfXEnBZjyfu84Dc3CguCS/ae3e+ndpg6YKJOcUYoVFMHOViK3zgQHHtE4TVHtOSUhIjDsQE9nk2uGT9FWWI1pTEk+BvsAvoqBqWB88MrNeyGWAGah1nngXKw54oMVKHI+cN7Mc0BYktkOYa9fMAxBqQROCO+bq9FSiMyQ6wKyC2GxvEziHIYdMD2IrSdGxdPe1/Nwyp8qtamVUSJlB3AJYzo19svySZxGzOOCsxo3XGJAs1HF+kJYoOfGT2umNohKo/ea6c8btAXSAJbW+nqxt3Us0Z9/rKkk0GdKf309evv51ufvvT6eqv/nR6+v3Pp+/Pz9xHn2D/wcRF4oSSDW+nmy+33D9Yi7//+c+8xp++/onsS4BpT0+PxdpUggjsZXQEvT+xY+jTU3XYewS4dn9/+vO3u9Pf/v7t9Pu3ewJsZLVBTgCNcF5V/vn8/ULAGsE1NGIwuMY9qh0YoAYLSuxnN6LQyvUk5byUfSfwFF+rgG3t+fhgP2KGTJbBcXi3pDNPmBcFJ2ZNNEl2zQIP4CsHJO2JS4JY9snuTDA6LAAAIABJREFUl7IR3U1SOq0Ansiwhn0NaGAfrbk23TBhDwaKbabRMRAr34YlIzq56227k1kevA0sC1bZEVTMN/eCJACDQtw0NUoQTDCMHO90m9Y5geeStEjAp95jGp9mSGVPA6hPIgS+rRjIAMGUCHy9ajYQZQMM0BKAJuAjtmg6zVdpaEBs2wHYyPgtSUDcAFyDbq6FyLWozGBPYtZnDxkjbrSTtSnJC3c5naVgLidlYHSRzpoNZFSCKoHwAC5yrqhD+4tss5nAbLhEwKT1SukvVEAxA3mDg2GtGVyDncCuwngFLGGCwGdn/C2cA+kGLx3jyVqTY+jj14F59mrvoUhPaK+Gbebgv2+1AntVTWjeC3AbJd4Z72m71XTCcwvw0ABbUr0FKDh4DnC3An4GRSJJULpSes5I4sT31PPkvHIzm+Hvq/T4XFT8I3CN14sFnIFxbONZwO09Wlt8Lbmc9qKAynF/H4Fd830VT27AWGzJEhyPexfg2Df8o88q336u56HV3OPiqoGAMJVs1ADQR8tZsXBu2go267XPmLx3ASOwO0ZCtK8wAbAzi+z70O9XeztAuUqwzvh2v599FtbPSjJvt+nnNt4xUtbQAOfm/koML2BZh+1s/rSuzdHUwmv2bH6dMA+YSbthuaF5flTFyMSBCixdn3kFYvRck1EYYHCCjfk7RDeKh2WWfK7Oj65EQSdJgkcXMD/F+e2PEH/jurXtyA7mf2b9r/sAz4GxrbUahlgBunEselCUKNrZjb3fo/M8HmX4Uz8Dtud6nXruY0+Vnxw8QGcuz0M/5wTXdtvjTxBDvzrqaox6zTphwkH1s1FKRVhPYyLt98W32/26nIUTZMs9ZX3MNXvxv/2zf6QlQKaNSjzgRMfpxwI2DNnUVms+VQcT114DwAJqTLaQO5WkGxRLxK5DP9e6oVaPqfbFfDHtlkiiUfEAPDl08/BykPU/fLEk8xL3bnaPDWNArAiyx0hhYAkkMusY7akGV/bNTUYN9Z2uDIKJ7RaUdm4oAjMp68GkWug6+g0M5vi7SwpIK6OKzqIC1XRPEf22SKMP6Hn/tZntkEznIBlBbSJtJIGhCGgxHzfSw2HJT0orG/XH+6TjIx0vBaitq5ZMrUoCFBDHycyi/XSJoFDgQsp/5bHFcWswHOOdzVULfGQ48Xdp7LkLJRtlwAEGU6wD9RiDaJ4lOMXvEXhJo0taXKH6q0zDhxcPqlHKjHuw4D3AL+mlwMnJyd9lNTPTiGumwyauFzZfyl6bYUjI5vRqzbQATywPobF3d1ZrE5KxRlRRTB97smR1ktGZUhRbB7HcfHCkpNX6UQJUDNjNslQ/GrRsuD4rg2zn1Iel2GsNCjAAx1o5qcRsAjKcP4ABKpC1fh5CwBN1EvE3AGsAPxhQ0THvYJjzNcTmAa5hLrQurk5fvnw9XV1qXqWDCHAtQLHKn8IiiGGGKxk2Fn/yTETAbo08Bz3FJkuXPWeck3ljIETwQYsiLCgBR98FrrmUJSBKG+asIxn7Ca5l3KV9qflmZi5Akg+IlCAyWQCGDxqIANBwfuYjcC0HTB00QbztOFWib2SZOQ/WYWT3STQ0eRdoLRBNdoz7HUBHmIcAR0YX0LC7BDooiEmZKEuSCChIn05stCutHNtBsVIDrulskWI530jmJAE3Bt8utQK45lKzdOcLkPUJ59fNTUEymMmUTaMsUnvF3e/MHMw4xBmKjQpiIlDCXTvN9BIo4vKSUbpdawbAw7t1jNDN2gwG2BsFV7ZPZsUVCMJj/OJ0gfJ4ZG5NUUoQGICEGXU3cABr7XR5ydJyrF2ekWaMxqbDrge4xT0+A7R9+366vrzmvx8BoN3fm9GGsnoxvQGkUoPt8ZHJJGpqfn8/PTw9U2vtz7/fEWC7u3+kBhtAtSc3QKC2GkpBv78TWHt9F7j2+gbwDGwnFL7KAwnjCGsDrDY5mRrf6SCFscL14PL4gOUTMFrd74P/ssMaR3Z3sGYwInMg21PAnTG8APzTXZ7abbxuAQAGm0qzMeWQTmpQHB72TR9DfTaXSxKocsOQ6szrfe5caQMO/FClWhIAiIRk26Sb8q0dBJPce7oGGVpkVkMTz44zj34xad7eBa7R9zLbgj5RKhIMVGtf6BusPdnxTiry43Am4u/W5OI5AXDNCTZKNBiEiWP9dh2QSHutwLVqVKVzBH4tJEd07s+k5gqiB3zDhcIg1JnSE057non3SDao4D9Zh7RY1gEFOA9hlH332djxVrLvYYNrXAxWGYQCOInSa2oS45y2LYQf2owl3W8HV3spYQdDYq51A5gkpASuhYHmRkdO4Kg6pMvmyXqzrMC+2xKUc0XNcsoJMFnDaC2j85W8FhGHFFNwYfZouQaUFMDgPZBzztIdsvViDoedoS6iLQXAmKUYUimddNI2wWSje6UF52ny7lPsoxLEHmvtQT3H6jvsYeAPLNhRmep4eXQhxyf8hB1mT8qliBm7MQTLzUzi0JZTLJsysPsFTBJQ+wfANeqYGqDwe2ue/YCxzx1or2SFHVw7HGmWf09WizZerj0HIMDriivWgvhw4jLlKz56BK71HU7wwCZyu/76ND8DRneQjYnlsT71GWsZ9AI6gHBDWYkkbH07CkvXua79HsRJr2U8wX0EIobiTZ4fw++Wjw+5oPG4xaTs3x2BuMqeZ01Hk7MxgTmmz2wWt2IQZPjv4+C4Sn8IqUTn5NnMt9GO8Y4n7hev4Nq0DxkDhWbjfCzXY/00JQ/Ol1xA1kog5vzPeeIzvhOX6zVih3nD0x2o1JwZnQdaiYr/fV4O5tp+l73O4Ms6+1iMOc9fW9NlnghEDt3RtqVm+AeorufVGct4YMzv+b5eAceL/+W/+Ifv7JrGb5XTJCCs8jOvigrEDDAIjdBZEtYTApp0FszEi0qtAZCehOjOLKEy8JOAMoEYqdGs5xaDIoBGOUAWs29oTYGFyl4SUnYWiIFYwK6RaQmTZkcxZ9CZxSbATPXcYZhFF243THweH5DSrlBpbLTXuHzyGrIPMOEKSABG4bNmg4UZrCsYXR2eyWDpcW/Hpx2/AEcISgFOtLhunFhmvwcDRc0hXlWGGXH26m4kx0qlAdJQqgYP7hhJKjvnGkG4No5otKZSp8yQ5XHKkodpkvHKM4nVZV05BxME1xIwFbtoHV/tQG0OrHGCEE4uaCxXkeY4iQS61NCPpVEE1/izgRBlTrvUE/8OewMgXvYUmI4qP+5ujAFJ8HxvLAVG9lfNL9S0IU1F8F40LADYLZH3stQIg9Iem+CMdV5EN7OWgg4KdaLvbq8pc0tAQ82XZD1cek2QIgcWDzcbmzgsBpLDKLyA83y6ON3e3hZboEAjrHUyIJppoPvSnEv3qtmXzEI5qOI8WZ8F//56e1NGEnMA5hrKQzH+Kd/BfpVlHOLViqjtIK+6hrLHF6cLADkUE5YgcFh2tE9pfDHAb5aFXoI1G3AtpT1iSxBwMBtrgmvTyYqNi70JE5P7nSwBsd8CrmkvNpgXGwfgA/uQ2n9GGDqAmx7HdAhtT8A6ewHjo5mgsTcFqBUDQNz913fsa2nMBQBlkgBgMATTY295bfxOJbeKv+XNhCEQZmhAU3b6HOAa/p2AOcCaGmuYucbgRgEOzxn8TLDq3wVcw3v42Z5PaKFBb0xlP/KC0qUU90zWaDGbxaJJAkRJCwWkBXxa20GAWJc2TFuh5dQMxjQzSSOh2IruTmcnE/bB53XWKT8CNhGA4+2VWYAKpDHrZPdCm9CsUJUOi1ke5h9fY/AW94zyaKwlJahkN4WYqFbz2WWg93f3p8enR55f1QXc+pMAzgGckVX2+na6f3xiSeifv92fvn27p8Ya2Gxkq6GrKEtC39jA4AlAGsByfhzYfGKmEVyjzU4rAoFs+Axqg5U2znCmS+IgpQTc7N5D6744dzn7N3Ptlqs7NvICrnntJ6grR84xgxzhkY+mP+qA0H5XXjPL5vvf6VDnRIRBJ4JrAdjYqMaNAAKZRZtzBu9hqtkpJbhmtl2Cx3CEUgo9/aYZWJmqoILbgGsAVw2GClzDnKqpApO59pFZ/eBEnhhFSaqFvdbATwXxYHw7wZHzhE1/CNSpiUj8ztjhNyxlA9YN7rjBh/0f7P8w18RwD5vXtmUpjdYYyxaI5cqOvQk4fV7Sp4n0RhIPThzN9cFnD9s1jJpRdsbyWLrICxRS57fOKt8PWXaypWIHCwRPQjp+czTTEljpEu3vcG3HP7Cf02yDTpRqXbR0gM4wA1zURG3mehj9Z3uuzgf95Tj4TxONBoD3s45DwM7CAcXady7bmxh+fOZkpoUxJnDNJb1OxgZ8js5rJVa8VgLKKdBcdblmcMyZ2saMf/f66STgBFX+ALA2AKCP7FvWasRgPh73FQyJHYjvMq+f+ZjzJ0BzRq96x7Sd9d9+3L1xwfF66OswGB4l57w3S8k47l/YK0f3WX5rpdwORo5JhLkLV79qviP3vN77/x9wzWeF7cO87rTN69iuAM1yf4WGnD/ncq7Bx7ePmGvv+255Vh9yYI9S0zr3izcPvT2Od4FDzVi1AZANcKIqzf7ExJebX3HjwrHys0x7soF5med93WY9HzWSgH/CvzuerZ1Y+7XnJrhGwLUknowrau33BewD5K/6Q2JmW8PFJtLvDlNuB9d4aJ+vsQayVoJL/NhlBVR87IH+VeDLvs3R+NXYxgeJbf2LwDWfgwYvh0c1gLWuPFIp8ZQh8BhX7msDZz0/fwhc+5f/6T94B20b2klpDEAGRso9F4F16eRgIrlYrP+kzKzK3Aiu0TmXXlm+mDVHoEpdLJVbNpU+pafNQ1NmXawTHsrR+7EmWoCrfAI3B+MqddfhEhjgVQKGnfGRACyvzz03I6E7qrF00zoaKV9ik4MYbWc8p1HDEylTis6FYgVgDOSgh+YesEMgVMYzyDyuJ8aWvuc9xqAlG5tnpjNjAC6sFS1mfKxKiZ6fIMnIUM+Z4M4QZzMADEKgDGBH4Ys2ahvasFjS4ACNDLrsAI6y6uJVVslxTveiAtdsLkIb/i4WXYEQA0iMjkFAFyaqa747w9BrbzofAvQI8Ib5I1PusepDMRtfDi77OcYT1wgEJKxDrbu1prwVa0RsSZV10Yl02/m8X6CVHHUKFFOPruvIOY9uOoDraR/479oceYIC0ag/R5F2gUia/zaVLC9zN12CBtiXOCijjWbnmSw4d/IM1VrNGbpzmwDzzxY2V7kdNd9OZrzZAdf+ErsrwAUDdjR8cOlwDlUl97VWxcgSqN3AltItv325tcaZ5ub2y9fT9dVNldUJSFUZasgD+WwdRtPAWimeN/HpdAndKZTnWXCV+joUt5f2HAI3sjqh0wjWJ0qNAdgW6ComrQAwl//50M2cryzTkUDImmOw6LJJA6KY/9gy3Orc2wJkIQiO7pEq2w47LGD+7szPAxR/wxp9uH9QsgRgCksStT8SBAXIj90Lc41ZRQNVshkC5b1hqrSZpc+jhXs3PEjg2sC1wDWsOawTBMi2g0xyuGtokkLY0y7FbectJYDqNiyQyHM52H9kk+J6YLR633CNIPD3/mO5c2ne6boZC9nsgADWJ7SQe0ohAlBgPcx9X2xHi7rjulWOZJu5BjvSqkSzFSTEyHp2ogAs0ourz6eL2+vT69MDwS+UbGI8WHYN/UQ0D/n86fTy9MS/gV128+VLSSSooYbKacmAfJHtB4h5e3NDUA/r/OX3OzLXnh4eTvf3KP9UeSilBpxk4b+xFtkoBmVQb6e7x8fT79/uqhwUbDU0LADDCew0gGsA2x7BZAML0yWgYkk2cw2gG/JWAtj804DbeRBTXped90kw+TGwprN6cTXLv/hLwTW5qA3y1XUMrgVQy6cm4cHYwhnflLLFVkqLDM9lli7sGINJJDss32FjyKY3Bm/imPdPn4n031R2G/+IPsA8j0dpRfwNhQRhroWNLvYavlXGK3AtZbyaAe8hngtiHoalRju4lYVqDPU+lhp6bxPAiMalWauwFQHXcp8ruKZzl/DH6LAM/46dh29uS/ZCwH83JwrDKEGJ1h7OaX0HsApjNMzb6JXiCeJvqjpjDcqi+8h5NliG90xwrfyxCISHjVWgFNPVHAPKwESjlyC9ukniGl1umVIeBS3pZu8RWnx75yHKL1KpUZ5jY1/lfIyu6ufPda7sZ1H++2j/Lf7dEJKvNahykvJ72K0dzTKydqNzZm249m1lF8YwD//QiZhKLEvnslgzjqF0fKTkOM182sbM+EDnoD4wPpqe7bwccwaD59aofzNBkOzbGQ989F7el/84z5sffVb+lmeK3/zRe8ou2/510P/x/f9wXXzwQXmWM3AtvuUw+Rmvue+Wz7SdOWLq8D1m081TZJ+D+d8/G6MjIORj5trfIbiWB9hA7TnHWqeCEpEIVOWXk9XDds29W3MO20M/IHqtHtEfgGt7Ukr6CLL68pFEIJngWjDbxBO/sn75Gj/37EYb20Pfduxr/PsjcA2fu89/34Njfp+Ry5771wSuNYVvQnl64F5XLYk045J1f6sBS07dAgy3Ae5nSkLvuMvtvg8SO2k5aDB+6TOsI9HM5X6/0hn53w6uLTtWS+DvElz7H//jf1vHEEseVc45NYnI3Akt3UEWHjtln2qbrmBYAajK9s5EE3VeLF04w3iK3gVeEkeFqDiy5LM0xxzGlOzVxqtNDcdtINjWsAnzZAJp++bPROdnH44pO1OAjy+BXlPcdgIk0Slro5d292RXACRwUHcEgMVQFdurnCCxtRDgx1hVqZfFV1O6KUq53c6wwgKSRkz97fvp7u7RAGQLx8OvJGPG7CEEyGAePD0+uCxq36A0OUSBpUP3wq5wBILe36r8MqWlXOxm9C3MNa/zjHuAxLBz2FTC3VyZdWIgK6AMTBQjSQZlXE5pI4dx0pez0uUY25FOuQGtonaYMBYIRjtjSv6/SijbcKY8JfPf6z7MNYGh7obqg4D3M8A55zP14XDI8/dQUF0Wyq6K0VwzkIEx55rFe623xj2Lz/VB2ABAmIIoL7QAMYTJHeSx42rKETxiMLQs06Qgs+fOWXcaM7NRBRpbCw8sTZZ4osROh6ACD4BFaCAiT3IKQqssJ5l/TWfKOCFOmjJReb5aLH/6+rXKP/EZtzfqhsjScOvJZS9kr6WEYwXWslc99ygdvL4VUO+uSLFt6RaVsiOMY/Yd9maLE6v0TmLCPsiyCgv0T+cpHcbZzzlUqjTWYEsO/bLHtEUCW2OD+ZwsF1ZTEekRJBDctMC298m2vTW4hiY0tjf4DDJY3dyl7OUnaWu+oakIO7+phJmi9wQf3dGOZsJ07HQ/hXqfxaxnwNHOQHPKCa5Rdy3gmruGkpFs5lrKZYm4yxliSGmgNuVSBGvTNMLQPEsJMU5wFgMmELtWyQ9BbesT5uhOYN/AQDShdE4kWGXA6rAlpZ0NsPo+yQjRUqEZsvZEBQcGK5yeVaLFz64sqD0zIusXp9PlJwK/LO1EcseloOx+izn9jL8DIBYIi7M27JXYXlwyWoF4RjjS6ByM90NP7+Fvfz+9oMQs5Z9sZPBweiYLTTIBef8zO8q+kZl2//CoZgbf7slie35RF1SMDWQKEPwXuEbBezcwAGjMklA0NlCTAzLVDKjhHjm+HEonr3LQj+jV27Gqt/SSlXlQ/sEHmXzZ3P7qYN9XG9mMuKPra7RqlLzpeZ9rq4E7n15mvggkbh3BgGtY8o4B+HMpr3RZKBlsYbv6PJTtsa5aCUkHWOsyN96/QYtO2nj1B7TwrpN/jPPGnW45T2b8GLBbwDWvf5VCdgfQMNfEVk+yYTDXBCtzr1VXyjQg4dmWJGvYcOHenU4vl3pYBmlOGu/gGljA0NiFNMKuETwBNrrvuXcG2wLW0l23fAaDhAWwRS9sSyDi9QkOeW6awVaVGgRQZSx0ltkvqe57SQq25ozWn5N8riLgGeNOrNLGExiUcYMtTuVIGLgTTKwAbfhvBSaOICn2UGe/q0z8TLvObn32OC+PwG3v8goSJ7DW54mLcvmMAdfCQPRiL3TQD6HouOzIDKwj66J7TlMK788p22KbEtYa53OQDTIe8Q0muDbP8liYsOiOwKhhhg6D+vm5Hwf9g21Ve3hauPkp5//mOWn29gTQlleOczVn50fPc3ifP7G5+zjwPNiZaykPrPC9gdCy+ds85UzewbXe0/00H83FHwPXdB75JNFKqv21fEK9bsavvWaOyvZzwsyf/qQDf3Bey0u6bA32BZKvMyba563WglELMOHPmGs04eu9Cgto7WqNiE7SMLy4t9zgMBkzJXh1vT4/f2Ed76w2bkjHfhvYGD/8mcQGXVvd7G0HfglcGzsgTDf+SueZT18/dX/G9BT2fb0y1wbTt+pjV35l7ngmR5qxvI5Z7LbM90cFob024xMX8WXqhn6wzrhXzXH4S8G1uCc9Ex47t37inTMOadbavOu/U3DtX/4n/+AdegQYjHRgCxqtw90OYLr2+fCmltEICCPAHZ2oGATZKemBkDY9OgAmUCNrwIFQiYOPjUsx3Ggcue666Z9tGOTIfGfgoABBGfiIke+GbzdIAQB2lLqAAbCwqB8msfQcmAmUGEyx1EYBb94ng2MAZjJ/vMgW8IFlrei8ZoFoI/0EL4u51p1QIm7KAIoBYuj/3gAj66zsL5zMSxo4gGuzK2NlJGr8UELwoi5wD/fqHued2AF9md8qa0U5GpgreA0aWcBBS5leMnLMDrNrRxzDnh08K1lCi7g3SuKePbbSY0qmGgEfLreCOMnEWk9FJrAZlWQ6Nigm4FXIdrFeRq08GF4FetXB18a/dZQEmGCY4qS277bqETD4YPAucFKkSAQ6rxKDHyBb1puEnlU+ifl4enwsJ5wsNu9XsU9TUtoOc5w0HkpcM5hTC0ib8VZi2daxU0Bu5liVtiSYNwjpMtYAdDu4JmBNgEC6bvK1sAcXnxjgx4PQMwzmKct/XYYzuof+FcE1lSXjJ8pQr65ueM1iArD5g8CU/I6BFJ1B680lm2lGCBgF1wbXKOLtdTBLZovZ6rLHAuWrdMjlM2E2DoBLS2yWEbeDt9iUlAKl5JdsBXUIzNyG4ZRr8sA1MEPgrViABtm8zSaYN+0grof9m7khmG9nIeXe0QzkM4AB9frsktdmsaaUHLaQ8/r/UfeuO5Zuy5XQyqqszKryAfEw3VI3bjfNKyDRNth/eAQEtroNEk8Mojm78n5B4xYRc65vZdU+Pm7EPi7v2plrfZd5iRkxYsSIBShOuZT0gwr8HoxFBebO/mN9AlgjiBa73o0MZOfNCmYJMwIpzbfKj8XiDAGJ1zDTOkkInoEsHWpmZpVVWUSaDFLsyQFoTtFXzWmXlek8UMksVhtZhZ7L2B52Zi4TOoLkyf4YyQC6l+4+yHJYiIeHYaRj5qQ27nifzswlMK51Mu6rMic7Gz5nktQAIIa55P61rAIui0YGP/6fPxaAijWTLqFIxgBUI7hm1pqaFLyyI+j9wyM11wCwPTyoHJQAGVjeYKqFuQbWHIA1Mp7UjIa/t+4aALaI5AtUA5AjJkmXhXL11rnVLOehrWNT1qM1PYXzv/8MWKvpHADb0RXLtxqd8+SoTxHtfqoCWwa4Vtpy/Fkyr2LECWCTTqrsqZTUUiWSxGl0R5thpbNSaG9dVOCANb8ypguIwSAh39O/ySg0sMa58mew11ZwLUlR+S3FtOMjdIm6kn4NSCYIFcttJGG8z2JPOyHrRAMSkiwL7cYFepe1IzueHYxkaK7Fh6GfZS98hlT00dxkiaw1JA/e1Sghsyjmt5vj7EF8uoja3tCeGAANSzF+r9wZwgejKcpgH1DOYiRVwoSCzp0TwzQXPhtjb1X62qCkmhh1g7CMj84M+VgF/PglxQ6LX27QZtdUih/BZlG6x/wncUPs1Q6uJcBVgOnzcGgDyj/tgP29EoJ4nglGyv9KqDshdp0fnTjHs+DdWNrGP9IsWmEQb5ti1/QziBESJl+YbakqaBZJxuEjwP7InlwCznKdj4C11WZFc/FjOzh/W4x9vKP9m/351/eKT/CrVrfBvwWwOXjEvOcRuBbLNv99BAh1fOP3cXw6x7K+Z8fi0pvU83wAXh2PdF+x99O8i9b49P12wGW+W/99wkDD/Th4vrM1M/YYCTAG13CVn60/HEJHZaHBlHKWzPUTu5drR8EySZHya0b1GG3DANfKhmyD3PMnUo/ycd0UJWfH8nMnPnGpSw0NMrrH4xHm2gVwzazAkuY0+5Z+XwT5c8aO9+E5ZpvX4+dVznNC62Q2QynbuS3cHRfpMx6XOV47l9Zv7PBRWehctzmH9fm26b/CXGO3bMT/hcxNWzqSSwRA9fz/WcC1//A//OW7uqt9cmmXAhgE3QGKCkkNo8e11gnQFMCojDOMJ7xADhM6BHQqBBAlZZzrgxWQBRG2RhwlDoS12cIiKbArAYKDMLLJoFfGMjJpvwWgyeZfFoqz8Vx0pokHxNpZbtpoccZeq9xqXj9gIRgbfH8zzToTqHFIejnPgn/nfVla9v6u7mvViRPaIQqqUlJbz6wXa+26chMuBOzWMFJ5lVgfZCxA/NMaPJo7BFMC1/AsD3d3Vf7aZbq9abFG9P7SegIQhn/+8Ic/qAQYgBG1VYxpW+tNzRA6kyhdH+kChaUCZw+fA6gppk4zoa6v0f0PAaZKluNEsxzVGWnoi2SMA+ZgQMthTVbYem1xHKPxgLUJBggbBiwpxpThdECeo1i+9ycdJgDKWJ8f/TAxBfHQ+r2YkATXKPCs95QeGnM1vT8c/CJjhN9DTLyCPR4o7hTHckgzicL4c6BTmnHMFAymHMs5wzDD+Gu/AkhPMEGD6O4s0o5Rxr4YYmCt4TssEVdzgXT0DAiS8uDQyjEWZK86W9Ud4Qazq0rPu+PoNwY83c0LrDUCDp+gV2iRZZSzsbzxS2lrpbRdxt1ZdIOoKUAYAAAgAElEQVQiHEswcFE65+Ahpp4HcDEElL/JGpqJBmXU8D6ipESLZdqUefDuTmjsm7JwYg5EcJuMRJ9kk1Ewv8P7+DitEk7/LHYjoNwMaqbjmHLUCh7LxqwZH8y9WEpKOGTcaYu5twe4FiHoYoqMjkgTbKzARPYCAS7mFQ1YmCgpgM2AmjveCWBzGTbXlEqmi2nhYzvJEJY682S2rYRjVVpIBjEDOvE5tFfEYJPt4+EfcMbsGyUOzATCOvACkiZdJwEyZ5zOaq6SewzHuQBl38jAYIFdLAsVbIT5gAAD7C1LqX3ekvlrO8OgGnbEth9jCr00zBdLjl0mliAcc0DtSJcIP6Cz5x1KTtHdWAApQbSnB7KWyXR+fGI5Kbt/PvnfbHLwwoYGP+7v+efh8ZlgGYExsNHQyMDMtUewLxHMGpxhp1CCa2GwSbOrdNfSQbQyzpWbXTLjHMUiRdqZdinYDpwdO43rTy8FkT8LZgkSLWLq87q2+XZ8p/RBMbsinVByD0gYufzTjDglKw1WLRnxdNhUmX6aXaRszpEGYa6pDxZ5Dvnqs/wvDypoDGOi1jrqvCwtvIjKq9T0rCw07HrxE6QTR/1qg1bVzECM8hVYa32y2Ecd1R18dndVfRvgGu+UZ0syK0kN30I6u9c6o+z8ly1PdzluPmnCpYM5gTXn+QOmiyUmwKbsRnVGin8pwKzA1MFci//HHArZcSqlV9ZfNiOAUDPMmuMlvVV3nITfabavgFDZ2ujpcQ7ZIdNNnDyWs1SLcWwSJB4DBahay0vQlE7sZjHsgWwCsQRYAdjkewwmhqtZkqidwVjuufybECTTDbUeJuCRUtsOd/Xc1G5ctHR/Aq5hHwXqqzNB15rn8zxnI+ei0eqgcj7/JfuyWIufAPnzevJ7apc0oBC/wuzfQg1/wQjSz8taH0npvNbyDq60yHz/wuVrLR09+/79mtuNuTY/t4705ScooEFWrT4448hUS/Ucrteb50DWwq/M6dH8rmfKnxdcy/3q2QaQtuw//xyjMZODl867Wu/M+xoEMpYwK6xirwsc2kBa2pICm6y/HH98A9eYANnW+cVZthzHAuBvZ0c73R1Xox4gANXOXMu9zsfkMrim48Y2POWJg8hRB8awFfFw5CdXL+6VlR9b5Ni1ZbOc2DXOvbPW5hrle5zpmf1s5w58oLeObXBi5/5F5AR+N7hGl8OsvA811z4A17rauJLwS0MM44q/S3PtH//2r+DFMGgB/Z16aQhODWgAKCKY4Wxw6nF5MJqlcQauGQVutorKDKP/U1myNDRwR7kCtkp4GqLzEvIOGwzTGUArG5uGjmLHypazcQGyjRSTl0ZZgMAYxRjNsPSiQZHr5x4TAJvtcQM+EawxyEcACHoWANdcAovfawwlpE/nynpDAfQC/ISRRDDHzQ0AUqF0h4cKM7bOJMdIDfbbfNZ5bfk8AwhArfznL6fbr98JrokuL52mdD+liPy19DBQGopyn4xZ9NPoaNeOiyi5mjIEXPv+F9+tJ5a2v0bQ08bdc6vnPakZxs2NmWtwQsXkI3BHkEiAUwBbObOaX3a/ylp2aSDZE08aP5U43lSZM53ElEFWm26NVZwhBWJXp7ewvErHYxjWcsZ788aBVgMD/JGOHALamy9uGoLsBzXYpE1FWVQADy6/Y+bUOuhxaAU8hbn2Vsw1HlIut0tZKB6d5T4DXFO2NUGRSl3lmIvFFfF3ls1Vlzbrljkq5Tpk4G7Q3J0YY+hvDJACYMNk4fqYRwnufzFjTk0ZwiJKG2m8H8p8Vfam7ptkALjhgcA+6ExJw1BAlv5w3VCDStphAezCdpKgsjPzDgTUYc/6fiOzHEZQZchDP6Ct0aHx+Upl8NjjWH9xlJPpr+9aC0gC+vqH6zX6eaOcpJw571faLQO0sCl89zg90Y3ZnPeU+mAdcBzCtPB9o0dUTAw7KNMm7gFqNZXZdTWuAIgIXBOwpsYmARhTVplsYgLyYkcw1zD0CqNt4b0ggBzg2o1KFw2uMTlgbc+UR+L3KRGlTRuNM5oCPxoPsGGI7CJnlOnCT9KY4g8caA5AlRlRAwv8lmmqCnJH6QIZPnh2dfVL8kTbNE7H1NUZTR2SQLDNL6dq6DuiNDMNHZQVDLiG53dTGLJJDXC42UyB2AYoMY54h4eHB87dBNEAmsphuzrdfv9Gm4z1+Mf/9J9O97/90DnnscGcC0R75LUeoOf28EiWGv+OM+Hl9YTyUABuANjQyOCRjDYx19TwQOAaGG74rDqFujSUrHF0wo32moEbM9YQCkdCqQLysd9YczD+Kae/nNo16PyZ66ijYXiNB1/4KOBo5lqyq3KveV1ZiUqu9M9SSdBJkMpyE1ib4Jp1BrluAtYFhoXb1xqY1dV2sKxUWi1KnMps1T034IsQlLWcR1699jP2kbTwdDank6uac2iuOOcs3cqZm/SUgMKUzcqXjA/ZnyGYNID5zIYCq5SGa2LkAzkRhrM34Fq0FUeCdQcf8N9JRBRDzgmy9im7bPXNyQYYiwL10qQI/l/ZDe1VMALkpyp5kSw8feICUX1OcYzxGdnZAGzBV+o9w1zzu/M5XUaVICHVDJjr0iMLc9I6sALXAlKuOjhkI5p5xtyCk39eGmbVZY14nY8uceWzFsC4rSevi5xNCXK1DuOreZ2O/bfvuxf4kCzP738IdHib1X4z6E5QmMmZNGWQHdV5lCTSWhYqgMkZu9iUABEJ/iMT4QeZWskzqNyf/yM7c8nGTHP00fXKDho4VjwVFuqvWMGwE3UeTvB1NbgGeadz8TsQvLzDvjf3J8znOF8XQMdpJz56w4oFaAmPwDVLEZWBPobt6pnG3vq1kW1/MX7jWMF/VuZarjvBtSX5Okv7vF/TLfRX3oXzEfmFkUip9xqg3b6G5I45bpl/H3uuGl5E19EP9bMzus7xeZRv4Foxr0ZFUsA1lRpuZaF6qYNh+Rhcs+Mpwnh8gFp38wHjO+pn3VQmRIy8vNdPAWvDr5gVDzVWHf/WuNR4z1cKYre9Y/lD+XmfGxkMVQOt98k7aJ/0Hvol5hqDZFVsnAOAisnn/5LgXvZTaa3pKfkE26sBRP9d4Nr//nf/Fr4Ogwo41gjewvqJgHWXcYnOzmDEDklKOqN3UYdgytcQaN8IwOGh706UYmOYXeLAuUq/7CxBPBkDQW0YluXJkQqrqZgd3nQSUX5m0IH3AJMl1wy41iyybgWO30lPCCBYl5GlNKa/a3ZNdKYcWOceE1yLk4EA8OH+gYufY3tjZuBgyy2HBllscqjwTGCvCfBqJzKLYqfSx/gouF+p9nlGzQ9ADYj0fqN+DsGjgKnW8BKTUcEUxh+Bk64vFg0D6AJttKHDhmH5JsfynXOv523dMzqqFLAWm0LOmVYyGSruThngJe8VXRRszJT6Recp2dU4vmQq0QnCswNckyZLANfoL81xqU1VG9/adQSSkyVu509GW0amDXj+W8ARSmqjVYVy3LyfHGmtu4BrYimZyebS4gT/cpgDkLr0DHsIJVsB91xaMcE1gTgqacUsgSlXwKs1pFgSBlaeQRhq9TDwSklEvabASIBqzninc2uBQqfT6fbmhqw1gGvZO13O90XNFMDkw14zQ5FAooFzgI8CDvR9gavQ9FIZKeZQ+wvln/o9PpfOrNjDAdcmW6wDkYg1h2mguWoHHuAhyt5VVsv9mYM90fv7O8EG2hk3MmBXxpQyjmy/yprUrTjzjvUK4BUuLBm/B2WjDKGckcJ4YT6g/aNGMgJiYwvKCfQYBWAL0FXOiYHUAGuxE7FBeA6MI69bwGvKPaMVOB0dBBhgNyixUHbU9TJ5zmJ8+Z3I+opIeYLO1LU5MAnoy6YSFN5WCXHKqtTpzoAaSxaH/hrL68VaC9tjjpmC1ugwWceDwbsasAS01fxrDWSfsYOfmUHcOykbrexej1dYtlznAbuylobz1fNsUDgdk93sQzamy7xgt2FbYU9oe2yLwial7ppd7/fRxZnvUbqqYpggWKR9P72z/A3nPwAVdnb12Xz7F39QCcjb2+n//r/+z9OP335j6XrKgZIMYnnow8PpHn/uH8hOw98BqKFZAZln7gpaANrQUoNPgITDAq65NJT6bf4+tNeg0ybmmkAcyva7LFSl/bPMo/dwebx2BLtL14EvfAFAy3mcb0wHPnspv9v/O589A9eaBGmP2GlYIxXc4wGJ7CM0kwn7KU5rQCmXT5aum8tlzHCWH+Du6mE/JSaIFpgoC3UAiPUrW70Da0nisTbZ4JoCXK0xzD3KryNYHEAVAE3ANen1yp8IaMi9liRIAcyGk11RkOZXlb0PkDZYaBq/LtuG5prsMUDDZs9nP2WsA6hw71iIX0C/G/tUcqI1F9/RnIirUjaISenqgq0GJDmPAmBrLoYe2AAEVQo7tTMBROO8cTfSYUv6cwYXs843EDE2RSw6JxjsYydQrbJ2rpmNbeBS7fh9tLdku8fnMxNuAS2TkBsd76sDaq+puWem3eN8OWFnT8sg6toAYH4fY83E+wau1T5UbOaoSskE/K/96ylRYAYmfUuxZvd78RnDhh5nwux2KZ9irZgRGOydtSWxZly125Njq9U//ejz87ryJXy2D+Hyn10/Psi0iZcAjeV+o1xt3uNn7zevfXSffP8/H7im2GXav/08qGfyPr00Pj8b63VskqRroOLSfTNHXuRZ7Ge3y/zM9eldWfZOvqF80B1K3N9r3xvq2CsAWjZ+rPcA+IPNPdfWnM/42YV/THar99aEon7lnNZjrQBqxTUBFi+Ba+wY+it7rkGx+OTnc+7mjJD3KLCJT1cfXePNaB1bKzP4/hiAjBcvERCTJdzR4Q4I1kmufU86DFqe45Jvo+/2+pzyKf9/BNe0Zn8nuIayUKJxVycFxMz+d1CcTZaAPQFGgoGwa5JZrCGFU54SNgQAdJq6awS+D9Amgf5ygBqY+/b1G6eI4Bo7bja4lhJUARIKZniAGlxLeWEcoBlYp+NcWGe4bgKJOFB5ntrEduLKYTcFOuAC7hMnozTXDE4AXMN1VLZ2XcKqYa60AREDB+V4CHDJeIIouDs6tjMnsCpjh++HPcdxjTbQ0KcLE0/vJafr7a07gSnIlgAvfs+OetDVIySsawI0A1D1CqYKGWfQE0p9e0CQlDUqSKxNlU541gsKery8wxVKJgT+TYbkHB++q4MCsiENDOr5wQ4UACPdLQFLFHYncPOJIvs06Ep7VrASm5pMZTmzNkDR86PmTMwLNdpswTYGQxw/aU+5w6d15ACS5NkEGps15udKB0quRQfyNKam3pM9o0GRmD6DsmgFaI8wQPZnuB7MrAl9WOABguMItdu4RmS7MrbNEhRwaS28azEAuCaL+SXQgR2DDdJz/4B5ZPADoCcAY5XYhIWqjnLRGsraYzlqAUzuBmdQQetdjMtMCDuFRlvNrEoALrQNBqhlz1pvjyLZ1vYbJ1c1L5lBV0CtjH+Ypngnjb8YCGESAChgec8A17id3PmTYJxL06FRlwMzNodzHBFfdz6FXSgW2IWs7GRWdClWA3K0l8N+TFZaAMzsuQK4rI04gVmeAXhni2o/PVknEkzb0flSa8A6N6auR4OMDMmAi+7OqgN7qN8kQLbtmiVW7Jo5QLWw2chwox1RebkXkgImO0FMCFXTCQtTAcwyU3bRPcy+sK4TbDTmi8FngsccftX9T7o8SgYYwGVA7tKsCjoniDoYly7NF9vMTNkkR8gOVVms1o1YFLTvBC3l9uacTQMeSjN4L8oGRUNU9pBnooHmNJCBtRHoJiYqgLX7uzvqrmGNK6mEs0HloBNcu3tA6SdKRAGuCWABICaQ7JWsJTUp0JiQ3YZSUrLX1EX0BUG8tY74PYJ03TWUOQKDawx2izxitIqBgCeHQWvSkvo9TcJWdnbu8K4/mYHkkVO+O6b7Z5TP7ISJgJx27rNnRn1d/V6l6JO5hi8KXFsAKYNq8tl8fTIvO5us86vLO7XzzMCuwKddZZ1/On/4jCMjzn2bM5EAg9YgG1WQuSYWquaomWsUuDaIp46go8kDy0LNbi2AKbltPy3PHEgQWEfUfmK6Ks/st8ZZ/s/jJ8lL0I4NcG2yb/J7PmN1CpaEikr08R7yPWJ3rwGiJbBZkoqZ5IAYYlKTcU+fBn63myaFycX+JA2qaZxsHwmsbWX6XNICy44CXa71yHPwHJS/Vfa+usiqCzg7JY8zVsFmgzD6vUC0rPEGidZxxXfFOJa0QQGMB+Ba759mjgn0lN9zdL/MVd6l/EaAay5vXeulDEr4PDBs51uvgSf9JQNedaa6U6hYXrWB6924O4Z2Zj9/A3IJTjVXrb+5xB2c85+zZD+yWXsQnM+eg3YGEge49tF3c50K3gdAMf2Zaf/K15bI8PLYZ/cqNniz3v5UcG1ee4JCYeUejV/GR7DnCrzonaFtOpLPPp+1FnXm6HNxx3uf/OyMOfr9Oj7/fODa9P8yRRMcph819/wH865zwj7OJr/A8Z3lp37p4AxcIW6W0W+7sthseBp70s00W/GffzLYOrvmDOseBa6V7el7i7kWDU+vjSznMOoqVpxIFx/sA85mwDWtH/lxwyIusabsY7CHtsH9+V5/s3RS55Xmeb12bPyyf+1X9Tr+eED7Efvi+ZmHuskMvtSfXhZq5lpihrDvnTXl+xD89JlICZKuYtDcx//Sw3BLzz3r+f9dzLW///f/iqsQi+SGrCoFz9NoVqbek5FlosDLwbwZE8zGODiZ4JrRAOl3eKM1CNSLNL/DdyGGT/HkDVyLLgyf0+ySgGsIIqKR0SWbYmZlsyDgDoiI+3Xm7bKhl2NgfSkEVQb78P1mJTTABmdNjufJzKkT27lLA0dd2PL+WuQGCJ9f2OXr9uuNysEMlGnBjxLIwUDCM0wQcX5Hum8qXevGDmZNUTTfRq+C7bU7asAxrD+I50N/rYXNFVjSVaaBTGtkgZwtjJtyAQVuEdtvKqvLplyitG7bDoymsWPG3noyFfCDTWR9FDmqZseZ3YUAl6wnGuxG+e27DKAtpRgRHtYaBEOHz1BGWzvyDGCzQ6DyO2uh2LEkG9IaWgJ0AWYqUEI5JVaCxk7f47z6DgI/zUiklzxAOS7kPn4w5wmcBK45C+JgosDRgNZ2HnioeQLCZAPIpZI7aZdFNyYGCWMglqE6BQswESso+xnluATvAa5VYwqAoWL05IDFO6kkGeABmEp6Grx7ghcx1wCszcyv5haf6fWPPXdLAADrdjomupaBNQZDYBMk8FZnRPxTpZMDlKng1Jpr7K5rFlRAUAF6LslkNl+AL4EoN2ihjtoJpZ4ogxYYlPmN8U/ZDm1pykftPJxR54tB0aWuAsD8ZzRbCMhY4FkYemYPJlBJkK/yYq0/NYRoUWiyR0/RiXykbUyyJeO4A2zYSwFr2TTBLJDuNNcAaJgVEVenLUxzFpbaa22CMUGGGwXDtR7JjnNDA46FmXsMZQLSjxaL726MIi0/saXpqPmeBcjZ9hC0LVvS5X2VaKHWos7XMNcQyxZjt1hAOTd1LuB+SRSklFNYRTcGCniQMwz3VADn0hxH+HkW/FvJIAGSPKfBSoZ9HABzs1Zc/vT2ZkkD7ROW/T89np4Amj3pD/YXddbAXPOfO7DWWBKKsmF1CkWpJ9ZSSj3BPmMXSeutYVweHwGsPRFce0IJqBsaFDgHQBDXMMCWTqMEbEayo+zYYI+IgYohkjPNAD8HzpYguew+5hpxw0zu8r33ACjO5Jp5TqdQZ4oTPMdHR0BhHcoKwB2/y69SYmNlruGaXRYq4Fhn79qRtEub57MmCGIYOdhqM3AWyGtwZQHl1tI/O5XOXatRhcA1HVMYdzaxsN5Z0D+9E2ydAm+dje3ftM1rEXrYn6+3X7kPmbDwWUEmKztdmxFk0D7O9v275DvCIJLtmWwzjXGNi5Mykncw2/gEPdn4lpJroA9CgFrnVgCWWk/R7g3LOUljswi1RiUJEZAsSb8CM93MQDDleXDUc7gyqwh2ugOy5t5gWSWxlBRPAqOY21vwnDUxu6xqN5Q6YLGrJR7dfmUzuMFoPBifiubbtypgqnyTCeat8cpcr5o7s81GwiaBY41dge+2BgR0TTJgKW18ry4FVZ5OtoDnNSbc54JMTpJKHajPuCq+UQNc7S/lHVpa4hwsvWyfjn9zBlx5TicoqWcSoNHPenw9mUv7Z/ZFs55qXdVltNbsOiv5NsoM93HJElie+aCUbAJtGc+61lYWur+/q8k+BC4/AteqS6+j8AZiZtOKXiPz+fbn/tW5/L3gmhLy2TSltuUfTMtROE6BLvQrHMdyJ4754s/DXFtICus1ax0n5q8yTp9LY7IW/zzJ/UriaPkEpMtY1rsF/KoFrAvLZdre82CwBbCM2Mf3zffnNUIoec16tMZobxinhvNwJj+s++mDZ6KUQGjsvW8S/+6PL3BNsW721/K8S8k9B8hYSDffyzUnsLaDa3NoL+T169Hy+NVk4WAOgqnkS/8UcE1NvIKG/byhQZIzWUdxdwr4PwPXdBb/LnDtf/7v/sU7tIoQmAaMWoztaO2dgKw2gZ3W6CA1cCHGUIIX/ByHE0qHAq7hpSZzK4s4ARD+G93/8N9hb2VxSVenhc2nkDacmeg1TUZKglU4Swz0XQKbZygHtoL5Lq0Mm6PAuqt3l2sKXEoJG4X1DdYROHE2lEHNJ3QgvOUEvb4j2H8sbaJZLoZSMbz77Q0YN7Mtenct0hi5pNYOWsA1aZNFQD+C9CmXCjvGpRDOAHZA75LBtNQe2hh4LzwzADZpK4nlVuK3ASkNGhIgepfOmEBJOZ5kmrBhRkqnOjsgh7RLLRZ2zQAOAjSeG80wpLqkMELeAXrBqhITDxpnNsC2Y1mDCVoK+Pl0xe6tXCslYumsp8x3BbX01QtobF2QAJv4XZo+IBDFP1yT19en79+ga/SpG3jY6faJUmCrgF2Vo8VpFWDYQICErBUFpZEEnj3AOQJqauyBZeSSN4IRA8wi89AgN/fLzY2Yfwg4yMCCdLoMdTPTOvveIP376evtN+45AGxY49JMkQ6hQDt9Lzp+WAss8ywANYADykJRCodmESotj11IOXHYRHjOr1+/cZ9BM3DucZVNNrimA6pZAGSIEehE2bLAJJYUmREgtmFnyFSGfjPGDyycCZRIIyz2IXuISQ2Aay555M+37yURAFAvgByepcBMg0MFvNqhYKOSZNvDxnL5byXYDLhxbQckqtIr7ZDY5PlsM+hKcgBjnJJwngkp4fU+E2tM+x5i97GrKsl1d98CgpO0ELCrDqDO7J+BawKLqGlpxlozoYfdtFZOnEJ2UixxcZfy2CFPuafOvA7u5RBIUB2jo87RZlR73LBGJrhWv3dZKK7B5ixmbsuOBQAN41drE3MfdoqE5dOAIyzSwZgOGOPkQTF3zKpOABjduqxF6OWpvLQbi/B3YHRTEqDfMWAprgUGapWB3qPzJ5hr0lcDwIZyUDLWwFB7f2eZKH6OMk64gQJ9rZMGkILMNd0PbLeHJ7HXCMSR/SR2W7Hd3DlUAF1Am2mPtfA4h9WVOUG5nKWUqcys+IHv/dMfzbOoWHIXviVwJ6CXwCOt18FcczfnvkSX4GjNmgXkLs4ACwlC8RqSQECSTpqiAvJmrhy2hLZhZnDrPBylKz7LYkfCKKdNGF0XZ9Aj913zwJ9D+xFzVcw1g5rV6CCdlZXw6G6gAbXNnt7skq/Od/3+7S8Mrj1WIgaJnNnpepZ34xl/vDwVcw3vEwAlZ3KAS9ong2zZ/7PU/EySAsxts7PKT1vYWStfR1x4zX187GJejDkRg8FsmROA8oD5rf8aNsK6HhNMqWRzSRjpzkrqBNQLO9bvnKctQKq6hIp1F/ume2sfZ9+FpZ3kWKoK9K4q14yNndtlB9MyPvmMzvK8v9dawMpxjtc65TrscV98Rzls/FP+LOVn4JMIYEhzFwKF9KuavRdwTUxN2efshwms1vhZI1jXiP8bf8120clVNbbo6+5A2CXgYJ//ddx6pA/BKb/bpe/k52sA3+vg6JkmcCL/vSWC5rzHzuy0Ho7TFo/kOpeek4mTgQLMZ+D+SuMbbYFDEKae1cDxvNdFcG3RFIy0yDiLvOd+eqiMD8iX34FyvIBsRzG9BohRY+nr8L+5MSvyWR6h9rErguL3zfnO+iOQkxLylHiGfHPwDEnu4+ymQE3YRPajsl+0kwXS55zkvG3MobIvsZsTOB8cmV8F1/a5mOfZvAZ/TokdafRqrQ+CxYVJrT1Re+syuOb86MzFfbhUErvE7k4/Al/cgaSMXdb2+d50bOt5XO2zy0jHmjqz2wVqKulAGzaY1Fpn2nTxJ/Kcset5+ck6P7MT/AE0D+W96d9a373t+4xQ0wmN+xyTuq4TkzYHG3PtTwDX/td//6/fEQSpxESZ/gw+VtCyOAfAISDEpWoo7zJzjUARD1iAFwJ3br/eukGCNYnGKJUBKCdPg0FhcwBMr28GovTdgGPpBJpnVTCjEkp8Du8C1koWDq6p7ygbRXYNSwe7zXgAgmgO0dl/ltYYvi8QzNm2M6p8Jq07N+XeWTAUjw6bYJQL4J3gfFDc/umJpzbLR82kmRmiOFeTrVXzNRy0dnj0npVtHiyMT1foqtiOg4zGyHQks+USFLIUSkPMnVk97xRaN8Cmsh6AhwJutIZS2tFlqVoGozTGLK1kBOPweR96vZWp9/7DIa3APA4cg/bBvgQ4EnAtjCqOR+lpta4Wri5AUNlndnc9XbETXsqz+NRhEvrfYb8Zb7FmkzIJTaVNh5sGcchoMYsK+xDPqaB7AKvhoBGQFHAaBs50xrUmBPoE1KwOl8zeah1TYynzCJaR2UpgEDXbrJsIYB9hDwNYE/tKHdbyvzi5KVfS/a9OX799G9dLMIlOiu4AR/BAwJKCvA5xMefSbxE7I0yNOsy4D11OaseowVWNs5cAACAASURBVHQ7HFybX6psbTXq1o4rHRzZnexZMkyrvK87ROodNWcFegJgh527vQ0RoliTLCGxntx5SUqAn6FjiTlMVtA2B+OTLsIANARS9RjSZhu0Cnsp9q38DDv06oynDrYMsjYGLO1cbPt4/7BV9XkHIV7Y+p2DJDNbFlr/CMKnw6QGN2GHRjC6RWvFsBK4xrmokj5lUfN7NYoBaI/1q39Xp1ezKnNW0aYQSNR9Mp8MnrFHTPUP8p4MPgN+JHRSQjVByWK7dGfDOI8BPANeMqj4hPOxu/DFook5OdgzLkHlvk4AnkRFabhhnQ79ytIu1NpPmSftkMW4OX++nhxu6bAFwEzTHDwjwDHYfSWIxCjNGTqBtR8/fpzIVLsHg+3x9MAS0cfTE3XSoHcEcA2sticJghOcQSAK4EJJF9gnnIGQUbh/hG7b0+kBCQCAZ0jGce2muQGYa6Ok1ODaqFbR6eKgRJFJThw5ZcqER68tvx4lpMNPmX9NLF5ZTh9wCgjOv7QDT/lcBRBmcczvphFIzs4+9cJ069JQrTX4NNFYU4FZ1lrYa8kml08XcK2HpukLm49W909ywUmVrCXZzcGMcNCBn7JbqMuBM+8CVcOqFQDH5+W/DRJidlw6O53zBA+xMbBXSKKA9cyu3vTvtFZVohgGUbOnMAZ3r88LuFa+6JCwUId2nBXqPh6/agcQ1kSB1wGTReOsH2PaXVkFEtF/GZ2Jy38bjHed3WrsxAoN2iT5yjr70ryrg3CtgU4wpFogtr8juF64qbjQ42qfiEnhZF0YwGHD24/LXiv7sgGzqbzIc+rqYTyu+2Yf393H7WC1NYMmmDADRgG82t81xuN2fDd3ZW/2g8H36iSrEn+ugUvgmncP7coodZsxSK1jD3dpVzmpPCNqvk/8LCd5jkCgo7Fa7dXY4Jt9mt9NEK0VGb+1yxoTh8x4JDZrNumR3Z1PEBbOsL/e53X2ZS0lPt6oMTyr7atdMMtnPw64Nse/1sWIbduOnxvv+CsMyjegLmuXzcHH3Tmmg620rEV+8DKwMtf5fCHqKCZRVGw0+8uD0bdfue6dWL2AIH2yYtQ+YLSbJ7Di3+1rhT66n2ufx6xdSlX4l9iDtP8WHuDpOwHO3GcAmToLpFGZ8S7gep5RY1h5v6mjeGHBzLGZII58ohXIPJoxMNd+F7DmPbUAPzXugX10bzXLOraJx7bRLz327flrD53LA+qZbNOce10zyUL5K6oYWmxa5neMmc5yszYdE/Tuz25Jyb9+I/udbaaX38G1ZV3GhqLhXdcf+DztBV3JiY/ANR9vlUjCVcamrjUxvJyeOj1IbEXOyat/+Ju/fA9zJMYLH4JToFGVAkcokzn0AwTgogADsBIIpLk0q5kpn0/fvn+nUwCgKpRKLqAc1g54xBBQwKWysC90JNB1LCAXHAWxztQJtCdFbKT8QVCGstJQJXE9lGXi39TgstOB9xGLBF1GIfJ/y+8J8HqnjkzYbWERIJjUWMlxEbCTDkIIWBupVcDeC4fU2qlRZTAT96A+F0XRTc23gdM1dMilvHU6EpwDM4HCghPgEeF/gIgKpslG4v3FGIpmjoRrtZrk6CXbqaw63pesOOjgoIOpyz4Z+N/eqOTVjA2WBz1pzrAOkseOY1DraXGo6fKXUU85ZTmzyRLU4VsWn8+WUmSysMKSC9PFx1lK67TeASyarZPg38yalHBNkOH5+bFYVbWRzHyJwyTnJAwUrQmGPcU0bEdb7EoEqgIb8fYshWGmNOBaAwDB3MXu6pK13DM/D5stJYRhsHGdOzuNORe4pvkhMA4tM5R8lnBnZ7sB9CJ4AZOUrEOvd1uUAUrp/THOGLs//OEPYsScUBptnbU3rEmz1b58IWCHa+JZBKgZKCIz75XXQXloSj6z1mX2xQSrIDIsyTEv+H2adcQwN9Db5S9hfuYzS8YzWWSUGxkMrbJbjyubZRgEmjaJdsF6gDqQtIAx5+p66rKjrB2vQZ6tBoZiCzG2BNdSZmNx7kqI2AZNpq18OQHQsSPZxwHM6qBME5phV/H8Kcsvlq/Lj/O9RzLWnj2vAKWToBGQpdIoddOMzeSeSROHsCwpSN+OzQTX2HEwpfZ+bwI9/qMmBw2uYQzwvDO45Lz4rFFwKTvNIB0AvbtZzRLJMJ4zFwGfuQddUp1SLcxt1n6aJeCe3ejGgT/KaJ3Rm51c7coUyFx2JY5HwAaD8cW6K2mDMCVP3Ms4ozNGCeDDpszYZB64TNjExixBdpqVHhsANgY3WPsE9QSGq2kBALX70x9/++10d3fHvz+gRJSdQ59OTy/dyADloSkRlfYWkmBI6qET7A3PW6yju7t7AXW4PhJOCHANnqnjpEpCyYSKXpt/j/+WQL7c3nax2vlxWLGw1lIaWmf1Tp2YV2LQq0OlA6nNuarPKygoYDhC/cnMV2A0vmAgMBqU5bR5LwccI5OWmqAKZgWu4QydLLc4fmE3hMWWZbaCiTMQnE9U4xgRfwJW9kkCrFXJT2f0MUxg0gcYZSm/FQz4d/43+eCyi0ywqaNpGHexb3mGZLulz6ZEGti/YmmrDFs2MGeVdAHlG1xpjV9dnZ5wZxrIAAixzQb6oidKHUMB4rvfhf9OIiPM6Zw5THQNXaIECioXbIAbM9j+SwIXSaUwkeMkn9ja0h8G2xQWi8knSmF8KbmN+G96X1V44Pd4z0gV0C5vHTd19jU7TrbP4BqBOz1bxiGJnP5e/FyBORqr1rbRXpEns7OQ9rW2B/K1Lo38pNSXrLGAUAvYN5hIadZQiXH5ZuU7DCbpshZG2XISlwIO5dEKQLC/bDYLE4/Df577Kfa8bAY1O6U9G5+gfeCAHy2/wJjMa/uj8dp/V2stQIbN4h6ky5f0tz3X9EcvMNrP7nMhYG9AsGCWGvuMz9Smu3TdPwlcy7xsgJFW+srQmYH7HBvOm9AWPlo9c/lyBm/Lv+tg+9yG5s7rb3a7u6x36PLCf6u9mQRkVuI4h/bsjsuT+31ad0p2yizTjE8BIkfWfx0vJXAUu2RcSs83Gr3FzNQhheRl+dZeb7GLy5jLLCv5aX8yyZgzG8zNo6VbZ+XApi6dafE14yMu7+E9PEdBWFp7FdBc042PoLf+pvb9ynQNclYxiZ9dz9RxQq4S0KtjmL6nYmTNRcZmtzuxdUkQdQnmNqez9NdnV66ZSsTEM7gmfdABxGZuBYriGWPcLq+n+Rva86H3OH2f3V7xe5BxcUI63UK9swsL/yVwzT5UELUdoM3ak+Fa32XOSdYIP/b3f/1fF7gW5pqYZ2HHKKDMAqzLho1hYCfBBzp84uDTASxw5/v371wwooCHfu7sRsoD7bgI2FDW8fbrV5UQEQjQd3GfMMxWcE30Q3ZbBGBgcC3Gg8Afnu2zwLUsDPw7gsz4+wThsHBmIwWVxMi5+HzdJUVhJzS7o8G1gG+yyy7MyOSMMofFmQA7iRpfYqiUMU9JQEo6hjMREDEBuxxQgWJ4dwEyAhE1lwqSoi2U94xjsDMr5vyrA6GCZmq62bmL44Wyv5eXJ4OufmsMQAUSXd4lKn4o+dCfUgc8MWuaxRGnbJis5a/lnJp5FmZjHZhYr34GdLFE4Km1USo9eg7qFmnMUpLIMYlweWVd2ijNQ5mfNZCgB2wnKVonZZQMrGUMMI6wRxJSlyMfo8igyY5OtPiiiSYnb2qxKVRJRjsHX1rIY/7UmELNFAAEUCuGnWPbKQ4LDt8H4AyAjaXPFuXXYSajHgA1xhDX+/4XfyEAqcorzapzaTCBWZZ+fibjIO9azTpY4q2SWezdAGA5ID59vjUg26DNDpLFwZ+BANtc29Gfn59gBQJCfJf714wFAsUBvQKQk8UXQeqA/Rxxr892KHttKKAVw8qOmF6eJ3CVkkwB7cGky/MouDYrISyz0utSUMXAA2eQHRTcZparnx3Cy37ckgZhrFWWSesO9hlAk8qomyXBQOUNY9YBgnPiNddXo1OosmLJXikwBKOJQXIOcB/oAWjJWuO+6ZJy/d2By9Cj5E0dgIvBZjttFfgkPlSmqnlJt1V8PsxI7MVivkVjpwIQ7zs3SqBNpOB/ykAxHmagZqwHZT5GTY3j5AgzYUJmXXcuzV7R51PilxLpsBqvpX3ocmSsg2Jf+KxL6buab0jnTgCHmyG4+cXuoAKk++23H2xegD8/7n4QDCOwhtJQ/GFTAoBrAANU8okSUT6D1yWBNQNsGGOMEwC66LXdP71QX02dQcNUG4w1M9kAvmFPEcQRYfjsnwalAozJai2c2Zytx5cYgYStu7ypcrjoTk6GQwGj6wXxuaWUZ6RJBS4FHEw2uYOY3eG8CK45exzTotJQP3edTGFkrIHjhdev9SFAY+5r71t/USLfKf0TuFZlwIbPMO5ktcWJr+AIwYIbBIQlPB5IvohZzdb65J7kM72StRdQKmeJmkKl8sEddm9Ucs3zZJQSLg16aP/lu+ZzeZT4SjlntU8TWOcICHPf6bGKN9ZyQPlO8M1a1D5nVAV/lBTJ88JHwOcReMuXq0TvSH7F10s3VbKWnVhYAaboRCUZ6IoOa0IS4KwgqpOECq7E7s945HyWnZsJJfmkBNa8Zw4DpjHXM5CeOmD0/Stg7e6Fc27KL/MGQBlXdXee5axjX0xwTTZQwVt8/OBPE9QjG5C+pRJGPGP9nem/LzbbvjDnoBgS3vUDIJnBMt//Qvnieh6c797dfl8a9+lzHgFeAUX378uH39g+YXDtgE9s0KgUqHkebBGebMOW0lc70Gm7ZKuYLDO4tsRXAXwGwDbHb/eJymZuz1Znr223mFU5FzoCX8dqFaef63V/j7ne1fCqwWs947q3tKU+BnomeDv3Fu/t+QpAvI8/Pp936bPE9s4gXr5T66FiBNGRpbs5KoUMoGX8a6wcE9LHTbK2qhdWtmsSyLU3vBaPRmLfBxnzSlBvAOo+J3MuARQeltjWPPVawHml/eRZ26sClxv1vFYUsekN9nNkLOQnhBSjtZMk0QrECQDtMaQ/4T26d/Wc8xlwLfYu8dE/J7hW62KbiLLtV2F8g1EcsJPfipXpsnoz17S0klibF1YjiXw7AJvs+QCF51eGPQ6wVjHd3//1X76HHUKR1gQVOICtN5TDvVlRp9MLmCYuhcaBTVbQ5+sTwDVcLwcsDkEw15i9HcLqtcijCUWwxto1Fl3++u0rVyKy52BMJQumwEoOBSc/jIT3FnxnmZY12/D80q8R2w0sGvyTwBrORgTPEdB9/Xpbny1k3xlK3I26bi7LwbXlGCk7GqHqjFn0hLLQ06KbkxVApIR7LQJPfSQ3PDDA1Ea7Z7YPfLOkXPqq95KzlOckg8bPp82kz/Dno7toDG6AmBastQApWY3pINXdprixDeAFfMO1xMZaRRzmZs7Y5V3AgMO8UXcKgRiC8/qnQw57GfyNOm5p7gkqWa+LJVEoxfXaowPNEj6VTIl+EJ0ab0bSmA1a5LAJqDn0afJI+7sEQMkWzTxwnZo5xvGY2QyvA+q0VLlqO11cS/yFS7sMkorpmbKXDnZywku7Ru81y0EEJgsgxWcDJALkKuq1mTW5Fjr3fvv2XWBZNEPGvCSzoucUgwf7HsAYHE6xW0XxRjmyGluIvYX7RmtN4yRwkYAGPxMQToF/NA8+f/oqQ2hWo1iAyRKFjZDQOUCUhVnHgZLxrYYf0MRCMMaytWhddDkh7F5ArbANFfCux3lsANfgyPrr3d67Sybntx3HlITJ8dbxWiBgHM65TlPK7/Wdz+M7AjFsqG0sp02b6zdrtID26PCUndKEx0ZMm8LSa2exBOwXrCzwx8BcBQuw9aMpAUG20P/NRghzI0wyOlkGvlXy6I59BB6jc5NnbDbvMisDFBiesNl9nwnUVQdOa9wFYNM5MkXkIxXgDrG2Dwnusxdgx3I2QKQ+pZ9x/Kd9k1vlIIqL2/eggxmtivGNejnZWIE7svUBznAGJJuXucd101kVdhJnIgBlL5FyzNj9sWyIzgpqGD4+kq3GEtDHp9P9w72aGpCxJt21Yq65Kyi/Gxandu7p+vrG7DV1dwa49gBwDaw16K6lY+jrG5shoFOouowKcAOoln8HXGvy56x39D4KYyxMaJxbJiVQSWUECT3Kc4YOXPbGz3t/OGKWMz2jMidMbC1q/+lo6ySFwbUuHW0HOE5cnUEB6qK5Ns60jpcGsJakjcEs75jeOEcv7p8FfD0H12wXRloBgDj2O4BVOeRmrWGvwvfwuQSALUGHOUHSjTMzbTLXwnqPlEI6DbfEgxlvPvsE+EwN2jCGr06nAa6l0iLzUTbH4Br9CydcKgliH67sPM8fjUPOlN2+emubXZeGK5IFwf4rB710XMfsbEuPQKI7ESehwL0/Gtfw/m58UQCYfx9/icxmdyXHZ1YwyT6Sg3vZfwUmZCeUTqvKfBcwqGyt13WkNBws68wMZcALLOzHcc7kzAl4k/EOuCaNnePy0rJnolI4SNJZnn8m6CxwLSxra5aWPnAnBQKuya+y/+3ExDwjazzCcpo+gpOUeY73CwyYM+DpZ/jJ2L+7f/rB1j771RHgtYNriePq36MRQgPNxw9cAfKcuw/ANclINPj8s3dhbDHAuf3zMblnPtD4Tofo+vbChs65SNGC1covzKQC1HUFrY/zp19+lt/7hzPR32s9yXc/2wUQ8/xOa1fa+j1thUbFqZbez5Npm3jEm2uf3TNwMvHmJ/nV1ARPTOhkdRJNPUICzPk0BlQJlm4Dt+LSieEmtLICtJfWzFyLvR+b3JCf5XN4sCSF5t1abqPvlNhI8zbn3qzzMlJZRe2vl9DCGbim6/dYm+8WAI/j1OBavd9oYDjHogChMZkZ6tyD/i9itQHO/fMx1+ZKGIzE5aH1H1TxY9der4bZvteUxsleuwSuscmVbzvcMY3zBf1GjpvHbCaMaFP+4W/+zTtp4wasMsiVaUdjArMjmvb+fnqmGLuCaBzSpNtffyG4xqySDSYCIuphuBtmQDe+hj8jJkWDa8w6XqsBAEGbCFGbERTAaDI/ZlMDLIawYnAbZTElpI+/s6PU6NBEbZknCOGq8QBYMrg3ADxO3shyJTCSlk13k6qyTrKOXG4EECd6QNSWMdDhUjI8R/SKMEMpZYDpSyc3BGaz02mAMz1XdxMNipw5miUFGC88EwM8lsQ6u5ayjgEaYf7lkLppgnW8CnQZDlScIwaEDOjW58HcfclaGAF6DrPcK0AixhDA2rev32tcUoJQq96rP042/hNt1gPGaAwFxiT4DrhGLTOWQSpgZTCaLrBnWX2XrcmjK3bIPBWPDuV2LvXEAVfzriv4BkBSz473xHpTk7S2wHOsuF+s+xGwKqwUMZ62DPwwRAEvOUecp2hkRZ9Na1lr3dnxBGEAym4Brom5Njv+2sTTkJPCzWBEpTnY9wHkxbJziQvANQMxLFujwQ4LQuxTPS/KQtM51EDKYDB9vmpwjYezQZ3YmrxHQBHeE3vWOno5nBIIsaGDxasRwGPNV0artLrcxbXYnxC370M9aegEACrpEUMN1+Na9z4hS9O/KwZa9l+ahrgBQdmxCGs7MG7mgIPb0QW3mAwbIDYdhYB2GQuVjLpb7QSiwioxKJkS8zRfUMOHIjd4X5kaXomE0e2WdtkgK22pgPAE2Uq0NGNa2msAaiUZ0OCawNskKwDeZA8GFKNzICNVAJRRlPaL8Dy4LjtmiwVH2+KERMooVYYlbUKsI5RfYm6L1WK2cTmLZspp3wXQ7v3FZ619attbE2TWoUvxwtZJie90iITLyJ7BpgDoynkC+39FPo+HIGunStOVcGITnlkG5JKyMPnAOMPnAKyBWfYbwDWAaGCoGVijLic6ffrnKAvlGZeydJ/h0thSGSpE1nE+YwwDrqHLKBsaoIT95e30hHeilqc6jqrMEOck2DxpaCANRpU8ZMqHN5syEzMgyuHEmKVcZZmPYUATFv0sgPH3teY8t0QibBnKpsqLk33PxgnwFii0QfczkGY8mr5Ono0Aj1FqWuy4xu7skL/TbilTHaf0IOJbh0C2P52VF+baYFUYIkz+vcC1OKl0SLFnMXeSK5jgGpJeZ+Baxp1rXGcVfIskhFVeZwA1HUbZ3UtnohpdpZun7fEXlTfHd0gQEVtc5eHlDynZcXSWc/yJfyuTHj9tT4rQ73TSJowzfJdaak5A5TzywujGEfS3lYThdb1s1Fk1vmWDa/FDtXbOmWlhvieZqDWkZ+H5W9qfYD6vHTmzZlLVQn90+Au0a2a9ys/3Gs2zL6WYvchiDydoE/s9g7wKcu0Plm07CL455u72IQZC+0kCr/sY0D0CKMJHtCh3AEnvadnJbsrFsXayaAJ9aaJxcWdxbC4DLhmZHcTatuWH/5k1+HuvsY87lpjmewVEJwi3ACvF4uzEwPx9/JPEWEcvUWd3Eozjmpdeut5zMNf2z14C1vbxHkex95vmquwx49MXnh/KbNU3uiphNLDQOj0CG7MGJhuKn1YCvLrQzhL2Trat++Fnq+McXMseYYwaXVmTCuTbrEynMJwIgC3Mz+3MHJqPWDgA15AgyzWZiHcssJxxth9KKJpAMId33IZDvoAc+uWumfXRqJQvMOxHMIKaUd8jn1UDgYZfM61zjc/vap/omCqwx1M81x1FEgagmKTqHJ8kcbLg5N4mid0JHp0lYh2b92C7nNPZY/WBXzPt7iVwjX7nwpj+p5SFZlzXfXK0ztglFPYc//sAXNP2TAlvywKcr4lmmnMN+QOXwLXYAi04V0TFPvyH//HfvkswfG1mQE0talJJk2lqRGF1QCNJwTQcWjHXEPR823SZsHHARhKo4E01MhXqJpRgw6CUD6nZSaJBCzNtrNs0D44EQnhPMdWgHyNx+vl+AmyiuZAudaLkA+AAsJbvFiiRrCVRUoF3KaMNYMIgwuCaAnnf12BC6Ux4IaYclUBmytAcvHJc03nTWbaAFwn4AzqGcYDfqyy0NUMYlLoEsplrHThmw08jIOMRPRVl67BwCAYyAOsFyANygGsTiES3Mji0dGDxLgPE43x4QycrjPeAdgregUE+2Xut2aHt4Q0yDviUG+M5Aq6lw6LEc1trScCPRIBlPLUh8ixif2j88Oz8x+Ums7PaHON5sOn9O6MwBdsbQHJeyOBFynXhJGvouwlEnOL8XGyhzsQTvFoM61quU85dlV8ra6txdfkoGXN65zjVLEk2IwL2AXpr+ANQowCnKoGVMcT32UjCmoHQ4tNndZRgPwiMUJ0+/hdwTUBYssYIYrTPAmKIhWjhfy/W608A7ePoDEtodmnenQHn6AyqcvLOdkdUNRpf0N+SbpNp8KER206pdDjsRr/L8J7rd6WXY+aa9SlTliNwTWNfAd3o7Cgw2M0U/J4EOvz+sQcJirRnG2ThuoyQs9dNWKpz/Wbvx56UttBgznEtDGFsrtkCjNJIIw5YB/nZPwFLWy5AdhlgGQNkl4dqXip0q7EBCAPgK+Xs0RLT/pY+JgPUAmabkUsbVxqiE3xwGa6zznwGr7PsO55ZSRT5/XnvWf4a8DBaeAkkPbAs87bGkWywmNNnwaKdIBslfcY6Sfg7ziasGTA5sx/iZAlYVwZdiZ50Y9UZNBMqVRIQ9mb2fYl3u2yDYLhY4pgXlI4CREsnUABsANbU9EBstQVcA2BHvS1dL3PDnCqCNCf11JBC0gUE1x7EgHt4ejk9mrGGrqFgyOV+aHIgUXyAARZKNpNNGkNdfpMALSBUgPgqc+MeiY5NvKk9HI5I9XDHFGUe+GdDE0dZxGYC+NP81uKMrZehvdQHClAp1sQR7WHEF6rga/a1ADZHJvG9fKbn3OsQYXiT5RQM+NdrVCy/VassPlqYgHhBln66DJjON5MM+gM4HiCFmGtjjHj2gNmb7qHdZCt7BgEDNQXtt4aFlbPcld4FTOFuSiKnwdPV6cWJ2/Yt29egX+mSR9k9A+jT4TZwnsCFiWAHpDqX5Ddn6KU9KXAN10wZPc9dN5bKs3TwPhhhPo/ir6ez6lyBuH/AsYxpzgeVZFqXxwzSgK/pfir7YcDRvld8IfybQYYByQTWQRUC5lUZegXI2gMapwkMNqAwAZG5ExZA6CJCdb4P5/f4NS+ICa4lWJvnZ/xe+h5ufkaQcIJr0Qp01U2Ygny/VBJUIJ3EbG/86S/a3VsYLXtQv4/HUfB+boT6J/F38m7z7In/dHTN2M3lnCqNR8+dLuaE1vlTxL/m2JRp1V7POGTNX3wH+9Pakw3U5dmbDdaAQZ652JTbxZcS+QNgYVl33vMUSxhrOC8E/UP5y3wr+8J5v96dPcZH54bHc4Y746xoKeQuyQ7o0uMwzybdP3O4vv4xuIY9Ip9xfeb4q9l+M2GTe++n4O7biPGMrtHyB+gTSBnffmXbBS4p77mt6GJ5Nr7TiAPnc2eE5/vva3zuw4zPpb2VeY9Pjc9TAzGJpEmS33TrdNZ7hJqroccfNm3euzoOK7ouYLfvny92LBlJlSWZYdJObG/Yv0qE/DyZNtdNkjBVBu89nPWA589+U5IvJ9+xm3S0bvFY3clzXVWx14s9/AVwTZiBolDGFqOK5vwZekymjZijRet15B6OfcNn/Y9/+9+QuYbDVSuldXaocUYnx1o6cRTewYJ6FujmTpe4Lpzwr7dT9BzO/hVZRFyMQ9h7Gq/ZsY6HLx0mGQaG4D6w/HjlmDRLSxnr1hSL46LS0ZTHxNjkoBTAVia/hNY7cJFDtZZNKpAMuIZr53AImwOTl2BeB3SvYx4O1q8Im0zgmsWonUnDY1VA5tJIld62HpD00lw6yWyoHM5ahNQlESsRz5jnC+BRgtybkyygRGajNszJ4BobGbQYbJ6HrBwDi/hOgFcAbNEIY3bZB1CCUz5LGIyeD9w6Yy4jICBGxjAUAJeBsQsmpCWV4SCzxKDmZI3FFYjR5VoYOkm6rsCdGBFpoOl+b+hCvzxaUAAAIABJREFUVh0tm24bwGEe8BVkYB04IM/632u9Ob4uOVGZakKPZHpd6jj3JlhVBnjKec8cwnC4pLPW+cg8SdAd7xl9Jh9qNgwTAOQcmiWAPSzQGaXjyoTo2eWI4/3FJgAIJtAdn9We07uwaYJF/AOuAWzDnC3AY4A9H/Zi7PS6j+24/fJfzPO0hED1+xZjjgHlmvP6yHzTkOf5wBxMoO+QmDY0WTta/t7MXCc+4dOdr4LasOSGVs1SCv5m4LBYSSlpHePqhhvR3pjg1rzfPPh1kIxg2EL9YaRlj2ZMJlBa9sugb/YlPjvBP/xd4JrK4LVstXfa2Gkd63HCHkkSRWdFulOqGQGANhZU2hGxZmQ691qLsUpJ6zva0bT/LKdXyXqA2rALUI4ZJ6XYH0sSoTVzuvQFzyLHSEG7dTYNrIW1HdYa7aI1dMoGB0D3noW2ILsoj3+yZlSCido+39flGdJiCriG5IM0Iyu7afsh4NKdUE9iz4iNKYAb769z0vOQHYNg3wAcS/tTEu6zN2skjVDQCZSloOwG+kxAjKWgKON0l9DH50c1MYlWBRsk6IxLECo7LaYgxpbgKFlw0Gt7IUvt8eX99Pj8yq6hAPXAZgOYxw6iYa5Zd01skrDzDMjYbsr+e78WW8wuz9zrF5hri4NsYLSd85yX7Uvotr0PBdWvgbaOs1lopOfJVXLmae2NoPKwdLWTQrG/ZYtynifp48SFbp9nH/f2Yy+ubZVMdFC9B6B17skcFFlUzSjMhrcH8HZS17H8yegILJbtRoOGNOZRwkr7mgEZEqEGyrI+1SvKAbDSJ8XSw7YKuEb5AIDF3oN6jwGIxuOYYJDBtZwVzmjx7Gv7m/fsxC2BDQdbTFY7IEtjnDx7EiMTGOPvIsbvxAnuVSWxZLp7PrzWJpjA+Sg708CWSnqbxSu7piSkfK/4vNEd1fkbv5H6c0NKJGs9oFC6OyueaEOXwLBs4/Q5RjnhsgkWS5kJU2VHzcXYMfn4BGzEakAp8mBXltD6VXWAztprYEBtIAtYs0xCuuURGI5+nZwc2tEk9SqJsQViEyCiVXZAGXMxgYn99X8KRB2MV/nok9QwfYRtDdUlDBDagRsBvsGCmTgYCeX9bNPlmx6oW2u8ful9fO1ZFnpuezd7OwB77u4tIfEzcG1Z0xWBjKSFz2hc9/n1aWncofhpxCu+/wTXprbitPp6zKI511bQ3lyTGR+BawXC5KxY1uAxuBadzAk60ce3vzBJFfNMyjmynHedIZWf4soSgv9Jyg9faTa6EpkhJIF4Ll5Vu+ZejNYENvxRh7A19/9kcG0DdgWutRxJwV22M/s+sCtSNrGOVH9xlrwSXBvXCYb4c3BNB29iriIyJHHrvRRyUSf+jgztsN3lKyiRnWdVorI72f45wDXO0wG7c67LsvMA1yQ61sdN9pB3zywJzdjsmubjmNSMbglyHTGNOeRc67Ld9pbynFf/29/9O4JrKslxYD4OTgXJEXcXSy1giWj20osgUvnpU5WFpkwTj0QR9IiDpjuJjd3cvDIWBtcsSE0jVd3kNASd9esDvwN9ZCjNcmGJILR5BLDFkE9QIA6BGE9b6dnojKT7SlsHB2oBOAZgcs105smY4t8R5xd13B0KDRbgewk6Aj4FcEnnx7mQ2xnTwR5ttIwLmUPyEjhWec4GfJTBxYILNTcASYOOqzfA53FGdAbguI+AV5W8zrLQINcscbXe21zQGu8GwnLYIFBDUCZH2sdOglp2Q9G53M47GBEodUVZVzMUKyM/WEEQBWX2K4DZaBpQAF91U5U2i1pNAzgUk5OssuF0T2badOwylvlsrY8ENi7VkMENm0wAXpJHVa6RLN9gyCRTn3UtyzIyrC5jFBPNzRE8aJUVsoWYa2o6Owp65QCx+yAADpdxCjTTYa+SOQEP6JipBhcCyOOkiBV6TWZilfudrnhdvUOX87FTnMtHNF/HWc7vX/8rA66tr5YAVoGl/mj9vp0+IVizrcPBJqd2BYq5lrGHnOEHYDMDEXMnG8CyIxDgmyBUdLl8GGf/1Nh6Hta8TALdHleCufIMa91m/eK7XOPeqilRl7i0jkzcD5/HR8LqTcnnDNyzNgNo63BzwBnav4H9OOoKKlDK1N3OtGGb0RKFJTk1afQRXc2AaUk2RCdSZWfQENLecrc7lA9av6+ycM4S431zqIclVTyYYh28sqFJzqmsD+57g04Nf/RcFPvYNm4CmbgvtEDF8B6lRvNgrjPVbBACks8jWWDNwNLJNLhohk/YTZJdcEmsba7sjZqtRF4A6xl+fyVZfH5O+x9wLWOFIBHsciWCBK6ls7AtsEG5lxOa1QBQA8B1j2YFZq6hkQH/QCvt4f70ANYabCZzIwLeqZ2KTttOOETzjf/tJIyaraC0FOWfbwTXoLsGUI0NE3g/6La4ayhBNjUxSJdQ95osmErw6w5iuYzHEgzlGG9BGF2q6bgP5k/sfQVSEwBbfNUGblTGMJJtyfaMz5ddMMNJYMT586+P2uWS1U1zYwlN+6Mk0nmre7mQnVEfr84f1jiN503QUmss4FpprGl/sukEzqMw18g8NHPNIJ/GGl0RdQYQXKtS+e5UKXvrhh1JZJTEgx8gWX9+Vra/unOTZTaD4Abi9iBMawDrK2zu1lbjueLAkbY22fskJCLGDTsUvzrJx5RqjsY1YuvLrytfJZqaAwzFPSUjIV+vgByzHQPKyUIIXJi+SGy8EkTdhAbnYhK2AuvF0mZSzSx0NkUwUL6PFcE/J3jnFmiwYdkY/I8E7/vnY/sqWBkgkBLDbafDGJo+WJ6NZaAYAzML2ycxUElgMbtu+CHwN31+zGRvcmwEjAM8wG+jBER3U1cXuwS7Gf/WT1VM5AS2S9nzbNO2zHGZ/tn5SB7/5E8B12Z3TIIqWxlv/L/9jnM97PNWc+O/sJjrwN7Od1/GL8C55+oo2M74lU0a638+a8C1uS6PnoX7JjZxZ67Zz3p+eSrmmsCPDVwrQEPvG73rdew6pRJgoaqrbH9+L7hW2shnwOcFcM17ZAfXirnpuUqih3H4OPOWc2ArIw0rLnuQttSfmfZTsVnAtfihA6Mf4FqeM6DgYj+SThz7b1+rh2DNhfUoHGJlTR6Ba/aaz4lNsS8++wvw0YIViD8B70NwLRISser979h42gfbEgFrsu1Zk0rUj7PuAHg+siLlg7DKYYBrB91Ctcb/NOZaYvtOMX5s5ehPJWk5ykJ7KNtzuqqGBh2LnK8J5wHaPeRHAhBzfP2lYz9hgGz/+Hf/jt1CKWbuQDxlQRigdO5koMzOZ+4y+G6aPTq5AVxj2dfV6fZGmmswDOgORpaXs9Mp31nSWcVo60xUtC66dHPkchdgYzUSOnjUhS+OztTeEjtGumrRuZJxtRaUGXIzU4VxTIAnhg1KYx5dFpSSmzV7mMlQ0KDSGjyXNG100Ee3Cp9twEqODB0Od7LUh3nFZpaGDTFYdTkkMJfTiaZDaX2xOGBhCiggDFPRDRRm16zpzAw2FN/DjiY1c0z5hUh+gEJuLjrpLvUbzRswFtEPkn5S6+FRIPvhYaGGBsDiGvVBUbo6YFG+IWC7On0GCIy5T7bXByO1kVxGzPIHd8ML2BdHM0zBdAuL2D6vB3ZWMdccrKVjZJD7kaEKqJVJw1jvWenWK9EYoUkIAmXOdg7oGQARPBuNC8bv+mBTkJ8AegJrpMVG7HjM8w6uac27pMUgNzuKugxn6hcmsyuwAmVrKZmzno+dR/wuzLVk5jCuANu0ZqdTKx24AHQTyJvG8PbLf1kAHkGGoua709xnPRPBS4JrI4jwuTSNsJhtBtfSqMTgWgJRHlae5wIuzUKjXpeZVjnQeJClMYBvlmC/AN0l4cBcttaA18FnB2EZh3J0czCSedQsJc6zwSzaktFwBQB4ae14jU1wTQC/DvyAYrY+xV7Ic2i/dNcdltdWSocqVmRStb1vpzO4oPk2AtRc4qnypQBr0mIjEAM7FpuU+NmMDmOQBSrSUcl+MXMOz1F6VGn2YXCNDokmuTrcJVDkeZQgeWMh1DgNdqPGoU5gn6sq22x2n2yIN/v4d/SoulROGqPpTm1GXzGezBDkJOnhBDz0mRTGpOZ5ZL85lirRY9deNiKSBpZsVYL21j0FmAhwDeWZ9wDBALRBG+0RoBr+3FGPDQw2AHB+IF47GnhKrDSrfNpjdlZFt2nooL68nR6e8Qfg2svpHuCdddeeX9Ax9O308g7gWN1DJTAssfwwIAtELqhtzItznnGYOHobc01Hr2Yqf89+ydzNwHN2s8s+lKmh7K4cwdEgMImUadeauTBA3vUDh/+lc3LusfHcZe/iXEcjUXo2sTf17y1zS7HflD0e3H1x7jteqG6sBECT/Emi1WWhAWBlA/DOAcEBfuh9yk950TlB3xR2gedU+29VisLzRP4U9gLPEuwha1/qPcX+1FnbrKbdP5U/5W7co7mMlkvr6+JZaG+n/thg5tt5UVY8Z7xteDqxpZsnkjq0EKNUSzi19jX+de1EoexKl9rRjk7Wm1l/BLmjD2n7rml16THGgQ1CmrmmLqtKkFdihQn2MNbzTK40cZODNm153jUw1dhp3ekcXevhyv8ZAW32Gb4HH9TG5YwllGvv4Jr2X983IL86McZiR5pCsUSerX23JHI6ORd2NDU7r79sDSHsl9iPp580m8TYv6h81hbsFoAwAu+PAKkjwxCQdoIfH5mTgOvL5z8A17QfO6jM93Zwbb4LhiOx0NGznL13xUFzD/Q95zVmAFx+xgYwqSpjXZPzufcxzpmedRmfGVadEkqpOonfThCou24nJgu4pkZrnaPt548uVH4icK8zMg1IZsiXBIi/FjBIsU2v+env7mNWO3AOq/cAz7zEU6PaIuDaAqzFd4yvlOS42aMiahTFXNjBLPn9BXBtWW9+3nE7EyjWd49dmN/dAbY57/u6ztzHtqUjZ/ueTmSUDMRIaqQSj3S09v00t56JwbYUc81lvRULVFHH/FJNI5+DsUZ+3dUW8mFG4p7nlr6q2zvpt21GfcZ+hLESJjErrtOZmrENQKg5zfNvSNW4xz7+ulAWYF/3kr26BK61B94EhBVcq0FaL+2q6NHbQL8XWnjGtJ3rZX+XK4BrxR4Z4Jr0EwKuRbeqwTVMBjVgGBgrIMNg3tpJF7gmEAZBdco/xOaOM6fBk8CoUX2XgIVJ15O+ti6PcZtGy6MgsXozsxA0pEtoMnE4AMNASylhjF0aCaRMTSBDA0BwNhBITCO7HyKai2i0XJ1ub7/ReLBMJiU3g/mToIPBX7H0PEZLFkSbNcBgQDn8O2DIztBjKcQA3DIfdFjNaMI1c628d72DD/voSsDJCLiGJ8T8R2A7otgIjFKIFIdSQbeAgzjHYScVI8qdXAGuaV5Dw0aGVqyzOCGtzwWn/YXPAMHzYuXFeTR7r0C8wV7L2gnji6DUC0qw0lwiJUsoHfB2HcGXHKUOZgReDsAy1Lsw/1xOgfvKsYtTx5S+wLW3F9tuh94VRNv5dzkHx3A42xMMKYewGKj6LGAhrF8xbTIPM8uWHaQysclSyph8/qSSNNoMZqhdI2+WhTLcClYmgzv7CN+rUszTifaima0KYBg4uJFBgsWaqwE8fr76NhzrUIMNMFTQpeCRjsEMPOuE9OERlscs2yarohkeYlGIAh32LvS08GwYqy/UBBvZorHe6/ndLj0Ok/ZzA4vTwSNIktI+B25kCWbeK0sVMBEgVJy2ZnkEXMsel6PWazfPMLtiFnNtAIKyTd3EZVL3K2DMcc294DLF6obc4Cbf2T4jbaWBNe0JBYefPglY01o0+9jBcUD2XhehbHeQnCSJbE74Mt1dtufADAODq+xQbIcnupqgg7XNGaCHgXV5NEom5LtKLIQN7mAUe5+Qw9Q2iTaegDNsgJTRcZ9zTXZQJpvTXI3Y0c/XBuCsIQabQtZwdQecjnnupfulORDPAjBT+D3ZYL2DGNZkqr08k5kGcO3RP0NZ6MPDPYG1u/s76aY9S1tOpbxd+l0MPCdVCKamQQ87qwJcQxOD99P90+vp4emVZaIE16C79vTMjqHP1KlCWU46UmLoyXt1prZLrXfGqdaN4S7b9DiZS9o5+3XY4WYJOcsZZpnnpbw1Op2VVw2UV2wW7plV4sZfbecygN5xGLmy6mKvc3aXX5KNVoG7bf88P6zrMiDfwWwLGmSwITZhie68VirBJIdUQJPZhQHXuEWkl5ffC1gLmBRwrQXUBa6JKRQbyTPFf5QgNhBnYI16wfR/PtM3EJNa/hPP4Ct1vi7QJrar9qfGtxj9OM+r9DSJXe3P6KDh99xDKYeuwHbo5mD3C8l1NJbGSu7uzO8PsKk2Oy1//o+sEb2PNS855Nhr0jCkvlr5bypfxZjx89aHTKAH/lrWWCoZdF4EXLMupjvMJxnWSd8OpLp5wtgfBQqeB0xi9CXCTCwz/JKtUx6MkpqSNbAnf/w82V5Bn1I9y9YOq0Ni8fX2i53fwTWeAQGPzTZR4wZIwWCtCVzLmZq/y1/T3C3gmhNv8t/Ox+bPBa5lHC4FqfPnMzmU83XGODuQtoMQudfPvsNOngeG7RLgcRSIfwiO8OxJ2Z5Lof2iAYUilj/Hh7HRZBEZdC6rPEA5gGv0qcnHtV9QgHDK5don0VhZ/sEvr1sN9HAriVOZWsCAFVw7AtZi/0MwOYqR29PX37heswjGnCRO0CO69HnEPNw7/t700UO+mHEk2bRO0KQ0XdUE3uvW8+OtrBcw52EpW5Xp07MbP9l955Jzmc9XQFW/5L6eMwzzejU0scWZsq0sVLPUdqZYn8re8DIBefj3JO3iZ3kuAq4l2ae19TG4huuVLACOKvolZq6Zdcl5ruqpylVXvL3bB91TY8UzojShtQ5TdVBrqHwDJXk1hv+M4BpL/j3qLEfKqI7R9TppcK0rlpb3dVKvvjmPpAGuTVux24l5PYJrNy6dLMYWu5pZ/4llmgr0xYgBG01loNR+ccelTMLt7Q0DYyyvCPXD8fhyjZ/j4OlNESM2HV05Bwrs96ATn4/2Q76bz3R5l8o78Q/uDxF2Zd2uq0MiwDY6QK8vSwlpDkQaS2tazbJS3BO/e3pCp9T+J4vviAGET3379p33YfAapoQZa2lqkPfQs3ZQIHBB/93PJ6enu42i06SCz4W5VmWhzWZj1yxnTV4r+9cdUfMcMXjajAqsFKgdgGsuh0CABbaCygSlbwMAjyAB57Ud0qn5hTGOSLfKguA4hREj9lEckuzVYmCYE0CGpcG1LP4c+ioHMfBmB5Mg5OisyPdkmRucSTmhWWtw2m8wvjYyEfvXJuzsV1rYTwHcMjojG5znaodQ4Nrr6zNQG2UUdkermETx7Aw8TkdgZNipnTTKu7l3oJWF+fFchjkTQHcppR3gWh+UmguwzQRao2y2y4txD+nU6eTRdXWAZA5gA6L7hZ8DXMO1xCaVfSGoX+yWXvsc74Bg0HB6anZdH2nNekhmurq3+4TSodPEbO1ft3n3A0twW05HBXFgMCl6UlmMG5jw/dAIhSWvPoiGA3bkFOpdNJcVvI05znxxT7s0Es+CPZ+SBq1Z6RCpbFBNVmInYm/KrhvEo23bwLUEUnrf7gzXoG2zLcrOOcoooNZgYs4K7HGCxabUT9stbbQkEMxUc8dQgWsW4TeYp/0r5locmD4fNJgJJONAkKVngyF+1nROeKAVQw+fI/P1y42cZT9bEgdhf6XBCpmYYdwiqJvlIwmow1h0CW2VlZdD2XR9lcICXNiC4pGkKnuUhiAGsMUE01kMG4i9gKYJYdvIDpwDa5JbaJHzMDCoucTyvQYR1WxAZx9YaQDWqLmG5gn4gwYELgn9cfeDLDYkoWDGuGfZRETzLb9BJebUN033ao4T9hU01d4Jrt0RWBPARs01/knZ6OuJDLZRFloQaroqji6JXeqU0gmtJHHKOru/O5iyi4M5LqNeH+P+HuDb/n1mV+1FVwDiNaIzYPuGHcScwfv1dt+jLNlWNlWf8z516H5WilW3n+VfIwjJ8+E9aEuqGZS/GVBjSAUFY2ZDg7DWzIrS7z4G11gWarshxnW6Ya9JIa59M6YDOsNHkaTGqxJBWG83SQSpaQb2xudPav6Uf6btpt9laYLYU2mLDl03n72lr2u7qXeWr4S9xPMeZ0SY7liTsREGrusZAhAm6cygN8FJ6/UKQg47V43C8J+0EWg6ZI00TH2SK3gINrfCmVElqtqWHSJPjTF1MscHZH9lLy4FFBmfCXJpb7QdOdsbI0F0tM5rD2zSECkL1TnqpknjzJ2BPsegoO2+S2lo1vcaqNT3W1g95bq0o14zOj7McDO4luR2gtwqDR0v1/YE8YRZh054HaJNBVjnvDxApD6wX1nXHwWCeTyuVXdVnj+L7zX3SK43r/vhHPqXmZsjcG23efu1L/lSF21kyYKcg2tJFsZHyL32e0x/MYwW2kAnsQjWOzCPT5/3CFtoYYzzLCn6AS3t8p5/JnCNMfQgrvQ9CibsI2ImmDZwbRnb7EMD24mJ9rVyBq55j9GPGp25aXuGjZgsLm1An8szweBn4Pvg/0YDgfjrvOZk6dv7qNhrSSw1gDTn4WdrL2QPRTvd6X0H12rveJAC8gSMne8ZPyRliHI1su+PwTX+Pqzksqe8a+mHx65k72FdgNEdXCF2bN9HwXUSI6n6MJrGa6fX+Mh63z8RXKtK4GMbN58v0jdqv411kPWid9c/R2WhB+BaJTk91gRBx90qLtTP5vlyyfYYXJOTq8NEGXZ2YFwE3xWMqMwMTCl1poTjotbpWqBfv96KPeFAkPpkLgkD62XNUNndM5rKJeoum5hEsWzszCXItUZTUPliJ4SNwSDzC+8PoAfgGoJeGJocZDfsXirwIYczft+D1t0AZ3fEKiMcwpKY4MJ1B1WHgZ9bkYN1lcWp8iaxMTCWFIN+fBSYBw0qs19ggmKgJ60bn0NmP9pkKNNBEI3vATTMPCaQSUCmxdB6cWQikFkgBks7kGbR2PiEoQMWYgwI7p8Nre6P+j6CKbAaNOfW0XlW44sEUgLwBWxmPDMmmbdkMrPhl0yPAwVlEL36oQFOppNA2cxjgBiNgeagjG9a2Q8jS0YgAnJnkZLRxPjcuvw1YAM/w2STgWeXXE22TDY3gR+Da1mDcTh1GXf6AwPUTKlOasvaVHbLbIdixwx2VJ6NIBWbS8i5z97E+7yg5IrNGYYANstlxBzAP6TMG9CZjplsuHTV0NwgYBIDYpd1sMPbLGPzodoA5zV1qrj3oPV0c3O6vb0tpx+dl/AeXRaKzEuSZmEUqnvh04Mah6wBqgxtZXqGdlt+rn87YLZzngDZ9rj0mzB41BV0SSznxfsWHXBhn3AtvDPsYexxDs4AfGRIFC6qOfVPllJf2RMdetIcUoc7lkS7aQgDvxzm1vtKaXvANYwvyvIL8J0sqgEExXnB52FHsFYyr8lW1kHi4DvgGscM7BM/A0c1jCCypgSuKVsvgCV7qjsHu6shgDUEhWatqawvQZPsx2fY9XHIxcbOM1CMr2YO5JgluOYDlO9jNhtKvfPfnOMvX1iSqJ+108UuVwapBGRKg7Bh2vfTp5mgswMSm4I9orXyrkRDsSVGOpJgQouYpzED/k12DBqCpFOpQV5TX5wMQIJB4LZsaxpIhMZvZyOAQoJEs7y1BmQzCC46IZJEF87Th/uH093DvVhkaCwA9hjOJDc1AKgmcO2eQFhsdMA1rBn4DGqQ8sXdg900huVm5+Daw7OZaw9gxz0ZXAODzuDa60kAm2RclMDz+GYvZa+F+lyOM519l1IsvJbhmo3AvhzlBRELrVkbvPaNTiIBjNGfHL5DJ3QDUq28sQR1R+yOWtdbadNFR29ukvEhBRsjpB+M6NgwY4t8F4LwPqMKVCTb0gB3ksf+t1hrb2RyAWQjgKvUC6dCzLXUYmD94+EEhUgzPAGAfNPK/ttuB1xTgkaz3L7Fm8+qL6ebWyRc9fwAiClXcn1bgcsMrOlLjFJTNtqohJTAtZlIpY13Wb5mXG+gfSFpFCYzbMu59/GkAQzxDVd0qHOuzuIkM2Ur3XAlZzW2DPZ4gHsHmmJPqYRezDWXeTvhCZulxFtrsaY0NMsizLVOsHdDG010n3Jc1y4dC8stye1cr9dJJ7QcorRfo53SbJQdvPaCz7mXewn0zjmRXeF9p42opx0NDTJHpR1VCzysxjDJ5S/OChHGL9HDdCCooedpYcBlluHNUDvruc+VgK/tK54HlR3I6R4fAUw7IGATFEtU7LnYsWkvAlbgCbi+xxzMzycumQHm4X1Hcma3S1qXXkfjlSd4Fz8+1+446JKV65/TNYm/NXyCrBABq1o7uv6afJrJlA7PfX3OexUZa+4d4Jee8EjqJPaaCS4bzKQwzhIe8w3Fhtcz6jm9WhYm0zom8h+nzrjJCnUO9KBPXye4Xp+P21gPcA2/aa5of46xZD2zY6SAawG5vTdt1npd5/nykol9AqjFDniCWa8SYNA+bjFRvQDyfpMFlrjtaL3t667eLIlz/4DJ3pFnW54j68+fLahnKQkdibV6VtuScSgfz3cNlKpyTJ6ohDNpiIpxdtJPKqyQLJEb2SDm3PKJqxrwlu2pJmGWdwrx5RBcy5odvlVOgSMbpHgkI77awvhVi83y3tMezHfn90YZrg4Cz1n2U99L09uO0vKfE3AO4Bm7f+Bbccz+49/+FctCUbrJMN9lLM16Ib9Qj+TfBUwLc40b2Q0NAPJg0uAIsZMcM4RiIdCQuTvfDFxqMbt8SHpk6C727Ja9zv4BpHHHwYAoaRvO53MQh+Af14djg8AdQAA2AkGbd5SzCnyrrFJE/2I7CeSJJQfASqCMNOQwAby3fzbZQSpJ1GIVOKlRV6YU2T84eXie6Nsoi/r0iHLACMeqVEHglWNJzrqMf4LgEigHiALNR6/FAAAgAElEQVQwy3oPeLc2GAJDuhxCAW9AJoxPUPMsMRor67AFjGNgCRFuA1Tz3eDI6Xondox7fkbpa8C1T6erN8x/upYa4ILjaXCN721nNcaKztrIaIoD59XtPaGRZdrDgTuC98lkikM4RYxbFySlSAKSrJViACwbLJRXrH6CazyIpQ9CI+ZsNKmyDr4DMpUD4pKNBPDyH1vcNkAj1vonSz1rn7VIsYxfO2l12CerU5PXtfARHO5OngJqnh4fGQgrqIomYFgzyl8TqJl6cgnCGXiJGUrmGuYegbkdfF4ToPuNtEeUvdD6U7MQBA5mcCISfj85yAar1WLqBvUxLwUkBPTzOsnYPjyoHJr/7cCqDoJYxoDyBl05VA52xQBLtxsbXa8rib3LCQZgxdJ2lJtbmJql0dYvC8vxM+yO1wUuwzF0WZIC5aZtB1yjI7K3hrYDTVtDkFN6alzxBEvtYJc9VlIiem/FMLX9fCODrEsUK5D0FooOX2wDxO1zlsSBns5za5Vo/KZQNz9fa94aYw7eOVfZa+wa6bVGwChlxnhP73efGdyH/Mx11RozgGVw2k4xXqdo8RMo4boViMCDiqd3AqhuREDwD8yO2B+f9FgL1JKMziTPIKx/zTfn0nYpJRwqD4/2oYA5/Dcyvdcodw0buY5zs5/YLdRloS7ppFaU14ASCEpcyHXK+8sics+RdaPJXQOgBHW91hPQsgPnANYI8ZYN+EybDkYxSz/RWIAdPSVzgPMByZdHsNceH08/7u8MrrV2ZvYn5hKgms5lJIPSkdnlswRkUZaqcs8f0Fp7kuba3b3KQlUa+lKloSoLNbgGgM0Hp87BtYS2PLfYU5d+1/punMtZT7NuYjcSMBYdVr/IebQ78mVvLKWT/ZHl2YHyCJoNNoVJ3M7k6sV1VllBe86JPstXJ7X9w/6bHPMO9fKN6kYcf9T2NNpTSQ7pHDWoYD/AK1HgWZjvBD9t65zp706hFo3wWfF2QoKrG80IxG8kQ2eUQXnr5ULrV0lCJ5aYqHoXgHuD8ypSIGiI8cS9+OXmW2t9ehZ5XYJrSmrg7xHwzxpJ8DYDs5RtC7Q/nd4/CVR8fnZTACRg3Lmd/vDUPx1aqtSwZTIQNiDd4NENPQzQlH6riiIJngYgnAhawDXZHwLb11/ESqW/IjSa4+mEjYB5dzCv5koH0hFhXBqciL+B5SJwrQNHrY+sb8cScee4WLpgM4FXuoHKTxkr139X8mC1Z71PhjfrLVOgwYQGw6ibrNSh/ZqzuTTozBKvsOxdfq/OHbMZwso5f5iF1Z5M2wq4ZLOtX542XDb+CNIYVmIDxWJrkribYH32Lk8LB9nx2+RwBMkx8J/EpPdkAt4JjNaTeI3MYDr2UOe3fOj5zz7XWdf4d5hmx/ZQa6T8Fn+o/IFh72M/GjQIGMpddgZeth1u8Lf88fiZBNf8DNbVGykLA8fx9ZY3luWZA7HPnwEK4QdrHBA7vC83+cQCSBcf7oKeFd/cy4rr++wZdIdlfnxCLp/19xbphDoz8/QNEK4rvmO89j/1LBraPpzzHNyjlSzVeq3EpZ8lZ/Li98Z/2mzLXG9nY/ABuJYxm2N31vCyttJ6Etd/lQ0JLmY/rRK9Gf8slvI6nLyJJpjLakMhSPLL86oxA44hG631sc95r+X4GdkbC3PNlQ9CKJwA00KxLJAT2ctOXy3CXFMruJZV3VUp/ZMJCZSa7bAAY72Uwe77LnNbZAsavNUejR/twHPspZbZ7ptdna7+/q//1bs00YRyt0PewE6MUCAO5nrZMfOTaffqEMhrmBGAwBPXwkGA30kvA05TT2aum8BzLlCViIVZBqCtuwN9/fqNzhImGw4GnAQFfCrmiu4bXpkMg2vpron1pew8F8zUvSptDTkiKrURGyWsJ4JKbNwAfaUbTgJKYZgJfXtjwMAAGk0Pnp7ERLu+ZpYf749rpcGCglI7TyxfMjgYUWIPtha+QDEBeS4B8CGLEio4ayjZ0T0E3KkEszchBYkn484OXZhvLN0kQAeGn0G/p8cqa8C7hgWXuQErBc8tdg6eAVo4YNU9CVD5fH36xnF6Z4a1D11ROOW8NHME81notzeEMEbDSbV+w+yJTkscTzvcAxhKM4RklxWEKPAVKCynN//MNZf3xWduAAwZSHh8eOR74vsAIgDmhkmIIFVMSYE+D/f3KjU1I0jrSSLM+LcaZDyc7u5+UNeNY/W2Npc4BzjCNlRmPABhQEJ8nvuCwTLGvctc8Two4eq950DdY1FMK5eeTQabwEZ3eB36YwKqu9ECy3MJUiRjD7bb7Qngk8pxbXw/wX4I2I8TjSEgkIuyc3YXVTmK1p86t6Zs+OXVgbOBCurvWA8uGZmwsVR65uw/59yAhTuixjGaY51SJIG/YUVaXHvo2eV3ZKMGbPF+ImPvWvcuJ3msba13AySbE0E9isxdmE5Vyqw9sICgZhXQrhCgQMmexOEZFPuZufbDjiuQRgGs7LUycuWYeXPUmtmOEgB+Arpkm9SIxkF7dDTcnjX7mx0zrfUlxi1KmcCClqMJ/RmVIn0hm4yOInzFkZEucM06OMsh7WRPWBh5prBOkqUKu4slmwzuu4spjmzaNLKDkVyQ/iZkFLJuX2l33ewkICmDhsz3UPqBQ3P16fSFwbUB/ThUEboma0XaSxE3J0OO55NYtXh2BP7YG+oKqqY4YCLDLmGffvv+9czedwa0QSd7zKe7u3syvdlIgnpNYoeScQT9M3cGjRQB/vvx6YG2nuxrNDV4RrnooxobuHtoOpIKyNce/nr7lV3FcRbau+v1YoAQK/Tp9e3028PT6Q6dQh+fTr/9uD/dPzyyHPX5+a00157wd5SHvoAl5jJXQ49eyE4a+CyhM+Xzx+LKCVm0LyxFPYPv8p/aieJ68x/Fpd1Fi66dqFf+p8/xlJMVQJQSaMeytIUAYyy3ULajPM9+hrC1ApeuwWVAv/y0nfUOVKajbxZ+OcbTz2RZg9UKOuCesJyY7c0YMd9K6whMeTMiLRuq7qEG4JQEFOuZOkbcQ9ExMnzppBN9C7PhaR+vPtPnw8XCMuIYsrri+vTZZwj8FfxJ0vfm6/eGtiswVpDJZxnaQgWkJVDcgjMFLEm6ia0o8NAgobVvIIuA58U/8Ynp1zlhp+YM8h2U/EVCOJUUTiDSv7k6vT6noUwnGOTnRC9VNob+wJB5SUJY7HWt0+nrxC+D/RHwKvC04oAxLpw/A+yRKMi61p43WOHguMMbg29XSD4juYwEsXR1cVZXAwE8o0tlZ1JHzKEOCBW69DjsgXGDwlvXP7+fEj/R3xMIIMBQ2pMp8e0kVeO9nEvb8dJY87MtMY51MzUnYgdPDcElqjv8j3Uf//zz558o8GCwxiZITLu1lbgfAS0TlMPny7fZbjnffwGbqlpJ99t93PV7iRlld1YmTmFalo/RGEVndN4ze0GbInH4ClSEjJC4RL7zggTXGzaTTpYu5YkcQx2s+mydI/qPVLfoPD6Y07GOvfU8JysLcr6b5ixUtsvzfswMapAmTPP9Cotv5V8qfkqZoJOMo/wzdiRrCvJSxb7LHAS/HYwl3auBtkgE6ccT/NTT7uszcd38+dFn5jvO3x+9az47fzfnLzIil7etu6BqEfbHVkxGS5NnV/sOAQfXa59/keMzj+aBou/vxOVfw9x6qWdA+LhpqmPqvBryJhcTge7mKf87/kc/Z+0t2x36DwvoPtZCYY7ZVzqXps09HP91N3KMzua73aAxN2vi/iwT4DW8TKcxNJ6a//h3/0Z4eD5RFOcG18Lg6a51CqRVtuSSHTI7pKuSrqMMsGCcwGQb2kJBtWVAzTzxeDcTTEyvZPEEHgmIARMt2mIBnCSsiCXzanBN6BQC9+trlKCgFFTO1/OTu0uiFNbWD/8WcCXwLeAaWWZmZ1HLgygy2DkC1yTiL+YZQBYeFMhYvqibEe6PEhn8PmyHopNaoJfOE9vCK+BPCQm1YKq8SgBbAFA5MHBGJPr9+PDEd8O7qsuiA3pnPQKukZ0Y8e2rT+zMRkZe6WKpfDblqgE9KhvgpScnFuBaN5qgfhz0cl5euC6+XH8m44vgy/wsW/YpX6nsVQyFNCgABiRZo2zN5NhqFxQIROBDuoBirgkoFsBoZ63AtoB0o/OXM+A63APouiQP13J56/vr++nKzigYegJorxgoIviVVhzWwouy5SyZ/nK6v78jmKW1oPJUcivMNMKrISh+fLy3c+jSqAAhSybVZ3XYdsyMC6SQ4zmc6egXuVwzACjANTxnSj+zt5MVZFBhhhE/46BnAngR9R9xozJadqCpo0RA3d3aoInDPSugWmtY+lIE9g0y5j3ArMMSITOWjCWZfIFr2nNyrrvcGgsmOljN3oT2lErY45AV2yPrxgyU2KcINYtdoMAhwQJF321l1N1M75F1J3Ate1T6c5OFoDJGd4HjfDnIem0WbbRvuCcS/BhE49kpIjGBXr5XhMCZgopGjEAuBhQIVN9d6hdg3s+g+TVQPQ4grqMEK8vh2s5bZ6qxt2XzfWp5P8cRNJIot0H/34mTHNZkNWLNcG34Pd7FdoQ9g629+qzuSRHdVTDbbcfjwMmTdUBp7cw8G15LYGTW6tS7E0BIzfLRVCD2SMwPAQDsPIw/2MtBCjAx/Lsd7byrDJj+sbbRp3ezfZgKMghnEDXgngAGgeNkRBtcAwtRe0GJGwm529ZTD8vdWcMaGJlZ2Tg9SFgfAYjAnoZ2GmrxaKNYhiwAgM0FDK5RU5NNDJ5Ojw+wJWKwscszmxwA/EJXz0cmmEq7jnZF5zGSUNRatDZqxieNUPCEGBeAa3+8fzzdPT7xz487sOakufb8IrYaGxq84LzVvwkXgE0zHcuAAyYuBljlWeh1lOeU/x62W4Ltob+xZPQHuBZgbJ5mti26X85yrTMtD4P8O7g2SvblL1sbsA5FzaFjjfHvDjw8zeMb7dgOeHCcvD5bxvt3ci5713u5xEg6MLS50JopgM3gHrRqzVzrJhkAj8w0jZ9ohqrKdPVH7yjmKcETMuEFBvE8dadLluSDhWgWNUcXvik7iMMXwP0ilQBd1ffT9c1Xn51aGBlP/CX6bfiZkmGQOumtnN9zZAKssPzVWpLRYzLaKNuBRKjsnIJs+aNvL+3bie0srdIAaywrtfaxfBuBVq9Y7wFJGjlvNvci8O8u9bAj7vTJs43ncHzJlOC2Xcwa0LkpXz1NhvLuSrbap7J0RJfHmbWm0a1TwK4C/xtas7hGd3QFuOYxmeDaLKUvtkqzLhjAjfhlBkOVlI6fMoIpJdrFFpzGOoCn1i7ecXZb9ryn6YuD4rLnAyDpMUvjhK5K2LukjuP28K9tfo6iweNvr4BAEnnzYG+/8gxYCPtnu7TmbzBBDkCOnMkKvM+fdwI5R+BcALbcWmXKO7jmCI4+Und91fqZIEYfwmdgYWjnfKVOeue+TMzKEAss1+FZYu5VIspbnN+zGINxAyZ4NgGH3HDBXgwoegjPgc4wQe05jvN+mbLIFSjwOsAJGmDzJuoDwWdC5jPPkPnJPvGSUAxMP28ttYUNTpJTtsP3LBexz5MFiJ3zWH6NHq+usS3nALY/209Z71lbvwqs6d5aFItLkBsezcMoX734XBUKx0flHY7vcXCROYLz1/FreoV2kyK9S6KZy3YFY0OJkGjywjZ7bzN+XBec148md3kH+z5ZL1lXmc8j6bAJV9cc+YZVjvuzyZ6/9/nxEZi47INta9elljLWDbT7P/6n//Zd5SBiuHjJ1sbC2KVjHYyXAjo7It6icT5UIuihrEDSVEa/TDIKdAoS2I0Al9oWZjl9+/6dgBScDQBizCTxEBb7h0Gag1k4Wgy93gVuKOvbXR/RsZMBGTRiXgCuiT4fVJiwnJlhAI0SqItpJh2MGGz8myVi/g5Lflj+2l2HygifTtJUe8VzW8AZzhUZGglKDaxZk4N6GwB6wGAy4BdGSIEDBabgnij3A7gGkcKAS60lgJqlCa4F3MBnw8oIAw0LN5puYTiFmRNwE88Qx1DGUoeSGli8EBwDsMbgj9RkMR3L7hiVV6Y/2XA5w2QWslzVC3UB1wzKhHVjR5Rr8rp13SQ0rvJkllSldDClDF6bDQwmm5R9oANcpYwCWV4envDSYglaVw77ReWR6IApwW+sLdwfAST0B+/BFIO2Hde70JEGM5WpVynLMwFI6Zc1c01Gfz2kkjEiWAxWnK17DpQARUugYTCWzDUCcio17Iy1y02qvNA6bNmjaQSRcqiaH50GBWhGq42l4SlXFLhGcKp0IGQX6BC5rFYAHjLyEu3/8sUBlH0b7nGAke5CfEUWAPaRDu2ANel8KEACSYB0zDEQXMLfIc40sJpyEwDlcKqiOykbB/sm0H46GConlD3pzr9gzYZBINvSiQPZJZacs4Nra2MlA8TrBwRPwOsINiBkDjQBfgZpci0Lj7/T1DhYmg0uLCQbcK3cXwN0Cf6zRzjJpRs1DpGRfW9mAXc2g0OdK/GekgUWC6vYKm5kIJueJ4muGcC1W1C+Tu/V+StnTANTYeLpDJSdByN0ipBrDhW4ClgJ4KHrgOkJ+1Psmzy5QYDYL4T01MJL+bQhVzEN7R31awhusXN+hfejFrIAzFZuaQYwnlP2X9qnrSOpMcX1yAKrjrjYJyplw9mBMb9/uCtQIMCyWCYCfwMaJ8GlLtZifgWcErgmFsATkgfPT2SNAvx+Bnj2cEcpAJxvAdTAMLt/UqdQ2LmAeCmJQ2OYlJTjfIhjJQC8QU/oVT2+vJ5+e3g8/cA1Ca5B703gGojxLAV1t1CCa2RGyeldwDWzU4poxrsGKTHAlp8J9jfQEj9ngmvTgVrBNVyiC50aiJb/qbWWrpcclwJU0z2Oo+FS4wB7dk7Lg9d/x3dv8GntQhhfUKBhyioKKqk1Pv3NcswLXJwepRzk9iP0rPrEuL511LSH/HvrtGCuwITM/ASIqwSGdRm5RQpcS9mqmXMbuCbmmliumFL5YnpnJn/RQZc+AJ4xdtbdQsEwN9gu1pLdXjMbPRs62ywJkLcuRldAFQP99Nfs01RBjAF7+s+2dagbJYOFa1j+I56b93JZd+kmstQpPkmXhTKpkWWch3fgr1cx48zPyL2ebm/jLFAJT5d+8rlKrzGARncrTgmpAujoWyZpq7ONneX8TAHasg63GrhumkAtYvkdAcNyfuesyDXjt4utdt5tm+tyRL0TvMm8NHBoaQg/b302Zc0G12ALW5h+gmsqs2JSZzSiCPAZcI07vsqwJig40JS5IS/8Xa/1TwTXDq69g1nnQM76pR20O3rc/ZqXXq+Blh6Lo+fB51bm2jG4pjU8QImq0dvYKBzK3NNSKd4jgRsS14V1X2B3sbTU3OAirrV1wl3HVY7C5bHW8ybhcwSu6QxVYv0SOBSbyH0xGhEv87FVN/GINBh9aW3Ex66mVrQxtvu2ibI7ssfaq4lpdPc+2iYI23+f75xx8DeXx58++b7/f7Y2O7b9GFya11Hccb53P5oDufC/sN/HAS979AuGYViF/S0muKYz+58PXOP71X6I7x+Wofye/Z9p138VXOtd62v/2hB5zV3aBOcXGdj7+S8vgGtcp//4d3/1Lme7tQ3aSCRwdjDBjL3YQCqrCBNDwTVL3irrplLAQoR9HogSq8BGrIvWE2JA8SKAAoZMnZ7AalCHwQSnAT206DRIyITT8Xt7Zcc0TJ/u3YEsM2wUQVbpjPQt0IGumXUB2ASuKBCg4D5LXuG8SWMmhqwWhRl7OkjxXkLuyeZCBv/tnUwHsakkwNLJRnxHbIhQ47FcIO6OP9R3stO27jI44i4/QI0FM+HdFbOC2upkEzAhbByBARMQwHvheVX+88zrERR06SOAL2rqDSZiVlyBQmAXogSWmlyK0JrRIxDN4bfmCB8yaAuWRHX5875s5poPUmer1fxCyAt1sbxeBGIKgM1c5Bl9lFUJgebAJUIWLtYcaj2HuYZnQvCMOZQ+kQTKA5jiIQKgZO1g/SLwJFjrQwrjQCbblRxplJASVADo9vhwen0BSCpwLYGCjLGBxQlIm4kpIEYOZg6VUM8DymK94b3AVMQei7M6mWuzhFbvnUx1a7AJtG72kUoJr7g+OP4UnTeN33uPLB+C5AKn9EyaEd1TlOmABXg+/EisHDsttAcSxFdZD4A7XS9r0XGFr9lZzNgJgnkGW9V0IdnqzH+CrzfqYnEsR7aUmnHusNjP32U4YOuBVSdASc9/zZJQl+1FFLvKIW/5/FzvpkJPsIvzqdNYTg6DMZXAh2Goh/R4c5+1hhht7BdpeHWZjcHwI3CtmG8tftsBkk7L4qNNLQ87jwoM3ciEwJrAdgXPclwz5knmKPAKAK66Tzgt+JnYnzenL7e3LLl4JcV8ZYp0oKEjW78XAxX7TECUMm7sKOyulQkeY1fxnrBtT08qr1eHPtmBaICm9Bm/AvckIBuqHRpLG07L8BUJTFD3GE0fFHzSNGYcXcbK8wF7xMEt5k1JqMTKzY5L8xNkhKtbqAHe3/74Rzd5kf0O8D5B3jjMZNJYpFsC880+YhIF+mcG18BGYynok5hrYqw9sBT0jqWgj6cHgHBsdtB2BmcomGoqqRUjFYBgzksACmx6QGDllc0KHp5fWBLKPygPvVNZKJlrZK3hLD6Jtca/A5DMs7cDh7FbQOT6lUVw7Zs0G7NDVw273cGY4ey5+t5gAjhr3zUXCY7khVUJgxk+sbEJjmRzcs6dh9ABhhsYkB3Fc1YZY9bVAIdr34wstZ0YXcA2hGsiYH4lz/XiAtfEJOt/xEDrfakmBcN0uTNo9NbU5xJPHObaZA1cWVpEjEL4BoLuPrmsvJhrVRZqkPIqTEvTMuzcV6mhwbUwCDlm8REY/A3G4gDXeC65SQ/tsAPOjFMCY4IqAaUC9hQzX2C6kpTQW8TZ0sLQ8XcCwlQgnR6XbmiS5EAAQWqmVbc9L+phl9vn0UTyrLd0QTRi6zOj3Kp9hzR36o7Z6jC8Bs8J/jLn2i/eOcV4y0HuRelFpz0nH7DLQmfpnDWUfK5opUcwvRP58XsWkKbYOrbPadzlkkyBFt39NddgDODSbOW4BJ6J2dyBrvwg+w5yz2RHNwF9+jkDeenx+sWIeew23tPg8fjxh389AsF+DyiQi+/gxc/AtcV38EV2oOQccGywTN/fAcljcA2Xp2+RztN/BnAtRIZck35cSV9E20vzUefzUbm47fkxqDIBpSPgJePRU3wOzh2Da5eAuCNwLe+gJK0ZoAH1htbxsr98TsjnHCBgldH6fWJ72KQliYStTJCb7xxci99Cez32UJ+DBrUHgPkz8Gr1aTWuKc++BIwd/dyhwbL3Ln2/7NMGrvU54mM4Nusn4Jru07YoazUxw//n4JrtO30FPkxs3bred8MVLGr6F/r7ZdAzSY1ftqaz4YZLtg8NaHyiMoAfgddBiYff+Q9/86/f42Sv6HcQfjsXABvSqZOlj2l3LmZIwLXZgaK6yCXoT8moHQDR5K1l5HJKOOQUj0YZDg2mggOxO/RMaggAUEyThucPuEahWpanqmuUAm7piYm1JtCogrebrwI37NTGQUpABlAggRkBlHc78dV9SeLUMEgIKKQ1JiYLtWqgW4YIgBkXA5NMX2W9pRw0oukO5szQUZmlOnC2YQqIImaBmMrRGxv3MDqNBZ6Sm2TOYqzEWlRASacFgRQbE4hBla54EAWG1hjAAzEpmiKfjR3wE84IykFR1sfugRbQzT1wEqUklIbZG1CMDWn8IAj1/lyDGwc7As56rOQAGwg0GFoZ05GZoqPjrdrOggJyPIs0uprxqANb4A+6AeLvCjAFsAXIi25YDhoFdJ8I5JLVWKDqG7+P8cM7sMtZGmY8PrBEtDoMjoN8B9dWB9eASvTraBRGp8AC3iI+75IipxfkE8ppjoZX3jt7W3tVgBsP4GgoBlwzAIugORk+jWPWdbQLNccxmAL33PTAAAjYe3gmAFNaBXo/BOaY5wJqJ7hmgWY5CQFxtBcEVoKNOtmNZpuZDZfFJsdX0SINvctqBcwJXNMYuJzSbAuBvFcFruG7AIci2I77p7GJngO/Q7dJsTVTuthdrFIeaXDNQJ+AR4OdLJO1lkP0C2sN2MAA3AMwVfbaztoBuKayKzG4AinsjgiDyAmsVURlu2cmiNaftMqyz9IkhkAWGWJdUl57lftegBttD5ihNzcnsFkU6q0lNQo2+vDNuleAqDMkJdhlx82KIdBkZy/gOATI08yCASmbcMjOiHVkEXDYAwIan1iaFtCe6zXna8DAGHtqrn0+XX8SK5LMtZQ3UcszNq27N/P5FLNVN8TohbFsjO8o+y6mJDpyv5IxG+Af6zDO3cqgbLZcg2sKJCk+T1tszbVirknXDeDa0+MDmWsA1NhB1H8Haw1MN3b0M3DKRNUGrsFWlLQExph7SPd7RGfS55fTw+vb6R7gGphrv91VUwOWghJQUznoEzTXyIxqJlV8Itqhjb1WzpQD4vgS2vsp2/QukB9rgkOfS4GcynWU0S/bpssEDNWnBK7Vk7ksMd0OGyBZCJCXgorBvsMR1xUFAbgajC7Aq4CwLm3iIzrBFAboCrDZ3zBzbQY2YqE1uFZV0qM8lBZ8gp4uu8Y4sOQurHYzq2hjzDLDoKu5QuZFSVkC5QCNg2UTXHOw4cx5fDiAz2JT6MpJpqE7cYBr9RFJyWOD5fQXCPxKHJzWyVUDs9xN/qNZXNFfCzO2WIqR8XAjIIM19L8M5sSXKoZTQE1LXwRYoy6ZpTZyZgToCwuD9jVA6dANDXjGce8Mb5mtnN9i/bZ2Zs6+8j3sMwcs0jryJb3GFVtI6oSdoLOW/XsxnAWiwoeK7pnsuM7iSpJOUG8BEXve+SwJYP33jAHmK4ymgNyyq0OKxbIkGps2BbWu89z5Hc/MDh1b9Nodlw266VzIWR27cBjSfaf4sgwAACAASURBVPDDqW32QbC5XeESCHYOdF2+9Q5Y7MDZR2Dd9FVzDmlfjUZlYd57PSYm7cN0rd6oeNfrQP7ZANdKz9mf/ClzbQX1pm8iMon8QfqS3ud6Rtn1jqGbARqfMmSSKuFegKIVbDgGhpqpPMcvPrSW1jlz7ehakd2YM11xENUlWgdb1w3rbAPVPU+I32NPlHwZmmguo83P2KTFlVg9f+NJNnBN6yZN6AZoUeehTx6b9pkc+whg43U3UOVn5dm/Aq59BKxl3so2FRa/7uOCBYYfWfY1noXXXYghWQfG2wYVsMc29id3+1OZa4zRQ5AyIYvJ8S15oF0hpnv7C+0bXbI0fwq4Fvf/d4FrQUZ/Aq7pEPBOrrx5l+zWe+Rj4yGu/pf//l++i+2k7PZqCGXQoO+Ssg4egGBVoeMSDj4DEQwkIRzrkj/WYZvujiFNsDO7/HQJY2fWBX61GHsC4m5ZDRH5W5VU2ZHFM6MUlEEHSzYF/gTswe8F0Am4m+AaBOmrS2UyrnFKXAqWw53ZRtO+USKD9/r6Fd/HgntnJzXcS11UvzBz/3B37+xLaPUyUgngYxinKDp/T5FqlFiGWSbh7Ok4KQ4Qe00ZHgVnYtd0RIC/RiQXi12bVc6LSgdbgBvXR+AUgFMAgTpusXnD42PRsjtojk6BAB38UenPZ4JrU+OD32Gw35pC2egCObUBA64lCyoz698RBDKLKCWfXqMCseYYCGiKQx1nGVn+/JO/ktmIgNAHf7HfeD8wTuRAT3ANawdjBO01jDnHD904rZclsO7dzC6VmApkUZfUlJ1ir2BPoTwUjM9mrnXJw26Qpj6EWKLy+AIQ1Txjfn1oKgCTKH8Z/I72quNkykXFJrP2nFlbGbmsRVxHpbhiD072J+ZJmjfY45oX3dmsldgPMw9V0w9wTaA+RbQJzr6QDSmtRbGvKF5e3cpQ0ieWFFaKgJQA8wK2+HzemxS6jjZfdLjK/zXIxC65Bjd8zTDXAgbFqeOetR5cCWajpPyLAIQwRGVPMU5izTLALHAtAV7KWGOQbNwBJuA9zMicZeicazYVaAYjFiyFtdn23uVSsW0BqVMOpMVwgrZgscpGG+/YpDgHWU/TCQ3zMExE2QLpG8VRk0ON0l4FlCKIWXeTDmJKigxAYs5vvugdVGw6WLNTc63B/jA+Y/OynxM8KzGgvS6WgtZT9MWi4UC+SZja1lyi/UrTijcE/rILVjucfSOraYsCPr0rElTfbr41HBdwrQJ7zT3H1wB5ni+lk3Y5lRRhYiTal2tmLeBaGlQoOGgGeNay7ifYgUkP2grZ6BfqmaEkVHsI5x67g+LvKP80oHb/CHDtiVprKB0lADc6wk5wDfsYyRf8m5qt7vJMXSw2NAFr7fn0CNb3+xXBtR8Pj6fffvtxursTSw5gGsE1A2sE2HiOxSFvJgn9muHMtunX/tA4GExPsDb0tZqolU6zrU31/1L3bi2WrUt22MzKe9Xe57T8V/RgZMn4+uAXCxrUyJIFxgYLDAYZ2qDGAttggR8M/q3dfaoq18qrGbeImHPNlZV1+uwG1ybJ3JlrrTnnd4kvYsSIEdOhgyagfBJZSNpHr1fDVw3ca0fI5xrfE4AXuLZhkvltPgo6AaqSZP1LIFhAuM3ImmHmkv00skoglHup6zrAMrrYrLXB4BlloWH5TIySbaYKqFASgmA1wTU1mcqNi9UetlBEsrs0VMw1+6MG18jeyhqu4Fy2VGdPROw5Kwb738hcE7Aj3IPsSZ8FBVR6OhmPFZAnOYM+CzTyYR9zn7F5gkXreU+q0GBCkCBTwHowMK3ly9e1rSy7wUpta2yGRYJ94q7fDT553LZMEiaAfH3KNchHa596bTdi21W6H1Zf2+nY8AS+OXsa3Mu6bKBBAGD7ZQkM6YfaP0siKn5U9k60tGZsst5bPh9HYixsSJ5PBkQrMGTJfeRMDKg6lmBlimOQsFnca7p2V6apEztWcBCKZz1Ys8kHWOQPaJ28/OLD3/+04NpHL/secJZzPT5n/n/7PZ+R12Euex1t5i+gzvDRub/2xvIMuKbzs/Wl3YllFQfI5qzgDP3K11U8LCA/+xvxGP0Ly7wEYCtwLTYk+sf2Nbbsrpzxaxi/x2E9Nx8H1+b9b+et3PzRxnK+JgkIxe0NbMv2xC9RPKV9pbg6hJT2BW0PHXPkngSuxUfPs44nLXAtOMQpgLwGsAa4xglaM//21u1qfgfDLvbi3J74Ebj2I2At63cPXFtjLj4Bkkgo0NlHZAG6Z+40DsmI6eYrS3YmiTkPceXI32GIZc9OcK2Z9z1XObfwnXAQ/5Qba/9o7wl09kyvah+QW82twdKfAtfiL50usdPbqljZ5uIdQG6yQi/+6l/+47dkpMr418fLm2B2meikGBMYKLCbCFq5HDTgGgMXOt/PYrcRgOuyqB4UvRdBNwEG63gJWNMGZKmf2SJw8KExgX/s0IgyUG5WOWDsSEptL7GJeEBbCBbGEa9nuRBEoqm5prIj0fQD3fj7qtV1fueyKJatoNzziWODrmc6tMUWwKtTRonroJmBnqEdi5Q56nCWkSpH27pCYSxIJyS6EhHiVzosYBo111juB4bU1G9p2ju1R5y91QJ+WZ4fUW5qR8hYHJ8NII8NLIEVAydg4SG4pwNhx5HgAthJNLJifWD+yd7DvLqbFNYCWH/KKyrwmMyRBDk5bGYGXQL6Btb83CpBC3DziayHqcsxjV0CggqyXCaUjJMOeQXcVXJIQFKZVg5N2HcAwcD2s3OGss7buzuCrHgdHOWH79/5PgBuGDN2wrIAM5aaWDtx6sEme+a4cr8gQDTrJqBkgFCCH2WnRnAUUKWAlQQ+BiKGDhcDdINrW10Vlq6wdE4lygoENO4MNtLswPMxjdnUbHH+2geyyy8RUBic6/JTj6/LNdW84JIAIz4DwQ4PcpYKowur2JB18F+hpFZ7J3Mnh1hzF3AhwYIaD+j3BVT4sIqTlH1I5+dVIBDvISWs6SgZUCosBpetRPAd1wSw1sw1MUQZCFrDR4zXaD3Kjk3mmpz4AFAGv6AhN7qw1To3W1GgqeZfpdcJ8BxUFrimdZ0gUt6jwSrb2Qkgyus09yNBTDm8HUSRCVBjujlRBqsgSZZiyIWJal4p7o52B18QK4fdLQAkzQfyTO2oxa5g/MOwDUOD92bWLcZG3eDCXtOh3hpVEY0QG4kl6AFCaMCEFpDN6scEwCEmSMoNU0TbTAV0rr63kDpB7rBtNBnVoAIfofOsVdl0VqSjoxhRkWZAKaWAVTDJL83u7oYuce6S/GiHF6wNNbFhAOCmEQEaYauwpgmYsRu0MvePz09MJlFz7elR5aBgsxEU03d8yeFW+TdkAm6vb5a7m1uem/jCOaGzQgCX2HIvZK4d4Ue8DnDt2zc2NXh4OJ6Ca+hwbc01Bvlx52i+xDDgKVKOUTMh1FnbWfuKnO3MzkxkWDkGoKbLqP0RDTZdvEtAvR4CsvqNPsVHUhNAbSuS6O9drrjNtlfCKAFm1gavowNdgJrswQr4GkL99MkKXMt4eazq+jMDvX7ydAmNxtGWJfdqCQzpUlE93tpfKjmmr5E95DEUyBtwTcy1NDVAshfyDElMCaBXo5ywagOkq/w/TUwy59ZbIbCoxBsTXaVhKKaKls5gY4js5yYKkf/wGVYsRV0Dvk4xOvhwsSFuaGBwTd0om2U+bXdsLuedtiHfNTf0xczsSiKBwOQE1/hc0jJLUlclXM0Miy2ItY6tSAJwMg8KRHBCRDkDB0Rch3rWGdsFpIiPEPBZ8+Xxp0xGksLplKpVMcG1CeJMpkr2Ave9fdoCcgruNoDOxG77X1xHBa4pSZc4xFBn6wf6+YrV5oUb4LpA9JyN3sQnwbffN59njv/+z9rTGeMfv942bANSbd93DoTYrof5/xOA6vXi0RrgVNbWHriWtTTfPwG07d9z/TmWNccb5tqHwLV3xZS0juUnNnMN4JpIDv2sOVMCPvR3+0tjP04ASs96CjaczsfPg2v76ypIyhoIqXF1fPgRcA02Bs8ZvekkAOecqYzazensF9JPGUmEAPI6f0esPcZljsf8/MQZPuoKfM3zzPdtP2Nr897bA+eAMzU0OP9vruWscX73W3K2r/aZ/yevSYIh9rTjlDPXrTfuQ01/SnAN91Rx+rAxXdkCX3SCa/tA2fZJfnNwjbZ5q7nWmqtJ/NS+ME7D5z1nzzNv42Mv/upf/pO3ZOHkjI3a6WTTQZl3cV5KUhDssiMkMtA3YJJBV+nKmmlwxtVBk5oV7BbVYvEyW+lQZEq2nTsGOwYfUA4kgENdLcNKubu7X25upVUFQxAgjoHV8/NyfSNWE50DstYu+Xr8IwBkkWgJKs/scXSm5KgpKO/DjIG89dSe3aacHULZav55OTwc6GgIbLokiAJwBSy7UJbLOFRDA6PtRk0Y3Bj8kjeVAzUOUTcGEEgh1uHD9wMBzQmIYD4DIghc0wpQtz4AOs4iRLhSRzfHP8YygvO4jQSjceAw9mnjLiOrOa6GEdTSsrNXGUqdJ8l2CMRTU4Nkn+Usd9kdg/z5H0Eel4ACBAJDbtW0oDdxDr50uKrA3xmBHJ4BHMMqm4egxgwMPz2bDLNAKIC2YFJiD+A9WPdfv/6BQfKvv/xKYXE6we52qeyNs6YW1mf3vcdj1c4wSLbDXWzFjcOIa4XVWWw1O80rQ15luSqTY9ARcNTXiLlXuU1Ka7Vmsf6k0eYsXkDijPc4DBSkYc81AytMQjoq0VgkEy5sNge+3qf4PbS6BK5pD4OVhzEUc00l3xxP69XFWQ8LE3tWIJoYYgSFwDJyeU8ykWGr5MDidwcjaIhRwBeDvxa7FfOgs2tkSLjkFPcZzRZ1ftPruN4dRNL5sl1jIJZMKAOJ/lyNpwLfAi9Lv8WHwThMC4RdgWu2G5XVV7DoQrTOUyn6lt2rboWbUoNRzb52Vjpwk8PgEsaIhduuKOhzUFdca+9z61HmzjBpWiOX3N9i4DWzKgy9vg/bmlHWAEYUrsnEDEuc1ASAD+9xn5logQ+aZ4swlShysrelRRjQk2NlLaYpo8+BSCpBfiMOZmj5AZAXaC87xTE36ENHnk1gumMfAz+fCXJWo32lKkSt4wbllTjyNWaZRq5lT62YN2ZWAuhQeaiwQ2iY4UyBTVO3UHSDFuMQ///t4StZvOwWSp21Z4JuBNjY/MA+gLtBYv8CWPt8d798vr8nuJamN2lmgLFAgoINFJ5fluPrsjwcwVw7LN++fa+OoQDSwFarjqEG1yCYT7fD60v+7wTXcjYEftN8F/BQCQyDmIPB1k7gJiDKXGbxTxbcSEJxrsu1Tpa9/Q/ayAncyXu1A9sIgZz9NUNZJYuG1Cpok/kQ2zPl3NpHOsOscxdQfdxbnOasr+CG9iBGiEBo6uTzY7rQj7KAPZKKnfzjORgGe7NtufZrDfZaF/ahZyS4xuSazgKy3HmmTXDNXT4DrhFA5cpux5rasQJZUrIOm6FgOkmKrs7wSuqkRNg3mP/4b3HEiwFqPSKff/DXAGZjpiOBEYabfJCUlqottPK+BjrddMGJeibldE42eFb2JMH/ANe4t9gAac2qyro+DSJbS+o0wJWvLKaWZSLY3VX6wfkXP0qr2Kunrq+zQM0a1PFd99DgGnMOTvJpjyp5plhuCxI4qRTNsySOE5mWT4+urooNAoSERRVmbyo3tF91T1wRyZ8EaK8jWomS+M1eDjUOK3wr/1O+8X4g3Pamf2rQ8v3Afr73HDgw52j78957tmDBHsgVu7L3fQv4/JbgGuPYSpYFuLEFrij5/LhP/7/ANXTwXsmPbFlucz31GSHweXT2te39rcC1vXm1xfcGfB9cE3FCtc7xieMr5NxB0g9/Y0M2a6hrzt08xsne1jJTYiCst7k+y7acgGuxFw1HZd834L99zdwrPb9b8Gyu3Zz9e/vtvb1zDlzT3te1y3qkWm1zkd19Nk7XCa6tn33vbucb99f2ymwON8bu7LDSp58fW5k5lbvYjW5y9ghDMruRR8S8l/Z712ugVu0qMRPbO722k/XtA/HjVpQB/QA5U+Y5bOpIhEaRIjfGk+yM+V0x1/7yL/7Dt9ubWzGPhk5TaKBF1WbJpZBobD4Kjpu1BnCBbJDLyxI7JmPHugUIGJV1zemag7HvMFk+fVcg1HR3daJk04XlYvn8+TPZQiohkyGoUprXFwJ+2cgC1z4RXAuAAmpqgIkBw1ATIoCVUHeUYal7HG6ezBcE7GbP4HlkXMR4QhZf2knKduT3AAnV6VAARSn0JGM8Mxtkm3hT2rPFdTIu0ZsSuKIsKAARlMsAgFyzTRxIX2Ku1GSBxtFjrHK0BlPpxLkkQwFcnJ0AZDYYKS8C6DJ0rMoxYTfKgAopVRMDI8Y6GzHlatBdE1iqcgVtWmeNUjYWgM3AFkvrIEpcHUFnh6ocdE1pxudzLfLicrLLYBgYhFh3i7D3+mSvMYOSEg+/ITMNoCLLRy8ltI/S2b/5679mEP+73/1++fbta3UtzHqmQzwagGCfoNwWIBJYWqVTVwCbS0MLYFOmO7qBZcgNbm2dmLTKBkBY5UND1Jd7rXTmbiwkf6sOaQYMs6arfJl6d2N9mB3HvWVQXoGK9pQcYhlilZB2KboO5e5+CFAaBplACJ2kNbiWg/KKTUy6G2zAcIr+Dx3IgMGa63Qt6uCpAFh3lxVzT2B8OinH2SpAYrBbQ4+H7qMAvjRySXazg5minzta5T17vWctZtVFoxDGfZaCrg4lM6gauBqNLToZWMkCBeF9ZClmbVDN0XgFOatrZevYOdS89R6tZ7NOUWmcGQjoUmeLElunQJ8hOybtEN2hbIXml1qXZFY5XznKn2Nr5CR1aQBAVFyTXYzBQLTOoRyaLpEMa4s6Yzjbch9MCul8wUwWGzLMQVzLukXSvArY1UExfrnKVBaA0rYq7I88a+4vZyISV1yLsU3U+1Q32pRjB3yYZcFbhzLzle/TvnOds0mISvMJLLsDMgC0gGsAvuA84az7m69/S3CNgBq/BL51Z1E0c7Ge4NsbgbX7u/vly/3n5cu9ADaBJN3BNeAawLPHF5SHvlJvDV1Cv377Rs01dA6N3trL28XyDJ3Q0l9Dh1U0gbCZ9wLuDOt04mQDFFjPkiu9Jj7h9KMmmKt5atamUBp/TmmSijmasZ4O4AqwSGAygb40mZq+U23I3rPlyNrn0+rWXWc/CDAVVBAGWd3TOFfy8flbJaVso4stsPHjBTwYxKvrqswXQUg6rauUX36QgFCw1+yI4/fWrhQg12Whug+DawaMmGgJe4Av3TLXVNIlv+0UXEP34SQg07QgmmYE3QyMitHWSZ1qajDsYAa7khNp2lS+nZ45/iWcsZSt5fnxGWLSyuZwfW0E95MI058EfuVsmF36Mo9iQrdsBxqQ1A5opKYY6tMmiLXXZ1eDKz2HCUzbj1SVSPZGfJHJJuNzk2EuP4Z27Np6Wd5sPff2mcuflHecPTvPp/iUumaYgy2VIV8CXO4wlDuJK785frZAlACdHumxvmxbBlEZCGHip+09bf8/+li4z1znR+9Z/31ExR944wzg58/b8yFzVXZhrI+9y7z3WduzZq65CdLlM2qd+JrzTJ/zip8DhM7f4/UhMOD3DVifrJANc+r0yfBZYWb1fSiB1WzUjb6YbUH8IVVU9L+qEPKv5jlyChKf3vMEZ9fzputkTc13np7/ORRzNqzhiJSFFgDmPyexWHvdwCXnws3tci35xwNwr/LrgGtJarWftgXXcqbmWTIX89niI71ny+bzv+cLvbeF5hrfvg6M7L1/2+u+t59W9nZ8WGoeZiz3oX2cOfN5fO7Z7Lq0nxRf/BxqNNb3bOKyLQvtMzhnejc0KH9pc43ps2dP97O2bAb/tnkujnU2xxnAa3eORjcKnbOnb+ZnTxv4AfRuBa79mz//h29weHEgivLaLcGlHabSKw6a9crUNMCaRVVeqeyZ2D0qISF4QT0MC6UjMxWnjwK3Puz8nQtJkYao9czMKXiTnpLAtfuAa85cYvCoK+MBotPFUlSVpSAjpnKy6Oyo46W6EXbJoQRXBQYQXENHMuuBkKlkdt7ltUsSHKRF3H4eyPMAETOwnz3gGie9ygmU1eZ8RpNEUNgw6ukgmQBaWWBkQeE0QYw72URt2maRXF7p/3lAOOAhkBb2UkHXWmQCIeRQ4j0ch7GQw8RJQFhaWxSEfVZWmcLl6qqpDPEUx/Qcu5Qpm4RdrEw5DuBD59BBd8CUq0vpbzEgjxaYsyYBGBMY6MBrPRUFTSmx1RixTBbBIbUENb45KIohtkCP7slszZvl5vaWWXOtWzH7sBYAqOGa2Fffv30T6MqmBtbSMjAdQBoBOnTuqKGCwJkEMAVlKc/VRh9AiDO4q0M8pUhTd4uPmkAM2bMXdtTdHlQCHlNKeSNNMLPE8EwJDMJEo4NTGdguQwxoCd8iNgL7SnZFziy74rrcO0uq9HHcgCDdQhn+YM2Ckcoyy9ZcA7Ca9RCHi4L8WD8kSYhdmMyhgowAgikRasCXmpHuiMwyIzArRtfWdpzEps1BgHnBfQFcm4wjPbN4Irku7Wjm1kyu2LiUJelztSaZPTTjSgdZsqUNEmsvdpdQe1tizNmG9L0a8JuMnAoAna1cCcv2SuE7DW5lb2hMVH6ofwEb5nkVYFqM2ABVsX98fuxd637mIpUogP1Hl10kdiZo4n03HfE4dvhsjKcAInVbnuAa5iHsBO2xzLXKKsmgybnn6wSwvcJeod1dllfYRQByfIaUT3uOAqB6DgRkLiwlzbPVvHC9BqhU0K8y1RcyNvFRlEuIjmnZkMFaMbgu3SDpsHFGiv0ksHLrRsw1Gf6T1p9YZGRgEzhTWSh+hzLQv/n2BzHUCKjpb/ML+mzzrLm/vSNrDeDa5/u75f72VgFRL4TSmhO49rocnl/EXHs4LF+/fV++H6C5dlyenl8IqgFcY+dQA2z8PYTevRqVOZ4AWNZll+xOBuEMdCqEHU5VxjS2bJXMMuMqfkzJOUwQxjazSto2wWScVTK+04XOzLu5VuR0p0tbNHDWPiIBtj42xP6E/ck+9bh0YFtpvWZnpVS5tF7cQcmfMcc5vugsCw1zrcA1QEL27OnjpTogQD2CNTKXXFJkACnHDZlr1ulLQwMv+wL3aDPdfRwsN/h/Kv1NXUeJp63ANfkTPqM5tgJYErhn/9oMdvLRZzNXlMvykWjmcZ1GXDoFVIlBv8o6hwaxtU/VcRz7C0nH8uEKfA60pgCV2nPxqQzErQ72jKn9Ijarcqn29nX5/1WwV2LUDZzawsuXGwFJAi7YSDVQaQCI62sw7wVCNbuB7FVWH7RlUqJmNrzR3xKfnAtK+ZqQBMyS3tLNAq5NH32CPEqiuuTeh94srd7GXDnz6K9tWgi2vRgplkF8mLp35+Zk/r5jvY9HkueC8nzuvEf8PMd2D5TIWp1rZoIA83735ml+5hz3LZCwvY+8bwuu5X46Tpjg2mlEfFoS1nesa5rR6lMkZ2bAtdW6cXXOHIvczwoQ89kfG95jsN4np2tAe30L8qzf7125AQhO5s5nQevPra+mZHkzomdWcAJEmSeyVF0dUHPj5iXZ8xOkJI7geHaeZfo52Zqs68SrDcJpXGN9Z/ixAQlzxn4QHP7IGt/bm+x1ZkKKg+vmfocBb0t48vfxe4E76yts7cYKQzoHBI01prjpPTRIUgiVhPwJcE2JfJ1Fe+BakkWSFbD/Wc93nrm2Zyu57gabP4/4/rO9b0k5KnNszpnS6ffFkTr30QPH0Usulov/5c//4RvKLHEgwnlOQIjgGoAbtKTECntdnpGlNjsLbDcBRhLLF/MgAacyP8WSILgm3bZaRCkJCNPDDxttJzwLroVFiaA/YuV42d29wMBkrzABaGiQoIiODYE0PQ+z/Nf4nbqrqSzUmmsG13SoIPBQoMjuVggunuTkIOhml9JrdDVzd1KCfk8EtlIuSIeRAXnYcdclhLue02Qc1t91lqv8tLrM0FlIJi0C91kfcqCPRzQhQOc462RF/qVKHlSXxHFhacArdUsIhpoxlZIVHlLWpmLgxfKgR9Pp5FSVgXU5J7Wy6EjqPq8YEAr0C0DEjWIx4hjXdOsL60WOjUBClZw68+pyEnxmBOEDriEzPkGWZGoL0C6gUWw4520GRbnnjM9ppxQOX9Y1GjrgmcEww17B/6O8C6W1KJeK04cxfDyqGyicxsPDA/cV15DBnTAtA/ZQo/C4BtcCPFdW205PA2ydRZsHr8DSaEKgXC2WQyj8K/a4O/HmwMx4qXOvdK4AXkaLCOtDwEKDYrSaAwyfDgUBvOVNZZwGTMSek7WSXp7WadhZ0eiDTdH8e08LEeY9Y8wxJ1l7acLCjqQs8Q4oH12H1s3D3xoszfptlheetZqyoBPxq7KXWdMy5s6O8t5TY61r4pnUsTglfAI4JArtZzb7QSLe6R7q7ncjWYF7zT7IIUCA3p89ga0qH3b3TdwL/z4YXyn1D0NtBRqEAeamF83KWOvmcMzL73EjDrPWtH40Jrk3zYXWYtrXYyyFLkGrQyX5rV0icFdOyHSwxGYBaw0Am3C/CMv3SSfb0l2LtNJku5I0Ivt4MEqwd8NSxb3AfqoBicZPzodLzkZbeoLQBNgultcnd4JOqS2vEUTLAWEATnyGNdoKRPGa5eoykJFk1mR2qDJ0giiYAzFxtf8jY6DkCZIAPuOrVCMslrIIo0yKdp5fYTuJ4RR2DcYlJZ9gsaEz6B++f18OKAk1c41r2qXz/BkAn9cV7v8zwLX7++XL3f1yf3fH/aLGMk0BSRkEwbLXt+X43My1P3z9tnx7eCC4hpJRNDN4flv4OpawonNozjMvDY5rgYtmyE2UJO5wJSm7fC0ae1pJiUw6Kdjr3aW8o5NulUbk0I8DXQkJO78lrOuzaXTe6pK0qRPEcQAAIABJREFUU8dba2MNsDVHUs6doVUdGeMresEdSApoJOt+gH2RECi9Qa/BUVjqXeZreQwLXEuSwAASmKGVI/L9qIuonxR7h/Z9MejmbpXcG2GFoqskkibS6suDqZlLe8kC/SXGn5LDMLGKdOy1x+d0ApY6wNZgDcMfn6rknv7Rxqak0LqJSQjrnHgT6xvrYQWuyY/cA9fkH8jPZRMrJ8D4HPSrs8e9FhckuGWDjFWuF4n/j++fYGY6s45nmW+ML1G+E112BcVrOugmIHRCXL4ywMMu8cwWKx/JfkMCJHU5Hkxen38CFcKS6zO7NHm8r+f9xzdQd+xu8NPj0AzHaCKuHq2kYFKi6zn3vEdXcJw8xcTE38ia3ZSrxqbJhCTh4SqRlK7uzt7+L7VF/37Ataz3vTXCuxhAxl7AuwbX5j2PipmcgT6P8rk/C67Fp+S+C+P8BF9IUnV/bOW/WI7Ee3lKFsxKH/lZ0Eze6jdl82nv8N949ABPcw2dw0FiT7ZMuJ6X9pXmfOzNGz+L49G2bDWvA1yb75/xxQRA8GxIwKd6jLkLx3jZh5QYia1MGb59ldU9jvN3OzNzXc17mWtvb32+B8CcByvHrOyAWPM6z+SLpCrPiawxkXV926npQ2RNFHD0A3At193e99b2xdb+1uCabHCXhM65UMw6y0IbFDXasbv5lLRY789U+p3MlxYPP+c9CPGcWf15cC7yYOdscvuHNVf/9l/847fQacnAcnvvAGv39/c8LOFoAFh4PB7ovKMUlBNIYdDWfxKzxVo96d3FYEjMihLUG0LeAabgJXSQrZKegCkAMKLHhiB7RdNnIK4yNjguoqqq60/QU5XWJFv2wiAdn8PJJpAGxzIUdDPXyF4Tk4FgI3TemFl9Xe7uBTpCVwaNDPAMLFN14IxrM+C+vVO5nw/RKdYX53YypHw7dC4jdLtqiW5DpQNAbcCxzqH39vgoQK8dm25oAOdRbC2UrUmr4+byWhp5nHeX78zyJwiJGyxk2aIX83bs5chK34iv8XzAKUeZZH320LjQ3jCTcHZBTWkWAT4BOmJV4dDT2gq4loYUumQA3nWn0Mr1JmhASYEdb5XYWuPEoKv04nQN7AECeNSr+6Tur4eDhPLdjfJ4OBJAxHOzIx4bZ8joIvAFIw3jMkvkwOhQuZRAIIx/ykIxmd0EwkLH3q1Tdyvzgs/PocoA2eWtWs8+1x344/9eyCZ5lraPAZjMX0ASfVdTEMxl7r/KcLH2PH8xhgXQwVZkfRlcw9+o4+dMcspYeD9wTN4ERAZ8xNhw/G9vzCzV/gSArsYlMsAMrgx44d4E1q1LOvA76UIKjM95GRCSSQADG2mAoO7B0vDpDqRaY+lwPJlr0nP75O6Has6C+xNjSnp1BGSR0Tc7AfOGdQMHnx1nA67ZhkS7kMkBs7DoqBk8y3hzztPx14E61xoClqurYhrVoZVg3uQN2RA1jcB3Okwe1xkwFrjmPRw7H2c04KuaRcgWALiSCL506PAZBJBcEk1bFy2SAHNmPKyYQfi8C3UKxfjNw5SfyflzEOaED9YIy0FZ3oMywZSZwkaLjUW2qLuFIniWRib2kxm26RQKQM5zStcU59Sny+UaLBR3BU4+TqLjTjKFKRQdJdgBlrSnFNIwv534BIB6f4CTpteL3SlbVKWUY89nrdbeN8tRYLbfFyFyl6BpH4hNyDmLJl5lMvHsAh4xnofjgc0G0Bn02/GwPARce0KpplhtALqw3zH/nEesWcg53N0tX+7AXgOwdsuOoRGpF5ugnaVn2MXXZXl6eyvm2t9+/WrNNXQpxboC4PpGoA0sN+qv4RnIjlwDLTlr8ev2mb2SKuiQapnw2005QqXW28ZUB0Ssg4BFVZo4NHbM9oydjvOlYKdXcwUh8Z9Wzr07jFeQ73kbDCCxhvN5BaFbqUxXbSarBgIBKfe2wbXck84GM0rL56DDN2C6DYAXYNZ+79Ri47yU3mLWvXwXgG48anDNq0s1ObAdx5oo1hqZobL7Ba75odDlOGwpJWgT9MDm6NmJ3VsWQM8uDSBMHp41DCrZP9LHy29zS/byrNn8p4Ar/To2lslcaH3WHguQ4CSEbkTsZOtu8WyBvbYvJpCm2ay5MOxabAO6sYuQdya495u0jPbBmBks5xodyKjJQPx5PaPxzA0aoP2iv8tvd8Kz7E2v3xpEjZrYq25okvtJsjV7At/l3zipmOBtEwB3yVLr1uJ39Bmd3KKtm581AMeqHqmqgQ7eYiMzDn1vmtctuFYAg4HwrJH5/O8Fy+tx0hx28Pl3A9cSPyQps16/TkLtAAV74MZ87/ae5/yt12CC6DCUBmMq9newIzP3HIXN7/O7Ca4loXc6hu8zeuLXRH5H9qcTbFxfZpIlbq5O7LYBe9H+BGEkr7Rvq3O/6+A/VTTre9dr3gfXVp9TR8174Jr25B74MH+HnyPxIr9BMW6es9ZEwDWTKqrkdAWw2dyunqdnbl73TwGu5TPmZ8Xe/MzeRGJv77O245T1uR1TehiDrRsbN+3EyXveAfx0dusJ/t7BNT9HKoe6+ksJLiZKZsJlszHnObTGSKy3vmVKb2zTzwJsc77P2eAee+2z7dDPI3COfZ0P/8d//1/o93RopBcUSnrAggS+ZAJEmNsHKEuZyPDpwDXgBGVhDXIxKBzJLjoW6RiZwMtZr5SexSnAw4tBoq8EuPOaAVcoFF5ZMOdrCf4l8y/nEIAJ2S4GIbSwI8DvBcosskS1BfKY/bW8siRQYNobg2QEZTkAQjsm241C/y7bcikfEV+XXeagyHsZ7CNwu0WZrpgUClLkQMXZqe5YLl8t5tpgjxgbcWYzjCaBa9h8cDZQ1hQGRxZTuoMGLGSgX53funRJi9JY9NDm4H1SSP7CJZEyQpNxw4YKLjOOCCxZJUavy7FfNSrQPKRcmWDP5ZUYeyvgow+hlINOg4PbDsCWDQMwNPfUAJ6AAma/TX8GMJbgFqwsdvtyB71kQDHfGFsEkM2M8aG1NKOJB6zLDlH2SGBtaGhNgGWCCAqs1WgAzLhpgHVoBzDszC3XD4EM6a6x++9gOJUTZBYSGXsuC0YWnaw2j3eMUa5bwFradZu5Bj26vldpNWGCWRZaOjAyiwKXVLKGvYSfqavoQJMNDQyuhc2X9ZTmFgkCpuMyA4OsQWUBHcgPRhLB3DRsWBooz+dNAHeytCoQx7gaJMQzBdjhenP3XPyeds+dKgme0XfTnPKZfPCEvci5L8C2HSPOg3WOwmBbgW9ggWwCCQK6RU9SNMR5NMiFz4Tofg4IOVqdkRSjq3V8YgN0792dUro6KtFjOaPtF9/vkvwZLGwPXi0Vj4QPDmgkETjh1MGmB2y33Sg9SZ0TBPULFBGFiSVn3nNK2OTemjHHhi9MbsiuFIPN86KmBtaENEg5O1EygVRfsjxqaBC9OwXyWduxEViXAXjxdjWdcSMfn5+z1N0QhUvIuyx4HaCK/VEJASdlwq5OWRL3ySxrDKPI/toLgKsXNTc4ogs2GrccHgiukb0GcM2loQRGAHyBBVjjsyy3N9fL55u75cvnZq+BAVh+BfwPsstRLrgsgBee3y6WwyMaGhyXP3z9uvzBTQ0AruE+AKg9ofSX4Brmzayn8jMHUySBfsWlelFAAS+rcvuyr+PsiuliBGEFvjVix+DXgUM02wyH7GZYA+ThGrFncsZ1GwqmJwYnRy/XSMICsJmAytP3sAwzZeyBxkbiJXtdrBpdrFiUXucV0L5FHiIWtDveNvDSoFuxH8OMHEy1NItyElxBM1iqnssUsLLc2gw0gEkpC2UwnfJDY34aqyT5/D5rrqnsqeNRML8C6uL3AWDEWLc/aw+aQ7hC9ddBzDYAZPln2V5308zEUn4kvo60DekTXoq5VjqPlpOJDepATtemPJ0sfNm5BNx1lliOJOvy7CIcmKxssa4x12Q2hua5gekJ554D15JwqM3ldTrBtZNEaAVUOq8rEWCJkQBNMzDLnsHt1eup66YO6EzoVtnnAHRqv3n/jM7x6QSWrZ/reofa7Yv9bN3P6MZtcEgPQfb1Oiw8CfRW7Dzd5LqbXo1o2Yv1b/YBgLYtp2HpuWBz+7kf/f8ZJ2zudvW/e4DOFgAhgDO0fvMBXO8jcVRrQ6NSPnJ+vwfSyMZpvBR8N+uKrhZx7JYTyPXi2/hS/HYSiM8nNTuyf7UGyPbHYe2vrsdx/f7ep5u5rf+VEVxfx81z/FE/WgOKR8Sq3e7D1doy/hd71ODaZvWs7q3/tt5rgyk2s2QrxlOAkC34fAqO1P49g8y8vxfBmH8/qfGR/bG9xvZ55/o+t69X8x0jFaDXf1R+JWPSCFzsuHyfHjP5/HxTva3iPu4B/WMLpiSzxjzkvGEzA36O91LO6839tQ0/ecoiC51LJ5yZvvPDb19kvmBvvU9wzUOhLd5H3/41fD5e/Pt//V+9wREOkhcUWnpnosOrBA7sj2sG5XjN4fs3HrxgY9zeqhwKN6OymoW/x3sRyBwPBwuUd8lFwLVky+nQrcqMlA3qheNDz625xV4SuybAlBgH0m6IyL2CEUxtWEoRRBXAheuzGJSlpAYZKTCugOT62rowEOAN0wnZUzyfS9vIzkBwQQDKrCWzHtSZsUtAwiqj82XnAfcf4W0EhAjQP//yq5gfAaDMcqoyyejCsZW9O3wySzCCdH4+FadYEquASmw+AjlYKCnldMkW58D3hrEPmBp2g4KBDq5rfuyU14S56+kjmyyg3MMdIo1wPz1BIw6d5R71d4+3bIN0VXp8kq1ykOiSZbGVxDjRfGFOFKwpeyrnkGuR18VcuFmG12hKmQViiumyej4bBjH/ELgpYGdnTZbqCewgUMgS0ScyJrF20HgjDp4YMikfTYMC7zsALAFQuDFmmapAyAA8Af7UVfN5efj2rTr7zJ2ePUEmW1gk6BbqkhY4mgHFyMLKoWpwrRhaywWD5pReplNmhVYX6soZXcHY8Oyp2HM1z3D3XpaXik2TjEaXeS/L8fDAe0NJerFmHx8HuBbQRGDUBNe2RhJ/TwlmgFaB9w32Fuhrp43zTzvXulwJWrqhQzMlc4+Y/+g4yp6khHvdSn2Cf9n7OVQD3MY+ZA+y0QVbn1+NIGPooyQTj9clu2smSNiHXINhTG4ANoJszjISVLWWoObZ48ymNSoZr2C7YMrer7HJXIPReCwQU2CVgq3AQ+PEyu8S5/vzKXQOJqhZrhiXiPmrGU/AvE4QVXbKizBARWway0ADbr+9LteXYBfe0M5TmB8JE3kQ7nIoe8LmMHa0m7nWHV1XoDUbyajUhDYIiZbnF0kMWEYBZwfmBUwadh7Gebosso/HQzedaZl6b/V2KzTn+bWCiQnsq/HKVZ3JSdpkjDqh5XDdsg0Bb9LZMJ08vz8+Ln94+E6QDeDaAfZ8F1xzKezFstxcXrGpwa9fviy/fv68/PL5M9cz7pulrABi8UWQDeDaBb8Oj89savD167flD9++LV9RjnoUuEZQDeCaS0MBroUNVeVYHpwqMath0vhRN7NK0ToxQ1uStcPsvJIVSuR4/cahzDqRH6nPHQY5bNvJgNS5t046yX71vMZWrLK5YUYOzVTYmpTYihkR0XY9A8GclIr6bKZNm56pzzrZ8JSprr/z/LQWXDqxplSOYziCJG1hNDNASXkDA7k3lYm63IJjrUUsPT0xypQIUxdlmgAA0EyCKPFJOwQWGTTM3HCL553PaTSzuoR28A2qGsKuUlB0fT2lDdIEB/4C2OoG2Mh0dyIqz2a0k/fupHQc8djF0vZ8i37c9lnFusb4s5GKQdkeywYE8pkrpjmHE7beXMRR4h0/Os+gs8yNWXqCapFugQaNqf7Fx52B+Pbn2mde+zkr9TnNkOd8+pNpd3zPuU+9z3vSa7YCusHQFSAHLdVu9LUXlHLvOCFP+8dkKPwpNz0Zu7SaQXhNKrH5pNPPSZlAmbrWSGJ6Hyn2UBwxm8NlP81x1dnYWnR5zfxeP8c3c2A6bcEeELP9XcZwzvMWEMnfkozc+9zpX25/3gtO33s9l8o+6nj2belKOX2P9c86l+e9lN0drF5cd47J/LnXYMAmM97HibtvN/u2t/eQZw04l1dmn5xjlc6BmMzu9Vgrrtn7dzq+ft0KRNGe05joo7bj+95nb+c919T+1hxnb8UvXB86+fS1Lmo+RzZWyYeTe4PNL5tjJvfQDEx1yXZPndqyrIf9caxn3JShPxoj+dE63/v73n7JnqS2fMr9N+t5fladC0Omqdbmtrxy+zk8evJf5dRWoGvuYa6H9drv0v+tbcmaQqNCw9Ir5tp6Dt6zBb2+U/X4x4z3ai/Rd5cG/Ef+Ye+pakyMZ+3nVdFBAZHTrl38n//DfxlS1KB/t5A6Bg2HXyjzKIfBJz9CD81aQyrPU3CFA0mLwzoVcPKpOeXOQ8OhqgPRMOl2U5cGT42AmBoUHacIqkvXnM1hvJgsBa8HJoCaD4CpJqKHGFw5HMWoE1Ciza8DO2ACgi3qRrHUSV3IEOjxcDTzToFKd54UA8sACXXQxOqYJa/4O99nBgsfMYwQ3C9KMn0A5X6TTdFwWKOCgUEAvGmoyoQbXJP+k4yemGhgPenZI7RvBzgdq4aWAP4SjQqBMi2kXRtriDhioHAtMOoizCwQI12Zon/3Ih0262alrBEBfJzaAJIBvRIIhrkChkvmK2PfHWfFBimnYejK0IkmoyglrenCOYEXU8LVY6rGQNUxnX0MG0ZAVutsKTgK69LrbpTglM4Nsqtw4ulwJ0ur8jUxoAKAG4R2eSGA6zHrw1aMEgqzPgGwAgxQWVs6l7XWCR3JavzQ3TxpXIauVphDWrLWabP+BNYJyzCvFchnn1Bg3WNfTUSoUQIW5cXyyy+/iEkKrcXjocA16U+9LgBpb24FEGjvCuiQTpzKtqfTEtuSAx3/r2fYBrOjKzFBHwWiy1vKrlPO5Gs60Eq5cjn/ZvTiPliyZM2dHCx9cGoeU446nQh81mQBrg5gl9bhWQWS6yuv5/oOayM21to/7ADpNVXrLacDEwoufwqL11nN6lbq+2JCgSU81nW0fRKzQsH7ylE14B7GooL8ABYNADQjYWrsjK7KeA7qXV6JCTeExnNmcHzrfpRwOT4e3IlQK6PHOuxBgWgpi8fcAfxJeQ+TJUGtCghRcxyV6EqHlN1enYiiLTVLkUEjgVw1SGCihZqXL9x/Wpsqn8W9ocwUwBrKJWFrcV/H46FKowuKnI5TAhR2UnQgmC50blDEc9CNOuaeTDYRaydlu8poi00DBpHWqjo9q7OjdIUArv3196/LgUw2JEmeqHeGucGX9OtgbxREYzbvb25ZEqry0Ht+R2lbWCmaV7PXmMhQs4LDExooPC5fvz8sXx++U3eNzLWnZ3YUldYa2Gu4tpobEMDJnDuzWsyGpoXpvLcuXICsBNRcWwED7FckeTY1uCq4yfk3QRitPJdeDicyZZBVcrnJECcOcglR2E3CebsFRO+dSG68KWFWoF/2nMp7tUc2zuz8/wTyac4RmxTAxeeZ9rGtm5sktEkxc83Xk19m38KNMpRUTXfPZiSwBBkMRJYqx48UsEaA7VLapQLX0tBJ8BptXDT3wvRHhcI1ulE6wUbsUkHFFRNm8ZIbXJNvqQQMz42wYnzAlEs+wLWA1HUecF/KnlcSgddNEBkbCvBt4Z7CHqJNWEVQDRboI7NOcF+qBhHrVM+F++C6HZIPsX1JKuwFaP251mjzHlkx16Z/d/Jz3zUDaiOj+Y5rrs+z9tVnIDlfp99346D4r3hUVkZs2GwTq0lQHv+LfgKAr5QcF+skbMbBAvc4PkOz+cValkMWwKeJ9rUjLeFrOAPDxO25KFDAA5/Okafgh16wDbyz17Lhts8553Oec+UXei63AfD2+nO84z9vP/vc/8/Y7aPv+dnXpeS3EsGjVIw+SJKKI5n28+Ca/PWMeZ6rmfWZ8777FXMtubhN4F7+icHtHvvz4NgcnwmurcdN79+umb110OdUgwq6j/Pg2t56nJ+9ve4KXBs3uvLTzoCqvYbWZalznep642uwpRifktkoX2tvTM7tlY/sxd6H+hQmgD747/QZ1ns98UHO5tjE956h1uYkGA3fY3XNH4FrnNRm3Wbew+RcnWsjgZb52NqWPXCtUyvnwGDeRDHDPEInDQ0+OOTvviwg2cc+K771FlzrM2/9/L7z//2/+8/fIk6Xbkl4oYAUMS/CMonYK8/xlBfBSSln5NI6NwJyqrsdPVJv4uhu2MjIEZjip+2IprmBDKczsEsAM4FrYSRFeDmUei0OlZuxyye6EdH/UH24DmqVyJH1RHCwD/IwVFDWKaBHJUk01tD/MbsoXUxxvQn6BVyjnhw1vNOdVJpMYaqlkx1BLt7rNY0DypIawEoJbQS4Nalp667upmLd6QBOoCkHFaAKvlQ+oGAHAd3h+wMNUErhstAYIFncO8BOWEcCXwRokMXiYBnzUwaCDqsWYpXzpiysNvlk9dhhRpmqmS4KSONcxSEd5WijQ2gJ8TvoF5BghhqYJm5MwA3gw4QOmoG1diDlEOVfMbtQjvaKDnTKpifg5NxTq8potpkNcejaYI5Mp8IbjVW6Rfp9zmWrW6h1Opq54LLeyuR4DR2PvN04Rlrjup4yt+lOqXlHsIvXACTfMtfyGa111yCKMvG9PyZDMyXTGl+Ba2SkFEije0/nYI437pONMp54X1++fOH+4aHl0luweAJIAAQBgxafHVIyOzRaSyVgl8CBfc0I3F+YrDGGOTx4T+hmbNaa8+fcTxXAulsx2UvWeEtAly5xBDGsnxYRWtpRdwhNgMO5SdjlwFW20MzTleOoID+liLM7MUXtfU2OlTtYBoACYxSfy4PW48KjraNsrRFrLjIwMmttBowEMJFEoa7laLfOzGREgJ2TdPYz+6jANRtl3k+BNQaN7XDJMfLn+QPwfpThX9/eLs+vYnEWEBIg2raZgLwZYQ8HaWG2g60PlBaU2L5hzz49PlcpNwy0wKXuTpozCnN/c5Mu09AwlGh/mNdaY9JsFBDpc2WUEeo003zEViD5hLUDUBp7hwAV2NAokfaYlDwHDUSDBMkEzwCH6610NM2+4f5N6WAAc51L0afD+tfZ9lp6fQSCzQjDuKEcAuWgf/3tqxsaPBMYSJdDsj4AkLDzscJNsKp+uf9Cttrdzc1yfwMQEYkrikcIGMEcOoEBKwyQDKy1I8A1sNcOD+waiu8qC0UXU4BrKgvlz/5/+gMepvYx1mxxrgUCMi05UYLlyeCHPrVJHJX9KNZAoE8NVCUgkuk0ZML9ZWCq7VEAsLXDzfuzv6Quu7pG2WEmaXoNpeFJgnc5kClRnmW/PiO8v2QbhptpElm0y6qxAVn4aVQVcE3PmrFOnrpYPmHuZ9+Vtl+D67nNlFJTn82JvWDxK3AtzPkCvRRs6dzvTo94IjDX0uU9wuR52KuqsNd5ib8rUaOEW8azztaMy2CKsIS8NGMdvtq/S1I1SUUOsdBRJRkzN2SHYw+Bxe9kl5OQYWyEtaMgPcGw9KC4h6oxV/yXtZ5P1nkSfwrIHe4Mtkpf37c69a1sO2RDe83MEtHTQN+MkzBP5tiVLbKOVQGP8fVjrw0cpkVdmibYZuRsjd+bcy4NP7AmKIMRneIqC8p+qrSFl4bGt0p0WW5uf9WA7wmoYNZmAcxh7RR47mdJuWqAgA0IsxtMD8ZMSSXMvTu2bmza/NU8F+bvp5+0DtTlf54DHDaXG/7nftC89/o/5nd79zvX8fY56QtZ22w+T9ng8puzMfG9n7vO/FGefDLvWYMbwIj3kjkqnzxn78bYjj1xblzeB9d0/6cAx/bTkrH5OXBNZ856brM2Aq70lbrUer4m7z/nm+canfcqlOgUbAnAZgZePpN+YZLoO4Dy3tjmHt9b6/PZ58/PP9C63O61/P/28+Y9/DHgWj5XxBlnz0YyuY6dDG6WwWSueQ1uH2kXXNMBMNbcWHtJQjjWmMy1gLu9M/ZX+7rs3eznD7LMPmpXJrh2zmqNdJGB+/fAtbYhle/+d//qP31L+2h0P0xgyKyQAbYKGBCQE9QR8yUso5Ro4r0opXl+VolkWFEqoQjIE0aNOy45EMmCm4GsNlzal3fQBeenA1g5IywFoVbHizKe1ovga0vvyOUyBAYBjChoEHOqO91hsUs8Wu8N+IIDFtlxdE0TONIdhRJwo9wHbDeWYYSxxOBLYE4OP+mNPZK5hs8K+wbvhXsEDRuy5swKxFir/BTdN6O/BiaPSpnQOY1da3yoK0gwa8rAWuSMA8AguGQgoJuqdYmfAv6BOcFGFk+PLA3GtcLMELi3NtQTDGLmdgi0V2MGA58Zi5TGKMsbxzEOTwcUzZgz8MYDJV1fBzvN407DwDIudcAUY2pd8pIAp+nw6y6cARGRxcRIIViOFhq6gpKRxTJWd3MkGIPStLCTAvQ47IhhY0QSAMx6aGZ3ZX5mwJPAYTYs4Bw9qqxWhznf2cy3ETQWPRXMNe+NMAMbZNN8CXQ042YD8ghwUUAVkDXMQF9dzRLwPpdbCc7Q+ifYbRBUXQ1VEqfuw4p2CMy7nFd2QSxQ7IViIOiFvlex7FRKudYk4/tdplFnS6FLWvJaJ11Krr3r8mfqtDhoIwtVz40yE93CK59Ba6CZdCk91YbvNZXP2joe07mdB0Rs7wTXYGNRSogxid2YZbVhxMIWBgjLnEWyfQJsZF2y2yjWoQKuOCy0hWkiwlJGgUbZu2RKpPPrYHIGQEhJ6sp58ZoimGI7FZaHSr1UOor3wObC3kF/D19xoGJbxZJy6bSBCwKAFxcLwDUlLyKCXTBUzSnGEqxIdNekBAIZLp9og/HZWSDUTPM5ARmEakpAD96adQEIwxzBwmL7eY8nWJ2XV2pywzNIJaxYVGST5qzCeQaGnkvMC1xjYmPt6GaephNEUCQOfQB8O139+5pNAAAgAElEQVRkQTuBMM/tgGsCk7XfOC4cW6wNeVT4/vT2uhyenpa/+f6N35u55qZDYT4zqFWX8OtPl8vvf/11+d2XX5YbNH6B5ILLs401EVjT8+AnaZp8e4CemwC274fD8h1NFA5H6rA9uiz08flVDLanF7HZwAavc9DMnpGMwdqY6zvnuGQf3L1SBkAup1kRJ45b2dwBBoxSrw4k1mXhE1wrgG2co/M6E5RPaaWYtUmiDIA2ibVqqmBPKAiVy9viwK+c+nHRPiNPy0OZELJ/lPerpNGMuLBGbFipcWgfg8y50YFW2plm0SVgYiLLJbjVEEv6YgS/vAexrpSksWOP8ssAkWbX4Ra4p8hci2au1jH+XZdOsHxdfb40hLXn8touDduy2GJb+CwuZcW76FuxnFW+KiVOvNAJefJ5A6SpQzYlNErTcs0OFsNVHZMDyMNYy+/U2Yef57perSMn6wSuaV0XGLEHro2Aeh3wOpG4wz4JaEFm5cQPttfaANJTDF33FDZ9B+o5b3LPetYkITtR28/vbrperx5tnVurjcyRWG9tV8DE10pckcqNNMVYgRmxmylh8ycGfChwoXSrdSbF5zmxLbu/yH1uwZHN7e8BPWeC0zVIEuazxvVn/m3Bl59570dfuwVApt9ba3l8WINrvT7mOpKJasZwYo9axxvGc792Pf6zocF8lprzJHu3jGE5FyufNfe3HZOPgGs/HsffBlzLGs+9b4HZjAPj9FUjh9yxU9ljLuZc98+9/nUGOkb0+EajOMy1fPq5tTmvMUkVWRd7czn/BqThI//aD9Cr5/3EF+mx03mYtfbevpprfmX3R7OyGoNpg50cWZWFfgBcm37TLrjmc0QMU++5URb6Hrg298rfN7h2rtyUY8oBdMMla6j2XPX89zzJx+E8A1yDA43FhcCCQASDVH0oX+SuUdFIgmNze3PjLCG6ZIoZhvehXBSBH7tnEtjQ78UUk45bXZx6DI16rhxeZ5QJjtB5kIOSQC8AQE+KqPUIBFQGaocqzl6VxonNRbK+UVYFzO1A9WCq00WQVgR6cNwPj0eCWmHL8L5FaiJdHQCUOk0KoGCJCq6/06CAzvUoB8On5DpkBDrYE6CDQPBodhXKk3ANgXnHwyM1vzJrGuMwPGAGcFh2RzY4fdJvEmslZWoy9y4LgnD14WE5gClwOCx3d/cMcHHPJfyeLiEpg42GkcsTrm9uVWZkrSeMrRZzO2ksbbAgeuIAMRFVHpKsTNgz6lqJAFpOWOt9OWhyWRz/dqmAGeNIgX3rtUizrAXPYzgCnEVzkI42GXXWcHPraWaajwI68V4JlMshRjlXGH9tfFvTIJtArAQH2ABpDkeCrWB7mHPQwQOr0CSyrs92yejzk/Zoghsz2+QYas3F8YfBAzw+m0VUWWHKHUfXStmBtfBpH5zq7CtwF+xO83HY/VSMvswbPgOvpT7jzQ1BWjnHKKt70jOPUyqADsvvQnl+Q4dfzWPu6yV6fgZ/YiO4p8iuFBtUY+VrmMihg7Xp8DyorAUmm6LyvpSbYi3iucRGAHsJulgKitDQBHOWMvUEfPzMZIeGUzEPzByk0xHYdSLJftW1C0xCo4lRIp/gKqXmKa3KYWAUXeuldEbbNoWBeWktozgCAbUxlpxnM9fyuQkcyez1wZrnEfa06Y7l54jmAecrHS0pBI7yGgE86T5JNuQtbIn3hhcM5wVC+z5zyCS180AWc5XQCsgLmyf3JD0+6SXCWVOArUCYzhP7HAhUIlZ2+YnMq4DEBIrJ9HPH1QGwhYmTa+WM/XwvLUYG425ooaDdMhB4xrDOUKLiDqVswlNsuLVjKXuqs0Qgr/6+BdmYDGAZJES+FfhjjQtcky0LuKZkjsanO1e/LujkCb2zr49HgmtsaADA91ndxgNy4J4AJkJrDXv+97/8Kp01nOn+SuKKvnKANcgWgCH38rp8PwRcA3PtsHwnc+3IjqXUXGOnUJeFPgdc66YI3EtCz80YUjA9ga8APLlv/C3NC8KpGebJgFtnVFclcCstJc8xm29Yc2/DFuoGFaP8r0ojwujLus2MKmEwgQQ+pxlouv+15hrGIJprAbjiiAkYG46iLHf5RCvfyHZznfjphHmNl/0u7EaVFWtxrxocWIu2rmxQ+gRcc8fQCa5xPJ18VTLALMTBasVo4QxgZ3icJe5aRru/LMsdujfbY4J/JNarO9ZvGhrgZSk1SkMTAdFmrrm0OOsE/gPOE8kEwG7CpujKmh+NMc8Cg45pJCa/RkzD+Arpnqqya0ubGJy5QqMf2KGU/9vXHW8fz+kQZwBsKQmtdRzWR4KwzPncBCsmZ/8hyaf5Uk39qbagzkd1Io7EQRIrcWQrSJtNdTbJH5WDuYlTGBPFWMq+kPYjz6zVeh/gxtxTWRdsruIO5D5ZksiotdNE4uW1An5dSWd9yoOzRmWfZJs6vphswDo/d4Ay+CbrqTgN8lf7+WyJXHtdjb3JN9/6IKsL/on+5+96jYALtY927iuA6BbgyEsTb8zxnuCaEl+23WZ7rsFYdTaejQ60j9Y3I/u8sbNJKGxevDcuf9/gWo+P/YgBzm7Xll4rW5YzfG/94e9qoLQFbgOujTNwrPsGvuLT6Dx3imCdKNtA5e+BU++tv/m+7Wfk/z/KXDt3nW0coLH7OXCNI7+juRa/r+ZxA65hyYkNHwDJ/uRmamS3TzGaE3BtvqakvwCKpGrRvA/7FtutejoWfeftyZ5u8G18+jOmKVZzs1XXttXnQMQaWnNtbSP7/ge49r/9t/9JgWsBrAQS5ECU5trUScLfECSLkaGgMs4jmE7qvPgyNMaciX95Lg2Kk8EcXVjydMj+JcCFc/TpU4uwJ1OX11J83GKlBFLwdXMtg1bd+XQAE3RxljJtzGPnlFz0wLntvAI6OasUT35Rt1BpzV0pgGMZpTOJbPKAv0uvjcwZvA9BHNhqbP0ttlMFSz7wWUqJgBGOk4FJGSUEOhLLzzOg2YJAvuvl8HDg5zegMcsDVRaqbaTuhGTfwLnk+LgccpQcKFsnUW8wc3BtPDOeK4daAiO6EWQ7oHub9NwIir2pJX2cGbr3zObGObBAtB1XNaHQRg6wJsfcwAI6hcKR9Lj34dr7oYFba3K5nC2MQnWlvCSbQlp5Aqr4DC4FUKCpsQxAA+eb9w5wjZ2kkGl+ZEAjltWNnguaYY+YYwSZCvNlAH0EGbSO+DKZJG4q8Qx9OpcR5zDOPoyxjDMf8E56fGJxVVYomkujG2+uI+0RaxKkBC9lZ9gTZpZN8HpmdXIw4r6uKACPRidinQWsfn6y3tIo84CNIGNlgGu4ca4VPnMbqzjipVtGcAOsQYEBuCb3xKP2Av51p8oA8K3LWOBaAIfMQcokRxs4dYZ0swIDD/j8Ca4RmL65LnANICv+Abydhrr8kWKRrpu2hPXAPSjPqxZJ2cc4ZLFbAHqtwYdnb5ZhWH9rllz2XoGiZtbI5RciqxJC20aU3X8SqFnAazqoWlcz4FrZAQaOvWenBkkzVQRuxRkogG7qzJktKQKOgvKUGH4iyC0R6/oMaz7hekg6iNGn8kTaSGtjUp/uWcwPyQY0aCEA2mMmupOBe0iFv0F6z/ZLXgeCb+iyBVzjuWgGRbqw0ukrpEyS45lrzNft9W15Gkny6MxRN1919I2Qu9i2Kf8KS0Xrw8+RQC120ucbE1G2pwzo3dk4pX0pgYONps0CMxMBukH8AGvqqqoAGGMLRhmYYg/PT/wCy5rgGsde4BrnyHvi9kqgOpoYfL69E5sNwINLeGk7DK4pefBc5+wBTDQy0p5UEvrwsHw7HFwWqoYG+gLA9sbkF8pDcQuQVijWlMEdAWsTmNKe5DodAXoYkqfaHClzE7MV654zNNhtDLQS3JtFFQmL9jMidSDmRDHA03VbRsFgzLococDBMe8B1xJEZo0rejeAk2e3LxNzs+f8B9BVYlX32k2W12Wkjht7XOt6um9VE2hFcJx1XFnEf+0OY/2hHBhzV2cnE3KpmHCndZb5BZhYA6bcz36/1rgANo299hn+3d0gUUgjaL9I7GWUWUbAOOX+8gvTQEdVFDwXqqzYXZh9AGAdh1XGRku2nQLWcn8ZWycT3GRKYJcB1PiFo/xUa9P6sPA9zCiO38S/Eyj3Lizfo4OkveAxv1v75t2JdD1Ta6Agf8u5MV+bcyJJsQLUvRnUrR7jFSkQB3qDBdrnhv6m5ESXk9e6H1IYRjN0K24YNfeHT5ICwPi30gFUEjirkLaZN5ETKKy6lIsybcykXNuXdYIx/sC0M9s4aILWuu0tcPYxptN8b8Z/O3/8fdlF+wIarP/fgGsV72wfzv8fXyTjuAZ9+k0NRK8rZwIuNIt5c6HJdB5TxXkdzuDPgGun8z6rX05m8ZR5eWYs6oY+0NBg7ufsvfxuH1zbAXn8horT/khwLXs2+9VpCe41pw9XzPqcG9tnmMOye+YNAHFrv/Y+66Pg2t4+nvt+jmuedc8W701rxjbvq7hxL2E2QfYBrmnHJ5GzCkO6KspjU3MhY7hOHuQjkuCgdqE+PQmtgHJ7tmi1vjrjllV08vgZo/dA0rNb4af+0Db/p8C1f/vf/JO3VdDjQRRD7BODiGpY4EwdAxBmYlPO0gwTsDgETLRWGwAsdgF7ActNbK5iWRiY4oGT4MDMCNKmzXgheLEpVZs0eIJXbmMehovAI7AAxIIQm0ZGQIw6dYvK5Mf5wpGq8hmJK8tRtkYSspDXN3Ro0jEUJUX4gu4M/jH4rhJbCbvj4aTPJlp/6XuQkZeSBrOScM/ZCKXxla6RovVLwF/gHjo4Hg5Hsi8yth18RasL5YthrjVmGwbanA+Oo4EnLdypI7TuCjgXeFhfBKfMhqzOJ6VxBkAxzRjEmpPjLsfWfrkDnQ4qqIVlRiIZNBCn5Winm4wdKJcVBHQIM0PgmsCgiIkzGCTgqdJOAlcsLxI4XOVw7Ebo8q00s+C6RWdcaV4RbHkLkwkAsz4zGz/AogztaHLgDo4sDxvlZSUyP5wrfd4aPOHn2ZlO44uAuemURS0k6sOhI6HBtdGNNaWU3Bdm6qUcOmuz59kgA5x6dG01SzMOs8AUbSs6bl5qDKYNjrFBiPV7CBS9gDXQjmSAc3wffkDNB1ljeL/B9DCuGhASEJOmJ5pbNc5oR9MGv+aogy4EeGCg4ksNFOR0qxMyytwMTNvJB7iWksIEuZiX7hjnrLrZnAm6CtwdrFo+wyhFr9JzAsDpatxl7z3uvX4JLBlAD7gWuyMg1xphK4DNTqXBtWYId0Kj5mIFvKmMSg1foE2z1i3EOIRFUxpQtsE2xlV2P0G7CoKszQbwQiVmrYnCxgruBg22NM4efMEOA0RjcsWgn/a5ZAOahSXbFqdN4BMYkuosSIvPsk4zmcigEWsbjCycgQSqvOAZu6esKWWIbPQA9pvunWX4bioSZrdwMjAjAXBBRPuZNopMT3bdtpB76QuKUZoAM2Oiea98roBostNGGe/QYeN+NFMdzW2wHsm0jqB3dDfdXQ9jiLEFsIavw+sLS0IP6BIKcI1nvM63jAU0S/GF50BDAz3PslwN2QUxRlVOD3COXUcB5BFQuOC1oLGGRgbfvh/4/QHzTCANiSgkvaTRRu013oO6MOIzoFOU5gYheE2W2jzDBH6sv2Z8uwUlwp5OoKqpTGl+ziawBKMP6zkatkh7tb29ZJMrINTRVth7Be8DXMu5UmvCWXBTY4q9l+drQGw/kNY6Hh1w83N5wON+B3OH+9brXUy1N7ILyyl1x1JcH7ZihR2cMNeyMwWuRXdNzOvJHFRSLuMicG3oBZPBDN8CY6+9jH/31/cFuIVlJNtsP6RsmctC0tU83ZIDFlZyIv6lbB7LyF19MFngBYw5OCnfa+i9ziCmwRgzgwOqwyLSP74Zkgpi63IPRi7Ci4tnl0v634st1oDPeXBtfkb5OTvX6HO5pVd0DdneaNfSx3NjpAoWxxrn8zhBJhkDORcBG7m2x1la98cGC8vyyaXDpZHne+C9DJ3RgHarJJKQXH61H+aktUH8BYzvT93Nu8qbZtmtbyrn8skYbrC008Dx4+BaPns9nyPBFc3CTeAcduXPxJ9z/j/6vp8NiveusQdS7F1/Xiv+kV63BS/X7y5/cYAEsrVr32Hvo3hvA3BQ/rSv13tgpmSnXW0f9Qzu4z303vvn8+Rm+vW6n67gCMt0u3b21tDe+srYnD6nfKPpv80TDz8r9mtgvY6aEUdlE8bLyf+v57dJNO/tgZ7HdanmasR8P9tzn3brJ0un9z53/i5Jyb2x0/isq4jyu/x+nhn0Q+Za2zDXuMcHqSD+QEvCdMKvY6ZOSgYkyxpmeftqrZvDvkpGeMed2XKruX8HXNvu+Z+1Ix+1T9v1iX3yU+Da//oX/9Hb1FkrA+ZyzJsbBNAuxbIWF4EXdAAlkKTMmSZYDAKwqzD4DJL9e4ITKEsjC87lkhaVVodR6W9QSNYlQthtFAgHIIJg12V35TRUydjo3Dk66EELiJRe17XzZ6M3FVI5sAnwpD/DKRa4RiF7apapvOQSrIW7e5WZROycWX04VtKHoyPl7lXFCkNgHKFrB4TMqjsjyesTkbADMTOjLmsLaJnAF0w+6UNdWDMpDJ7WQks57utbGAVyAAU4GK+mczFKUDalFdzE1E9zV9GxUQkcejADTqUsUmCbWGGYM4IdcAaj2RTRbQaFFkbnOCdItSPhgDVjI+2W1popJhaDFIEqAoRbO0zXVnMLCRXLqYOTpjEKCySlbdGa0jOroYFp/sk+ExQSuIZ1jbkGMAf2Jn7O71iS6+goDCLsB2WYVRaKLzbPIOgklk1+38/azzwD6hbktoZg5XPM2qxSXWfXKTAuXasYRyW5e40iKGe3Qx+IbWC7E7CCd5eFlsg9PgfBvwJ6GWE7t+5Myz2e0g6zjAhU+KDP3HFtV9ZdQ4i5YKMD3LvtR4EKXifaHyolB7CgQNpaMwO0jlPRpa7JTqvkOl0xc2ihc1hsCEshCewKuE/DEnyWgIWUs2tviT2lgEANI8RAq4Yf1rJLYxONvRgNDZ4OYCkgnA//MItyQAfAC2VSfxfAqrJAd8ApgK39TOz12OgAnQwAGTRrWpvVxgxLBR1izAyqZuWsxALQOtKeKuBvOk8aPDNHtEYJrLGDJQJ1A/8uieJ9XKLDoEBystcM7GOccQ2WVLl7JbtYFvNP15K4+CeX7QNcMxMP69bSHgIN1iXgFW/ZM1G5ewDcLuuiVlZYEBj7F4Et3D+WYMBZE3BteX3hmQsgCmsdwLRYaN0Fi/fjsvmApdwfZvjwXGYyQXtAgadYxUkWNSNJpVkCudNRUgzqrE8ymQ2ugan2ACYZOoW+CGwrJu0Qwsb+ZKIJyYfLy+UezGfsKzRBsmSEpBOwhqBTBSYaklQA6gyCLpcEZ8JcC3vt4YhyUeiuvS5PZK2/LU9kSQlQw3Gs7+pwSjlBl+OVfa11N4ITt1vneAXUGuddAoQVeOESFQFsUV+QbYhfIcCGzsYAPQRgCTQYRAf4H8MDlGZfjhCXjlTpRb+yzhZ3Sw3YVBmrTbfQZrftu5sERSLZYLDNK9xvmEGa+V8B1+wUFLhWqbDuWBpwzW5PMew0Z93wBe8QoKaOoQ2uubrCTGP5Nc1AJJeITQqUKK6mWpzZZbm9BAvfrPJZqTG02FCejfdFx1D70Hpo9iPCFJOBIz9vebGtUEKwNdFmgBSwiLbQlRfNVpzMqBHUDDiAxHgCeGJy41/JUVSjmS5J5Hym8YEuVP/WK65/L7+gDvLVQtkLauoaAw2Y/voeGMLqBPiipbVmnsNgmMaH1J3oPM31cz7LxnXism7d7FJ47C2VgWY1ba8bXLOPFfZttJgvPXbuXq5S1PiOZkObuUaplVSDZKcE6Ax4kPGfuMj7OM/Yc2sw5UfB5R5gob1tfz4fV3qIe6V7+zZi77d7c/zxd59/ZeZ5+/nnrhe/UHZhO7gCleZ+nK+f642f7+oJ3Z3T+j731b25E8l5Ar3P197RW4vvXYBRgRNe5Vvga3dotIb3/p0+8wfANW+ajOkfM5dzXzKc2ysrXFsS/t85cG09f5FEyO7u5+/nXVfBnFtRK0DuzIvkjvb4zp8/qrm2N4Z7vytwbKzXc/NQOM0GdU1ib7vmV89Ry2C9J9IsRfdxHlzrLTD93S2QfAqu6Z5+bLv4zKtbO7/G9/f2n8LazM/IzfwMuPa2XPzlP/tHb3DgwQbRoArkYhkKnP8tuEaNmsfl8XCgJ4MABmVhyYgdjxaRJksmGUXV3dKHri6FCXpRYvdsMdh1pzWybCjy3JprAQF0OBhkKX0ui72W/VOQePlJIECy9PhztIEK/CMzBMGTtbEIfiBoABvNABEcJTDWbu99ePqQd5fO6E+xVDTdREF5R7nNxUWVxOGZMHYIApHxV6mnRNuKnSflanU3dWCM78pyu8nDBYImPQuLUy7WQvRiOSFIUZmjuoYqQIwTGidATL1siAZdak2AbTHANZm27m5Il9LXU6DmMiIyuJotGNFu+hYEl8Tmm+WGCDS6I2lE6kPRd3luyjnRSfBGWmoSBY/mndYkA7eRIQZoFHQ+TnGAxhiVbKsuX4Cen5l/sSE+LAUyyNkO6w0BPv4fDBeVeqVkszXwAvgoeAXg8bLc3d6yJE/BX49hftZ7hui3M+YUVHW2PvNSIo3WuwtzKXuNAcLQzgqFIADwNUSgXe5d7EIfkqp4C/vT3TE9zpxrgL6f0PlThhRBNssyvGc5L43I0lkhS80M0TuUjrnUsBMYYrZg7qD7x6AJgXCxUcOolF5NlbiPhhpT38jui7N2nZ3n9bxXw3riQWbAiJ0s5THJYfPaTtAVcI1sxmsFVWQl0W4C2DBoC8CDc2+WrDOhKUMmuw8P6IMWr836EpNUtk2Hb4N3CEq7692VbYj/DmaRNbf8wc0A8aIH+5KELQcVc30bNTQgFb2gFenbZ2JK0YZTWywKJVYIPNN2DYAx7GCzH3IPSJKkYU3AM7GsBL6FXQmx7y71pjz+qrxcDE51sgwIKdsgcC1lqArE1TGb4F58ZwOn6jwtIIXC6isWjRyBPo7FWgvIyeX12h11YY8wEByHJzX3AM8KINTtjcopWaZmYC3zlqRNGFjxRrQvpQEZpi6eR3qfYphVU4MEHARavVdn6SDLzwxYAFwzeAnN0W+Px+UPhwOBNYy7gJLx1AbVAaMDyAeYBnDt7uZa3UMNrtEeG6V8QiOkZzHACZYSYLkUG+0JmmtH6a4djmSugc2GElBqrlGuAcBaf5G5VntMOlcJfGlTi3Hip6/AVwF8tj23foJsMDQJ1MIvaPH1WgMcxxWVy/ZtCOQ76CrQwRUAATHiL8sPjQ0IcCTmM1kxm4AtZ7XARHdLzZzwmu72nOTaas4GamP/N8EO1rhst3OMFXAMcC3AVgBJ3BtZ96MslKZlNDWokqqxPSDXYFA0QxlwrZoalD5h7gs2oM+byDEwkUFwTQDbFly7voD2Z9uxAIlqwIUHwfp3Ext374zuZYAgrhE3UpijQevDIRdbTF9ibM+ASTZODL80twpzqIKtLTBg/TyVzl6QvRaQIMxF3H7sY4IVzuGgSK6CyxPwQUsvALwOug44ZiA4w5B5jfmc87kbDPMpLJxjrPUBXuwAI3g/wbURgfEzR+fc+WycM1s4spOtWyfnJCW48YnX7Dfu+9hf6o1aRZVxkhOj6QRO9ps0K3fBNay12s8dPX4IwODe2w8y/67gGu2vbUnro/5cQ4NtOPuhZ/rJGPjcc567VsCy/fdp/MUrWK+3LaDB/x/l5Lnt8v+qgccG5HIp+TnQRNdpgKJtvTaE7muwynbH62fWxG8Prs2xnP5xGKfxZ9eP0nORsT831x4ShysZ7z4j+/N/vL/6XhvMr/vKGfgOuPa6me73lvN2jf4MuHbutVq/m5sYMjJzDFfgmk3tZK5t/YwAz7nG7ry8DXLGprEh4yOlz0dp6Hqe9tfC5pm6XOb88Dqh95PmxDHdR95VB9QHmWtez3/5F//o7f7+nt36ptHAnCEAYhmdOy2SgRFw7XikU4GDi/piBDiuJH6Pko3joYJpAFZqMGA2S/OrNfzsstQlWwI1It6M7nRwTBsUCegRRyGfwXbZ1qPQYWFwjZlzCf9TA21o4KgczQAHRevlkC3oJvoKIWc40QKkPl1fQXRneb24xG/kfFtwH0H3zbV11lhK1h03UZaKz8T1qR3nBg8spTG4pky4wTWy9+SITYBN2mDK8AU0YvnLC5pRoFQJzqIdLdw1NXIQqIAZ2Ay8dnSkO4YuVWQ0GACJaDyuEfF0/J0OolkQybASbODGSjMBabU1PX8AtiW2jbnEuCvYBYBJ8AfMRpcjp5GAxNIHy4VBg1qjZ8zu7+/IjsgYAyhGRz6xi1rvCD+rU6W7hvqe9ZpkirUL2pg0MJbDblUK5HUbhw/AIkAU7Jn7O3QFTNMCA2YuNcZ8BPBitvX1VYE07tlgcZht2HMqKZ7gmgXf3Q0x5aJxUaMJg3mqksA0GzDrh8xOOnzOjKO7n7ulYZ1SQwwNGp6fpB/jZhAJtPCda8KBp9YAvHqVKiebR5NqwD7gHQLuAIAy/FqvcJBhj5Dtj/GFfeVa9BoVuPZpuRLG1UwQC0GT2WDQk6CdnXGte70+hr9Za85ieu6vb5VsAJjDfYFySTILu8Q7gGSYvwC7BERiH58H1yh07S6kKWklK3KUXwcYrntFl0ayIqXvxrEvcFT6ZAmsxOYScy4lSPgbGcJkar4S8IwdMPyszx3/6ToGdnCt0cyADmOJc0sY1ZTT0qKqIEoIpJMCV8sna9lxXqpBh7L/uacAv2LGdjdoda9sXa8cJUxA+LPwuXhGdHVWCZBAFjU4aGaqMd9MY2n4KBMtwVcAnDxvLkPJBxvLC896o9iztINlC2Rzou8mxm2faQS+mOyRNEG6hu67hiAAACAASURBVKqZCTpsLurM7O6hBGnd6TiIj5gTAlhKF8zsHnwu3n9j1hruiwkxnMvszqtklgJS2R6Vy4t9m3tXzJEzCKxcnBXH5eHxcfl+PC5fDw/q0plGFiXg3WQXqhCZsXoPu2zmcJWJR4tqgawDupPqSwALzhKBZWCvoUPo4fhIYO0BPxtcOxJgQxdv66+R+WTmGiUhXOapqlzvE88PleXbSQwBodeujJP2lDrl8sw8ukvz0JV078oVjyC2DXMqP9iQwGRnD3Atr+ErB7iGEVXA3uBabEfsQc4AgGsV4HtPcWd7XdNfKhZfByFJcNGEm10fWy9tQLCFbSXmmBkb0WcG1NP90w9K+YxBoWpqUODtuAc0iaHmWnmjHE8lZqNDiMTK8Bctk5HzR+tWH8CzgE0KBK6xKsHB9Ke3JCl1BuoaAaCEKidZ0uPR7NEEx0l4ITEhDEQsV3LvCLDJhhYLmCBn62+qu6b8g72gskenAwGcFrQvc143YGkz7FyqbHH26ef3J57+VLa44ve9Ozn/CXW+2Pb1dduPwdjJTwNjPz7YaanyLFWkfXJFhMxTN7JSonatm0WAUIu+NdUGNCdfSb7LPEfjD6dsHVkB+eTex4kbvI6t6lF7bwXwuWyqy67W9zhH8SRgTrncqlnCWAt7wOj4wBofv67mZZTh8omsN5fE73trY/u3PQBg73exVfHtfuYaf8xrzwNybV+24Nq8x4qVquvh6V2sAR/9ffvsewBe7EeS/38cuCYbu0K+zw7Unx5cyx6ZNqXARAM9PYbnbux9cC3rV2vGuavVMzfAGN9vgkPb+ZhrQn5sswvrDkeJ6haYytz+qcG1c2Whe/soz7C7x2zn9tZ+Yi4+9QqXPQW+MhZ9DsxGUHJQsoaDAXCuSkYroFQAti0Yuj5Pdp/pg+Daz9qGle80gMH5ObwfhjWdWPpxWWj247Jc/NW/+I/fwDyLSHgmi04VM35i/6RcTXoOKD9TmQm+397dLnd3d8vN7d0C7Zbv378t37994y4QA06dOyUGLw0zZRdVAplAOCWbMRVqqavgSgBAB9PtrDSwo0BKOlhhIyhYFDjHUjEz52KM4OSLKfSksh+2N8dBg88SMHVxYTbI9fWCPCYy5aDiAwCj9pczxQqOXRaaLPHbwrEJqEcHGF8EVEbmy+wtBtl0xNQRE8EX5kIMNI0dHQrcKQIFBg8AZu40h+4kxGDa+jVoooBnSYlKA3OdYauF7fJPBdW9mcJqCxgRRyiMjGwqBfFNlw+woYBeIIk6a3ozW8BaDQBQNixQIE4un73o6iMQcukGxgeMrzDXJLCPbq23Jc6NoDBOl5pIpExDgK2YPwG/tOFjpCmuTZZMZ5ynoxzDT4ev9D5UDoXgtgCywT7UXKpEj5p+fh/KQqlHN7thpSmBO2o1GGTwlkyU1vRyClI2wg7l/DvBKK/TZLb5mWbQhfVEcI3rSYE5mSYsrW2x5wC9YajqvpFJv27mmu0r2QcOUkvPzaOPMcRnRCvm8+cvBeJyXRqcwH3gWdC1VuCa1u88BLKvAwpN/TYdshmayVZziaTBbNwPOlNinh4eHoptRsCWJYpvy9PRoBtZbmgsIgAE5fJyOFCWp/0LwwVgEMAQ5oQi21gbLofpezYTg2ttahvqnrG+MAYx+vPQ86Kta8d2VxdNrqMuC43D0Iwbrwvc99W1NIsc7AhYcEm1WRIBemFjxO5ysFvlwd1Jr4LZlGkjcTDKQssJqJJdTVKuwRIxsAIcANSMp/HB60t1C02AiveifDEloNJZM7AxgpQ0NBArWAAK97RZb5+uHBRfKSAWA1OBCEvGwI5hIihdtm2vU7bO4NpsPWucpTw+pc0q/0YXT5QXW2oB1zUrDsxcJgWGCy32ZNayAr6UXwDIwbyqeYv0owKuCaB26fIA1THnZNBYd44MwAKeBDaGufb9eGCX0CMBzGex1waThOvSQK2aF4C5dqlS0JQaknkpRpFPApaEClx75vpjx1A0ojAbLY0NwFgj0IYvdu9W59Djk/TWwGBTaWGC5S4JbfaagVbal5RsxmSmW2iAMOsgev0ygYJmNgHW0knSwHSzfey/Yk634JqdnJwrIqoL/JfJTOa3zx01lxX4KUmJte2b4FoANu2toTU5yn6JzY7P4DlgY3oOXGsCU9uoPmo24FqeI0a3wDXZbd1jNzrR52zBNcIeBa5xzQxGVa01128LV4sTnxJ8sdfSgDMg4iV6Z1u6hP6uS6o74dRyAmwM4qA5yd1VMEzB/MHYDcBmYFG2pTXH9KQN3HLu2OjKbCo5eVoTgQprv2uNsP8KX9+CfQUIbfS04DvqozM2HUaETbX9e7223pJgqd+7fc8EtjimTnL1mAlUKsY+2YVKeE427jbQEnDbfg6bIDn5o3WzYa7ZVmYvMuAzyz1j7MG2tEp8vpRze7ALj8j/xwf1VSsxD/kB7M/4zNkVvfdyrjTDbg0iztirRngV5Hd5+HoGBkN8+wfPeQEetb8VW4UdXuM35FZ2PuqnfrW71oqt1UDqRz+0QJoPvkHx4ikDT/cVS9dzsAUjpn+1Ip/PLUS5ClV7DSLlT4Brffa8B67pkffA7TVg8f7Q/Dbg2t5arPjQf+SYj7W8fs/74Fpe2wBlfB97GV5TwZhDJtCvp3U7vWrHvbsbR6ZiYzezrj9aFjo/ee6J+fPcn3Mdnlvze0BUYtHEfYoT1gX/OnMyKROT3QfXtjHGyo6cA9dsp+VPSOddnz6SmGNQ9kDA+vNPgmtDRu7sVpCPMPaSB6W9Bu+1Uk5oIPKnwLV/96/+szeCX3SuN2L15fD5gDdzBqwHAAfR+QF4dI9OYPf3DEa/fv26/OFv/4bZOHzmzS06PApcU9lOSiUVuPBvBKpctrDJPPFRK2vrbp8Rtx+U+AAhYpJAW0ulR5S8IjlOJXxsjZ5sYkovERSj/JP6GtJcC7iGD2Bpwc0Ny18eHp+Xm9v75dqAFoEZCGY/qQSSgT8BIgVcv//9nxHwUTc7dVULe0RIssuCLAgNg3AFlp1Zg/g8srys8ZDFKGBNjsod7sfgWoJSXEelNmkykU6h0jCSHtpska75nxs34yQWmzqWBnjaHthxGmbjBoFOKhGFg0MNHgttkyFIRwtdUAOugS0Z8Wftj9nlj2XFmF+yXwRk3t567bJEFM0m1MFS2f5Xsgx0/XT2lBC/hPU7cNTaTNmlBOw1X49VIkkgqMo8Wih8AmtxWuCQp6Qz5WoCEa1/VZodGhuJpEvnLIZX4JzKZwMcxIHG/4NJkk6PAtEMGsWwDi05vE9l2d1UhIyxlOe6uQQbmVxfcYzwD9fAM3Pe0jHSwAZZWlWyJnDt8uqGX2xLb4BPDR2i6aZSMZVYyuEHeBC245cvX6RJlmexvhiYN3BkYG/CXFtn+xsMLnFkl3iCXdv/zKYEt8BgCf5G++OAADqSAAyQKKB+3uUlQT3MD/7/eDhw3PAe/B5jE3adGKbolLsuCwWwES02rFHYC+zheYBuD995uGUvFVPCrKAEMXm+vAcA2+F4EFspQL41aZiMSSMRlzUG+ENZLuYiTTn6njGvKidO8xICz1eflk/XXWYsHUgD1hQzt9B32BuY25qMYX9Y5tldT1NKC7CFvL5k2uv7xfLyJqaoGhlon6e05Qj9T+urSdg+AIaE1AL8h21K+YDSDxWrjgzaa9mZdIpjwxvsSbDonp5YchQNNZV+6fl5fDN5BMavNCCj/ZhgnYkdMOwQLJo5ij2mv8s5QvKA5ZNh62Te46wkARW2ETOX0o5TZ2awzsSSJjsujJ5KWr0ZvIN2p8qXn56keTYZTxhbjPPD8bAcYdMvLwWuUfvsqbqwal25TB/PjIQKxkXokHW8xBJSN1MFhwDXyLSGHcZpDObok8AXNDYA+xDXOz4JUAPAh+9hsYHBJhabNNfIWHN5pHtJcA1kfaSrZGnmOKlRbE/qrunMCGsN31me/QjN2QZclMLrMsXVnqbGXJ7TKz+OP+2N96K/i/ElMEH2QF9dbhZdqB+Da0k+tI24MKPMDLOfBtdSCu8EZgKbYrE2cy181tjVMFCTLCs9vynk/w64Vg0NOGYpx5YhKV+5SufkV0nDF/7YPrjG5khV9ppy+5wjKv3TfhFIrddOlqozvkxwC1xj6SASP/jPTCqth6lz2sE9Pjtsobb3fY2pg2i334xAlZzHh9E4RH6hgbzYOSZuN+Aarze4lueCPx7k70QueV+uNf3GkjrxtfOaBMGxmfFb488wHBvvmSzsLbhGeC2Mf8cPTOb5PGdDp2dpo9rp8Ge3zyvzZKDEgPmana0VzTEb+zll2rIxZu8nfh3rJfMjqZfR3X28dj4zfx6sCo6Fy073IsdzQWp8+gl8ijDx9w2utV+re/m50tOpyXc2cl794bS5Uo/veXAte2j6XpSqGX55LoPXwn/Q2Dfqtt1nDQwFSMpYBFzr9+q167LQfWCNT5PVU0++B7zoj789uFaxKSnWbY8y7hyXE3z/x+Baj58fc9h52b/+UOlOqgHdFhireQtbzb8oGZ3Nwso87tnFP7ahwfaztmtj7uPpR8xb274m48vfO+bKoXja8dwkg7gWY21sSbBzD7T9SpbnDHOt5MXSCFINiSbxYbt/z9muTpSdLJr+iDBy97DnM4Zi73pzXubfJ8vvY+Ca1/O//9f/1C6kyoVEnXfGqZxvOcXFJKzMtEo+4kj3ud10+kzICwArAFfMFA52joP/iDZXOZsdGh2YClQUpASEC5tLJYICadQVEYEug5hrl1YSYItIp53lEohWm3YAUzD2cOxR2kqdtGVx0Kw27mBAfbq6XG4Q3KPcDMDP84uAPIIB1lHD61z2hQAFTBywXlJWyYDHGyCGlIZIQLszFPPgWRvejMnMdCDowb03M0vjJOOvgImBJqIOl8I+vxyKIVYZcbDy3IEKQTaujHXBEtZ0nEQwzUAYwy6gCABZgCMdmnIyEKQhEME9KABVoJrmDJgjsSY/MQBEsAogKY0C1JxA3bDiJGh9Wo/P6yFNDrJBJlAcp4KOEwPY065ZAaXKwRslmAkGBJqqVDLjmtKsCRYROI2+SYFdnk8HvjKC7WDwM3NNO14FLpnFoG560vuhc2kW1ARdZMKK/lDMBKlKXSzPTyjnVkdEASXWPnRJT4IAzBF+xutQhpmDMgAe7l3dBgGOS/OOoMKifSL2oko+EFhTp0pInkpkqIsGtpr2roDhlIg3uyslynhvunxhn+PffRiINjx4TcpOuYvIosQ4qXObnk2bLJpKCZ615tUhFDaGWWiXOPEzDQpLJ1BzgDnEs6QrcTEPBnmibGk0m0awMI35ZBcm0OJDOmmSskM4AbOBRQ4BrXezCuN/EOAZupRkzfYJlDUYWwQXBQyj26tr18+9rYAj3c4QG8caBxsZIPIibSWBnZr3jCnZYGkswGBzIQBeQZ+Dod6naoTSTBqU5N8sF5dXdQ2tAWkV0e66628cXXwWbaLBNZ4N0MgpBkRYEG4sEibQq9ZempSUQ497NDusdUMdmJLFHZDUcgZxxLFHnWwRACsNwgrUzTWWz6nxBjMnwu0sn2RCCOC2yriTkJFDlSZAFm23/h6ARV1DDGQdKwIEGWg+mfmB6xsskF4Qum+qqyrALH6ZlcsGB7ShWINvy8uTdclw9lKjNGzcwCpqCEF2ukuluU5XHm4S8rJ/Krl8WnD/x+fjcnx9Xh5fX5YnsBMNngFAI2Pt6WU5PAlsAwgHlhvyRdq7aoChEsN8vRZolzsktvT2aVnIODFKk+9nHO24iQy2rPkX3wc+TvCwsB1gFVXS2AzZBLdr59/NQMzIEZtn6MTZHqURQZj8IU1wDvCEFiROQEX3h9t+KwbdJXXx0xLEJRlSwFOAW8Li3XVd2ejINoTFIbuTDr808fTzZFPrvvH/YU/69wRQ3GFYZXguUWXJpc4wgSZu8JGqCnfgpu8RAlkxVDQnArd1XsH2vr4enRiaScUphq3rd4l6gKiptQlfQr6WPlOgCcDmGaQHoN0GKz3uDSQF9OA8VpCd2Wxgx6NnVv06MT0D7FRyYOzFNJ4MOgXAOVOZbB3lgoZ1zZZeB/wzlqlzyHqnCaK3IEM9bzS+2IFNT1LnV9gmpaOm5CPXuddRxQWxSTnXHLynO7MAOTGMWwnzNOIK82junQTtOZcqcI38xeqcTUfpZn/uPbuev/ciY653/03wpEGIMqFb3UQDkucCxexX/b3BrgZzwoL70X31Tccf1nk0AKYTHaYaMP5Qoc7e81ciyeBx9LW9HzInEzDSmovkx7R+dqTOjPOMW+d+zMurumownCuR7fg1djx2fX5Okov8PK/7vv9UY0VX1WBb2PHxV4KL/WC17IEu772F95EKBWW5qjKCc+TKsi3Ik/vP7yMPlD0iRnI34OLvdSS4MqDZln3P+0BhdJXXz3H62tUs74J450ci65b++vig3Fts+Vzjfwy41s0z1yBrrp84QPMwwElL4+R1875kTpzUCV4y/HySWGaiYp65Gz5kYiReZ8hsZrTn+todzbU055pr6Q+ZY739DK2fFeqnbePnkWu2OnnqCfburc/b2B5975yi48JxI7nG9vN4Fu9gfFwbvqVKVGEc/q//8b9+QykeZA9SdogPUcbHxtfe0JbtEMednQdNXtemcvliAZzKAL9Ce81lpixrHJ0SE4RKR6hF6Gtgi2KOkiIZ0GY0yaHCiOFBA/YhY0l3yFZc36IOJI0jMp1QjsfgXwE5SlOQ5aKmXLH5PlmDRywEBJUM+Nn5TayEBHnQh4EDJ70wlY2BBRQdsQApWki6jxUwWQ5VG6dtN8uI9vqRWI6LwDJglFhZ0MsSsAZ2AcEOlDARdIRI/7FKRcUuQ+AExo261AFc40I0YyGlm1kX0i/BfIuNqEykdOH4aOyeCWaJgu4AawBVVIarwDCsSQIWBHFfq4nFZDRq/Tu7HGDF6ynZ/joQvV6mMaIjU4GtnNGM+xZUCxDHYMDbN8xHn0F6VvsgXHPZBc4eB0QEmKXrNgNUzEhRZpPlTVlkykTZUTTAA7LgDHYBXKVBxRtBKm6zGFV3oI3gNQ0kQCdncV89xpzD0eGTz1hj1lR1rGGyvoh82djbMWLXy2jkpXkEnRsxI2NZkz1OJjnRVYAqjN2XL7+oy5pLwghkku0a7UFdex5ygONSYkpzbMAcQFicxWS4a67LOIrBQbvj7p0CHFHufbk8O6glqO9ATqXdKocH2wj/ArgS3GdApRVYn12g3ijN8gFRDDRndeKkai+KqWgXWPthBHByiAb/y45fZeCSvWdnXunzSJcssIIPKRISdNN4pcTnr2hL8XuCPWZc8f6sRWbkRkkGgKRkR0mIHtfRe1SijdfgX4BhrOk00EmWMfYsDR4mI/ENz4axt40V01Llgjpvuqy7u1u+EKAhC4JwgF6rpgfWoeTftFBTio3XpFMqz49CTbTot/pJtZZRo0VwV+w0MbIEJLGpziWYoFc6phDgBiDg2vL+NHCmverOn2ZQCFxLciKMz9aIAktR96pAGcG9rpH7oNgYkxfoSvr8+KQyKWfc44sKAGnNuGjVpQkExfKpTSTbXkiGWTpatyrr5FkMzbp0a5w+UTkzxf8qtiSYxsfHx+XwBIAN3UhVegoQjay1YqhZZ+0ZrDd3DAXA9qxGDNFd4/rAF6AndwHleiBGAkAEw2CHrpIea7dPW3Qy1cI2i5/k16f8swAeAWrYAukuqwCsGZu2GBtygsEp66eVjtoOQCXbPYL7AmV0Xu6Da/rbDIzlTNrpjyZYWF074JrGww8KYJYMQzF/0omRZZ7UvNNSyxdtpIGGCRYS/GYxSbqGm20aYM3gD/dImq543bd2rsC0sIuyhdGxVZUSAtdeXg46P4r9FXAzGjENPnItx5bXVGtt6wwaLHYnwXJW8dwfgNYMVDP+M+CIbSjfdyxFfVbuKxq80+NXsiGBASVRiOibTeyu2Zy7AYSsgnI2x8rfqS5scEugIm3mptwo72fizLq//PxNKViCb57ltr5SiNF6n8C79CDdpGwV9GuvpvHT6lzLfQdk4xqTnZM+8q4RqnM7f+7Oee13xP/RvOhOA34KPOhnkrk4jcTWcaHA2OnTrK3O/D8lyYQf9efOIHte8+zcrmKrU3Ct10HGaX+8Vne2qXbJ305E7OsjY2POTodsre0L48Ho6tn/iC9obhIvqWcuGMC38ePnmLGXfl5rSyk23ZTBp/Qt4FpY8WUjDPJlvyTpHVay591bqbVtA+AZXMs5mqD+R7Ox2sc762+7vjiOA1yjBzHYzBjO2Nn53nmdJOcYl9PAuxpmgGs549S8SH7KBEp6X2z2zKr78/buz4AwBllPGXLv7C6PFdfcAIh6nfW+y976aXCtAJhC2JuEkdVq9u0EYWOLt11XV+cD7n/IOE25nL8LuKbdMHbVyoDtjOc5cG1M6zzrdtfUBlyba+1nwDWN28YOew5+FlzLWXWyf3Qg1lJbgWtgrt3eXS9XN5cSl6fQupg3paU0FgUcEYrJRnw7DB0HjGHVdCYM0YHEoeEAAmBK9hqBr77UTZOfHcH5laG0g2VNnARLKgHK4WSwBE8/ki5xRlSCqEWdEkX84v7unuLPyWrSEXFL7+jLlZPkDoaYmCt0PbsA4AbWzQ2DJ2UGFcCSqcZS2y4FSvdF3KKCSh36crbbkQOoou6eTVGf7KQEkDqY9UwPhwPHkWAhykkvr7kOUBKG0jAEvlgCuFd2pbxOqamCIQbGBBQR+KJ7rMC1sAmOx0Otq4CVAjDcNcndVdP5M6j785PGm0Fr9PtYLonnU/AVAE3dIK0XxGewpt0Q+JehV7CqbPAnrilO+9j4ZZB8SJcTkkxhCT3rscIWSqt2vL66jsUH2FD8tamstZLD04dBtMsQzIqlJwYL9k70Vfh7l1VSfN7jlM6f1fAgOn3W0StwDfu0dH9S5iaxX3xGDjp1zNW1iZ4myy+XJOkkBwDpQNlZE+rXjcNnshmybgNQYU/c3H1ebm4EzNKmBNDz/hY4pZI6gB8ADf7BP/gPOJZs8GEdL4xJAMBkeGknDHoAqphltLMUJYFsnNcTpzHOm3Ulw1Yiy+oTwDWJh2NNBVyLqLwacWhOBVabheWSaR56o1tbDretYY6GXNZ0gPzsR9pQX5+sOgQttrO8BgCwEcBUgU+yPGAXsjHEJzORnlfaWLwfZ1247xzAAmAz4iCbzPWjxjIMBrlsrLOG8UKTk4tF5YEoPQTzFEy/a4H0eB9u6Qkgif+O+xJII0B+BgkBuvVsCCYv2a+ZYV51OhYjN7Yl9ibaifgbwDXGPC73RfKI3SgfD6XRlsMX8y/dGSdUqklHgkmfQUOcHKCYtK9ElUIQkPJp2jpmQcWyxfPinMHgYe2IgaNAVJ0zB1DN95nlZO8br2GTAzYasQ4qyyrFWIvjRQAR4Jrtvf1Ydy1+WZ5RKvuorqEFrhlUCZArZrMYUwJ60RHUnW0NkOCMA9CF+SnWzpuBS4L/0pPMuUq9VSdweh/Qc3cgr26tKJUG45Dg2vGRICGeBddCIwWVgwJsU3fQpwLRsJYkdfDEUlJoUk3mWoA1q4CQLQOF1WV5rso+P7iTCNv9WmeKA7kkIKNPlm0R1yWAJZJQAHYSVxTzsZi0drZLC1AOV7FOOQ+jSUFeLkK+XsuKMcNSxQSVfXffC9n6DcB1GoT/HLimZ8b+NrgWWQWflZwH3nuDabpjnpwuf43+kvZawLUEkvENp30SiDObC6RxT1dgcH6GjAE7MdNfUMIGzDWULIf1O+c78RnPMK/b1oG13ZwSEZALGF3rBR7Fb+3ESs6zLZimcZyAQkcjc44CWPAoZ/f3BgJlzpVskD1NmXKzyukjbeLXBtI8AjM9zwROfIa1fs92f+QZuov1uqzRi7qSZIJyw3K0H+LgfOrAxk+Oe6f7VXfxarhlEK7G0M13BNIoaZ4mLgHY2ifo8LEAmhHU52wJEJEBXJcIOcHfUph7w+PfeQLMFN6Ca6d70kDeO+Danq3K79aAyyQunAfX2sffMkXeeawNoPghcC3O0ukDvAuuaa0HDO/ytKxBPXMnC86BqrHZtqIGOwJ6tg/cAJuBXfrR+nsl7bHfhjbzyp4M3cuUN7cuWeyDpVKqssLl/9yzAqp/S3AtTWKmL6bn1hkNf2UFJsdm5dk2Gt2TuVZnow/BWJIJXq1hHM/IAJtOV94aXIvNLcbEKbZ9dvGu7PFvDK6JUHN6NmQsakyGHyIcY11WXftbx2kD0BW7etlsEym1d5o4ks9aAVID9ynI+jcC16aNmqWgq99XQm7ugt7jW2D5BFgbtuaPAtc2CaX1/o5XE9u+LBf/9//0528UewVzbWScVQqlr8zdZKBQnN7ORQFSYH0hK+6ytTysBK8XdV6zgDGdd+tw4XUsq6tOTXa6hk5OHAWx1lKylYFNBrZRdz2iMg6VXDVlHwG/WEdv6nRKofbL5eYWQvgCp6SF88ySRhpPdk+FULucwhsGjdKJosNE3QxlDfHiW4iumzUS5hrBgiopVAASHbBkReEwYfwEZkUjow9XBk8Ut1dgKaDNtH5raqlxgxhNCFaiRYQRCZvk5galrHBIJdiPjqEalzfqDoFph68q1WGZkZxTzWv0vQJw4j4EzLJFuT36tzfrD7lbZChQDKjdhTUliConA3NGpXbU4kApo4NoPK+AiJQZyjHGvE3UvsDQOKszg0NGne69su4EKlTOMYV22+m5IOOFz10Zc5VqVaFIaaOli6nWHvYDGUgAZF1GKc0NdWjVnLgs2Wwk3YvWaNrG896s1SZwTQ4vDwWzBEv748UBPzeZMk8J4NX0aHRA5TZxsM71udU9/MQ9Eac1nyUWlaxVHPyUvvz6658tX778yn3w+HhkmTX1xtytVeCaACrYEOyP3//u95yTJ3QhxnOZuRYwJ0wmdtr0Prom2NTs2jgAAsqiW5USuOEb1AAAIABJREFU0BbQnXYpItPFqHWWn5pNzOo184+6Wy7rFfCl4KGalQzNO4JrZsRl+eXQzEEecA3/X2CxS7mly+drWNOLrLRxuM11LmuX8r8plNygK9Ywbdk4pJs3tCyfIqvDdaMoXMkUi/qHdWxgLe37oIGIzwQIkr3KZ6K2ogDSlCQBxBew7kBwCJpnXOY4cd1dXi5P7vgJo0XrA/0t7C03+ghDh+Aa7DbAW1zH3ZURL+LZ8R6sSe5LAKSRQWDixKevmSYd5MwysNapoY31OAWUQwlngNCA0DxHAa5BizBr1v7BLHELwMaA3+w1gqludEDNQ+qTpkOvGgL0XtS5qC6b2uP8ckfmF7PWUBoKYC2JDDjVBLpfoUmkFcExLnDNnYqFqnKuQdSD/pkYmurEKF0/AbhJTIkhKwddNsyNMgwesQMtnA/q+MF/eFoOh+NyAMAGcO0JupLWVnOX0CNAXLzWXSVRCoovATkuo/QSJlONrDX7DJbYFUMK5cwShneho/a3E1Z7nvgpwJbOmtJOS3AX8XyVV8rGp3lD/BwFLeMqvm6Ced7jhrnGYC4lI+lYXskflC20Zqg+xyBdJctnaejeExpck8vWgA/PUvL87JcYYHdeWyYjwWBrgWFOnp/7ngNMDOjYAWqXQL4HrqXLtPzFBH26T8kmKCnJtc1OoXmdNf6swaZ5tD8RBt4KHGgHPvZoPV/6e/vE8nN0ZtsnHAmpXhfrkswtsMX/p8Nqez58GNqjSBbRninl0EFW644FXNP9uWFASusGoyTBc8ayWTuWaCCwRgfDXBMllOq+t8yAEcBU4DCX2QgYOV4G18J01P5D8wGNZYNiJrwUSCHbS+Aftr4qAbQu+Tz8crmUKyJmMD/BNT1PA0/yO7vzaAW+otlVMkj+vn0LUxiycraBYYVf5RD058zgdgV+crwqtPXLfgSx7O3rukKBrrkffTegPwC8BqhOAbbts01woq606cLH9+wE7JMRmDUTkLN9dMdAYc5XkjFj49TQClCZftD5MWsbHEmklHd3pUSDa2Gzd9meqm1SgWQQbDyrjszeM2twbZwZlljK+NXr7MN8BFzjTNpHnCDtuRXBdW3mGvyOxKfz9SkTn+sySeu5brf+2xo40xpTx/n1utfr5vpsthFtxKoRSbbAGlBtG2jAcyeJ8O6u2GGube9/BcChA7u1ld/73NXfxtrPA5c/4etv7VMAfMU2Z9jGWcABNwuHmDaz70RuRmzWKWBbAJsn/LdiruVMrDUb8xA/88zAjpPZpmtHPmGPtTbOpt8KXCv0G7HU//M//7M3adGolANDnVKgOO4ZhFDxMdgUB2XmXIE5GWFgBoB5wiBLwAHfC3aIhaGFBSj4z6bBogHwkHIulvyw7Ccu70TtHSznsysQsijsswCH9aKN06GAVeWorfXEa0Ow/PZWnU/B2CLDDfovj+7QeUHQiZpvAOIsqq6g35n+GImLCzLXQHOHc3x//5kgHoAt/INhEghpEX87AdRTgoP4hKz9g8YuwYufNwFTxPf1PC18PAEhOQGzxbuCMQmtIyBSB0ExZaCXIyYcnpOlsijFMtMP95uMu9hqAtH0Zf2i+jkOPg4VMGcCDmp1CwRyRtRzpcAk7EWxNLQeAND0WEXLSQCLDDWATnzfspQmIFSL0UE9Qc1yphSQRWg2z4P3cG2jYyYALet+EGBimRbYiwG3xBgjYFxZs4vl6RHNJFq/DwEyxhSNJjDPeK1KebE2XG4xwDUECw2sKXgo4MXBAPZiWG9yyUNl0MHZZY0oXRW4VqUUZvZEN7D1c9qxoOadMyfaK+mCGYCky1MwNr/+7s+WX375HeeHzMmH7+6uJw1DddeVdhnZTTc37HaLEhAyLAGyYp2ifMdgU5iwK3DN7Mw6mQvwV6mOyvGsB+T5TVY/mkI47Cl6TTsWyjrKHK3n5YR0EglcGwYsbN3EyPQBFxYWDgCW2xMM3nYQ01qHjRRLWHqSYd61kxK6h4Pcjb7KiUObjNt4XXcXNKMBV3ZJsNb2wJSUtSCYw1JRl4UKUJXeZcYqNJw3tdjjh0TfrFiGFoLH8yXw7mYnKelcl7a2LXH47SCJ4BqDVjGEWfrIs0ZJBgxiyhmjv8bMqU87gU5KXKiDqpIbQk/NbvO2UTLGrLk6xKL1lEyu5pUsPwPWZDFeAlCUBuEE18hcu7q2XRWDLXTylEsLfFdyQYw2l5FTX04ah8Umt7i6NNga6OZ8855x9ki77pnjpMYsr7A5OC+Q0PL943oAHMEwHYVZLr31mWkdTT4TkkoX6Jr9AqkyjbDZtVg7ssMWcx8aOTr7BP6l0yFZhWSrXy5PKP1Eg4KHh+XhIHANLLTHR7AQn5bvx+NyeETJKHTYsB4A2iDxgfUAkAylYhYVpwMJKCj9qvRdoNoi7TVrb4CDWopMCf7PZGhXDrb6VbS4fkon7dhpewlcU5OeKYov1mEAE07ZAPYCRFaH0ABtAde8LtNFN4sJ1QHlOKsSWB9txqdppxOjr6OxlrrveZ1dL75OPVP2SLBIgUvDWaf/A7sgJqGG1MyPtjzVDTz3zUYAtXO1FzGUPMdcRh3pj4BRtDEFrknjjnvF4BobVbnsmnaPgKeB35yZBLY8Xp7/Io24PKoHyxrEM4GHhAwTjC9surS1z7zXAIKxvSNgat9NV5mMEb23S7+1XKavkaCywdUARtJDkh+T8vgJGE7GN+yGAu74aGDmd/k87ytAwdBjmv4V93+ijA2mkcA/3yO7EU9f95Xu5YNtFlmN0r3CXtcZEl9G9t6n8izjs85lgWDjfNT8dskfoU3GM25G5fK9CnptH2TzbMaHdMcsH9oH15yMKBZpwGzTAUJ3rXWYQymgiQ+Ok1370V8EhNqn9WgNdhXNKctvvT/6eBz3P+ZgdVceuwmHzXWTNdOgUM7gthmch5LNaYsl8kXsS34fcO19MPJH4Bo/1Wt9AhxJgpSRHeD8XC8FrvE8D1u3K0tgwxPnKSZJjNwdcov2/NFp/uDrVuCa/dgJ8FQM5VjLN0esYFYYFNg+7OcWnKLclO3xnMO2CadraAuuFRuS+3bdyCBHSjrDbxm67w3J6ly3H30OXIvf/NPgGtZHI++63Q0B5By4tpWRmHa0fIgkTwyW5vm3IOuPwLXcV2KashQ/Yq3ZJm7zhZmXra3YzgefafgIH1vCndiY9rbHdQ3U5oD4rcC1hP60WP/vv/nnb0eUyTxbAJklKmLlMGgEqy2i2qbQ4+BFtzw8QLSAMCoKeFR2wtKuLJ5LACA3y82dmgaQgeOsEAA7BNgEKpDdZicuddSMMxY0PeK3XpUttujAlGUlj8+j/FBU/Tj6s4tlyqFSqol7ZZBPgO1OCD4z6QBA5OjcAHi7u1vu7j+zLJSgC0CpwXpCphy/R7dP/IR7+uXLL+woqFIoOQTqHKoAL6w1Vq6SmYbSpWPrAa3S240687ouF4HRwj8Fm10qW8Gw5yIbBk7g4fittdIQ7fA10kADgELdNqPc6YDI/VPtx9MkwgdFW44qSwDLLEwIOUOtNeZjetVEIyg5WHNlxMyIwfMKGIRGnpxXrsHrKzrLnTlvh6WNvrd8Mkx+1giWZ14CDJSBsRMMcI3ggRlvZNix09gnBqqaCzmDtV49z2CKYApZ1oX7dvc+zjGCXIvp817HeiXwaQbT82uYimK05T5xHwIZpFcXfadLsEEY8yKQ1vq9JvNKzUkIzpoZSvDEoHEYQHEctB7EhMQ6VbdD2YY44SlhViD5abm7/8I9gjVEzb90KcRe5/Nbuwh77vaWjB6Wh1NPTmMFMB52IXpdBCjt4KSpBLo7RqRYhrnp1mrsoXI8/GvgtTVOGLSBTRvtHgcgzEFS30tgQOxYmEoVePiwqfcbHJcDKOZaWCrbwxDX7nHzMWLqfcDbJC3ULbbLyFVv1Aez9mR5+it2GxtLRFssQDbtur60SATCsukLXmtwjewPOq0CkzEn0qW7UrBuJ1D6VeuSofIhatt10J+9xT1TLAo50s3IVdMKPirOBXNmwFwjQAPdreORoDf2JQNHs7ZU4i5ds9gElTZKrzDgdPZRHPaIqYfZt3V8VsxtjwvODJV6A6xyEwfskZSsUW8rnXalQQcgOYQTrS1o3QlsobaaX59S7gC2xH4TyJWO4ybLSwDykmzQdHwFG5TJHGjQIelFm6AOllfWE3w8HtT5VAZfjCnaH609/NO6FBj2BqYZGG8Eyrw2ncH3oUFbQwah9zbFonBmpkmCqJ/YKPwCE+7h+Lh8+/59eXg4LIcDQFCUiht0gxYbS0RfWMqJL1wSoBqZpqWdphSh1o+7YzpGFYstGmwA2fTFtRztoP+PunfrsWxdsoNm3qtqn9P9cwBZCNkSwuIJCawGIVtIhheesLAsJBshGV54gj+K1ZddlfdMNG4R8c01V1buczFNnc7O3JlrzTXnd4kvYsSIET8B2NopNrjmrHKYUpVILiabEiitVdpArdZYu5FxrsMa1Lmk8lauZX+tDDDtfzICPgGuJRmY59g7sYrvd6UrXqfSeQTD3ECP95jNyMhz6AoNrjnBVhHPDJi7EoHPa2htyjwUAE15gytJk+TLDxCmN66hs8psQS3qGuf4QLdf7EPET50xuO0ZrxXNpZOyHJ13YXvSfpAxCnCt9RqnHQkgWYkNP8NRIMfzqXTl1k6j8WuD0ut82emtGTQSGHZpm21fxaBRrl/MbSeE5c9ArqU5hjnD6nl2eqI5h6YPNfWbZvBT5yEb3az3rTUf1prP9ZrvNI7QeRe/jd/NhNO+n1UfK2CUsZvxRUDaJFNxjdnRc57f/RxpgmLZGzbjMLiZM3m/uex3CgwSQMi9G5B1j3lVqfh5cO0keP4wCI6H3efGvMWe45y+p6y1g0eqX817mWWhOcz5rIHYh+Gba6Ovn2SnbcUhsJZXr6ye/Hbq0p6770+Ba7PEvC4ev2sFSLMP4pPFNp8AUNYvjS3nfj8HrgV03cWCH83FZ/4mH15rkL65G6vt93oaFmTPab8J2M5zMRngdR2Afdq1BVzzOdWsxV6X+/U4mWv/fwXXal90JoqPOc+GjFXsQWya1kWfd1lf+Z5rV9wZH8G2ZP/37OwQDY6g53wm7zGH+6cWVFazXlzXHnZtb696r/5pwLUe09XGZT/i8/79gGv/01+9Pz09kEkjBoWCaXY2c3CYO8H4wOHHxvnx/TvHJAwRJe/BPFG5TRxyPujltt19BWh1W4ENAyLrjQF0CFCB0pWHhwcG5KGzR8yS+TCDVwy0S8NLzgOALpRxilkjJkgDXynDdF7fWkLsUgin9A3BkYMbAjtt0CPozZJRf6VbKILXADQSUTb7C93tWA61MaACIBBBdBzaYmPpnspuBriy5pruvYGU3oxr++ZsSlwLzy8dIjn0+FyCFGZiMHBiV9Sn7f7hB0s5e9FlAw+RXzJ1ml7dYrYRh22RWH7E7MpI0dlszy7vxDOpu6ScXjljympQy4+sHwBX2pGTgkzQjwBbC91jnqnVUmUpR+Ca76PAtWms5CS1w6rXThFTNhJwKW4BWxHgtQXhvUdXzCCpyq3QSEKsLZbAmrkmlpYCgWY/KWKk7p6BNYJO1PJrYC1jRmYfNfXAsJT+H4BJsQ5Veo3vYodeKwtNdiSYqqJjp/Mq17R/h3WbbFrKjHOfYrS6aYABU2TReTGAcbd3283tF3VWNcAX0DFsyABhYvlA79GdBsdamJprmBEFAgqYVPqBNZJuhO2osiOpy4YIrgWQKKezOztKcF2MoLAKKKyc8kNbYWlniaGLTT11whIExTZWBjbZTtsS7d/FdRjgf7M9VdYqIIuANPY151fPpdXp+qC5bkc6nR8zOosSpDJzgnuH4NpgKbjMOAAbmSKGQdXIwyDrjRhsuF6BWQaB8zppnOk5py7NPFQFrA3AzUYwTAQAMuXgYS6wxxnIi1GQUvYwSlNCRxvoMnI+f3XYFXjLpj0RI6adFfiIjtPphimdt8FmGILGKePM969fvqgEn+Bad5UV+0w8sIC8ZK7d3HB/xlYQsPL1OcYFsAHElgaL2LBiv4bxCeAr5W9xJuQos+8e9wn/m2WyKPlXGTobmkDrEew1l0oJXGU9ZbHwVOLpTqpunBFwjc0lcLZdXrI0ImWg2dO0m3atYOP0hS6FKL29JIj2DPvo0sw3PON2sT08P5Ox9nc/vgtce8Q9o3ECui+ipFeNDdAVFKOBL2LC1PsyuJYeDYGHfO5Rk8yMNZYo+7wge41/Mwg3y0LLXsxN24FwSj4Dvsg+hYWQ7zocShfP21+gtc+Yk656PstQ3h/QwF1POafCP+24Tq9VjQ1iwwU82MkdzLUJrsUaLUGxTQv9wWGwVDMggfuz4FqFzmIOImeHBhOCfgxGGMg0UVsmNUk8Pp+YTxNcw/0xEQvbOLoim9tZ48Q9UX6sk8PWOY39LXDtTmxxASu2qi7HlO0x8FHMlSq87xLJAX4JlNbZ7cvp266Sos6ZwXSJnzPno88V6xQv6yR+V9+nICUvjiV56Laro7FLfKpz4FoSSGrM4gTMFCj3OOkY6g6NU2rDN2PAdfiQA/wRACs9RN36YF5ayzJjogBTZ0sH3C0+nzNJa8eyH3Xc+voVQ6ylaFr/9gm9GpKkXgCCHXCV/yywoc6Wfp554utzXCJoAC/BdMZyYdwU47NBrulDfBiozg+un1cQ4/j9nyunzNrOvM3/5s+7slAfCU6CTjDseKyY5PS8yOat95Wxn+DB/pGPQbv1VR+Ba8vcjYYmMg+6n2L47EkQjpt4D6PMO4nRxFVirvk8+Am4Fj/ucGr/gF9OcC3NXdZxNlPVrDvaqbHGGdsMTTbOhZs2LHvZpxVf64aE+8/p8mebzzCxoh8dm3NmLVdCN4nePVD9wfjMNRQy0bz/acf/EObabwHXcO7x9T77uWN34Np+z+Xv8al5dmIcRtl+7iE+xGfBtfh1n1pen2hosLcTuW5wiCQ9epqbUb7aUv1XkvT52/+X4JoWP2dnu/i//oWYawjeyikp1pprsJORZjc5HYb3P37wWdIpSWtBHfPSBTQbDfYCzLWbWzHXpp4QGTU3ZkkhE84ysnuCTxDljxi1FoQcLgZxLOdSqQVvHIAFnG+Ca+rehM+XgymNMjkUClAlBI1OiGKpkZll4IVC+tFtYpnPNUvUCACm4UJEstEtFCWMDDjRAVUaaChVZBDrIAeDTs2mlIW61DFi91xwlncVImW6u9k8WTh5tjxfNlkCzoBrWKAUv75RiWcMQpw/AEXPTw8uBQ7CG9qyDzJnL1UuOrJrZBzIqWvNDzvcAYrMAgKIk1KQiJnjHqSphqA0ZasqBaxyj+F49mYxg8bzLlBTl9+XOwg0OqjL5+YXCGYTrjO/QAppJxC8GWUcYPpxjAmwiaGmyTSQR3H9lNyCoShmTcpEU/pM0JZlbWLXBHQqVgMRMa1T6a1p7aY8tHQYSjftneBa9Ntub+7IjCGoxHKpF04TGWgG9gpcSyCe/W5tLOFHmW+BPAITunNQSmzKyOfAhY0AuOcmHwIP0t3QoqhVIyStRe7THKCJuEBocTmLQP5d2SSmqMrk9GwBophxNzg69dC6dCBAU2vy5PoKfAS0RaQbzyhwrZuiZF7pXLk0T3usC0MCZjGAMWDTh4Oy6bJP2esCfrr0GQCJSvBhnzGfsSE5bujoRKtvx97ja0p3SWCbymCVOJFOpMtcrQvITO/rWwnuM8Dzwc6yUH5dcb+RKQw7Ys0bjmEBlWa2LQ6xAjU8M94zG4bw3sw+lZZkNzmgDSWArq6n6MaM9S5dNQNkLjdkR1L/Do+ve7QWXCUqAmR63M3iRPkamFjqWmeH1yCbJBBsn0a3x29gJHvt5UzheWGgLPteZaE4R663G2tiskSfpRgGZdL0xCzTNDuINqm0El+toWbb4W7DGliMrVmOECHTGY9I1GfyywYWLQC2NwJt+m8A2ylBDdBWuo/utMfzKWVgAMnMXsN4YT5wX63DKvF+fDYSSEx64RzgHDa4RoAN5dF43dv79uPpafvx8LD9HZhrD5BGwLyhEYY7geJ7ykHJZLQCmME1lVBO4qaZD7AvZlpK6TPMNZeKZlt7bcY5yt5ZffRz4Br2VQNm0V+TI2l5AaWAZY8NkIs563PXE1ZnEfZ1NdtRaeVkiIoD0tPcgLY7dpp5yxPqJ+CaXmKIyZ1q49RPm6U2ECAadnBc92R9tzxd7OcLQUIvxQEKBuQTKGJbyDJtBQXU23JQzX1k4LkaGaR8hzIjsbvWiTTTVqX+SeBlLjTe1zcCoPfBS3wDBVcuWLRuUsY4QbuaJIxuoWHjUlN2rJUER9XAI2NtGHqXAKpg234qtRoLrAjI0InNCSJ0jG8QJ51MRwIyCUKClrsk9Qy4dbbJriznTC+KAs+yhnC+lF9QDK4GfQefQT5zlVU2gJTmA9Kz8oqqElr42d2peAbVYna6kmK5R5ebNpeikjdZr3l5dpWkQsY9nWGEBeyeGllHgFwDeA2uqZpm+tYHbIvhnypX0Pv+zweuja5wYxznj/OzlXTf3dsRuGYTSBtCIGkCZmOs+UF27pUpXJLfK2i2snrmPf4h4JrixtjQrK4GOPKsAgOs00aA3lmJ2OQJrvl3FcuY0KF1kmvLv9AQyabVWg5otQPkz0zNp3+9B9eEo/ecTFAn8fQCmlVDvnQlNtg+9uFim6y/fgqsLStruX9UKZz/pzWSz6jZ8nh9diD24Foo2Edj8ecE12gLrdkZcC12dS1JPl2Xc37aTxBLYt2rOWtTUnk6SjXvtnmfxinPgWvZzuOj8hl1VpQPsL741A+ZduZIXib24Ji5FnutW0lCpW/sFMj3ftxV5xyt2IIBMQ4B155YohYh2BaBDbMoBysDXjt8ZOmYTSKm12hSYC0hTqpLo7nem9Rg1N/6SAaeEDRBzJ8MNDBTDGKpRlsgSoJPBpoFVqCEU4EeJ208edV3OxuZTm0IBFHmSebTOJDxXACkyAIi60yMI/xjcPf8QvBAjClpfgFgw0SB4o5/KAMFyw3sGoAsKv9Mu3aJbqcEKka6b1pi9dFDa0cI4E2Aw2blpRQhQXoWzWTwKVBINhgHgjp1Vna2tCysi4OAPppG0YYzCCP7n4xpSkNVlhJ2k8rxLraH+8ccKyoZZjnwG8cdz4KfwT6Bs6S29m7GkFbVZCyJyRO2GgP+avfe2fpmwpxmi5u0ZDCMdPvOXsaRklEdJScG6AKuiZloAGznfIn5KGYd5uL5+bEoBjKMWZRiI6UBxAnjI6WhxV5zeeiuLb00lQQccPwuAFSbuQZAwuWfAddYIkwkEl353KgDoKDXN/ZD9AoCpqrT4c3CroyDR+As3dbstOJ9YK5hf2ArpFROdsPlh460MCYBta/JQnOphJ8f90JgjSyuBoh1kL5vl+7yS5ZXWHduloCRTsk5VysdWB38mgdFkMm6AWiKLYs+jQJbr5eATDRyXd6sceqmEbbXtYaqrMf6P71v5JQFXBbbVEyhDqxQxsubLyawGIOO0bNOXJYeO5JxxGyLqi/dueh20KYmg+jDnOOjgRK4ZnHdGXiqNPR6u7q5poA0u1I+PRXDhPdt0K6YssU8bacN85r3ZZ3FAQjrgMGTmQoA19jVkQ0J0tlYJYtarxLwT4KBIvYOcvkalzcSsMMYu4xxHXuV3r2YaVtcllGaFcZmWKYYozDXsKea+XxDAC2lofhZiQ6wl7HO3MQEpc8GruPUBnSZQEIasHDdeZ2wGYOBgTh7csghjfC0Pfz4IRCEx68ddTy/wTSAaygTlY1/ctfEAHRTSLxC1+b7s5TzcntHF1eXLLK5SrrNhsFFfyAg7CtZTJgbss8wlxhv/Pfb+/b48rp9f3zcvj88bN/v77cH6KyhJBTNCqDbxfJPlZDxe5hQ0JbjuWZ9MeiuFQLiMJ7gmsEdJ2K4Rsig0vmxSE44rLOZ8X7rsmfud9tzif53ySxASoJlBMzaAaZsQ/qRBFWy6D6BzYnGJcBxcBaGKM9vn7w54xXTmi3gQFUBmUm2BuiSAuLvI8ruz4m/9Dlwzb5DmjG4jEjjF6dYflGAiSNw7RRYa3CNMoY/AdfSsZ5gcM4Vl34q8SpfKf+QpKIJZPJP4HnUCXnX5ct2kBifSQ+WMsMAAH0uRDYhFRZKIIt5O0GynDUz2FlBsWZh6V7NGHYypPa57T7Z4mnF4SzjDBLbj5H95zqCDRjrMs+ezyodoxFUwVdslk2Aq8n8mqyqjLv8q0qgLEmWds6Tom3PqBO7BealdDIMjjqXG3zJTgMDeR+4Y0yUsFF34/0/nZv9DDwGK9k67jVjcnQN7yUCbH7d/j4y1kzeuWw9ussz0FwC4bqW7i++1wKqDcAtz1LjOQBBrTWfMAWk7xPQLaNzMlAHCe8ytaO8Ne87ZK7hGp6sAEkTYOOY7T44DDaNp2zbjFumv344t0cPMn43/XKOK22P7iL7k/MTIX4mOQQ2h5CR5Ok5wGC5halpZzut9/39A9d6zU7ffAVEGY+5umGuu6mrVs/vLSt9d/0rYKzOjwZFeOZV4n0/kdnLvaeL9fVHgGuVCdrZrGnLcSe/VXONayvIzrAlue4ELQOUxZZojBsk258b+2tM1rcynTubG+3WM4DRxFA8ZT/ZRZnMdhMzt9PGz+TAyV6x3dWZMRIIO0B5sX2ufJvrqYDBXSJC45v11mvnFC9aAWZbG63V/fHh642reVEbXKOg/cuTWTZhKWXhu7Ogu3zJYW8tCInGpoyQVsllhu18YJzAvMBnIHMf+ik3rsutWC5nmvQzQBh2Uozgb7upuKpYZdZ9QhaaYIG0XaS/04dlyhSzMBVAdrYA4Bk/O7RcB9nUxoH+2u2dwTexLahh9PbGbqAAMnDasbU7A42IwF5sX7/+wmAKv0eZKxgU5VwZhGSZnxl1Wbl0ZGi4JYybTRRwKfeKRULdtid0vwtbT5TbMK5eGQQ5AAAgAElEQVRg8IQDSWNLAJKZNgSNmmUjbSgBd3gP2VJP0H6TnheyB+mm2odRsxDp6FncOSVt+MX9j4fKzAA0jTD9t2/fuBbwrADd2DnySo0MAGwG/CFY4zJQgGvTEOvAkyEOq3H4EmO8tfTjeKQkJ8Ys49KOiV5fmx/rF+VUah1Z7DpekwGvxgHLLocMHHeMYYJl30Fl3zTH0pwK3ULgTja2/g49o7DXVNKWg02OsjQBtd6pM0ZNtGuCaJn3ZBSl4YQPUFc+lVYgg6/STMx9QIkYOPye3UJr/GwfzMS8iTaaSx9h1NFVF3sUQAj2N9euS+QwXuioGEAsYIFYOnodD1QCJq8Ea9RN1WC21ybXsUXCYwuY6bE+Wcpgb29RmoqSUYNW0TqZIUaYWWbIJcDgmhrMxGI78nMEhoXZEJvYayYsFgVIHF/rIqbTrg4QzWPAtZPAwKWZBc4W1qF1kO62YaBhTYplKEctrFWHh/rIsH1zIgywk7aRzWpWFinXfdggV1cC1tDV+OlJ5c7Wtot/NA9Olbc3ABYbcERLT/afzWx4OOJ8uaZtBSijDpIucUxAw06iKgeVLqJL32uOdEao1DFgm+xr7k12EnvG4Iz3mWyMu+1Sw8m6c2Y/43xAoE9wzXpp0VbkOgcLzQ1LbnH2XWMtoEQcwJquxVVglnA6j6VDawA6GiQzUcnCNuuVzpqWkUSGMQbPT9vj/b1F4K3TZoYiGKJcuwDZPI6QCAhblrakZAACyZi5UuCNAR2WTttW1jo1yzOi54aY8DrppaGz3/v2DPaivx5fX7f755ft1weBa2hc8Pjytj2/gtV2ub24vBCAWAA6dvh0OWFE/3HrClDMEKdZVCo1DQtUAirdNe6JcQZOh1Xx2/CkHNDpXDBO7Z9l47pz68JC9sEOtmc6WjNZVsCowLiIxM9gNaV7AdeSja7gM3pMLGnVGaDg/gy4FhZr2GP+HueygZn5fNObFGMdz69yQTEDdWY0uMY1YdAvupUB3/TordFI81rNieWPRKeaz+893sw1lE67TLJ8OZdDu7dKzgPKB/j9ODsZoFiLDT9HT3cmR2Kny4Gf8x7Qc8hPcCySdBxMZPkK8iHKX7afuQQ6uyBr2v8JrtHvc5AUkAEAnkC/BKMjKei5EZtG45AzdcIXHYg4uHfFgXxz7fsgtUdgUfZDP5PlE8ZYTZ9l+mcVP/lecw2+Pp2OmRCxz+M94w1dAZiWkFmeA9zK+sT4y3dHx/KVXaQF0sHUBG+qpHqH9uyDMS/3jpttJ0/OcgOgtdfZ1EgVNdPXTAJwYPD2+3SzM0DNGst6rc/0PS82rcA1R15VamZxSA9Gayr3g7dtmGvMBpDxTFe3VCxzhrmmsrsdm8bNKE5ssC9WYEMmpUCZUU65KxvU1t1DdXP35eIJ5bMzHD+Ol+6BgGZWdpxbPuBJmf/xZ8Zv17m1gms67tMorulAPO4PwN2DT/jUr7TXtL/2ZaGZi2kjJgBU8/xByeK8Bl/P89bn8gmwFqszbp0JNcVW8/P08ym4NoGcgc/8dCzm+v5zgWuxNTn7ZTvbXmq5DjZZkWEMie8YaEfjP+enhuzvEbiGew4Ra+6pfvYmNGR+GUOPNb+u/9/GXNP4rGvnM+CaLK8Y9Sf/PNAlOa8Xi7mmDJNYMFWyWQeEWFYFTNgRDGMl7BUEIAwAawXpFmKu0DEQ5adhgkV/LI9JYIeBP0pLBZRpY8qBGzGl2SwqFQszgc0BisEhKjkDcHcnYUlcmDEs69NxnMCwHTIFUAiaKLZ+e8trIaBBIIlgFg7812/fKBqtslVoxriZADU/Lslcg/A+/qUEqoxUgsJiqwg00aLB5GMunhwHC5yIkD9+DvjwyI5qD2TGsfyTAvAW2nd5G7WJ2HUtnQl7M8c5EyjWJZcYc7LgqGGX7q8v25evX7a7u1vNawx/6YAJaIADSAYHgEUw1x4eXY4rgBUBAjbX169o8CAwh+Da6wvvAQLhAdcEZL6egGt5fm1U1/BXnf9qhGfDggKhLNAe4FH0a0UHLgqV6U43t+2dHQbxfAKK3CHXGVSU7SGoZ2BshlQyawXqllComH5a2wZSrW2kVtjaNSnfjUiz9Nb6vXKA1PxCe0idewNkVSctU6r1d2lCUfMN2ojU2QKLBmWCKnleD0+tFXUylaPCObYzQPF1M3JULq3Mu/QIMfcCVtNcICBXdKcw13wmi6IGXMNHcf0ZYMH1Aq7hhsEcZfnkjXT3tHYNvBqkYNdGdCJFJ1myNdYuws1yVACH6yiAcVkog8ZZTqTOkAHnxRIVQNM2TMmAKlUf7APZl7BXZG+ZyDKbIHObADnzoGSGwTm9QXMUVstSUiqoQ4xi2VOWX1+i4YfYO1pgYfIEPJHdjv0F8FLr3J/JfZsSqGsx1zAPj0+PHGOwdMsmuFQg9k7i7Or4yNJwlIVbt60CbTsSWedcmxxYgVtkPLmJAcE1gN0+bfDKsJapt+a9gT0b1m9ANLHboEtp/TXvKdKr3wHsqhw4AWxYJphT2KvokSLAx/q/Q/mzx0jaalfbHbuCSk4A8wBQjYCbwTXgLADZyGJj0xjtq3QbxhynO6KYbtpbAMDwGmmoDY1CN3IgSIu/oakNZB4001ozBteK/UaQTSWh+M6OotBxC0qSAzfSfg5aM47UZLTupcrsxYpVwhi8DCfgLmwrL6+op3aPz3nfBKy9gbX2tt0TXHvevj88sjQUP5OxBmBt0xc11qzNFICN6yqlj7ThsjVgi8tcGcSxQ5TOpni0gGwyDl5JKQtdOGfR0PBytCfSgv/eb26MQp28JLh8FBG8Afgc8MUlzwJ1bL9m51D7LgKh9QxgbXJNlhLBGljo9wnGtHd0vmlcEqgbR0/+UWtkYbHopllNeRLInQPX0mghx4RXHru1OgHF+4lMR78+wsKyx/IryKi/TAdvnZOR8rhhN909uGZmL4EuNOfphlzxFQKu8Qy0cPfTE84nl3VZziJ2enH8Z6nLKOMP861s+9B/yftrLdg/PmStKbquJO4MSFVqbg1hnB8BjJlUBntVPleVsZuxkWDdMIaSj05YzQB9D5qIBdQyDpW02TNNBpCxD3z2QM9RQF5eWoC1AIR+vmp+Zb+KSQEDK3rW7hQYLebaA1n8Pjtgu9nkhgn7bMr+sVlrGqO+394349VVGTOfezlbq/LglOGjvWV7DptWtkAbbu65uWdjz4QyNKBD330yWhKgD53k3HvjTGvyWM9RmTZL96wlx/NZ43PPe9W45cj2tcYaWfhoaZBn0De+cuxb3e+YK/qWLpNMMJi9G4KG1u6Kp2Uvzfnb/9xx+zpfZUR34FGtj1H2Sb/P7LY9aFDBaw+x4uIkJLQhW1crAkHx9Wgfeub/fYJr81mO9rVctF5PvdZOQU3OofU05197juY6zFliH3ysrX7+g9dn/fPGPpr19W/LM+RQOsNcy5j8VubaBDGyd/ZrZYJr+Vl2YezZ3WMVruD4q95nS8Fxn2NhG6sk9ClTtMbiEL78yZjuy0J9/XInDzTg9uvqlc0VG3z/Kbi2kwGYyYd57djQBteOx5QWdjf3TUM6s66ilOXhoW36v//Ff41e2wZ0OpuvAA7OusoX8bAIDqBRhiBC3Txb9SO6QmJn6ROq1MlaVTDAYJKorObSf1dmbAZzAQZsqrlJoskhAxzx+uipid1DZ7XYIXYr4uhWJr3OJi5XaaPpoO5AXR0zqZ1D3bTO/KWbJh0QMzlSRobSJNlJB/uepOvrW167WRIOeJKh4wGrwwznDYIdAE4CLtSUIAfgdLx6sYj9EsdAjQzkkDEAfnygk51gWwLTANzQNALOpgCFMPr0GdrOYDkE7IRmHsZKYJjuGfeXcgUGvAQXL7a7L3e875dnlI7p8/B7MgK/3PFZBfzBwYWDKCAAn5mulwmE8Vz4jNtblfAK/OsuNWA3ZdHFmZ6HKjtlDUACguJf7r4sTpQnrtdAOmiacYVAPbp9AlYihu7AtbogafEnP5MmBgBmNP8GIZ1QFvNNQS72WwCK6KxVh1s7typlUxaWQBaAh2Q/qdkkgI2AMPWZ3MCDGlACBnGHZHm6Wy0dPuplad2kk2QcGqwXilhfiFmIOVQ3Vz+ry8kJsPs6mA+Aa7iPAHSIY9WBDM0VBGCn8yivZGelsvTOOIfplEx+7YHrlXHKbIFtn0AQiMcLGJzZYThB+6M/e1+Oo66bjn0aHzGQUL6qcQG4BJAH68IlRztgLcdQMddsG9kPr4DSbml+5Ag22OEA0wzfXHuCRrHHxVxzZ705rxSiJ/jUguG0m9YMwd5DST6AT8wzfg9WMEAxrGmA5gDTUNuIgxnstepmOfSEGqwHi+iC4PP9/T07QVJPM52pvFe0pzQW7B5nVif/G3uXc+amKAZeVXYgp5Ni989o0vJIwA8AnBIusotqXKA928Ca9xsTLfBeEVRi7h38OBWledFew3rF2uc+wFggqWHmNgE1d/qEvpq6YAtYU9MevB9MZ5VqzvOGpe9xsLMXDIhxbxggJqODHWDdhdOMbdlzNS5IENqME4H+HFOCc7A3GgeBbkpokdE2HHoFdw7m4iQtjD7YmS71FiAIEFqMPQSRDTRfbo8vKPV8oYbaAzqDvrzw+wNAU7DZCLbh+9v2DADubdse3wDEAWiDOL7WLFlng+1E34C2w6WIHK9ph90JVF4a//TmLohkYsFG2XiE6TO7ki1Omf0P2t6UIVpsX7p8ZrAB5HGpjJxb37u7IGo9NbAmRrqzo9Z+5TmXJEo1AGm2SPEt7CxzrVcE3WWZLKVFV/HKUHYwFzZuByx60TlwTUzxaT2dhAgoUhZYAIi6hWKfMVtVIB/n0eW8SnQmEpAPpBIs+VOyv9Jcw/7imeEOmAzXnKALi4w+pv0fdszFXgGwkkYHBoW5kjxemYsAB8VS9n1VbFLlNPbXSrNMr4gPdnMLvwjrP2fkSNQ4cSefRGWEsQWVPPE5pjM1um5iE6sag5+W3HMlk/HbCrbS/Tp7X05OudV5bdZ3zpQZiTVj2kmdUXJ/coj6nGRC2v8SpCy+b+6xAOXBJlNkY2Bc3auTgCsgip/jhlatVGzYqe+zgiTOi/3jqU9adzlZVF06pEqBPMgqNVNjN9kkkRCxL87koP/RBuRiFek6oVd/yz7ogFfmt9eQxlM+VF27NF/nWmugkPqq9u+Zbtk5P3uwBv8dPWSNW6/dPHeqcFQpY+3W6jDcnXJ7HTQLNSWX5XMkAZShriczcDOAAY6hz6UJUIQNuATGfK2bbQSUngBgBfrDMEY7jffQYJvsU3eg3Y9ZJcxz/dFZmPvRyGnWAc9ovjbJm37IPdwxluAYmT/ux6zFAhGQZA+zdgcszDU89zV+ZnXUMAQ/AzN1RsluTfvTYMoYh5FI7v3WQNM8/2LD+Pk8vMb+2DH95j3u42l+TubQ8fsc6TnvLyPhMH+/Xj/PueIOubsJ6gnbiM9VhqNB9zSOGQDWfh1mHOY972MdI/gFrJ38fYcf1b2eWXJ1D7VQ+4qzOmVh3B5cK3sj4NrRutNeWp9uyQ04qZgp1/rOXu73JYEkv/8UYNyv43qOA+JzXdWuMnEc/O///B//i3dk+nAOi7nW9F6WpRW4BtoowDWAUQ2uxVLTOXBwGUZGWHAF/JgpFoBEGjgyMgxcCWZZl4wOoQx7FpxQVqOtzmLooc0Ego5YlJS1dUu3IsaXU5MAYRMIJAFWN0qgIyNwLQDVNNxk4dzcGFwyu4md7JRpTRkTr+kAHWNGll0AMB+6fC4GN9a4sbMOsXuATio1ab2pgEQsbRolo9NISdtN4B5YFAhYCaJB0P5agfHjg9huCEbFdFMQJGCq6js4LwpI4ZxCZ06vQ5AcIC2NCXAP1FFCG/pLMPe+kM0CDgM+C18sMby73b58ueP78Xo0r7i4dOB6faOyYnS9vFbzCwEY0NG7JLCrJhZy6OMQM6AYrbIDsFWmsxxxOVFileD6el69zqyL6DwtFFwHptwbYL44SHeJsECNuf6b+RJwDXsjwb0AyHRTUokhAUwwbdgFUMBYNPno4Bh8DUDHwNiHfe1Rgm0KbPGPoAK62Ro4BjDEII4ZUwXYDYzgfWrcsYBrZFa9WKx8gGsGXlJCQOaKGZZ4OAROamZhVmSEWl/B/pM2HUCKKhctdo3KgCO4X50fR9AQw3eFks+yORfLoZgOjQTHw6hLV6Ohb7SCsM7am3mJ9Y+1JyfiQqwlN9OInl1YUAy2dxnkeTgEGFQA3Vl4lYi2I5y9nAOLh4NLLnIPM7YtJlG0AEtgFjsvAvyeV4CRAGMd0PX+cNY1pUNPz2Zaqcsw1juCU9gr6K0hIcGGDxcInJV8KUCnfAIDB9QU02eC+QvbgT2dTrC4Jlu6Q+PRXT4JshlUYMk/AFkAni5HJUCWZ3CQjmvy+g8P2z1sG9i67sY8wfDSuSwgO0LddoCpUze688XBM7hMZloBzDcbOoByraX8EzaugF0BbOoSqu6fANhublSarTPHZdO8huQV6AoMMJAlN2bFsrlB/kabYQ06J0yKQYuAJ80NyA4dzRsIsMmmxHaFNSfQqgPMcr49rwU0+r6ZFPL1uU9QZm6GbNjoPLcIlL9ab23bHl5ft4dnA2woMQYIA9DfzQ2eqMUGcA26bPq99NZaH81x+LhfB7CJW4YPRnDWrB7prMn/JmRrpiCDtQr4O0lYAZtrGHNuwNVAXofdXqvhi3VHDcQGrBFI7HYKZjcLjNNaAygn30wBHe6F+yZMqYBrNBDN2rHbaAasZQbK2zQDPeBaQCyfB1x7O623sGI+AtfCocj4F8NGK1quue8Bf4P9SNojWmzs7przt+h0imzyeNPlxRjj3BC4Zn3MnCnUN33ibLfvpuYq9GFdMh7bWkHkRdg5TqwO1mEoMD0XSdt4jjiH8ltm0gd6jnhP/KKcPVwzTsIwQPC4x/Zn7ZWjP/TaArApgZ0mBTpHZEOyOR2YGTTA2pKPKX8CP8f33rM6GvjRtQLApHlEgIZuqDT8xHExlsY7oRXbke/0YRZww4GSJSXC5smHl3QG2ej6SiMpPYfLfv38FZjSRoQd6eSnP1jli0ouaT0oTgggmXFYnhN/P6oHCqPE7DvNa5d64oyawbPISg72DKww9krydwD3M2BLF8XY3nzXPGkNyg9qkFB+QWRg0vRNz5r3Tf9kmMq6VuIqBf0CtebzFIjr2Ef+qMgFR+DTTNwU0zKYw0D8ZrDP64xoGj9m7vI0kmIZ+zPzG/DqgImyzEs5VGtjiQ7KdUc5K2XevA9NlQszNPg1qwAO2J0FIIAckAcT7bFs/5yL/My1vaIKRy/7Tb9bznayvsVY3QML+3XCCpQACGFLeX+de2+uwbjG3ZT3a6lkoMY98B4rKzQ60NbcjmYGAUmEutZYnK7FIziph26Ca3Ov7K8ji/rxv2U8BmjXO3EtedReKzOpfTTYXskmB1jef/q58V/u1ONTrLVz62rc77mXnIB7cQp8Yyu4lqTQ8Zhpb4SxPuZjzqXjwP6rtN4nmFZ7xjZF63z9TIHd3ne7Px6NYVh+vRfW63USRjIsnN//7b/7T98BdkD/qjtqvi8bLdnwBAIBYpbA1AFoP2QzMrpcUwy1cjhYlqbDgWwAlgQqGMPhcH8vjS46IEVhHFkdPYLHKCBbspF6QLLkzOahwYNhGBTzOwrrj/Iyd3yk+PR1tKhak0AC79cCfSojK6dSelPu0ImSUWu/kJHlA3QJQs0KiL5EQBfMw9PjfbHD5LCo7BP/wCwBK0ilfRL+hrB2QD+OCtlB6GCqwD3NGcDYIrBGcO1ZAr8G1+aiTFAPcEHMNQTEAj4fHgSu4bo9nyrvzO8AhAHIwxiCuYbPZPbZbDxcF4L/APqyzukwGZUHqwn/QYaVwTU8Q3WI5dwCLLpkUA0HVB1d3XhiMPnENhQDkI61AdZiytjpzbjRoCKoc7APAIoiyGna4fJjdQ11WZE1mNJwAuOHeVQ3XXVFEmNE7NA0f9BnqawFcyKhcmWzBSRnH40GCHWQjYAZz+CSZDpb1sHg+rDGRXTNsDaaOaW1EsaZupL1s3IdYX8MKn9K49qpf6tGDlijz9BwdDevgO4BB/C8ZEWho+jVdQGL0q1TsMCmFliTaLBAAebcowDglIzfff3Ce1XQsYqFJuCh/twBoyprXQypffnG5fb16zcBUVWeLucjrAm8v5i5AceT2Rz0bLyunV84XLJT2ifRBOpSlHZY7SgPZhBLe81K1IHRwJwyobJ5AflYqEfHE2zGm+0SewNzP5IUOeSroJ/l4GgmIwZkxW14NjdloL5aui/SUdL47bXjlGjI+ldZXzRmUpqFO6Ze2vNzs80M/ERrigkDly4DgONXNSlQh0/YMtiBBwL5T/xZwKd11QIupXMmdTw87tzDdWxWsKzsfZ/KZK4RXMNZZWYzy0PFCk0pKMA1Amo8C9QlFGA+wYEbJBjM+PKHEpxJ4Gx9QDZeIIgmJiH3cXTZXszEK9usbsIC2QE8iqkl5q8AONlx/XfGJIAH1pyAdjiyDZ0Uc81DwG8cDzS8AJPdIKGD39gI6sSRNem950CYjQwwD9uFmhi8vpG5BgANYBqYa/p62x5f/TO7iar8E/MctlMAwNxS+XTpIDmcKfnh7hjqGOzdjZX4n2BGF1PIJWc7p5brQAMgRisbWABIvNhQqpgYMKCUwKCAtGYRh2kUULVsl96foJl72bqJ9HuKqendGM3E6pKm/Re9wTiNuFvda5hrrTcSOxONy+kq4l7OgmuZ5CQ5yRrUu8Mu1Si14wpGv2BX8p/NOjRQyuTWmKxcn9UKzfzRWANcczm1xy4sFklc6N+U+EgAuT9HGEReWIcteruWEAmzWYGd1nrOE603A0sEV9P8qzvTRz5CjKFuUlDSBLl3328S2nMO4ovU2TGDeTtJbJpgBmTuSwCHzo40vyHAaT8xnTwrrp+BxbCBuRfZJe37Xp8z/Etw2ACV/J21tOajoG+JexKY6Ary/Yu9NpsV5GQyM8kBaQWnFTMYcLYPwbHelUxmvPLMWTOtv5ZTcj9D478L9GxwLYzEBMKxURnylDMua2SwpbypPJYGdwIkJnbIeA1iQ19vD5SMMRvzfhIge+xzKEa3OoDYOgqeozQ0YInyChjQDh2wkGbDgwmgrLaowTXO02iQFCZZfEwu06y7arCQtbiOxTlwLftu3kNsf/ZWwI5Ziq0YNZ2Fh4bmDqyi723/77eBaw26HM+XbfBP53V9XfalrLXu6Givll+608qrfb5bt3XdHWsMwNq063h/AH+Veve/jPuMmVdG+QqOZO7rMP5gu370pz24lmfcjzukJX72L+MQm5L4NhZl2p5puwotmsDaYNVNZnXuqz7jZzelRe4C3Q9A25+Aa0fAGvfI+PzPgmv9DAHPjwf31LY0uDbX7f7nbItel1lr6+ecO6c+C67xajb0F//6n/7Dd7KMbgAYqalByjRnB9CU12QxlCjnOAx1mysoED0rBXn2aF3ikk2DwCT6ZgxCzKKCXpcALAt32yhpzo2dp5SmOlh2aR3eFxZCdGuIjCJzb+bXl69fGfhg06bTI8t5ANSwuxvAwG5xGoYOtcgYBPpujLqSMQaQ8AaloG71zoM326lp+9Go04S2DhdeC2cSIBZAKfwd44N5guOIAIlNEhD4sxRQmSk62CzvkUNB58qbk80Z7r5sX+7uyOpgmSM6d3os6wCNM+iAqYQ76eRLr4i6SdabykGOv0Vcn5p1BtcwHtRDCpBnTRSytdzQYWqbsZHB6+v2lZp10s7BOhHII3CRBxnBCTGc4DhTdNylIEK/w8pSyWOVyl5ekoUDvbo4tXg9tVpcFplnYidOBKav1jUrQ2f9hz2AZ+aW7lNzwWyi75nBvsvodKisAAo+Kyw0rgl/HsYJ98D96fJnAhxoBvGIeVTwnZLcdKJKCZkMng98pdPE6nSJSRpZSDetW4ET+EZH3bsvLv9yR0CzCEpPbpNum8CEW64tlAtWcAlD7i6xuA/MLRuJXFyVpp+AbzlqYYySHWVHbYLyLFF8f9++fEOZsAJYgWujRJfBqXTO8kwz6IoxT/BaABuDk8vty7evavBgoIeOnNkkKWcoGCKlMi55LStYjo5Fyw2yxrkCUKO1lr0/bEMYNDbUcT6zlgTIN8AmR8QZEzuhyLYLgMY+gY1Dl8cG15J9lFulDCHWH2xbdNtSths9ujguASykjaRyZ3Wu9b4bgKiyvG2juH+d4i1wzZ9LgGAye713yIRkiZcYbs/YDwSLANioayk03QiuoUQSpegAkor1kJJQdQyddo3z6GCFc2wQMSB1wH+yiFkWqjLPlIFmjFgCCkYmgTXprwVwI2B8JaAaGmxypALMy61d5tbAmkB36V7yngHoj7+J9RqWK4Az6HOhyya+MFbu+uxmPNRjc0mwggMA6ZfSs0n3Y1rZWTo9qPMFrr1vtzdsm1INWYxbqRwyXyyxli4pgDUAZ7AisKjQW2NJ6Ks6hz6yaQUaGaCj6BvZau9mb7GTK7Xl3Bl0UPm17OV95B6WZGR1Cm3dwWKuYV+jksTVJI4MeZ7WmZ3KHQNsYTsDVL25Arimks6w4GjbcYYTXMbeBzCoFgrIt6VcdGlk4LUQ4FvPYsAmjHLekPbw3E9h70eTLr6tzkGMWWuv5W8zMNz74hNcW//mygAmCFK61ywnAe7xAvUzbQqQ0dy7y9KqLPQEXIsH6f0RAHqAa5IQabZtP2834yK4O84z+mk8U/U+/Hvdnqv5C88qM+Im2AFbTVs4NHtzhAocEYjFoHnocIaxOAOQBOcEvpLkI+snMgENM+397Ao+vE6UNHVDg8FYSnAQnU4eH5wDAbbwG5KenoGfxtAA2Qig46PmbNZ7eCobxBvvG4H0/tr7QCz2T987wKmf8jle+0lAxkb19cJcafCB58tIIAms1tm6B9cquDXLqAPUrPHeMb0X7OBg0loAACAASURBVDXzHnu9K2F6WQkk3EP5SGGI1jG9F/Rv8LJWwSQH2hZwb7Jyo8kLnAGz5oo9n2SjkwGaj1jHfpIjoEb+dTcA6WZn7UspyRCws1ly5V52Wq5YI8VMHPe72JcFZfVfRuxbFUSjUyfttIlKAdcKrOZ2dyVUSRx4pXut8vkHc61m23+vYHu8X+/xmPuBs26ynqqr+wCZJxM3PrkCGoNEe2B1DM5qDfcW+w//7wIbPgmu5Vyan3jenqxjTZtL9vY60VqD0VHcnTgB9Xur6QV15nv/JQ6ff/rksMTe19wPUOmjSwRcO7eH+lzq87KAl1q3bQdkC52UCEC9A9c0/ll78hHybwEhd6DmvJcMXzqon2VEHoBrHwG7SXTljo6e58xtNdPVNs+RzMnwn0JuZm5XcnJYaV5kZa01eHZqCz+ca58py/3Xgy4btQhCF//mn/2jd4jUR0ctOiykiNqBKTF1qhi3wHYGmgYli9vIdDkM0VGCsDYO9ug/kPUjA04w5vZOGjUpu4LmipsU0DkAnTROyHiWGDNhAgKpyEhIecVC3+3sIunh20ZhfTYCYFmPQDWUM4q55jK6Aa4Jl0CnKQAacebMiGMWUZ3zwBTB9ZXhbvZG3S8zizqM8TuRonQ80DG/uth+/PhOcA1jKXBN9wogJQAXFgvGL6wRshUICKlTYw782f209IieVc5VGRc7ihk7BHLZyLhPMNPwFUZIHK04lSqhw/1cqyyUAKPKylhaaOo6rpUyRzkLCk5wHZRGIlj8xoYHYfxFN0wNEPSsYs3xNV6rymrE8XCHmckgMAADAAEBaztSAofCbguLQCWp0m7SfTYVnNVQYcUwuy1nniDTjUpO88z6HJVYAyRDcOxlJKfISxdbiOVxBI/0GqwlHEi4D4Ct0j/cNujfIXwh2w1AJ/WSWseBK4l6buq2xYyJRWH52S7dilgySu44jnbiMreYG4JrvF43M1A2XywplhwXsHgtcONVpX+0I2TGvLjZwwWvR822iyveP+5xdiQN25S6OwY7WCpq0B1MSIzn3Zfu9EtwzuBanNqAhjGwC7gWdh8Ps+Ec+uBC8450T40YPMbRboCd5t6z3EcE1/rsTwCRDDWcVB2ecow/D67pPcl6VSe1RXy5Q5TADPAZ0blV4BrYZpiwZiZpDQ72HFhFYJA9PrHUjUAQ2J7uJpuDHw0DeG4hqLOjr3JLsaLoOHJPhrlhg51yEZSTIglghxU2koAZ7ZF0bgL2J5SDzXqg6D7AFwFneP2TQSP8DWy1dBOljXOiQQCbWGDaDyov6oM2IBdA/JR6qTuq7LX2jsqZBa4ROCOQJimD6grq0mHuh3xRYF2AUwTXC8/jD80MiZB3aQ0BcAKAjiYeOEt9blbXTzPypNv4Khbf6/v2+CyWGAFI2jE1XVFiaTKYoB1qoXRrlsU4OYQu9o1uFf8Ppf8A1wDjd+dLQT/pfqmyZKw5UfAvCawB+ANzDWkhlH2yA+yrmGoA1Aiukb0mtgN1uijeDtDQpYQVsCS2bRcztrRdhDTvoGfAOCZf2b0E1oab6lhHF1/7GdjGCKwCsCaATewefbb6kuJnne+ykyyFwdpyV9ElKeD3dfA52PneI+pOT0vCbr8JSAKsCawSC1dEMAS/DapFXiNxzVHpVsYsLLx8H+6qyq8uBcTnswJk5p7SmRXlbOkW2oG9fzdKQou5VrbTwYgTtQL7MNYCMrXfkkIKq1lJA8kqWDLCzYdSNSB7l0AOmn4PdW4HOA9DrXygaKmGGWQgSz7bkIJgww2XW4eZbsAj4xdwLcCfEkru8Gq/pudgFTiva1QAfh5cqwCfEisBOA2uXV2JsTDY2hVgjyA3fkk1mhvMtYzjUhrnsV3BqU4W9dj7fJzabYvOlZ80YGheFxtulmPYLto6CUoNzB6AawFExM6VP7YAawFTBqutz4dmYsUv6udMEiKJCjGGw4gvqRxXZeh+G7ifIGSu3ftNeHDKQjWGAtfqM4auW/mnTujGGUknT113DSqPgmXFbmowlq8kSicrsQA+g10TPFuf4QBMOQAN5nuOfk4cpbNbDMQKmxI9mUGm+ZFvyj3wx4JrBwy0jN2cQ9mFlc1KsDIJVINE2l8xeAGIfL4ePPyfC1zjR9mAu13XWeba0ZwcjcH+dXONIbU2tTRXm9zlxHPvTdCorr0D12IH+H1/Zn+wsPb3X+djwebn3/ynBtd0FowqmgHiHo1pYpFgPH8vwbVZqpsqw93D7G2Q8iqnMNrxTJiEYrrVWM4nwNpcI0mK9PePrU/NS25r2C+e6zFxw9Rd/O///T9+V1YO3S7dRQ1lOAXRtaPDAIOC5dKGaWConVsxmlx6EiowNNVubxmkUWDWpSk0jm5lLr01CIYr08CF5oOUoIMFSfclXElb6HZZnBnZv9IuYQa3wL+1+8i3b98IAlXp5a0E2wO2CPhpiDKHakrTUnZF8V5nRunMuRMQghsCTW5q0FMoUKxBCfwcphbYI9BFe6gSOHQmxXVwX/incsnWyKMBd8CohgUtbK1yJgts39zwvQxMEbRZ5FugmEvB4FG5HC1ZW7xfnUnRHGF2rUxTCc05xgqvZeMLdBW0PpnYZ3IOCPLYuUGZaNZfyibxLGKuyTlkSZSdt5SJAlxj8I9x+fqVF5a2Cthhcm7KiXV5VzrtMfCBk2kNHVw7r9VnCujLOGJNS0PFayGgQDTXzKzTNaR1h3+574BrZNMVM8dB2EBjqAP3+k5dKoLc0Ci8veHBjOf+cf+r2WsAWwFcokRYHREJSkSA12WgdCLDdgnTwF2dVCroxhco+3SXzOkoZFzI7GSU2ZnYDiwUYISNgXJOzAHA3Wj0scyb5a4qWcF+Y7kmugDy99v2yy+/aF28at4CmKa0QgC4xj977+Y6NsiH8tjjcgq1ngPIBkiseXRp4z7zhveSWRf9R5elBKikRlMFuLFVAdfkOAdEU9nOqsvTZaErcy3B1wTgJ/CigF3P0/p9O8c1ToEzQCptv6ZemZTCYSFHJ87SLRL4BHDt+fHJDSdumfTIeBG4d3MaefkXBGbk6LfuGu0NSuFty6XLJgATZwf+sZOngQCBzmKhVQBKsFeBC14HLbUfYOuCIZvSUIDk0PFi19KAayh3R3MD2biAfbxHs75S4lTOuXa8wOJLaT4lW5+EQLogl81m4wIAbAn23fAiNr3Aa+lpBWSugK4xtQL6oimkveySc7NOYBekb2aAbTwPbay1UQGuAVj78QR2HxIRXVZIxhX/u8s/mftkMFaFkQugtAYBKRlBMgFSA1gCOm/D8iO4NthBlZXHvjVzjeCaO4YGUKsyUGivEUQLP8YpM3bMdOfLZKcdbBZrLSQEbwljluVss4A5e3P4bupzmtRW9m63XZ87rAiibyhfv9huWCoO+2cQVnwtMeEMrJFpsr0S2L6CzTJDKs1lVqdvDeRNlnPAY7DSQvXcy2n8sQPX5A80G3GW0YZ1dN6xVIIvibXpswhcC9sqTVEM5/uAj65agWucyw4k44+pcYmDieljOcIpO2Um4BG4xo90UlDsWXWSZhLY53EC7ABr0Wd6ev2+JMXELhWDLf/i77HJkuUzsofF7u2AkMlBl2qjSdT+jDgB1/zegBQ51/Zu/hEAIvBUycyUn2YdnQb4Lgt1Ui1gVIKxDmRXQE/P6X0RACWBeCWG9/paU/w+OmBDn2owebJ290Av78dfYqy50Y2BU9yRqgMCSgzGh1nRAjQmSNvndOx/ALdpk4v1NMCU+nvde7PGF+aaWcBpntBJPvkzTdhZ11fm7Qhca2BI9x8fOuDaBCEmuDbX0ATXlExr4zfXVvt+8ic/C67hTOa/HYC1X8f574z7ub8f/V4+u/ZnkmOMKXqnOpge8/4nANf2tnneW8aO+8jPnrVSvuNk+A0NPO7ZxSbu+VzrKByBa0dzN98Ve/OpcY5vvyTXf/7On92D1uycJcJrC4AXu3ys1bc201im+4CJyfkq/7tP7jWBkL007ssHLcdssMM+GgFw8I5t83FpbZWjj9L9YppOu2gcQRt+Hb+5h5JIpIzBibTNMThVe/yML7Q875+CuWZwbZaAH+2h9XM7ATDt2/FcJP2usdqD6Pv3zLPOq+Dni7wSON6jR2zCI3Dt//gf/vN3lae505G1e7iZE7RbvDDMnAjF4q5ogFP2aDpxgq3WWtu261tpmE2GlbK8cjZVRhLKvhlmZpfF7RWYuTsY5AE6U4sA6rm6rqVUkqK2JdSfbLICbzHXbqWVVsw1sz2q25OuHyp0A1LtwIF+LCBADjDuE6UgCHz+8i/+ksAY7yfOsMEfgGvUU3NZHZ4Qemt/+7d/TcdNGm7SC0v2KGABSkPxBcBL4I/E/ie4No2KwAbp2SHwfLCmnYAvC7bftAA8mTguX8S1u9SydaPCWpsC+2H/IXgAyyiOQBhhuKcwsMjeMZgXUWKsAzCb8E9AgtrNB1hUcKAGB/jCP5SN4ZoKqBXo41nDEGApHsvIoCelzqRxZmTLmqGiA1XdC1NuifFn1m6UKWguZzneCqLkGbV7wxaxttgsBeRqudi+3n2lcfj+63d2ocQ9AJRGpIP7uH/4QZ26gH24Kl9XmTw7fcno2e4U08mBtg5d62EZUBVwpTLMhLU0/O4yKofdWbmwLg2wAzxQmZGeFMwijD86phGMN/ApSgWCUpVbg7kWwI0aey7nTYdeAmnQlXHH0ewBHSTbdn3pOUZ3x3JeFZXTLrGbr3TdVKIbDaTRXbZOqz5wCa5BL9As2uq0WN0VVSqkdRLNEWdSvY5qHJ1pjqOqNa39E9AqYNs8OGnpzDQMywrrFvuCAUB0mEbmOtaxLCQy5Azg1AxAqJHLUFPWQMafyqjBqIw2Hhhr0sVTaXsB1y45jwMDR4ljwYNNwCjGPaxV/B0sMmmtmdFGlgdsMso8EZDq7wHXyNABIEvHVIAeNdnAIgVrl8kB/XeAtAfoOpq5xsQBwDWWS2teBChZl64Qiw6NeJZd4QufLR0HPZcCTq59gCi2oQHMqK3l1xZTzWXKewA6di6JHq0fnQlcR9EdHEkpSVBdMjNWTFQ3NGDQyc6hszQUDLDX7f4JTNYixZX9IQGS4+HVFlmFMMzCThsuR6/1/BLnBdYvhkd7WktA4QKBJr+0xLhpFwSQIRSjhto7SkNdxgpQjSL3Zpjl/bxPOTUB3JLUFNHmgLXm5w47EJ/HtSReuwDbYD12pcO+CjuTY+funWMoxKrkLWnery9hh8Q8z3O37poZmETaAEBqfQlcc2Ig01Bldmv2vgCCAFQpsUYQlFLEE4BtgF/VECqx/Wl3uvl8edXPwDVVE/j8q3uXUxzmWlwuagAWEOLO79aCEwjoeayoJudlh5S4HzUNmQ0NOlmHNUpwyzaae5aSAGkS4n3spAtu5/nth/xPl5AmwVvJFw9MGnPJn2igiO/LfzOZlgZgr0wsRZYjjM/4YpX0G+AaxyG21YnSnC85CybII39Cepey8Ula7jXXUq3hQnxWDTRzbR+UxbcSqG7pCvtDqTqhrSRreQesFbii8lslJroJw3yeAi3dSCxBagU/ZqHL33IJpJsR4B5RGTLP3+xbAYcpWTb4G2bbAMemXxyWtM7BZjQTpN1pTNV9myUawAzrW0nBqyYC2MfP+WEPY8Qwo4NogXkNNhuyDs44tulODsK+AufMzEoBlO2f9PMqNjkCBTrw1D1kTaUjqOLElu/gOnJjOZ0RipNMnF3Nis+H8mtOtOXqncv7cp84ZtLoitqj/lrBNT1vr+8/nrlGHyyHw/pE9V9cE6Xx1us+J9f8e57/t4BrfH8edABVZ26n7vdn953359IqAV+BGq2DY6AmzzL3dX6e79mDa1gh0wf6c4Fr+/v66N7mfmlop4Gto3UQUaX9+Jwb9+hzc9zmnt3FEgUJJrMxAMp57V4SOtOj6Vnzupu3vLdsZfz2c9P7pwDX9otst2gP11aXDiyvPh5X+wh2zH6yVX1mzMueX9vzVcVk9+Tt7/uQufZv//k/flcQoBmfQSMyYyn1E/iiEiEcIhSZ96QTXNNtFwAjQCX0aGRsryiozdIUd/3RAR5DP5QXHLlNEVoGJlXiqSfkgu9IUtpTEN4vJ0hAkpwjl1VdCFgBYIUAEA0N2LVwlAWqBC2lnBriBmJSlqhsTWVHwShhUI/Mp5hAZGa8vW1/8Rd/SRAvGzTgXJwPlhklK/P+tj0+3G9/+zd/vX39+oXvQ0lo7qE2yPs7gbX7+x/b9+/fq+EBHMOUMspRyLy0ODB+g0AWnTpT2kq2CZhMNygf00YVq6jbxCsT38Y3gtnobpoy1MmSw+kcdty875lhliaWxpfgmjP+0SwI+wvgnthazUiC6DyYa9BZUplZOsyKKRNngKCYtScQiFJYnAzAWR4R8Ksh6IxdwJ3SwMka3u3kWSaRZ2xDNxkJKUszI89aXt++/o5B2/dfm6F2c3fLgAx3BRBVTSyeuZ8wRyjTVcmgwXAH6Al08T0AZTT29ITOUhsMkf6aWEXZkwkyFICYtYrSNtsLgr/Wp1LAqfUuQOyNnWHTmY2fzUyjGxagfNrAW2j0AQEJapm5RCaAkYA0GclhfA3NHOybUXZdwWGYayirraYY7tJmR3AB62lelGEmuAZ74H0ZFidKjsheA4gUPSSX89AJcaCQOX8HSDNKobUO2+FNI5XuXtaZttiKsA+1blU+Xw6+Hcz9URG7nEAXdhN2idE92XojA2NQMsAanVg+P3TDFMCA0Vxl6GY/EKgAo9L7SWyPsPTUUZnMGugCuiyRIH6x2WSTBZxBv1LgmlN1xUSFXWF5NrtMoczxeXt08wKCafwZYBq+64sajyivHrICcj5kC6FFNx0oW/gCPgQY+VYMGlegyH1gvScLv7NvnTWhCLo52RQJ9wquiM1L4qA+YAZAlhkQs8KhFUAcgKO4c2vikf1KUC0abAk+1ZQAANYj6F9Ke/pst0UIKUR1hgYODRg49TeDLA/DXGLWqMFc1koqlniBbGaRFXvMXUDJPhvg2uu7WGwAzgpYG04lmXphormkUwfv1HxqYK/LbTXfeBZdH6BeADatf1gjreOUKgaMtK5bh4paDvY1aA9jA/GdjFL1LgyDTWxegz8A1nCscgvaljKh2BpXXQlgv4Nse5d5LgCZV5VZt0xupbOuO+cm8CxmmAFFu/Q2kZ0cWCfXVqM0heZfVW6ZUnCet9VpO36cdhZBzBpXrWeOeVjf7M8h/4TzW0B2EWxdSmVJCIBrV5fbLZNBBicHs6p8FmvpcrWP8tmAaPTX3MDq+V3gWvY2/Z800ymdXDHQmZRLg4roW9EOGHBjAyElU/E9TPdp7yO/EQmJCYRkz9Xcubx+AYF2ovVK3qnUeB/M5nmTPsA8aZhVZp0zZIJJsUnTLxd4qMRJNx1yMrI0Y/tMK3/H4HHGp87EHcMiG2sf4ijYdafAlNVVMlMNmDK2eYborM2xrEDSBj1sufgJinlGsm0vtcB9sGcy2t4u/h/Wm1iP0h2NZEyzAXXDsajW7fLAtK8p28TxCGDV+dvyWeO7LuM9tJ05Xxm/il/yLKfg2hK0FzOj7XuSp/JL9CDC7wTiVTIqjzjHZuhLdTprMJI+YrzNpA33vsqcQ1LYn09/SnAttmGOzTl+WbGSApo44eyRWppozAYRWhOOqfaGeMyb8IZPAgEe+8+CaxnDRPHZV/P7OYBtDzpNe1Vrc9y3eWtnmWta9gMyHYmGZXjmPtqNG/f8GKpl/j4CC8M+9PXaj+7Exfyoz4BrASc5TmFpTy3G3bPGXg1n42Q8Ts5rGegqk/4IDK3ziGPkpPjfS3Btv7OP2YAVwzct+GAXnf5KW+Rz+6nOmXzGZ5lr/+af/kMy16RjIccFDgiDAJYMSt8IN8LM3o26eSJwqYVT964IRuUI0oDSYVatBqtBAR4rbDWd3gAcZIqSi44uWjVDMAI4M9Z04iLszXKal9HBCeCagjgE93KirsgiQ9kXdchYailWmDTW9LXf4HpEwxLWDMq4kPXjUg1oHAHwuf0izSZcJw0SItCfsdX4WcvLXeJSmovnQKkcwDWVV74wwMV7VMJ6w7HF71BGWKVyLvvsslUdpOksivdj3PEdwNfs1BV2DUABzpvBtTx3ykYFVAlkxOeLeYLOo1o7ASfxGdGMw+hNcEHNDwKAKeOVUlcwOALK4H0YNzC4MG89LxcuPb3Z/uZv/5b3Io0kB1QpDxkln7k/uf+d/Wth+LS2j0PULb7JqrHDVKWdxXiz3kYZSgBaAgVi2NO8QPcfEFqfp/KSq+3r3S9c+/c/BKJh/6AslCAXWry/qmw7ehi4/q+//p25sN53Zh/RQWbgd6FyPzv+WauVOSqHXWK1ep8DGIBcZASgTNxAmrXKcJ9gbKRMjk8V5uob9PW27Q5diBHIAKCBTpoZktJWROMSM8lwjxbCJ+MN+xF78fqKoIme+V3lpGEQQnfu4rVA6aLh2/GLzWDHUTOdKtgKyGXwgVl2Z+KrFIIaP9L0I2xkPR+MJQxVRIVfX8S8miB0WYoqg07X4hVcw/PE1sqWlDsia5OAxkwlzAU7Bg9AZjpAuYeAOdIaUlKCewNUo2poEOyls16YH6wXiPKz46OBWexxlB9jnMikvb2l8wLAK3qEon2HNeEyGFtMtV+PEy6G7w/bLGqBuSEHAkAKEHvtki0H0Mx7AeHhw9Pj9vD4sN0/PG73aF6ADqFPYrCFsZYmByqNV6jC4fUxFHAkAHSdyyQdd/e5dg7DbDUwknl1Z1ZWypmhGEAlRR8B8bivAq69ixEcB4oH/ch+K3oRw4AgLp4BrFMy1KSthnVnpEJ6D43L8u3Z3/jc6KeWShVfoERQdxD2NQLUF0qli083JO0o8MHs3nnC4PXdOxALwKbXij1GMM3AFkaDQBfvW3/n1qwzVw8np9lswgVcM+vYLL+8M40HpNcGkA3FmQHOwqC72J4N8OnzFTQyMbYOa/m71d3V5YoEV+fPg80IABJg7TX06SJ7aHA2zKe2OepsHi2uMP+VpPP9WDAuUx6Ai0C32aB5n8A17BoBWzx7Ip4dwPIg1eshPgagmYAwM84skcVuVUMcBIwDtDSbMBpsbLTAUmdDCWWDY0dk/zpZ0pprAbBV3pmFH8CoKJn2FRpE1FkleQz6RNs9b73Ya2awsQJgBD3yg18MrjU7qAB3J5eVxBKwgjMsLDedi2DqtrzFBOq4v+0H8qymz9oAjUzFZN4J8KJvTjkPnSsJdOMj8fOtNxUQlFUnYXYtLK2MY6cd8BOSkDzrLB/SoNHQlWKVi8vWDeBJ6/e4a+IK5Hwc4Mi2DaZdQB1Pc8Y2oFmBaaXDNsuOU0adex3nVQLNBVxr5lrGNJ8X8KrPiEhZnIJrmRud1WtQx5KugCgDZOLncXn3fDRw0cn+XDuJ5KyBxF5cW8s/Xe84vtELeWZQSkV6zAI6d+7J7rIB104D+1PgNz6LyBMxRLvbPLlrxT3c8z5vajxG1cSfA1ybt0JQehfIy64KaGRMZxajjcs6doIl63WVXDh4/AUcy/r8eJiWv/JeD+z70f7jqtjN6bl9ugfU8qFHnxW7lddwXUaWxOu+XxNm5PqQ2Nsn/3bgWj5bvy7nod62B9j216s59IQEWMt6ns+ca4H9fg7IOhqLPqpsd3wT07b0aTb883Gz58Z4gmufWSLtS/0Ju4X2Qqg1r/1yjGOdHbs4gJ95kCSKPgmu9Vjn4iuQe/SReQZVJvYrykbPvTP20MW/+qt/8K4ufy0+3gAAgnIJqJO5YnYVAxCjsNnAMsCpgW9HR7o6cMIFtrEluAG0CXZMXQAxWgQA2dr3JhkTFac993ChmhdT0TUKYe1Q74fAzw2ZYPhCcEt2jZlq+i7hdP6rzEypMpmpBp0hB24uYUpW+IbaaF+3b7/8wiAUzrLYfwqMtUmlzSGjoRI9aUugMxwaGIhdhc6eabYQ4CnXwf3jPskUenkpEAvPICF+NRAIIAaGk5owiAED9obAn9NMgYz/EP32ASunWwYwpWy4rp5FGg0CNZTdwr2l2yn+lmehYzs6X3K8cWY6eMT3AteqXFWgZfTiEGReW7sLYub4l4x0j680nAL4ARguMWSXKjb7TvMxHXrZ6WTqvB4UeY0a95STdrkI3kNWjjXxOkBI11gB19BII2AR1uDVreblKcLub9S0okNRJUoKq/BMYLL9zd/8tT02l5XYKW92Ra8RgA8EdKxDFr+LbC3rhSjjr6AbJbspt5kZ+tANyABEsEImQANQOKVhI2BTGKS45AXjks6K19hnaIQAEO3CDqnLeQmuEQzS7wW6oCxApc+Zly8sC40GpDLyAZ7SBRHjlDkuZhqCEVrJy8reMFAaHeGwBjHu0psT5YK2MIkGOJ/8nQAgfHC6xnHNONsf2xlbR7PiYEtaj8POjSCK7A+zblP6h3FUll0BYa41nSj8lmxCM/eELYGtcWM2oMst7STGqRCtRPYbPCk2qEmpkstQye51wxeVbKK5gJqnpItt7IPNpwERGe3ANNjDfwd2ZhoOuHMwHVPbX1wn5aCPz49irr29EliD9hrAOeiwib0G5lq02NQhU6CdmFzePLbpAqz4v/JkYt9dajfsvtaaEyAu/+MzGnCCDlRYTPnO19ufUBIpAblO4bdNZ2qCnAQv+i5wx3fI79SQZDOGlIFKlAx/U1kq9q/OTLGhuLL13cxJ3bNLXAwyhqlDFm9q+AKuGdjgrFUEoEArANgrAvxR3ld2zmW0+PwChgyiCESDP5AyTwBr0igNuNUVqwIkDavZJdfeimMzHbSMGdeaO2XyfIQtBhCMnwGwWYwfnsjzdrE9vQFgQ1mqmJYEssZzZg3Er6ox3YNq/m+VDAfUlI5fgWu0jdqjSmaKLSVpjCQbnNw0M1Ul1K2fFhaYjiLdL1mdKKE2wKZu3H6PH4AMnGLBnHcqtW7s0ZQ3GV/MMb9L69yscQAAIABJREFUe5YS54LjLPJucD+gadYOk53W/ysXb+hsqnN6A2u4BTBWWBYPLTOyArXOszbqrnxB2nPLHOhXss9M1NkPe71UslLP28mjJGoyQmGTyaaacbQDuwKCl4xEJAVi751oztlViSX70srzdAknfREyFjXuYdHIvsq4vFpzTez/7G/vHj+/zgg11uJ13EF+f3Z00Jan1glDnxgJNoNrqSTg+JYecUsj6LwbpbMjGtE0NDRRK3AELP28MJX6w1ipZYo0J/25BSYNzbXy3ys94E7Zu7lQUtEftJTMpulBM9foCrgiZ8KRrKoxM1z6ovo6Cs5jn8IGOw+u+cl34t5SJ0k5VLMIJc+TuEdn32kw3mBd1oAPo/qmuMEM98XX3b+y2STNxtKBqfXYZ1y/U+dxqno0hgbvDoH+XMWseFfVVNBun6kqrsq/yr75jQ0NxqTGhsynnuCabEeDhxWHeu8dgQf4XdZqgO+Dx9aozD9ERyxJktOpOH2PX/NTYMmvq2Tj/rM/+MxDEGnc21z/3DsDXNuDd3s9wFwmdpArKsZggGvL88nASmpo9xwFwJ1bZwG3RxObOb/TZvJZfgu4NkGXGu/jSZSf3IZvrqPPgmuxtfMTsiMVS/5hzLWs+Vz3aI0nia35TnLj9FmP3luuJs1E3fGZ1a5fM9l7ZhPtP2NZPh6IiSnvr1Nrxs/i5SXLNkFc+NTzQvj7//xf/gfvBJug7eSDnMBKtISgDeTSr3YI3AUuzl9E2qsDT2edlSRH5lidEhGI5R8DY9fwv700jRp6CgjCa3PtslBafCN/YJQtAU8NYNgAnAEw78REYYMBMNcAzrgraMTPle3rDnpTUwtzwY5x1+jOqTJEOCv4POb23y82gGtfv33bfvf73293d18J+IBZRsDIZVYMSlnepxIzBtju7EgwyqVWAsbScU+LNCAVgKaZGdX1BDaETYZnurXWHYCY/B6aV1i2AFtiPGj0o2XgDnAcZVKwlUkNu6ZZQhL9199a1BrTgfEJKwXDj3vBOkvXx/3z0xgOLQWsublO0skT44MvdjRkGavYP2yyAf02ghIuCavOYV0KnI5/7LgU7aYnjF2Ln8u5N+3du51gD4JAG94Y2mb+RZdJACNel4x3QNSUAcEYxEFLiQjWBkXLqcUc8Vt3GZIEqDLBKIkxuxRz+u/+3f+jjc6ylHRFjFaeQLMAsNC/u739wjUJ4CLPyHVkYDTgiEAwAe41twbKIiibDolYY10m+aLyuhxuFmcngEgdL629BAt3N1oTmItk/Turf8mgAOsJ62d2DMUzf7u2tlpp14SN2CAwAWjORfTALrVOpFpf4I9ARTvZ0IJ6emRQwUDMegbs/jq6l+LNBMSfnuicC2RsWlOD59ae8ZrOPsvzxFBz7M02SKBFBkM1gFFpe5WTDSHT2CmCY9bRu7q8VmdIgJoufcf1sZaklxTnX0CTADUANyo3xLMB8aDuHlgfbvQS9kPK0R6ewLREia4CXwxG7R+Mq8FM7gmybZ8JrlUpt8E7hH9h7uAzydZ9Bnj2xHJQfN0/PdKefv/xY3t4EHMNGmxPL+qMqWYHAtbEjPEBLG+CXwwvCCY62DOQonY4Kec3u2HorUVDTWeqGUlkXxqAc6kg3fkC2KLxKcYPtMreL1wWyoNKp0dAYSOQ3tPaJwTXwJylfRC4j9+DXYgGQOzoii/MO8u2t+0ammhD76/ORIsv4/3S+dSexHxvAPudoNLACYlhmMVyO4EeuAWUWgKMYsll6c2Y9WDNOQwCmeNmOSuwvxQAxDGPPpe4X5ySKhMUUsWz0ckewS09p5rIGZlXOFdi/gBk1WH2dXsi+KT/xtqFlQS4dg9wDV9OxhWY5XVhNLv8+nwixzflnwHaXBqK4BRljPiOx8bRz0q2CzfaKRkGzV35VrSxBiDpV8l28Swx6Pf+FrZLl45iPPGMANh07kgzNNiyHFUF1nv2TM6y6TgKQwqAVZ5Y+YhMhg3mWvm2RinoD7mxk5ecO4cC7NQz8ex0FAFWrc4hrRmK9duUcozZqRfdQiVLUMCaGb+TFR+fRuBan+ME17zm6e9cAVzTmk1ZbgFo9im54vxw8bfKXqf0kSxf67G6a/dMtFQFh8EWfB6ThylbNZhvSzCYWlrvshJhMimcUEih7sZaO5lbldrKDOPs7mQO45UBrmXeO+gcMYztJs8ost/dbbjYd9abm5IbSc4M37325zkEwSZQQPxgqFSxy9jfvj3GFF4/SYiGPcvvYTP0opSdrQYgg2WXc5/3MZOmGrfpH7fP1w29ct5La9mlz2nAsAPXerz90OngPu3/mAIFhnl+nal7aRbOnYP8Ca7p/NUeSxCo4V3H8zhYt90dQOO0ESMwW/giE0hRk5y1JFafpRWtxEAOZ//igH1S1wwrvgATs78Ccjc6WuxjDU1iuRWsWkCfIZjEe0xFipmXY0oK1JzjFqZx1i+eewLM8/2Js8RiNeNtF5SXtR17JviqMIfTPXE4P3M7n2Gx8SX+fGmureM0wZT95/4MWIudzG3g/eo03/iCjFuvlT6n9C65pG0X1nuIzdMDaF05DnUzrHVcRkxXtkTv5fnxAbhGf9z7NEy6z4JrPU45gQdGuACoBpMIwHpSfAYWonIWGLRvuHuuZe1NIg3dDJMAjpdTrYtphfbg2n6ObUbrY/8QcK0S4l7r527PS6fZtfNh7RqeA/+cOvQaayxpAWrn/hvgWj53D67JV+67vfiX/9V/+I6OmQA+oCkkZlBKQVUmk86ZEcxX4KcMDhlV1LahiEaxxor9xc8Scw0AG7JteoBQxrWD1OERG0Ni2Mjm5uDMpgngZ3+sWFRFf8f1XcqI1yZzhIMPgWaE9iGCj4AiGk7pAhXWWgLbEqwfBk2ixAIsuClZ9qbll9I1dK/85XcA174QvEtHx7DYEDA+PEDvTCAIwAkCCmiCgCASzLPnJznuVwDIVMKqDobSCgtjRkEkShZQzqosDYABBPzppgmtMuiz9e8l5v9w/1hsPs2XD2QvKpgTNQHAmkAJqYLCyUBLZ7syUO6SiWcUYy+ZNTQgABNPzMDHhweOCwELsyvKmbFVbcaRWJP43DDXMDe3d9KkuyGLD8LrBvWWbqmmk5cOn9khZvyJ5dedVYt67qC3yh0SBAw0naUe1fQAbATN1+wwqzJfsDZVlix8KuXSAK4FGqGb7P2P+w0gM0BfPQ9KZQFIa3+hA1lKswOiQpuPrjeua0FlNaKwUDOYW9inYPc8PRH8hU7ZOXBN+1JZ6XSy1b6XIoNKFcWkUWMIdGwVuMZ9/PYixtslGnM80DZgrlB+/eVOX/hd7hG6edARg+3hOKF5xXAqpWN4yfJYBKE8oA0MfrsZJQfOzqdsJUy7sNH4XAx2FWCpjFvZp9iV2Gb8N9Y7njdNNAJ+MzCCjbq9FaBp3Tt8HvZngUtkdjhhwKAmjM508XNX1GR5C8RRKTnHgMyxdIIE8KHyPJXzpQOZWTaJYHHP1g3Cd2iSgSVEliee20y5BCN1zaxrloMbzHGwVA1K3KkYz9Vi5htLNbFGWcprkJbzkAFlh9KNthllvmo2IC097iE3D5FN7dJZvAbA2iNYt9Bee0VX0Eex1u7vqbWIa6kMFOCaGhmgg6jKuEO6MqBg7FBgqeUEzIAQZnWhUkXgTEF5ApiROdNaazpCLVIfMM2vDbCmUtFucqLSHYCdsHkOiuw1y6nPl8A/v8RQtMBA/A5rjOLuVwLGYC/wBbDsGn+juP47wTVqgRHVceDovQP7oKYV6o79xj35oocPwlf342DSHYkJrr1t2xNAktGAoBIFKd/BeUZmowLzSCd0+aIAAGmpWhPQQbCAZvkfCpZbYoJne4JKMyK11JQgIthnwX2sMQJrbIQh8EksSPEHn94vtsf3C34nWEgQSwCQq3En3il2kcst2dCgSkDNVoRsg/X3rq+VCLm+BrgNzTUEut3FmuDmLeZtdKJ2GTBBtUhaUJvQe47PZlBy6rJtBtc81gHYxE5Oxr87BZbvfhKoOdiwPWjnNLvZ6wjr2MGM41Hvdrvintd0Di0moMeW4FrAb7OGs1cif4DbVgdfAGv6uqnOrIMtRbHzSEIYLDPwlfMbnx/JjyRBwFzLOZkEUwJMMUi17mWPh0aeAy36LZRTURKLsZdZTS2xEPamEmqRKxArfNX6YrLW05UzfeFtLR07ZSAEtsjG8Agund0OwsPEFBAzQ6WORhI4yqp1wK0k5ywLjbyKmJfFEPF+w1vZLd2BatZIHQU7cIA+n4dBAaXBzNi/HpC6WQXcg7WWpGx0xnblynpuJT117okFHN9UbMRKPywsiMy9j2OviX0SzwvVYEBKesW4N+Bf199VQuyAtQR3RyCCfGwBzRUbufxgAQH9WXWm5LNH2anSQwG1eh2QJmD/Q2tiID91HYMZRcBY0aFZDqwA1JpQVVKpMZjrLGfOR4F0JacHCBsQWcw1wdM5H7ScfFLXsxus9uvX7dDgagGVg53UIHSDghij+Gr0I72+uSeHbmPOJ8mJWHd1GYMjELnHdYJrc7Y++/P0cQMgtnumz46+Yu3dDwDx3NlH85X95aN5gNv2J+rmm+kYfcOs/3PgWiWK6gzSHcGGMMnrxPn06csH8sLTmMjgVnzDjHmvka46GAlj+7Y7QunhVBRmMZM4o0kG7XUg7xELMHao3GHbkD2gWXt1NOzqk3owSx0jEkdWdrg1136yiPbg2n7dLPOsHEX9K3Bt/xlnWH/ClWpEykbv19n0S6p0ffcZsg0D7Bp2sJOMelP27lwvC9A2XsPxOANwz/u8+Nf/7X/yjnI5Ohxm/RDUGOWg6abJBWsnF8E6nD+xTdxlzkJ9+4ACk/n6/iJwzaVfWtQ2ZmRtKeMmhgoyuWBdNDgzDadKvpIdCO0XAAK0gR5jx1Q2k9ILdgK1zhrANbIwJNhN8A0bkky61kAgU4uHv7tOwpkCwHF1pU50PDzdldDC6gB8UBYKIAnOHO176TgI/EHgjsAwwNJXMOnY7fOSjCw8B/4WcIOlc3ZkyuhAQ8ZgqDohNsMNoBVYaXgfgDU8K8A8ML4AJgH0w709P2PeuqNSDjhme6Obl850LvkNQDQPc+/VKnejgLzBEtSX4N6iaRfQ9Rn3Yr22+XdmZB3YCrztjli4Rha8WHkq76WuFkCO52exjHwo4D6YyaB2lliACjqwbi2UbvBLAJ+aOjCAMnCSNbB6Ap0BmSKVc0y0B66GVomeA/8rx4hZFnWtxeeieyv2AUsRrV2DPSBnDcGpwTsKOl9yjH98/97G2Vme6ILJKA5GIgJn7OF07/SpFzAwTit+TUCL5eK3HOPpQMTh0voUOBjQDWMu50prnc6zAVkC2mDouWsj7g3AGjUFA+ijfXp1pSIqpfHh/hDwxNIUdwvV0ajDWRpLcnxZdmX9xBhP7iOuA+jO2P7UT/pvBSIu6RglLnE4sk5gn/R6lWWT5YZ5S0lMmHsGJKscpqPaUTrh7J3ZBmFP4LnIGiVzzWXk73CCxPJotsY4RMmKUMt6gKgApNgp2d3zONc+KJR8ACgg0KiYarZZYLDhxWLCqXQtrDRmIOlMXmwPz4+0h5kfjJVKRcM6NCvJe1TSAF0aArAl4EGBIq9v7gYKMA66atBaA1NN35EsUOMCgG4C1sJaU8lZurLaNQAbSKoBZgm7zNJssNIBSzkhWc/GJVwmJ3DN4s2cMpTpWm/NwHlsYQ7gOGcp570E6HVF61IYVgBOWB1eD+dWSj4vLra7dJMuZpqaJmB/4m9gYuc1hF2w/nkWRwuum8aoKYecW5Zlew9Xp9hqRZ8AQvspNjOMbQKQDA7C1AyY7+6MZjaxIckA18imccD17oA3zRu42HLWgrFt/bto/4TxOZNssdMF3kSfjGtQ5aCPLwDXALq+8HvKJwEQohz08Q2loe5WSrBXbDyx8gAkRu9M+zQOILYDGblsYqEGBmpqoKYgYFqFuXYJYA2NDa60n2A3YS94LjEZEZW+nC1yY9T0w/vDbB1pmbX0AhmkSAhgD1jbK8wwbX3tW4nZZ1/YTToE17zOi7nWwEPOMJ1k9t/KqV2BNTmw6gzMMTMTkKXE9SzaBvJfNOeydZBMaPAIQKUA5XSUjzyD2bzFmp2Atu/bQW/7pTpH3i+fGzSzPeU9dG/TKmNUUsMAmxMzOQt0NgqomD6jY30/f5cJZv7zzDx5KuDuLPpsyCScWzaLfvcbKiGskezqhlxnD9AomG8w6QRgGyWGdojHjBqwMKBMtrPP20qghx1ncOw08Ehw6ERrMZuVnFRDhpxhDmxtfiYToGMnszurWZkA8aq8GKWnBQIQHBULf5aQJjAUCNSfoD3eY9YgWeNNskNuOpLgmclM3csMznpMOtEzA7l97Jn7qmAmnAizZUu2ZQTmAWszlrGTmifNo//PEaV2s10h38IEn0Z1UD5neZXfOlhRE4S2eynbY3bmCrrun3pE5QcDEuZ47M6cu7DH5OulmcOcT27QwgrbV98/vsHdSG9ECqcSFBnGBoG1bsykIxNyMNcG+BPgTXvZHqhuy/9maB4PdTzDfOnRgjnzuz0gs/x3bZBREeG5mve5rscex0gAzbGtp/EYLmBPWGuz8swLpZiOBV4YhK19yLuY3CCOHb3MumdJ0sh38O4ZTTjmnpsA7zwGba2MQaUMv6WwJqvsM9MQEC+xs04Yj2EA2XGv+FEsyHRqdSTnY2Y+w/x87bHdevE642drmXpQBsj2wUNkRZYHMK7X87xCX4ovvK/OMib3rPjehyfg2gGYJXuqDykSw3Ib6/XnmeRjyu9efYRzY5s5DDZ5NGQDxtPa+bf//D97Z8aaDKrbKgODo5asHcqBUgoIJg0YMGAe1eETZ2SULMWBUJCHUhAwDJ6UjXVGNt2HVGaGxQaj1J06yewyc25SbyPErA51OgQBWIEp8/R0XyCE2E7IDN+KDecsP8AllSiCVSbR+WJ+UQMjB6OiqwKG3EgALJr7h3sCVXBelf0XqBZgDQda6zHNhdaNAAIe/vINXS/FLEH3z3RiBTCWLCtFxQ0ECSyK2LxKM9WFVWBZmiKIudbXVce/1+13v/v99uXLNzqWCFTv7x+2F+qWaTOzbAwBkQGPMOhUGolOo2B6icWGZ0/pKgMpNjdQySyXPpwBl9JK86Wvzftkd1ex0hAkBqygHVj0L3S9zEVYhwA7wXqE/hLYLAhY8DcwOfC8uF7Yf61Hp3vkeGCd4zUuGeE6t2MFgCCUZGElKzDGErMIa5u5lbUjBqYYgsW6CBhdWXFpaAWQUUfNZA41ePLZ4xiUx8nNy3X/5LkA6OJ7l36fg+jRtYrPz/Ls6Jg5I0+gSCAw2Ybcx5dsXgLwC+zA/J1/Y8c1PZ/0vcS4pDB9Gp1YDDmljw02gFklgItdFa0DBVYl1p40iJTVF+gtkGiW0cTuvL6iHFPPgPkro0n2SABdNf7APGcviHmaMmd39PTBFSAgjDcGfukIt2iazHm1/lU0Bx08i02gMqeADASzfG/ca+Vk2VnjGjfDziW5AYIJVlo7MvckhkMOX/1c2pjQ1mNJPoBnM2HZrAJrXE01uO6t2wW9RzJC3YQijnCcCY41S5MFTtJOoGkJmLKvAvjF5nRZtu1AynyxhlSqpnJ6BdtiFk0QgUw0l4TCtuHvv/74zi9qrKEU9EmM0LCi8N9iw4mlsL0nu+8ybbB9yEhTp2Q0BAhbWk4WEkASvk/pI5g13PY7EI1smlmyRpCls6/TeU25VvYPhh66UboZMQPERlOnyQAIdzhrYEOuLrfff/tl+/b16/b1y526JWIe3tT0BazRX8j+lJ1HCTGAsg1np7VfGLw66ODZSzsdzU/p7HVJiBKb9d8+X2GrtcdlV/APoFIFUwQ3nOAxSJ35CZMDoBrWDpN1sB1kQjqTD9vHsbYOI1mWLhG0/mfYlgIw3PzAOq5aB5JKBmgnxpq+HsGAfH3eHsF8BLMRSSn8nY0OxMB7NogmJp4aLOB3eA06r6Z/BJMTBoqiq4ZxIJjG+TO4Zl0wmgB2VX1ht9Cr6zQ4ckKTYxjiTDeOkO271r6gXcbzBfx3uR/u2bY8DD36AQUwClQvdiD3p/S3ImeghGkCvQ6sM/8JQuP6otkRz8EhHeJ3ufxMTESJ5QnQVnMlucIhhOIe8TzFHqjSIGtaueSRTB3aSyWUtOYcKDhJE7+lZBMsYyLwyrFERU+tx0PAc7AFJjBQpfd+VvoR6UDtBkNx2NO9MLIZ3E8sjXT5vdlsXN5DBzcJ0chIpPkWx9Z+y2TCY6xSRYCzgP7hDbQ0R6OcIWCf8wXvI9vbvqxKTDUw8S20Hhg6LGPCv08/bBdV6O8TLNC50sCjdcBiUzzeXINuFFHB8JLAbW3MPYFGvgT8a5dLW4JEpdNO+jhBmttNQmr6lGHAy+z4HA1r632Tf58KlcFAFitR/hd1Qd3pmgnJm+vSGcpnZd5rvXio8VynQOQR26LP98moTAQbHyjrKWdNQEQlvVbduNrPC5tNPu7+3x6caaCxw0kmURcdvgYn5/MT3Kz4ag3K5zo6uYmA29RzbobZAnD7Tetn6JmOniF7f4UQvZbHuKhZQyczZ2wiaY2+22LtDc0vxrlpDMHTdlRcDCDi6Jnzu5wMH8OPfYW59vLbo7U2bX/s6lynYu/qCrGnfe00vuhqjPlZYQ4VMMEFr5hwAYH4AYO9lvGZrH5f+BTsadvDcymgnT9n3XvrejsHAIXFVuOQWHSnPwi7ewygr/OQe5jzG7t5POfupLto+ml8isEY1qjvKbIGtV7OMKvm58rmfbTq9LePXnLOFhSI/tkFO25D8caEqjopU89Xh0ISfErEfbTWe99OQu4nBqCwiA/Gaj5nEu3/6z/7R9XlVwGDD90ys/nvgiLVmOC5WSkKTbT946DQIWL3TVHHX98QJKncNEKbMoLR9Qoa3l0L8XeyieCEk/IO56K1v3CvKgMRaw3lBOpsKHF7lVKCpQZNOTUwIMCWn6+vt6dHi5Gn9M1iodn++Axm982coYPoshI8a5g9KLeLThW+43UJMnENOEEojaMe2NPT9v3H92oWgcYFLNmCo8tnAYD56DJKARjRrcmYhMUFJwsg0bRWZK4ZLEsgH6AJ0/sXf/GXLKl8enolA0QloyiRsGioFFM5z9LKuiaIhuA75aUItOAAwplg2RjZSw04cG4psjzZh8nuupX26III54e6f6lt15loR94HpJ3T0sdzxhYODu4fX2Es4X7gfGW8xAxMqbHuk2WpDhap9WQHSjo3AkQIIpoFoq3VGUkF3tGyUcYsQDHmByU/cUwrq1osRmuj+Bq8chhdKQv0wXuaqdM+xT1iPugk2hnP3UQXLeWMPByvLiVA/2a9wAKwrBXmcgsGB25oQBbUKCuLAxXGWoBVBQZiWKV0jWVq+KomBDKZAeTo5NchISZNxPhTVpP5lOi3OkmyoQTEyF8exSpNN0xxnQVYmImIeaDT/Qy9uTQvkaisgFN8rthyDEKcdb668X6s8vV0jm0ndTJpSC13QBnwUYFRNyYg486lHQKi1tKWBGcBkDm2tjcEtM3YU8CcsnozXrIO/dxk4V5dbY/WKsNaVvmx5kOlkd0FFoANWL8p942ODw/0HC4+W3TAW69he2fpJoBoAGZkZgLUICtVAM50+iNkTPaKHW2WCRJEEKOlyjvBRAa49vKyfX+4377f3w9wDZ8pFuoL9dYAtqkkUOAa9ocSNmx1Lyk5g2ou536RJpWxGt4PvlTqoRypSjutrcWMdIAnn4cunVVVlkEsjNgI2nWoC7wGq+nmmpDyhvCbJYQG0gBq3l1fbXfX19sXnBfXV+zc+vtfvm2/fP26fUOXazN03gFmsgRY5fZihV7L/lgzTyVvcaCy1pSEwZmpREC6waX0026NfQ7acXcaji6lNN/eCXSoHGfnNxSTZZQyem/htTh7bnHmUedVYCf8CYKu7kiL81ZJOZ332a8dzJsJheCWX2AwAlgSOEYNsjeUSr6xJPTh5Zl7AQAby4bZ3EBr4slr79llrupkeklWG4A3gGvPr2K2UafE+4D3amAtzDWU5BJs899YlkupOSR5wHyX1p2kNlQ+r4MuXwoWZENuCnQWkAD7pPJlMWvkY0QjrkqtY8fMLJUtlcbknxNcm0Beaa5FH8sVZtFpE3stTOOU7cV5dWlyMdec4Ay4ppSMh6zP+HSoDBB3GDyUj4trqsyuATYBQfQDvKZ53NCuKHmQr5NAtcTjZTsIHBuAoV/kVcN5TZfsAfh1Ak7JB/oc/rwktgOuKVGD5kRgYqsUv4hJ3kPZkwmEw1zLGVVRVYCKAiDMWqQBVKOtuv8dM0KzdQqu5bNz//He9gCH/H8AcVIDYDJfuQwDqGFzruCdAnHrFDuZk4qEAMdVbOX5PgXXxALMPZXeap13W8U4ItR2sy7NffwFazjiOSw9MeVk9uGYV64ByQkM9Cvn2spnNWOnwc4C11IaXMkNnTUpf+W9j8AzgWv816X000mzed9nwbXB5tJrmrHViWhdifvMAXMA0Mq+jw/bf9a8D60nJWNq3tI8ZzzfAq7hIQ/YMxzXBMHjOXKPc80HXIud0HmeTsxp4ic8IK9J0mLv92tv2B7Hn9qjx8uiSfzdcfl+TR3990fgGn26XUIF/30OKMlrw77PtWMr+d9mtuZeNA6Kj/R6JWPtLOTJ90vPGELWyg6FG5ALR6MgCSeHUhk0ALb1mY7Btcxn7NaH4zAYmGTHjbn7CLzc/+2jdZ7Et93IsoWKjWN148+NhNislilwqp9Z4XT7GUogfQye7dfW/nnPgmsTkOIHfw7EylmR453ryDdxOr4NsmdtnSbTJpDmqy/387n7qgq/3YCkPPnEzmNc/5f/5j9+J70cjlc1G7jozotwflPiV3XZ0iYp4159vLrESKCOu2BdIqiHKLVKNmmGK3PmJP7ohpUbxkSKxaHhzXsDAAAgAElEQVRuhGI1iRKfjJKMlwJ76FolixnWFpoKgBEFQI2iz3RqAbSIcYXSIvybenI9QbrP0py7vpLGEsoPLdAOVg8APJXGicGSZwuLA9cHuANtO+oIPd5vv/76q1lVCo5E3W7QSc6T7ldaEWJ36F5VVqLrC1yLAcOGIcuAWTd18BQQZ424y0t2Mr2+vmVZKETBVWIFaWeLQZY2mPTKqKt1c7s9QOvox3d+nrJ6L80QKhHb3uw43NHpLyVkvV4UoHIDWSuKOkJmNFUWsQyJg9OxgjVHPDktWC+9rhhIjWdvnJS2pVEC11KaMRAAUHYvoBWdtQJyFUwGRM4B4bBSazqHLYNWlaJSKHxmfZc276OkZrwG14puV/bKPCjpYDgAYFnoDzEdMY75W7kxHl8CiMywmUGKe3SXWh2Q0lQj88Qlgljf6torsEr/FKyHiaRyJpcUFrD4RmF8vI9C6wgAvH8zG3K05EQnM1ZgWNhh3oQUaL9UMCo2mYBf/Ht8kWagwFYxORuwi6ODDLeYOmzuYW1CAZkNrmXPx/EDs4ZC/OUMRQst5de697Ujl9a0AAIxxJLtqw5jIxuVNROGj8C+d4FgxQjV2gLDMzavfZSwhdpZw2vlTKtcHeWUTyxhfy3xerA76XCicYoBTTBvwnjFGE627lzfdNidgeSuuADIKeYsGkVkT8NGiu0kTcXsGXxPCXd1bXSHQzBZKD5PVumzGGpsZvCy3T8+sksoNdgeBaQLXBN7gWWlFnBXACNmg7Fx6jshmE+jg/x3Zy/d3yCMtNHxkeL0ZtCwWUdZFoyh7QK6QA5nTzYsrI22dSgLvTFId4Puh7Ct6GAN5i4BNQFrX29vty9gjuK/b2+3b1/w9WW7gY0E4MrkBgK6d5dvCzjlhBis1FlkKzm6gFY5Xxhh6ORtgF7jYWfVNk0loRpraiJijdFO4SuObRtrgbFypus7wHCeGe9MMt2yqdAd3wQ7S1Z2gEp3pSW49h5wTWdjKFBKcll7lA0trO1mgBTT8kKR/3cy1R5e8PXs0lADUgBgwVAhw01gHABegm4A19627ZHgGspKpTMnZpxOg4DyVRJqvTsx2bxmqNWHMxtngspEcZ4GXENpMXX4yukVEKOEgRJEAtUA8EQP0J1V/fz5O9l7DKrTsERl2woklZj4c4NrJaClFaJTk6X2mjolQ8WmTRl/dOEqILO4IG47Au7qrqrSUEMbQwKiRayjSRW7K/ud88tmyGWdBDt34FoYa8VcYxJL50fKvXI+L86+Gag6AACuebwXfSgDd7YL+yC3fAUDXaUb6vvF3+OLs5u1tYXyDHJEYmrbD+X5Yd+DpZHjdWL1dOBbwZLP+wkyVAAzAyW5YCfBOs9l35+CRZfqDR/ZGJVZPfBJYFviadh+DvZKAwKCmoRBKlFaIPPQJoSBKrCjWOcjIAtI426xYdRwnfqec56X3EPFLRqNPNcUs5+sTlvFwVBL1qL3wwQ28vr4sRkNAYrRMxJztwCmSK8wCap/AdZwf9r/hucGgWLGKvNz837eQ+b6IAbtsNf34nHkuq4qD01oaZj5/JevU2FzHR5nQYfqQG2xdx/cDWbJKmQ9KxljptQZcC3v3QME2Zd7EGnu96w7zd2y8Qqgn/5dftZn/hZwTbOQ6GM/T+f+e8YM+zXYsXef83MN7p+TT2e/Mj/n9QERT8A1Az01lr6GzIqBwgNQMbPYoMW68PYrZrE9AdfcMXiCnet+2gMuDZLNtXA0Tnn+XO/PAq7hOZyIz+fQ6/wEuNbgW4sbzDVSNsMSJBO8+tna2u/No30z10cAsiMQ/aefpQstzN5TcM3xoxaBCFh7/DZ4YizMYEm2bf3Z3VhKY7DC5zuO7ouWEw0NIjQf4X28GA4wQZlt2x4gTG79qpSOqmzUZS0DXEtwLsdTJaHYgE8vENl/YIaK7DZngmg46DTKiVTQqy2kkj6DdGGWuDNpMu5xSqO1xLw1AQAFqAC/2MDgFhpoEZtP0Ks6ahp/AzvtbHUWohs6oJRJwR+vf3tHwCxC62oEIQafAAVnt1yig3FGCRVKP79//85nw+8A/gnUeSHjg+M/SnEFKqrZBP6W4FsGW9phKRnlnFkYHn8XyGi9Khs8AYnq3AbmHgNVBGtZzMNhESgFoOia9wb2mj7L3TUNUvRBZG0Sd3lDJ0FmWs2UYODukkkEJXyfBXzC+AmgOA+F4O1LhtcOW8AmlQp0C3LR4cUcwndcH2MNT1+NDARKYRmHuaZ5EFBXDhNZkxGUd03/dLKKgSTQN+NIxlaAs9HxZhqg0udwYDkPfARxud48zAJCYh3++uvfGUgNuNbZdwTBWN9sRgFj7W49LZapfSaASgw1zjeBRjvnBGF6/Jrhl8xUA+UCzESpQGgFW4GAH4FGXa9KyGU7AhhhDwXgm+Nz5TJGAELTZuA1T68PFEIXEOT328JOdmwYOrwXr2fZDQFsyeDQ5ni+mrmG54u9aFZtMtcC9zt7P+dJAJvFVR087+cTr89aFMurwXyJdNthdEJB+yXBuPZS5iTBK8fa5ZvqpilwLeL3YTihcYG0oaT5J2036RFiPAnu30iXkk0MGLyLLZZaNqzR6KtVKS3L9GWTVDrfgDvX4NurNCe5f6VvJdaZS/me0bjg2Rprun+Vg6o76INZqgLKOkgnWAeZOGrrBFwTO0adi5OckZ6aXtvOm8ZMHR4ZyJdW41VpaBW4bR+Re4znYLPAuAbCqKwuvEokUHPNbCfY1C8ouwaQRjBNIBu+8LuvtwLcNiRari63by4Lxd56ZcOY5w0MtiRbMK8Mns1oEtAcANsM3AScOAu4lsI4bUZ426x0PHaiIbbNzCFouyUT6hleg8jYEBqGSyVxXl62uy9fyVxjUxDaW8yLu06nYQfWPjQyAeZKVaXBNQfWSV6lSYa0+8RkA58A4BrAMgBrLA01CMcyZKw5l3+CuUaA7Q1AnJo04G9PLAnF+9EMQdd6c3MOrHvZNJXzSisPXVpx9qtTKEBU6q7RH/G8G1wj64jnsE+2Xcc6ESvAurWuoxssqNmGwTUCxs1cC7iWZiO0FYaiyEJiki7sXPs9f2RZaGymaRvS04NqoDuFxr+jbUqJsYFw7Vclx7QPUyIrfbqAa/jbAq6VLmADDPTbOM5KDGRumtI/mBkDXKNfYHt5VBaK56OG7Iv8Mp1BawlhBXzDsSdTaLDwyyaX0Pla3rYP/uZ/K1GYZE401+JnhFXVAasCpr5XrAPadQcWslc9dvVZBl7y933IUYHZtJkHgTJep3PPzO2Aa2aKcT4jDYEE94tsmVZIQh6nLlVXUyBaJUNmY1E3MJA9aLYs15RZZ0fPwnN0CPjTVxxAYJIjlSQxGJTYI74Cp32AjOfBtRUa4LwwgbsDf8f49n3PsrmVQligb+k24ky1Dzv8zl63YQY2+DjHh3FFGnkMIPU4iAzAaVDZAN85cE0xi6Uh9s95Tp9plm6na59fq33VzUbiO7aQ+uqbZa3XfhxSH3m+xAy51vTJM06Kd8J8HJBG7tV2NXuv46PYua6A2M//fq1q/U9u8+krfstv5jzms+c9nPt72yHry1UJtW6ukr887r1/E+Ptqh8ytvO+OTJeE2GvamOdIrv12wnsG1yLBinB9WIgn15D224H3h3Ytv29npuvo/1xZDOPnn2dv5FIzP0fgmu993Q2TWbbz8G1JF5PR+bzq2numbk3+nw5gUM/f/Hxyo4f9cueg5GYNLiWvXb0QXqfzsacNOduaM6zwOO20+ds4bKe/+U/+Y/e79iJT6LiZOcgo47OdyjzATPBDB/scARbuHDKDOHJi6KvDZahlMNiZsWl2A1gr8lpnOi9DEey4go+OXx8GIFrreulv9uohdJo6iBlh31QCai5ZndCOPIE19gUgPLdugffbSaOpVQlbJv4sQX5wczgpOghOD4ZJ9wxWHByCAFGYfw0gdE6w8epjAlBp5w1BLC//PKLNe3e2TESY4ff5f0JIlrLQsy1lC4+gx0WxwXqLmg2Yc083B/ZdXe6n5SqIi66url19ni0RuaBH8AOOmzKHosV0fRfMekUiMv5VNkas+7OWuJ5wTQpIM6MJgAlGJ9oP6X0AGuHwNF162flMExWUc6PGh1INwsAooAABCvRBcJ4CHCBHpi0qjDeGFc8h/TWBIYJ1DCQ4UMiB0UcfLGcPPXeQdnEcRj6wM3rRpekdAJzAKGsfWuGYCypQZYW5nbOl4yvndKMEZ4LIG2X32lNV0bSwKW08/T8KXsTu6SNRTX+SHk0u+JZczAsNureOHChK6y9WPRll9EBcKB+FEsQMZ/i+iTDp33n8gYbrHPgmkpFVcpYnT9922/suhhwzU0/8CEMJqKpBUDDbM9y6KWHI1th4dDMqXKf6mzI4KhtVQdWaaKSgKf3xTxMozWYsh5cOTovShyoQUdpUjkLGrbpBPp9ooghaQAZv8PYpJtrrsV1anAtLBZ1FIaIOgL6CwKm0Ofi767ETOVaM0spwY+0gwQ6Si/TJXomSSR7z+cmYKMxCWAYcI17w74MmWvYfxNcM8CGkj2AJWCn3T8+bA+PYq8BYBOIYkYbEwICSdA9sco7eQxJSJ0aXNBWI3gjmyE7qZvfO+bRdgr7RR0Kvb6s+wQwkn93UI6/a15hB9smiU2ZxJC7CaIUlICLtKMwFwTV7gCs3VJPLTprdwDezGS7gHg5Ey43BNnwiSpnh10TOxn3pTJiJ3RAs7LjKTsp8Iz7iffl0n8y0mQfZOCKdsb9zzOGzYtcRh1NSAOK9ZZRbtcsCdMADZyog/QrfQgAayz9NJMmGkxznbyjBIhdKf2/8i/0jGIfar2wAy2SU+wc+yqAzKWhBNVe1diAJaRcxwgg1R32Mcw1MBsJyF2okyhYa69v28MzmGtitAFci9Wo4N1+CDhB2AIA1DBPYBniZ7Ee3/XzZK7R3wizKqWDSSMpfBCYhr0n9pf+2yWhbgTF9R0t0+rA60ZFXJ22Vz8B16Zj+FnNNdkGO7xEMgSuaSG5gQLKs82QCpDOEnBLgghcC2jl8SCjb89c075TEie+ZoOEXRYqUGcyStrvlF+qE8hJoyQjApyZ7cdXsSxU/s0MsuvnMOlwjWhoOfKbcg7yo9yIawT0Wu8tqVL+Tlz/Eey1v+GSP+vedqCwhgnF0l90rtzVdIAT08fCc9EW2HYkiDgJvgcTqj51lkwFsCxgzIANWdFpNqTkO5Lu8ofLseIes7yfk9ROEjCxFN+lw8L4SVUWOhI69UzDb9szv7SXOxmONZ1kfMrhGJVwD9r3TdfAJuP43pqll7GteKPE1XWx+O1z5o4Dt8QrqaJoJpp0eyNLoSvFr10AjzDYAmCMKps9oDLBtaMAWmOhvTfXRgEwB8y1PCN9oBJrt+2QQ7ouYB8u3PGcau3aWp/+zSzbzP0EXHNusipI8gHNQh1g+fh0ni/V7f0UhMzfGRfYnaXnMcC+ydBijFPXHx1jd+N3OgB67j8VuLZfW58F16Zdih2KDVyukYeciE1Y7PEZxzwnLuH145PFtnAwjsG1/EVZN6/DnzDX8gy9XnsePgOW7Odmrvs5PvN1Mx44+v3xfPugH+tFe8DgmZu/tB1srGLAvAtwWL+PXSzpkyPo8viujn77oW1IiFXz+PnrfvRZ+3EkM93rTWtzAP5+8X4eWoOyF+p+PpfP2YFrP3sS7o1/9Vf/4F0BhDQMyqEB82oE+DJoCjrxs0o8XBqakpO0sNXROLKHpimzbLPnnBNj/RAxENYyK3wOAwcGhHKY8C/sD+zGAsaClNtY4fdkXLmjZMC1AlECsKU23GhmAltq8noEYzAZcIL9coNOpimzTDmhAELerxsppCYbHUABLoaZguvp0NP9g/0mcOiKjSLwuWg4MEsbNPGrE4o5eAKb4xEMHov3IjgguCZ9O2jCff2KZgtfuAPhxAiQeaX2DXSSKjNHAob0kgDYqdxUzB6yyaIp5KxNCbWToaJmCZwzO1YEZqGDx6ypADyy1qAtZCahMh4W8ncbd4xD9DC0kvT/GNSMUiV93hvnODp6GI+AwXh2jKG6r6pD4e9+9zveX5iAAdj0AS3MGackgsoKgqrGqlhXYUwebsxijaS9cxx+GHVlWEskHEDH1GLxZy2HfDpnWk8L44YmDmq8IEZdOY1hOBkwwbOxq2rK+pJJspOtdSuQXRprKtfCvy6nFNCg+FsgZ8DuZMrJ0rCYN/XTmMEur1lrOM6SbQrGnuDZwpjTmSlwzWWf/nvGGn0YJPxtxp0bIRAUIJgiJhbsW5ig2d+VBxzsmxjMlH2JQNvOV+j82S9lxAdQGseD7zSIISamrt5AucC1/C6fPYPAsC6W0iVrOaojrBiyYXris7MH5TyK/YN/sD9ayyj1RcD4upG5BmYryhJv7zSXXi/JBod9Ea0kznvmP5197fAGaEvwkfEnu6Y0SnQWABDRXhYIwlIx6GMRPAO49qgmJY+yQ2IkvQhIYbkomKc+LxDE8xzRl0AIJAnEZErzAunyOBhPd+BrN83g+gcggvVvAAydcAmQ6Hy8NmCW7pBYS0w6IKGBtQa7a5ukBIM6QnZ5sFhMLO201hpBNGiDAnACQAbAdLugthqYbSgLRfMC/B6ADXXO8InWIksJdtiXFYCzoa4yoAJvu3Scz2JQkMABJAGIhaTk1dBD9tGzgskkQQjh0RRGBiH2eZQfZY8bWMMrWdKGRIaZpjnXE9RKgFt2hesF93+lbmCzJC0AIsA1XBNJLYBrKA0FuCYGl5hm1Fx7AzgWdpobBAB8h+SFddWkzybWGn6HklC85+H1dbt/eqH+Gv72DvmMcGwaDSjNWZb9cnwvt1uuHzPYClzDmlECCX9LYwz4MpJukHMoc9HNEya4pg6c2MPN+ORZ4vJqrv10zMNlsC98h2KKhnGxlg5Oh/Fz4BovbnAtjr9KshMUySalW6hsOu+VYx1HuKsEeFTQWT4F13BP0CyMH6IxCjDlkkuzTgO00XUIxlsMF/lK0FGb/qN+NvPbvg5eF9mRGUhUED3BNXm9fHQCOqPxg+7DPnG6CRZYoOGaZXofB8HW24E/Tbk6jcgJmOf1GZ+J64qyCqestfg2wdazDs8FEfX6oYnjnPh4yyg5DXa/a+gwwbX4CXWGstQ2a1Q+k5qgNXM7wFnAlDAhZ/Iwr5k+WipWOC+eD57FXq/UG7ZPEvAq573sqW2iLVOBkDu/KoNBXz4Bcke6/y9z76IkSdpkhUXdq7p7RoYeSBeEoUW8AZgEBoveQSYMhLGGXhftPzNdt66SnZu7f5GR1T2zs0D/21vTWZmREd/FP/fjx4/Xs3wc3DfAwMoAB8ZZU91wyTvCPh19DWvBdcLDa9Q+9SztLP/H53nW40cB9N7vnewmAZ6Ok2azG9iDPbj2UcnVAGq4NnbvzfzlWXTumV01fOJ5r0fg2lwn0+9e9q4ts+KZZo/SEkXrNwxXg/VzPQcoC5s/nzu3z/T6nwOuHa2xBRizjZr3soyZ7Ume5xBcO3gQYQfxuHOStw3idbwnUo5fwbeZq0fjw2VxBK7FXwjDeK51A6ETx5VdnGjgx7NR+2QHBn80vufs+fE3BZWaSGVsvD6RZFVihJAXzoFrPVR6Bz0Ch7O//8n7rs/ZhqzrJLL/bhCed8FujgoTcSJtruUjgG3c9Vph8QMAd3oD/NjK8P3+X//sf6Drxe6AYWYl82GsnQG1WVgBJQK2cZojjhwKsp2mORY4RGHQ9pRpGcFkWppuGqMSJllYI3i9M0fqShRDGTF0BAEJ9in27LLQiKtHYyoZzAxYvkvBkLOW1QbYzpvBtTAyBOK5cYPZbCpLULe6Hi8F0yrBValV2B24L3R+IgCGiUbQ8PLqsiSJ1qbtOq/rEq3Hx68EV1BmSgDEAFjE7KO51mWkbwxa//Zv/5aaRmD0kRXocjkaNAQZ1ZnUZagIEG5ueE9hN845KL2eITTKYh4GSz5gvZER3Cegx3g3SCNQLmwnigi7BLiMSdlS6ysZoASIxhJEdgh9KlAl7MFoP+E6YK7hvZg3dNrMHBRz0o0M4JQQkDJAhOC3usPMtu/FpBzOswHbBl+k/zCNmIBkdZpK9z4E3XOdiyERJoOihNnMAWOnrokq0aZu4hD45bwwsBFjBUwRBKMIPqcjgc9gXUnwHmw/d4Ulk3VzZ10xpPAdxY7h9yroVgdfMWIEAjQTQYa22ZEFIHnjca+6VJwgemX2XVqONeMyawbidq5u77TPtG/NOg1zzeAa5hfAGtib0UjqTH/Yc2bgmYJH8Js4pZxaHSAps7GOlh0e2SM5/QG2pvMBnaXY1YDqAnlsu5wtn3YuewLzGgA+oCfeJ+Zag2sBb6JBFSePupA3EtampiIYfA4wA0Cms+4dmGsGx3NIpZtndbqqKLXLZ6IDqSBa4BJLUsYeqcYDvm8BAWIXBWBLSZ9YayoJBbiGUkKyXw0chL3Gde8yUHQGhaYUSkEDrKkEFHvLdmQkb2izAW7dAOgA6/Wa6xVAF1ncBEbcqAWJEoIhLhMNS6zKPrUe2SUZovxOJBDEdQdi6fyJ8amSwStyejAXbGLAZgTunou9iKQIWM1ubgBwjWc0wGbDJIAv0q3Sap0FpMluiRUpkFE2opr9uPQbWXcx7l4KEMA1JXouABYgtYDqCaRrHbFToR3Xct68pxNotyvXJdcXBCt1rtEv8P4KsMb1gqZJOEMuUIppdk8JnYdBAlBTMg0E2Ki7hn8LaALQBtYatdSQdAKb0SAUwVrrq6krqEA1gFYvsKvWWkNJ6Few4vA7bSCBa1WZZZ+lQB6BazfXAkf53wRUL7abSzWguC5At0FKgRldZoQxueSaTlfUZq4dgWvqvqmEDYHJAa7pHBLwrN81OFFn2g5wmeBa/CPlQnUeySboN5O51l3tkgjVHIV50ey7BtdgmPS86eSJUw9nSjcciN06BdcM48G/IEiivV0sMZeLdiVFA2iv7jbdZaFt7yOlr+NEfgyXOr+nEy4CTVJm1643upjX2TC0VmcJ39ShCiBwFKzsA+DcRzPekvRzotIsYTyXQAIlXTBS2HcV7BrFrbEfDjvPsO8EHQUWjoiD10In6NJCnk0DXAVSSTQNKEpuAf4nQSwAxcAFwbXonKqMspLr9qjyjLrnAUQ4stsDBDmfqzN7gWtKzETXTs8i32Legxqa9X0wATwb/0QKZCcSHzuXQHMPTB0GbmkPmDqbilbT5Xwm/9rDrPPXvt9H4IHGrXlVuS/Ob5EkdO0CEfOMAeJGKbJsgvZMrrWI4Y9y3DzzHjBrmxPWmpx/nWmjfHgA1su9+Tvo6x0wWb4Hrp0r7c2YrOBaQE0xYeVfDL3V7CMzdOXznI734fxr1P8U5tpH4E98xmWOmcRbx1q+/EFZaM79A/ah3u/PjZUWcKxsnoHujCEvafLN+bERc436zfN/Msq1ZvkdM8dvwltuN/HQ/J4jYHGOz1yH8/Va02Ms9mP/8d4fMZ/nX9dMJdRCSluGpr/SGSXHzBzKYc//KLh2zo7Mc2s+W/Cdc+DaR2sya43+wQ747RhF0mGsxhll5XPNHa+dLIa1KcXR3Ok+pB37e/5c/Nv//X+m+aajz1JQlzIyoAEzSGL8ccIAziBoqT9DyFxt17SR9CdO3CZh82t0a9ShpGtL+2aPMpaz4mBOh79L5sz6Crijt6TURQwWAApZ7ARdDLwoyEkZlYJxsT7EJAurReLpzm7yWqNlO4IkNkJQKQ31bhgcGZRw8ArjifdAJwhBCr6DXTXBUPN3dlchM/TYPAAd1C7Igshzl2Cts5s6uFQO8wLB8pdn3QcZc+kI2KyYMObgJM5SwutbNFJwqazLAAESqIwyJZe6JoAqMOSguYZdiqwvy0Gtv0ZNr+zgMMzIznK3UDu+7EIJtg0ZUBj3WZqJgERjySCdZVzqIjcdgD3FNWUGLG12h0IsKpYaohTSDCbc3v39Q61nMgqtvQYWAJ0Ba9iIldlZTazfMBHTkS86cslCKevSoFLWNfWYAjwuWUXNo0rx3sxksAHtHTRS71rrAeAwJgApBLQIIGfpnst6U+LH/e21hfUIBlALG8v5VrmYhfSLufbK66oBiBk8KZ8ter4OAgFrAtjC2Mj+D1gkg5fW5Q6mcgBu6aI2Nd+6WUH2TIA9DM/dnUSj4wAqWJEZD9iF9QAb8Onh08JykJNkBoAz0bEZDJ7YSq51C2iKMfYD+Mv80lmiqL7WTGf93f3QumtiFmq8a794nqsMk4CzQI/ScLTtSJlPAg98VGWh2Otd0jKfgyXWLBUXcy17T4zRN4nhG1SNBiHtYcqvA5KRtaz1jXGJdhODNmeT2djA2llyddyExoB1uhkSXHPwj6WrEjEwiyRsH721x68oC4V9Q8MEdLkVyBMwheQ9nl5Uu2JgpaYFKgMF4CKmgx19Ho4uzQT4cSs9Stqcqys1Eri7NciGck0wYm8NtAmASydClHDHtmSfTdAzc7AAv24GAnAluoRhVVIPkDSZb9vFN3cVBfMazDiA2Bhn1gOqiQETEbSlLnHj2KiLIBmN2MPF8hWwxgYI0a9iWajKgCkhYBZ4QIzYZrH+BFLKzqgMhoki+Atm6CSBrFkfaYQw18gA0m+lxWoWbMqvB2uYpV0bmGVv2wuaLRBqKfWwKhMTaIBzFow1/AUjSn/BWCuNNbLYpKMWHTa+P+y29wuCawDQxHgD2+2d5aDQa/v68k3AG2wGWNXjWQxBJMzvslCDayz1BbCGLrHWBMOcxSFsn19rU05j/A0x1wqYYqfQtSy0NAcPwDXa3QoisKe9r/8guKYDUcyyj8C1QSaw3mHANZdv5xmqVHwIzzMWls/V4BrOBp0XAtf27DWztxxPpAlCEmP6d9vuBG/oYF+JnjD/R0mo5ga7zSXRZqTt/dHyewoc3bbrW3cLTSOQNBQg2NddR3OeBDQowGrHEtkzFPS+lLY3Y53+hKergugAACAASURBVBeM80yVjNXWtNbMiBP6O4dbP5g45wIKnaHrH7J5b27th+BMtDbzZO6NUlF1X5dNmY0ZkugBcy2sL9yyfEL5mgXuemxLU26AbmHz1TP6u0vw3nrL8qmQnBELGfahqxfk2yzg3wCpY/MCKOneOvZZ51Srd/6ZjKvlFzVHAlcM4fjBT8G1+dmsJ9zbBHFzb/O9YZcV6GqgbY7ZAnjk+UxHEqS5lk6StRlwjZrGBkjdTbyYa6OUeL/OFkCkAKqdttc5cC174CPmWnz1XUlt5i7jkvsKQBgfNExjEk+c0OC57xLwKlcosNW/JJ1l7LUDQGodiz8HXItPsl8nWRMTIMl79kDmXNv7NbFf97XWClizVzhArqz9NeYPiOsVP/QVj2wRgUEbhALYDsC13nVuEFHjrrtYkgkz2WQ7W361/qPs0LKXh90+ej2vfR9c4wP57QFvT58+c1bXmzbDLOqKl6fR/IPMtR8B16aN+QhcO3ctxfoy8PEmD0E4+0vysTODzYgMwHYyapUY7TPkaE/IvHn0+GN/2q1X3s/pxb//l//onY46SygbXEMQjmARHyAAZWQw4FqcQHh70l1ydxYPipDg1k8DAAWAQl3HrFkwjc6YeDkvDuTkcurfdEqv3H1KjASs5YBiCe7D6sB10h20S0udNWfmHAHCnbSo0H2JOm3WS3NGnSCL/xB4xHNdILul19UwQGy0JcMGLZgndeIkeMHOcLcOUOUwkMGAUj1qB4lqnvJVfkmNjwIblqKO1+I4iHnUAc/D/T2ZcHguBqsAxHJgQv/uWSVZV9c3zvRZGJnaaWA79bhizsTuuGHJKphhWGII4hCwA3BjGSaaLVQGVyUKZB+wCUNE8w3AgCHp8gSUJeUQzhjhu8KaqO5YI7s2nRVuOjIabJDphYwM6QDwMF8po8N3pespGCeTXjwzbvwuZ7+VODDlvEAHZ+eKEh4mhhZNOVnplrVjvZUhQukXyzuctZ2mdej8LUbAnVKzzxjsO1juhg1qEY/nxv5GcxKVCHZnKWWtVnCNc4yy0LD3wsRh6eVaxlMBuwE26kJdSbOtnLzKZGqtLnOI0ks6JAa+R8MTlpBxr0qfSXZFo3B3Z2PnAJR2I1lkZ78RfGI9QXuR+pD+SJIIKYOUw24hegT+2M8AupYjbmTRnUVKicpkoy3zHg1CHwC5fzlm+oP1VuClO/sKHHqqUgMmOMxaixGneqQZeycJCowFAwI3I4i+mvdzHMSUPWKMVeqvJEMSIGGM8Tu5keVEp3yGJWbsIon7lTA1xzKgywhWwCxKiShsA/WXRklowLXSXANrzSX11OtiWaHKzKS3xhAcRcUspgTQBrYS9beebcvCGjFzFPoMALdubsAixrq4JVvt9uq6mggAYENnTrAdAbBR64wAs7XN0rF3A/sVrAsAX6MUxYd+5kRr3QE1dQsvBK6CVQDGHL4f1+dksRsB1zG7iQIcJQP1dXsDWAiALExU3w8de9tjsljRrdiRNeZNSQA3ZOEUOmANs5i/Y3cHgT6iKJmRqfLhWaZPgNLNeMopdTmjnCGhHMLVrFFaCReVS6fZkQoU0lFSGX0yhS7QcOBte/72QgZb1nyuTXDYADF11lgOqnJDAGRPZrJRZ41grjqAsuwT4NkBuAZATY0N1NzgieCa/kpvDW0/xR1kB2xZePtccvBRFqry4nSC1X/jpAWmSrYhmGsBWFKyWI60jVsl0uIAptw54Jp12EZTgD1z7e8HXNPzfgiupQQo5dnu4qt4V/bbPYz01PM8oZOMtShbHUZvNY0woKNutTLmtPuuNKBFKBabQUzuudmMxob3otnDYSjPIC//rfN17USes6iCG5fT873o4Ht7y+dissvJM4Gm1seq+W9WlpwQs/iGILquGYbeBCKtH5dj0N1jVyd/dFNvumV9T86gABl7oEf7bQ0iPGWHpVTUG767Kz+fCZsFSvBer6Qq/G6cVd2IIkkBsf0lZaBzMw1WrCc5/CsmUMxcy7Y0XG2pEtlfnrdOHK3NzJBkn+Caqhrwh/YyyQAnC3TGR3e2E0nSt5RdKJsVAIhrt4Xss3ZXJtuEXZKrG+DajrmmWOnY50xCev/78jk9rXlfgWt2sGpN5P69NvNc+VytoSEUHr+PAJX167JXNFdieeU7T1bYADTqd4OBdjK29kvq2RwYJz6YYCfHfekS3OXxAQkZA+zmcGGa1jwIFCaYSC05/Yltyv00W1i7pzWfGgw43WU9skmwrKvj/Cc++s0EKua4/Fng2jIHk00Uw5FSavrQbdfmvGRvrIyhY3CjwLX4XbE4zlxVrDEGRedQJwLF8hXWoDU5SUIpve+4BZcKBrAf61rX4xd7cOh74FrilHmPewz28Jp7cA2WaAxbf2/kFL4HGfVDZByP7v1o7VSsfAaY2t9/vkl2pfcFv/dgQWeueH54rvf3dnKvwzeJDZ+Xnu9fbdPHwNq899q1/+Ff/WNqrkW4OQ+sICiNA+RC53BjZseBWFHP4Di0X9j20CuCDjVLJc1cs6hlZ2T8kUEBpJi2dauYLUemHgyiiAq7w6IEqKHZpMBgGt4wQmbnH5XWSasIWTbFNDL2KtG8I8iG6+2vhX8TdITjZ0AyujpNxYahfWOZEILCPGOCVgwTGQtutAAHDEAPQDCMNJhC6HDKA6pYH+puWdk03CvKmdiR0F1ZPXZgY7AjIMsG0Z30q8C925vt4dND0dxJyUcwgfsEAw7aRmDMOXNOsHEeWqNEluDa8zNLUnHf+CydELMIMZs4QAHS8rBxeWXrY6FBgsSCi3llJiFLF6qsYAVis8GnjpF0hRTgh8HHcriRfcg8Zp5xnTDX2NZ+dPfL4UCj7U2rDpsOp7ymczDx2pM+zSfOgW3WnfUECVrsyu80btAdUIYcgbAcxWSm4ZAb2E23JbI7HOi4mQWugesThDCQEVo3y7iub7enF4HmZDvBKbOxiZMWEJrMFTOxtAa0txQU6n4r8HGg0L+zrrXLdttJaddgBdhkGwQUgdHYgZDWC9Z5dwuNmbu+znykk6Dwn6LkO2gnaw/7wZqSCsYc1DgoCrjGpiYow4ZduLoofTFZJ7Hk+CWkCTd4inFHtjvX5fo3kJp7kk0R4BU/IzZV4OLKpGWTEHcQBbiG99JGeL3I2esy3azHmhewbPA/amepzJzs2eubytSlKyZsK0FyttDs44ZLmwBNK19h1FvjBk0DIHqPskhpoxEAYsdOAezUhmQTlxeOJwE1X5OAyOjyyPe6oQE7hJpd+vxq3UrajHSWZhS9XVygzP6KYNvz8zd+Bl2QY1c0awBOBW4QWLu93u7vUYp/V2y1++vr7QF/7+62Tw/32+dPnwSu3d229hpsYthfAcwC8AdgGhp8nfnVmtN8uwEMEzfvG0pyURpKZqLZsxdo5nMJ7TUw5mAb3rc3dgcVEMb14oCbZyrLN8U4ZrMDsMtTiu25CxQJgJFT7ABBYssGh3yGYn2LFaXS8kQN9AQc+LApAhEIr+YZRHKDd/MfvKnLiwUwhEVz6tSKqQZQjeAagFiWfsQC60vxOWn1AVzDOvJ/v4G1BpDVTQxc/kmAjXpqZkkSSNu214tLNi54Qokptf10LbyGLqHQXkszA9CppLk2w5w4qgJ2WBZP5hpYay6TByDpZgfyV9xJ2J1GfcwIaFqy6CoHVZAhgI16a25wEEF07qt04Rxi3OeZa5q38nF+oCxUkdB3wDWfJ8FxhBUnySr2HP0aay0mYOhgF+Z1dgsVKPIRuCa7Kbuqc97lWQQy3VikuoO1bWPDdIMlMziYJbF4nYk+67PFtsZfSCBFW2//DOv85vZGIKT9mNiByTyPL5NAkvNROkHtc4uJ5qThbo9pix0w10aePWWh6Xg2n/kkwIntjy8//L/4RXW/BwEPzqScVUlSzoBOjGez9S2pQYaidSAr/kCSN82O0mTJTcOwnvTM4jhqjM2UClNzmKUJ+OcZEocQ7qJUiZJpGCs2X0sTNwMlzTZMB28N1NLkJ/Z0AAoZqwrwizmoz2tsVshk6nHJhzWIrE84STiA5XPg2izZNMP/YMrqPqZ/m5LZCXzvQ1wFwcOn24Fr8XPxBZFFSFzQHc/P3NERuBYwdde1j2Nr3cFKgE8kYlcWWmt+Jnnt9EwAgXYqXVN55ishnc9n7lLVFb892d/EqWlmEP8s2r158iOwYh2VP8Zc2193D4DkfrIOe422A/hHmGu1rk/Kca0Lvedk0aFwrOMDsMcY6x/+R+7pFOSY9iVz0hhTM3z3YyotUrMudwzHOTa6pSQ9GoiFr3D0J2fC/N3ezn4859JD6/Wh/5pLel4v37cHg1YholwjI9PfMb/rnH3I6/N7Kz4ee2L/+T/KXDs3rnPPNCu5KoC/d/tVJdkJjTnObctOS0B73lc4spMo+y+/+I9//VdkrgWU0kAjUyPHGV+XzJtKuiCm+0bARqVN7l4zEOhk/NYvcwnWLNHZ7ZO5+fHfYHrp+1VaqO57AtcwSmoq4OzW6PTJ9ybgZxmogtAYxgmu0Xky4JHg9u7+vhoM5DN4H8sO0XXs6Uli1bc3LDPE6/hDcColiJW1ndlRGRAGtNfSSKNhZlAAtoU+j2cmWBhxXTJo5LXOA41AksE1/MQbcI2I8OO9YM4BAMP3Ikj8/OWzG0SAjXhFBoiC2Gagaex0nwnM4WyEGYjhJ8D6/LShdAuMlYV9A70fd9DDOiHz0PMhJqFKhGkUSj9K71kzOl3SFUcNn6GzbR2jAEq4Pzy7NKRumD1N974AXVi/CLyjLwZmIZs/AGwy6yrBBh02ZtyVsQZIkUBShlb7hKAzWSutKYZxJxB1JbHzGOp0xJM4uDYyM6IEMS+3d3dcJeAYXQMLoxNo5t5roX7em9lq1D1j5z23Oq99JsAu65cBM+fD7MEJRqephwEbApHvYmcmhhao5hIdazeF7cK54ZCIyRqQliNVmcIYwhx6FpA2sMY1X9/WGnMC16xJZ0fo6srlIQZXxVqwplWVrzrzjLHxOHAP2l7QjnA+dK3LaEEBnHVra81fHS+a9+xFl7rhGtgTcSJpJ0szUOXj2q9KAsgZlG1l+afvjWXjDgTlnIrBgdcxd9jLAr1VPluHxNQ3SYluROvBIMX+LfC6kxYBLyHkj6AiDrE6J6tkPOCaWBgAOrQnlKBXyenrs8C1iKXTrnpsoZmGJAPARzaLIKhvppGBDgEkaVigpgW0S9B/dLCDnwxF0jERejyQ/79EKT06IW/bI/TaHp8InKeRV9YruzVeX7Ac9O7uenu4F4iGn/c319uX+/vtZ/wbGn3399unhwfaTJxDsK9sJsAGGwj29RPjxnKmIJJMiKQ7qco0lVzRmRqQXN2KpVkI1hrAX5SdMqlAkAyloSj9FDgjcA3loS7NJOqpIFWdQ/XfLGKDbX58rH04nc8MoBxWB3ZLFj5lpm56Ybb0UvbD5W/tGwf3WtMpWW+2GhmMoeFbxzBnmEzgdH6jEaU1BlDt5e3VJcQurdcpXtckE82loGxgAFANrPHXt+2JP9XpM/pq1egAepdv79sz1u8mcO2RyTCBawLh8BdnszuFyrFYAffBPMN+htukrqAG167RARaMx227Jphl3cOUhlYy0ezrHCuDlRNsxVMhcM3+RQTcm0nqsnMDqx+BawlK45RPh38CTMP9HOBaO5WL5hrZPAYDzS4UuKYTJEBhdUAdTqISLsJcLy9TFmrGp33UlIWStWugKYlDJkmdoMLB1Qk9n6824gEvbm5a768CyyS0RrY8YPhMWszmQxHa767oANdUOTC1mbjWB2OmHt0ECu4hOZzVoEAsru6GlgRyri02XAM1zZxq9oyYWgKgiI8O+YoEjrLnK1Ai3LGd9HPBel5PsBUQIr5zfkruoLV0m70NpvNGG1i+vX0k+moLuIYqCfs6BlP7+brZgUgp1vAL+OhDK7IqbApEVr/BNegp0oboHMyasJUqWQSNdxKZKn1V0tZg9fD5JmDB/66UiGaf85WFMPyM+Ps+Yp3Y0wOwqcG+VG1ZM4OB42vHftt89nk19l+ABiWA9PwnoMfIvO3BNZpHx1kC0Jtx/GeBaxyBNCsY93eiXzgBznOlpwcAXs05bZd1/7xvw6Cc+40+Z5hr9rmxZ3OdMHAWsOa/EHPt3H4dU17kkcQsmvOx593lNHZJ6zE6o9HInFeU8U9p+vrckRZJWSwmZgDHlVhYAcx6jkOA7VSGas+U1VyMg7X2m+6DuzkdpGe5t8+LPHvOm+yL/9bBNfpJJ1OzgmtHw7L7yPLPde3rV3ktP5f1ZU39FZBaP3f0fT+6dmUnm9ldid4zD9HXzZnZb+x1dsAmTSXlfkAHw25+JbfR3/z1P3kX7V1OOgcL1G6UiLKRgRg+EU1HcIiN88svf5EBlqs7gu8jgU2V8nR3QR/yu6yYbk7LHcaYpVykX1rY2xnfGNiZGRHgItAlwbN0plDO40PbJ0u3AodGl3SCADLhGmCyUZfLDQJ4YDhowLUQFP3y66+8LkC4T58/VxnV49ev/H1KTBMEJJDH5EGnBt+BcZSzEf0IGSwxNRCMvjKowzyg0QF+6jM5tNxG3oH6za3YXr/+8ouYI3ZwxVz7jeOKz6PUiQE1y3TvCAiENSfRa5WohYX08iRGHZonAOBgMwYH6wCzcP2wwdRUAODAFdcLrvvb198kqF/gmq5RpcZDi4zAVg4oA6jzkBbQIGc7IF3ANdwjylZxD2AEYm7ArMv4ai7eDU6oiyzWdXSK1EVRwJ0ARYEldErxvVddHiqWldhcETuOtlN11PPa05LWnDFjOzRDVIop3SSOGUBKA2wTpACTCmAkgWYEhdagyrjnPvfGrUA9slgEqKWsT86OsrDJTsk5NrhFm6XGINgL0rFWtkPMnWiwad/10QWgUQyaBAKd7TfAMLLvMc4C+6z/x6+SUHwaOET3DfecP9dXKucNOI7XCUi4QUd1H7VZ4foxgMg9aSeCTqDBLYKdcPJRjjdKGz2NA1hLANlgpva9mqGs4FpYabFHsqsBqZ8en2R7mVDw3si8eMwFrr2y02/GhHMYJojLLzgGAWzdmAXPBhsXYDqJFILK7mjJhiVMDGi9YwyiD5kOgyzNpGh8uj4rwIWNANBOMLs6aCkJI8DsyZ0cXwucwOvpbkj9K4KTBvqfG1wjKMf1buCP+zhdptXIAMw1NDMACPL4CHAN2pDPXBtiW6b7J8osLwmsgbX26dPd9vnTgwC2m5vtH3z5vP33P/9s7bW70lwj8OVyzgbXGhQvton3CAI0AI7UoHsRuJaEFYJuNNiBvUrHbTQuYDMTA8AE3Xy2snuotfrIWgNQYe2zb2YL4mc0irD+AdI/ff1K8K10ULNpzKRJt9HsWzkWDtTxnykxM3iM66qDLGyI1jzYhHQiRpmn7IrLr2L7vEflT2CewASSzEH2Y8A5MuaQQPDfFwC6bI7jktHBTCHARP/ArDUwF19fVRKK+wPzrP4aYEPw7KYGaFzArqDvFwTiAK6hFJTllRT/B9MNTRDURZSQshmZ8rHccctsM5SEcq15vUn/1A0NWAoqzbCpCRbG2vw53L0cH2R6iSDdjQ34/NFwBAPPYL4ALDc1KKBr1VzTd+hM24NrSY6eJknFXJNihUfAgIBXj0vlYhsNsKOhgb3E+QxgHfI+/cAZAwJrWGal0yrWNPeyWQQsC3VARF/x/p6MtwAnOldgC6NvJmeaSSsHjLADAUpmgLAHFiWxIGY+bas7aidJIkaYgW4nRAiu7USWA2YuAUoYgwZmeu7HKjB6GWAu55b0aM3i8nqcSciZqKQf5G6hBa7tS+nGl/Os2JdKHd1cna29HuZYzgqDMLmZQE7gitLZbyi/VOdqgWuQpHBSwo2WkMzAnzSN0bMpeNSca+6V0HLAHZtVjbNmgl+JIvyJdAzsGOaS4NqbutCfBpMrqydJIdwvkifY82FUBGzUWHZyn9GSg7RoT8tUJgtxGtwZT1PsOBsluBP7ke+X6eqxdklxVVXYCgwwJf4gYq4C5PzIC0AXkCUPEoD4R8E1P+s+iK4ldoa5lqRm3pc9tS/ZDPC3XH/Hzg1IUt/pZ8DrAfAyh/FhC3yroNpsrGre5qT5AIrih+s3WT/+GeDv3N4KfcXr5SC2P/vJHwUosvYW8GiAaIc2Sei1ta527yhgMmu6OJHyjb1mJxOrrzAZQnp1ncPd+FXpbsCSdNz2aHttHwI/ldxbv3PGQ8s6G3PKqq8hGTVHgOtn93Af7c919OZ9x6ZmHMYo7fZsgZi1QEKH2F292P/dLXTg5R+swrYVR3v2HMD2R5hr8yam7Tq9uWHPB8P0uw8x9uFCcB3/mMw13EP80wOi8dmvu/i3//x/ShUqF0SMhzpUXm9XYHD4T4JYOBsAWxAMUTfGAYwOkDCsWlOojEsdqGlQIAFy/D7AThszBERqpCDgzLoLIyu0f6qUBErzBxlkMBQETOF3zSSJ9pZey1/pUt1tDw+fCvwBaEIw5wYB2T2Dxb/85S+VpYeWXMrQ9jT4OG64TxlnlaflWfK9/Nx4GHafY+Cb0lWVxBF8e5YOExz1PBvLQ2+u2fXt//vP/1laEe/v6pDIz30j0xCgHa/rctjb+3trb0nEtQHQOIoK5MCkAlCW4JwsKzgz314ZJCJwxz3h+1hydnGx/frbrwS7AiLEEM+yCDwynr2YOCwDNlgRjS6XPGZ4lI0WA4ilINuF1qJL2gh6QkeJGlvqLhXAs7K3Lt8iGODuhjJFzqIkC5iDD2UqWIfW/BNTS/MhxxvZVDcWcBlB9o86FgKQaG05BpQG8uq4xd6Lpl6AOJboOail1o9KbHgtsodU9iLGo8rgAtgF+COjyiXcKo6DM4CSZIDnYkcGgBQoDZaaALfnRwGn2D90zGlk0MUwTTPweQXiyiDAfkBbyOyx6Dc5Q8tnxe+8B7APxMpIplT7nCCb4foGksx0ZIApXZNPD2NPo/GK2aBhfuF5wioluDicyrJJg5lDW8OGJSinpAqvG5vIMZYznlUiEBZ/1YlTLLtZ4rE/UGNbI7CNucP6wx7KPgC4Rq03jP8LACI1iwDgD3AQ4No8cFIaaja9ACUzIfFTtCk3nDCbb99ERPMhdiLejsBCICMjXJcaN2MywEhASXakNYuYrC03YyCAhrXKUlC/boYaBaOxHsk2UadDnCfqECqtSrDWpLWmxiYIRHTIYd2h7EodQmHuX17eWBL6+qKgifeWZjRILJhJhHLQz5/uti+f77cvP33afvryefsCgO32dvsMZi9Ya/hLLba76l6cDoRkkhFsA5NN+p/ZwwlaZ/Y+5erct96fl9c3tONhzCIgI9sjDQMSeLAk0wms0JfI6LDOHfa87UuaKaC0HAPyDjkCgNwGsjI/xXwo7c50/uoDSLZd5yLPY6wpMxnDjiXI/4Yy3zT8Gcy1KsGzLpi7WCqYsXbYLHu3jZMjjb8A39Ss5REJhxStOibVGtW1+T42doFG2wXBNYBkKOMs8IxA2zubFFBTDYw2/sVrb9vXYrfhd2qSAFCNoHK03SoL7Gyw2cliqxSpuZhrKg3FOoEtvGBjChUDmHXCviDNAhaQ1YUc054QkKrS0G5qIACtmWJpGKLXxewXKJlmEtY7q6keeloj8Ny75Ysdc+fWzn+nE5wsX+41+lf8bjTDSLmoWXd8nzeOAJWwZDAQOMd0lmgcxKIXYzRj3fqaODN4ng3dNa0la2wu5V+9zm/v1LVdfxQsBlRKCMexrFJ3z1eqJKyfxseo8dNZyMoP+zdLgJCYetd5LIngCO1PnbXcl4nyBZwqGPbdu0RPgeGqF1SgTZW29efy5HkP/YMwAs3QCkt1gj/FaBqsuYzkLJ+b4BRBsNjmCmRY48DagJzbWCzypbVACGgGTKOsjJ+vwOUG16KBWpfP/dn3STJO5z/GyglO6kqL+R+QGt+bpCxton1TnrlOrgbQAyBHTU7INzghW/Ne7I4WUp+SElWadpYl2KCYtK1b/y8+1VjIy5KegXA6M3N+l6YSrSUVYCAxVN57DE50WehJwG2AJYFNgOHcXJIq8cOizTafI+OStSZ/Y4WXslYD2MztnLWsVdSg6NGzlBVIqau/Zr53DyDomQVSxP/N3c3ERPmato9Y2MKmzHgPeDn2Up6TnzWzqpqRxGIdo1OyZtaGnvv0CBSxCS4QubDS4R/UnBVQFXNprauyoI0A5r7rXoJK7LGx/cIdJaKGEqZL7Xf3XPL+a9+kY6Q0Mo/mbv2605s5N0bLukxiySDh/nd7cG3awMQ7YdJJiF/PMHGSVcXge4O2sgnrvNCVl0futfj7wLU5lhkj/VzLbvd7i/aYYWw/55GtOnd9fseQCtuPdbOfV77iOXul9biumbn3s17r57ADalyyAqcffc/F//3P/scC14o6SYfRAMatOgXiIilhCtMpXSWZkXWpkpg73bo8kxkjqIXUHQ/1EHh/64mVwXSmMKwVvLedD2UM1MGFYaF1mxQM4hrST7sn8wZBWToNKaMp4Er6D7pffA+ABIBrLMOzqDuuhUAT4BoOWAR+AksENuxLPBV0R9hUi08Aobtkuj00g1Rnm+VEdsMG6A6FVQImVoFrT4/WNBK4hsBM2m+QTH7ffvvlF4IpGHdqx1nUnMEqun0CnGOJ0tV2e4/g0ULpNQ4KogMK8VAy+EmmBQXiHQxCAwONL8jw+ladODFuv/76C8dJrKYBWtkhjEZG9JmiuUFn1oeonLl0RRJTbI4TwYML3IOYlZgb6krd3lSjCtwvyj+loaF1wfnBuDuLrbbY3fFIzDRrWTkYApu/wTWAPwIGyax5VkMHn5cMlCWAe8lMa9hxKsvYO6+d3cGKo0tuEXLpXLmksvSa1JUS9x7QlwCfu7am5DnrRY0nBEzwUHe3vgjkY0wnu286lOhYizlgsw4aGYE0HGOUT6aMxc4ezgk0MkjQKB0cRUPV/auaLsbDRgAAIABJREFUjKjEk3vanXUDDAJcE0AhsE9lGwL5WU7koP/zp5sF1ATTlc812Hgsw7Rhh4MeY5h9p1I6lTNQE41dQiF8/safeE1ApeabhtlBGBlK3iu4LhipyXoJR0gXGzNJHPgEaCZ4xWz8C8cI95DnJHvnGftYJTAEOLfNQJyAXMxNQPsZEKlkNLZEgWoxCCDGbt1LfF4MVZfbjvkgTd7NW6ad4t5xk4KUwHP8zAhM2TIaZ6jLJ8perL0GVhEBsxcCTWAGwmHEKsfehPYjgDUBbI8byknxWpq90FbwXlGKibIrdMdF0xaUe6MsHOxrAaBcrWRGWQcLjDUkSO5uti9f7refvnzafv7pM39++fxp+3R3u92DAXN5QXDt/hZaa3fWIm29Qa1/dw41eBkft1lYHk+uQ5RpGlgksw/n86W1ON/dLEalwikHDbhBvU0At9EzRWAFIJMNDpT0iM4TXxOKsl2CefgOlpvKRbPWxdyMA5ysqMs7NWLeYw6Cuc/koLEkxmtCbCmUbcLm4pn0vux1skoMhFEfz2Xb+r0DzDg56o7iMrjeJ7w+2XEqBZZ+W8AbgWnqCgqWmwA2AGFgoLGJAcpFWdopUK3+4ncpF8Xr396239j0QKWfAuykaxYAiCzaAa7xdpxoCMDBdVZloQBgo2Mr5iT017S9zOEy4CPgyKkEmkrNQfZ1nEHJBKT5g8E2rC2Oo14nuOazocA1JmomuOZrrD73wpr5CFxDV9m1gNBssAGsBfTDfcleuyu87Td1suh1GjQgM3MHrlnVLh1DA64hcVNHskEglmfDDyLw3lVNcrzDBFgBBIzr7R3OFPmOuGfZUO11Dk9KhOzTavmu3T7LV53hu0FBgkmj0VcFWZaS4EQ7sFJjLJ0f8R/92zony3exf81OwQnKRtJ5DX60p+p8oKZpT74A0Yh4a2abwTKS39Mn8z33fre9Zdc+gWF5rjwjvkONVU7tjcA1f6/vh+eog7dIWOCMaf/QtqKSsUnKBuy1fdOd+EhYA9jYrErelwSCzleup7D33NGasQUZn2Lsiz0qZnhka1J9EUmRGotEWmHhngGKtPQmiNS+LzU5zZip8a/ny2j3T8792GdheC2gludzsr8wVzPZfHrl9ZVaQ7YO8t3He4a9oQ/vZGT2x+lYaR6F78pOVDfuKtm2zfjg+TP2fJahnTXvfo71LMfN++dKWp7JZ2Zjoivwt/+O3mvek9QW3pXejv0oO6q9KVmY1gD/7nx4n+3L0Jdn3cUiNWfje+0AxFDJjgy7dQSKzD2ftRw2Z394XaNlC4UG5hvE1RlMzaPn5h6dNq3s9fcA1T7pzoFqZbNHmXFkBUC42P/56DoN/E973Kw5zbf9+pE4aYBsd2iPLy+cxaQE3ffp+/m+IkL0MH9vPe3nWd+XqWqArd5nYkoSIZO5e24O57rJOGKsA1Sf3EOd23WK16Xne7UGxzlnDMqLermdeXZOG5Zz30N39num7b74f/6P/yW9GcoR0WK+tLB3M61wsMwyQrJlUAoVged0ODK4ZNtTpYbJ5sXg6Q6VQcpDTfptsZpCF4dTNphM9d6dWG3o+9TfImtN5ZStYYRSN5VZhnGE3yPrhFJMlBQKnBANncaNDQHA9hGD6CuZeyqjBch1d6+OoRwfC/wnAA5A0BT5GazLIEcPCWAXrvGXX35hiRgAvS9ffiJ4hnsAOJagtsCJ97ft/kHAAjOow0HTuHYzCrDXEOAi4AErMRpQ3NgG+lJmGB0v3B9+99uvvzK4p6YZO6Rq/KQ18lqlq7gvlmkOVhuukfvFf4e1R8DOWQaOeUTgU77nYDZjt9+YAttQwqMgEv9W59s7lTWkRMuBfmciWyONzvpw1Kv5hXcEDYmFnNWYQ0aLrLAItbvEAIdZwGi67T7k4jRzrRvMyz4Ik42izbYEBYAYpKH2lZsVULvKpbZYk2QIsZMgGEdmf6UUghonCrqyjiM2H+PSjpYNpsFXggjWCpvMNYlLSx+G+h8Apg2AQc8KDEp8Z5qCBOjrRhmjocDCXEtnMEI1nJOrK5VJBnQq5xpMyXt8V5eYYK9ErD/PG3CN6+JS7Df8XcC1lBy5ey9L1/Bc7GLW2WvZHo8am7MIHMd+IdCJ7rtLINMHZ947wbeULO07V+UZ+X1Dyy9O6WTbdtDkTrxmx5Jd6Cy6ADofLsNxTzCZa9RhswAgAkdiy3J4UOPQwCJtlwE6BhoosQu4hoAfLCewXJ9ftsdngW6U5Lf+GkFKACVgHT3KbrBJir9D350OY4iesTZg0zGPG3Wynp/QZEeJkmqIAZCJyQ8Da2jocn9D1tpPXx62n38SsPbl06ft4e5muwMrc9tYForyfYC11FpzCTEDApdCCHpXUqkPVIMFM3kUgMEAE5s3sPRIZTfRiIQNi/aeQEF1621w7V36lAbXxMwTs01logbu3982FCbdoVsv9N5s07kfwow748DHDvBngmCDa7GJhIbMXnolsGbw06DO9Ofw3iRRyIYUUiIHUkd/oqcaQ57TYVzF2cxa8UcoOk4GpDTV0uFTTQi+8S/10sxeE7AGDbbBXEPzAoB3b9v2hJ9mqQEIqk6WnXYcgK2ZUyxRlMYk4yMy2ZRcIGuN5dYqEacO2zVAbD20McZKuqnkMdft69NuBigOcy1gmktEGwA0uGZ7Mdml0mcDCBDmzEEHsREXfh9cW+E1sdQa+CyW3Q+Da8oIa5oxPkoIiHmi8lCeQ7Qz0h9UQiT7DXtciZyMrdGxE3Atgbr8tpYLabt9Cq6lMcgE1+R3DAkUs9HLp1Vx4JoMPsNM4tn0B8A1lovHrodNMUCZGegl2Jq+zfSlaE/8gsZ1AHe0vZ30LL8lZVKO4TiGBNdWLbvYR5Vv7thHmGeC/rYP9n/az5dPIMAz4JoBujDX4u8WKNBn3TzTyvcbgXLOPmlhRmLCAa5JBQLYVJae++LnEAuwrFn3k0YlE1zLHMxgtwK9SKJMsNJzsAbpp+DaBGUyj+eAjkoW70oVMx+Zz31pZa57BBisPsMauFYAv3fW/e8ANPiZZN18hglozPfGJ86c7gPoo6+jr70wV9tmZF3mfmMDAgTM56/CxgO2mDRXc6AdP7S+o0HTZs/0/dRVJgu1ysYvJVNy8P2Hz+0z/EjjcX+NAi8q79Y60fvxm9+1XwNH6yU+hUbHIvpdFT18J8/qBNYCirAR2Xlgyadq35pj3v29no7Tnw+u7b9j7v/vgWuywTPRU7siO+cALpuPHUA7ccc6Zuu8Cxfgn4+HVm+ZrMpFg1qXmAy8bAXNvb5l7qn9/p57f+5J/PfvAdc+eo4/C1yz3PTJUprPVM/zN//6r6y51rXKNSBkbkDvaW2FLTF7CU0juMXcpGyGJWLWQAioUyCZWVRzAJNdlLPSnS/xbzCCGGAXe0SHWwLUsMECZiTjF1ANTJL5u1AIyYQxsJRuW1hhAghu1EbdGxsBThDafA73A3YFgBX8QckW2WVXApWivSYwQ6ybaNEs2TAvPgXm1wT2BNB9Y/kXHEZc9/PnTwSLrq4vC1hLZim09FwDQSHL+r69shRUAKDYR2RHuBkFgl120mJTBZQ3dfMAAg8OxtS9UU4H9NxQ6qnSyzuCaXhGBIAAFLUJBaIFdADbJJuzwEUDP2D/sWQxApkAPcIEchAb4faIhhcQlO6cCGigj2XgCd+Fz2Aswz4TGKGyVxkCs3pGxraK/XYOsO7tTToBJuERNCNYqy6MKmnWIR7Al+wz7I1Qv0f3SLEak1FXuQuCBkRABKvA5KnSAlqmYtyp5E7gGhxCzIW6JyrbOp1+OvcG17JvCMBeXjqQN0vC5Zn4Tq0XOfsPbNZxIxammxsESL9OYHMCrt1YH0saJCzpcFlHAp/MIW16xtsAZ0o3NW6yPwD5SjcRB7PBydvbK9kCA1rq6qjyxgDE/G4DPwRJAgLZjoS5piYXYOdID425dLIULJ5O8LnBtTjqAg/UHVMNLBxsly6fmBG9HwQU5UDC2s3e5GEyRIDpfKJEzd2ZcR0A2yk1nKB01l3sAJiFsHEAWFLWVHazmr9obxfQ4ZunnbBTh9K8AMPzkMUaJMD28qLAF0BCmhgArHh+IoAkbTXorr1uj2iAYtAN41ydQw2U8P3UW8N1/VnrHipUTbmTeEIYRuisAVTDX7LW3qVfyL0PoInloNdkpn26Byv5dvvy6V5lofgbzTV0WEaQC8bvDWwx/ko/MmXgtG0+wY21D52guN9y2MLOLhZdGty4NJF6Y2A7IsnjNfv0/FhNWHD9zDubJhCod0dCNjEwsFalm/JiAMcAXLvRBUoLKmejNDCcWAhLxImnnIUdbJg8wghe60SMIwcs12JB8i/maVyX52eYZi6pmsy3cnb4Rl1zESbntaTnJiacPMCwnqh1ZAYagTaUZ79t26PLQgGsBVQTiAaAbatuoOkIKnDNrDVqWmqNBSBSRzGufA1A7JQBMWrRYV0EXIu+nwE2gG34PRpp6DHCxO6EToKzFWDbZfBnWaqBtsyFcVUz1wSErOCamXezvFSzaD9nxzJJgsC/j+NIe+Su2bMII0GjWDwB2cyo49r6HnPtGFxDplDn2TG4xt+lbNS+pUrJTFZy0NCAm17I8wBcS85br5sZP9gZ0mfTxBcQM0C9ABIBAWL/CUDbd0hgLQaRcfBBgQnbi3rGBRQZME8iaxfc0Pbzy8w6G4G7p235IYBIL+k5YsnGGqj5btCwffhmVWh4J+NGHwyjY4JzM+goMKeAXDdq4HnoDq+xSU6iQ1O0dExTymh7El2s6NPGj8zZ5af1j2FDdgmrukefvzjzcG02FXOjFpqpwZoXUADAI88ueRz4PKqK6DilxtysEq4mA2sr+LbOxQR8a74ImkTztNdy+ZkD6MwCmOBaXlMSw1ImSS67EmgP0hVYtqyfU5Aq/gXHyiBBvi/rpdaOf58zA69z3bhipByTSjoIiMt4neeI9bIvjCXgWhh8O6Am/qjmtPXxJhgxATg+X4JkS25ozH6MuTaZSGVTjiRLUprpK08y4HdBtjC+HDuE2FDjN0C6YCv8OeQB+hl7nU2jcg5cq/FZwETbULOLT8f20GrxRfn75xEgzs2c08RWZc/OfXZNIx2N6R40iS3nOjZz7btz4fuodTb2UUCpjBneQ9tegK12zHz+D7GwWoL7FNl+fH8/uDbvf2+31ueoB67koPb/5Ez3/Uz/Yo5DzpQCf3exeQORsh3TJzl5Wq7rlRyxnA9jjqaNXJiTPLzjE6/fcAiu/ad/87/JtY1jPLu8jK5zqWmfjI/oTbEzYARQl86JMoYwit1sQDs4QWnANepouVQzJZkBbBBgVzC7Y65dXRq4uoTxFXuJgvYEfyBIamcvnUURQAFYM0slA4wJTOBNppsNTWiNnGC3fL++vS7NHKyZlGfivQCfpEf3KvBjdjm08zYdHR4qZJtA6F/gGsYEJZwMvsBee7Bu3PXUjZPBESMGpYdibaHLHdymiJ8HXAOrJ4KxKLkCuAbjIPD0WiUQ1vIJ0ymaQFzk7lSIOQFggbElkEcQ9JmAIpkXZvnFsQwAmaA/YAvuXmCOxGPjSKTrXQ7hrKuUp2Y91YHPDo8SThZQImcsjRU01t1FCtcVkHlToB4jggRPMucmghhwBPOnuuf2Xgmolesnsw1nhiwzlAoMkCVskLCqNPfWkgHgiMYdBg0TINGIybosc53xwng2K64Pdz33KrSM++WeAAMSWkYR9MWaM8sEgLnG6Gb7BO3Bq2s1rQAjCGWE7N6l0jgC6lwc0ktJ+WZKxXAPnG9rtCn7LKApXbKiPScmnMujRiY3+5sg8Kz52dBBU+OM+YJxv71RGR8mL01KeE/+20LUGrN0eeU8RG8u7JqEVOlIRrs2tWwadNNcqJSY63awGmT00z2yu3HmnvfgWunfmT3IdQShdYDXLtENQKL1IwbFwqLgs4g9I30ulSYHjKNOJOfvynvAbIJiLCgjj797cC3PB3vDkliULfIeBEpmf1LM380PcA2U9z0i8QBGGmzjFUo6wVZTl1BcLz/x3wDK8vnZUU2l3JoHlu9Rq01/8drVhViOYNJhXUJQ/v7udvvycL99fkB30Lvt88Nt//enu+oWCnDt6n1j0wOtGWkrToYMD9FsSa5BlCFLq6f91TANVmCITDsmAWSPsA+ZBLCQ9tMTbKjlEQzOY3zvsK6ZGHFDlOisEWBL91DZLdzJVcpCrdk2NfZoa80M41wZNZM+nvWMfPbRYQ1YUvpddmFAQrvRPvr2Jmas7LjE63mJAAlmlFR5jx34nst0uExzkDTGUHOOgHL0AWCnKIKuklD9fdte2FnU4NrzK/XWxFbD69ZbSzMD6gKqwYHepxJSAupmw6i7pQCiRqEUfIhpFr005Vz4l81eYDtRNh8GsTTZcEYFXEv32uk08uzwNSoQ5YJKSZuZRKNT6szG4p2vL2KNBlj75jNd42a2fD3fcEX3AVUCXfuPe3CNJVwJ4h1AJfCbrL8C2gCuBZx1KetaFnoeXJudqbEHJEVg/cywSIstbge6knxdaqqTxwCZjNiG5Mz8UyWhO3AtLLg5Dgksk8Dbg2umoHfJpb8zIfgMyOSzyIbHflLGwSDWPFc6wLGmsfQa1u8ZD9VAicFp6z7Gr9JbO1xT/HLE7hFoO4OqgIUBKAmuZck6qbgH13L/uUXOSrqL2z8giM/krkA8js0Qytc1GqAqeY/BoIwtjkeULs3ZMxMIyv3jugVKk/WsxHMlxA2uFciTTWsfQTI1ikPOMbLEvhtlSntA5qR8qc8S+hKsfOi1UaysAc5kPdQYRz5nrAvdn30g+5jRkgsYN4GYqYlWgNAAmTMm9Zk9uDaSzIrJXCZcCJgT00O6Y9mc/kdf38b66E1Zzk6MaEnLuzwChBJL0I/7YBzn+3gfDhKbqem9GLs57k2fDXMtCbi+p/hVtZfH+PWZVKmDH2KwJUbI+s3tzHmtWxw+zf73E2xd7WVXZuyn4eg7sHZ1nrs822s/Y7Nft7FNutaAlAaGKYjoGNRkAnSCbrUups1boappl/dzsh8/UtJ36/JwOY7ESNhrufZZcC22ZbHPDU6dBdj+nsE1SSg1A1P7aR3n2Ocei7nej0ZoTRLMM+JHmGtqILcvpV+/R+dqzq9pB87Pf61h4wOJqc88QVZC/foC4Fqvv3Q17KwLtQVY3iDnbhrRMNhg7FPyRS2Y0hwLlRzd58TgkqOQMkVl1vEQZHe5/CvvYUBpDYfSPToA1+KY5FBDiWbANd1v6xMx6DQTTp/rZ1sWA8sUpkFW5ouIMkhGdjAFjlxxg6vRAzrVPXGs2LkSOm0Qg0l3q4Vur28sfTuWwFmnKsb1Ui3KAQjifWQspYSRjCOBFWCpgT0AkI6sqRJK10EccA3GjWWlMFgoV2HXUAv7mp2DgE7ghMpeuTDTPdNMiQBULKF7ft6+/vYbAQCWZtIZkiMA0A1jswfXCBZRyLy19vBdKN3DPWJNLZkqe+oRc52G7+WbS0utDSSQB0y91fgH9Eh3KG5i6q+tcHQ7sJ2tRbdQjcXoelvZx8lo0pziuilTTXCu78sG14ERJ5elrdDegmg7GHzupldaFGYNTBYRzpQ4PfOeCyhPFnzoLl2T0XdFICPGA/NPMX6WS8ppJ4B6IxYkgF5oOwGERHADYBJi7+pw2KWsMrLWvblsrQjsa3xGgYh0yqTBpsM25aeVQSs8MVnrth1hF/Aer2WPwgbBPXHtUL9L61eaiNfb7fXN0uVNwJop2CzpkS1gNoplxgIeyKjJPC8ZtJnvW3UTlsDL+yAlxLFH2vcK0EPdH37mCLZUfkzQhSWPrUEgjRcxA2ufGjwR00Ll5hzz6Lqxi61K5TEfYfhRPxKOj53/2EKBvC1ur9fBqJOdD2hHRy7gGrq2uSlH1jHAfGh1QqAegAiegiX0sJloyEFtQoE7ZA8ROOsmCmFLpTSHP82KEeMKa+9qu72+5bolyPoGe3i1fbq/2376hPLP++0z2Gt3Kg+F/hr+G+DbHQBgjCeSL2Ylqfy7A8YAwTW/0MKzZqUcZ40NmaYua05XOx7MTHpEMLulBvA7PCu1PM3UwzeTxfvyovJUNk8wQ3WAa2EYM7vL5gNv28Xb63aBDnxmnBYbZjRK4Wtmi+G+1TQCXTKbHUiNF7PVolfKc4Nnh5CkMDSKaUsGr8vVnHFXWaLsSsapysyqs5jZuhWYAjRM1ajPYfoOKEtNswGAvyrvlO7aRr21R2qoga3W4BqBNAJqei9BToJrYrjhs1XO6DWuGzbjJ9nw97bZh2WhbPiiklBpYpnNfY29LuaawAKtrbIicVINbMmeh81j34Ofaf03TUVAD7B1sT6y9zSXGneDa97b0szr8pMEitOpTd57BqP0/1yeXeCa14vAsiQyx1iO8lWupd8BrslvkCYdz4kz4Bp8OnYxTxlmyUwE0MzZPfwwnx8z+PoIXFtitAEqFNAwykI556QhTsA9FlXrYRBH6hedEBPwIWsicCn+js5s+xDBXf3vDt77u/Jfurb2oe45a/DUR5ogYj4//QveyxnAZganGZu8ls6YuZaCX/hKOA/E/GqmnG06mGtLUtqMQGOLq6/WIO4cX5llNVzR+buCkRl3+tJk4uo9jA0WcE32t77T5j6QSgJN+Yjah5m3uU5CFMDvwvZbxnmUi+rzjlO8cKBPPedoDwidzv7pKxNYCwgjn6QbyE2A5Ah0mLZhZZU1CDu/ucGtU3Ct/eDWxZ32KOPY45TT5Hit69WyYgvIcg4s2n/f/so97+vzyb/X/fA9/iDHx/+d1zWOx+BaPdsOmDwC135kjjOve0DxcF6dNOIOPDJOThrvv/fcWM71rP/W2BCILHDNvxnA4/F3T1/bLhnZan03y7gnOT8wN97nAq5xtS/JgjkuufJ8vpPfH2iufTQv+PzvBdf4jH7QkA9O5mC+8B1wrZ9nxKFnkTrvoh04uOzpUXLNWfbaaRurfdj273iE9uso1/k94Nr8/mVIkoxZkkOrFvzpeh3PMuK+o/V5tEb41ALX2jjEEechYrYWy/mmeKrLBgKuwdiL/QMQxl0nLWTNRQ9mC8ufENBZaycaaAbXplYUbxa6KiyrU8kkgxRqeIQaLAdBgtwZKIkF396JAcaSNrXl4eRGuwnOWhzBWZKlyZmLwcwFH7JxLlHmBLClQT0duuraqCw+s9c3KjFVV1Ud1hMcmDZsHqAMuqnnoAxxOmMSOIjAv59bgsEqFSTrpZiDCTi1sFWSaeccwS8FoL/x/jBeoZ1LowxC4ijPehaw5iA3gvAA3nJNAIv43mew4dyVsjJ96G7KBgxdBifgzZ0vcR9k1DS4lc6FaYxR3YGSKUqQYwcPs/X08kQvjWN+LS29AJ7xYnl4u6lENgMDjJQZ2yjVgeiDUcElIZbSfRLrScFfs9x2ZSAJDL3Q4hTrM9lv3sB2mNEtlDMEZoaBMcyRTdxCtU8pb9idOTna2bReV4Hd3jcO8iu49UFEJlO6RrpRAe/ZQBcZha8A/rbt5upmu8Pa5jhLhyqOMveiqRx05K1bBtCXByuYawD26OS7sYj1dBwC1XcKzFAp5yzvjGC6ktmyO5g3gNkA6qAzhbXbWmjqbiq2lthEfDZPIXW0JriGNttwkAt8MBDnpheaP9mcBCox7NP4BtzVoToBqgR5YbUF6LS+zLjHzCcDAO5N2MQw7VyyWJ3pAEaZFehOeQA1xXrSXKgjshinGIJ00sUdYf5xgIcFSyZF9BEBrpNNMDwWH6ZiqX2TFlcCi9GaXp1CwTRSqSfANdwPgDXoP359VAlpQDJRngT4pGEE94BFjbM3BNrIYZF9vSabFiArQa8LlXgCXPsZ4NrDPUtD726gwXa13aHs/vaa77m5udpur7BOrjap7AkImWD4DDy4Jp1YkePmIJWBoMGQ4dzL+9bYovRVwIlBAT7XG9nQtJXu+JqGBgJI2VbV7GKV7WdPRisTP1Va/o1/0320zvQCPN1RdYAsKNsV60ki+dzEttMC33TG4fdVIYlbwi5JmdYoGZXpCGCWJIV2a4E71AFrXarSZEo5XfTJ4iwLtUhLAJUVY0+wYQaYZxfbE8qPUVKcDqEsGRVLTU0QBMhVl1H4GQByR9lr7G3b1IEKBvCYemtmnLXmGpIBAdewLt6ZCBCYPrTCHIYpoDEIlyAm5SFVTtFrjF6Oxzf2AdNCcM1rRCCBQLTz4FoyxgEs7HDXGdtZ6T4zMePpBK99ugBrE2zL78w0FbjWpb28s+wXHYscK3YL9XdgK7HqwY10AmiG5yydK+nhKhHiDrc8W9zV0eyG2GYleZSckVkJwGR77v3PX3Jics6sGfYKGMxkLCZXMvkH2fQJihw56ppPAab2FBZwrQOIaPcJkCpW2cKQWcIg/kPgWspfZ/mnV70DqTzbYSBeieI1qdS+x6lGUs7A+B3xnTS0amiQsdF7oyPZ4Npyxg72F58rJXQD5K2AyWcHm+eMktAenfI85O9yDNn2S/cUZHVU9eQU1Dtl6+K7Zf7i98510tz8ch8X5o3ipfiS8RMUNxT4mLLQsXaPC67OMBodTNf6KzTIrPvvsMeyZ+bqqnEdbKT5+9pnxcTtCpC8r5IOARETDHsv5Pw98rVyDY711OAmMHGMHhwBQzmDzo5nkm0yDrYfvdL2IM+yBgt8aHAte3xcwWan/awKfWwR9uN69O/pN8ZHDag/q9Tqs+JaHP6Z4zT36NE6OHcvel3JEvqeWfXDXsXmTbuo72v73HOfKx7z1vgp45jFBF8NwuG6OAb3+qnm798PuoV+NDd1VlNDbp47fhav91SY0M/agWvz+jvIMQPit6zrvnZAxbUyoElaf3Tf58Cjuef2n9ezxv7knD+3q3YMwwHS/V5wLetj3s96L9mzWe2n7Mt55nnZ1rPUEqpmDnplvy/42mSuYcJjJFm65SvthcnxchhQAJSUPRcThV0LyUyn0fvYAAAgAElEQVTJp5VdpYPEbnz9MBUUWAx0adfMsh+IhIa14m6BZIFp1+jA6UyHmBoqpaSemBllWFgAq6RpJhHbZJaizdWbZtCwzWwTMKXyFDCtnl+frFUmF4/BpZkyGBs6fP5+fKbYQOiCWBoOKaEaByDZculAapYaxZAl6r6CaxpHPAeANQXL7+ow6Gx1wER852Qv4B4B2iCgvQFr4x7dSM2Y24FrHCcL5t+je971dQFmBNjMqFAn0Sma7/tB0wsDRbXgzVrjtf2Z0BRKuFa7pEgSQe2jtxXDCeOAkjPObzr8uQFG1hfGRcAawIg0t5BOGtc7S6t6k+QQr4CCpYzujDfKnrsswuy+6v4qDS5qqBhIYOBbQfvsWulmA2/fCIKkDCYZVDloPkBsGFWerGYSX3/7tTVUKr0eRl4L4suQmqFidkn2AH6q4+zddgedNY/R87NKEcGcYddBs9dwn9T0IigmcA1Bj7qkIhoCuwT7V/ptGEeBWwpqqMOXbqcu2eQ5FZDV2lYYX+lnGUQioOHvwHXxPaUwqe64Ba69DHDN7LhoccVg6uQysEagHp1CLzYcmgCEGAgkGxkPZ+hpaX2smdaZwZVTI6diOvV4XU6GmJsoIycrjV1Bey9KWy8lr9A3VGfcMF5qnVY5prQFpXOoBQ2wCfMkIFPrn6XnFsxncxOvTTDa8EYwUANo4l7DIAt7Tln9dEK9YIkxy4yx/tFYBOwjgwMpbxZTSNl8ivqDtQYm2xO6gwpcI4OUaxyJFDP2hgYjFk/KD2VTElSK4YH5oyTA7d12j6TBzRU7f34Gc+3hgT+hvXZztW23V2hwcbHdXoOhqdJhAmwsP+6cd4LdaUME3oeFbSfJZ4VKGLvcrEokXfJMcO0JY6USdth24maw48/oGuskAEp2MU6enwLzo5kGuwUg1fpr0ZUEsEyeEoFBlYxGgoEltOhCa6BX4It+D/YgADYxNukGC4Q2zCFGlIFMry72ga09svp2CVKKEVfMNZfwx5GsORwAgUvFAnB2fCtwzSiM9dekj2jVJmn7EVxT8wJ0Aw1rLaAagTUkpXBesvRZnyemW0eBnXofWsp/6DzivnYShHcTdhqTWGKukVFqMC1ADvXXXDrWeVNBXxhHXdMOqFlpCQxnkJ/OpfRZDLJheAmAFrgm9lPKL6XGZ5/DpaFyCpXE2wf10RRUsDp8tslcc0Z9D64VA/C74NqanChwDbNx0eX+e801yZ/KI9iDa7B/AWrUMMbg0xDsV4IFPtoE14YfKZPtkNz+5ojP+Z879lqVjidxdiamn+BaAgHOfbEDLKUScG1oQHWQY1b4mJcGtlY9xQ4yulOmyv/ad96DDPMec90ZtAQsCqNuPkf86H1AVqChG7vkM6p4SQfdDPLQN639pt/V+boD1wJqlFZi7dv2nZScaeAyY5MAnveUZj5OnNorrMZCcxwSiRDUtQYe1hvPptGkLeOlvZ2FMQGfZkKJpdTlmg2MTHBtdsHt6pqea3uMAeB3jRNmKeked0r4K7Cw9/1+jazj0GDg98CJ9TqGJXddK3PtBkzly0RSRv7bCkBqS9qeFLi2aiSd3BvP+TW4lk+ss/nomecYr+DaGIP1Tcu/dA8ruLbM22RcDJDBp0Ox4j74Cg9PM5NFdujGS+fAtSOTlTHdf9/RPv/onvR+VTc0Vq3zq3zs8bzTbjV5pl/NftexvCZ8J+h0AqzZtreHd3rX31vDBb78ncC1TlzlDgp8i8a3fZLJXNvf7cmc1VD0b6al2Z8hvxdcOzfHe3tPv4QxQBKHnbg6usZ+r2WMfy+4djR3vxdcW2yb1xZdrUEsSDJ0PUPWtXjx//6f/7QaGvQBb+0Tf5IdEkc2gMHyza2CLgZVElfGT4A7Km2ByxvnSSuah6hLofAKKZIFvATdWBF7ai6R9SJQTES0OLnRwxETBc5r6SulY1EEcc0ki+4Y2Q9kmAVsi3iuAtAuF9Wzk9mCkkqKcz8LRGDGTJpIcOpwfylvxbMymEHjAAMExY5h5jT6Gsruv6NLmVvHi2EC5oA6KJGRM8C16YypZOylRNEBuGBhU9TfnVJV/iXxcfyV7g9AwmeBa3cqp6MhcoOCvFfzBCHtb9vnT2iscMsS1LDUCJYYeKljY3S1mcDeNMjJ9vE1eascP34vAYTWYJBotO6NzlEaLiRAQ+ksShXv77ZbPwufw4E5WVIDXONqtANE3TQKoZcVGMKq4UVZ/JUOkxwfwirWU9MDtGg95kRlsBCff5VIeYTHneXOBg4wiw6bYINJv8Fjnr3hAIeDUgw8MQbRwTUMr4jKYx45Zx6ncoYvLlWCB5DsSp/H92PMITAPYOfTp88usdlY0ou19NOXn9QwAgAqtP0s3l1aQxv0ztRp9+b2hgAVDkwALZrfAAburlid9QRoYX7pDoZlmrE14KXSa5VGFNANsOgWzRYUVuMPQBUEtbhXrvNv6uKZphjt3CqI1qrr34t1p0hZDQ1aJyNZGDlds5y8qeUBkbPOwxTVs40yL9sk7G/c59evvxW4Bv1GluhuF8UcxXXQNAXrDXMXVmcxJz12YY3hORV0qrwa36+mA9Ij0+sqTyRgZudWeo8byxMDxOFaBHkMsKOsUXszSQiBa08v6EBsphkAPgcc/CzOCQJvLVoPMA3AngA2NMcJK64DEIF6sm8J8lmeuO8O50wgSiexBtTp82776fPD9ununoAaWWvoFgq9TSQsgAFDM+0aQHFrrOEMCcsXa05na7oW9hpMYofrj5iPm8OYnRwfrrLONHM4v962N58XApgFxKljKtarStphB7DX2DU15fbjohfpQkxGqUpqA6wKXIvWpMs9DahpLqRVVtpcb+/bb1+/bo/Pai5TgAyYHi5DZP4h2UiL66u5QPaIAjo5VGY7076YEYcL2I7r+jrDFUDNYLAeknbwmsm4TqjhRVpfZ7TVFCPMswvpr5FlGXDNpaNkrAkcBAAVYI0MbvzbgGEAqwB45YSn3Gc48qk0KXCNwvtiUKvLsh1o7D92CwWQb33GAHScfYMLefR4bAvoIjvqvOs6Zh7HAkDJSg9I46tTf8ilgWGEuDwwZ9qUGCDb36WOs+OcgHNrrv2dwDU9S8ADG2PPNa2HmQ5mrrkslAkog2tKrCpxGq3agGuxf4wpwzhyWMsyevqwXW45KwqcD3HFgyalnXYnAIrtZg0+l/pWMOrY5lyATlZwOe7T5zWbYFlnfZ9aGn8MXJPP0cLxs9wy/kiW3owFJsAmFyR+/QBdd414ToItJ5gEPImdpfM3tlVHb/4w6UpDYfDIv2Azn8E+yzDF7hgDLxCihtH2Ivq+8aEbPNCXSyPHZe1hXgSY9b6psSkWru6JaxG+T7qiDtCIZ3IRAbq5RD+xZ3YwedtfFjhC5pr9iAZ2Zui8Xu0cSHAK9p1+rs61XUONNk0TENSare/zuM2rRrN7rgu5fcVh4roSO09nzZwrvBaygGz098A1X6dYgH0+1Rqf5Wr+3oBrWef7+dn/m6uFMhC/D1wL2DXHs649x8/T+z1w7QicWNd4yzFlPy/rwxsnCZ5pBybA9tGaOjdW62dylvd67xVQHIdhb1MWv67zgGorrKZ1k2c4uzP4oRWWIrZwYI8/mn9ov/6eP7RRkaLZaZXl+wuUz7xzj0y4UN+4AojjLs6Aa4ZzbeO4w1zCXFmks4+y7tl+6BnPzw/Hh2p/UXes+Ov4z36N5dq/B1w7tzZjT2ZJ7p4Nud/v81p5jgCGJzagSC0H4BocEjhYKefDh1O6kS+NccyGBcgi5pGDPYNrLI20KHOzhcDeUrCripk2oLxxAx2OZApswX8gMJYmVINrEtXTZE3mGjLFKcegVkLE5A1WJbCMY5NnoSH/pudnt9ChSUThaTuhCLbgtAKU8vIs8VLcu4JXdc4DaANAC53vAnIV045ApdgZxb4YWlwYI8VcEtLH/UhDTKLWc1EzKHt9VckbADk6TwIM8LnMaYCmFwbBAddetpvba5aGBryCQ0NgwuWttSbe3qnbhvI+aQMJRFUzBWgDvZbQcwJyAR/WHxtdHS/c4lwp/3bW8F0B1zK3FJpPmaIFZXlv1UVw2y4gQI5uf/h7fcNnCXgqlpSaUbRmkgDTMNfIKnOQtzcS2lgqhcl/83phapV+jlk17EoqlhoCZeoAVofbOJRCwQU8SFdJenkOyAJoxpmjLtcQz7QuD+4bAEXGSIL9yumX+Hk1eRBzD0whBNaoT2Jw7VI97jWUDJr9hX9jLnBtgKpg90ETjk0jAAoIKnAF6ADX7m4NrrlkjALnioVVRqeGCPpvOVOInSNqjDGWYLgAj4jr5qe6N4plefNw3/tvA8NOzEppU0nLr4Dx8BD8XQLX8D1iw4HxFnCN2Wt6ynGyDRp8a1sQJitHYZSLxPHPYRHBUr3ebF5prWHNoFkBSqcVzGKfx/FiOblB5oBuWk/q3poMJNlJw+lOYIlxen5+VBLB4FrGjsCGQSrNj7qd4lkEZnWThDTumJ2Vpw2H5mF1BuX6b3BNTQvQMRSAh9ZCEgL6DEp4X/S7ZHWNc+d7AQjlTwVnca51cnp9AVxDWSh01e62nz9/Zknow+0NWWsA1u6vLwmqXaNUD+AagTWtNZ5NLEMLOOKghpnfBgKmsyFgUomXlDATBFHVcR1pdV7h/TgbWEL/TRvDgBaeLXqQ2B8Avh+/Puq9ZoILZ+LkLQB6NNG0zrpbHe1zymsNcmYuCIaa7fT1+cnMNZ1JAZxYesu/Q4jbbLb+XQcWKvtSeR6/138VrMnF6wBY/IgAmJXSphOmZNzVpX62221gzaW3bBKR8YNshO+V7EgAbGh24XJQPtMA1ySNICAKAB13Z50DdgSXe95lyHMr9na178BcM0u/dNQAbsPeYQhsO9MUod4jj8L69FruSY/a6V+BTA0JoU3+n0qOU9ar0jQnhzJ/Ba7Fe3GJjn2wBF1G7irYFdte70VyMYF3nP4/xlz7feBaJU1x7qYMczSWIEscz2zmGn1Pdn92Bj3McSdAeX6fYa5x7Av80VglgVOGKIFCEkcuRwuDLbHbEbh2LpBIgCU7mASyF5dBrQQKcmo6yKq5S5niwuZYg7P4QQH29z7P0b9nsDHBmbx3noHnfl++VDIOsgTJZy3gGjtzu5w4YKf8dPtTvgavaTAmVqITGtmvA4wfoMz+PsMIbWDdSdj4sR7Tc+Aa5gMuQwLkxBcBjdQJc4qgz5Hu/+ZYOomrV53IqsFemWv7q1Rwa4hRjaC8jL0Uwsw6BGUWMDls2lPNqirIGyXqslu2S76xsIcUXGctWl5g+EQFrlUzrvjcmsdJMJjg2pjlan4TH0od3juBs6zjA3CNaywNI0bQfDxTelV7/sfANc9mM8nGeNW9Dbvu6Xf6pW3B0f3MuYw9SOza4NEZlmEO5cBOfva5RwwhnjLFfmCcetz7LF8ADK/VzOU8afVcxgz84GVCzkzMCp0dvGlXLrzHJD6a7/zuzwLX9t+9NAz6HeDaNPlhyLblnzsPenX2GxaH4/Sp9/Zh3uv+3b3GDDKFXSwL5qqU899xNAc/Aq51ZcP5WQs5ooCysqsN9+33zzzbBKzplf1ZeGh/8cz/6d/803cAX3CGlbF344Kd6G1sIjM0CEqgcVHaCO5AFt0xd42UsDzKkK43gDrPL+iAqVtRTDGc8hF8dhZR4BqYa2FzVMc+ZLQGtR3XFHNNIt/pBpryJWWVWqxTDqPaZqfsCQAeACmASGLKARS0hocbKwRca2qtO6W6VC/Bq3TQxAoCIwjjUIdkSlsillyzEwFelUUgewunFowg6iGZuZI5YIMDB6s8mMzSUSdHMfC0YAQeFpsJbDt38EujCTmmKP0DG1GlnBhrAFZsRBEwyeyygHUoHQT7BCVN0sUScJLfyxlyc4J0x2SDDHWNofH2mpsstyDt+KlS0W6FTqaGr8m1BFbAjcVnfTAn68V1URojAkK0Lm+L6t+Oaa9JadmlqUJKM93lj06Uy0ytvYTnCNjculdrRjrbmGNbGkYqt8QYAWwS3mjmqHczAnfMk5geKaV1ySeE6NkC3rpkZCBCyx2sH5Qri1FJUOv6ZnvCmgRzzSyIgOhhkOQgiwYfPkexaKwfloVKeBhjih4PXHfoYulOv2yOAb1AjIcdDnlbKXdGcwGD0DQCeo7uGiaQieCwO4TqgNc8AgzD/sYo3f/0pUA07MeAa/g+rTkwRsTIzPrRHKkTGQDuAGvcM2Q0bNubjAXLTrE2ZefEmpTtcvMDG7PaW7vsfewN74dC7bAl8qbCuNDeVPknY2l39YshF+gl/cZoxfE6LvnrQOyoccv19vj1N66Dsu2DMdFzLeddB0fE50cCxEBwl0o0oIjSX7LSoHOH9UZGFAsG1XDAdkZsItlS7E2Vo1r7Kl0qWZInNKeB75HB9jUDOvRhqD2AZwT7EyWhANe+fHrYHu5uCa6BtXaPxhZgpsEGgE1EZhSYa9LHgsOB/cXzo1h+WhcBSTFGdW9JvHjvSWtNOnXaqwk/wn6+IKCH738hG02swRzW+EmdTs817Opvv/2m38/IkYxv2ybbEbFUVY5EVjLKog2qcV6qc+sozbWGGsCnZ4JwApnIaHxVN04wFQVeBRRrACug1gRqy544YRaBfbGy4yDnWkqSdWJ2JMwAqgkyErDB0rFmS3J/+h0F8vErsIevnEACG1B6fyz9/CaNtmiRBVhDaSjPP54x7SolFUKnccB7eUeRXAKyWecLLLXW+1ImnUxJx6dkXvm8FvgPkL9cufLiwiSXyeiOquUoLl4d5Ck0t/P3AXgBQvYcdjKczxZ5hLEW02ktZ0u0crC2GHwOp/+HwDXjVZEqzb0k+LOvW5prhqar7JPgWjprn4BrALfFClUFgdlu8JkArlmXlhbf55l8jtjzsa7iPHvPaV6yR/s8L9vpbs1k1w/2GmHjyTgfc5WANS+J9dTsfNrOnbblnOqy+WNVTod/vrfLohJchXm9VqNMG3R0rY/AtfhPlfit+XGH24URMlmABbULZCMDyEUEYe0Pu5dki/xYzcUJsKbTtWKLdq1tm81Cm8CXgsIGoqvOO6DdONd1/rf9ir3jeeyq9Vl2l3mN1mu+K2ftMleDdFAAXdmjMD8S5dk6nWFNME4y8M6YJCLyIwJvHTfdxcI+W2zL+X/EJxDIuc7t/tnaf+j3Zi1nnOjr20eZXa1xrYBrBPdTtTJslkCuJAJcWeQy4D3gmHnMz/kcaSby0RBkPzA+YaeawabzutkDE7pe9H3lJ4QNczR+c8/Fxjac3iSVj+5z+ngZ6ySAl8/twDUB94op8xzyEY8Zgz+4XMRIHnO2/1x8gTWNlXdJUkLDdo4DtWN18W279/L7V/jte+DaBI5yN1Kl7z/aiufvS+vZ7LrBXNt/9x8B13Lm6w6aWWxYSysv4JB2at1qgeS7yThav/tx6H3Q4Hv5q7bl2mOdVJjPO7/jaA5+GFz7eOjbJ6qzyCM17Oe8lwX4rUROD1DOj3Prnr//m7/+J+8pJ2lACkDBMJZeLwwynQkg+4vOqMA2abu8sYQlpUsS9Fe52MsrRPIhkO+sS4lmpVRI7KFiAaAkpbSyAO7EWCoIDVBV5ZsIWix+W80EAMqxy6MAJvwPBpjNDvD36oplUQHBcC2wzB4eHrarK3SfEnsnDCx8Bg4EBPTDQtkDdjE+TV3XwoqRq8ng5rawbMpOHdCjSOX1m7WVDK6lkx/uR98tsXc8WotuA1xU6Rd+7herQBZpx2EswMALsMXywGeAgWAe+pnft+3+4Z6lVvgcWIn5/gCrDa49c+zAHJMemBltZsDR8TJQxmcx3Lw4bcOQi5mjA8v+7YSOZSzs5LD8EC+gi6tBROn1mcHnLrW4jlhlPjRsCLlC/N0xHgFhAg6yHIaOmSxUwDWV/6hrZsZEYK2A1YAaPIC5T5J9FahbjKYwj7w/MqfJwF+aVcTAmTqHrzyY9d1yKApAgbYaGlI8oezuiU8ZrS2CHJkLN+oAcEuG0QtYVO74ilLP0X2T+9zAWgAMgV9i3oDN5kkRcq4IsvJRbGrCwEaC+uo0KhAQa2NqrgUowfXpdHn/cszx18L79z9/MUtWRV0qC7U2IwJAgGtgvfIeBRpRm4qllQrsUXaOBg2VFY2IaEBfNxEJQ9QP6Q6dmnPpXTV4pqWtADvzHk2sOIa4zvWN1w6bl7iMnKxfjWWae1RJPJ9BTMwKRnympSQUrKXsDTZFMXCXvYLfhUUkgXWJJWP6qA0J5qvvJwBzIo+U5Ao81xoHiDN11KK3RpCSpcFvXK8AeKQhtxGM4xrmfpJ0uUTxzRQwa6FZaq21lmdjmbd137j2wUghuHa73QNIw9+72+3+Bg0LVA56B11BJF82gWv4jIA1gWtvG4DB1yqfRYfmNMIAqKvt2+XfTEjxjIFNValZwsVQ0LnKXNIMcAD75B1jgXPStnyCODibcF7iWtiLv/76ixjI+H58lvYtzQzcPTTsWDIDwax+2b4+fRWb8EVAWxpJpEvm1B0DyIRySnXRxLnwzc0mBMSLcZiSQswF0z4EEquphBNtpZPjg05Bg7k/JbAfdkPE7cxgrrEKUxArQ+CaqrXdRCgsQSepBBy5fwPWE/VaDayZuUaQEACbS0InwCZwLWUSuTeba2dcc27LaqQbpKfcyUKBOpJ0SIm+woC39HhxWSiANttrs3hTDpVEhIKwBgnSNIKddEcpVewRBpmNQr75hJLJK82T0oevfsN+vuE/BCTBTzV5UWOlJCLx71dWICSskGN4BK6tumtmjrAhlQs+zbbbA1BqaNBsRdmo3qdM3jkwCUtM74EN077IWZjO69QCdkIJNgwSBuocqW7oCezjLyV5SVs4wLVDgKnANZ3BuacESHXul+PX35eXyLD2eqAPwbP0NIhtXMRs+qHrNS4/guGjIKvBtQnyzbnPf9PPsRYvASN/SdY/xysgR5V7OgHpxOmsLKk9ZKYxr0MdzVE5Y0+9mGsBGZPsjIZtXh95h+JzJRFgcInfmyZBQ3tvPn8YtwM+VcfXgxLHAin8u0qQWKgwv08AVhU0bt6RdZSAOEH5DO7CXGuQtZknhg/nlC//XfPn+4MPJL/WpeIG4PX8p5VEjBPo98jPmOt+XWfdEKPXzDEsongtZcSuBKgqHEvyhC3vTEP0lbPuxQ63TbQdFAhpKzhA98Rb8q+dtNPj1J8GjWTH4vufe96c/wF0czHYJMZhBRrNMevS6Xxx5E0UP++ZZOt453Zj9/fgzTlAp8e6v38Pri0AQYFrDdpOcK0qZ8IC9KCffn9/vkGbHvTcg5yp0yXcHUCTiMv4jPP4+KOaw2mjBtly/aZ0AM8tSFdU95TExry5OYc9P8b3D/G0PZlPa0PXr3G3PzPtYs72FfCaT7V/EqMbvu/ES8v874c5/sPAdY6MybRHGdzskQKFxySG2bjObe8t2YDDb6ozS1OQPZ2xXu2Up6ltU2KgeS+7L6qE4wm4lvtZ9+neBvhIPrSF+3HKZy/+47/+K2muwV0eJXo6l7oamjdXrA8LEw6Kb7TTwHxSJ0AZ6GRNWP72DYLN3lU71pqWucs8DXTQyTNzg05KaIZlTK2BM4Tg8TYxk8T2IMhEYMMCz+y+KXYAgicc4gHXcM/4ncA1Bfbpwol7wXURPD49P4oFB8fYQBEXVgUYg+HCDkW+8YmSlnZThPat9WaRdoCRPERdxiAnBx3BVJaB+ZjOgQIPC5an6+OOXo2Rj7MjwXl0+NOGl/6SACGIaMcAsBSUAMXl9vT4WDpQCeZTHgqnVuCamB4AMARcKviuBVcBfTKF3kCOWgIoqCxVjTGiCZNTlM/KUix15QMwmGzT6hhqbFny57FvcKOJs3LwV0chLD+BakL5BTYouOVYGtCSpl4DOOkMSdCoutlq3YsBpdJRMaESWhs4MatJzqWYKGFv4lnITDFwh9/j2eIYzCxTaew9P3PLYW1gHiMwjh0fthuAOwLj6N749CT9r8vL7f7ugd9d3T0DSFwLsCAYL6/CxV5akwQWLjZ2oQ0AjJJS/MG+vL0Rs1Jej/YKg2cbPrHsxFyrUuqwPabO3c2N1rBLKtM0gSM9AKowH5sNZX0UlJ5C09GMSzJw0qmNQDfsi8vR3fkwrCl1vA24pj0ZBkKC0gCfXDtkGImhGOD9+naw5dIdFmNv26BScLGJy7ZAbNdjoGy4HQI3MhBwZmYMEwvyOKL/RhBtYdiZsUZgRXYFzyZdnPw7wK1sEJasmKlgqrnssETyWzAapweBGzOnAOymwQHWWsCzlMYDGCgx53KeE5hbqiDl5Qi4i12mEmOAVwJ+xV5DF1D+vb4hyHYLBiDYzWSzCuAII4bj406Fse3aT9HkU9lwnIuwFRm4WJuNpejjDCin32AQADyWc748aU/Npj+eKAKGBnSR7Hh8etxub+8JJK7MjYBsAg6i64hEA8C03x5/M7j2YkahyiSpNYbumOygCXaaXn9mQkAAG/XwAMohmRKWsFnWej4BKgAUS3fNgVxcUjnJdpANsGX/lZM1tJuysDpwhy3BWhbwzhJy7kc3NRklVnKcBKrlZ4Nr0JczcD0017gOo1Xmpgw0GbvMuGCOGdiG9aXOn3SszFxjPsFgUJVSGm7FekujDEo74uygDmjKr099dLJYh0aVwOfplQUI1KiLze394n2aR1KAmdLeZuIdgirpXMoz1oCmEzjY85E90JzZfhDUFEAeTTvZ0wSdmZ+EDV2q59yHz0KPOJmKDVayAqKASAOcDojFdsG75WdoD2lsY5dxz1VJYRkMVGxUuUrHVpYo0HcQ4GRHXINLCSrDUiOglq7yARASzJ92zSwgz1IXCcrxPWzGYzAjuoVJ7MY/FqNE1592fB+yxEeaPmJGbeplzs9NMMXJevlNbEBlWYN6/sGccWyQAIYSBxmX4VcpKArUnjSE/B4yhq2FB39P/p/GXT6GkkKSIlGCyV1EecEAACAASURBVNiPwHv/ezJ8GoxUgoPP4bNvSahStzFdj31kMneQmEP7K+MjwCmgcoMjkbzJHOoslW8Z5lrGQOf5jsUXKqwnpfdmz1LSlYVMNLLkdeEAPmPtBGzAtZy55TN6fhn0+zOsHMBcJJUcBvYyoFN3L4wmOl4nmImOgjDvKhtYEjeKNVwREOaZx3sBHicYMOLHBn1HEJ5El+2hRtDvdKwxAYiMcPws3/KAa1xG54VgwRv5riXZMhIfDNB40nUGxp8Vu86aiwH+6tbMgPN7w9AK4L7fr0fgWoL9xIh9svgZxtjVPfLC7uZTOa/EREocGEFskMg3U3iJncMJ2GrUtecb9O1Wi3uspSGtwQ4lCBukzPcxB8KxHT9hQpZe8uiNEv6e55yd8lO4P4gR7FnKBl3qkBqVBvFvasU3JFZrvlZdxj7r8DTxEbRFANs8b/TMeyxyQm6xvf29+swJQFaGbDDX5r7OnO700bhlAsTvfL32meakxGAmcTrnb+xYkyeUp/H4VcVHjLyW3ppe8Dh6LwetmpaygMCcDwtj0lcbfqrAQVuKgzEJ/rSiwmcQXNi0//Cv/td3lDHgYIDjVIePjWFnWZQ1T7OCFheXAyNGCErbVMKG7CAN1TeUAD0paIXeiDsGEtAZrCaBEGJVVSqiRONb/ycgloxfSvNcduPMIR4e14NDxmYA1lMKbZ2i0RC2NqMJ9y9GFhyzK+lOmTVTrBQc9AC3yBx6UmdClExaGB7PgmBIBsQOqQNjAo5DaDFBWsA5gZAtNo77x1wEXEv2UMCFgqoqVzX6raYHavwQFk6XkcFZkdh4saUsBBzxVZpWOi8C2TAH6qAnYE2/c0OEwdSR86fDkV1a7TSiHJFdBM1QyeGq7FOYfGvWBmMEbSmMrUpNxZSrex6lwxkzjAnXJDqs2EENoFWO7DgEypiPjCTN0HBswiYLiIl7v7m747zyvtyJkuBvAiQbeIHMAEDU3ELrwSW5njeVCMqZS6ZbGIl0ibimWJ77TD2uAn0/fTIz652vMxs/LG4fqhpXNlOg5pocAKwNgiJVnmiL6QYIEYoXMC4GDQE9lyCGoZagQx6ty56wVsiYvNqe2A3xbfv55/+Oc4nvRhMMgIoYpnQNhfMsgOSKwJrmASLz6mhJZlxKgQDaOtOagOMvj09ybtI1eATzmXsGWnBmbIvjjASYoW3gwQ82lZibYIAAcORadblogNw4KjHcAVMSNGico9nVaz3JBwanFJ//RlYvpi+dNgXg69kx/srSRvTdpcJuwqI9juBbbA11bTYDwIEl584dmmjr6DB390+VL7dDkQN6aquR6cHOm9YyNHMySRTE1gDKXljimNLztdNqxggMKJ4V6RhKvUHorkmQP2dP4OY4OighY7Lj8tLMylfOpzqDYp1iDlF6p+6fKAlFOShYkgTb0OyEwTlKyy62a+wxghtqpqF9A5YjmscAetN6CIAGw089Qnabxp4QoI35gs3F/ab7KVhjLPN2drBYP17HmK/Xl6cqny/dI4NybILjsYiNuL65pWNRttAHf8Cq2EkmRlgSig6sYK4JHGNpJrTJMPfoKom/79v29AIW9isbGTw9o8GNmh9g/escAHCKMkCMRWeQy+FPc4EAUAE5HLApWIvtO83mk2G0JDWiJ9oAC4a65R7cpZX7ebC6HK9jncgJvVRHWjc3UElyykNTXpkOo617mpITHRduAJCA004Yz2DPVbpRCsgIaymGJoksgWoC8FX+KQCugbjEt/JpEsTIDdIcY4+2W6RAoJ1AZXrdHTRgXPml7YILXHMZaBpXDMae7LzWdcpAF7AQZ63P405IOVA0cId1grEHaBupAXL3nLkXKNvJrA52tOdyXuJGCH6j4chNny2UTkhCajKgTAzH/cqv07uoAexydNmxW7KZcf/Yp7MTapfHukzTDMWc6fGFcc/pPD19jGKu1T3aks2kqu1NfKB0z4umaIH3biAU7VCN91qmVeDaEONOgodneDrAe6/oXrvMK2O/B+AS5CS+oC9BnwF/tda4ZqtbaXRT64qlldranQFgAtJZasNMPdyDyuF13sG/QUKOjHfYfj8D/C9KXaTZjMH+AGxzzVUwZgAc78kZwzl007Ps6cw/96DBnhUUaHZSgKg8MatsnGxn3ON9VVqxBRy6c3g0MxeA7XxAHGAiPlL8DQFT2uMzkJ5x2/QLc19ls2a1yAg+1zVhgGTH4qu1P6oyCkAZcXZdayRTyOAeWrVaU70+Y7WSXERMmSqSuQ934Xz9M3Z0xsj8nJ+h99Po7F1nsNn/uzGd3zXPCgG3svuZl5qPHXpUPo11/PK+c3Pn0+QQJDkah4w1HpW+/w6w5fX2JefG/3LvAVGS5G2QpruvruvLJ6azR4k3gitWDITkz9gX+zVbZ8EODGFFhc/klBf2eK2sMhyU3r4FrvVZpcmY6yAl4MVcPwC8Q7zQ59qPSVf4BtPrVB5Jtz182DZSN9OQUena0059qy6qnaQ8Xu3LN1Q8eABCLh83oO3xmGup9vU4t2JnmmG/3kuV644Nt7/mPOsz931GJclympA6t8freoe6cT3XWn9tu2t9trWo9ZWz79x3/ojtqRn+9//yH72rdFLdymjk8D9nnsowksnQAXsADAEvXSoT0A2BDdKW1OJBR1FYtfSttxGjo2aggdezSHEWMNZJ6PIqARKTIOhs6V45+yugwhlHg2sKVHE4t9CoOrJJCw4BJ4EjHOR2msC4CXNtAjt0yKhpo+6cKE/Dd7IMkJ1TVfbEg2tk2NX1CNm81t6Jcc/4pkRLWRCNm67j8k9vglmClkA+QFM5bKZX62DygU0ARQe7nDKAhT7oaZACoCGoeuYhBOeD7JnSExMoAHBR5aNeLwbqmHmk3tcrmx5g3sUaHFmunYMYY5dFS/bbzW0BeWmOUY63eQRil6gcM8CoHIYArV4ntW2SQkjo3t1hCnjxW1rrIW3t+YCcWzG/5GTij/aBDCTH1ow7rC+w/nKwpGywPmvEPesa5Y5k+Vl4Ofp33YVWJdYEVAhMuyuvAweNX2i36RQotpQMmcaFAGvANR+8dC6LuaS1wHJJ6z+FZcZnTn2RYfzYNerhWBj+9UVB8pcvPxmcRYnbI8eM+24A12JvQBct/ZAErqm0WUwp3Y/YCClDxQJ9ouZVa98psyaGbdZTwDUBcFqHYY3kNdmbBp/BvLh0uV81LggIU7FqdwWbDntKlKoURGpyAsXZ2dGaZChZRfMHg8NxLhscl0ajHPUu50CyQpqSsF2kU/K66tos7TqOkx19sVPVbEWOSbQBZ9e1kAh1CGU96ECV2L80/7S+WQrKhIHAYLLXzD4Q+D9A8+wLr6/qUBmRfTY1iIZiGkaYLRHttW9iWYIpRRAR4PW2bff36gx6i/JaA2bQ8wOwBvYa1pHYazf8e5MmGiwHBsAmjcjoqV1fK5iPT6HzTmMPtbTo8iVpgdeV4Rd4gLEu+xymR7SYcn4RbBI4qLOqS4+UpLL25QJ6as4IlHGcG1HHWItxjHFUIgJ2BPst5aAAO8goeocgPcC1i+3lbSOY9ghw7QnlvWB4GfgkECWAjc8T9q5BLOehN5RTyhmJOL0z3Ek0DMcN95ytY1PF529QyqBJsedVGnh5ibl3MxRriRZYXk44LVywfmqLkZlH7Tjpx6mxwhvvWSWhBtfsdEm3LZlTHRq5Y73arIgE1r3Xm7Eklqw7JPtZ4pfwWQ2qsWkR10Y674bl4O8mCOZ7ol5cZ3uZqPK5JsceiRoHLsUQSIOG5F9U7+74oED7Kmk7cbKbmRegjf6PmfMCIKJxFBZvl+MKXHNfgAIklY+fwQ49z8qEJ3gR8MI9Ck1EAGw8D+ID+qyoboz0Onweo1GBZSfASDJQjdFVmbcaQ5HFlOCzB7PYFQkwleAwc200Vmtfq4O7CURq1JMw6vAnrGPcD2/D5UgcT9teTC7PY+/nCZjJV88aSXLM3zYYKbjeBNdiMzo4msyjGaAmKNE1tT5gF8AQN7jGst0IuVu2YRfUte7PlESxAdEhHW9LuXTYb8QMDizZIdmdsXEmhk1NsNQlvmESaP3ovqscmetqjDty9maQh18iiZR9ENaAaDPVEpDPBMPKOuO5SdA4oL/GT5UiTQ4QO2YkbpYo7ghcU2w2wTVR1LqqSNYv7LCsjQ4ow6ziNXZlsb2Ox5oyMy8go4yhrheGm76u/akCG8f77Hjq3qKvnFhABraSL7lelxG3LxLGcoPcy6Ad/iNJ1AVcsyyB/Jr2iSewFaJIxnT+bn5RncE5yDVLzoB4MxToaRuc8Qug7Dmr+RtfUNvJZ9LRfXwPXFMS+hTcOQLXYq/qtFiYhm7EYRvFe/M8i5lncp4DqbkW+REnfihp4QkpxvAYg2nXJgCmz9jOTDagByn3k33CM1ZfXGyrBngNsqh7UehY9rOnxJLuZnbKrvWfZ7BUyALAJ+1lLGKe1ScLdaf7lqmS3e3GhcVaa7fv/Ab4A+DaxFt6H/p89zdxPkY3Xy2BvqGeg/Us4rgPkHq+T7GYYhJdz83vvr+99X7//2kJs++9RH3dtoW59AoSOl03iHJHt3C03/La0f68+Hf/4h+6+7TAtRrcqQNm6h4mIaV6GI8qMXRZIRwZUqAZZF9zceM1gh9skKlAUwGEtM4SmDabKYtfQ1bgmku3JosrAF+yiNlUQSbTeW05XErQHl0yVXYVsALPjvemyyb+LZaRDjdlQxVEqdxVjkMCKjyXgEmVruS+KHZa7CGVyrZNmUj4Wh9fz1e6T2EOyjGJ6DYF55dMvpZdQDd2EnUWMyCK2G9im2icm4EobSSVV0wGH16Dw4PSQTk5yiwqQLCoMNaChbjB4oBuV+r1JyIeB1d+grcJBb3FOElDBOr3TRqzN+p0buls0ZEdAMpA3csQOHN1ctxQM0zbtRFuAxoj414BmIE1GV47j24IkQ6qGLdPnx4qOxfGYbHADPIwwDebDw4l90T0u+wIQW+JjE8+kx2tHYNx3eRx8BQc+5jg+hWTxYbbYAvBlJFFxFpSt1l1zqUGlJ3Cd17P9Os6KCPQLSaKdBgvu7wa+n7Qfru4IBjCfefmHAS6OIYysfib0mJqWXCjdKdRzruf6JvZrsVixB5gINoHE+0HwHSzSAOm5PBN4MT5CXMiXTujo7VjHuRGA1RrjBsYWtmIBtbSmdNlrNyfLink533QSPfSnUudEGDJc4J/ljeJtcaxrkYk3otm7UYriaAXSv4JYGqEw8gMIJuDSGXKYml1CV/TweV4ogMyWHIN8qjbYsA6g2s7YCV2J+CaShlfzZISO0o21mw/sKz4bDovYFPxFyCiGJ8B18Rca3DtylprN2SqgXEHdluYaynNo+aV917Ka9GZElMusNysQZfaITILQ5JgkkHEMHGDyBFIJUjlUuEALVO6gI0+WlOS2eyUwQ5x+bCWyLwyw0/AeMoqzM5ht2bpoxFcgxbeE7p/QuvOwOcbxhO6XBuBNYBsYK7twTWChNRfs56bmyTsHXK87zWgbyyMbaEcCv2hY5wAwXs5TioWNQGJsL7sFOvcg2NLN1MdXLPX8XN03IuBiECx1pn+AkwDgEgGm8E1NjGg7lq6oOr8adsep61/5lmSEOO/HUyHWcvzPcBgAacBzuTo1/Oy1NL7KmWkikjsF9iOBQTE9q/ypgbydF9hRquJSM46x3Fpelngo+K/ABEai5x7NWnjP8RQciAd5o+ZDylvwtpPyWnGfQHXqG+m5iVS7wsLawA5cdQLdHHptptUNbjWDEEmEhzEdLJL5cNxdmcTmlQqzLV5Gnp6RUU/TblON5Bp4KWCtUocKhDLetYWOC1Lmj5QMURcEoMxil8kX1s+GmUPEuyqUtGBo0T6FUc2WyrP10CFhcAzxhXwtOavxsvlUQla3U1XZ6M1Ram2KJRRzyoWaVEpq3ink6pZk3NnWWnT5ViMYq3zJeY//AWei2xKZHANepAG1zK/2lbSDFWSo/dzzjVtKs1P2U/7x3nuZk02c2IfTMUPjT0TADBKmcwuDHtONmGU1tl/ky+Y5lj7FSifsv+s4BofxfO9WCiDDgHEppYXWfcYppH00nXMhBzAV7FwvOYq4LfvPMdkAdeiFbhjt+V7cl8Ktm3DDK7lmkmM1/5Mow8nppI0PQpyj21XOlEnpoxsg8HhImwk7lIsJ9mXJKqd9BhfoDHCWxLea4466dV2Imsv+2PGOueAu/2zCAw8AMkmcjgADLwXv/phcM37uQE2bZjYJ2mDBwRpMJqsKzdhy1k0r+H8SwH0YoZ2XB97M5/Nx6RjvnUk+n2yVTMuTNwGf0EJe9nIuf54r/tmJz5367zcM9eyNwY7OL5QmGtH4FrutbTcTibVRukI/Ay41kZVJ8mfDa5pFOs8EYTZoPk6LyPx7WdZwLUJtA02/B5c67Pg9Ht+dF/PoZT30lro+zNsfp/Wiz6dhLoePiXIR1bEK3u31+Z186n9HiW4pvlVRzvmoUd5XRlgX6HKgcYkzCBT2VmVoHEzmblGIOrqcoMmDAMBlhdIvLu/Q05o6e4Y0EIAI9ZAd+nLZ8R4iy5IOzfRe2PWa3TIw2Pgd9FcU+leRFV1L7PsJ0yjfB8BJmhpUe9LRlvlQwI90qUz4t84MBBECgwD86jBlBzoKVedRpRzYP2y3H9APC0OlDC5YcTtrUp/dqWf0dlit9IK2MO0U3lrCaBbX4IsPJexhhmHe0lJKYM3dPpjVjXC8M4QOMuL36MMEEHe7f39gk4vxq5KsnpRl+aaSxqLOTgWdzu2p8YXxlMEyWamLeAcGRSd+ecVeBJ1dnAay9KD2teZF8OiD5tiJ7GUQWUOJ0H0AOZ4CFy7wyqaa7gUFvOSoIDgpkEmAW8K2rmf7KRUl67ak27+YQBOmW9l6sJuKWClukSmsUjrBV5fSZsQjQICroEpFQPcOYfKrfB3CTgJrPIwU9k1nvfh4Z5lhlxTL9C8iZOuOaH2DFgKdnzisBDoTYmmHY1v1cTB2o4DEDGRgc4ty5uz9wz+pwFLOrXSofIYYWxZinehbrxFGSf7VE5H2GgqmYsGX+v2yaSaKRqdNTPLag+QmafGMAHSM98Ynwn4xZjDpsqGuFlC5ph7UbVj0XnBvb68vRKkspehQLEO6W64IC1AvA925bbYyNo7Yc6J3Rf5AIJ0PtoIzhJgm/uog74G9cWOUgmjr0cwtJ39dBImsEY2KOZGaIRsqcAWNCwAcEYwFlqabP6ijqHUBLQGG8E1/1vgms84g2sCXjFjmEftXbKoXVoh3UdyTTSOJHAqQOL5YjvNpIntjnTmXqTlU4EMhNnV1CMAegl3j4OfX+EsO37/+PTE7qphknFPhOXtklTKErjrMH4iCH1CmTNeRykqwKa3bXt5xU+wugCuqSQUzDX8Nxhe1FAzEELAc2gUeRHV+if4meDSwC3tbuKAYYMXh6hKK5oBw5JJ7005xzrL395VSl4aTmag9vUCySsopW4c95saZwDkURMX/beAt+iCyV/VPss+7/CgA/ju/JiMJ/dsNVgQ4E8fYSQJ6t9OwAlcU3BMYALdiM1mK8FoXxf3z1JcbmmLLNsRXEoZR0ko7VIJa3upeusHfOj9H7blMbuhx1dzVDFAElQFxqgzdIKT74JrbsYUIKqz1g6EdCWfBQJfVRbc3UKrrHaU4gZc09imTCtmT2dHErM5LycDdDrIYRRqbhzU8La6lWySahVEeU67qUGu6MC4mCBCR7iOwm4ImylJ22reZZZzMfTa16CvedC0anY6pA2T4a9AlAzSMI4GoyoMggTmOW+SDFHiScw1MEqzBjuRNMapFssIgtO9Uu1rnEzLvWhTwKcOoMjmZzwvpUWn81AsXSVTa8a2C4BrlTjaA+VKXPB+r1pzDZ9WglZnthJOZil7fAROrH8qANwlfKssamoHFUtr1T4qIDQA1vIVDfRk7tbg/RRcOwrkPwLX5lrPGp/lwoppXFJoWy4gcWWr1DqCnT4497nywt6qEmLbSXvhc8wnuFZA5ogz52tZnycTNL5zf+bMWCL3XprZXgdZfwST/OwBCPSd8v34x+xBWax1bOaz7+/j3O+OnuWj1/ZA55zXgGsa/wGIGWRdxi/Ms0JvArM0ACLQogE2xqpMkqSSLH7fKBv33Os+9fvW9V2Zs22nBrlm2j3HW3Pfp4ybzR5q/aGyA/aebaJr/e3JO3n+OuMLkFwZqStzzWBqldWeyhsFATvak8tc+izvg7V/q5hjJst01V3Uerw0yrefh/bRW1sne66j+Df7GDvvyXMdremMKfep35C9Mz83rzW/5whcO/e9NW+pSEzAx+9dn30PAmI5/hFw7feCfxcoC03b+HRPElOkqfU1MGaihYmVgZHzJ+r4LMsTuAbn9kX0a5aloQRF2kY5vALixBmgQz/ak9fvsZEHc0XOSdMO8T5sqpSaKVPZz4Fh53sQvKfkzcKdMrxBuuPQSv9mlgAymMSm9WHRji/d7dI8mwwMgCYwxGGapWwhgWvYezG6Gdc9uJbDJc8ABhBLxNidU6BYuvjpcLT+Ezp40kEx6GJRfJQOBXhJeRO+A8w1BQLNsgOQBk05ACI+WQo8wLoRVV8OKK5JEIfO4nVxhrM4AyLuNzCum2duNmDry2l86lwTmODPVEOCAa4tmz0BXbIZMVVxkkZ30vm50qgApcU4/wLWDSuTe8PPAG25Zx9vnekcAXccVLIJERijqQDX/+V2YyAKa/DpEZ14wfYMe0mAcxybAGhxkFnOUSwulfiBnUpmVxmhBJgBR+xgUjdQ8w9gKs8mAqoYamGRadrVyATfifcTvEbnzlECjnWPUlmCa+5oqgBU5Y34ARYb9RDNYEo5We5DWWx5A68+cpJB5yORZaCDn2XjYK1Z0zBsLzLiuE413hkjBfFgYMI+AFy7FLjjtSGQxA4jG4JYa9JjLEdVZYbNjEtpodhnDP7ivA/KP+0FSzm9X8oR0WE/94qAe3cTJMjjOaXSvB0KRftif0mqdbAy4zQpWYE/YogJ5EISQODOLB1V8qWbdfh3ZvJGzL/2RvaFM9oLc83NU9jZlwDNcJlcakaQytl92mULHbPZhnX7yIJkmbG4TADXbtwwA+Wh0FYDcw0loiwLdYfaACFZGwJyEYBiDb8aXNMBre7Dcm3C0qDjWl2zMW8omzXb0F3Z0sThFXMTQIJdDy/JtGPZt0tAm1BSqFQxGzCuANeoBxjNzIBrduqxp1UWqrUcvTScs2CuhbUFYf/nV9hmMLreDK4BYHveng2uCWxqXTIGwva1u9RL/gvfWxn73Ht+15n/crRycpgtzfPY+yGMUrLeuRdUMgknM2BoAsCF0l+lFQrQWfrpxhkEFKEBRuaaNNfUJRXMPDfIMKhG/8XA81iOS4AVMK0c8yT2XK7uLVf6kWFVcR+yKiD7GCoDkXwYAUxKXoZ+WWX7U8bigF2JgHQA1D6ij3UArplgE3fXnroAF3aCTTnicIjrjI+vSsOqV7UzuhaI4JrHMR1nqa8Y0XcDIwIxZQRn0JLx1LXb6b9EWXAY3tGRdGdggW6dWGWX0RwAIxDDGEHigF2jnWRVl16tca7aUWZLOxvmZPxLI4cJEvWRZsfJNgcA1rwyvFCGpdhL+lwHlfENFHjKnkrqwoBP7C9BGB8+9lcI7FteIaCHnmkAgFkr+6qGHbjGc9x+NTX5bJAyRnUOaLdrjqobaHxwtofWDDS6XsBekuZ6UwBUzVmY2vgX9okSudL9Reiu6gkAb0rKsFy0jgwz56icaumT0SwgjHxVVuA8D5M/4FoAQI1/5miuyT7KFsugcQrAwqYo3iKjvCg2M0yg2PpzPmSYF/ugewWbAuQ0oylr0LS2AuTxOQGnx+BPfJbpX4ih/ncD12p6xpqPzYr9EONRvgn9NUu98F6dvMp1ZOv2pbjrfMQ4BYTYB/QB1+Rb5/usyes9UQSG2ISyydMiGmj0Kvz7BtcKSNixg+bYrP+9H6vvgGtc9FlLp2OqtTGZa82iqnVDNn4Ssd0cMTZOt+7zZhfb91ofyYMwyJIsOQBNI5ugWCsSR+/0B68tdZX9nD1wuJcdTwiQ/C8HrlXCa26Wso7NxrL7+F8NXJug0h5c2wNOe/8/+MzeHsyz8Jx9nZ/5CNxLhNPvPwWU12slQRGDzbv5kBhYtmeC67t5qz1IQ7ehocE/fkcwqyB9LW+aBjkHyewGmgFqkGiw0BgcuUQGjiUXsMS7Ca6hpNBBI7OSAcKcSYZnNkv/5AA4q3P0gP8/c2+iJNeaI2cGl2SSt6R5q9ZqsnmEkay1zFOMZNJImtcdafqSuY/B3T8A50QkeavUrRbLrpGVGXGWf8EPOByOCIpyLf4+O0Gw1gxMRX+DUlWCaB3OFtimGYHeNfoMxb7b2WOohQIjpA1CWZeNEN03BRyF5aAsc4zRPtQxVpQK7jGoZ7BenJl3BVaAwLqTnP+jo9ewQeyw2Ym0Q14OzPcfvycTiQNjJ5nMoEtbfTCX01PsiXJsXGbqgFSgmxoXFAsuTlO6S1lfxZT97Uww76yfvUZh9nHAd2kEoFhQHjrn1bXuv94321ABjQLhCfYAL9sQ0FEmN24tBwQ7+PkqtfhUAFOccxxhAuw24AoAfGhXGVfpzvkQj/OdA2achH2Q2dF3SYTBWDEPA67VO9T1KjCoz9TaZc9wcHEI4ogwhry358uducagpTyKssWwj+QppvTbHXenfEt7KKWs5MYFFgTkkQ5WNdhIyXU9b63JWvsC16ocUmLTZrPVXElbLoykKkVVeWTKiRwgFShRJcPs2cvlSZl0H806PNMqTDA3unGxKwCCrbHVpRkpdwHAioN39+WrBkAae0vnCv0hZ5fQmnR5+waku6Q14CLj7ecwUCOmUe6LrkiVPtafmqNpLDBsQHQGfWhRclpsxiqhQR9McKdDmLBZuuw3zoPBaI+x7lcgRPSJ0BTbjL1tq6zBh4531QAAIABJREFUQxktelYGbCmtnZMK/b+w0OK4V8JB63I5bmiWJJZdmXICXtsSs34+XgpAKzBN49mdbAsM9vqs0s/6TDHcpMEm7R4YRl5TAl61BgMQvz2PyH6yvH5MA5E1bwo648y1nk70H2sxqmQyzFuB2ZSAFgAoDalP1t7rzrFeHdj6sgT8TqWNarRhcE2srIwb41TNJMToqAYEajxjIKmYawLX9D2DauoC+lw6qK8qCa3PFHsN0X8cOc23nooyvElkac3E19ZYrCCjMZjOhmOHl61j00pXy+dIger6O00OtM9EHoR1OZnbSfYRyCdA1rgFRNMaTVfUAGwC3tKcQSBQOoZKA6kD8hNzLY8PsLYDHeZrlwIaTzFAtMvDBdBnnA7NDCgPbSYYwX5ATq0zZ+bbeYsv5V1O4wDAtex9gML+OwgpqGikAGrP+8+wa84ONCCR38vzoDOmOWaGTOgSWow7Sm+9nqLzSOnYYn3j77TzHHDNWNIwG5U0VeLU69GSFU7wWI+TwKwhDr2VG2y5sVXt1bLTdb6iqwrQvkGvAf5WDrzLrDJaGyTLWuca9snKaAQ86tLA6zG2m+KAzkzYkYDQHkySw2AmpX2wZsN8XiwqfLBbIM3ZTxCIh2bs6oxpW58Ec0AZ6+EArpk4y1kYj8vNBpvdlJVCRXTOKieqVefckU35VtY+3szoNGIS89wJp/K3ZOMiFRKrGXZKwLVmizOmBhwB12Bb40vPfqaZxiSyzmDO9lPHfwqowBxmm27Pzvtll3ruOT8G8xAGdP0GKY+aQcQOA9bvEj4/mZnVk5jbz847H9Z8syjRZP3LwDWbv0HhG1xcJfNYcsA1WZ8Gu+L/REt2B9U7kPf5dANcA8wLW2sDiwBngGu1z7Xf1v7c1UGAgTfnXQk//+aX4FrMwa3r/Opnt8CM98CO+ewG1yYO4nucJUdgZFVlLBBvnw2+fv7T0Ps++nnZOsA1mKmnREJ91vHHaFEOqMu5d82QtOkLYLHiOtmayGggoVH3KGCt4rBufHPjOXqdNrPSvuXfKriW+OnWOjWe4jG8AtJ9qvfS+F8BXGOe/77BNWxF21+IAwdbsNbSTzYY59wZ3P2pnT83A7n1YWxdgWvqfFnZ9GR1OPAx0n3ILObaBkh6054611AWqsAzpVSw1sSOaieJzH/pAkXfohyjq+wgmhDHOmGyH3K4ivUSsA42FiawGxlUoFUBfDJ/DZYsIXSj4cPc0GFcYvJhaqDrAaBhxoq7fuq+2vjTnUjAQZeE2uBdU9ETYORze964Poyg6qAlY6Xuc5UVx7lEJ26CcxuMOMUyUg7+fvz4mwE4w7yorKOy7GloIDF7CQPTabTE0UcIXEzExwcBPzh2yhAnc1tZSRutIwvmaNjnTRkjDHEfdl2SZ40RMTSeXCJZjvPuQgq4Bmq+16eMakA0ADjPta9lPadZZ4AS0seSgzRlb3ye46scfMr1CpRVp89Fh1ebcgDcXmvL9IZNVQGPgrk0lKj3qDlE66reZ5c7J9bubDpBhMFWMyYUJEejqwPWBF4u6ZvMz9aAqnsDFhvkSolOQAmMrbUY/V+t0SpZVoOL6NWYbffpcv/1qxsVFHD19GSmosDIx4BrKdkWEEIW3c++O4iKDZLW4X1AryBU7M5iLKQhh/ZvZ+wdADOX1ElqHvOZu/tvzYQBkOygC8B5MdfozFrAd72n3zGWJ6Cqs7MpBavujxEHL2THgTqMBcpJp5xT10wzCBwD660ZWFO5DgBhPD7dtlgUlK83oGhWpAMrN+oww3h17dSjY1OmNJSzwCL3L2LGaY92l0J/Vn8SHAh0CwMQwLfANetzFsBnGwOwb6DWz2i7Z0YfZZcE1GYpV7BtMKOuUj+T/a/fibn2+fLty/3lvrqHprQMhiR71VpqZRYd+BHAe+Bw/G3bm/0izbgpZ3WqCkc7gR2lsqu0VkBwAXAncG2czA3ahomszpc03LC+nYLNsIVU+lllqIBrAGnVAVSMtGpWYHF/gWvVvKD+XfqZjy4NtbRBBOj3wZPMsfb+KiPjPEfvYgKM9eWUSB78D/2MJJwF6wHYzepkn45A+Gwk9pODKoMPBPT17KWp5M6mAGdubOCMOeCa2Gxaj7DX9nzF6U022/fOno1NhikEq2pAhrErBtfCVAqjRlZYzCgYsBPQNCPWqQKDFPIfrsG1mCn7EHRwrDGN1hhOI+f+7MXs57xT/b6ACoKmc9Dd4+4LBGOjzYNDF8qC3TDDJXkuDa0x5TNZ04uNcGausUZgrhk/BFzzvm4gNoBagWtUKZRPIjZyymQ582E835VEgYDx12aG155qgDQg/5SrLjDTxI6ReFjMtRmzEb9ODymbhAXmnxO9nkfA0AHM8C2xtQdQoYPJl2au3Q6WufbYcdbxgCphn1OFcdJ9rLkVOBGGZK213Tii5xChjQ527W9MMM6+pfTSzRE4fxtck41zx2MDII4Bhl3tZPew8Xm37Jk0lvEZk30TG/wrcA1fnDm5ApgPRmwAJECeTiDjH2IKFhh9FUQfdG5zg2ZdLuQm1xrg9Ai0t/0Jg1SQ+wLXDu+0bNLCKfrmAs3/grJQj8Oyz6s5h/3sY2msngkgNr79uSxU70DjMJJaKzHMGdC24/RC9lfxLY7at4wJ2rRUTf0l4Jr3xxFC2etHY7qYv+/FPqcl9q7O2i1w7bhe/3bANe4z5wM6it53Pn+35Eh86gWuYV95t+PenbP1vDd6bkOk2eAa7wpARXzJuVcVoS7nHybq9q8O8eCfC67J56IKhaq4o6RQ2/UFrl01kejJfgdcC7ufBGdG6rxEDmtkALttF6++wi5t8HGvp1tloY3/bBbqBtHXLXps8/sdS5/36dnGbv/jKma/Anxja4IztN5sbOWvSmhZK74KkdoA0edR67P4zwHX/sO/KnCtRMYLXPNi7HrUzjZpqTu7VuyGZNxvPYAXln9jPZnQrWNgpA0TvZ0j4LRahCfJqoYANwxm3zcDHle7NVsoLSzHajsoFRyV3o2ANbH1ShduMr99OnCurQklA1OstQpk2ignKAb8ohzUwKIZcK0VlQYIOFQ+ANP2uUvKXLZaelVbZJUA0+CaGSf1HBWkFrjlwG8fJKP3JAYMJa9FOSiSz2uBP5u55vb0tdDEXGv9OIMEW+eC5xfNN/OpDqMt4OuSufqj90A/6g8AbATTWj8tqh1NqwAMdX9pv4Wt4bLmEef1hp7mBoAnrJsNrrE+VG5Z2llixqQrpbLxAQWTPRmwLOmo0EcaUMjBwrPPHkmnJgFshKLZ2gF00LIiI8lYUKqxD6baG3UV6VHF2d8sR5XhJSBnT5oJloYEy/nTOsRYkrEOsFxvCcOz2V+UXq/17LXqrnXq8lcZ5+raZtORUtZPlwLy5bDHlggwk4B+ZarNSDgz12ST6AoaRpt+VmyFzLNAj6W9YDAg+obJGie0dPh6KB2KeW1G7IfLp7svWs2UhWoMV6dbg+xeG3Q8FoCYclZ3OrWJH6cY1kc5ltF5Sf5VeyqsSzHiuizCrK1m5EojMh3HKAetoAdGV9kRQDFb7ZSroA1p4IrIz+OWgLi7Q6JVMUkASmNVCKgAOiWIdAltlsUG13xw6dwgawnAV4FtynXFTMh+R1On1i42z51RbfP0nQblAqypw3WVEAGueR0ZXEtZaJWQVrkvTCmukTEvYK2WJcCaySd+f617msLUHkp5kpIanc3l40GUOLfC3HBZrpGgAkGn7J3GBnEWMvcq76djZ1iMZlFSWmcgTFpidQ7QLbTApGKoPT4HSAu4pq6ZAdciH2AGm9lr0i0J2L7PdYNBdGH22HutxpHmb0rmT2yCdsyNUkJg1zUB6l3eNzncLgOt+1b3VmR3FwtLawqgIUwpATvo9GmN1vikDDSfAWArwM0JheyPxVKOVbaRyF5iDGT/hSwaGBPA1gErA+ixQfszMFGGFXAtvK8AbZOdzz3VLTR7JwDbYV7yf6zNYlacmfWrW2Hr+OWZEe7N0eUzyrbgFrDWDmr8IUFlyydSUBNATcw1jWf9DQMgsvWaC5fkGmCcEsp2FgfKN2PNb9Jl9MVE0J4OsxHm2kiAfEoZe7paZnxU+l1JCYFrHhsx19Rx28BisxJz7s/6nkOygQD4nIBxAcfqgTfIAaiGdJODu6XJSVCXv2seyyYA+POsO7DRURrbX+OOXhR6Q6yPPZes5bk/z5DS1pX84zqwNxpco2NqznjPX5i29j4grjSrd9+P5zKAlY6jr+40X++j8taPn9z1WozfdKFfDQHsQ7gSZioRfG+vebNYJ1F4Da7V/jho0rVkzCQW7StdA4N774VycihThOXdbG9E79n1OWc2iKAz4VSGZkD2FOx15UecqVOjDNiHOxnmxO/qzrjYO23D9GzHEkf4PrC7iDsHyDgCe9o/KoP2XkkesU0o++sWeELitf3dJG96na8yUPbDnj8+d173+/8DruFf4K8Rz8lnxqavmGPs8XHm+//t6qnew4FCnBkIw3e+j+k87+njHTz3V8An4capNPZ6r/tqt8CDBiwSCx5Bujmfj8+HvMOwLze4ZZmOcxZtxgGbuG0AOMMGNZzvuQFuNBM2S2p3V94xS2+N0XNkn25gjec4vKN8nDDXWj5o7sf32QM8f1V+EAvP9ebd8Z2u9vhhwv/+wDXv/dnP9VjNtl9zcV6vY5+u98ZeU/Xvw9gtW4id3VdoX7ETTsPq3dftOcxZ/NaSEEluh0g0c525XMsLCbA2VN5172z2qbyzuTyO2flLDQSX5ppKuO4qaHO2iCDdB9ZWxHWDgl2Sty98HNgY92jT4FW36L702Y6MDYyClht0/0wy194b5TzJLiWZRgD1exhTde3prhnWWh22Oax5Dx8WNrgbrOD35ZA9PBWYZfr+fGbKhtCHAISsUjjrVo0TCxiBo8B967o1H9++/ZZnd3nqBtesD/Smrp3Fjqr/7u7um4nHOJq55O8X0MdCEgOvMriP37ssFHFc2COU5Yp9FHCNUlU3orAz6H9HLwRQ8mLh2brW129mAMGMGsfotn4CY7TnDgNea7SAl3qOunc5yQUujrEz26t1/5qpNJvGBtJOzWauUUpb+xSApN7b5XkGVGtTwaBBc8xU6NCdUwrmPWPD0hnNlVGX0Vki9sx9gaQ1rnvdOYicTOmMj7XWpIGnAIFmH2b2Aa6NnlgEwtXFMJT/xA6ak97ICeiyduoXsMscBIcttBuJhMkl3RuNRc1JlQ+Hcl/3SckLzQxqfRUbspoliHmY4EPgWpoPGAxMlmiNF4/65d7dfgmwmiKugNHODdqRshVhqxk4HlYUvoHBwYx1OfspdYJxYgFyBycCrVqPDdH6cczFul3GEYCt3eZkdo8wqw+HBg0i/g3jFkYc+610aTw+ZR8iCK9uinPn6hYK0A3A1SyzgLLQ4cVe0jq1o4NDK3ZsmpzooFUZvcuA9fP8rwOMAOsz3DSpcakK+5VuzgWeeZ2bVSLNnVovYazJdgbUUdl92IEGwNQeVmWh9f8pHRNw8/HT5QsabNX1tr6XBhdiyAIU1WVenrshgkvLHXcYeDDDTsFsSjarpLn+cyc2N6XQmBlpyfP6HGmnMeCaymoDZFYJ525oA+AhYC26bHTuLKCI7s4COAsgqDF7euyy0fKbHx5fLt9/PF6Day8G1ygBrXsX663Ata5SWKA7DlCfTdlrdhozQGBBAXLPjkfbqw5aPRy7tM97kSo6Skaif1iMpAPw702lNRwbxThVbgRdtTruNrhWoJv1wIrB9nZ50pm1mVe721tOSsCqnbxQIOY/mwlrvHEAVIFrC0AR1AYQq3LH7PyUPtpgeTDtK9Yuto3X2dnnd9YZu05NqFJyuprTzLlDkGfNW+eCFvta1yWgm7+3b0XwJPNO7R9nRwA2AWual1TnN9gxrDWAD9hhjN8yk0nQHQXva4sBrLl0ONq6S19XsiZh8gLaaBQD4N99/qK9CKimv6uhDj4C4H37aEnZwn7wIpxTssGKtBOFcUln1dgCny1hPsre2KZsRkc9g32Mx+4cXmMzjb0GAOXdGlyLzIft8qzJI1MoycYwlTeA0ycFLHGSazoHrQFn/w3tYZpXwcr0+wF+GfwLcHcCIA3aDbiG3at7oG9aTGzrok0JMkxRyqMn2PPTk3y05OjoRQIwnDWSBUTLz6/7pvx1Va10DHBVyunpJybaQeeAayTrT9pNXYUzmnbbrs3C2uCa14p9zOUD5vnbPu+kfc+f/f5z3NTaxPGHti1Yi3uV+/HOAeFu7AHIGNiWvZ81lmsc8SliiKaJRK0i7e2x9+dnR/vvYC9WsHuOB7k3P8dvAjgkYbKvx2eQAGKM+cw5yJcvv+yq7fj4gedwvcHXmwyYa3ZfRr99zl8D6QOsAW5s0FVr7gyuNcN25pppPp4DLm3mZ/hslhzKi3ti91K6YlexL2fck/w5DZZ99gVsrHE9nhnce3wIYRnrOZTQz5+95vHblGSOid9jvBnWjh3pwlrj8BNwbXcZXT7v8bn3fK8YNbruU/icc/kE/pzXO8/ne1yDdsd770Tg/OaPgGvnPXGei71H9lrhcxsHOdsKn42Om2Hg6l8nUHkWWEwkQFvmcDPXth3xtcaWzljNGrpeWz+5/60P52duaKBgxVoyZssMSr0dFWn8LDYaL8wAzkAmuxQHmE2OE7EBJTYl5XJMXD0HZZsAGEQAuzxLE2V+SI+TtKjSfhpwqT5nRljpNlUZoYNkgQ9Lm6ADCQK4JQZaz12ZtQpmrHc2mchyhqf1Obo8PuCsM+UOif5vT9YYIq5X7J7ffvvTKqWcEimXuqLNVULXFVg9Xr58+ar3w+AxxlNDzjjZODpAruYEsBVdHlbzIGAs4BP3q4BXDDEJyxqgcSAYp+vNeiEGnYs9YT2pz9VpMo7br4A1NhFrQO/S2kYfBADX2BTAZebdw+Xx4TGZTr8XbC/YZzu464yjGE4O3j2Wo1Mn4CUlaI7d/Y6PTwV8vbXovINtdxQkWHZJQxhw6ICNRU/46fHZz+p/fxBIWs/SGelk1xFVFxtP2jNprpByPo9XdeMFMICNVIL96QAswLq6LRbwVeDaHMI9Lzk4jVfkuzWHxZbM+04Jl3fdjDfaTAWsPqjME8FpZ/EM0n29Ly0zH/AV3NwX6FHgWliqtYcErlWjjoAuBDUEKdidb78VC67eebSwmimb7EVrlGHw8o4A+ziGXrYG18wcc2mZ9a0CxMVmyN9NyQJlURJiz/7rU5oMs9+4jzz+79hLZ0N2ZhMwWqELZZF0UE3jCIKTCtQBC7Wmu7ynhNytsYdeYIOu0ZmyLfCBo3fV69J63SAGJYcqR0ws7kA2+yZdIzUWrcWGM551tkpS6/1rjwlca33KKfV2F+ICDFNi+/mujzC6PKspjMT2ZbSsuZZyANgt1TzAXQYNstFxsO7p9Zyy5Xr+5yeVnt0XozkACk4ggZiCsSo9KhZYutZZVNwBqM4U2kGaumLW1XIaAXIFTor1i/aaG+qwtgFAyw+2RmlYaw1kFpBUAbm1MKV7qTLjy+Xh+eXy+/cB14qh5m6iZqoZgEqZZAA2r8XdknySMfU7gxv+TzZVYG4AoeXHzbcGoOXMs53yXuhGBl3aaxvRLLCM39GfjNMV50jvkFJm6cypHBHNtSlPrOYFgGqtuyagzftbmmDs9aw02QXmr4FBWA7+kB3RMLH04tSojp6Ux1ULU3YkkI3twYcRdx8fzSKJsucpD6U0lL13csMthk8yh4QA+qEBOPDpCIBl80fW5Sprewyqwl7QoREgD8ZamH8AlTSFqBJdJQq0PcuWTtdlr6dparD9UwE66aDqBJUZYcU4HeB8Ejy1Z81odQOU2lce14A+STrBJK6f176pfUbnYa/nAOgNuM9ePEgdx0iPL7dZf2GvrcAKoXDZkAU2bd+xflfruPxKa436wPQcOcTSFluJZgNp6Vi/kmMDWG7A9ASukXs/ASXtQAew8hqNrIDuYXY679QVLomnXRGQkc+63+uo2e3pPNoLMLbH3YmngZiv5AqYDRS13ECDTpIbdWk74NJibdriWCNLgVY20JAIjsw1fBps4vilAK7XjArATY3SqtDAl52AEnDNZdPLNejh32PG7x04n8DdbZdIhiUQxT8XkIQchRKiUyGEHA7Pzj7s+3NYHZIb1wAzzLUOgOMjjO99AzSK07EbFzShIRMkv6UTx0607sD9FoPkEFS3zxUQdkm6MC/SUOXn7LXsMz6z7RP/PoBs7UNNDHqMO+YK9pG8Rmaek1RpgOpgEW3LkJw4jcG2Q5Se4rf4Gc/w3oBrcxfvCV573o3vTtx6BupmfSfpTILpsLBPuoKHZ1rA0fWj3hr6d36WZ+wNk7MYu8m1F1jHurf9dyWQfrbYpH8b4JrJLVOienyBG+XzfwBcu7IRa4+OHf/ZgP554BqgMDbZvtGv/3R8kTNqzsFJ3p/tzuGci827Ba752iOgznzaxA+x5Q88ZT5y+40Oe31d7Pzz85x8+A//6q/evLgyJQug2AivM0lvl7cT02sDZ3tQ7BiMxpTtxrEV9v78LnmT81Wi6dK5stM0WlVuz249noCAOB06/AsMsDaOnZZidxjMqCD+ClyLiPd+D7HEFrgGYGW2hgUZ6bA6B7ADqWa2BOGu59Y9JQp/ZMvsk3UbyXrv+/uv6SBlz6WFs8NKqsOzAip3VnoRgFcBK6WAG1T0M6VenkwPmfOUeXmchz1S/9ZGUAA6JRT6XJhZHhfKhK2pRfAlg1KG6ka2/GeL9XB4ymEyiFf3LZBH+oDVHbVYGMXc+2FAqg/LwxhjcOvvHHybuZYOWfV9daGSPlmVlrnxRI2YAUREdKfL0M56GQR0SQPgmlhTETlvxxhfajtJIE+XYiL6XaoDInvF3bEceBvQq2dzkK8d2RmwajUfdk0F+3FKRxTfbAmDa35Pz18A82S+WQdo2tXci9kqxpAbn+zgTmt+iZBXXFDgWrHXWAsAnWJkfv1mgKKaajw+ZW9Ud8oXlUoKVK9S0QAv2IiaPq+9YT799qevZuzlP37XDqVKUz/387LHXMq1OtYR8ibgrGcrhg9lTALoAi5i0Ht9x1kHuPdBanYvTLm5L6yTYUGMjR34Te/R7+k1PMxS2wM7UtmjFYBGY6w+W+CPQIcCqWJ3a234wCkAwoBOsZ6Git/yr8uG+bPqOkl355wPWl9JNgh8gyHb5awEp0uEO4kZ2eL70t4bO91zh+RAGnqw5kH1SsuP0njOpIqszG5BEH+xW2o9LXCognTWVssGCCR8VCfPb1/uGjRhf3gI3XlWzni0qmoMAbXd7dVsZu1LieVPgC43N2BMPafmQOCatdumDDjuSxztKqn/8eNBwJk6v3YpXnX8rID8SXqXNAp6eSstv9fL91UWKkBNZabWYFMnR5WNA7A9a89Rar4dGZ9pbqQzbE9+NrWc2qenoKTPNMDKrFmdtQFOWqDexKowcKMPqbJsWtKPE2r7YbslgLHfr/TV6j3d+VPMtWasAbytxhoB0AUsRz/Mo38GfgK0BYTRuuuSB3LEYUQjAtdZ84xLMTKawUFzA4LFCVh9NNS71lqLHmJs9MEJRUA6hd8puAyjdkridIYLFHWWXYBX9JhCUb0ZgO17eW6xvyn/T4JEoJqCAQMc3SE0zu2sV3+m5n606mByeXfr7FdjqgC3AVu1r9VFduuu5b3CXhMrTSxdJ45YewSDiPcLrImjLyBO9ttriyY6Yq0ELG1/ZDIfGpphni2AtUHnDSZMaQxzcf67rqd1/PiQbqG+ps8Yr5EB5uI19pIJQJznOzIPANjQ87T/6f1tn4n3G/8T8AWw3WfNaNnByl/L+QCumRE2zLkAG31P2J0jT+HkK+Brru+HW1UBadYTIC6/js8KU98+pwPB2NGc/rCrAWSYA9Y58Yq+FR/SfjPjfQTUGLf+u5Fv2ywANuIerZf4eqzz5LJW4wIIQKcyO5gW74BrXttJ5GxwLUkUWO2soWTAjyDgUJUM+pySG37mI+Oj/RqV22Z8xpSdGFwB6HF9FABPmS/++8iuJB4Ny7POasaUOfsjf+/YgLkn1uOe2g8L8HqPtbbvd45hrGs7n+Cs3yDEBm/2cx33Sq2YPYha6Yu5dgQY9xnL/Gyf8g+Ba0l4HcG1DaxxJi3PX+ef/aJtC2sQsFkeI+RwvC83Y/fIrr09m9qnKym1fZP9jR4HWzXoSSyiY2JiJTHbL+tGYn+34Bprbq2UPNspZfYLzTXioqs12UvH9vv9PwtcWxjse8y1ZlySXIpfqOv/BGjrmK2/N2cnv+MZO9Zrre0jY2zvOT57ANf6zPB6tTtx3ku3RmTW+vm3v/r+Pj/P31W30BwfOkR31oaAh8PAjokdEmiWGKq9aXpzBxTD6mirLSBkO3uAKPUs1tNIhyc6TS3BeW84Az+9yNSlDQ2HYZWZZQW4VsLW95fqFNolPjkIW5MsDITNgDKzycGqAl0x40DzJ5uOsQDIwjnooKQ0oALaNcsrGnd7YXFvxtGGw2Aic4JmD05SgXH1vQJjis1Wz1vPDfvj48cCGew0lm5c/aMEgWX8kuEQkFQB20OxtMh42Rmb8sLj5pCQewXXpUOX7juUwJabZDaFy+ZuLdRtJPxudr4EEpROToCAGlsJ5d9XJ8nPmgsz19yldA56AMxZGxwaPkMMetR832SuhWEFmGGgxEK+fVhcbdiAVG+h4qeNuUC6dtTG4WYOobk7I/cqcK3+rvGrPxVw1/sBkBnccpdQ1tiMaToqor23uvWOM73BtdEs2h1x676wm2ot1cR9q7Jmaf25JM82rMZw2torSE5X1NeXYj4+G/Ch0cfHjwKMf/vtN/2svl/MtS+fi7X28fL779+bTVjMUjcvqIA/2nk4yUsE+E//wECd3NY0fWDPoNHGWJoJlbXRDNI4fMsJMKj1dvlejMiI6kvPMMynytpr/nDi4wgsaqTCAAAgAElEQVS5icOXAbfVZITy32FUap3m2OuSbZV25qfdhY9sOozMyqx5P+C4wb7z2CcQKNaoShYfLw+lxVigSf1X4H42AgC8GBwwrDrwTzAUJ7iYUWVP6lr1ztg/rlXXUGl6fk8p/Dh4AZhgMccmfdM6yB49ZRM5LzT3q7lL3VP6oLU21HE2AKaaZbhUTEwWGm8A+iZI18/FjAxQXA4VwPhTgWufLt/uXaJsu3jsuNa6a9HL0/ylk6i6QNczsbajlwaDd0qRDPwZsHdTFmw141tZVJ0PYTv9/v27QDSYlGJhVVn/05Ns4PcfJQ3wkM9UF93L5enl4rLQ6hiaezQQJQDT61xAVJIz1Zl4zm67BT5rl0zD1qW6WEZCztWBxb3KYhaLBzvnRFk14HCHy5JOVEkvzSuS3CqbX6w8GAx0t9VeD7hWtlENG8Rgy7/rzFBzgw2whdGW0lBJJoS5RknjdpS2+LwdcJd1bnBCoCNsvGjpDdMfp85JEHUBzt42OI64e5CJwdsDTJTtLIb2lInjvHU3Sn3HQB3rS2c1TRASlCFzwJ51wiiM9QiFdxRyOqd38GZn2M8NgLHL8ADWDKIl+UPZaMa67gO4Zia87c0w7CuJVL6d92Dv5WZOo5E2bErAgyo5NLjms6jee4KC0VJlnkdH0uu1k4N0+1z+ajz19p/xybDFMqNrrS+cOWDFYta3HMqUh5YteCy5kbWPBlwrNt8OYuOxyz5NGaLGNiCO778A6fV99vhmAul7zWziXmWnai+l9D9zLygaLJ1lHoZincYw688BDklZn4tLOgOmEnICAd7tp7mEvsGqxbyiTNR+YkDzTmhkz2YMGiA8l1TuqorWnKbZz7GUrP2eXaLE/SKnU/62GjLErmp9LIkZj8l0JrXrcQyC3wuc5efa++qA3GsdfeEBTl02H0mZsCGPrLUw7KIB3LZvExYWc20DNzsYZq81YL8iTL3HjRJJx5NhJcLOXD4837OtSEOjqgroxN2tAPn6Z8QtPsiOzM9D3LGY/szVfsdbd9uxTG+BEy7Ge5QN057LhQDysLlz1rBfryVz/Lz2Sfa9t30+g2vEvWeQ5Upc/5gXO11/9sA5VqtHoslT4wHooMY2uRqEtXZdGcfzn8d4n8WqYMlZZ62sSVrio3T8J4rfgHp7/XFNVd+xb/FxwlyDWXjcD4tl9UcbGpz8Hphr1+vqmrlWzyyb22smSZIFlu258Ll8Brf/ILiW7805NrgGz9rxTvbq+d71WEhgnOeRZ1NVTPuTGzsZ8Ivr8h37Bcck0NX4ieg/19g5sP9RcO2MV+zn+pUF0nj+x7/+x28+WItVlgldhi52KYk8H+a1fu/jiDdTKoE24v3SxSqHNwGAnJewmPaD7SAM50Dt08WQ4dBZmwlh/oBrDQamE2ItSiYJUKEGWaUFnwsgcGCGho7YCxW05gDvBZByg73ANNgt4GmE3hkvZ8qUIVa5k7WgZA417wi8f1Z56DDrAJx2dtN6aAI2mu3AYjx2qzyU7CY4BoyiXXk9h4GRYmSUGPebWA4qCf3w2owkABWaGSjoVMbcHfHM8khQ1A5OOTUWoK37yskN8CkmQDHCtKZWsBVgA2fJAvt+PwUuCX52kIcjy1zXuJQTreA2JR69dqLfQRDk+6Ste2e+7YwoSIgT5HIE5iFdGxHYfX5eotUhaCxtlnFWA64VgBDWlBzEHAy9nmFawvxLOURpWAl8jgF3Bz9rYHkMIurueqysty+9nZbrpZ/5jOl8ndfjazE5LRjczilOC8/aQuE2bNL6CpPsUwmM591hf/lgdSakrv3y/CDg7evXe2to1GHxbADk/svXy5/+9Jv2gZwf2Qg7oxozNR2pMlR3h7T+ldfV3g/177svZmMl8dZZtNZ6CzPRjQ4M2PazZ63KViSrjoNYB4EYRQGdzUpySS6HUI7vDt6896eBSqEuwR3C/Fm0+SQd6loqOS4GX71z6Ql+/iygANFtr/lP+hlzMazdcZu6dIkxrS6+z8+XArE+B/RDg1Hghl2UZlmZeRI7G6ZsMW3KxvE82JTOVkbI+Id0Hx98vRXsGYCNIxO2lNl2Hy8F5JyBU6/ZOSgJdt3MYGzE1l0qsLcYJ18EmLmJgRpq1A5RW3avKbqHkt+vufGaihh3JRs+frh8KeZZwB8Hg+wzl5KKlYG4dhpDuPMqYFgaDUQvTTYKtzoOMplpOS1qjjAAmxezwSOXOJqJpbMmDQwEkomF9nR5qP8eHzRHvtfHy9PL6+V7uoIaYAvDWTbT9oRkBww2vRtNONDJWaLMrPuDTpaSbAnuos00c+i11AFWbLy3WxIcAdhsO1wOqHMAsC4NRXTNPItZRpFdoOQwYvnqDFrvK5Zerdsqi6Z7aPehNKhIp98u/w7rpZvNxFZQIg1jZmk0efV4J9m/iwWO22LJNjoAI+4P6zSgWAIBBww25QVMmTH4aXVDXRlYiC2t2zZJaicwm59zGP85p2ZuBNR1cH87093OdO5bzqzWLvpW3XX1zF7zXuhmGXnMsyO/973WjHBMr63Pn9KdWnqJYYnlOmK0af+nHHslwHSPRoAoyTwGMjDVYa7JHhCcQcoM63J3C7UPTMKEM9mAXmYwTJMjMwy7hWTJdtaZmx24WHPNZf22Cpxf+APpXh8Qhf3W/nOqFQgyan/X2SrJh9WUrO4pKZXYMMqiAB8NUNb+sL6fQGX5390e2evhRTCyzrAhjxyDJ4a4ADpVwoRlRvDlXRQAgbOjS7X8W0s32E+qdxsAejUpCWatuy/g81YpYX3kADRSJoz+l0o9B9g4dEjMjGsu82+XZJ58jiWc771jO4wemW0y7LDUa/caZu69nsZnXn71Zujl3D2UcjUIl1LifgY0tedM0N1o5gLDv73MaxvhOY01XMnPAwi0/S0l+R1bHAm+69qLdYLPtvfITTLH8h04dw4B8uQ7Oka0/4fdnZLhW4F1D8HpH7HoKbYenbC9l7HvyzJP3EOjk/j12z+wbQQMOpVHn+LDsx31cNyw6esomff0D1mDfkVYudGO5ROaG/TZ07hrzf+O6c//bv+h46cBPfew7rE7jiN7IPvfqSseV+sKTHihB/2Z2WP4ugbhi7kvO7CrDfBf1h7PEOivAvTn2SZJdnOdBHht0K6zLwNeevyZBVJmXK0jHc/Mzt7Eb9a1ey3DKNssaq7FhyLz0qzbFU+cr+/F1XhGP9WKy94Do9ZyS0w0sdz+TuMr695Xvz/NBcw19qCH70hkYV8Evgmr7QzqLTCyY/b95LfXaY9obM+eXzHXAHsQqcd5wIHoC6isx+DV/dd7DTbdIp3Fd0mbQazPZkE9Pl6+f//dhy6aXA7z+2C1UzAUU2fvKsiZTpp2lhLDZzHYsZ/GAkNfx/kbURGCX3WOCpNDgMGdO9UZlKKUKyyc3S1s2SgpnChDbF0q0FULjxvIginCM6vcLWw8OzLeVJPN8yjXz+X8Pw+4xmZiQ41Tlq24snXOSo+YKZ1HSzi+8uw1X99///3y8PhDzhJMEN/TLDNK6erdigVTz1jvBPMAlozGYIn426h5bvUcKo1iDo7sHUBAHNzKeMrpbIdpvofWG5ukGRAs6D5C4uBGTH4DeGYymbWCpplZdy7LsmvkZ+Q+lIPWZ9qhTIkKmV59dnWNBPCrQ6SC+qMosWayAZ76fwK0CebllKVRROt2DLDm+R+QptZYdWN1iLebJ0ypSKP3CeIc4kVUGMZQHME+CGE++MvdXESgFRo3aNREA66BFWVtH5WZrlJlz+mbtPHq8QtU+4f/8H+7fL23Ft+PYuU8lNaM9bdKH8sNFMI+pSwtgZJGIHNU4NogBc6iGQgscHuBWavz6S/BtQSNFZxrPORokslmDRNSD1uWNUNQZ/AGtoIBAe/bafRS49HgmkrW73XIw0jCHpRdqZ/B3nTTDjs+PlDnPwc5lCi/XH77B38So6rAekCcOQAo40on0TjGsv9559oVxao4AEAIckeXSuDO0+Nol+SQbwFiurgmoKj3wAbCYiFw5AAUoBqdJbqhMX5e7dbw+3JnhvO9mI5VuiilKgduZcs+fhRwWV2iFZwjSCtm7pw50gATIJeOdgFZADcJPg3KA0TChjErScwkmokkSQBrV8tXoJkbFeBkViBr1pWbOHjNecy1Dh7dsKR+pgYGaXRASejjcwFsBZ4Va+dNTESBa8VYq2vkDPbvVzBz6Co5gumMucW+Y6uWi47fM+damsgERAe063Xpw0tj3TZTtij6TdFYEvgdRgbz0gEb2ho20Z59zgmtWbpW1lhaV67GQOBaadrJh6y5KVCu5oDkjLXnyqFWyS0dLTMH+D9inS15ZOxkMo5xOgdYA1TfZViw5JwbpCzUINLB5e1qjemA2PhbnG+tBi230cpxjJjv5CxzvDPBIwCCGJJekA0w52S6HYytJ3SDDkoW7WwbZEOrcgA2/S5MOhI/48OMs5q4o89da3oVs9zA2t1d2XSDa0x8jYETWE5qmOkWB7Ejdlj2ozXFmuLs5dV8psAAQGbC5fayUaqg2CLx2Kd0pK5KBoJTgh9YDvn/s7fMMmYdeT7MDs0gdEJOzK3V4bvPr/gzsgsBy7Druzs9YGv5tjVOX+7vD+Aaa9w6xW4sgMZZ2RqNE0nAixn8ss3VvVW6xklOdelyzdndMEOynuU/dUd3pQ+S+BuQ1gBVgDySpqeAsX06GqXJpnZBQnev1dcaZA6rMJUfZ4Ct93MWA8mrXSaPz7lBOOYC/1xn70ooJStqOwojkQA+mojNaM3/VwyTs8fXtwyHr2GJnGLGcc9JOuIKHVk9ejfRq50kRadv9D1H+8vAnUfH4NSUwwM8D+HBe80uuCVL2D/M0QZq+ixpPdNqIpT4LmBeXdvzD9v9GADzc5LsB19dfvT6/NY93ODDBqQWWA2sMKzcY2DNeLcpXP9QsuGQGIyu3ukSGyjoue3GGifGUMDWthFte4Z1xTPtdYgf6sdDGP7WU2NqzuW+k+TpNRZgGPvqZ5rEO/fyva+v6/f2dXcM6zV2DVrcAo72O3qdBoCPT4Dpr+cywWPe+Qz68Bt8rQbXFgOMfXMAQw9yA5fL89PWzbsG1w5AS2zPOpoSCzpR2M9EJZmObX7Oy8xL/Qxc81qMzWj28nkN+HmlWfyLP7fuxVd+9TvW7/7ce9/hSd5jwV3NY4YDgG0SNMcmKm1PmqRin2W/w9QTTZLhfL/zc+9h47OHPf7v/+VfvblMskAd2EAu1+Dg9cJNLbKy9VVS6PKw+oPGwJRe2eEQOPH4ePnx8JBdR+nYEU0/LELpJ/ne9X09Q7q1dUByylBwcAFZm5Xj/7aBoDsdTC7AAr/eYllgBOR8OtPjwM5ZoyexvvwdgyncB+ZasoBZ2Ihnl4bK1nIbYzVU37pmHRr1jPXn1mGOoRmjtTKAZORTPlYBe3UeLSH5GrZimPy3//b/CvCsMoqa+xoXlwn5Pdy90QKiDz+qLNHBIBmUnTWiWyiZDI9lxl9BAA7ryrItKr7YMJuNCLB6g+22x4NnrZ/BGOpDPetjf0Zi5grGS8dvtNQKOCswAgfGeiGTIdzgobsRhsUVkE6fjS6bhMfDEtkgkBH/IzuRgNPPaEezymsBRvQucXbQzCMAsCNgYLlKKDtgCKND63Ktg5fuSFggaTFI9dQTSC0BTxqWwJqrT25nZpgqEYBOiZ3jnnrPWisOjArsqGerdyl2Wv27xr/WY2ln1c8LXKs5+O3bn1QGBfNR9ySj52Oo5wXr8fXblwbXasrR5zoAIdEXOjPXpjED7II5sCWOrPH3DjUzCRBhuoWSLemgFXZcnncA2QSAYdJ5qAxMu9y8WH1o2kU3MYxRO9XWG5HuV4B5VQzi0NHhsxl40VR7ebnc3d8raJIeYDpUmrm22CestawbsVcDZjp4q7J4WM2zj7UfBfgUMDQ6fod9StkJwYMG1YwTzzFs12mi0AymVSKVxKi7zbl9rhsUALBVWW51E5buo6GQct5rTQzw9lHgmr4vqQDAMZcvVynzS3UQ1Jz7OffaZ5/B+Kw152YcKbmttU6318XI0DIKGFpJkwIjB/z1+HaJcIIrsQXDOqvvKlFRgFHAtWIEWwvPenjuAFrMtcvlucDs59fLY7Eiwx7vhEvGn/OMM8Sgf0pwVhdsmKOwskyQxhXJ3wCL/tXpzwQN4yAnGi6QqRML9ivUexVReZg3uSKdbHEevYfSgTa20qCa9QSfn/17d7A0JNsgUK3pBCw1vlrH3XTDji2AuLvBxf6sF9TYBSzfZ7HeM+B66majA2cQyuuOfUQ5IUCFTZqAvufyCwDZYl+zNtkPA7ABrHlP8gzbIQTo5SxiuvozlKafp3D9f4NrU+bzPwquce4S6PjZppHB3edKiHmfi70a0NzgmhO2BbDpbATxTVCC7zjljj43eV8zgJgHSuoIHOmKaTas/aFd2cFeGeaaGWa2q7sTZd8DlifrWyDu+F17rghg8aXmuuinJVkdqQD8BflDJKbaz/I+kC0scC2Bqc+UlMPmXHFSG1H+gAYXM2hf38x43ww8PbN85wJLUmpcJVaHJCmxhP1/B08zVs2wCquVxhTeX0c2BoF1VcRQmqzGAGufJGzMqvW+nS7Lw3FgvHcAaBt1LMHF72fcjvGKr+9rzZmKz5dfHrSm5PPlfFDs0qDuGaQZZpufi+711+AaWxSQZwd7/JtKANm7TnQN+2aCUCcVsV1tt69sO1i3wTWfKZMgeteMxIA3ZABTetv55ZNqfAUseu76TE61TlcQrbVy1m7j3Wa/z9l13ncHFuUp1rx+J9EPFyjIJyapUT+5FajPWtsSNtNNdnf1LP8KgPcQwK9qDO7j33vP/Qo78R47vtUeK85ij6fuMCWIp6Ztvtf46U6ApVyR3bhYSRr3tabGP7h+nmvbONdl73E/miWdx/w8d/1sknq6W7Hq6K5d7fUFBr48/5q51nHfnwmu7VLHGaTjBrw1JiG/3gTX8Pk8Dk5A+58/B9j2fc5r+Ve/u7Xub9mF85pue/aLZwNYU8KvP3sE10ZyYnyu/yng2n/863/6pq5+KQt1xx5rKmDEMherscA4JTt7AJrNQaCMWok2P1YpGhoLc3Dtw20GnE3sjoV2oKz1REfB8wYnEPRmpYW5nW79KOWaxV6AVefDYIAzvUeMwYByW7g2BxuiudHl0AZV5tbZfzs2EeqO5Si2DofPZO9WiVnXp9upwQnCkZDwbv4wJ4eDLPf2R1xqhkZagS9fv36zkPyHDypB++///b9dfvz4rlplgD8tTHUK/HAplpsYdC+vEssuR2ZT4Z3F8gaVrkOLOGN8U3JYhrgbMAzQuefdQV+yazLW6cLZWaU4zgHtXNY0YKQc6KrJjy4eDMrgemFfmLXm0sYCz/LcurfB0QHXtg6Mmxk4Yx29vQbX3KXSLD0zDdG7qzUPmNOHeTLTDnpOtNVkdgyu+RBF4JyDko6VMNcA2HSItq5ZStNap9ABd5eAaJ2QfW4uAbbWB2GCVdh4Bq3QYxlw3GBTOj6qgQhphBeX4nEYdzY3oHExRwVIfBT4ofLHl1dpsSkgCahaAY3LAg3UU14KP6AeuoIql3zaKUVfsHTWAOe0hwKAb+0TnHwv41CwswcMKOXw7uytO9LhABicCgelmbdxtL0Ncmj54Op9v9hAHaxl3+JsGRoKOyqXoWTPgZuDRNvBafbi3R/WaNhrH0ufT8HOlLHLSVti2Y5h7FAblK1GCGGoFMun1kQCp+209TotrcEOLMehakebctO9z2FAAq4lIGTedhmw9xB+G8DMRUEvbNRipKojaDFZKEEp5loxX2rN0WwFcC2i+jpTVC5eGo8v6hoKm47fjb3yZPiw9mgLXFM5sKc8GKKnv0uFAGYul6fnx8uPH7+byYDoewBgNEOL5STQ7PFRf9d1VBKq7qDe0wWuVWmobI66iRZbq/SRrLn1VKXNfD6gvc+1wNQ4uVn7Yg7DBF/ahAbX8odSufxsZ/t6D3lYwlZzoGpgcQIv1qkP3NjzToTJwjXTw8kZtpPtPmNsXSFspVkjdEJFb82MMealgso0cojumNZt9BqLveaOg4BgU0bIXJrz5efrYHSxCnBUMwQNUut5+roDHqFLaQ1N2w0x6wokfDTIDcDGGDdz7eNiy7VW4ziZsNOYP+/xeAk9h8vV/UV5aM2DGGJ/Frjm98Y3YS+zp3we5k+NT/S2LDdYLKgC11zafQDXYnPFaEPCIz6JTTYlxi6rb12jZtc7CWjTi2i2wZwuw0ynUlr4ONj13scPm2qMYTELgGqNS7+7noduu6t81P5jF45nDSz2DiWSGUMSyU48ecFs0Ef+UMChHG3tT9TPy17tP7BJ8U+1eZsIHfBPNiV+kJJnlllBJkHAVtjv9e8a7z5TVpK0z9wkP+g8y37rd0mSH0kB7wuCdidH1KwndthlosHhsBVJQPKuLqvfpdhHFg1BsOfVZ8IeV0BOgxGddTuWF3IeUz61YtZmJSYZy150WShnuedzcSo6qThnUBjIbWbDLmMLBcg5g2v1fTQtZVOTUMNczzidGkLknDgH0XsN2SfBb072oAHHeTB8kBo/N6+CGU29uT/LOUj+d1jtC1w7dD0d/TgGzw0ewI2OgBC2wdc9Mqd81gwjb4AqLNgRELIbMHM2IAHgGmf/2MBA/C0ZQAx9HtMNThXjfYNr3KfBr8zTgFl/DFzz3sLs+B8HoKO1lMfebMDsOoZfgF6XEe432wDRko1YZaIHA5Xn+Tm4tuZwlYWeQcOr8V1NjNS4D5GH1fDg8Cw5O3gW9wPr03XtwNMbLHLOH2WuAa51/LdQyPf2om1T5nIsx8lGHSY8INs1+Hueg/P48/s/Cq79zH5wrQ1knn92fp7+vQJ9G8MNrhFnt4/WJjtJir+AuaatvsDhW+tp758P//nf/gtpWs8hbbCjbP4GcmCu0R0SVpkO5TgLHDymA5vlJecXUXuM8Kkl9B6ocQQLXHvWM7TeU4LsfdC1IYDGHGCBQeWwrPJPA2t0VPSM1OcMvKQzqRzbytClE18CjRofxF2Lqbe7hfYhrM22nLm8WIFVpk0vp+9AW56AeINrMLEAyur7MycEsejgHUVoFfhKB+2Tys3UTVQMmDex1ortUIcCzpXeN0yN+nwFVQbXvpuNFaCzGRcH+v50RhynKoFQjVuehfffgKzfcYNr49zsDKIz5CNsy/wYXPuke9RzMlb1LjjdQ/NfgtTdyMJAwy1wTc5ASjWd5XaGTgFR9MDsHJt11uVd6B9Je22Vw7Lu1670+vXOf61sLO/YgCsfNsDlzY2OT4F6L3p/lVQWqBTQGO06gFYbntfLq7qFVqOCBGY7edHs1CMt32uOgDfPE2CjmFRVyujAxwFLdV0sUWoYRsy7mWUJdOhaVyW3lw8uIVUW3LZS+z4aMdJJ7Mz6LkxIYKHl57UsJkPKQxWwZj8/P9U4TVkn7KhNi24XKTouCYsMDuymAZmx1mdINhU2b8xpCwrvpIM7m04WUGtTLN+AzCl3LIDewKjBgwLoa/6lHwi43WWcZlRonOW8p2RdDQuCTBF8w86BAbZwQIND1gFLjGUwAlZrmC11f+yLmiLUvaPDdCjryGFPabTPBOs8jFMYrUpAVOmaeYy20+ckScDLCOAr8UITFRoaxBmsxgUF8GoNqeQ4mk3aaLZXGhrYc5VZFIj4nOYIs1Y5MNEpFNE0o11lVp4XypsCBPmBgwri8Fxkd398/73HF3uJpg8M4tJSczOCJ92LklCJ9wtEc4BZ/25wrVhq6I9dLpcnEg59/k7558FJ2GeduqJOAox90m8MKKNSuQKYAjg2Y8EgrTPdYSMuJnqv38ZKAxCryU5YXQtcMyjngAeNL9tlzpUAYot96SWW8s8G1mjUMl1SKQnVksjaNJvN4Foyc3ou8rz+sc8oB4uwfGBUjhRFQ+0CR8NqxN6rgUM6Sqf0UEOZEtdqzlBsX8A1Aq2sLu235fIYvIw/I7u0g++8ASfJBJckAPKbd8E1gI2ysTiyMKtHp8bltueyUMC1Cao2+MVPCUHr2Q3c+D61FsVcQ3cR5lqCqDrj55xvLLPBNSc7j+Da2VHv8ViMerPnDEho/mO3+jReXcnZ3WaPpZu8mg7tdz7KYlikb5hOV75zQJwd6Gp/KHEwEgNmQK01t7W1Mr3YlHoeNYIhwbOE8Jvpk6QB+JHPhDqDClxz4k9js4JuEkkCHxe4Zrtpn9dASu2bbCunImYPNcvFNlh+3C79ir1te9Psu5SFn+yv983MtN4hNua8D+b/h40fFhYyKTNPRzF5/Brslt/Xc+H4Y+7fzHvAtXzm3GRgf8P/njPPdsoawjf3cp/lw+rpOCjJSnzIBtdaF9P3gQHp70Us5Z2Acu8j1no39WhW09iOuqaIAok1AHQPcEvA7R1od6CcU3eP2Yz1dKmsn3FubTbprWt6L8w4A57bX56Kk5mHc2HsCKr7KBwQ7UDLmhnr5DoJlZsAxQngLsb+LXDNe2sIAX8UXLsGxfLs2Yes6Z2Qtv91ZHWdr7PX/AptDuuVuPvgU9wo4+VLxHr7/8Ni7OdscC5+HXOx9uBer71u8kOz0wHojx1D917be17aqAtcm3zl6aZ/Ibimudw24BcA2wbXhnxxrDQ5jEES4oO5vD9Y/yuDay1VsWyunneBxpMP+bsB11hPhzX7X//P/12PMICVg6UJRMMcSsafErgSsZbLeYU4k9kh8HV2ucGQQ0elvTh7CSdItwZYGUnppEnHDOrxXLtNWagNOrI5lMNm0fdV+mpNpj0A9W+YYi4JHO2x+p07M5r2qzKuYha9vV5K2F0AizLYOUy75Ga1M397ExW/An7+jKPB++OgzzhR6uhA4twhxlcaQ+oSFlhfzs6HFaQ6lBKSv1eAXkw2Mniv5STlocYZL2c2JanpBFjsiLqeGUSISVPKZJYWANX5sBNAQPlNXP4G6B4tI1UAACAASURBVHg3ZQqmDJkDAyYSxtgARECI3XTjo9l6pQuFJuBurOEAbRhvAm+aGu9oAHBtr2ePrzOeZgskM4DWVYAMs7xGjwUWXTFPDMZFlyXACl7XzJ9GTUwuN2hIR7YWmPfhXwLXdo4c4ZQDUHOjdZ1GHWglTdC3RVCrQ+eDALaLDusAKZ1pxRodKe0AumQa87QGJgI0zsH7qrI86WRTdhLmKPuFsogahwJB6A48gVY6wUUf0ZpZEcBf2iV7b9Rhq2Ao4FoxBxALlt7Y41MSBru71jhKI0ccR2t179zgGnvYAawd6Jov3Tf6jUmkRLtmWKRyKrsM0hlnAfuliSbdLTf/KHZBvW+t5+qWWOBJdVqlEQvgmm127a+wjcNLMpvNAJv2n7oyZt+2ll9sDUDhYkBwMAvQWMw12K0Gur3/1WihE8+LcYFuyv77pJPB6KtjpLT2Rm+Pw5E9CLgG8KMGBTQoURDsNYd2Wv3uW41jgb91bcC1Zh7Y9gF29uFY+pJZ07vDKokOOzDDYCw9uwK7lUAgUWDad0DZAnij0Sc2WZWFlt7lNMNhr7Ke67x0uWeJ81uLjZLQYqt5Tg0uFRgk1lr9V40Ras6ld3kJ0OZ5aubxCjyy0u2+NdPHyQqBEgk84AB0AEXZY8A1GIpmhySoDCA9NuuD2L0k5RwwEYysUjwSSM12C5y0gCzGiXEB/G1Goc7rj2EOphRUHQXTMTQajAbRpvxezLVmEZYt9ByatcYcCuHopgoKGGGC0gX14MGmvCqlpTrLCRIDUEyyqRKKeYYXtJdWyRt6LBGVN0gVpkgCRMqS4yEsIN+Bkcad0rzs4wUBxSHd4e4GKWg2kCA/ICdgpEDgX4BrBCAb4PNen2BWvqdqu93R2+XfNCuJVlPAtWOJorEIrdsuwUzFQ0Cyc5DQ677FxG3PAQClKxb281m+gnOx/YQFrslvREMt+8uJzGNANmeYk4wE9LDZBhDwbnUSC9kUVxQADuA33SoL9XWOZe5qFJPqDTuU7MfN2PR4yO9NohHg0V8NeJIEqZOan+XP+c/YSjNjA2YsxqrWbKIfzrTuOn0A2HyycobWd5R8erZ9hHWq86kDKwPzBsJhKo692/4eyTnHCB+kI3pkrx1L3LCb7DX//wFYiAsY2z5jFgi29YVmbR4h58P39B5/HrjGc9Y+Yk1uVmAnbdvGDnvtJ9jE0crBcGs2Gtq4MKiGXSZfrWKrsDvnHPDY9TzFn2Fdb3Bs3xw/2mDEwBH1vZ+Da7eBBz/D8c2JD7z+iL+8tnRG5M4DrsFy8X6dP7OGPd/7d06Mer4T33WcN3EB79s2dMXgfwRcO4N5rK8jOOMndlIdAI+Vfht88r1tSHr4Dp1wTxU7+Ry+3W2QMFbkxMyzjuCW2gkLsa3OjOXeP44FZ24BsM7g2mYNHvf5Zi+dO6nafisxncRyTGCY++cSXCccDs9D2W1W1Hvg2vmZ+h371U7rbDM0sfMncG2P02Fznxhb12t8Pn3+3a09+x5Qx2eNqVxbnlvX2mWhrD+fdLOvZl16Pdefv6QsdI/JrT10GL9aBv/pX//zN4JmkPFaIA6aDSAhqomTIeCmgvRVXsRkQ6rQjRbokC3SgZgX3ZSo4Gzb0bSzVeCaA2a3pe9yqBWwObBbzsACnWp+YMsYXEsp6AGYukjsuoJXgLcKxp2hS2Y5k63Sv5diKD1adD0suDaGS8+mjebbpcE1ntMOLlOFMb19cJ8XIo7czlbaCJbDP+BjzZFEstWEojTyDFBU4F7Pre6w7ayPAfNchzYu3ZcK7iwWanHfCiRd7is9MjpcIsKa15Kjra6ndlAOWQq6vXWXys3481waiEl3vsxX6xIdBF8dvBDolwNoQNZsJ+YUx7DGr7aXQUJEMVOymi3JmM9YO6hox5dSjgYHV2vnHPA085CjK8AnAuFZ2zgRbUR0zWE/6N7pxjZ7J3orKxBQpl+gMY0avLAUeKthwwI3q1zFxX8C8sxqexVj53iwjkPAWMAO0P7Ebi0NGTOdDBCWDYjudTcocMbcY64mFgHWDPhSRj35ltZ/KgBF4HqaHATQFjASHQ4ZymbfFJBJp1ED6ZTrziG+usfpE1uMXPzNduLp9kdQigElS5nd23aXwFVBS+wU5Z/DyvMaL8evxhMgDQHp+6/ftE8fH58vlcQozcpik9YYbsaXsvGreYlMaoyRwDWVvMHACSBW4Ev00wggWYtifnYHzJSmVqCSrpXVDY71CjBbYA7B7IAs+dyy0wJdcl5oD95gdQigzJ6t8UvWx8FuWBsC1LKfDK5ZvJb1Jl3EDxc1Mvh2/9VdROvzMNQMmdjGdIkuB66bGQjAU6mZOz73nDcjKCX96UCtHSUNL8rhF2utO/bZ/TaAE5ZrNPcQEIfFW38bMLMNLxZbAWfSWxN4VuyYYVupPPQArtV9UoaIIHqcFQJTgOflggzwu0p0WT5eW/40gUYHhsgp0BSAjKvGN41JPnywbtPWuepd47GhUQXPWL/WOsPhbHYLJc7DXoNxYQdD1qGvqLEKuDZBOEBgrtFNaaLhJqsAzWay2lNi6jCu2XSdAJsEzNhtrwd9vplGMOMn4NAzttaaz0S0pDQWTQXIeZWumgoYANeyLpqZCUCqMTmBa3VN9GLHgq3uocG8VgrOy3m6Msp2rNJbjc8q0xM4H2AnLt8xkcUPJxpzYlfCoHQMNcBWe13ghVhktgmUcA+TKuyuMMvqLLDNHHYHr6puhZRRphO0V3fKdsWKd/fgOs/JhA9AuRkj6egbXbYC3QFNz0Fw+xe9rsPg6i7FxzI2D9GAVOzZ6vhOAgsAQgBR9m+OggOLavu0SA3oc5QJyuiOPw1wQFlo2cf6Y3ZhwAF8FXULrd9VInkAonm2BMAaYvs62rftHRrIA2DT79PdeKJ1B6S1HiTHUTbxyWeawbUNSgyrcoAXgyF7PPf4Mn71Geu6HfWQz0HfnGMEgztwt2/B0sbH4lzr+CcLcq41Y5fTZ13D64xn7mfnnOqExWZReZ+4ysj+IQnOeib7dDkDl9+58YFbwe7VM+SxeQ/AIwANVzT5ueyDz/l6OGM3SJb9+R4gxF4GVDpyfQJ+9T4LVNHn/p8Prh3iMdZtbCtAzREE2OBazs+2RRkwgOAenyOw5jVkbWbb2yNTlbXMGLYpf6ehwbtjuSqeAYnABpxImEQXHYXnXpvswblRA3Rcy6wJ5gtba2kbSk+P19rr7GCrFrnHY7D5WkkWZEz3c+5xYs42uHYG1viunn0cpsvlzXvpaANSehO2PRRy9gBniK/5dwuu7f1nt2g9PH4IFUzYjxug1tX4r8+c19L/KLj2/lo+z+D8/7ePC0MJMP0euMY6+TsH12p2//2//EdvdG5rsEHC7UOR1qL3iuxSJwMsFSQ8KQBgAtQWPcaLEtIxfGM0+rQIk4MD2J1CzZxBa2wYM9GD8OpPlnKEz+0IRP8hgV2XiimAh2k2GcJ67gJiil3mFuIG9VgkzVzLzwtUfHj64VLV6kDXbDqQ8uWYxGgW88YdOGdsXEZ17PxyNFRmwwAycSDCGHF5zWIcpPShx5pmC2QU1RTCnVILaCynsYIWZ9KnPKrGXh1QBcpRRuQnw1lUh1jNuwX4ZfijYRSTobmpZ5SmVoL82TjWN6JkcVh3ZgmOAwi4Fge+WTfGpllzZRgNrplhV99311o01igpNStT1xe1CrAgh277Rat2PXPUkjjMWYCvAsRuZTcFbj49NWutGFoEoxyQ+3sINVsZOC4C4BrPZXQoek2aEAWvsOPMvAyjLfuySosEskmj5OXytRpYfMr4R+D+tcXqSwtjjP52XBTcACbjRKVUVJmGOAACpSPmXXv5y+c7AUUuu64uiMXQcllqletVOWjtvbjp/fc+0HAM2QsApjXHgJBaf0t7bpcCuVPm09ovZiz5rMzgwngQ4O/g3DpUoxmlAzIOTnJUvWUNZj91aWqX1h3AfthSzgY6eXC5fL77km6RZqCWRmKBacVeKs3D7w8/AqxVd1TAMoNVZtpMF8gBg/w77fU0n9EzFqBTDM8lDFxjWOujmp3UODkr6INfKn3SzgwQiyOYAaCMS4LDMD2XWDL2SEFUGEME+Tg53vMe6wbXFATMoUkgLWAtAJs1fGCsVXa1gLWUgwpcu798UUlosV5Giw22pPek13utH51pVcrdYvM7QOwV2SVOsiOf76JVF9mAsHDFdmo9nYxNjXptsI+Xy+PjgxoblH302FLybpss7TCBaa+X79+/C2CrnxWwpmRH9rl0xtIUowA2lYsKWF2dGju5MYLiOm/b2Qo4nXJONJu6oYjxhv7DXKBrg+MIA08AEUBkGNU1t+hIZhG3szcdM1PSAatN4I/L7LbTZjB4l2T6fg46vHe9s0e7UIBPwCutwwX8bnb1oaun7No0MyjLpoAegDqOnBlz15lWjQsZd/T1Ah4woJypPt/NJFbXcrGMyr7BKMJ3EkQXDNGi/nKX0i0U0NWren7fZ2XKq3GK0RvNLsgc54IdqGOdvXbr2QEdNK45p3zvdNONi/ZHwLUOPHT3N1UFGLjx89c+dyfgdNnssm4ASkoP4w9RbhvGNH7f2T3XmQCbC922fGh0F12KLyCubZ/LIr2HyJLafsinU8Ovu+kQeSrd6nO1g2nKIwGWzpUKA8AybzW3LrFzgqb9pg5S6Xruu+2yGBjknG3aT52kmfO/fy8/sfah30/JM3ULTRWIqlp8jXJf8EO85iYRQfBsX6c+a3trv32NSrPavB/MxN7217GJG+3UeTbgmpNe/g+gjbXawIuW83SG3+uinpcYRLpuzaibs+i8jjwnZ4+Aced7AAZEf0c+E/vT39oR/HH+bPsiDcFuhaTAU5yYOR1b3aj80d3W+nGSInqvYD9Ln+jmu3fX4fNvWUvX71O/QctwfJatNThA2LkM1Ov5ej4GQN3PMbHeBr20XxZoffjGT5hrG0wY3Mi+yjnOBdyYc3a83K2xeTzbjuCwf+dSbPyrAaaOoHvvoJ7/2w0N2oZcsbg4axj7Zeca+CKpZG2Mbbv3cx2ZazP/jInfa8pur9hxpzP/MO7xM4nldkUNI3wYi+ujOTYxY5o9QDSgZ1vlsW15TuDa2+tmIWtV+r8DhmW5JbuYfwZz7dCBdqc1YyE2UJYHPF5/cIiOu4nb+HwSQQe88H8BcG2Y/MeJ2/t3nRaNqIJlGBqat/K6nHGrofufAq79X//HXwlccxniHOqUe7WexYmlU4drgQcVHBSoUS9gin4BIn4xmGs2ev5Dhhn0fYNqZI0wfHswvXCG9uvDyMCag4GwBZZ+iujHYdcAVPVhnwOxBrl+Byukrtu6XWR7YoQUZL4+X55en5xJ3fptcioN+tjgJKCKqLayNGtD+JCcbmmcqR2oVHcnACJAhAqcWs+r9NSmYxVU9qM+G6wBawI1Jgm1qNhrcgZd/qrrVdODB4NUlYKukjWyvxxqBSL4v8rmrrzjyj77s8Vcq7VBFymbPgfzFVCaWQW4Vg4pfyhv9CHkzcGaYZwZ63r3CnhqLdZz1e9VbrfKMRWApJTER36MYQx1b0W8s8Xq01wpoEXnhlaNfkcDnmZknZlErbkW0Kbu02VgYZVYq6QCiWPmRfumxdPj22uZj/ZaPa7KOz4uoLc6BkbgvIAUP5fBtfvSHixWgNZyAR4DpPbhqDHICMXRoDNjBT7tjAVck+1QyawDXIEOHz5KRF5syQKXZV8q0/zULIBac9XF9ssXN6TgYBydpwRN0dXzfA4bsYWgU7ELuAaLE6eGkj4fMiRp699TFt2/Mw/WupMNrh2bj2g9DI2h7Rrgmu2Y7RJ7hiw9UYKBOrMsbHs9v/V+BawJcCvAq8pCHx/FTqz3+PHjIXYkpS4Bd9tRxM5mXUoPr8C1gN3K9AfUA2y3XX6RvuLjQwE+BUQmq9bNMcLKysHVzmHewXYrTIR0L8WBAkQ2uDYAN2PD4a/AJpqGHTDmfWCreY+EW5i5lHZVtJncvODj5a5KQQusq5+nnB32msC1rNF27LPfxfaLk6RDmnLJFYB0XUg9h8r9DWhXEwzEuQXsNPtuuokJnPh00ViLlfjjR1jAy44g1K/xfLt8//FDQGuL9df4pqzdQJzLf623Vv+9uW1JADZKQgHUZJNiV3dgozW02KgKahZraS95X2u0beQ8RgdNDL4uD/XeQReThJkvC3M9dq8Twz5HZffTrKQPBgp/VjORLu1MUI3NROTcmp7FoPIz2q6Wr+PyRsA1SkJpguByUBhn7m8ocO3ZOneHUlFg+uWpznlvZmOXAmd9aXy7TNBJQbT7PNYBCZuxlzNLpaCwhKYs1B1Rd0MD5qeJKQHlJlHWPhYJ96bZYP89T3qc+h2FBUvjzs+d8WXdRZcQpt8kw5jrgFMJcNsBLh1YMdcCrmVvSytXNhXmWpiOsekA4pQxASC15toq0TSm9Sa7CkBGkjRZZP88e6E2EgmMs4M/c5xgMeU81j8dxhz2DJvX58LymeTdptHMZqdsBtzMV5LLy/5OBcfsFt/Hc4mv3Y1aSIispKWvnz2rMlbWf5Koteqjxyzd4STCa4yokvArcc+5lsbDp6U6MwPoOUkIwDYJT62JJHnt/9vgp6A8Zd5mrtmftN3gVMeVc8xBOfYw1xiTPSfadfHV0V7eo8n4H0eY/QVYsKwVNgmwQI84wM7Pr40xOZbTUerI89+Grgak2eAa70rVkWabssI0dtG4J+bRGJ7BNZL6WVMzJ/aHPe4DJGwgeoMx7ti9TpgFmDlmREbjyDrFT2UuJro8z0rs5d8Vc62n52fgWs65XrcDsOlpF4jTprcB4oA1GodrcG2DZOfY0rHR7fI6RukwFzrAF+MsZ5RlY8P01GumZDjsOTF7s9EcohPpB9hbtmD7U3sfNUmkz8L3k1Vev0NK2QQTrM72aQ4JkVP83TY4vi5+XT8b7LMM2B5jfff1DBomEFng79X+PuBFP2GumeWw/pxhQ/+KZzrEbv6Nf4evt0qHldyOz9+ZiHWnWzbuen0d78/Xj/M6Jbjnsbu5U5f27x+xud4+KcPtctrwrjiXMhd/G+Ca8YPznF+/SZ/R/+Ff/eM3OyK0Z86h3cBNqJoqrUhZR4EXnz8pSKsMvB3mKXPwwgvzKYATnM2tL7MDF5geaECQUbQBOhoWFg4OS2c29OKeUB8ei92WMh+DhSnRS4BSt2jnKpMxAR9gGSyvSs2Z2efSIbr9AEiMU8oBpsOrQTdvmt4MUH4zZzJ4ERAHvKsgWNniCFQ7WDWzDbaHs4VHYLAcPNg+ZMRbl6IO1c9hE7y9Xb6I0WTmWDFYXp5KW65+fh8xeTpjFsBn8A1xagf2MXpxZDCCxW68teGkFRXGxmauee5CVc+67UOnF3ey9dI+qoCwGhoYXNvNKLpsbAl+AvxmpXCHnHKcat62bTBUWmgGnhyFLSCauQIodHfRY2dUreWAAmQwmGPrIblEwqUvx3xeB4McXGEeqMxIAtL1TOmoSTODIPM0kmgntkreFBC/XT7kudkn7Wztzo44SGiZVcfedA6VkVnAtZhLWcsldC6wI00W1IwAseiUg9T3P38sJqXZhSVi3DZkZfopA0SXzUCig/6ab5hcHuMKBub3B+djHUTMre3kZJYGoPpweX2GPYLOndeasyML5M+hVesW4MAJrmEGYY+c2R8w2uXZMOPc2ECdTosRoOYjAUvUYMCM0tqbxwMVTcBxku3kRI8NJ7XYitFJa3CtOmzSufX19fLw8EPXf3h4TLbNDhcBP86R7W1KScBB6CCYrnFbg6RBtzDXzH44H1JoQRlwIHGA44/uplhOnRw0IF3g2pdPny5fqry/dNZq3akb7fPlc4G8Kiv+pH8XsFZ3TuGviThYgTxSCV9vEHBsbDS4WmerAs0CLgeAMWBj8XoEoX0mRfi4nOQPBZj9LkZagWyypRkbl3OHJRhGkMpC1ZQgZYM1tyn9NhtxdQVWGZ5L8Xz/cVR9pqWU7gSukdqbcV8s65zB242oeXB5ra8n9kmz5abjZgy05hONtJ0i87mIA+/Q2IGZEyrnBG2vm5PODUw0640CPKNXSlOECSA2a1hswCQbGpwUqBe9NrTEcjapqUSx22M9OuMNEMlZHifXtiEBPkH2WS+mO8cSmOLL5NkPiSv0ZpzsoeRDXphAxwErh6HLmTY+0elxLSn6HrhGoLGZaykHtXwBYO6whhrc7IXjgdFZCGj9HriW80Rs1ADn9hFlhBMFornjdSLQJ6WcG1yrPdrrZr1jNRcxuAYLC3R3rktDg3rBDuYzRrzDka1gv6ESGvIzVwOCbbfxAbefwfliBtxidazAaIKo0ja1/8l4TmI3QF8CW983NjWNmGy/46cvXV/vuVy3Bp8ywrDW7AOlCQ1gWTPXJgHjKR9GMnbFLNVipK0GCSnbbVCmI2L78PKnEkeQ1Kmz1ImisNaeo1m3Su6wRxtcA7DR090ItgGi6u9dwTLzta3g+d9oJu+g13sKvVLuu4FQgOsBi+a6geHmzA8Am+G9wXE7PlNds8cegJmqlhtrTIkI0kvs+RtxPvuGteW/Y3eJ1xJ/+bPTJMefrMpg+wFncHCDZ7PHjkDCLtfljQ9slfbf2Qvnc/A2c82g3gaJWMlz/97H3Hg19DuzrGeNeS/Y5RygpDHIRUCBmGHf1oP/4QOA0gaWBjS/Xsu+33vr9myLkuldYF9OtwbX/LIkAFirKt8/gXINrvfPJya+BbLgl+h3WUfbLp73KrHw+PEZh8xHr6e1bhvwOLH10NZT/EzTrz5rf7bXb4BrDYjdBgc34Lzt446P21+LzM5afVcPc57z4/UXuBaMouMhZjLnTNO6codb4Nqeg3M8vx/s7wNc251VbUuPyQjbk2VTkXhlvRyA79imE3Ny76MdV763QgTE/ad//c/e+DCgDQNpXYWg8mTTpZdkYEeC2SqhBEzwrVzy51bZCmTkZDho6oPmkEnDSRgkt/aYwJ5ki4dV59IpDPZRIHZosBrQZFx8YEaoebFf6ucwjfZC3TT7+vl2qiqj+vnOTtMh69wBXzSv1HnOTnsFdPwx8ILBZAPYbHkC82/1IZhOMLyPwJgwqGDjGRgcLQVNbAWVKlstwKx0QyrjHuZbSkHLAVRHpGq68PW+2Ws/vv+w3kR1KSwWTTqpOvAp/ZEqEbCRB5gtB7XZaKUF0gcsQpyzumtMYROpLKXLwgIopLSTTIgzIx5BzQ2ZTjJdYdeIFVWZziDzZmgcD0WXkiUTA1OsRWgdIWCqbezJcltjkEBmH04CLWocu7TrqImh/bQ2MhvVWi4VWLspxH0YXu1QVJDe7LUYbJDMGm9pM8H8G4fYuhoR4F76Gh8qKK+5eXm+1L9Zb2Z2hEWpdTsd+OpZAHzokJskV/aAGZwwBuTMFbgWXZRu/x6eCgGQgc+laVXafZnoBtSiwaUS3y6Rth2pP99//9FrxyzWYWqy3+qTsJ56l+0FddiL/la1iS/HrwOS2K+et2TBK7u7nT8f+tPljDkfcA2mqhf03b07gNa+sSbinRhrYkFRrl3vJH2ZgGW9XyjD9LqYNb3LM18u/9/vfyOWTe116925fLX+1LioHF42/iJgTUzkpyrb9aoVuBtGjZ10uu8tdm7KxBqwUCAabl9Ad6+p6Xi1nfJ9WDGezThOAIleZNcHpQy9lkIBaQLW7u4uX++/XO4LoCwG7vfvYqh9vUtpcl1LFD57fQUwt3Nfc1k2vRjZKrO0gDfAmpjNKYOqgE7NA2ofpRy/glBUw8o5Hm2uWYnlU79+qHl8vvzN9wLXfhegScMfwM/a0xqrOAWAbZRCdjODlPmqHDSAnEoXBQZhBcPY9aHe9vAgpL1sE0xbbHIfXMs7McBZJeQuT2pwbZdhphlGU0WrxJhmAegshe3ecx57PCxPs+E7Bs45sfecyiFz1nRZ6vN0qNbYEuR/cNm8fRCAAP97g5oqv41+k8Y6TT2q3NY6TwZAhyGz2DLa9BMu4vBqP6/KABIJLr+2Q9i41itMsQ2wLQmDD5wvZjQMuAaouxqndLJGCEimc8p9ev0njhv/YwKifi4bR52vZt1H06r+BtjT2BpYVqnuKcAikMJeoX/YDjDMNWnCVrdtg+fopyLngHwC16N7qqonaMghrd7yjUaLFgCgXgWNy73mvT7S0ACQH5cMf+OwF8aXIBDWnK4kHFULZ19yApHpvjnl4cyVfVf+uALBa8kdVKe0/RgwO+sxvlVs92ropdfCVncAsruaOoFcV/J+sU2EzeLmCslLqmM6TRnwuQyGcmZ4Ly9wTZq9KWutjstnABnfJyxT+/H2bco/lR0uWyl7XX6LpSG64Uj2q8vo539tkVdizLvWiVPKV+ss3AzCnoSb//CZJx3V5Rewrs02A1wmcRFmUZMHroEdM4zHz/D1tkrdESQ8P5p8AxKSMaT1M2spr0ZzDXKzl4/nxx4z7M3IBhztXZfh6nzl3FngmjPxOvdIRN4CChzHzLWPceqp8QFjnjE2SNYw4SIzLCZW3vl8793MgGfwaxyfxcAYa25A1FvghLj2BPHxrdpHPwTym/FF4qSufWxocF7D53ew7+pqEfzWwxxyEgTd03vKHx//UWdUQlcS0R3X5bqtg94Lb84N33iXph5hVF/zOKbEXIE4dImzj80euAny0OgOu2Sa8u0d24mu2vcG185j9bM9f8Vc+9sE13bWd6LHq8c5x6HzrkdwzaWpgE5JXq6y0D2Wt9bvXjs3x32vp/x7n3eZyHeTAVxzbLwv8rNn8RRHauXw2QGv6zPIdpztCe9kX3i+A7h+vPcZoBsA77018uG//Lt/8WanD2fzmH1hgAyqVBmf9dWK6QSK7ayhsxPW9Kly0QctamUFq6xRL+9SDA90OrXFEWIDsXnrI+U8aHCiuzAT7PJFa77MhghkxTxyG29O9Ji2aHYd6IvBw0aeLFs0PgC86rERcgXkULePWgAAIABJREFUOGR3GkJx+ab0pZ7FppChW/R7B20FTCC4a2ANx266i65s0D4MJaY9oIPFok+g3R4b+Wp5voBGdYgoMCtgB8H0Tx8v33//XaVh5Ui5S6PnwdoXLl/S1eoZVKbncUJPqzLCaLHpHA0wABOBMgddM8/lTWUdDRhAgBLEBBPcAx75gJWm2BobMtFZGd0tT5tLJbAWTkezyWuco66XZ9P360ti6yVA8mZdJXDJan9Yi5vf7/XssySbMk6SwTU3GBC4FpbXZJ0QG07GCq5VDgJVQvRKj0HKTygHkZOh93M5xqUc5PysD8t6hzBo3IHLQEjN7bevv8lB88FH6dto9QlcW5o1kpUiWxlmSj0S7DNpsOV6rBMxjZbjSGmlNAIDrPkgQe+nhtLdzrS3W9vpmqUAuHZ2DDwds2cYvQLXdH+BdQHsVnYS4zuMG5dXu8nHsHsNPAwYeM30Lv2mVwFad1+q2UiVg94J3Hp4fNJaEej25ctinRXgszMzjmoHoMgYZc/9eHKTglpX2islkP/wI9qE1cylhLfNSh3mZwCLaEAZNHOSBEBfgXXKoQGgzRCglC91YYBrS3OtPuegfthqdjztB8m0UlqbdSXgMbp99XtKEivYFrhWLLwC2ErjrxiBBRb+/rvWXGmvfYWBWysfPckw6BygxtbXOFTJe0qpVQ4dcK7ev0xsjZP10typ94OEopPgCKO0WTtxpLV2VYZfjIuny9/8+P3y4/vvKg0l81v71MCdmcEqU0xDCQMV/k+Az8vrpRoZFHBarNpKnGie0B1dPmUHCEkMM/bbKXASYpVwJYvMiXZ2NBTgd3OCnC1xUrpcUg6dXPTluK6yeEqS6CLYjIYwB5XoCHi0nMM+93MG976GzafugWb/1X/eG4DCZvwCVtd41vVqTAWaFRNGoGV078QWBFBzya3KbwWuhRmwS9GyiAm8dsbUoR5oU4qZOvhZQQhndTMPVtJtBYyd6I9fCLDqc9agJwCIHmuJYvu8XbpTXRbK4RFrSFlbHzOAa1PCqvFsjav175SIHrPGYU9mj+PScozVM1YC0wkUB+dipkbfdsC1MCt8pPqzSZzRjEvJ2S7Pn4lx4O3v+AwwiMQf7xePYWsA2wEyo7IjmAE9ei728MXv5BpTpkUlxjAcBApWJUFK5+3LbYBs/EOzzCMLAhu1u4hv/yUdldMc6sC4Z93Fb8I3ozRftiBAU72v95N9whJFiCsT22WghOYD02V5yZYgF6O5ihzFq5tlwYK2jVmsD50l02zJZ4IBACf2neSoTuAC16K5qFFTstesN5iA2X09zx4PxisxQtZCff/hx4+l47isZZjp18FXwDWdzyl1XcB/TJl/x9gulheAkEvhpyRyg6Qk8M6snW3Lz/8mIV1/YysB1/osXuev97PXnkOfQSe2nzFA5JGAANPQ8zDnysFHOYNr51iufcEj+KLVkzUBiHd4pp3YoCro3bLQBYyvWGnYZ6f3znl2YMhFpsXDdNTy7GjwELyPnqU9HQft+OgjVGKwF/SaGL1LIlNxcfT7JtGEduAhMZKFMSM6n8e/q+sNKzA2NjaG/cn41+WO8h0T/xIyx2QeluTYmsTvZ/biuAsrZB1gaMdWV+t++cKw38/MrLbzOQJUbZ4Yd1/vDOzAsuczL9JcY576BDu966whXe8A9PmdPEdzIhnoZO5laW/M3NxG18AXH+t20LvsZ++xts1G1unwDOt5Nvhpmz97nf//3pgNdjQlCMTA5wWxYCHL5MTuHIbrppEzi5+YrK35GtfWxM3CWxYl5xheyNzAdvJ6Xub6P09qaGz+y7/95291+KApoQyLyj6rO58DQ5et+D8znV5TKujF0bpsolJbh620ewSuVfBzdycmmzS6VomkD5lyAisw8SLCyNR6qoNUAIvKTnEYTWc3U4XF6Ux1EATghwb8bADIolnYH7aXAZwjjZMMVt3frJzpeNaBZIAmRJoN3LAhYGYZoPj29ZvuN6KxEdUXaJASq8yrnEsF1RmTVeOuQCAGrbWJ4tWpWxJB68qw2LiZydZC1clGor9U7y9QRw5mlYVaB6h/nkNZAUmEfRUr0lUvgSlMRspG6SxVzCwzGf2dfS+zCz2PCl4b7EzrbjVM8NoAXGPTOtBMN0x03XpNFUeF8qAYkQQQFajfF2uomWsYjGzlON9ZkpoZ75GAiwp86U5FM4eAAox9DsydiXYsSFmpnZZmrr28RJsMsNUHjwFs2pjj1k8GF0eyxmivRaWcMvcE16W19vL8aOZa2CcEmmauWePE8+y/C1QrcA22GLRlMrEf1PjEa8fgV9k6hPuToY2TJW3DAkHuC1wrRqVZrpTEtmMdJlbtDbPW6BRsB4a9/uX+W2fF6ZAmR30D3pRFFHNGe9bg3AA7A9KjG1ffR6tHZYRLO8fbdA5JpltlzsV2IhFwArz6ECYDqu6JBoXFXLurpg8OBgu0KR1LlYmGzWbgzoHC0Undh6+dWRxogeewA6qBicrKnfhAm9GsNa//5yp9vhhw07qIjiCBnsC1dL+tstl6fmkq5hF2hohzxGdkgskdKNFQIvvettyNMbD1tgkOfA3qJVgrPTWxUtzxs8E16a1Za62W99PDD/2+EkH3Nb5l9yXahC9jnT/sTxmo0e/yfq8/9d7F3lTDm2LEPbrRRAFsnz9/0TxZuH5KZe1HhT3aUYbtyJOa4kxDAw5y2TOBO3VWBlxLaSigjllWBtnUJTS6p2a3kekfp729uRi74FFJibercFhT22HuM+0AKsSuRg6C+fL7p3Q245owMTeyE0PAzLrpRFnA87ZFSfq1MwQ7YZXaeTcCVtgGkqBp/bKUMSO0TtLG4GWxkT8GXIMJY3DNDEGXmVanVjMKDboVwOYECKXCWVYLXIMBwXIb99m2vx3IttMxLQlsx5aN02ewMSFYgh7t+fpqBUaJhW0jUiqOzVng2vhTGd32f3OxFaQiucTzm7lmn8t7fgC1XR7K6tpBSpcBE5ixFVOqUdemGtG+jv3L3dBAyYRlJ7ylzd61jbD2r3y31SXUwc0q72xWxoCM2E/bhM1yycRi/5PWNYjCdlphKxutG3ZxPs5a5bxrIKU10GDlwNr03378gOg0FlCCIg16wlL03G+ts/Ffz0V49mmGFe8xrPMcVpyb+HRVQhoRMKfGw+JDtz7iSDR0dUVKZLNb3SAh/3GezTpJYBOAZTS/PLf1P51l3SnUFQs01uA6spPxnWB7sZY1PTACAaLxHRNou7nPMM7Ogd4VuIZvkcT/gCerJNEefDfFMb4yMQjsN/YO5yJjVD+fjstjF0hO8ZOZH5eFHsC8+ByAJPLbEnTDlu53PeEBByDrxNw/JC8JZA+fOe4hVTYFnOi5aH9hkoZ9Pm9fYrH9HA8mWXeIfbKPDiy2BYh34nfY0QBrZ2ClfZKO8TLSsCmTdD6cbSsmrITtZscAWgyoRjC/m3ucbQ57f3yktuNpANXxXuwrsdNcaa3i+Mn4H5IfaqmkYUrj12//nJjC4x4Hvy9tOwg2MXdc9XgHHGD7sPm0LsG/p4TX5gYW+PpMpqOBu4Ul3JpL7piRDHFg7Hd/h4q0fs/Zcy/IEnHvI3Lmn5LE0Ma9horsQxxZUfhFR2BrnS1r2/fQRzIEf9bu1zH5w5nWX98dzmfGFqi0xyMW6c8A165nZ67h51uh1Iq5Id/gH51e9/R/maDxrmDpZQJGZ3ctrb0mZ33PA7VvtuaW77DeB++ZpcrDaX/8p7/+R2+AIXVwsWm+/fabgv06HEuDx4y1YjdUlgjR+ApyHDAjbkpnvsqmyw8Uc+3T5akAtxLmbmHonSmc8cJ4cyBIJLlKK0PxR/wbsMUD8+Yg74M7vQHq1MI1u8ulkZnaBmnqHpX5qmvREMAlfs6m1XdrHAoc+3J/r+/V+BTbS/81awCdLXTnpkSvAsNv375FV4qAaRwkg4fU0Ts4dimEmT47WG6QJJ1K6//X2KiMKwckB5xCu9bOGMYJ419Oh3RjsmLKYLmd+WiGObC1g1p/ipFY99M12ph1pGpUO7pUBhsKOCl2xaOyi/WngtRiLlWgqgykAjRAWmu+CSgSe8pBpg2mHUaAgLq+2HrlZH6OfkhYARqDlE/UPeUwhglT66iYhCWkP87A6Bg0pf1GC3Y5aJkvM0usNaiszwxIGF+fxESqfVDzU2Nne+dSaztNYWWG7SSGVTohjsOZTlwJZOpL0/3MY2Wk3xpkKld6c7cy1ofAmwLJvn27PHz/m8vzY5VTAnh4DbWDjQVhDLMPfE6sQ10MTjvh3js2pQQwNRxbL23K/Irt6O9o78aojnJhgqSMgz/r8eL+BK1fvn71/tYevzNLRl0BZz4pf2MsACqbhaWmJAa4vR68NwlOHOAtZhwH1sqGSjPPUYZZV2tvAI7SRr0Dn48fLo9lez58XLbF2n4O+AsUKsarg/daQ8o0EfsGbOYgYf46q5gEhJhN6SLpvT3dbT2nCOmnhP3Tp8tvv/1Jb0CZogMTspQODGT7Hoth9zCdF31BJ0Q6aAuDLSy1el4HcHc9TmIJplx/H04cwJr7AAoFlNW4fClGbdnJ7O3SXKOJgdZSPDuzSd+8r8S8A9wvu2YGhPR/UsZf41P7VomGD5fLY519dCBOiXx958ePR5XR1mdrfgAapqRkRLpxeGEOPj7VmBV4Q9AaW5Y9bt2vgERio1UJ26vYjLZ5RkIUYL6+qOmFuwKnJMmT1+txnLW4q9shXgAC9sln6pSQLlfZeyS2wCC3/9ghCri2WAB8voMJDpyxGEmWESAdM4I6y/uQ2g0XPH/1rLvEs3UmOygE+XBQS+koHUPru091FgY86xLcAgrQtSxwrc/8OvuLNVisXoPhth0BuJoVFTDEvT0FzHneloB47xeX3fl4Qc4iAV+uC1gGKHAEfgZcM8g2zl43yQGI01jGPq6kokGvYcTCJtJ53CAxwFBsRrrCClBT7GAGYDCs2PejwAnBmNjNYeDyzICkpQkq4DwdKZvNvVh/cXe6LLLGTczo6JY2KN8SErClfL7Un6cPSVScgLRtgw5BZAJCgnmAjxMdIQlnB6rjjw1Qxz6b82wDZgmP1lz0JuszmJBwzmMSESMlchSB17qBSb2CLjM47WvxXPJDcq56rSThloTirsDAVgAc1LUqXuB8dUMsur7HR+juo762z9cNJOBrZC0FJNuAEX5zP3/rea5EZPu2nEdmFp3/9NiRHGyApg/btnucb9jA81oROHN1h+MP8KftC6YqJDafhhZ8o0HSw3oYn5s5I5Dme50IRiQ8SV35r0tjT7Z7XZsKkA0EbXCCQLQD0hPraM/ROdbDv8Kf6Gfv4TmSHBSXhdjgxPv4df2e00a2q5j2WYN2qnwzOekbXLtmn2hd3Vgj18/qkEv+eBLLVHJNXJH9GQ0o2dg0nenkSuz1nJOcGwO41O+6SeCKSzbQuVmJ8l9J5MeJcly11s1KvHstO46QvEV+1/58fN2e++6hcwR8IH94buZ3R/Aiv117bX6/933OmiXrc9xz7++yPZY+YheUsr6m+/Zj3gCviDuzR/Z16rovC8idRMlxr+9YgMoVzhTOkWuDkXOjL/U+sHbrrLpl3/bPuNo8/nEs5z2vwbVbtuB8Pu3xJ345j12/u4+Eq3Nyv9d5Do97cYlzkEA+nZ2OSbmHr3zrHWePrM/U9zp5ucvUj2WhXO8wx//53/yTtxKdJ4Bwu+03BeIqCfz0KYGdHREBBSolfOlMIaWBZaSdTapSFQNwgAnKyKtL3dGJ21kJO/R56GQ0cJZpRCADkGgB411DUYBfAQafPn8wGyYrFiBiWqaH9dbaQQBhsOQMNhhcu7t8/VbdDC3q38DGagNeDJMt8M+iENsCZtfSCMMxwSkgCNX/Dw2+4rq7akefMgcCdI1nSjHL+VEGucqDnp8MVgX862dA8DYlsTjoNc71jhWU9ULtxedMnZ1XAw46jOkqGWdoDrAJsDi89B2YPK8FkNX6Kq0+g5i1rlRmmAwka8AaAQnqEapt8A3NBgOOpvs7QFWUHS2Y3Q3ODCqXv7g00HNS65WyRBuYNoEpvTIAYdDJ89JmJo5Jdz7sDLoD+gFnfE9rXFmPrTe01jae3+SwXP4I2wvWy4BgfpvRMJGBV5BnLSExKwT0uPtrPXsFhQVQ1nt//Xp/eXr4fnl+egirD5aaS4o7Q5zT1gyvj2JVxSJlD9DMwzpUXVITQIOAuNd/svsNcqbzmwLTdvrHnUMDh0AJcK0Nbv5R4BqgTL1vA68B12ogat97PU7Wz86KWVhmpu4SDmfAORRYHZR3iv1JxhNnJdGkrruWk8uoa/8YIKjhcXBswKzAkALXKgBhr6nbbRxBB5Vmc2kNSYctK1FriAAK0XMDMm3oK3mA2H1YAmasjZOKIwjjrp6tdNhweDYFf/sS2PMqoWwttcwL12zEIesW6YAWN4Y3luyvSuHzev0OlLalHJ/GBlUGKsAMQfJyxIvFpvkJ6NaC286Q133diIY5h/WUecp+L+BOQc+Hi5JCtX/qj0r4C8h+LRD06fL4/OySeQE8K/uogMNaRfUeZn34v6dnJ5lKT8plni659RqNVtjq+lmfKZZU7W13DA2jTkxMf14AfphuClJrnShYBtgMIJa1SWjeSDAMwbDOOIMbCFHcm3K4rGMzlKJnZk+pAxeVo5+y4gNAAB6wmwMi7ZLVBNrLtQtoTw7JdhzN0x3MiGmWMmbBSIA9eoWl9UlX1bfXy0M01FTuqZJSny16R5U/V1lozd0GPX0+DlNv9iV2SHNfzwPLS47aam7jdITHikYyDa4ZSMTEDJiWgK79KJ2eWms1G4ZUc1IsZrbtUunkOcCyrccieS7CD1gg2zDxGcv6Chp1AofDVjKwtsd7caRyq8SisQYJbNnvOLA6a1+9hz+bwW8NNTPRWYeC/JoV5ucnMeVEbBhsSuLEsc4ZjG17/rh8nQ6656gbsG+YYHzXbEsDq8wNvtTOnFsg3nM8czhyI9wj8OjJ8WePXANzhqJG23X71dc+NvMbKZbV+bjPxjU2Gu9Ijry9uhS0zjD7PJt5F8Zc7EbZvNo3dLRWhUjO12YjYPNi/8qYDlN2wEICIO9tkjaw9yYJZj9twD+ft/OMDRTEfu3/H+f3MH89UqeAb4MFerZMzYIQ0qm5+4jP5J3+ZSDR35TvpqRg2YqzPnEqOsJC9NpLR8L4WrzD+Wbb3+l9YubBJL/ypZ0sdxwytvkmUrgAjw3Ij0vLej/Hejnnmnk05ddjLTJ3jG+kP/b62YG6A3lOtGVM8s8Nrs0uCNO0E6Vh+QRk+jU8etqXij/8ZQFzsGMzRwWotW1d66ahLmRg8x4karwHvNq2P7Z9o97rYeRzFuJX267Pnx67n4Jr+DKTLG/fldiQE6P9tTnLbi/8fe4PK3ji/83eYv96XtPs+Jeg9b5vfyfAGgBLA0s21u/uUd/4yPw+A0TPB120sVG3LmqpybwPWoJrH/V3CAu9jK7/nMBsPoCv6XD2+F6H+Z9FlY/duskRkJxY/7ju3xu8Da65vPVYSupHPD5jxwz4ITF1Ph/Pz8N5OLFzfYh3H5zDT9jnB75WfnZkuGULn/aK5rzBtazxFbf4l2sM1+b98F//7T99g9FQD2WtmRcxe6o8qIw/XXPKwAEW1Of0QhXQtDPj0iMHEUWpjtErJ5GuP2tgxwmYzmRQ7eQwJjApx9aBugNiL3KDFxjd0oNQZyl1wEwg2qVZMF9saigvdHmoS0TlEDeNvIT6q5PhnVgliOmW4fz48bOC4QaBqoQnJa9H1pczGuXoubzIY8VC6YA0zgpOQgGdlbm1xsiUBVDPr/EWKFBggvW4BHSmNA9AUwfqKocd42zDVQGjui0KlafUlvLMmQ/Nd+labObVAYzw9fYhewbXHEBWoBctqwICcTC0RHZZaIIblZ1ZrHbP2dayUGlmwLVitjRLKB0dW/srGW3WqYNGNGlGaLWD4So1rX0g3TEHsxtco7SQeRUbASFQrSEz2ryxlzMT8HTGA5AnJW5i1/hOOJX7MLRRqrnxuq+15L1hYJVOsPW52i8OvIs1Z1C7WD8vxZopILqc2+hyUQJqtt8c6GZwfbjc3d33Ec26Utm41lyVbKLJF3chuiyjNWNLaXAt+3aVnXSTidwFcG0z37bOGI7Y53uD/3V/g2t+drEhwxaua2CT1rnS7D8YdGQt2jk5Nc3AWTGwlg5tmo/YuATFS3t6ZfwBvOIkhXah4dY+9bMrXOqmGaNnof1aZdVyJOdEnz1nu9IOdQLeek51QgwIzVq+Zq8dy1Z2IxUHpkdgcicGOC8EaKyDSauYoDqsU9aOwDVd2PPFzw142x7YpszvxPb8POB4dQR1CWgSMgE2P6dTbYFsu7Se/Th2MbpOxDkCOF5VFu0GHhHObh29dDgNi9clR6MhWq+KvYUlLfAr4LoZrAV0FxD21OWnBlIN0niewyAOqF+Wpz5fLEfANTHGArqagYxGm7unKiEg5viAETg8k+fzZov57VKwGg6CXRg+3r2ZrAS7ADmaZoC1oHXHYHgc5Q1C4GBtR6g7ORNEpiwQe8ie1pkV8OR8rkmbDsAngTblYgbLApwBrhXTpuYo2mrotBkMBex0aWgDSQj5a512gaKcyE4wJfGh+S9AlE5kXU44dt5DO0GZ1r4AS+8hygZ5V/b9ZpzUmEgNK8Em9kqgcgdEGPec2dl7s23Jxu6sbLFGJ5MOCCggMhpD0npLl1rGflDyQSK0tkgwrOwymWFbECOaNaqVYCx/Dn1U25TIfxzAKksRwFxzYjO+xmI9M8aM48unDeYY9Bx3PWdhgEr8zAOIhVZjGHj9u3R+td08snH0mTC18Dess+sk4NnWnv05miPUZy3NcASk9hphjy2zrCU1Egpeg7LnC1yDjW4ZiZIQqLNnEnB2vz2bsLoBmmGutc9GsjDBlHxDGgJFE0vnPczKvS4SqPhMnmDM/mVK+GkK1bq+Y2920uJsJ6bU9Eagl7MLppTHb5W/dfwKYOD9QqMTjr497vvfO9EP61+xzuoSy9ztpgF6B92SZlTvB8ZX4FqzA0nkzHl9ANcWMNmoxulFvIbXux/gmwmEz2uRy+D/Ut6Kv8fvZ1/oVD0wLvsswGN6B1xjrJCnwI/2OUjyweO59zTJg/fm7tbPqwmSrDSsxbVuYbKkaLW/3usxJmfO5/j++uSUDFJVRmL0eH5mPhZgpt35DnjE2sfXZbxVFrp0+Rhr282M0+m6vMfhsz8ZvFv2ST/LOddrYAFRnA9/eE7iXwOS8vyAIBvW2Xbh6vp/JrjW97nxoD67iK+IA65tj76qI5C9fQLKbszpjl32fNwar44no2d63k/7O/NZnGT/9lf36LUgIoG/uwHr8/fnPl7712vqJ+Catp79GkZq4iI/7977s74A1I/je3h/4vA8vdchMDPjMMDhBlA1Tv/Pv/tnb0b3bbDNxHpW2U05NbBv6oErC1WBON3UpEcQyqpKe2jbHcCHcrP3NsWUilkMetZNnLmUhDa4FgYWE2DdMZeXlQPw8WN1xqnstAGRFvgPeDMGKTpRYa+1QyVHyE6ZutPdV/lgddPLPQDfukzRzlCNhzu2ueyqns/dSV3u1MGjdNQoe0zZZIxIPa9BrEcJzn9OIInosAOEKc/CyZrM505R7I5P4yjrAI8TZdCsShV3XTbgV/Q2Pn70uxVL4+HR7C8x5BYAtDLu2zD2WFzSEaidJt/PQXXAogAWngdfmxbrNSZsDju43NvAkthVdx9VNjYBIFdKCZrAtZSeoU0QdhIHOxuyto711AKwic0StkiM42RGE3Av2rCFJafzZV8XkA0mWwBXg7glxn6nhgJog1yVaTawZqe2rkuwKJArrD9Mcjll9Q4qyU33x9KtUUODN3f8BXSy7tlySrWtaWxSwU3p03ncKRWuexaz03vQLMoO5gWkIiQeg9xMAzOAzDhzaZfnIM5r9NYaYMu8OZgenUV9OhpcLisccE1dqHIIlE1i3fsdAo4tVid2wWCpjXEz19rZ9Mg6UM0zJyBoEAJAKBuhwcsuZwCgsVNXZWc+eFj3mb3F4jHgFiCnAOHSS+RjbTAB16b8RUs15YoOgheYqlLIaUyi90+AaDtULGBAUBy8YWCRbME5U2klGzrjnpE+sGFmDs1YZM31eHYnYDsYBjGzNtLJs/6/pQiqcYGbXQhgy9xU4kHloVpb9lSsmwNgHaZt7FGdF8NcdDnllASbkdb7BI2KMNMoB2X9APTSpau+V+eCu7A+uPFAyu6VXKkgKaVBBZjXtIohpRLP+r1D5x+PZrsVU87l6GaM1e8A8LqhSxIur9UR9lTaHuy8QVCAtfp7n6WANlrXyZQaeF82whusgTV2ucYZW7L/bcStE3LYxWHJxdlpX2ckFuIieR6z9s0cOlHzMx5mgJsxZjAte6hLoubnNW6P5dOks6XWP40Nwp5+fkn2VKXNBda7TFeANh0xO0EUoDQyCo+5htnV01U0C5JXO2S13/WXst8PY5cP69zqAA8toxU4xtJorVLmE1Z3368BjCO4xjokKNOYho0ntlrCfQFsDSZlIgHYcxOAvg0MSkrCqTHZunq+4n0WuObmQ2ZHO4S1z+l1kC7JWfPS9w2YZn/UPqtsedafl60TFC+RSPR4+mcHx74z3axbfNRTR02AXp1hOZsRXT+VsuELKjm2bBLsenzXzZrn3DX73mengm1kGFZaYwcq5yAG/gwdvN1V3MEJQJLPPvQtS0P54VIJX+tRTsmynTeYe2kIU+9UYL/kDm6wltb6BORgDrUe1jnEmhwgYOatfud9HT+/m0AcGdlbAxQ/V2d8AnmC4T1mfd9mzJ3AorZP12XUlPN7ZV4HhFx7g2ubNT+NFwzlbdCnA8agNX7mcxml59IA5sxpr7kNcK5k2B8C105stV3aqvk4lyueALejTTPz0LIqaX6VZOac05T8SNpQAAAgAElEQVRnTkwAkMtneq6WPfN6XtVPSdQ0qLtZJvgqq1wan4ZY6z1bfPg5iX1ssQ+G3ltq6ExJ+XlcmJNtLru0eCdSx39hvR7Wx5m5dgIpDnZtaX9tgM1s/Wl6we8wL36HAe12bLPn7WdjxnPs5znbqT2/WeWHxO3Pri8CjBpMHUvymQ9jMceExHk99fX/jsC1vv4t5lqMB1qm5zPpyqYvsO2WHTuP1QbX2plaH7p9jdmDv5q3g/0k9fPOe/7R5yVJst/Fay85nhvg2q01crxfQ3E3wcIG5DphOeWhc+0FzLGmetu/XT78l3/zT7pbaH0JoEhC2mGXiMGiduh30aiZMhdYPTgHBJrXAYkNjA80O6sO1K2Fs1v6elN7Zsj8At7R2c7Bn8t06t8qO4yb17pZKxjGgTIDZpoUyOii6RBx/XJe7u+/Xu6/3qtEys6ZAx8cdZebenCt27PBsmmtTkBZDmKNKeVf0juLkTMLyaVf7uRXzCJnYl3PP6VtAIvnrDWZPG1GDubVtUgOVDlIS5sClsg2LjqIF6DBPMJ+4n1sA0Yvbi9mgxnV+KIOT9P+DTJOp7YBzAywkKWBlSVwTWBjGDt9WHjMXUKVQPNT6eP4CQBVOARUCkaJSMAZAJ1tuDAaOEUGIwx2aQxWaSfMjEPWK4Gks8AB19bewxEakXgH+S6TvRPA9lq6WrDesv55q+NcBWAMaE+re6fhegU0g1SNRAQmFqJTrC7Pixz5LvddrLUDoOR91uzCWh8Cx9zZlHJkrYfWuavgbsRqZ16if8f6gr2WxdMwUwNuiFMPMErWXfdLcA1jCKrHa4TdzZQbZ2ECG69FHFvW/za+MBXayJK9W+BRZ9txEA+U7SldEfCBeLoXXf5b7dkPGSlEOr3LOlGgvQmIOBkU9p5L2MKWSDkSXSYLfJ7ALV1NU0Iq2ximh5kHVTY89plH035Lef/O6gtYzbrroEqPPsUeY39dVttj3jZwOvOxF3vvJpg0mOIu0hVkVmdQBd8pD63mEwBrBbI1Na6zoAYZD/Nc9jVAq16iGWkBU1fCyJqU1oiERd26Y1lrtRc552COChh7fFB5vErMP+TMiBNNF78aCjGKkV4om11dTwOsOakFuGb/XbYWSYFk7wTwV0AcMMtLF4AogV8WjQG26EAmebEBL2ZQY4ZgOWwBBfgLMFqORQeX0RHzfI8OHHtRf2v9xW6Nz5M1OGslWGnb+R2nEDPpTJLNBviaLqsNhrFPVHL7dnmsMUWUPwm9KrM109BMt7c3g2bVVczz+hxwM63eM45oldW9pEsYcK10Qc0A2wMPSMTPdvkPH5yTdQcmPUfrcmYTzvfMWvOhOGA3IGd+dqDa5lMHh91eVY9vAncDCWlssMC1XR5dicphboSFus/oFVjq2XXuvIqFVo8lcO3Omr5OduiQaR+yXg1QRt0zK98CuBZQnuZJhAed0CuJk2Tvu1riAAgZyqs/2LodWOAHCYhPgw2drx1E+9v67tImtK1FYwyMMGXrxUY7gEZISYxPRsIbn5HdfDinOE8XGMsqstbdaALHEB/AtQna6/mf1ACJygl8c3F/NsC2JAqU1OY86KW9wuSTX8TcnAFz3esgAj46cjCz7HtHwuMkd+AAddjFgpW3b3Oj3Gh2G14LuOzsq2Fh+EX8qh9dlj0qKQe2xr7uKpjuypsz+IMPj4/isbY/IIY1yUz8iXUDj9t0rmSfbJ9G6zLfocIAUG7ir3GqD2t/lanyc4BOP85hgr1E14+8s+yPYP95NvwCEtg74b7BNT7Ha3dpaAcCmZt+FkDHNUFrnzDeXLfn+MSoOq4P/z9b3cXNafDfJqRtzyIPtA/C8428n4FZXfkaXDsDqr1XF7gGwNr3ztrpeeGcZgVwDNGdukH/4/7Tvd5hrt2yP4c1f14Tt9bJjcH9Fbh2Bmjq89ozSl74RcEcgnjfmsLbP/t7Btf8UMe9dAuIfO+FGm+5+sAhuOzfvg92LadsXWv7I+dbyIYk2am32H5GPnzrfh2HN+noWCK87/mXg2t7TI8J2rYnxAxIiziceR/kHQe0naUP//df/6M3G1OzKmCltY5aZWrzuwLXAFsAg6yl5cCd73RwEdF3MUkSvDXtvYL9BNcwWJJTbSp9BVfKJD9bRJ+mBrZYDvqbVZaOlFUSijUXABcQbMT9y7GImHq0x/xOBp7qGcqBAVwrBhvvU89hsUtKUgmkCJ5BxMkYR8A4HTLRMiqHoQIokz0MWtYekg7aww91kzMTLwBAMq8wWBp5JNtXLKZo8ewFO07SUaxdgKjK/e56T+Cs1Pe5b2V9+7BbTJe9wXFW9qFqcM0llXXwWDfFHR8FigXQ0TiGzVdm21pXBj61DgOwne8Bkl0OfpW9Pb9VoBNAkyYOu/QzjnbtbwEuBWgV2wpthD7M2DzLKAfccDMHg1QInjrAMQBUfwysbXBtlyhMS3nGur4Dg6vAtZfq1iiQ2M0oqAlXiXSy6L6P1yBn+Gi/bA2uxbhpEKUiyAJ1F7gW4fmhLBOT7yBtGIOwxKTJovK5yhLtzqS1ttzxjcO4/055kt/ZgNkER9GPUbe4YajB3HTWPoyk2r8B11h3MA9qmLSOUhatsovMs+xBykixAeztvRbk1nRZqN0nb4R13Gnv/v/UvYuWZVmSXeXxzqzq7+E1QFIP4At4SGoEEv8AkhBiINAvd1dmuMeDYWutaWb73OORWd0tGHhVZHi433vPOXvbtseyZWbhnMUIWxcNM0TO6gqW+hrytpL5T+l221Bt7UTgvKcCWXReO7/bolV52koUuMG+m+HLlApcM6BKyTMsVoCOeubS9QWu1WcpOI/ertc00J7+bx10BqAaHQALcUXlYYzo8xKYOfCMG9l9vwja9hCS9MarwFlNjt8KUCv586AC/7t0/YcaWFDMC02NHX3cekxASRgO6AztAS0G3rjPmkqLM0VZfdU80MUDVtw2oPYbJ8LPHtgwa2XbZeav9EfZpshgTTl2QiS6JudajfUrqdBAmqeCqpfp+qO9zvISiIiV0YMoPECFRJbDmUX6QZxhp8EcWDalXRAJ0fRh0ffd8YljkfJIPc68liRZH6AAJ2ObAHYnGLK+OEEire92NfPrCcKS2SfUKT3N8yZACvmuGb/uZ1fgmplYZgJTylsgJ+CaXPYG14q1xpRc957j2gECmb6LDVNyMuBaO/tzNg5X7weZaOzugJ87TKfnmvd5DzLw2gHcTQmFAspk+C0rUxaKukO+kxNtVgyA7pW51j3urHT0sVZ3sEvxjfKb6CfDrmHTLnDtwwVc67KonkjtNRC4pimhKdkPaFvg3NgZg/MG6t48PYc5I30PsBagbPetaYAsGXj7bbsMfLGMco7q83zeUuq/2BKA+ey7QOdgJzCM0c1Q/ElQenK2fY4J54fBdOf/bd/MSbYp5/TiBdh8YNnV70rfTS8wM6I4m7ZhSjaoTF0rGcAoZwEgnnK8FegP7sF08WEcoa+bwd/VJ/O52Fa371h6HfZWP88JDhuXWj6e1v4CCElmGdQEa4h1XoyxBiasndCx2zT/6PsdTPqs+bO7HHRPRk7vQCVgVyP/K0tQn8Ozo2/SKqSD3tgKgSWLNQYD2no753cFxtbNJ6uunm+Da8fzZq31nGB12ngH+OiGXged5RSIJ9bijVdwDRl5XN+9l2NHWqauIbLd6X6u6+exL6/toxjobV/jc6z8qCVj9WBA/hqziLXDV+sLneAawNp9jLdiBABkTWMNI5TKoUcxz9VS/RB5Oc4Hfu8NuLbX5DVw5keA0O8BiwIlPyz/3fW0lWANF1t7rNvvOaD/H4Jr4+Pf6aVXN7Gf6hqjPz6uz9+Pvrxe98AaNuW1/WvbF50GeL4Bv2tc/4grOCFLvM+9ju/4yFz7kTydz9Of9hvMtfSRjTp8dcUIxles+eb//p//y+8oVPVpCgPLfS5sxEtx1hGtn/F7s5bMZNDEnyrXyYQh6sM1+IBJiGlMS0BmMM+sLJWTksXEeCewwdltBpgmI1ppUA5X31fA6ExxTSqi34Z7tEFz73IfXWuceYIgNwN3T4r3H6bsrYPkTAj79OnnTHykEfr0VDJqHocvrKfaxgITqn+bg1RPNy3ZrtfXz9VL7um7pu9RPiQhWqUv9K0TaEWkgFNoyxFgckYVI4g8L+W/9XP1JFolng2wRSkzBQejxLRQ1vF6MHdmDNp33SvsrHo9a+2g2mBH9yhaPYw8LXSYIjzHAKNPCoiqzOpvfvmbpwpW637dBD/TKNsopNdL7HuBmQIWdxazM0gYfhywZLwyTdDOno2/AZxhMAKu2dEwQ6wC5WK9lXzugDLbtTJ3ghfDAwm4lgxhOxFdeem1g4kRc97lbKzz7vdC2Oeea89HU/tG6ZZDhfIcxTbnReBY2Gvaj8UOK0e8/G36qHWJ2WINOrggEEqZcPrawQbbAWTJFcCaMvc4gz2lFFbsAIOw1uhpUnvToLGmB08guR0Jvt9y6ddG2uM963WZHqvkQvX4uoBrlGa4IfRkkvVRC1yDfcu+AV7US7gflaEFwGFPtrEQHNEA2zRlJ8pW2XRPp0x5YYCiBtfUZ8wgv3R7StwBQjGM3XdT04bdM4whDYQpXh9YytN4uz7fe1Mlyg48ff2UWqUU1D8LCPu2mMQfNeW3y4e64HSmAZvBZgBODdFhRobByzkSwEgwlsBfdijlyr/8UgmOYpF+U3sE9R6tXp5h7ZVuYs1wEHCGSB4BHLqUKkDnAvNgWClBIJtr+ai/3Tw/E6kLyKTMJ8MNtP7NTAAwm6Ed9Dxt5poe3PK7j3iXI4dNgyPeQZDeYfbRlXFV8lzDLCY7THg6jp/ld6wEvfbIOOodAeEFBsFEXQxQEnuwjfseA0YSVONXEMNINy4wkd5ogAMAmwWufdY0XZc00nNNQGbtt5JKXocqVlQfQw0R+pLseMrze2gKTf1TRs0+1fsP5lr6nmV5cArRS0dwc3kN4LTXcRTTt86s0gN1AZILsNQ7AhAdNnyVhfLzXX6sxEUnDCKvl7LQO3CNM2vAb4ZWceslIt0vTkNgrC8+ZKBBtTMQux19GMRWZzAJs4J2BEDJ98rPK+Gb/okbPKN9yZ+eP1vCCaxJ6lzKjUly9Zo0Ynxfume/zeA+55/9fGCN5VQCquyeSrxnfJ9LawTd+E1p4JKX9jkwX/h2qxTWevFxyI21Re2MBzuNjpMHvuBur7l2V7Y97OoGdiLr9LeKrsfHqHUy+HtIo6/30HaE65K4sp8IKxsdj8/uvwcMtF2KXb2UOs7VLwEl4PkC5CZQTyIhYCp+2Skr53Pd/YsyxIc9P4YZeJ+YUt/Jo5bb1WE9zJH6PLOtp5yvVoNEzBVcoz+l1+nPA9euYMdea+kp9j82F1qXPO69tuvftECx3r9nmTyudbxd7b2fvWXtgrvtAL++J9l9fZa7PQsUmnhgMdeILhdrzSz+3Nfyey6Ym5TRmMwfg2vbZpx6fMrmOyG8wLUrAIGNHpv5ik7J81Cdts/ascYX/dNrfwHu9j1f74l/S34B6H/7GMVHHiAXkGej3ti/EYwbtqUe7s8baIC8392mr3lhqv+gLBRdO+DWjx/+R6DS/t3WW78Frt3pw62f9r5e7+4Kru3Y9y7emnjMn7T96d8Drg2i86N1Qi8s/X+TVGl9wn0sv/kOXDt8NbW1SALx3/3zv/yuYKrArHc17tjKWH0uFMRGEasc5303T64bAFxj4k85MpVpFOMsgZz78xR76f3Th4/vF/hjgMCLetK9YTNo4mGMwwTGZgvU+2Ch1PsB16r0hrJGylqZGLo3kM2DfdDT+AR40XMChhsMpHL4Pj59+ukPB7PFjgllfmTuhr1lhlb1cfsgBVvXlnMuFkax5D6lvC7TWIupIJaDPT8rM6tmZesCWuKE0puoDq8yyrDGdrYUVoVOxIiPGoWv5u2wU7TGizHVzor6nARUFEV9FPF29A1UemorvdokM2lAa4GcoQv8DkXv+6hnsUaf/kvDogJc++tf/loOR7HgBK5lulgbFpzxPDoTB1vJ5vMbaIyzScAmYKaMXhlFpvWFXYZsyUgy1l6sF2ezntVvqSYO1sANsyZhW/LMnupXZcAZfJr7SS6tWWs7UN3gGtPxNtvqZCWF6VUB8ec/aVpoZz4bcd+JjNf3pe6ZZ/AQDcBRzkixNAyuKbsfJiF9XmClGZic3mV1Gx0odXmOhdWs2DDXMsXMH25WGllHFHrtkwMtA14o6x3YjM4ZR2wrScA1QJQO6tvhdxCocy/5oPS5YewORDVpLT0Tx81PCVHd4weDfT5jfq3Zi3NvZqJZHzyCaxPc1LMaIDCA5A7iFdifzDVKabZTtDPYTlS4TLnAtdJdgOcCb1K6KD0hcC1Z/o6Yw0pbCQZUTz2XBlCsLI/3y1MB0XdKjGRYzk8fA651bz6XISs4SB+2AtekmyLT6AFYH1rjZnZt5piDRTHhPrx/+vXXAtcMQH6qSdEfXQINqNhni3LLAO6sO8mPa6Ck6ycYVp+p2Ej3OY2MBDQqe1Q91jQYKAq7tp++PgJ9YN5mWimtCcR0C/B5lEasI67PXD3AHPysyEOCmsb6+n6BZmEqVD/H6U0zNkoytcrjYOXAPIhZ82u6Qprei8MiApyQrc95NqDCWbGciy0cOROoETYW+afg4c1Ys410WWOBay+ZeimATaDamgr61Yw2JzJcAgsAKplP70vti85dpsAykAIWTZIh7fpREkwCaDUIf3APeW2Yv6x0B6zZni5bCODU+aL8Hgcf5y+K0X/dZagTXA8DcPo5URYqxt9NWahtlX2W7rMGBEMfxcXusqeQz08/0vfvitVvHX6Aa5HGsRckuigtz79LL2gw1Ly/9fnT09Mvz58DDlu2d1ni9hUFvIelOjYbwCi7sUpKW29TwhfWp2V9/K3tL9kfpR/kSMAOSgZg8O/NwPPu7a8ddGO3sC/ozHk+zrU/A7DBuqvOQYH79uFDNjKmI+Eapjy+fBl/tW7Zfc0iYfJlFxO6n81oVx7h8T42SLP1kBK1SQSRGN7PsP23Br0o87P7+ZDw3J9v3/Y8jT8CXXQOAuTN+x4/Y38iFQnI/rbHlkmGi/k8Wc9VdcN8WW7PNhd7Hejf18nv18A1fNxmWwZcW6yz854G7PLgAPhbSXL6B/5qYG0lKpELzv0C2HjTPP91NOO5L/xr7xf+FOK6B7dx6S3v9T2+wu8B13zySv+Zzb4elUd+qkmhfnxnPgASp3Q6S6QevPH3+tEexlHeso0egBXivrmyv7vs47lfldqHge0buK4BAEaDhKvyZ+/Gg/7Jc4k+cGnLcfe+udcZarjmmTxufBb+4qYYG96l3xc2IR/0sC4tTP+BwbXX9iS+1x7ici/t508f5GD9escS2d1bWbq/zkBXvxtcW2WhjhEegfEH+Vr+558DrnFquuDn5sk2M9kxwEwXbTnIN22JqNaAXb/c49E3Y6/0s1WJ8+b//J/+0Xf3tfqmAIrSQ5qm1vPSV6acHAVVKl0zuFZ/SoArABO4lkmQBA5u7v5NAcrHjx9Pxsxij0XtdEloPUeVZNqATokk00JPcK0c3soyOyACYCFYnAAZsDD9kAQoOsvWNPyABxtw4v2eSljP8dPBtvJ7nSGh5G1YImZume2TQD89X3DaajIrTEFP4XKz61bWPfkzyqbKVdKfSwIqtkZKEGh63SCQxYCgZB+yYvkJkCpmxh5GQcASsMiOSwGuZvNttttQ8rdTRA+MAtZS/hdWDOwu3fZD9hTGltl9fq0/dzuZcjIyraz2/E+f/6T1cpP9sBWhTQQMIR+0GU1k0SlPJsCcJubTm8pMt6cBNsO8VI+XlBnbmcvwg9DwP//6i8rs6tyIgcUaRpGoRK/OSK1vNVdPNt7WTU/+YOR8VqYhcjmYOAb053NwbQdceybw7+vTL3/666eX51+f3qyyAgw/oLblfUBAGJ0nWODpvV47Jvgm4OhG0QOuwThrcA1gjaxrskSwZXcA6LP+1s3rw45VsFBrsADk7ShR/ms22R3DAKd1HBhnc+0MA8TtYEgBXuTJAEoYoilDNaNuzpv71GSQAA2Go5Ux6NqfVZ7NxGESCChx+hsZWPNPxfrK/L1rqbuZN1+6Pkz6ZA81uAw06DOW4MdN+J/V/xHmKSzAR+aa2YvbuGsvVPYZx7MdPoPzlKS3Q5u+jALUkgjYbGUPMQj4FmfVCQDvVZV5S+9XeVLQEPQ2U2cV9FHeChCefawz/07g2oeA4WaMabBP+o8a8Ddw9TgExCWgPs8zIKSTQjC3vxfr6UWOHyxeA5m+ngXIk+c8JfSlf1agkXtNVjk8PaoMbpIUUTmpSkr9eQ2uXbLGVi0M1NiO9NI3ASmblbKcnwKMC1zjzHVwbW2dxFn0NvZn9ZqyvDWB08kyyR7JpIDCSWy4LPx9l++1fa01X3YKnSTbkWSx9XmGP2SauVjRAdeKl68G/UnkGTwzmC1Q7VuxpO2Q1R9PBfz29EYNoP2sVc4rUI6eeM2KthofoG+i9e0M7ul728EFO3GvvoBVS8f0axWchf0XANpMjxgSk5xmd/JZnVDIWvkM5wKAiiTdF9MbGfwRuAbk32zTumZPBw5jOXK5wTV685U9ZBARzDOf+ZSsr8EyAtrChnZSJ0kZhu4IvDSi4sTPm6fPyO/SyZbJMxCwXzFtJAbImXD6amMAdjYTDX8HvbT32XaHgTdzD9KFYeNdX1/DWK4B1b73HeTan3Ay9BojXJ/XMmFb/qJpoQXwu2UKPglVJ77GTJc3ipJ+R5nOS/LL5VqTuLNPavk06DD9MFsuCeCvpZzxAZko38zVLJKBFYb4GLRs27kAMz37Cvyooqj3uyrHMvOwlgTGyE6ms9tXugRcN0AFewko81qgCUto/PYZBIDNvoJr8o0W8KES9kzTxa18YK6RYI/frZhvIxoXlh+gF8+x4wqeRazjVULaPoZkJhUglMIepaABo3rQABVCEwucZ+EEgvCPZP3UTsNJoh0P2n9MCSoJkHW/18+//ruftyKPnn47r5IWbX0bTbjBtYUC6j5G5VpW9V/7pvYFW2Jub81yO2zove43mEBIVPRUs4z71L/OZ8KUbMT5NRDyweeOHLxaPrxivC0ndT+Kby4JhF6ES9/E1/pidZywpp5ynVfJS/+hmWvL7vQ99POwa7N7r631nUBc7cLja6bE/bff/wiu9dpd9OC+R/s99kHv9OffFVyb1kPRt5dBHadu8jpaNw5zdz/7Q/wS/3da67x+NvpZUpEnnQy4phKYjwbXykGUIuqSwfToev++wbUJnoa1ocBXDqdZBcoqpUSuekqZofGoCDEGGECpFbEbPoS5RkmdszM8CKAVzDUAMjebnmCPRduAGcZ3GwXALrFxsuq1vnLsa6Ljx09y8N+8cWmaMv+ZCOeBCu4jR3kYTfGl6ORUhN2RhA5ZEgVwYQGpNKiI+AnM9ZkVeKocrtgeZq6VwSQjJYWYYFnshfxuOxx6nku5TX3O25pKGvCvHZIwAXYZqlgcnz5pDWyYQstP6eZ2JglC6/MKUO1mhu106GYOYUfIfS9mOE6POb++J8C0A1DlUV+enr9WAPqkZ6EnSRm2BkAK/MjBagYVvQgwuj2pcE8ITCCd8rDS7+q7JDCMnlQDQtmhMRBZe1b7+mv10KtS32eDFAOuTXDt+ywm4/eAXhf68HLuct67LKP2ApaKy6Q9NKKAEctOgboFrn1/+vry5enzr38j5tqUYaTsq7K0YSHa+fe91ud9LfbGQz8WwDUzA+Yr5lnMbAf+ApAWoxBWmaa5hVVQ8usA2yWjPpdxpgJUAqzVcxKojPOxmxVHJ+XccO3tcBLg+ExaFndpjHXFBA0ADEepI8wr6P+5b0ADrkfZ/cHyoWfPKpHh9dcSnbo3s5TCNkpGBXDNACA9wwpocUlbgTNi8YQtZQbdgGza7zhkfC8n9N1bT6d8du9H9F8BXwBC+pwAW+zSo3Eyq+/UQ+6HB+ALOKapubQiAFxbffMcwqWXHkNKwigR6Bpwzcy1YWDYqfYAAjM9MhyG8jYmzQXYqnWkD5oDcRgBlUxyYDPgmoMHObX01kuJZzM90hKA6xfkA/AFSAlzLW6I5LGCtGKgaQr1WmsVjouhPL0fXZbt8qgq1Sygp4ccLFDtkCv9fBzqKSGf/mrj3o2D53Pn9fV90b8uOj0JgQkGfJYpCRzw2cfOgWGSPwHW9G8dSGsV9AXgms/qOVQJGSs2WcmvmaIzzXOXg4p1JXZaALVKmjS4Ztaawbj8EaBZfpGfuf6uCaKw1ty7bUqxHcQPy4t7iQvogLM9vzAKLh7ufs1owik5CPHwfBfMhO5ruMmIZVsW2NnA2wqoFGOhC73+ckRfAde8Zhkjxd9Z93k84P+GXNvuS45yfmYYg+1H3YUTczPoJEo6jGgnbgTIOnN0gmv5OROtJbeijuT1ZTer/yiAYQd3/lyYNsgfCSQAmzvQbOyWp8jDQJa/ytrfMIwIivXcbUNuEkLtByT0ls9yFYG7UHpeM+08F8gbPWsQieSNOTmVgP1S/pWSceuzpaNP5hogFMAFzGRvOKy9x35dJBS3frocB8vipVLCZ9GtaTZzjfe6JQ1TsUeu2Y+5r/FF9xrU5/rrEVx7DF7tNzIBU6sL8yE2dj+Tfz/n0yKy9oTzuXx2fB3akujO8GN7KM9cpf2PJF8bRE25crYlsV4ArNfANV6cxFYDvpR6Jzk/em8GBxD/APj40ctmDmiyA21ilZanJGtap6wkz7GmDVhNgqiBqVRRkAREp1oWqLp4vcSatd73gO9UZAj2pEGEDa4pqbA0ui4ZwPdmkAFScM9cWshwP/w+82MjDIDOqQ1mbjWK39cgrOU35vsWDOmyxgUMPpzT9YMNqMjiJaF4ADA3U003CCrbegXXLgzJQwZums5bBnLGc+b6LOTNt8DV3zO4JpkjgLJoOcEAACAASURBVLuuUwMO+A7rwP1okV/53Y/BtQHWGnR85Uz5c34Mrt2fwQtQe2OWrve478V6hJjsxIzYO8A1HMVZ27CFOSpdEj1+l/3FufPROfF70N8NOE+i+qjwuMpP1N4PwTU9eBakbroch2IbVHkbwTyHTeVX3W/N1t6so+ltU06Se3idzqQfcKjTvqxpzlWCKQZcMTBWBoTDQlmo+sKthv4TEE3APcH0ZAPI3mBQ1aQ6zCdlIzJ5zyWtH59+/vlnAVzleNfP5ESof9qzgqBSmGKCqXfPlNTOwd2OhYM2MvI8S1GDZaQreCgHLVNDNb21QBKVrkyTbIIKN9JPr6SwF8SuAABYJ8D3k5C4nLndkH81GQcktYNSzDWXTUk2FHhMWc4GBmBRwIb050xGj6wnzkLk2E7zW4M1BHuWjwRoq7eXAt3vBtdqqEGhZz3ltNxoBUNmmKiJbxxISoUlY+t0UU60kW03f/calizWM6sf3suXnnS0ZXDAtWLRvROwWABFAWs1va/3OiVxsC0NrmWKpzKGa626uf8w1aapsEEwZL+YngLXasJgNaVPeWQxb0o1fKny1OdfdC9vNc3TBl+MfkCQ1QuPUkDAte3A6jwJEJ6hInZAfJ7ZW2eqDaJRpgfYVawEg9VPT1+e3YCd17SuT9aurlfgyw6WxPi6GFrOg1kMU0pKWU8H4TTQX5OKCYjqNQNWjZEb45js/+6pEZdFa5qS2HY0I/sN2kQHqvQ0E+J8PJNBbJDWpZX6nA5EzaQZoLCCRQaGmKVnAMzMojoTNVUVYM0TcLczmew+TDZN3DNDuRr71/tgXNYdAgjJJmTSrcGIcWBQNWaunY2maawOwxlwrf5dvRAFQmXzHXR5WIECz8VUq6EFLu+uhE4lHsxa81vpE2ZPqnW/WCA5R0oOuMeWe7BlymSSKci11goGRA/oSSlilcwqELeDfvRXW3rUZdLQOe3Y9nCC2FPKCaWZ1f/L/b5qvYthoyEdpTeUeUt5BYHOO/TdN00WfVEpF6DIAOMDrNpRkBxF6k5wbYCtByAIp0DyOP8jkERfIwMd/BEExqcAgIbNYgAOoM3vxqWj5Lr22P7BtD8gE96s2yuAGoBNIBG961TeH8CskmOLCcg0cJhmuxeby0UBNmERFrCG/AB4Tvmxy6+XY7YCYhg9D5nzm942ox+mvOfBH9aC2W8z0wtfK+DOWlN0vxvjRw7ibCKDG1yT7gI07PLkTGJVZy7ASJzi8fPe5nN1e5RJNXJrSh3z9qQBBXQHXIv9aN88gZImg8qupIxcOntYaTCkitEqPdsCOeDZV5VzBQRhbRaTaZx/O+VOcMCGmkAcUG0nZPCxrkDOblHSejL+GHEMwcMOAKc8jgNUbSTKfuzQ5vwev7ODFiWpwjJfzCb045V9XBpE4FqVIa7XdzKlT+hEtPYLuMYKii4lmLO29Ry0Ahhd1Xp8sQiti8d22X96HVw7mWvWJuzHEUxvzDC+rcQiZaEbJLCPc1YTNJAGaBFTPjb6LA2dUtAME8i26fWdUIR1eo1KgehjKBoUTp+/ONPbxlN5hC6WHU9fQ/xi9p6E+gNzbYvWhcVm3W1wTmuu2IlUUWIeQGOSUQ1ERpoAP/I8R/JdAcTok9eAgx1nHecvxmTOVfyES+w577k/U/u6/t7PSLKsTSO2Dr13AdcWjtJgFuCqZeDPH4xx2Z5OVF8BXBAFqz3Yg343vc223jnWujP7JzB/nKXL0l3XbM7E6Ibra1zdYn+pZOkA13ZZ98023THXwAtsHpMmX9Us9XsSIcdH/gcA17Chx34dCOgG1/CCXtfxd7957Xxc7c2BA/w9gGtbDizH44/8nvtsO5V7sU/6+kADWg9NcmqtHddPKlNLnARA3Yuwnw2urecHFoh6aC/XlSXxTS/rhV2Z8DfMNfcb+56yUJe37A2qNxY4VsF7ZbHKqC1fRdPZFOhUTzH6ocAIyNjozO5qVgqfvw9bfSaotQLj9y4jrbLVbeDYhGGuRakniOUzWEQOF6woD1wwKmpFYsMgUCy95nrC29fq5eW+aH/4wx8VyFbgauDBToTANVGvDapUCWwx9RRQdcmphYQyM6bNoUjaMasSn6fvTy8VXCWzU79T75+6poY3fFXgS9NtBXZk6cIkK0ByTxDVmjX7yM3da5CCgqxSYMWQyHu1JgFE2GeBd2t9bcPH0dlOh5WVm7jXdRS80vy8hwCY7XSwWsQqWQ5ZgDUBWBcQp65RgVX9ealx8WrBtUbcV+lOrUFR+795X2bapJX3BP8GL/S1Ds1Gt1XG9s2MsNrv2oNaJ4NBZsWMscr1YHpW76ovUx6s1ybrKhac0S0DbABtGIIAsAbNApzEoayTXnIE2F37CTuy+kaJ2ZRG7XWN6v/2/euzriEmiSa4hanX4GwYZMUkSp+t7iUkFipybHDNgPQMCMDpsHzUZ7lUaQA1g2wu8zM4Ul+//PKLgiqBnwKmwwkSVd/3KnZSms7Xv//wxz8eJbM4hrUPw44b4H9nsgkoDI7iGFJK4j6BW0cdRlEDDAw70KQdxuJmHuAsW5Hb2EwypfRpgSVPSlig02AeUvbGuQMU6obhYXaiT9S4+y1MwzTEf3l5ev+xyrjfPn39bkD4ykAEQHaZnMtia51VYq9SxZLlYil62I2mXz5PifOnn37yZMsvPg9bD7gMyeCVjY9XwHuZSbEKkiuR4iEje91ZW5V1phE6/T3rZxo2EHCNha3rOUN+9qDpf1vwzcjZ7LU6H5nSWc/0Ifq21qDYqqVvLT9+FiUuNOBm98SBrZAgUa93WQq8BCVfCnSvz8wf7wG9usKOSu+92pM//fInAW1ioAakk0xFT6N76jUqQa97qyxxAAEnurwPHXAmUN19ydrTjweh246c7xAPmv+bAvWCwDigmmb+B9sj53cAn2BAff876eSUP/5m3YMZSsMgrM0DVDsSSHHIAYcA0zom6CEwtjFKYn399vRL6XSt/zDdDGCmJFTsdJd9FmNNRUZv3+rfmu7aQycsW/KB0vuwzkVdY39ttt6t25xA8t0RxO+ABibQGXj3vgTclz/VQet6P6WZYn7argyTodNutsVh99m2DbCwS5O/0XcOgDlHHX0gcC1kbLHn8Llzb+oHGVgBebIvOKXC/QH025V/Qi8+VxD0kJxVfihwjZI3G6Xxy95MEgu9ZbtwMpWawU9p/2r+z/tI6G7WBT5S+8rd3oO+vP6N7bRZa/ur168nkO5qDCdB/J4VJcCOWL4Vfpp1ZlWnGPzwdX1N3T/s3r4JgANPY5+EZwCeUekNvMruxqZfA0ldawO+uddiHpccjm1i2NnZ+3Uz25zAHb91+5HbN93MNfeCBky9ZynZDq/Jjg32zM5gq0nOW5dkyM2aIN2xzQImtd8rqfvoZ5x7yWCMDlx3yTKJ82QqjpiKhNB6zY7puPffA67toPncQ1xm+0HI8jUJSzxxjSnLHuFu69wsoDCfvMhSTJF/HU2e+xxSBRVFZ1Ace3Ozt7f6OD90rHggsQbX1JvWk9kP8KaTCmdZKDEnO+1h3NGBMHYGO/3RLd3+jnWExc+ZAwDQ+VjMNT5ESdL4Z9uXG3UQJb5kCt+D12xZud4c2MBrr2V9fwSukUR7bVFeKwtlX2gvsPW9Q2NKwNcn//8EXDtk8mZhHvfkLAm9e//5M9KcJ4OMNbzaOYA14S6pgNw4z5atQ2fR+qJ76p7gGjjOttHKhSSuQK/iq2AWkSv+tl9ztt2aU/0IbCu2Q8dfJicfslzyQm/d8nP+j3/2D747e+9AmIacuxymbkZNxTVd0sBAOfF1aAtYIzNIdq804n4g2So5JAYYcCJ2sDvXM0tBwEF6WeHUXQ8lhqmuBVuq/qYP1hiunSvYRtLZUZdyvlcWUAdNAx4YUDClfAZSzNYxQOKpn+4rV0yOKWmrtRSIkH5XFsAxRq6Rj7JeaLxsfzl35WyEsSIg7MNHMaHKORKw9OWLGm/TMF9DEcrhr7LFTKg8eI9QLHvapW/GUwzDQIvT1Xu3J5WmB8U4FJQ9gEclqOim7HZca5CD9iY9wOqzKV+s64vWf6HvU4KHERKb8ADXJkMm9loGJ5CxN9j4zX3pCgR7MtOwAnizXFJeDNjYzacpCfKa6BC/CfiSrOcGGVtB+5sGD5AwDn47fonyOufVTpdgM+er6pyUPOVD9rlwsOfSNBsZB3kqi1hBg6jUL+6LSE+0YiAVQPC2HBr1iEhDIV0zziRRqd6JIzFNRcWeSYld7UfdtQCQ9F2z8SSQnD4RMCiGPWjGWoEp1Uer3ue+c84mmClV4FsBRgOycU/0B/zjH//iCEgGXDPAwvXq3NT5wOnbwKjYmLoHy6n6VX0xW+vhC+AXoOiHzLU0lMqHoKC3kakBLwafT3ZX67KUIToL7MxLrbWfo4AresMZ5HTYShAUB0q9mMLKYgBD35PZnXrm6uMohvCT2KleS/Tg6AqYAw6irN88VTHOyc4MRulNf7rplSQgTaVbBu5I0NBjCGBN1ymdoSmiVqI+l8Vk9KABseAyKRVdUjJd+25QmoDeoJvANZgonH3133KWtHpp9QRj9U8zUw1GaW7D5737ueCwu/xsl9RvUEsgviZwTz8ggB61UkhJb4GbYmWk7YBssGynS1vbFiZAleyGyaFy0gwpklPQZf5puL+vDXstAIicoaNPzgDdfVF8LZ1Nsnm2sQBZ/c1mULX9C3hGsG11M3kNran3zMCIkya5wiQxuuQrW9FNoSnRCljeAQuOU1oOpJyzQFX3sAsbjbLb6rUWENsloSmDVA+26b2mJE6YgjyI5EvnN3byjJkbYDIYd9E0ee2pgdCnef1mAgGvZNFCqmggm3XLMufaTjAZXEuirNlZwz4zCA0Y6fsEmFZZnpzOYa5hQo4gU2/iTx5uleqobL2z98MiaGYaDm30rnwrJZ3KTlg/4L/2RNKUhcKExheUTUgbg+dKNOXruN++nm/b+rYSyjd7lWcL3GTLmaTbNWgZn3j3KPMNkIS6AmXXwMBn0++Zae4nUHQFMZTgCOtX52md7y6TW0yO7LL+elEy3eDalLqusw6TLH9LL3/4aPBbrR7KD04CDrA/PZudwDVw7nse0M7POMkayx2/t/9rpvAkxOTLriTwvD6b3AmV6fflq6zaOfYziXCuSwCX3ToSb23TA3L5I7InC0jrjV7HfQeXh7+OXOKHTPAw776Aa+tjJ5l3SYDvdcSONqNjMXsdfJ6MMd//DFnwsgUwxT8Os7OZxFuujpZA3oPz3D2eix7InuE6vwUksD/sSQ3k6PPVNgS5Mtnh/AphAHlrBozPqBl66YOYg6jBT/Kp58uqeFhSnmHOTyAlVAJstQ/oFFykMvd2fWae7Q7I6vXkjCNHCkaW6FxKlRVTBnDYCWLeIWADPwqkMtVLXt/zrO73PYCz2Jt1NibOGa68iR9JVPYRvhjSy+7l+OqnTkTbd3YVxEyqnvuzQWMgR4Ow+YZ2QvsyPOvLapq6gcudJKHHpd7D824Cyd6fI0/iBPA+r4BLe733fV3l4bWzMrps9Ond8837XwfXbpa/71mf3nb9/pWH/ruexPhtr9nEU8acbO7Xhi3jZN2cd2zKVSaxiWuLlg416Gyw8Oqs+ayS/EsRi5m2//tf/RffCe7IsDq4deBnllcCmrdV6uYSs7/5m7+WqqjARiVXKrVwf5j6gp3iaYLl7KZpO+WUapbqEtO6vq9lNgOHQv2i8vO9CXM/k8mTcghIo4As/a2m0TcsqV2e6MyYGtYWiyR9xAqUqa9yXtRnLc9Y61Ov/fTpJy1oOVwuv6uNrQEMH/ozPGXPjLftKFggcE74O0ogfXQKWHv/6WNnc+vZ6x4KWCuQrda91uzz5191/c+//vr0F3/8o67/8tmMtnI+EBjvfSj19FwCUFtN17eC2Jke1t7MNrMckRkO+jSCHaBO4Ot7y4YBSBszSmqlABvQcDCp3gRtkKd0Vn300murBFf3UHN6qnxW33lfydQXq6TKIAWuFTgZZowYVJErKd44hWLvpZ+SaN6RSYFx6gEHjZTDRQASQEyaxMqKYGZnhvWslC7njIxBUsGC2WSaXGewVjLYjuca8pD+J5TXUn6NQQGAK15alx5WD6fnz0/v3mgMgAEDOnbrnkPFzmMACKJsaNJeWWkzPKvBs5WnexWavcbo8/Yzly4yrmDWkvpkpVG82WMORtWvTg76B7E1DdwPMxNDWbcpJmmYQ1rB7u8VtlscjDrDdQ5NH7aTLkcpes5gr9fXTemn18rVJMhpDCOL789kAmsSxy1BMM52U501sMXXxYAC/nk/ZwoiMlp6odhLJEMMrtHzb5igvmeXQLq8nFJQ+CGT7enhBAHX6j4LtIJq3QyhjLTnbEouA1ILBArzCn3gIM7C9H2Vp7vxeDHV3J/TDMNMBQ3bzMyesJVScmKAzUZMpr70SEqNi53iNcwEa13vScxcg6Q4uQbW9CnxdTpAg8m0GE0dVDMBSAAnjMU27T7zlBnn/Fi3eACCEwjWKZT64yJyzt2XK+WimRLqda2+NNU3j/LWdxlSsbPzXn8zec02+Vw24BhIs0ra6M+JLBcwmWcchh+MztV3kKg+gK3uPaAYyaJeFZhOON5xLnneYupgYxp5QVcUuJbeKLvPGgWMZB1pNUApVSDUACIwAJmqaskBLHEw4dcUa029w1SO65Ipl+SmdFj2LmWPGTbB7w3IzjUAbmtp6LVou0pwk7vdvV/U4issQAQZIDILuuL22MewJALOGXzfjh+0ogCXOYtOOiTwYwomAG2CkWbH5iMA2I6fqzT3+9OXlNQwMdQmIaGlmNH5N6hr/m7nNn67/N88C7bHAJoBGHSkJjOnzLp8C9vz2B3KxhfAD3hDlYP8yZSJ/vrlc59dacws8uTJbC+6dy4gb5efe3PmNWb+1hf+87Yf6E7ri32uspcXFtoOWB00J+EVLIj2A5PwvCS1VxDLZHkSTvjWd4NodH/5j3uumV3voD7PrAePDmqAzWBJJVzQeSrrVxIN/8A9J2udZAfSh5l1evSV+ze9lPiMZE0UewTU0dTly7CeuieJ3QbijjYls64tZzqfrkzxn2tbk0km13uaNcHiAcosAEH7eWU/sUfxCfshAYIekPclUTfg2l2w2noS9vwiP2BrsVcNSCiMewRMtv3H7m2dT0ko5ATJ7NJLBPb4YHzGFejjOUgi2qziX1/A0LUklJ0b5C+9bEa9/0zsPfJ2AubNzuyzs3rHxRex70OirioPzPAnScHKARNRMgvApqqE1cPYbYAiZ83sdGy6k9zolvbNVwP3XsceZuNnvQIsr4EZvxtcS7WL7NXqMXjqtvFpOU+cI+KZJhzEOzNz9ozndV4z2O+3IbURAvahZTkMqpL18iGvWAL+9VWerXMnMbtlpr4vcM26hcEQW497/UXSCANuAzpHrJ0Pnt7ktg/EKrwP3OPuPlnfq73Z/z6/H/bavq/zXLRDtjCL378T7eOOKnn9dlqJzDl/7cVXmUaWtp7Ra0Jakgr+wW17n8+hKS230SMCehWj0xB4s/iiJy14tpF19v7NP/3Pv48BIaPsaW4chDMY/SBp+9Of/kaCJXAtJXEqwUs2Qg34Q/cm6Bbg9N4Ifi0IU9KKVouzIUMVQ0N/JRhsbfhWMIMjN4wZb0kHO2G/cQj823Oly8Ewe8Xal+sD0pH1rEWrQNxN/V0GWCWCgGvlUGH4K5gS4+yjJ576muN0AoyMoIxCKuaEwDXoiN0fYbJ89eoOxr99e/qpmGvVK0l9tQxakuuvx7KRcrAmAWAd0juHdd89LQRWtSF5I4aUwdDHBrJbYXFfzlraQelhEwEz6+cCRALyDXsNRTUgG/tgoDaOtlgEYd0FhixFLAc5tE+x5VK+CXONyYElU7GGWgkZOPU5yoTQlEwA+u6AoQ8eIONiHjlGsBxtZTi9WlyS0QaYjI8Obt24++aRBxvQMiV2CU4k3wEcATYk43XlsFjqGhjoWovn51+f3teeSAcEcGGyYkrptrEYpUtPQ5dLGgx7N65OwGzLWRh/TM4cLDKZP4NrlHi6V6MnQdb1BK6p3PWdgGSmiZmdZ0dHMvn0pHNIWWfLbxzhdmi6FMeAHQxI9meC/SkPr8/apVytqNGa0Ip1pswA3M5FB/s4ShcHmbNHX8aWp5Vl7oa3BC72lJ6qYbsDF0/StY6eElYzjwkWagpiJpbmb3/uZKy05glGDOTYgBBQ6CxHVtCLetawzlQel/uBUoGjHO/iYHzt3oc6iwl23XfHYDrUfewPTlE5Rq7qzOvy2hSURLW7bK/lJOBv9zrafRfCMNMaRCcWe4lG2SR+3JQwbJkAiky1xGm3szRJktI7oyejL3HA65wce53hMBkCJNbamoLZ2iIloYeuXRMur+Ba95ILI9nna/Xxc05IdsLDh7z3nPGyQwY+fd51XWykeqE826pdkfSV7W+/6jLBzt7HtsXbA8oTx78g+Wlmr99D/6vtVO7Af3qn8VqDa2TCLdcZRMA0UJ17Dy7QUAh97z5rDCUoEK5KQw2omdnGcAlKbD0AYKa5Wm343rHJ+CGjN8Yn2S7t9lUa2ySAWoGC1mj1T20Pb/k7R6AQhrASRweolvL1AGsONmeogf0I2GoOCp3o8mssH2fZlbc5z39k7aOHBNa2/979bwDXSEAk2rAdqenR6W9b+kEtFTQ/eoIh6Y0MjNnVDCTgnr+V33kFrTol0EsvGVvMmatzz++3LFIu7n321xmAniWe7j2Y3pKAAZthFp27P2Ns2H1562FXkixUcnaxiXgWkoeAHzgoZq4VMwf9lqBib1j2d7OVzBiIH87AhAtL0wkugBLkf4Md50lgHeseYVnL02qmqfuveWInoIjXteU2TNIjuOcc5XLW5QFPOMsL/GLNdkzRpZ4Z9rX3/fr9w/sv+nLLy93ntF92Adeucsn+txwA6Cx5BFzDdgGgD+/qHqDZz7Dv0Xp1AZFdAeGgec7IMNc4G9j9YdKFURvGYauynUPY5wsohEqgTBWmr+deh+u55Hck2ybxc57d8e+j66rqgj62+0MF9APOJCHXAfwJrjWwlqQfscYG167gif69wDV8stYPyYjcycRrMoUPtJ9977M+e5ntZmdedNy5DPes2tY3qwx1iATsu/UuCavXztQGhzags9fMen700dYlJmtYX+z16vdcfs57v2QQE3thP2h9xt8BXNuTYnm+HU/+3n390euIAbee2Lpn3jvGea/1j3ScPnO94PdDchu0ur/C8UxgG5kL8JpsrxzHw0vwAVa216qmkxEmJXR12LYTcW2ab9nVTU9Pb/71P/7PBK75wzwRSE5JmGt7sWF61M3UFESxUKpHWaZm0v+kfi+Gixqeu3mke7V9ySRNo70qR0oQcozzjjNzx1w778cOP0bOPv45htoH9qQb+z3+JIFNaZ5rIMXgzdV4jMJzKVSBAvVFrbYdBQe+6temBvYGKeeQAxil1IWSl7CTBNjp4lUaylS7KR+SAkjj8Lp97rfeV6y22geBa5kWGrPQjCIZPsq3vONiQex1E7tCpVAOxLhG7SN92ejThELae8KzIlMlH3wmZYW7xFOO0SoLdQA4J7MdwTVli6yJALGw1mCuZfnCpHS/NclzAJ0O3DsAmPJHFUsy9W8pW9/DKUMoVN177l/hG1T5Da5xGBeThMltMGmKyZGuFZocOk7OGJpG6DXR0QFvlShvMLjkx+sNU3DO2vOvvzx9EKAhBG7kMn7oDvzGcFuxGhxND7eAnAT9TML12XsE1zbIC3NN4FpNEA6Dyb3XDFYh20zdtUwUKOxzSRnJu3fu0bXZXwQHMKIa+P/2rftCmmW3DHj0H8a99voBXMNaHCBKgNJrrwBeAxYhMGhKEsEirNTH4eyzo8DEXsw2rIYfPElSwE0mFlKqYB0+wW29v8A1T46kZ2JAyl2KfgP0DNPO5fydLc1a9bkM01itxfKM0pUAkdnP7dg46PW+iUWa6c4NrF2CSgFy8WVVKgabWQsU62alHXCOLFScqQDCBUxKRm/XnPI3M458hqZct+5f4F5AQOl76ZVzgA86tgDLdl6wrwGUGFpjuc616CEUtpoA1MUWsV2Y2kk/NvqK+3V5ePUAK0bzWXpqAZ4sLQw8g5rYt7Z9+RmgJP2YcCDrvp+/FLgWt0k6DkVni2AcbHhlI9/927w/HvuRYjRg7cSWmb0dUyGvl33M5XRdg2gpK0k2ccA165MGxipAgrlWwFl6qamn0wLYVBlc4JpAUKaRukRUwzF6QulismEchbzFIi+wfbYU5583sJqXRGD83Fob2bIsu3Rm+VqLCTvu7Urm4NugS5X8mmEP41BOOWjitMX+CbiWyeZyS9xogAdsP3LgEQdmSzIG5M97O+WX82JgzH/6q/yft27nQd9OV1cUQ2CVLuV89kCd6AzZjiRnXr67ZKzBQNbT3NbWvX7JCYvODc13JE3qJ2bBrb0kidZ/j5/Z4gAjbQFpJBy037DYl5+rlV/6m/OL/9q/S9/Zn1R1Mf4tvx/QffUHLPuhapRMQ8x12kkFSF3byueh7ycQSgIqvXz987FzVzDjXN+tV+LPFPtNNtK/w8e0P2Z7l50NuJb+gWtw0w4UsWfYXHEZ1FN59Oy+p72+uj7TVK/g2tJ/Oyi8Br3XoLXvhxOzosN+7Q+Ya/W262dSHszPW4dkDb13aI0FOt8I+/X++fePwDXdU+vs5eQv4LnZo9k91h97t+/9eluc0Lhf6mMov2vpkM3i4/37WbCZnJEG/DbjyYvbwTclYwMPR19025CsZcA22e11ZumNmkdeCYqxy26tMbYA8FpgTtiB7ZNZiJ34fQUY2mvXPib7s365/bwBEMZnvZ6D655sQOh6TV1X2bmp0HnQWwHXBLDdICRzFixblrET2Dn2GdAzKsUxywlU7tcDK13lvV5T4Fp/5Tmu690Jh+v538WxPQAAIABJREFUvUObOna05jL5ZOzQXsu7+3k4D8vPuNuXa6L9qt/mGq+Da3d7wudoSX5wDzdqpX3Gu9/dndf6GWfprmQTnXb/eRYCx2GPiP34Qhm3VA+0+tnuz74F1/7lf/efLHBt+nrsRpt1A2YPTflXlXQCWshM0rQ+N6tyOvXK8qSmopfXHwXMcW42NdaHeBrSW3/V/Uxjag4Cr/U9EkhNUL+ZVTglB8iW0p66RmXldB05bLDtEoRdGh36Xlwu455Bxd5JyBvnRw2/M1FSE1Y/fvS+okfWc7qsKiBJgLZSImWo1ZTai5DGy24wrvHgCebN+jHQpz5UYtK5JHSQ+Jla2uBaPlcslRgf1raBsLBZNrg2zLVpjn0IfBzQrRBqj+ozYYEQMG35Alxr4x7t2I5aDqhZdGY+dvBf5SkFsGmyqhkmOiYYlyhThg7s3x3gbTHZEqsbSJjsm3245dwS2GaaHyUQdiijF715R7baDuxjVg8/3EncmbDYjIIFygEwqeykyuHCMhJAXM8QZUOT/O4l9vLy9PwZcK0CnTjlekN2MQq/jZ5VT/cjq/vvcyrw14wDrw1nxo2lUarbSTRryeAIA1AoHxdzNAC/HNsEjxyeZsSGWeNrunR9DDLOxNMw494Z8C75g+XG3w8ObsMD0+/gcHID5NgYZ0jB6jXjDDnNLyPEYVr1NVNqL0PQnzfDQnxusbzJ3CFv2aZmrsFSW6xDP1N0YgVHlCKmb5DBnJkYip5tg5ikh68MGHOCazaohzchOaQFgO4BgJEpfoCia28BybovEk2NY+hYe9iLArgCyGlwRwKf7UTCmHbz6mFidb+y3eR/nUWctwJIrgEV51qaR8+GQq8hQCRZ3FdSfwDbAW0j90mdethAN0efUmSmg1Z5OnI0gbMNe0Qmf5/gHEAd4BpBZtuC4JAMKjAA7UmrxbBmkiB9wrb97UTOOyu40rfPNYijObbbo7WjgnMC6wV9Nm5wgq12h69ZbjNbANesjYLb8vlMpgPAjI80wFqC47yvQTclUerP09O3kpVMu9TQgoBrmg4qHV8tA8xoE7MRpkz1aNOUtTDYwnLDr/GZ8v27hDw/WVn0rFQcvMYKli84XngDcQn0zn4w1d+0+sYGtCC5w0VXjzM+HOAGMNJlOFmv3K7OQkBDf8/v3X+u10JmZBVudUnNMAbGRW9tI6HRngCwcWZq5Y6BBuD19lmkB4rxnOoI+UQBawAdtV5ruEGzY7N+NTQqW7TWfwcS5o8baFmlqQMpo6mWvVtbZ2fjkQ0BKNVAG4me2K+w2ADyJ4nKJGoCAevh0RGnv9FnMPaq/NuffzK4xu/wSdAd4zdadrUzSW7Bvm++62LYAXKpb+QXV20wBdT3R8P/3RbEidW3pVNWELYDtiN4o49Oyud3sNlJCk2I99m23jDgrGErKvMO8B27zVpsfwWWovuYpgXJpYx0r6FfQ0N7Nd041tiJpgAuB7A+enJJzeEz7p/bL1ufTuC9gB9f5gQiBkAA9Pf9NAAau+u15p7QXRN07ueyAM3d7fNBIo57wY6zl8NsO0suHeQOE9pJdGQVvXMCRvdB8eCuLiGf0tQNrrX/t/aEHtDyL/H5m/wwYAefA9urB6LtdWXb4bCRQ1rAp84WDJnZFAf7K+m1Y7qrrABO7fUuEgZ+ET/f77vKr7azXdJtc3abniRIFjC4fegd9z3c4+XiV1AGGRlffsBLnd+8/zXdQMzCcAiAnQdwJ4Ce5CxJm1rr7rnWCmG4my2Tl2c4wLX1u+OaAUSlq3JmfgRIzV793cC1h+de94f/Pn78IxB/xD0B+nT7dyD/nWARIfyZ4Nr1GteP1hpePvM1cA0//v72Rq8JQ7p5kf3XkUM9OzIjQlnis+ADx/7Wz/6X/+Y/+n5VfvswsklmrdHfx5Pj6hkV3IZ9REBvII7yMd94/e7LtxezTmgon40y8j4ZdGKzzcjZwtKAjwL6cXoccLs5+vRfoyfUTAXUZ2U1cRjqb/VeW1NP3YPJk2Dqy73CfD31YktWXccwoIFKesRcczBfQQtZT2zXMHkADg04qhyr1urr16fPL88p8zDg2Jm5lwBnTESsdS7WTxwogVhiTVAyZuWI87EPlhyeOHIYYF0nU0M5SF7XAAerr9U4YvQDMiMv5lB/1XsBN2gkvxmCdtwGXKBclp93vykcuTZ0DsxU2lN9pVK+1muLIqh1SON9yXkFBGpa/8WsqWZY1h4YYOOAj9M6EzK38vdahX2pPl3TsJ33biW1p13559MsvETS0JgjGLKMAKLIM3shWUxppksSzPLwvRvMxPmsv1UW+vnXp/clp1qHC7i2stKjlNhXA6RbHsyyjOFdzofP7vRT2g6T9EWzCKvnmvtuAa40yLiYS5NHDVuhe4zVtf28fOl5CyR/60mkNLuv3wPwwsCrs66BCplQWa/BsSpZqkEWp4HZmNeAa7Vd9dnoPNZJe7L6UUnmNQnVA10oXxZ4LjAlpZ4pbyIgQY7aee9zSPk6GWZKJaMT5Si5ZMFngwmLw7TkXk9jnxLuDV4kOJpzusuQorsz0Vf2oM+eAUimPcJC4jwSgAF8A6hi6PRk0OxTzgq7Tc58AwBhrJSN6jJGengGkF9DDIZtSpNyP4N7SfpnoOSUfx7l5vRC++ap0ciXGKz0VVzAmkvSMkSlkgEp90fHweBmMITuD7CIfUuSIOG0QZD0GroOR6jPKQaz7cCa7ksJnDVzbLR7Sv780886M9LV+YMdGWaPHRvp3f7vgGiOhOIUWhGl4f0Atf1cK8/cNgn9Z8ggB6506rDWGlZY5dK7Z4pLp9OfkgbdgLBdFjpluGKd6ecByRZz7QFcqwA9Qw6q11pZFr03ZbUFwql/W+yvmJQw60N720FEO3RSFW6W2/KeMzR+5B4CsXqZLbYTzLU9VIbo9C5AaHAtQwlgS5vBnR24gGvZ1qMk9ovkOey1iMDY4elz08E8/nHvT/TTYntbF+xSyrEplHuqnYASoprR5aRjICFsDQBbrTvgGjYJcM3+4JSyNksiNnHObmzbZiPZyXGCic+IIdvDPmYfz8RT3t5scxJT+Mgkj9grfKqWkxoGcQl2rwEv+olpoRwzl8DBnJ2EiwN722pyCT1puv2AxyoMX8eVG9wvvTeRew9EcmKu/BxNlK/qFw2ecQiNPdp/+4yPb3YC2LDLPJUefeh18NAcMUt1LgOEeWxoyG+zJ/gS9V5Xp0yv2+3TbZ+D9TXAMhOUr69h79ph2UEi4PeWocO7AYA9QRN8PGTw4hBpRQG+sE3oYM6Bfr8qgGxXgJVfB9ca0KjBZd1be9oO6HlpH5FnBcQQgEk0mjih9UP2zc8yYB/Brn+aErxLWBz8cTlrM7E+wjXtWm7WGh+wXtvgWmc1bNP2eVNigCB8tSxpv/cA1qwVLcfoVyxdpJ9nx1bn3/R16/NBP7Vsz/ZVt69yEaEf/hOAcGGmZ5Lct91rYJ3nc7vXZMcJW+avgM/d65p9uEANSA9bN+x1OACfJC5HT05lm2PkK7Bs/3mDa/s+rUHuGVivgWt7kWFr65xm/VirrWuuG0MP2/3aPuuv3M/v3Wv8rY2OnzHAtrvRaUv3/t7r+Pj+NuP7+nnXe3lcm62TXmeu/T5wbdn9dSHrmmWLYLJf+0d23iTPGV9TUvW//rf/8XexKihJXCUXXMvUek/NdBmMG8g2KJdywwdwLSwv3+j0Y9P7NtX/Avsnf5FeZglEY+hlLBd4N8p3siDfqqxOAWvGNysgnykvDYOn5wNghFg0anzvvhTleDzXxMlkwebn358+VaY/bBvHYi5xKmCvWH1lyAs4qKbazjaNczAZHwCWKV2tNS/n4PnrS/qdpVQVEKpLKBkygfMQJ0l977zjZnp5NR0YO4M4h7ptV543jWFvJi4BeF6Dfp+f1QMpQAu05Xq9m8RPo/hhGzkT5CDfjg/MwM6kJlDpoKR7k1g1VCDw5dsXNW3XPq1+LzScr+fv0qcATeWEaa8FwniqoFhxq6kmgCYgxDXwacAzQXXUUGcOLTfjuEHDFe7Sht3MQt0jrlmYRawLYCdyqLP44UMDAlYDA67RmL9WiLVWufLnzwoH39qztZykFECZrjaco1QM5tXwgs0qSSYfgHCBax4MYBahHYxRXjgcPmf+Y2DNTantkCdjaDcE/ZyhCS4Fqj+Wu91weM6DP9/AHU3z69pVKkfJdu19DWehb1v9HsfKYNkA931gsj6dPV7rR6LB62TX6QikV1KBpvjtqKUUmwBm2Ag+F2TbS1BK5/jM+Cwz3VkDKQIs4Ry4J5Sb6Cuo0Ovpl+jymTl/05yVoKPdvhtwjca/2oc8m1oJLCYx+Mh7TYRbU6XTFHfANXqtTfc0m08Hd7HRAlny02GaHMCuZQid5L6hBZiPnoFlSnm8A2eDnr0WfRVK7z2tVHu7BrDU9wCGOqvJFrfTuEr30cUanFLsipwndAhTagG2tnFnqISBrWEO6X7VsxIZCSivUsavTzXUpd7QwMIqaa1z6QSYwTW3Fcgk2i1zDUz5/Ot+1TvOYBCOtawKXrmMhX9ndpjvc84GjDVIgIbr/NUhdr5bU41LIi5O3nbqLYsy6m3vOvjRmaTnmp/F0z/DwMoE0GKnFYPQLMJKUswziOWmnmsuFx1wjZ8ZmPQgBCv0E1xz4pOf5XE7PMwg28XEnYnLMKCYnjy6JR5QEp3twQdsAu70mdjZWgAhJ/QaWIv+8roR0A97zeCB2TysXwGNB7jGtVr2bAcORlke3qA/U0fpa5JyUEqedN9JVlBFUdPrY0dg7VM67GCIuR/la4ZdvYcIVBIzPmwDaxvsWMk5hqv4vJ0AUINGi9lukPS0X/ip7MFDoCl7PD51l4Pms7Cl6ML+e7U3GL/uBIustxzcWX58b9gEQPod7Hb7DAEvBs1mEmedyc1oGfY4SSz5HjXMQHGD7bF8al0Xu+U9ddLpHlzb5ztuS87u2WfO/qKTG1fgTcFzne+AawbqzmQhCYS9huUjDLi2wMclJ6yZ9L+14vhWqMTF9riew/YtAJg20JvrcI3x104Z7M+8BLLGcOwD1pd092Zr55okxLQ/a6Lq9V59/aWh8+96nexgfL/HhDg+YJhf8T07BFwV1O0vg+oucM2PM9DP9q337+YltjsqD73ZM8ehZ7sXEm+AAn1Oef8u08v9ONGy/L0GC4lkc+a65+Ziw5DErL9bPU9yz9c3YeT0wbfk4CO11yTJW8MsH1988xNHBWdMuM9DJ2oAEBLzjm0fkO1OF7XN2sN78sIhnACmLtbQDaPu3O9hhT8w16I/JTfpF1rfA5gZWPaD43n0nndZ7yvg2pjTJmVcl/XwVwKq2jRvCPPu89dE+GVzXrMfv2uDj/PTu21LfDlX59l/nFz6e693tXO/533XtXlY032WXykLbQD7XOb1UWzeI7iGj73vAz8X5lqvGeAagD9J0bKy/+q//0+/13Q4KNDtQCfAL5EjGPZUPSujOuzJH9iRzUS0er/KIdWzjVKx+pkdX8CdvehMn+SQolCOyZHSxA62XGLlRuj+2gBNfT+KyK91YAcIBp2vDvSHTD8tthlTD4ttVvdQz/X8/OI+UG/eePpc/fzrV5fRrClW3FetC82oy6GoQQO77HHYFl49EGqe2U9ToFHAidUHTr9bLK8tdARp27CVw8LX4RhF+VegjpDggJ3ODMoSR8Tr74DevzP4MuWyZKqUbejpi16T7byhaL33A9yQJW5g6wKuNWC4GBQvC1zTRJ6AOqZufzuYa3IkVTrwVVMRXVb7wc4wfd0i4+WsAQwaEJuTyjo1m6efwWui+6+hEg2ieWd53/z8BNecXbEjNwCjB1EAaJc8F3CgaZA4S2GE4QxqoEUCLvcO+fb09eXl6XuVcql/WfZUil5NcywLMELIXAZcazlapaHV8Nz6wGvO3tW0Uzs1C1ijpE6OWKb5hrUmACzMgvfdW69TfP3ZboA/IGKBa5t9xfU9qc1MBUpQS3f9+uuvmpgqVmmxHpq5FlizDQzByRiVNoh5Dar5NUMw+2sHLtZ8qeAErg3IwN5cIEODWmYyafBKyhBbTwdYGYCbMw2w5iA50mfNEobWlt36nq8dGOKhGYwIMJczKVkGUdGAjUyYpixFLOrs9QLX6jrDXpt9kiwtY7Xvx6Ud6W0Tp76Hk6Q/qM+d9UntT+nrXeoogD+sVQPxbgUAg7Wu5yBpWAKS68gmMmB2cMB82B0EGsjHyoo3mKLeo1+VfNkOKaDuSw2MCSvOYIfPKEy2aN2AGwOMGsBK6a5QjnKsXZorEK3kBiCN0tuUctOLEmBda94JAZx834MAejF1v8g+CegVexjgDCQ0dkf9yQqISsCbIy25WQ5zQsXYB/+uJVZAXgXzgGwLxNuZxcgiSZLumxcWhrfHDLXWrWGrCSwLmHSCa2a71DMArAlcq7LRL1UGVs/v0lCxBcP4KxKzmavDaDLQ6b6aG1xrFy8p8msCZ/zItHBYDCmYRdkySINHcH/4//mw7aDX+WigNy2wNrAG6KbYJGXoBOD0rGvmWgIUAXpc66lAMLdycJJrmAACWQKu6e8w5qpMkCSLnq2TUQbNXE5eMp1WJRo1nQnREVlKZrWeC6CS7smiDBY8zLXtU+EbwWBhna6BCL9vW5hppsjwqVf9r4ego1nON0Dg2jdfmzsf/XvnWxksic9BYvVqv5au032lCmM/k8A1JlgniRCDEtBiJxCjr6qypSZiv/+gSd0fP9VwIjOpn4tVm5JcsdbSKxC9u/fg1h8VyH1hyxyTkdNzrQNm2wW5OR1gX5n4xBcBKA7m2vRWxudtDZX1HHBtmLxHcHYTvF5lDVtjwMe7MXowftpNYH4nX/v+CryUbSMxf7FRgGuWd/8BRL47Dxsc4BmZjutEoBNN7QMlccpnuT8dgNcjyLBjoVmDs/8UZ2ifI+6FpQbINQN2nqT3ZQPieYGTZOML/SjQR17lg2e7HHsked46zyx75wcGfOUk40ctD6yZ88S8O+a6no/rHiUPceH0Pbzq7m3d5oW9O+QcucFH+1uAa9Pf9Xfcj1jlKWW+vPy6L/p3/X/5FWAVLgt3YnSz3GU/VwubH63jHUhUTTGszO/BN/1qn1fu8QKs3Z9fQMZTbu/Ata37f2tVZ93uwbX9nHzv250D9KMzcafTfuuebnXMD950nPlXwbWT6XxNnvgZVoJoXe/PBdfi6vncp0+e7Oi//at/8J3ADAhX2ac1ftsME/cj48GmwXhl9EtoXdaE81NBoDKKXf8/gIwV40wy3ECCMwDpq9UKmtHH3uTdG80GwU343Utomq/qGkw8I8AlZo+Ai1mWslUDBBV0V580AyQFutmgvm0H4enb187EwS6qpyvQoAyYwTW/phyLYsuIJdKaaoL3s1F+gpI4hHq2hcbp/RzMxeRbNrgbq9pJ9/QpU+InIKyPkXNawxaYeLl6AG2FOmWzYyyvziXrdlXIzmIWi8+Bn/d9QBg/Tpg+S2HXz18D1w5lGArwl6dirqUUNrJTgk5ZlEYhh7WRyFnraFDZDKV2tFXCZTl3OeuLZEAsxWSjx4jf0KE3I0W9R07HE4CNtcAYa0+0IGGfrL5vBq8Nvmj96H1YJdBa1wRx6rnGAIOXnJUAyzD2Xn59+lYAW1g4zVxrxW8Zmz12n0W+jn3UwJLpe6jS6Oqxl6DJ7IFhE/EZBkUCfAWgq9cxRdQDC2IMI++wnCxj/qSPHz61XCHTsFqt6Kxz0BeASX7typDF2WMScJ1/v9bXacON53mYmnnN3bnoyVe79z7sEA0OGZDTRnr6TOWTvVcRELLQnJEK6ktOLU8zTto6vLoRDp8jSdAD5G1wMv0DLBdjeJ1ADmtpDcHYTgq9lg5AEYZxMRfSGw/miu71+/Q0IVhuZktcUBzLDpDlJA0zl9YDpcfUb1CJDwNNOt8wkJmoeemHVmtZOoDSYIJRJ0isxwVQUVIWIHn3bdkMCDmOfVLyzaKXi8klAMZuGfKCrhNrLQAbNhEAAhlg6IoAkLA1BkjK5NqaAlqOfNbYDJ/31ncB1+oG6uwCuoVuaR0HKBT77XX9KqaP5K2SGXU43hTra/eHIzCFg2swsd5X5ZK7p1ez8Lr8Y6BDwDYLdcrkdfbWWdHv1mIvtmihsHtNmGYpm97gWnqZfvv+9CLmVIHRZrdoSqjOjxlqTAY1bvlmwLWUhBb7za+tvQ14bYTJj6DDGuZQB14rbIxd4fyfjrxXI9uyJumG0d+l07L0k32/yuG+7gJrnHhhOANsJtiR6+wH27S/sAYa0H8uPevugswp95brCRdFdyjZp+ea/rb+a4becd/jP4wNocTePdcc2AbATJmtQUgAiwm0AR0IhruERUovUojuvQC5LC+AyCQYJ2DDX/D+nZrhCgpIdy6m49aljyoFX5pGywNQEFDy99YxDi7HD+t7WPgG1+0BPLGhZj3FXsUuIt2XY+gEcAZnlc6pIQo//fSTAtnSfZ9//VW/F2utSi836nojtwOwmYFto3yZ/Jtn28m2Bv2R3QDEm7k2PuvJ9pPOl99zbaly7uWxvkep3/hQvucNIl1XzFqiyxBvAn7W4Mp60fUXY+0qZ/X7zVwDlDzkd7Vy8K025N+70XzidS68D9YVZonTc3aAS8AUbKveQiIkvsVsqg/v+MQTJ9X67NYoABpURvTnBhx0zEZCYs48pdAOrcO634y/dU7t94WtegFE9DxZnV0W2uc2a0PALVDtCq5F31n/jvbWaxtcfSxZZlO2v3n4qHm2zda7vucqJy2hC3DiNSN7sUUrVru+5g542dc6wLUwk5GHh6PfrQZWEvdGP8yz+cGPkybDGV/LDUWH5IFefg0c+w3m2jNDUy6VeEccAKmu5DE3dt23u72Ydlf3D7zXfZ/lu+/3J8y1WYe9WvPK0z71p766+nf7fmf3frB9o2teAR/vnq3u/tBpK9nt49uR/bLB05PyOK+YlkvCyWcjYN0aYrFbFUTMTnDt3/2Pf/nd/TVKGXkyF+CaA2kz1xhlPkosYAtIfDJHYoy8K4BqWG4GvSbTLqMa48UmOlCw0+DBBnaQ2SCV+4TSPuUsi+5c4JHKQb+EnG2j09POQo3em1tKrAKz+jLTh/JX/6w2poAxKcU3b/xMGftOOdAGjgQsKAAxoOSea5/MVBDwOEaL3mIbXLMBigP5bjI1w+zC0R7EFa8bEMfCBNiSiaMb5FIgbjaN2HzpQQFISJnZ7DOshCkxtOHazzJj5DtrRAmR9sWf4fX1dXlWK27vylYYV3CN3+s1Ucr0/SkeBaape2UpoP6m0ij5bmIxuWk+Bk/TbCUXdqAMYNipsqOQya8vL2IMUfLYxmYJk9c9LLwuUTib+/t9k5/az6x7ijE3gDDrrveltKozy8pGOhNsBQEItsE1l9l6n9137evzr09fv5RMpxR3N9qmgWxnhXWHBwP1ANfe26HCEOjsZ4quBx08gmv1LJ4CZ3BNeqUCn+/V0/Dd08cGPM3S9Hol2IoTpJ8/PT394ec/tPKEtUZQYSPqYEJAcu6L19WaGfx91hmv19ZZ/fnnn58+ffpDHLkJsLZTq326BExykB7YXxMVA1BNoPD09LX6J0Y+ORtmbYTNSNCti3WR5nFOXE44U+/qvfTNenn58vTmbfXmE23Y50Y9emwuti7fQYISCu18DsCPEzRndj6DRuisS501l+Ya+GpgLSAuTjHAmvoAVmlrZ34te5ZtbiYM5QTRgEPOmlunADpZzoaZW2xVlU8CRKaUhZ6LZjhbp9Xzl0xYLvyMLl02U3MzUJFF7R9lZ8uJYkorOtA98MpG+Qu5cZmdk0SeoD2lnt6tmXw5PdYG2IIxILZ32ZCvsKSK4eOyzwIb6+xpXRV0GVxTyVaDNFns5WTXEvAcZtE50BZjWEk1MyvpeEWLiXpGMfVgdNEYn2enCT5nleA0AT1A8+6L6kEiIFZLPgA/Iixm8zFpm6JTy4eeJ4w2Tf6kRBRwrfaiBhukPFQlogHf6hkFuH2pjHqGG1DamIEGw/zaBuJJ5fgdbC0Gl5VJQKeYVWyhY6xMks5ZgNU1Z8NnxAy/Odvr6tFXzqwSvOHvbAfV4CPTQ2GyMNikwMeZwspAAweGLpltdGsx9Hwu8qtOUESfdWAZB1blxjPYasCysEHwIUjQ4EyLuRYfI8ESPtH0QvOK4LpgE3YJ2BlU+JT6bE0Qgi/jvRlbRonZOdDnuguPQJs/D4bdes4ucZ9goAPRLlE9GVhXcI2rw9xwgi4+ZvfHnXsk2ECP2w/ZCT+fny7j2o+34jSG5pTu+fTxk5LMdTn1fn3+vMC1d8028SQ2APoBoMZmDrhWtkJsR5i+a1gUrzcgyIAonzwTYFdZ6mIv4FdGShYoddp21gb9LRkRw3Z0+rb3thePcpBX5xdrEvWPwLWV7Ovr/wa4RoLvblqo7ZbXeuz6BrXmvrGFzVaPqqmfw1zDniGn2MWWQ3xLMdcGaNurIxnc+xKtyV53I/oG4s77J6guX8ftgE5wDVtc14S11+e+WdsBYm4C7QbeuemK207s3HdMXNNad5dkT1k2rQuYOjo0u1iLG2D+Cmb03rR/lYnFa2Gv77mCOrrdB3CNODSxeD5/Hv08p1cp37FifQ/Qu8/5nO/zkDhGdOuGLtncGbXLmreMIc85kbCJIuT+hAW8SN52m6o+kWsPL3tQLwFcM56R3u+QYR4XIuzF047crePol1U5c/m8HSvffcZ1b8+3Q2gxvnP3ddrBzem5X/SrbL32XK9pwf3z1z7rVuYWuCb3I6D0cR70xlOn8XvrmkvC5NCFiXHig2/x+01w7d//i//qe9G0ywkuUAG2k0o/whIADCEgbaWEYl4U7R6R/jGldmlyuid4Aq6Vs99B0eoFQMA+jIyzvwNMlJ2R8eCBCoZUXBCFSj399ISYQH1q7TEITAOtIB8F/eWFxvDpKyAAxcCZAIsWzM5MAAAgAElEQVTUwtealIEBkKl7FzPiw0f3vwm4ZKFlkMGU07H5vK4cNN1X+t9g/Dh4U1piy0FTWH5PsF7/NgNr+p5xDygvWCjdtHbt5xb6Bi6WsJ6HcPq6eU3P3hYAa+zbvGYy0odjlLHq+7BtpaKAs/73NvX5BQQLQHPmuXqVAV7Q20vgio+agk6vgYNArX2AmAKJBL68GHxxGabXkn5+OKJzT7vvXVgkXR6G87JZYXOoN7hWQADg2l7fBm8CpsGEGbn1mavn2NNC65nVK+rl2ay1Ys4sZpwCcpRP9Uq67P8woqY8omRY5bRhhPbaFTCpBsUBiW5AKGdo02C6XpcePlVKXo64+6RlnDiBRy0+ZZIpS/yLv/gLS+KlNFnOrJxqgw8b0KUEEF32/Pzr0+fnz9rXKvX+w89/fPr55wLXphRa8kefiWV4rwZhy6mdS3/N3+cI9i+fax9cHtFnQ8xJwHEMWZXK2cEvvQxAaHDQvQxxXEqfamLxly9Pnz+/PH34+EmAp3kdBoCvAO9+jvqsYha0IesKv1ejg2ZhUaJcawsj7MN7T6G0QxPZD6sKx/46xY+pnLiiLgf9KpbU4bQHODYwtnW8jan3zc8rhzrIAee2p5WmN6UAvjfFTCq2ak19XuBayXV+v3WUnqEDgYCDB8gHq9pBqsG1TIJejrtBQfbYgBWlntIBYemaUcX01unHp53N8JY3qlP8qvt6/8bgWcl2M9dqM767vE6JsAx1MdOcgGdk13ZosXQ1lKGG7nyWPJqtVaEBrDcY62GuVclkgcDdwH7OhIGZSSTQuchJtgLrYwdhpmcfcYjRTcirJXz6CwGMSBRSNgy4dvRcWxM/BaplaihstALhzFyrpJ8nhzIl1Mw29yBr8C46zViXs9YEXMOwWmBCZ0R9ztq2LDYWQSIsLEASWByHpnmI5lffofTLkh4R0xhm6u69NiCb5F22vNgjw8xzvzpYF4BrSX7BfkzpkANSoZoNTqMb9fkwewtkXIN+tBZpNYJe3GWhBgbcSgGWaTPf4p++Bq4xjGSv99aF+FwA9ocv1HY9dg5mfICricXOaaHXz2+/7lIWat149oPCHzztMxLvT95JJvysvkb2kfV4+P3NzSlZDUAVWe70JKCOlc/h42IzSWxpGrhahZQ+tH+jda9qD9gmu7/cAjnwz3lu+/AZUhCGMaw6nrVe28B/UVLVLsTvQZ7bxnGtg8GSvpFb712Savha9TkqdQwSbD/gpqrhZn13kLcTf9fg+NxzbNv5gT8OqGGjnvvk0rjpJ+rcPNUGPwZOjvOQUu0rcxA5bv2cmKbWR0SFBZwc+/H3BK5ZZ9yDa9t/50lZw644uOzZHjSG/lJZ8wYoJxfoM0k1jXyFGcCHXZWdX+zdueSAa3cx0Ku6ZDGu9rrfvf6Qmc6AbJB7komw2w/21wYjX5Fv7l0xwtKbx5o9xBy+B5/jAa73/eIXPcj98pfw23Vt7Go2bvRJsfiv/uPY69afl+c7mGsLfLvdK5JKcaP3a7bcn9//7cE16dYbQHA/gqv8fj+4xt699p67dfqte3hVhu9+kZ/tz9yJwbsnmXtdhKSQafYabYANX/pcmkRPuzXUGrLTR6fjjqenN//+X/zX36tpfzmRwwAoEAHGkZt7A+wSyFXAVk2e/aADpNiYpuF6HHUBTSl32oCZGUIBN9LHRoeg+4ztIHPYWDRhFmgQxkgxUEpYnC64ob4HcjTDx8EYLI9h47gkUMAZDnrdVxgpvtdiP1SAWwGjM2dSoO8KSPsQQMZDDRRkVolZgt+mPGvdmI6afkxLmMThaEcj2YT8Hmdd90fQXy9JYwFn+2dyoAV+gnBnLmH8rUaQu8xoTbzjQG3DPyiwDzACbLYFgd8CkeKEqXHtmhSrzGIGMJTqoxShJIqsI2vXB8cLkBIjN87/brRMfwjkKxgoZpBKlQv4VG8lD+4AfLsD1xRsViDajMYXDbWodXXzcIOUCtQBdZKZN/jhiVVlgJrmfwTlZ/86r6VvvwIPl1SkZ+BqkpqoN01zpRZ6Xw3M1PTL6hVoEKruefc3VFnXy3Md7JSeBqhIudI4QfZ0pWDiiPqM2/2wXvBuvANcSyBZr9ME0CoJDztR8rNkWwCAnDfYhIZQau2Ktab+LF1Sjr9q9pyMetg99TnFMrOC3AM1crX0/aDpvMBSzmp6l9lBdw+YAqRK/jzowKB/CnXn7iN7d8mebXg6GO1yymGd2Zl0nCk5aXAtDf/jDB4XjQNajKfnl+fWX96PKblGd6k31suXp1+fn58+/fSzBnY4O5rzCYNSjrSvxB7VGn1+fu5AdW19XgeTbN5osKImJc6E2o8fPj7pT4F7ZPVWrzaVLIahsqf4DbAGu8J6//nl89Pzl5qg7P2WvErnZQjC0nkE39iqcQYDXOC4N//Czw/gS2Ns60omWZc82M4BvgHIigGb1yEHlJNgn9TvJnr4RbYqAZjj0inNS3uFDgxzDzgRG3Sjtw1T6qT7a12+vXl6U3JVeg9w7YN1mstCvXeUYhe4ttlMyN6UA58TnUvnVhl+AWsC+zKR1oEZU1FdNqNeZAX2BoRz+T6DGcKQSjnjLoElUH333m0n3NOVsrQKZNMg/9KQWmoUtlEYR5BzBTAHAKukiwGz70/fqgXAKgstsOzlxQzC6q1WvfDoL1ZsNf8xi8tlo1V+zQCAgHswwr1x9p8CQkwgFxAN+62Ft1xYvhnOMYQw77FP7CO4Nu+33R93kyImAGsC6CrLG1ZkelJ1uRL/DtBGSWgGO9ReAii+xlxTU/v4U5T1din89mmMZehBHTTRM3DOphl7Tj7QfxNwrWymbUGGRkgfbIBq1toMpZQk5h6wU1fHvddQdK2xZYD57bPAtsP8XBjqywRevg0TzKqsg88eaHAJkBpkke85IBUfahsw9rAvthgnAzae4MkAOGGIySd0MrGdggZ+Z9I5cp0l6meYEr+UA2MyEjOYqyhaMNMnWu6PfehEbQAr6S73WzVzO61H1kQ++2rWGaWD7G8PkOzWB5aXTiwucA0s2PqbJHFs5QII0OPyxcM+3GCCk6Q+l9j9q371fSzm2jr7nOMNBEzi6CJKV1/Lb14iMOvXFRAx8G4/M1NCzcTxhv0omObeFQfgl8f36t/1EA3snOOzYlH77s6wmPPvfSHrcJaFwlDZ/uURFDdoZ6LFPgewUO3zzlCDvdaKE+SLnaCL+9ZlAntAHzG/V5sRrhVozHsrVv70gyZZBkNdE8QPhmwSVbYGQ9CIrZjzMUAY+6THpZdybub3gCiyN3uxwiD0QVnJ0a4yQ18B5HihuTfL7K7ACVNwnR/WfJfrcjnuZSdt9+dfwbVeE8C19Fmrz25gjefraiDL/bT9Oc9UYyk3INTnNdTxqq82kIh+fDiL61I26UtQ9/cX1Ahf7e5s7miLM3LREusoTBuJ/RqrhKmvRRfic+3X3snV8bN99l67kSNC/LG+eVinC3Pt9XtbBK0bcG3L1egB1Ge0FAcrFyGRSkyLLdHzlzn4v/55gWvPcpI9DTTlNZRkJWso4anAopyYogEX6+wCGpQRctawwDWXrTkgMYurlKmBKpzHKdtRyZqAFoM/aoxPwJSGuHZuXHpGIFkPYgNaAYsnwySBPkY+NsaBj8E1ADbYCQAIDSR0tp4+L1ngBKh6XVB1B2bpYbb6+wjsefd+9TA6yznFeWANg2i4uAagaQx/l0rk0HXQthra049sg4cIyg7CDcAUq6D2cuyvjAZBTGfpuMcd1J4Gh3uBIbKzV+1gySGe5rXqIaayGwNVdswqk27HUIZmgXzGAWKMGwg0uKa8RhxTPTt7I+ZagUlV6mknH/qu3sL0PHyQZNnfBRyqmzJzwSzOAjf0PWBpMqg42gJ+6nVfnEU/MpFxUtoAyqnbVOJvxoUD4G3qegfsWwGnD9LLy3PLtJigcUYo31LLojqDta8FuJWjDGuNcl0AqnYk4lSR5cW6JhvsgSDu2US/OoONZm8KYEuTeftOOLJTguASHoOhlAIWs0YMm3r/ZQokTpSBK59JBo/0PtJPKkJto2C9VqCZ2Hy5T/ps1e0JJABEj2PLpEkft+nX4/ZsD9auAT6RM5Z8Ahj4HITdQZYuYNP0WplyKOtvnGFK6t0Mf/fD2U635c1BR+3/85evTx8//axBA2Y8BRgOwNcOR8um2V0eVsPXDtAT/NZJvPQSFIMljKzaqw8F9r6vvcwkXgEbmVCaUYpdEoqepwwql7ZzbVerwLWSdT17nN6Yl7Q0QK8bRK/PPs5QgxEFLtn49e/TjsAtDdJDNHJmvetkiM5R2cBKRhVw/+2rAESXl59ME/YF51l7UmdbwWDAtQQAxL3CYVLKiB6mNQKBy1GGiRw28yLlnhW4lM4rsPuNmWm1D5L5jKSkD2XpxDp3tG6Qc0agEJajS1YnaUKTYd1jPVPkPdiRGGICXAsAKGZJyrOqPFSlmmsiHaDvBvKkI+PgMUXQPSdXj0IC4+6lldLIZsdRdkO5qoMU2ar6I+YZzKung4U24JqBNQ+a8FADlagAsMkfCrhGQiJ/6xmjp3gcifUR1F+Dk/ExmvnbgMRKNCyQ4gwwOKsX/dTeMTmoBEFirhW4FhsB2Bj9LlWXflWsWeZleA/pl1bv22WhsVPS7+VvpTwb5lonGKziHFo3tY9Mk9WsfKskZjewZoAtJR1hriWmsu8Y8N2gygCRtqXRrmJH+/sOtDdjKnqR320QoD/3cu6JE9CF13jigpVN/x/1B7Y/sIG1HbS10x/75uRBGFPxj0hMT2mqfXCx+hYbCN3fWn7ZLJIR1mG5RuyRQd0BHRx8IvytuLtdhF0x2FL0wgsbhgEWGWpwJp+t9/uZm12JbE9/Y7VdWa1HsMHSTxrAYnBtpouHxcztEuz3ZgH+TwP0DpiamQj4hI02+Mr+d/IEtjYQUnR2n9T4I8jYMLDRZ/gBkVner88lEM05aDC+Ed4wwwYYiSeWMzHkCABAEqcG9sN2P3oXrWqLqzBTHrsGlPUwkf1ZIT+IHHE9IGtPNjgr1dlDhAwCxTVYqcFUGFhoIncBhvO5438PWWOfsZGj2P32c4hlaTVQ9tAVM65qSaVFro1Osd8a3yDlofgtlIM6fqK1woALu++Wktp9hm38BjwB1FqLGfCoz/crK73BGLO3nJy3UvR/WGf8aXoW+hnTbsQGm/+vcwu4lo+M7vDnLzm9A3HT+lLxVu5n67BOxCxAj8+1659hCJd2DL0msXf1b5cPcz8NhT9MXG2s6M3T0+ceorMQpH1Wkuy0+s2a9l/XGGJ2ws86wLN17HWPo9dng30NkgX7HLVYnNe03b//cv5j4m3i72sfv1vQFpvgj3jlAvvHG8ibip/X3nrITuRmt224XnDc5E4tjt1FYWfdjvOSBeKOYNezaqN/x4+z4PvPm3/7z/7yO6VFhd7SV6Y7qNActm4iwFG908yeVXqzDocUSk8R5AwxIWaycyPkA2B5E/1VN1+Za8Z41880CS5BpIArOXkG1+xsfE3D9zBBDgOwALtFY7Ys04PpiwInyamYLGuIg4YSOAutIEFNmunH4R42S18sGRhFzoONMEyGWs/c/e8m0FLpWCYsKugHAFXz5QLEvhgsDGgIuOY1fOwFZcaf+8w5aCFDOSVjtR4zQdbXMRo/zD/WbEol15SdXLuCMjOr3nV2QO9L43GzEUb5+N7du45Ak5DAPZESIAFkqWH2F72k1sglhQBsMbKMS6QPzFJIdW8f3hnU0fPWRL/0sWrmy1M1vTbAtqf8XR1ynEgpnDgYcpbi9AwTLA405WMqf/3iMlWh6vTtcwCPIAGe1DlVT8KvX59+/fUX/drBxJzfDiJKsSuD48C02GvVc203ZUf+ARFwnmViKqBMyY2DZwLAZXz7jPnkirkqkK0GZkyfK/cg/BgGmoFcB/4fFOBLTjL11L3YTvVKQMDPXeZmwBYW6w4M9Fwp1y4QhDL3nVWqZ23gooHlb08fPn3M2Z8Sbs4njCGvW8BnnLACYRS8Ty8q7U8GqwhAyZk1mGoHDQD1AFLDU+wS4TBkXZoFpdsa8zRyUl5Pb0ofvfugQPhz9RALQ09Br/bITCYnKErvVS++GvRhNstMJl59fWKOCQJ0liMT79TU2AbMrfLsVHZvQ5UrG5wmgCTR0XYna9JliEx4ymiGHbzYhg/Qq75oy4a1vKB/0qcJxmzpeRx2SsmanSy2lJEFrfAq0SKkr8vXuvXAlPR9s53yHlk/T+8fg8olH/QCSjmlhSkAnhmyPTkUxl+BVT0tOkkoDQbZTOsXldF9rGnaxaYu8Oxdna+SZ5fB4/CLpSvG64enl+dif1SPvgDJ9q6STd+MR8trPd9z6RHdtx1sesb11FMFvHGw3r715NAvTkDwbJLlWmuckvQnkiOjYLX62bRHEMdlbO5OVtRNONFW9oCMPjVBjDchYDcIXmDZZ036NAtL5aD6jPxb92wGWzHdvJfGyOx7GHAzoL7Y5AS/K6jeZ1SgUc6KH5MzPEDE6ITE7WXjknhDZ29wzc3qyz9aZT3obEcbWL5mh9k2eW3cS8/P186LbHWmpla/NcWvnpBK3zoHmbENS2dvWdua3MHaJbAKRSDHv3WKgLWAa9Or08CxJ4+alfCuelVmz03iHxANf3QzyetNL/Ex5AinB6P1dBpHBBgi0dvlkV3eNL0xSf5QQYCf8MDK2f20EnSVXMj2ZXq7/YrHMiUDw+MrH73pWM9LkDDZU5K2sCFnR5BLAwuV5PPZb+BOL13BYd4q/XqJzgZIw+e1/4yc+pNShpzJkuUndP+7+P0jIimNSoSPnBVo7+Ej9n+xF0ouBtznd0oiw4ICdFkAEIdiy2jL8wqKsScDMK4zuxqpb2CtD9z6pv1EjlmS85zpdk8vSTzriDpn+Oy7xcgwwZF3PofE+vg9Bo46KbxK8tqWZ9CJbNkeJJP+UgMCnk+4k33Hni8ffEDICaT3p+g+IwCA2HU9D4r7Zr/wCLSmFL0/p/c5FRp5BgCUJm6kZQpJl1lyQKVriG9Q01/22z5UCyStkwE3vq5l3XnLmrxr363uRW1IKrakRFeT1kcv72N2C2hcAaY7sOpOGJcMqupn+fILa2qwEiAdWboCpAahWaMtn9rQBebM92YPLnudhXLsavJMyy7tZi6xwcQlsUXankfo6Kqv+uyvnmt+hg1yAmwBYvvfNQjpOKv487ruvMe38gqMhZ1az6OPyY0KUO1c49Kj+dm+PveNnkJy2dM+V9HmbulDIuHx/uae08c3Mnb3LCM3WXctwexFeXjX6gi/Z9oQQfShYuRH+nBfz2d3QP+ojq7QkE46FMyYsz7dD3bTb2jPM/4oPZaPo3RTnaX3/pv/4S+/izVWfcSS8efGbeTD8LEuMUW8mo9/GGBLbLQkrzrTz0GVnZYrpj/j+IzzE4sxDxNBw+moa7ERAtd0GA2e2cH1VEoPNBgw57GO2owwhhzU5zARrl5rxofZBVZ6HnigLE5YTHWTFfjLYMW4Xx2KQ9AikL5nHPsAXtlxeqjUZ5vZ5zXfrAeMgVl7LnmQDmCQxOo7tAPf1/Qp61aO82TYnZXh+rsfXq0vwu7efD7oDiDpo7FEGNCinLXFQrS4UmaE8l2MvgUImr2W0qw4Axtc037V9ascWDHegKc+tpbZDsC6HMyrQr+rDa4hE5anKM8C3Eq20htI/TWiP52VOvdV8pBpkypF3VMGAU8XoKvXqnSBgINsz9B2Kf3qQ4JjvrInLo8kSzbPqMxPepDprIstmEbFUfrez+lRuFKwIx+2EtE6y+A042iV86hfkks5ax3F7ExPNUEIoYwDxMFgq7XsQQew13JZgiOCKA0/KD0DIAALwim2iD6f56l4DhocaOzMF/JgR9IyO/JEI/tp7ionqi8RCr+cvhmygl4kcPJkPoNrNTVtZDR9eQgKc28AhYyu51yOs+xhD3zxfJyFGmbw/c07sXLU8yrAlhqkJ0GBblM/MJWpeq987cghVq9lJfnMZOpxfNBNOqMJuMU0XoC3J/hOyfR2cmHUYgzbUdd+4U3MurfRXKXwfa2SN1isOfewOWrISZcZRhYqOPeGDKgovRjDNkCH69dY9dJ9YoXYozkMuvXc9FJjEjANwjmDCgxjyXEoTxZxDkCGDQGwWdzcN4s7EnBZAKmAavdVq2mtxVwTmBr2rkuzHWDVGTKDOEN3moEx5aDuCxOdEZCvSo+jeBtcKwBNspbkiculDJAxgZO+cS5xTZ/OBoHCOEuZZY9+aLAszntkEjd2HEjr+x0koA0MgFEePRMvqxecgbNM/cwwA0pBxWQLe62YagYRffwPFp72epg6MT8DPF2Msf0r7IeVyZzhxV4HzOgBMae9JIgVGEL2OrYElubYqzihXQLnvXE+KGWeYaIBUAKuFcBYLnJ7c3lWAkrdezNKhvEAQ5vHfwxXW1XrGxgdORLyGQtY859K1GXd0kmyHvX96tclRtsduJbSTdmLp2IepKQefZQESLMY7KrETlhvEzzuwLnBo9ywQJBmHU+AeQWZtjhgHy0EBqA2q6R1fD5Xl9pO/QP7KvbfTqI+tO6Zlif72g5OYGmFQY+dlB30/XBv7Mt1H5FfBUfyx6Y8lWEPgCLY/9prlarfDByLcrkE5Tl3Cbo9LTstbFQtHkC+h4xkmrZ+HFZOWD2vBrxZnP49dq9beBDkWkAGf1sg89qny7FvNln7pZQn7gC7k5hed2TH9sHs3z2xe5iUSUpefNJhcYdJlb0xOyq9IlcVTFd43IFrsRnX52L/eS6z30YOez3bvlyh5ysY44FcxDPEqVMquuTyeh7iH9vXTE/Q1fNLfkdIIO2vNyhyJ9l3T2uM70P5ubLNpR/Q/0x9v1T5pK+qewTO0D38IvftdsLJg4Eo1T3X6jcBjr8FuKZ1PhhSex3m/OMTIZdRWR0bcG/Xe5R5WKWn4z5vTTfJ7q1P+gxchn1s4Igdsm/+Cph1v41nWe/dWwFfhpyqHrKHHn24bmKk9udPeW39Ft/R6+j/ictEFHMw7xZuQi3XDTPOR+zOgqwYLoPOjAleH3qDyL4RQLtb0HKDnYCTAIT9TAEn8U1aR82Z4fz0tRrdwvxQ5TbPRnkmGJFlJTFKnq2fbpR1+/C6xAUgexCTgGskcfh92+Clb1uvF7imoCvgGkoHA0p5gtyRBFx1M2aNpZdXMtRyFt+5tHRYT1DLCwAZcA3Fu/PJ14C3FA6BaYNr6ckGg2rAtUwKLaW0ykm3csdAEVjWv6vfkiYKhpJvRZuyVbHFAPbMUiDTQPBj5tcg2HcZHYA1OV3Q27th+snkA7UtYMJj74c1Us+iz2/n0ZnTWoOdhdrG+Ho/GGf74AWOAXQM4OHgZByx+rempiazAuhW14FhNiyvhSCnj4r9nRME6MBZzxS2GZMOU6IHuOgghF54/hyANb0mNHPAEl2rD5GDccAjgLD6lB528Lam234Qw6YW1KAeAw4Msii47N5Ay2FO9laBVk+nS8D4rRiedR4MiHo/DcoC8iBvZMXJho2sWpvX55s1kYEKAR2LvdWB/3YwAPgCJPh58lwB1rZscb7MDnx0ivZ+bfmadR0nAmaV5dQn0D3vamphlQkmoEzwb6aAr1qfV8ENzdYB0vT7lPgg0z+lxxyy5Ws9OkatqG9+O++drJDXulg5u7TXgcI2+JQzp8NjDLQ/x+uVZ0+5PcmAchJV3hmFbjbTDdjXGeU9EW7kbCt435d1kYEeM9e+dH+k+f0E8CSAxTVz4QZloQEij9WUzrgYYV6wMuHz/P4lAA4gEIBCy+1iGY1jFtdjgwS5Npds9i+BZSZVcz2Vawjom74fWifYcN+/uWxNEzPfxZFlYInZWpaogKeRrQ5q2iExaAPLDVl1MiU9DGM7v6VHUN9THGmAQlhh6JLpDeSn9lCEMIlpr0AvS03dpdeaG8HLVpd+q5LrAthqYmgANn1ithMbhhz6V4BrDmBd0pnmy+kvmV0K0FRMsDC/YCbTXqHOVCaiUiY60zyTuOuJ4g4oBNQxha9BKG565BAHR3YioLHXyndnACxtCMIm9D0YYKuzUgC0ALY1JVRloOop933ANZWCFhDtQFq91wIQAqTus89dsr+cWXToFVzDvZZjLD0ZcGcF2K03VgmjRfP0FXytx8x3g8x9mgOYNSMmwTsJtICOBa7Ji0u5iPvknGDiox571cXfSzHfZ3DH9EV6elL3y9VnDaCtQk+YoFunuOdYApulG7o3Z3RKNaQmWWyf1n6rWqOkzQRnbli8PlOUqF57Mk3GxGvv55hEz07obNsjcE0+dVhdYRluAGb7UNihqzwdr3Gkkuvfg2uwtpud1AGi76OmV5cc7tx/q/ybHcR+tF/Q/d+SBLsyRPoz1hodn7sihGYg2MYWsEbPNYMT1tZoCPuI9pmwNSTy25/5zRicZBzB6vgJrHXbrNX/B//uTshb13eyaliXvP4KUHD/tJzQ7zP1uHuQdsVQdmiV0l79/gY+6YcagJXrW6euslDA1pWUefXZ1nPtNTrAtZLKB1ftDlxLf+pirgVEnbB6g5nndEzWpyeSwr7DxwygS6zg9SE58Dqb51F/V1VCZI4yRNqmtO5hKhRne8d1Jns4JrAOuoJr23Zscd2AyFU33OmHe4U7P2Wg0yQUHn3pQz7XzTwCaRfgKSCHYscG2M6d5EwSE/W1SDSsOHI/L/5mv/6Glfpbz67PgCF0ffElfuXXxVjfXz0wSz8cLdm6B6AH4FwvW2hdA0Ee8EPchyNzjfP6KoBZnQRYiZdX3HXtV1U8/C7m2t8CXAMoDHtNDDzinR+AayO308rhKstNsKo1SosR4Rlr+jXX4r1XcG0zGPdrj/Odf9iseJ9IhBsjOcHCetkG3978b3/1j767P9PXsECmpMDBbgXG9EVyE3XYCOWYVJbawEr6jlV2/P0HMdv84OXAFCjlUekw13y/XlTnM84AACAASURBVB2o/fMzO2xVtlMPRMlQCxsDAVLeqICjm2n7czeotIEB2CjuLfdWpVJyIjIpjYPqhpYnwFTPafDD/R4EdCyQjPu/AlrahABi7Tyt5t47aNemvfW0vc5+LgCMa/QzhsUGI0z04gSTlJJuoNPsPKfdKatFUGCqUNs/92UQdT/fyUCbzFDvoRGNYXS0vT8NqJ/D4FqtqyYdVumi1geWyx404Q+6gmtXgrkkK4xK39PZ4FiBcAwaQGLTordzUAFOMRU1hdYZ3pWq9PFL5oB+SN4DH2eBdgWuhIlIHxABW7s3RUCAATCZGpkJfilBo29WXaMCCgEIcYR0/qNFxM5J/zdK3yoS6kr+Li/bQSrlMATyU75xbUJtmR7myy6b6zJj9UCsqazVg9EgI1Nbq2RNDAEUWPVFSRBlcGRlvaPEhmljZ+Xnj59aF+5A5QqwbSW4DR3MMH4GKF9C+/zyWXtda7qzp9tZhPVZQbpk/ZhYOcEdvSzNXKsA3iyyrfv0ucuIb501YJgBu/ndlJP6TExfLBuDd+q7VsBBAW0Iq4Gbea3YggE068w9//prs38OpjGr3ZmyBGBiZ/L5fpH16BwV9eHUVEr/7bM21gvn38ZQnzCgMXaiz2UfO45f69fNhKthCmIcq/zT7AazCR2Y1HNXQKuy5CphfipgqBirWRuBaw4ytvPVzMFv35JECggVnS42a8o1dyJCNu3L89PzZ69v2wL2g2BoJ1RInCz7Uc/ghJj1Y5fWxk4Xi+d9yaNKCgpsMwPbAyZ+arC/kCHbg6XTdtY0YG31mjTLzKWqTLBeScAwn9LHLEMOBEKlVEb9zQKuda+z1ZOs1Ko/N/eUfl5VemFHM84WIrPA39Z/3deT8hYYWbDN3D+TCaBKVsjemt0Jc83MOu7XrDZNENX9u3S0mGxK7KUcFKCwPsP7Otngds4uGWLZvmatxJBQiniUfwYEj36AX9DOdn6Ov9CBfeSpPlmavSc0wxRySTfwi3vrzTRQcaeKcShmepUBly4BiMsxWtfYtr/18Yk2tb5+9RtabsR5dVmo12nYawYdTTY1a7Rfl76J+Ec74Tb916x4Kn1icC3JxG5f4R6Kre7wLwM8ed/2pPfoIw4E/dN68m58npja3rfFtgNcQ0eJ2XIJ3vArSUI/JscmWz8acgA2WkecJIOZBByKZbPzZJ8KXFN+YPkJ1yTVJciuNR3ZTPlh2fqVFN7PNvaNmOCE7ySfISwDNLgtxh5oEJ+rGQuWbYCKsUmUrZ170rJ7y+IYj6KTswFO9nPsHlr/b4Fr2EniFda97UsS/yqBT5wGQWCXHqM7gDv0XIut02zKS8ky17led6+nbfoSkgigGiJsYeyKBr/Wn3mWr8onG69x6VllSUI2mL0FXNv70Xo3ANusFZ+B/zvnGvnHF4CMpPsU+Q9Zm/gGZtyGqJDf8Xd+H7h2B4LsNd3rSAx71bFXfXL9/QGu2QW77M/EOuzpb33mvobzWO59uHvx1WvwKYiLdrJvtzm43vPp9/t+qSq7rglio3u+6KzXXntnp3h/TTne8cBSUge4hk+6fb5OumWd9xlp5toNtrljGd6qvtpXW9FJaRwm/+2Eamx+MSPXQMJXn1Xv+TOYa32NAglJQv5+cI1zfOhsHuPynH/f4NqWA9ZUchsnQ/K5Fsqu6WzUAa7963/6D7/Tv6dZUXrzNNZnmhuKyuCayxapg5fCVuBkYE1ZuCjVAtfq+iaHde3W3KIUZn63FlFsKRrPB/xy0OhsBkrEiipTOy/jvP07U4PZLAl7sv3HIdZNBPAz/WPKLzN9qF5R7xc7ZzXc35/dAfwKHutjofnqnm6Ya22o1OvtvVdkUdjZ7O2c2eGaUdrNeKChfnq1kYWilLWerfZqvvzcp9KHqeN9HodpwJd9PT6rhU1oycnMezzABNHeT7KR9JWov2EjqLeQPb0Zs66yUDPBJlqPN7b6H+AQN/CZdXUkv0qFMeqbJViDOAytTZlYP4hZcjT9Vi+QlE7XNWnsr/4JATbrGfdQBBvsNPtd5Sx7rdwweoEiazAI+9JQVZ6NyUYFtDXgmoCEfSYQRPVelUv9vlmJK5AiePE5Cvh+OZdVWmug2ACG2aEuEzTIUuzMiqpTRpJ1eADWCCrj2Inp9ubN088fPj6IU5+9tT/cK04VBorzdj279dnKkqbcuCfCrdLZeo/7BjoYrfcIYGoQeW5tMyJYT/V1lM6i7BmWX9IxN04+LANn2BawliAOwB9gtzJTgGv0aSw5A2A3yJ7BEuq/ZfDvc/r4SQOGZcjajZq2ian/SsaTcb3K0QYZPNG2+n8ZZIN2i44eRqf18NY3B8N5MXYABnDAON8KVitBkQEEKh1aZV0CwAqcfm9grRimBte8L3bympOIWWgGlMs6vnXvUfeONPMPG9GDZdKTTEDfl5enz58/t66VPCRJ46lYw7LjLB4DauLEM5W43s9wHwOkbzQMpMpCYbEJXJNdNsAmkDuDLzRUpkrSsbuBWjy3IwC92F4GhD0h1Ow12xR/1d+USDJB1OwwBhoAULlfmocg2BfQZ/R0zQHX9P76VW5uwNiUTsTRMpNrgf2SrZkyR5BNOaoAtjUB1CWrHk6ggD0gmn6Wsl4BbBdwzU39p+zXjMJXwLW1TugbyckBrpXYJ7Ds4DInipLx9F3bek4uUWfACSzTzHnpVqoQSCzWJ2tAAz3Xos/E6NNlvfD1TAOumblm+XhkmnAfhx4OWP5o++9/Yoakk4yAaoBnAtjowRZQzQ7ulJrDXGPwCecIFjT/LuaaS2nDmE7fM5jmyBs9UBF2J4Fm+h9P4fXwgIEqka/ru6R//DiWdeup/Vk7yMQ3RV7azsf3nb5uyMhjNFY6wCcMubqL2Hx/DrwSfPE+Nfw5U5f2jK9AXvRAZMJr52sRV/hNvHte7x8NC8D7gyH1ZF7K42CXSN8E9KXyxnhQ7mxXiUjGY6+S8WnZXYDnlsZrsNrPvNmiF/GlrPpHwNopK76r7Zfs3yM3e/9P5pr1ntf3sRzUsYP9i/q+EgQ9jCqJwF3+aU3Amf/a4Apxi3f0poVLShiv934XqPZrUo2xX8O6nXHOCa5d98ivDbswB3bvrTHym4Q++8ghPwCKkT99VhupaywDCIgunAb66PatB/1ZA274fP8dwLXc17GGq7ztKsNbnu40ryeJn18NtqL8LqDUjz7z3NtooJxterLTV869y4ekoXuPXob4cjwP99F2cXq2NZmAR7mChNEn/UhHG4ltSy+LcXnfI7gWBdrqdum/i2zegWttJ2iy1lo7+r19goGXdSbzYX1uVgx7PMHq06blhbV2JwzrZ20b0A5XgOsCMEWz2z+o/sKxf8RdyAV/D2EgzwkwuECrvfdXuXZi1gmy3vLLOWixJUGfF7KSyP2DzHJmQ5C6gmvoZn0coCU28F/9k3/4XUGkKOC7Phz6O2PPo7xxaNN4EXBFBqKcdpg6i+JeDoecovKK6NuCY4YRX0oSIQNc28GxqW+ZarIcPE8KfexFAojQJT5htXkAgBlRj0ZgY5POQus5K8Of/j6Ug57gHIZu2H/1LN1naJWVmQXnryvLru5HZaFRMAiT/r44ITyzByws5so6iCgnrWuYAYBrW9C9tekHt94PiLrXFwNG9lQHcB2KdscWuHbuTwKzVT6ntVolXHzP/g8D70nsH8qjilFRAVh/PsBEHEUOgJ0YpodR5gwuNwyV7ey4QTGGIdop4uEs5pT6uoHu9PhQmSl9OtJri3t28D57X2pB7K44QmaK0IzVCur0Sw3Q1hkhaJAcRdkCpjVIEKcSkAJA8AyQBjRtRc9AjMW0abmlHE3gWgDvCu5VSv326fPzZ4HTAteq6WsmnFbg4SmF73u4ggCayPYG17x3drXJBJJxVVnojWHY5/kqO/Rt0+cuAGvLb9w1O2U7Yx8ADTmbwNrnUmWf6zPdi8jngl5gdVXrkkw4Lud3AVj7cU4n07R16RJC33b0YSBliAJl6pUESFnom0yC0h4EPAJco6+mAP3v38Ws4sxYth4DANgT0iMfPL15dNoMaRF4FF1X13bvL+9/AzoBKNDVTQBZ+hy53bIuGcUAc49ryqxKLHJGetKYVZyYPLBFPE22AJlicRRIlmEqMFuzKVvnATjDHLVeHapegz0Xm1TATrUi8G04+EFnTKLitGU9VbVAo8gX/fPqPQK3wzwUG6/WOcNBVE6n0leXZdfZRBYLdKcpeMcYCSaURlgOb4GCYhXX3wEpmeRpM0Xz5Qw2CKgmlpgmLX9/qmmhNTjAbJI4XZsIHB3jUi6zysQXbuDIpa5HsIQDvkpwbO+kMTqwhFWigQf5Q8mnWGlhqrlX3LDWmBAK0DZDD/IM6dUmwPp3gmttJ49EDgiiQaJx2iaAwzm9gkRmGLi/nuXDLQAIrq3rrv1m/doG11Le6rVPuazvohl9xdYrhp8TPYuZ1wDFBCYdVF7a31ydV/Tddpjr+vU/6+r5I1CtdKl8sGKuwfwzEEzpqPuczlThh/XO+gpcA0Cn12f1Hc5gKL8vw16Kabyy97shvJ/hZEm9j72DEeS9YKECzh3M7+j31Vpi2+btOwHGdeC/jMYBlpBQDrh23APvWX4Tz0cpqT/fjP1H5lp83O0q5zMf/OlmVrJSvespPXVfrSsrTNPqIj+yepJpy51bT/iPqxzColaANf63bAq+CyDL9mVeAdfQs2uZgg3uszkLz3WugOe259fve3//jJ5rG1yrwRPN7Ios7fOE71eJr1o3fGbt8w04jM6p+1IyPUSFLVN3MYCGli2yQ6/ZAhT2szewgMo7XrdarqxkZsnH9of4ftibgilx6jp2uoJrxnGvVQaRy07GPwLA12fakqx8f4D1zVzZerrvdwETM5n1t8tCIQ5s//JOth5j2R9J4Ml4MolmedQXRtQV1PjxJ19Yb/lY5dKXLw8gwvod8Qhxlia4b3B87tt7eRI0zFxjENwN+87q+mB7XX3tK2uv72vbvUv/t65ocq+J2OL4zkt+rVeXBF2CGGnbNeDHVvgEdtknxS2/Aa7VGun5LkMQQknJSKAf72aDTzcsOfTGecaTZGSowZ9RFrpxhOMztwwsW0Mc9ueAay3nY5IfWZq5hlo7ZK8B1/ZZuJ65lqV/+Y//AUO5AvJY8rRpODNRxEKZd1lcPzlZ43dPb7vhPqOqhejIGbKvAjo9Tds7/70Uz3HI0uPCzZvrgzLhamVOT0cEcST7Tl80C70zm2avdXAU5cjneIHmQPvnyXAmaBvFPoLfWbolFSpLolk0G7acuilHM/iluxdN8FGJMA2plrKdhmSotoIIAa/vQr9blHmDDhOs6QBqe+jbNEAlxpZDxGHdQNj1gGm9KpscwPYKrEnKsqaH4kTpLAdo3usec0yQUXmdAjdYi9nXbegvKDuZvjNL0+hZ8p6nQpaiI5HKZEcpOwYAnBNMGcKgslv65oWdQmCJdsWpNABjcKyCezH4aNS7+g5R1lzrUE5llTUfoCE7vnvpAfLos83MMfjmcguf9yj7pcAOeVr7wWthTV4zp/QpFLiW0lX3v3LfwgJWHOy/k8NX9/Pp4yc3Nk6Q2GfiDlwrQPzp6ck91yKnC9TaChlwzQrQrwVgw/lBFr03KUVuICPMNOeYzyyxgNVMCAzQg6LVzzMJsT7fU00zxTZ69PnzZwFdvscFyK+si8vh/Kfur0qmAez2sysoTj8vnLbSl9+7r0JDWVOSWL0l6dtFH7wKpxJI4qva35p7ZP2610umF1N2Ylku3ZKM+RoOQlmwnnkFQd6DR3kcQzvJni6PMurX6OvWMXvNmMxZ12imEBwHki30ByyArfsapoTIirizzujlut9ivDFxEdaHgOs4M4adhpVYuqpaKfjU2T7Bgvb6Wf58/5kYlobr0//TDJnu8XE0av+ugQbvaqhBSnDd1gG2d0q51Sx5ki1yUJnEXDZaEzzjIMG4/foygzEy9AMr2UGwWGmwv9J/jRJP6TQPMXCZqBMMsXhnmWx+r4mOTmE3yI79yYnO4BEHmiQz/Ld9BQISMeYYWhTAr9hxn58LONzTQOsZ6KdWAJQnaL5WFlrMrh+Ba+z11X2Vg9fJMovx7hXG640tnmUVcy7aj2/9iY8mGcExl09xnRJoINTTPzMtXYBrykasaVJ+57JQst134Fr7B5utfgHXrmtw9285y0/fDZ6FjTnloQbdyg10g36XiGqQ1TEMZwddSIqNidXZm6cXAelhrmUAioZ6reFQBtfM3GwmxU1Z6IBoPjtM5qWIRL5O7PD/w9u77li6LdlBK7PyUqctnsdCTUPLAgE/AdkNGIGAFwDUNFgWCHjm7rN33lGMS8SY8/tWZta229U+rtqZa32XOWPGZcSICOihqJ7wtN9Mpu3+r/UZNfHaQmBfQ77hoF5OTNQ13dtpZGuuhXXpqI86BsmGCocjAOxzB1RBfr0+4GDXCq59u/lgPBlvuPgPGUQmuGb/HAnY6oE4ZfFmY3l/JrA1sDalPAwypyR/vnOUROpi/txwSzMdAvBv/2HrW/aVrNvfBut9Y8TtPnHbMyc79VS3ZUV7OIHaF+j9DK5VMrP+oGJCft/pJEutfd27krbfAdfMNsLznaY6T9bVUG0CORKYBB6w5qGzfCbGxwpAe8XW5EhQV8h96X20nrJv1U+Y/ZviXfbged6IepKBus/LVhaqffV+dp9Y9bumCag2Qyc915QsAYHDAOQVP3c5zyeCl2DAmVzWG1gG+7MBnF/7fq7Nvv0tD7EBWekxNmwA67NY0Pbe5+wsLub5YDz27wpcgxHqmDoc2MXmXX83LK/0SMu0tKP7iHsLElzrf1tdR6zXaxqJu2W/5ZdC9yjmX5T7iXAYvIOUb/H0Nblre/gHwLU+n3oH3+Pavf8IuJZya821YZypFppgY/107VloX5g4v/m7v/mrj+nF4QBvThUnNYntY0DEvWuadSUGmCeXHXoP1d1KeSh4QPBiJcQGzAc9G5sM4NCTIMWKscOcTsgoXwbpPIyT4XLQ0teq8pkHlpaB2RBNLxX6RJBkAI3BydVhA8qK6O64TBmqHVzz5rjkkSw6DhiwRZ8NVPY2mHZwlDSp0+VUE/w7qzglsR2w2RALGGiF1WDXMNcQIEc5437uElzMA4H1RK+cj3YyU/Eat0xD2odUjuPOiGvn0lPNBD7B8RVrkUwUZUELVNjZVlIM9TlPpzTo4ub07URJgAhgyrlU7xE7EkuQr/Vzz6D6TDnYKBNVX0IYSU9R7FKmcazo3Cobq8bbdHAF8gaLCOGWyrL9PNDTPBjdN4Vrze/XWX57fQHAxs/4jKwlPn2m9AFP8uIahcMZvQ/tVBMoIhv0+YXAH5hrGLzA0laAa2rgXM9TP6vJnx50kEwdOh8q9pAe8vUfUN62Apz97gG6WXb6/KuJPe4jEK2+Z7Zg7RNKpgXkZna0m2KrHJthL9+rWC8OmKlTBphz6R7POfXT0++/I2jLtVvBgdE59Zkqr6+Swl4TORM8b27u/CoDqOCystblvGVT/954Xz/Na3gGEVnA+QIAJXCm3kP/BkQXTj9lgPtS58FlO2BZ9TOzwfYwQCIZsyka+q6EcRKM7glzDkzEKt6dbwyoaaaagCYqvsiG83xgoJzBtZZ3nxUBZQ4kK1GDCdvuIVKlmGZWEEQaZgyDYoBKBaK1Lxbsi2CqOnYDiK6yzQ76kY7XOxnwHYN3uSnA9v398oAy0BrUQqDTZ35h3SigcCbPwVLp1Cmlkny9FXON04YJygiE0Sj0kgGDZu6xxuRHgWkX9i3r0sMC2lxG0yqKdlU6r8CG5wqikdwIPWnd2UA5QRiULxnYhB0xc01sKzNdutE5GWq/Pz2BUQfGmnutGVwDo0u91vQ7Tg4tf4HyPQMNXBaarK7xpSJWObBgjBEvIHskFhpc0z4b8GbOwPp9eg7l4BHrvwngBdaLrcbzq7OqPWrQdAPX4A94kplkPf3t1k1OFvxBcM3MNZQ6ezrojQZ0uCy0J4fSf4PeUZLKPp4ja69X+ik1/7vLuGWvAf6L+SYajPysGW6S7PeuOsDxYplp2WsnFe2n2uE22unkkfsJl25ESXospu3V7ltdC2h2/8y+TCNmWzJ6uY59h9aLnhTNc045mztAnwpy2tcWjNZI0vW3rKNahnXBtPEdCOiGZq518pvJLINr7b/24TLbjcAa7R7BiQ7SvwWujR/MQMIA2yTBMiBGMk0Ay74P66rlb2cS5BFc403bBJv953fCZZSgki8Cxq7+wIfrnpwG1wqQNCC0DmhKWajvoidsM9a3cqtYS0+ZtWwkwLayHUd46PcLlQ2ZYlzK4FSvF/4BP+gzYR91jxP0oUaJCUSMD5mrj/2zLOqGnCbthNgAI7mu2pmW8arKAnN1izdW5hq/RV9e7yKGE8rHN3AN76m+jzu41jK/CdoCdG2/+w64Zj97Q78/BVQ+A9cW/aL1ta1cbKH24CC/jj+iL1iCFzgBWd0gJeXKDJ4QsRlPDuUZiGiZ97VzrfvePpSu9JPunOsJYAGzdHybfd/MyN/3zUzhlS8s8LNBszlpPgu+f8dLmaSn+K325QtwzUczm/9fk6PTd6h1qhgqyrYNDK7rO0SbXWbyutfu/Svg2mGNLCOreRs9SiGiWtkGFpyIlKoFKN03//u/+A8+6MAYlKDA4nBrI3u0uUtFMJr+RaUGzvTFNKAOoKwQOdTg432aRQNs6l4Xq+OcD21nmU7TD5SdwsFTqaYFy7RhKt8MuHdwbWiaKCO4K3YRe4px4Yc1ACdyYZix6T7Wp3utuLxzSqF2gZhhCytdvd4TQE9Nk1TQ7Sb3DXBoD/x7O3MIZDCGnP9zQMtJV+NIgI3jRts9TY/gR/cJCqOQgBl7s1AWuu9WbM7+jH5v0/VLgKockHHdZAth4BtcHWZOKtdr4JqD+FrTHqbRmWCCa2bHUJlNqWkHpAYIuiSYWftmgkQWke/C/hPtQIRCH4BtJklSjiivry8vaKgOmn0bC362gx5NgCXwNaWgi2LnLDgecmXBW1FoT/xzBNEuDRSSbifjvaZgVvAdRn5hQO6AZGQz6/Yw9PrD55/+h03PhpNX8vWKJat1KHANzLxoql3lauj3GP3jiq3QDdo1rCPXyUFJmZa7mwFTLaeWswTknHGxY4bSOUzwZKlcf1cTEOsdG1huB336evQzuDy9WBCvBL7yd5NA8DmfkqPSPfV5OrHrYAKzKxK85XmtksIC18TAE4DlM4H+l55yK5Df2SkCh2Kl9vRcs/7mbJYzQIZyuj+EEP1u1FkESGv/XcYHnb45PNYdXS7ty8ZE4ipVzKERaXj5b034VP/F3aHCaRMa1cFupXI6U/8hMJdMZYBhAqdnsAPZ1WXrUFYXAz9WmRJoeWHCiUM6bD/FBAZIQ7DT/Uy5LrecgonS3tGJret0Dmh7Z/1Lh1RfwrHRnoopfRdy8IHeb2+Xm7e3y8/HB4BrZNDaDmpqoPauA049D7K+6qk2vc7YHJwllSwLbSBaYBYDWU351GCCAtg8lRM91nqoQa2BrzHf8zqT8VlAXYFr1XaemYFkTDYALza718Zlri1mwS4d5hoZHC71fCr97Hvu4FpMDK3SUQCEr1XeWnraYKkHMTiZJWfsDGDYPDLbTIJqBrAnyTnJHsn4ks1N0CNlRtPOA3i1rp7ba08RbNufqtJdMSmdeLlU/0mCogUqaiIV+6h0xjyu6kC2fRB+7rPAb/f30gEuYA3nCzqP7wgbIV+m/jZzrf3VAuOc4A3HOIOOuickS4F0rb9LpulDzVPZB+jvJwO6J/WyvxplmKX+8FO3bP/s9yQW6llLV1QyKv/4s2drZ1t25uC3fbad1ns6cMT6Xinvse/gknDYdJjz0Udeh2EeD0ICPzTAtf190GupWdrDyHZbl5RPOjtK3LRfQr1JcHvtpYXXQh7fgPf4/mQKCvT7BXCtZVH93Gx79nXHsxAOW2xn7t0hAA2mWw4XWPy+ABjGxzHwWUNrpsTR/vPuC7mdStkRgztMUjkBtvb5RDGwYgqq3hVcS/ucfj0B8fms+w22r2tQSeDa2G0f0mAU2o8IVt7uk9DfPfYonfUbndg+w8mBmXNW/ihlhzI+sYm/5mfwWXfSjsDZOq15wLUBm2Hrdd2sUvpVcC1lZPeXPtMJu65NXdGneHX9DpdLvWQA8Hv31JCRLY5o+Yi4K2PL/V33e+1ncv/ud54NeyHbde3z1pstC9ZjG7jGBCs/1f3QN10VNPwT20j2P94j/EDoVsee2x4tsXj64P2wO7DmaBhPefrKXaZvX2B/h/jWqY1S+vXfBFw7e7DUA3XffyNwbQcgPxGWBNf2Z6CtSqxB4BqdOhofOq1C7A3soGSEARYYXupZYuFp9lUFLdHbh8bOzdQLhOJ33Qyaips93chamZ5vNlJ0bCqwYyCDKaTIUKsPmoJ9GhaVjtyo54ZKqZr90+CZ7odASqUiBa7JONBR54mhMuQfTrhTSWpPWuMEUa/FNUdoV4B0jnj4HKD5IPKzqfaGYYJdkAPntaFj4umScsfbXvmkOyCXMS5asoyTA3KDYnbcHLDUkxh8TKFKBy+Bse4hFOURjf7GgAkroJy81UGnmBGm7bthawMJarANQ2hGk5h9ZjNRKadSMfOE6+npoAQAxDLBhGIxMWOKjX2GdPwdsNCRX7OGVlku+XJjWR7C6dOGayhwBIsLJa6rI9tOW7PjZtJoO1I5BtwTEeETT5NagEzFWqvg2yn06BmXzZcTRDObkvs1acUuCzR7zAGVRDfXiuw19l5rqr5b2GH9OfQEwJcBUp1DK/nJ9vMMFrg2YNuS8Gyw2d9NgARnWYMYduZbg8tzAE/UrZ0u6asA13zdnJ6JBE73D5redGbLRi2OSs8pPZQvG2kCwG9vL/076ml+wKVLFfhDr0qfm0kE8KMn8Lp3lQP2aQOwv6wDVsaKXm/pTSiKDAAAIABJREFUajHZPNSmna4IKNPotyOuoJwMKoPhAdIu2Ugne9icy4GdlOfyuD5Lfo7si+nkDJhct+zvZ10CQFvFcbdFY5fNYmlne0lRgsx1r70xkA8doP/zdZPxyM8TiMSkyQDXeE6csXfZUr0vHSyUmcP+rKAB2Z81HEQJn7pKBUXFEPz4ALBWZ66eDfIh2Si9Vz+n7mCpNhNW6i/l3p1aXTZmt50UuKZBMmuZpfp1KRFQ10YpJcoqa13ZnLx7qjWTzFM3FQw3u62KI2ZaaDIBujl/2U8wjVgeBXDN6yvXdIA/MvDQUwz6kqw0gGsC28hSy5LQGHIgcK32D4y6YK7RHzkH1z7x16RPa1+Dna/emYK9Diw302hw8od8oeqASYrSGZdfYLBJiCme16W5l/Kn6KQewbVhHL68vmN6JLPRLilOm2CBMVPEydVZgTP/yL+1vfDfBLzUxqPLgjlxnrI//ioA5WbX6v7w78SG2UD/uueLBmkZtK02Bfswg5WpLW0biWcPxrJeanDF7L7Y/CVgD3+3fl46tNoo5J8MGj/zK8/ky+5jtlzxmYFO6TLV+LZBJzFuqyQUDDz5wvRLJzZIcG0CbtqeyaHYN1YJ9NYfiT7aCkrQTvg+8lM7sBu9TXBtAC2fQSYSzFqTbQNIuIJrO0Mn3486fPoim7nGtixixNjPEcOMQeQaxK6sPnuFPDO8h86r2OzNapJNGPOTLJhonP8uP8EDCjb2mn2ButdLDVESSOjEee0bEipuhyE/dgHGhpZ2OtCg7fo1cA093qZsFPfKkF5AFllrySY3cCgZ1O+QGGv7Kdlxz+dmcNebi7V4AjbQlR3ZtC9vcM2yYICtdVT37Ru9Al9CrMWMj+wTYPlk3vl7kR+iBdBn4FrrxSUy2OXsHCD53PaEXo718LnId8mz0WujCoV5vxXx6e9PyIBzbZBi13WndiC+e+3z195xef7NDnxnXfb397q0f2kw7gRcW9gYmz/cFpPO9QauSS9sOtE6xzHBXoKNZ015JnK9VgSGbiL7fKzEsrbcYJKfFvOwJzPWPuv7mpqB90fANV9rt3sZT/AzjqUZn+T3/Oz4jnW11mhnCn9HHqBRTtjf/YwJrpVMFHOtJxwhqOXEsXQEGAxz85DV3rJGRU5mMHd3ubWjq1IkMqeKWVUAGR35mebh/hkBrrnXmA2VJo6Z4VXgWo3yrcUatlkZ9BlMkCyIpupHvws7LeVsoMQFYCHLs8yyYXZNjVMl6CwlJMBmIGpldG29k7T5DJ75O+owCyl/5oDcQAkD8Qnc9aUOBpsZpmv5fRposUUOo5KMjlGUbG5OtgIbaxtUqWt50mV9niyM1QlqJYsySwq2r8OA26UaNI52TNoY21hGvfwo2LmXwSsAeMr2cXIdnxd7L+cpS186aNU+GCjgetaQDcoMDCqmxymI7abf5YyJ7SPqdx5uG2Q/Hw5ZU9uDnZeTHaUMDLrVo9jpfX15Vg+u7aiHo477iyEiT4mZWgfEPbFQTpsCfuxOXUfsOJxnOzXahzNwjQE3+9JgPV2i2TKqMsfQGc66wMnWtUvGHx8eLj9//qQtFoDBEhsF+ALbySrjRFGCOjw3lmHL2v0tAQL8Xg5vnm2XHdqR3RVoMlwtG6ZxG1TPSaEjm1LrrpXRlNun52cx4jhB1c8Sx3F5BDP5uvm4goUJmumVGdTkWs7UY64LP2OmFAAUJUuKlVtleUu5gsHt7Sy7dCKDCushBJ+hk/agz320DFQaXHJW2eC39ZOZq7h+7b960XE/JjBfmXtyhKl0eh0PZSTRksCl+8jCC1BlmWSBa+pv2GtaiEqxkSoAWcFr624/T+5nP2NDa2sZwGLsMYX2/fKsIMf74tdx7xayR9Qf5+2tS2Ez6VXvbfYOhkPoXALEr55rlw8AaLUnANDEcq57cHqv2iGoj5/BYA4soG6tfeTZiiSUfuey0PpssTY9JACBE4INOtFghzl5wc5h1LdihJrtBqALdvj98l5ll5Bb9ZpR34gGmp30s1y6R9Yt7TJ7hs2UKoBr0kME1uzAEkT7Hcw1gm5u5l/5iSpl5RRRDTzAJNHav7feQ/Zms04mwGb5ODjnpx6ck2y0+egHa53WZz31DYxXl+kN2GHdML0JbXPZ3N9TxRlUEuhkGWyVjU9ZaO2BQQt6LvXO1ZOuQMUC1wy2ooNFM9DXlxuwhQBXnoOzZci1st2utQC4ZgazErxMyFbVwe3lrnwyjrHviaGtFhWMtt0K0L6e4eX9tXsw1trb7kyiUOCHEgu4bgPhStRpz5B48IRKZewdRKa+zETi+GH0r5q5FgHlrmv3tftMxmgddDFMFS5WWU3oFssmpqmPQtUgE5XGJ7iWgY6BtaUHWd0PzPRi8IqFFD6q2RrzTh3+xO2JQvSjRZWggYm2L/JJfLb7HDrRSORNZa2jxzoQXbEAeoltWwzO6ezJ0uZ+5F4YrGbZ5XrhPAvrd2bIxbD5+Im0+UMasD8w+2ewDM8VLK/xVajD3Z6BLpyHTikxp+oMM0xhp8+Qx9a7QYIIFuAZc83ymcSJZn2FHadvQN3m76z+Nft9wyadgmvsz5Y50fFlxOSVLeP6RgIb7zUtBMq2pSwspYUB5o5Oc0w3MYvlxHsfaoO2uoD/L8A1gtRajxMW7PIO21ru73hqeuKH7VHpzJx9P89//Z72Smz9jbHJMyYAMo5DcwkN0utvv0vHV/t3Iw7YnyNlPe3MwaZ0nnRKRWd/ToDBE/2Q7LacFiq0l3KD7zkBmwmmkW28p+OW9GclKGeDUVqmFj2lNw7gefykY0msZY65C1uHFZjtWGh7/4x9LR9XdRu1mPywqfrJGDzPBq99lNLc68EN1s9NAuJ74Fo9Q5KBvjobi85e8Bue+35G2aPWXwWu1SSwUlwVjLHEZRw8B1ZYqDLKaro8gZIVkRgIKENhJtklGkVHvr+vkpyaisLmsOVI0yFiFpKCY/SRB7OuMQ0zeZDvqjG6AoYE11D6Iofd4NoE98xgrEqbwJYZH5h4oz5QYNeY1RYlMGUg7n7cox+T383gWl07exJZOdc7ucF4gg3zLAQGJ3Bj+VXdgz/j1rJh+awdSrC28jB8Ts/rTe8Su2gwzu8W6+JOwQj3owGaCs7UDNtCaHDN900llkq2fg/gqybLRa+5YhewNLD6uE0jbQ8j8PUA0qp3jjNZvZ/1XZcXqQSuvo9G3yo34KEfY9dsl71U+I29v+phMFFQ4GF9v56zyscwPENA0CiCGRdt429Gj/QJ1KrXwaCEAVTej03N61xQbshAKVYSyqfDYaGKErcpfFE6QOoVuEwcpGfasiGnv5zhikFenn+/VGnoCjRm9nel5jNYzT5rYkCqtxpB9ZV1VAF6yVIFK+57UutQ4Npf/MVfELAEw+QVQw08OZJB5SXKc6yHRoklSFwDDfIPnqX7srm3GQFZa26fuy7Fi2wPg7jpFwcHAuWPeT4HHLejyvPJUhWyUH90uamdRgbdXkvqop9/+onPGcA9BKqeGCSDa/02usWGm6VqGGiAUlw1Aq/1l4lrwywQI8863lNrV8/yrNJTr+WUgK5ZNsip+ytq2i0cUTVEdhLGQasbd/M9DJY5kTM72U61AL1mKTVTb0pwDPpiX7eea7AfFTgUk0nnrIAlTM00+Knb1ml6e3u+vL48LeBay1TIgB2LcQSdlm6tGOXBkShBkuL98qTyHOupOavCDZ3EKp30pmEfANAMjLBU3bbTfSYha2KtFcHIQ1vMWqtr1V4+PDxggEg9f9n+Kk/mYJ9byHAF+dD347Von1nqiuvV726rHPoFeh7f8c8rg6i9cmloAVREwFl6U9tP0MvnqRhS7hsoW1T+gcAcihU1YTvN7oMUvQDxCTlpln3fw+1M/RnK7uXy2/MzyjwTWDOrDcy7sg8oB2WZa4GjA5CadUfnMFqmLropfQ8zVVcfwGx6JqoWIKedaZ0Z+ZDt2BpvBhjHNYIuNTtK69MlKsEixPNuPddyWmj9juAiAcXbO+4tzjBARfab3GPxNQBanXfrLy9QBkE+W3VBgmv8n+IQlqcnuNbl6ZwAvAJrA/DweYa9Xx98KTvYQ7tKZ0+LE8saqyYcRMqO5JRR25zwW9wzMGGW9NXc83DetWSfPhPuu4GRCbz4Ovnda8GBrAPZB07wKajfA6WUpSkhf/PssG5d4L1r1loErAYNRs9Hv9hkD2zBYTPqZBMcaOVZDuvQbF5/zjHCgGzWFWsbFgMVXOPjOu/rmOx9p7HwjszkbedbPrp6Z+UvuS5RZ9y/nAETBIYiaSQlhpYZDQr3iUHi2kmqkWv7PEc7bX/UDGpOdBe4pmoiD+LyPu7Ag2OKlF/L4c58q58zQUkB+Qpcy/VKfcB+pvQDWfFE37b3MsD9I0BZ51+9EjeGUN5jLd+cAVXXztX+cxM48kzNOU0ZnBJ5lCh/A1zDOirJxPMwyiH/nbKz79t33sPyjc8mw+kM8dAFnZCgH7g+l/XYrtuFFggIJZt//ClPuL7CkIKuFnN0Oyu+D+QjhoP1z+O8Y31OSkD3z+7r6+/1KRRZxuvl00u3fVpTDRt1MAj7zvST+GfudywxbsBrAyWhjw34dNyXSYJNT1nHUpFru+cZWs/tCm4Dlfy8bTf6WstJ/rcGrvls2Wde34rP/13m2jVwzZjWtfPi39v3OfscntPn+l//d//sg31hCLiYSmhQgOAaDxyBsQLF3pkBi35EBBjUDBaBwNaDqpQclIQQbZUkUvFqaIIcFe8rQBY50zZQ7B8gYCH64qS1W5uOZzA8wIjEWaUxLIeBcKvUB+wGgCvuCcMZwlSaBYSIOVUlOxurI6+9l84RrEqKd51EA4sWEjaFNysjhzIke4xAg8tBud4Dkq0TNM0KoY5x6YjKhTSV0u9hY02wcw5eBVHYf/1ZHEY5D7WGfgb/7aAXBjYU3xm11e/cYMCBNrsqIhucQuLHqLS6UqZLBoOpFDrLft7unTcGIht+21lnhobZTEzxFOA0gfEwlazsyllOxo/3HsFlgqDSc1zpmVi5GFLReH14ffZ4dsUEU7CT71hMS1lLsGHeXp9RGop71cuJucPR9jNNih6+wRsH9fqpjByBW4JJ/tOOLhiFLA8BIFvgy90de0C1I8leWGQRDcg4YIxkD9lWNcA3mHe5wTTEDDbyHBqkbR2iUlkraQdboyAzk+nM7fTcSGeJ3xEdWUanZL2YHdMXawBHf5alKtSh9RyPjw8oaeMeJHigO5jFpUCZBk2lgjFUpg0sPyA3R8CXgVox+/Yy2QQZbTwK4KV4DGMty2cX89mlZcMsxGO4nL70qQdfZCOjKG9PULH3zUN0BLi6xxZE1obe7Ag7FXWuMWCAJYK4btiIkiYP0sA+ib2m3WRPUAXcrUHMjlA/NLPYrHdlMiQR4HB3ZppB2PSvq88WCFrgGnzWBg/1HegXjZGPad1g5xBtEWOaQGrpCpwrgLmVECBTDadObD1/xwbfwG/ZN/caLb3uNUXSSNNCmQWhHGF6scBbBHYGVj/IMiPrTH39EBBwn9g7jWWE8Am6R5/sqli4rRPBdJ+MJx7BHp8DTunxsUPcwZJXlntKd1lnCnDDRMxgbgJA+/jAFEyWhRIkd3nna00IVQ+yAtkAMmlSYbHXDKTNNfme2+NRqyPoHsef+kQf1lmzjmF/MTldEbTYFtku4/OWPGxV9dJkvy+Ca2vALvWg59MQg2ax1dq5VFTrIL1UiT0DbAbXyJ6ftbI5sd5YbfHYEv9+1yH538Qu1ApEPToJgtlXJJuN4FtNYfYqOA11ZCaMLYtaFw1I6JYjKgvN4JSAgtm0fZV+3PRT8EP7V2KdOLnkL1i/daAm/eLqCSkGfJygU72f9UOACidBb/pqfTacVI4k0h7wdrBpoLvLQt+BWFLuBOxG3x8DJl59B6xk8E3CbqR8cMMJlj56CFXbrhYXMWC70sPMUFcF8C0d7PjvYWrPnf087T9H0/peNx25fX10k05Ips+RQZ8ZsnwqT6ns1VnwZ4IPjUxupWHzXquO07uqIsT3Wf8++S8ZTYKFtElLbzRPSVffKctxgglek/F3V7DQAIvLKBtwCfDVe9VsrOXQO4PcbudSPUUEwbGL/VKD54FGL9dkQtN+jKsu5jnmw9SlLjddHyzB1FPZOCkJzbPoEmf77riXKrSsD31dJgSH6UMJ1nCDABX3ZIav05hIAGR+33259/9WZBqLEntyAuxNvBhXssseQHneH4mcBovTPkVSP7dTCVO/rxM5C7NyNS/Hs2QWXD5mxLUtDwHAXdWRAazD1rep0XnXNXi07bj4xpPs6Udx1uhEbnepdiS+6/me5mmXwbe2FpL9os6hPPH/6RxtgjAF3F9JjHRNAGsBsS6l0v65n51Q02ALjJGu34+/myoe66jWdn2t0bez6nHd9iH3My7sSz9OH4B3jtiqh2Ztz6vnb135//yP/ynKQv0/LT0BCINGuLDYJmKclWMDIKXLi5ShV2CToBJYbK+VDX9W4MPtMwuuVpWT+9bMSxoxKg8FTXKW62cukSSjagJaMg7WzBU/SwDBjaYrY19/zKYrA1n75Oa2w16aMj9TrEEf/lDfnWj+bwNez5/MMWdAzY6xYV4yZCFwfrcsG+M6OAM7jBoLAxkpE8D752ag7eKbTdBREluMrSjxpHNJJ+/l5RksBf+srjXMjgFT/f7OlsE4eEiG3s8AlplIuRalQM0WAkDjssVopu/71mahhGmzNn1w02FUiWeBN8XcwFppoiM/P4d9nAmBBj25hyXEANc87SdZXNobg1+pRPoe/Uw0/t5fZ+i7oXiXZfHgg+2hARVklM0wC8sFgv2SyQK6xbYhY+rt8o6ebjUplGVy/lPBMiaaopSXLDUGFMwYNpAUjCP0wxET0Q1z8UzVpySCW+okah0yDm4hYyhZazYOQaM7/Q7gmsCVLsNRWZ/7seFsRZlP6gobfQQmVvwAWmZYxADTw04kQ88j0dmrKsG4CaTUd7FLzcjsKAAig60pO11lmOdjGtSnjdmNep8vTyaCzvUgk9pLgWAujXNpkj/nRvY+x9JJq77Ykw40J5TdFWRbAgsDix6UsO+HeoQVOtIgQOsvllybVdUyIqZgg3myol6Hfa16f0pewI7loIr6PBjZGlSyy+CAa9NP9PLBs8GglnJvhjJZuEwsJKhsx91nZUqRebocXBuMAANIvc/qO1OKpum/lcCoYUGwQdTHfgdPEiZIXs9KwMaA2cP9A3usFQj3Wr35JoDjc87govpvAPzVnL+YpiqLL2DNHqOZTugT90yGGhi+SABId6n80mefk0FdXqnSTAV0lZSCvhYblr3XDNCoN6tIUCibqXJxgLTT93S3X/t/2/6ZJQe743JUMUwx2EOtLer+LyoHRRloTA01a82gGv4bPfNYIkl9PP2rhrWW4yjorNS+I+nhHmIn2XXrZPgtSrgFHNGsrAlw7d+whQX7jqn8T35YO5jKqLYDq1JQJFXEXKvfud9cvav7D/XfmoJZKBd10ABs6ZcAQ1VAP0mDNYGY+5Y6j/qGU3trPdiLt0Brg00X2Am2L9HfPwxgr4wH+xZ7otf+1o97Jk8BuEtvuBeV7Rafjdd1iwLblAwO9oDnFozk0dUHcCKSkfAVnLjWwuC8Zu9RJSbIWFqrMHLtl/OAxXfP42Pk0oFO+CwAuNRiovwwMkdpD3Cf+h9ig2GJ7+9uoL5dMgfcejj/3naQ7R9WsIbXJLJHhiR1Dr4TpdcJmraudal2VKsQ7ImG020P3X6FD5eJHpwzgRt+l2E5rQAPy0FzlY7sEcuAgTXmV/aeS59pOL5/xSq0h/T/+UdDuYK0wB9PgpDv0CF6+2UGwvL5eghJOop+3k8a/R9kISLm/T4EsxyROvK8viYN3IWvn7rj+G/GcvuepU40O3uuPZUvfa70vq0TgvAhqWlWta/NeEe/lWDYV/F1T8+tSfAGE3TBnj4MPb/qubynBwz0vbaAP989Jc1xCr2eK8yuhVk6YHu+jwH2BnICGOcyyBPsarU15ko96euyuoPv3fpvK2n3ey/+6WdoTehZXzv3ZzmFSkz3e+qRy8/h/RpKZzJyaQ2xnmfrvj4nPv/LOfP+foI29amn0mHMIzsYX8Pz7ew4x59JnojHPAPxzvalv9Lg2kThYzc9mGFdh5a3BRQbnXpNCy7xUb+nehh+vVy4LOztleSUdb73x6Ba9lrzNfIZLe+zJpfLzf/3P//nHzUBDAobTk02rZaT1wwBNpX2Zma/Lk9AKUvsDU2ADT0ykLhmNtzAy3sxxho04erUg9Y1erKb+zmJ9WXmGhYppsWQVTBsLv7bCs5Z/5kgVC/Cchh+yMZ+D3Cpa5wZn8mZtRSmxtqRc+8jB+llAFGGhMbSLjvgGiUIZWHszW8FupbpZfBOR5D7NaDhMFt254kKf1XMWUaa7+L1sEJhsMrShUUpb6y93JNShDUp0+BaGt5kh6XCT+XYAt5lkgQ+CP44ZSB2SBjp/WC2M+OmrSr/tVJ1iRq/twKy/FHKmc6Awd7FyfQwEDPCrhigri6ZSUcOlEsms/cZ7z8MGPe5MYMOU0gVOPf6omILxYEtZwCPAYzW1NJ3D31rRTNA40wDNdPOMmkHd2SC8lzOce1JPXddx3ur06xVNWPwB9hr1TuxynDoVH9c3qrkCH3+1GtN4FordTDf+DtP+MSwhnROM6ve/UemxN29HlE618Z9wLU8GwZoUhecBWsGPMHuALg2MsT9GOp7yjnv5TKuccTzjBwN2jigDvh4INZyAbOPDTwbpPdamV1XX81ycD/fPMMGsMWEyTxjBTajr9kJuGbQybKo1Wl923vSIP6U5hruRi8XsU2dMPHaWrhoc4q5JtD2crk8PxdLcxoeU24dmJPhxnMii4KJ1hysYXDZjbGdjKlrZNsBMmcox81as7MRLF6D4V2GJ1tVTjOnpQrsAju4BgwQRChZf356Apjm9fDz8txv2q5AAExU9GDHKUs1a8bxFcqIX1i+b+QmWWlIgOkdqhl29mLDWVdfNLNVPREUQaz0tBls8GXA5ilghuXRALl6wI2cUuwFGc51jfJN2AB7enLwWA3vebKa01vNDA3XtWH4gNorNOsKrLoPAGVmrjVT7Y3gUpeF+t/uP4bkCplvnm6a4FqfdRmsHjRyAq61UQsw28A2r1PMhdlngDuW2/5FJRdr7ycZ5PNovaa8gQJsTq5Fk3OBa+wfR4AN/ec8AdYAqMp0S+gmqRkl3j7/V8C1MWVHJzp1zgx3mHIys9bIBFfPNYH3NVF0fBv1ZXISr9l78vEc/NQ63VG/NZtVwz/S76CeZTLEdjbZ6IvOU1BKDIPTQ/fy+/z87AvvYdCvPxM9tHIv7TeOPTIYG4CPgfVPwDXb8bQ5O7h2e6cqi2+AawRPlOEPtkgzf6JvVPpkrZeCzWD9TtmkzzqMNMmcwKL8fbLW7K8Ml/sTcE3H6zTAFsDqaMhAR/tF/XwruLZp5v7PQ3xx7YOHnw+4ZhvuGCvBtaSA0E9OdNMyIs3STI5jKd7ZY0EOw0e2DH31TpSNuUdeIwG2zPou7WHyYRqPO4+mCQwaWOTrdx/LTrYqYRNBdq0l5Wf1p5bzEcniXU9MIoReDv9ovXuycviszYhdP2t2Ucb/TDatsWCuefvBWW30i+y18qf5xHqerXJppkPPuufaOCZb1sXMf8ed9om/ANdSNxVJgOefwLr/9vL6fksssDHtrh0xf7cTFlcAmgTvfC2Da73L1n8C16hLVl/F3x1caHpGzzMOTP/VufLQAfq/G7gWlS9932bW4cHoXVx758hk78+xxClagLyM8Qyf+339PwPXkmx0tm9rvG5WudnS31OmXVmz2Zz9rFvH59/7v/u/t3W8+X//p//s4+X1GQ49MoHqO0ElyqDDhhB9G+ICyQSDm9IobGRLpIjvqvmseme4VMfDDXBdrUkfoo+PzuqDhYPx6MxkEf0dQ2mDyMM1tc4JrnkBximkE+am/WYq2MkZRhd7HjC4Y/nblEYOM83OnUtn6tp0wn5cHh8fxQgbplm98NKIvse4D8B4tol2Otynwu/L51VpawCUuSa8ngEq7usOrmXgncF9vX9+NkUYTmf0lEjQEIEbsp0pE3Mg0mmsz5mh0o5ng4EWPP/tEglcvEGN5Wgtzp7BDDrsdkytXJxtGMdWTp1K+cBWU6869yG8ATsswICVVjOsf2eCbA2cOYiSDco9y7O9715/Z3xmTcSI0SAOgLbqTWHqLM5plLS9Axh9qYkGLOuukpgAAciIC+dHzDUq4HE4rDS5V/P+PJN0/pJGb4djes/V1NABnNHfsc6UWF9mIxj0qGuaPVUgRJ1XTjq8XOqdduNuWUznE/e4rX6PZhxOv8JxglbnkgDejFCfoGgtteqG7GDhDPgLmW9wbdWHltHaD8uUP78YrQCVZ901PU997gDGqh9jBl0AfH4IEI/m9HX9ZGc4+PN3/fvc5zGEHkyyIjocLLL2NtnXa3fIIcsq2xw9c9IzRmtgBzmZsnQodPZVcp76y+DaJIQErrXcElyjrNXz1BmvfoQzcZHBYmTVnbVvu2adrqSO7KB1rZlvZqYAbKzWBrJVZmvjDIBJRgZpGVpPA336/XeAzzhzaqGQTO96PyR1gvX2iMFCMYjCzqzYFdD9NbygwDX0PiRjuUs7GWH0ZM0CoPB86qND28GhNWSrqQdQrWNnMl2GqT42Zbs9QMaML2XqmXDzfzBxUuEPgFvoxTifW7bYv3M20iGCAUMMUdCkUoKCYsLUmhtcE2ON5Y8ciuABB/XfxW4zc6365mHwQkwI5TRU6UlsvhxX+U9wGFHiovN76MG0Tvn0t6kXmODhz5wpH/3CbGfJhnqtZcJL7JB+NgESJYe1b8/PBV6SUdBTUs1g6wEPEXB6inoAb3bTrafNXmh8x0xmv8uJ/9sBEvpcFjuUIJrmFFIjAAAgAElEQVTZzjz/YrMJVMbPxDLNtg0uHbItsA+kuIJZ66qWuGdzdCQVNT06qx1su+wT4noFzsdkRuu5Zl65dMvDnYItnTre/iKZWJNkW/RmttBI30Lr132skjkhO8zSn8+ZawebY6AlmGs1NKLw22zPQp151NXps2XCB3Jhpl7oHzNrva4WC9tNCL4mq7MMfc4YzlP7UQbf3AKGV+rEu/hRAP0j2WKblEH5omfoiXUfvDp//d7bcDL6b+fg2lcB8slxuPKjnbnmSp11Un367as/PIE0z8IWDQZode2Z+5wKZLMMnQXRBmnyd/lsBk0WcK2FgCDPlLCF/r8CBvirTubbXnJ/RwbtXwNINqAkX83JnmVpAmTC5ycEieU9e6jxk+zv7DqASZL0pyLxoD3qyh+egIVxuJ6ZIR3YB8/n/UwOcdcdXKO54R/LxkbO8Pv03yfgHs+GnvsKuNaxzgJ2rqxL9/Vr5p713jUQ6fsHq8/44Ux8wuRrcK3ubyBT4ITtLSqtIxE4Mqp/XWGuxYL3W+wSltM86QvnQL2QhR0ka9D1j4Fri/gLj8FDdl/c0S0ZR+R2nINrxnU+O+CTZB1VYaTqext+1PF89rEDeR5H/+fV97O06AVv7f/13//HHwC5Pt442tyZeDHMwCqTM8L1G6o0hdwUdWVIghEyD8DmtJhCGs6m2QBlGuywULmR+m7nCEF19ZNBM3xOP8tym92YtDINoM0Lg+9tUzFduukysMoyP788XV6enzXxUsMUKuBWJs3KJEEas/H2yaM/f/7pUkMSxnFSFhVO/JSpZoCbQbb13pyRtRdU/b4Cdfdy8rv62fw3t3EcuWZTqKyre3xsjn8CYAiu7Ax2NvNIbQebAU2gxaxaynRHeHcwwXtBVqTK1RTs7mW+VtoOogA0ricgHLI12+ISKZeMZHmoA976BtkdLywxU/baDd7NbsL6dhZgwNF6vgZYdj/GxsYOLUqHVrAlg8YuO5ATV69pWXbfswJU2uF03xT1d2MJWDFzCmArdtlk0DrwarZklvCEsY9sUH3HQAedJJoD6IR2gj3sZJxS72+x0ACyqZyxvodASkYi3BKsbDNAq1QOwNfN5fX5adOmCsjUgLqfT33hMIFRMtW5wpOgZQCoKXWuG/F6ZqJFRr3W2EFNA2LjmeS5T0e+yqwN1ENO1MvOZ6LWmIB2gT4DXpUuqcEu6JtlZlHpKukSrHExuO7uWPKnn3cgGL2YnGzwcyCJ4AlQAWz5/SdTPm6C9fXiYCk10/Kvdfa6MzgaR9UBsJnHffUuc1G5rtgcDZ66/E1OSoLzLgvFc9nJUVBo1hrLOCtYLLtT4CvBNeHhS7JmNeZ0Rslio3Gf/pc6My5jKJnzZOMfmtTZLD81a/deG1xz4/YfPy4vYq5hDwSuDRuaQxswQOapbNYTGEw/Hx8anEBiI/ST9UoPJ6ihCY+PeBeAa+qfRkYaQaayiZAV0LUp+2Ysvr2TudgOdP1e3hbttMrZgTlNhrF60VDuCeBbB3dS4OP98lKgnXrApUOTQV6yqOhkkiEHu+lm/WJluS8SbG2Ca/GePR30KnONQw7I7FJpaE8oVIySgaoDIgNBe9bezBg54ZanieJY699O+pnDDjB2ppVPA/HpmzelEJTVeoeacGzGmiekEjQUe03lbh4KAQca7OoBOvpcOLDy38Z3vgmu0eEmsEZwjT6j9S57/7I8k9pVZV+3rHKAPwCwdybdOimKREmzKbk5d/fF9POUVlYBNEBo6YG8amK4e1AGsGTb336MekI6EEy21e7/8XmpGyzb1n97c/bdp6MsCG7dgqcGM8yOjjLSPShIe2SLlWWhBa5VKbPZ9NRBK7i26GolTfgzyojPpBlUTsTxI0p0HUoN20IHSCYfAz78sHgaRBNwjMuGr0tgjnj3Cq45oJqE2THwOoJre8N07qPCcoEHfIZGJObfTrqd+B2bM3Pyn5Rv9PJVC53qqdtgpL5xpidXIPLYtH9hkokldPY86a+nDLbMxZfSj0kZsZ8APyNAm2vv3/7klXLI/J79KN6Dsup/uwdl73H7NyFr3ZNzjRccWGQQnff6au/8PZwH6TTTV9ZYLzxf+9IC1XSivgbXdJDruj0d8ho9SQ+e4FoCi7jG9t08I6k/vB79PgF+XwPXdrk47KXOi58hQfWzUlA/7/7M39qfTz60y319tNju7Yf4vDe4NkC/1yifqaXrCri2NZbouG5Zn+2sdfmn1v2wH/GMfJZfB9d4zvkHa70E3Py53zML5felPQPXzBjdmWlf7d2BJfqFrNf10p75+i3LB5KMvdk4mydnYs9V3Pyr//avS53AELIJrspIlPkyk2ZBSbNWXsaW0xqVSenyzSm1ZPNlG0T1q5LhxUQoNKLmJEmDPmwIfwtgDSWiKq2cXiBRVrcZFjpJNJorS2nKQ60kHFBWcFF/KlBAfzEEpjxA05eDxiwVjJ0kT9Ssa9TzPjw8Imip6WxoXB7sng4IDCAF6MXnITtn7POANmYSZQolA9wUliwdyPv7mbNsIdfsYES3MlYGWlFC6AEWbS0N/lQJntgyEeSdHZh6JjvSZkmgEbQz/ltQAmABQSmfo99Vjhr3SD06kpLe+1lsDU4MLeaUAV2zN1E2U5Pknp8BPoNhqe82Y20JXIcZSOVDcAZGtPsor6UTUkcNkuC8MdZsKrRLqNwPjT6kZVD9AcFUIX0azFAF86BRu99YBR1v1YfqlU3PoSukMBYK+eq0Hx3OUa7D6BxFnX1hHDuDWddnUaU4ZrBFny0zibwufkKzC9yjqtb05em3FqN24s0yjX41DdgKAMA0VRmH1bFZ38sXrzPooGt0ybxvA5+xbzYUeRbNOtFdBIYzyPfzDyOV+0ugQ2wmsDqqZ90Dmtc3uPZe+mpANDB9tbbPAIbJuqTYrPpwgIk5Qzu45u/twaH1SWf3+2Un0+l3nc9qZ8sx2QCvDiyjBm7OMAPQCbbJZEagE3phTXZw2Md0pVGvSgNxCxOl4jyBawAyJpPlCVVtPAUaDDVV58WsoiidoVMdGXKwsIu5FuUXYM1VwFjsUg8roIyawelrEFCgPTKQWCtq8LwAxQIfHh+rlygka3RJ9BqlnpA9RnuEAuN+aGgBhxSknXVvNAYHZHTCPnYPU9oDlnBGEGzQHWwo9WqTbizmb72DV8LM6E44lWdiMAdrJLaK38mJOus8g50FOjvAxt/qV9kTSlXmr/JVlIViWAFtfzHTajooG/mTscaBBmpnUT8Dc03stg70afOElW1OpvqIqVeYSzuXEi4FhKOTIsBTDzLhkK2/rCeZgPCEUCXfItVUV5o2Nfx9sfNKP+A9ot8aGWxmLbrEV66yGEQ7uHZgreHA29E+8cA3B4CBugJi+As3lzuAbJQR6kVaK/6vDyF+VwmHWksDvpDTS37/BwIBJ2br9g8PAtZVlbCvO9kuw2CH7uznPAJbzXST1ec5WIN0XkPtGgTakb3GT09blmPDeOtuD4Zy4Dx2as4z9Y4S382o3jJ8za42C5KHhslTfpfMtVrt8fXwHCd9txLASZuAvZWOblZrJOxt472+9G0MkK16qs91lJPThk0A5M8AsPf7KBBsIM7J+6h2sY1ycDggwYBkDULZbZIexXX1npDOSJ7i2yeMnC7X3M7C9f+cgTb0iUt+B1xLICQD+Y5XtEYGyvM9k8UHv0PJvLNnWWKDTmLsLLDzt8h75vTw/Xnz25OsnWScGW35OcqZy1b7VMjvuc5cm/fJgTd/DFxb3sMZugRe6EwN0WIpsV31ZCeqzViLGGb3p87An12e89n2deszKL29797+3UV2GsBkgnjOjQGm68y1fI/93O2++Vkc0oBI6LKzz30mXwffNM9q7OH+PDu4hjULcK2PvexGPkOCaysjhBfp9GSo7EV7b+AOdKf64FsP43n30l4ltPksvwaudZwiGcYQQf37bA1/BVzj62gK+dZP72v1OOB42sLPvofewo0Sujpgetjyu1O1Gaks/uY74Nrf/c1ffbABbUsGlZH/pwW089MChCebspNizSwAm8o/2LQac7rgynbwL+ZCXZfgWjHTyAByw26Aa7e3FzRqfghwTYDKZKy8SpNN5fsomOrgazJansjioJMOHA2VwT06+c6OsleP++2cMcCS/fHz589LMdbqbw9FyOsazGH9+DgulFWuxyook6mz8rimRHbF1wGMaJv+nplunc3TDc8UVj4L3iMa6+bnl2dWlMUsGxkeVlDXlLW/T4eJrAVffyYGqv+d6MbsA6cMt7PKOgB1n5YTZ1Lr09U8H6VQ3HMwMwSkmiVZ33t+eUbPo1Z23b9BWe529SeIrXcwQOrgto9XH9r16Ps5OVF3HEsGeGSToATRX2sHtFihHg7AJvE9iXSaAIn2/H75eH2uesp+n9QRqXDn6bh+xz92EDR51YBIB9Fs4G3AFiXhYPjxDwYiqH9aMdEwQMRlbJFtNLCFclEMPVEZXmmUl6dDFs8BSE8c7eCMDB+cL/ekc9Zoe7kMsrw+DTy7vFnTbRC02hggEJNa9tjA5donWUAxEJuSL8aGe9GNzqiSb4JrLI8lSAPH0xNsxVCo58cwi2I9beBaPc5eFmrZ8zmjvhjHyD/fz7nP8LnTNvTt/XP4b034dOn8BNEEuzNQILBUxlATrR3YWa97mt5JIqVBVGHJ6SCZtcIgpV74jT3XbgVUmMki08hAzRss26wNZwCVdnNYjg3UZUCabBOB4ex76IncCrYxDbSGFBjAG+AvwVo8hoLi2r5qw8Dg2k3npRdQ+upAyA5W9TpkGbT7qgEIA8jioQMsg8Q7qufW8/OTpoa6LIv9UPg/B/pmphWYo0E7OIRjSw0Ylf5tgK3urxJTgCJOzBkQ7H5tw5ire/64u8e7QMQErEncWMbpckaBgMUHNbhGhl6xAAtcUx82AWkG2AqQculoXZeloxwCg3M0mM+imzgodZi1Da7xoFEvNaArHeJ2GSqJ9GcwIETL6joCLil78NFXW22tti49u+65hj5rCKjda406zSDbrKWDJO/vKLcEozM5xE98E1xz8YOSaQWueYANfMN6P9lPBCBCMevnlWxgmw2yKK1zphJDQ2isby+Xy8+fdwcWFr+n/YAe0DCaSMiYDeO3H/0XpWueyBCBJ/WMEgIOJASwGeg2YJ4shExiekiR9WNOz0t/0H42/Ik28hNQjRuxgYSdDOA5riQNG2Wz7yFsd8jXHkjbbkwCWC1BzJbWevQ6DxK2AA60azpTkQQYcG1YaLPfjFqY4zLAJVltRqFsSe8nkxT5x/tJVuLKQOMZHHlm8lKJZoA7tF9e/zPbyKD3WO2xuSEn/yk9q2mhtMc5lXz0RspC+9zRC2pYrJNEss6gHpuhGWfPdQZ8KCSULjs/8xmbuJQaz5ogdAAaPu5LuZ7LJbcA12drhmNor6VbWYK5rVHHufyNJya3nd/ACeZ16OsbvDjITgbtfpf4nktBM0al3Ars0Fos57n6rf0iuHbQB9t6pSy3n4QDvO74uX+Xuj90yC+Aa77/mR/5HV/TMrj/fS0uzre6Kr8nwEknQjdZKHBtX0PKq2PBsX173CssycDLdsTOwbUzHdV6XKQorOU/EnOtwTWBdrAmGwM3ZYU24yhQBuRGQ4Q+XUgeu+b5xI/YKHR+1r6C8SCJ9wziNLDmd6FvxW0cPAm9bPELA5LrIfG6LzL2t//8Lz/ouJRiKaeEDJ7ukeSgVnXrXit8Rs4CjFAz15yl4khhgyT1XBU8s98aqfsVSNTq189dHlbXz2x4ORPF/Lp/eGB/tB8/OqNuo1ovxk0eAKqFLsqFaClN8+dnfY0xVLOA+2Fk4D6B3w6w+TnqOf/0pz9dfv7pLwCuDROPE9dYZkg2SRqbURIszToIam/2EWjbA+LFiF1pHplO6AjSlAsuToTWGIZ3A9dSwXjNAIp8uKRjJsHO78eJ3ZXrGPd1fShvk/XxAWKz6CnvcImxn3VAWJU16SEIrtHprv1gI1Q2RXcWoALIAtcYtKxhAtdsVwA8pLV/BQr3PoQTGWZp+TIBBKkjBYIE17LsijAfnGuxLGdqlJqiK0i3AwC5xbPXFMFq8l7gmnuWHNmRViz+u+Rk06F4TJ8ZA5SLQtKbuWcOWadUXDgnF4FrKvPk+RczINgBzRiLfbes34hNOAyJYWZ5gmIymWjqpo+PmVK788BnXFmxeNfsGwg9Qj8E8iXANiVkMTwOvqOxba1JLQgdWd7Pz2tZ51mgnkLIsJU/ugnm0UHhOUHpn1iZ1k8ru2smhSaIdlyTtWdi3u8z5yv1yuL0uAwYDEOCw5Sj6ZnpwzFN+8VesuHTObiJKdMtGw5q/Rm5rg6WsNY9AMd6nQBeBfXNCgtmgll+fN/QQ9bLarpjR5UA+zrEBmdErAmfBQNKnECc0/2I1BB45uRb679T+QSoaoCFgcWU18+E2RzO0AmoYtNhgIDK8Rsosvx56pMSG+9vl99+K+YoEXQzfMgkrj5pKglzU3ax4tBAH07X2toAPUs82VbAGa6hElMwXsxQ06TktkMN5FWpX7E6H7r/EYE1lW9uzDWk+8DAC6baFXDtRSw2AHAAAQU+qvE/z6mTIsnakr4TYGsW1h48jL9CYNe61N7IJD+ZfGtwrRXzlI2a3bg4gvVscjBnyAOnmM4Qg2LvCVTbwDVba7IPxy47+WEfIIMIn5MdvFh9gAju28bWu3xooIf7c1L+Zx08A9bTzDW9/gRcY7/eYq6tjnGDa2Ku8XmnlNFMwBLxTsy0kz2m298zT416lnoMbCaB/hxcMvotdaMBmuxl5t/TvhjYGsaqv5N6dfk3Etga8CDkYw+GDgEqBU9A8RvANfRciz0/gGtR/mU5SJuQtrMcEaxLMzyDHRBApHvgHuyH0oJOEGTlRfIaeY+YMEql/GVZKF9fLQjQBoatLk4dPdt+6a2iVv5jg2spn2mD0u+w39tsZ7UtsS/hRMAhRrLMirn2mV3fYyODwzmZcJe1s3O//+wsllieE/0zpy9xPsfeB7Cev1oWsOJkA0VdKuyyZVyIPl0n0T7p5ZXTVA86b4sJlmmNzcqZOLP9rgjcdyANCXcNNPhqzY46eICCPVrBvdtH0m/j+b+Sgdxj/PsXwbV8noPOkO7c9VvKw5m87M987R362TWMzaDi2efbXge+szDXArhl/7V+SkpWlNfifShufxhc2/fxbN0P+xEMSttmqfvD5fZ17WfmL76RLwuMYkNr9+QUbz7EhNOHOQHy5hwYEE6QbuueF2sNvVC+diQ1d4Yf18VsfVa/2O75dwfZ3c/9//Zf/fsfmNpXfRWQ1WagV04AmCX6H52CAkxm0ew0MGyXQIUzAUUlRxjTQmtcaFDhETCq1CdZSQ5iSonWfVFieV+llQLXdN012MErLwAbjeQ4N5YIGmb1k3H5XPcxITjYGcRuls/r+7sd9G8T9BBQ3dUQg59dEmpjV8AaygwFrtkpG5CCCreNY+zeHHgCOuMI8rk6c65+I+0MyrFLp87CUZ9J5biDfXaK/XMrGAc1PYlvoTbzodux1lCHKd3K3xtIWkHRUUT7GF9+3s06+4Rj7wjwGljbDcwAbHMCPG2V4AVLM8oQmkUDYKv27PUZZZTOlPfBayDMTAKVIceaBw3NVBftKvfa2SutSmc93MOL5TnuPefogwaxAr2SJQZjmrr5ylHtnpjUDgclS+DaCyaGQmbUWHwU1ayPZc7OpmWzs9LqmeTyVzt+Lv9yOTDBAWfsBYAJgCRrTaU/obcT6MkJkRmU3jvhbJRLLwHdpamRCTrTkRC4pgmPlJMBSX2uPVyC8RYBBLNN8J0IpFkKN/2jeM0VPMhgoplDBg4icOH9Y+qsS9+UJRvQveuMBbjZWo/S6P21/Ehed3DNzsvuDNfPM/jye1lWM/hLXZJ7lIaonSQBVgCLUBJM1rJBWutDX2cH1/Isg5q+6OvJosI+NSAl7leU60AaPHEQerxaIxTAOWWX0MXdG5OJJ6HbnYCyvv5Q2WDLi4J2vqOZN5Q3yLT0JK5fensJ4qQT1Xy/3gOMRfVE5Xdpw8bOGago4azrVXCpQQNiSLt9AO/nkuQpmXEvMR8pgMfFbAKYxHNS61rXeXr6nYCvMg8O3pAMMItSSbeSObChmoUb0xGbb2J/kyMl6ukK1Ho3kuSgX9dwgm58jwuYa/U//ox+Ce6b/dHAxlNZ5wcBRZR/apgB/56fVYlo/w7vwHJRB2KlhynnZswoIG87yGmfTlgyGbmxMxfgfAXXeFX7N0dwrX1dPIZt5KoPoMuRkBkmYf2sAgSCayx7dSksy4AVaHKX7V3J6bTPcR4fjL+yDjtKHTPO7WSL+S4G1zQ9unV5Tsc1uDb3d2+0ZFo309nlGRHkPD7S7lSfz/q7dXS1MLEfW6U2mm67JHockC5ZJ8lB+MJmKOE+KoP2/jsp5Ol363pkT09Py2VSyoFA/XtvcD422wZqwDXr1QweF/3uAKZ9/PfLbZWFNnNUTA2d1wxO7Y9C6iphmYFGghQbuAbd5UkAeDVLOjNXw7Idn9L+GsHFYdbTvI1f1fap3mcB1+Tr9R6ugKcf3m1i8G76X/oldTfYIk0wxL3dEicA/1YONs1/iLU2Z3sWNxNeW2AZNp8VA2bNS64itsiSUPveZkQquohPn/9zB9fsa52SViUbDn+5vuMW736I7+hyaga9x5iB9n7dy+pjnElJr1L3AOvbWh9bj48Ad1sIB9x+3mAJe51yoma/RwAy9ht522Ev9jk8OdM+7zu4dm1TKKMD6Dg2TN2Q535Oja64sYdSX+Cze6Z9/5nfdwPdeTzF2mw7NMzQXf/Z30xgf3/ns2dZdOAXkmt57yEJVz6fe+l/H5hrBipbD602mD5C2Ij4tZ+Dt+fUbwYZXx49ixL3Zds7/Owgf5NA+gzU2m21E2z7Nf25VU5+DVyzip2YeH3vz2ROOTGuWOuW9fu5JexVfg1cG/tj+1HXhI+g+DH30XdZdJh1yv/6X/5TgWvl/BY7YnrvlCNfwS+BL5k9Byc6UHRKXEYgp0TBTi0UHerqnaZSGwmNgTFOLiTw5r5Mfqly0tF4viYEds81Mo1sVPs6LYXDlnOGA2ykpQ8cQTKCRAIu4CAPEJcTSlN4GJwUkyeYUlF6hgmKd2QtVXkhp7AxY0Zwjew1Tva0rsnJSzTY9ZlBv3XQQl7md5SmBiSjXPN4fTdudTAg9qFo8bOWwwBy4FhBkYNy/4xO7KxbivMoSr/b3JvP7qM6CscBOtfbWmU9pOsB9n4xq137tzNXfBA6sLfgi1LP4MuBo3qeyPmBE4cprDUEgOGes4Fec2suO67NTLBG82F3aWVvnJzkUqPSf3RIBvDqRryd6QCS0DzWksOa9mbtWu+I4BVMvgjmPOihAu6358vHW2XzGMzbeT3T4btRPawlkI2gs6t8zxMHyR4rgJ7lNzb6Bq4x+VPAA2QrAsP+bJT67Y7tYzn+ensvK2DGbaCBn9vfz4lvNEjz9v7Mx2UmFHod7GQxqEGeQBl+gW/oGbmCO+lAWfkbhDDzwOfGPks6PqPgmX01uOasPG1nONlyrMbgCKx3v7noTWgZTqcm93iey07gVmomW8CBCxOQeg3r+7vhbedCU2UZdN4RIFvWjnrDtsfALVhXPq/WPc2OSi+Ca9WAhuU0wDWckZCVyv2UKuR35GzLPrBk02zGSTpa3xCclx7BZEh+fwmoNbBjGJr0Bjy4hRl27WUAb9VHrbKhHmLg96IM7gxL7OoFwzv8PzFiqXZp7wxMZe+sKZms0GVAmNLynHrK96ttqmtg+rCaylubp01FSX8DSXQX6/tkU075Hs6s9sdgZ+m5uu9zrTsFiZ6D2GtkrBDshKzDr3Rvzzv11xK4JmDNJZy2+ZxyqoENB3CNgFoBa8VsI9gmZpemiZL5Fmw1POH0i7LM1mp2P1v1Rmk907onWalraQKuGh7k6EEnKhRIiRW7noKxyrmntV4E1Vj2WyWgAyDWXk//OO6tjZQst5hHZzZidAjvnWD+6LZRu9b13uays2aulV/Ifrz2I3B1Jc8FOhJpHkad5MH+gBN7ZOzNn/v76F3YSZYJPCyLtJP0+ZCc6b5OY9NCRBvQdTAJe6d2FZO0DSc+2Mw8eQGUqB/jDiakbvV6H3R3RyzewVV/5zVS7+igcZ1/UBaHrah+pQYG7N+YqVp+vqsuNsCEQRnlaAJ+JSvEZvfuTIB8DL5Lh1QpN85+BqxWBMkAcgnhp+BavaOYhh3fkEXu5+T542Cmw0ADTz5uIRhd1dKWzvwJOLEI5tX/4DPQZUm/e/bVX0XPXelKnjnLlJ9Nnwz/IeUh/eWz/mb7I1o+0vZPeeb5CyVIJlOu95MPlUCrB0ppgjt9qK3yZyFSUE8UuFafRbwWoOYOrvW7KyGTem2Gw+Q5GN+mfn9oW6D9PgMFWqYiCesVqs8fwSEmsNgz8mu0pf1c94vcQa4taYp3DwkxUJD32n3EcbzPwbbUScu/I8lxPOuWb+tVtyc5L1E+W9tdF37vXGkQ2ydr2/cKZt7X4Nq5Jabc8w9DqFVflNfCNiWBFkVEfPpOAabugNzOnFz38jpjLNfXz2yQKn+3P3/bISHJG4es/fzefycm5UTu+2qgeH/vua8X55g4yHvQR1TMdg1ci71oHaE2Qhi2F7Yln+cquGb6ezk0UELK3DfAZPCzlZkaz8thYFDPwB5Bkkp9vMgoPxRwxyDa2W8NUlAfILIXpt9PAUz1p5koGmiADKwAvXGwBfTcTHac5WwT5NjIDLAWzVKTudbMI/bjWjdbNPaYtuiyJpYAscSpez7VtCU1mq+g4vWlmlZz+t8oQfdNoNPhgQpnyu2asugm0DH63UaF95mJSAa2EPwJGGRQsJaIOZvLpuo1YXKy7clyS6O8K8xjTwj3JRlF6vdcA3ReyY5EggxpXgjMVknT0aEZR35Vcs3H2msAACAASURBVHZwHUyyPJarYvmre/MdGagijQ8mJO++gnUrSwmNWrvXmxz/ranwPJsybZqYi/sqiMXz1f0ccKOjczdIRGDEM0KtMQCrAHKxBnEJOFp1Dp9rBKqC7wEVr+2hz6oB7QXsUQBuh8C/AzPz7ZWAuIYVZACF87H9zyU/VFKSDTB8BLKgr9ZaMvjz3s18JSsSPgZAa8P3PMeLo+X+BPquA8HShXSYFLxntr6Wu4cok+1ROq8meGZQ4Kca4zByWIFt9fNLoD6f0WuZyYP6PXsxumwn+Ocyrv38ncGnbEA/hMOXBtH38v0XxzocMZ4NumF8Tz1HTHe2HOXZ240lHONuKI3izEOCm7qJujQZzwSNxNbqc1GlS6tuqmez7HVg3oC3AujKSGGyKu+BKYUx0Tqd3NZ3Ym85q8h3C5B6mWg2wyN8jjAYx8w4OdLW3bV26C2oaa0G3l5fnlUyzHPTk1JlRxfdWKA5ZJZTZg18Wi9Tn1LP+3/1fYNHJcuteG/YP6hktYJZ932UW4h7DIAk/dOMDdvJICXIbhtYM3PdbFLIn9m8xXQLcA1FvAGAZCII+rgNIxMQmEoqUCgHDwBMqgSEEmsE2IK5JZaa2Wr13vz3m0A2DTGQHJBhDKlv7eNzn73toAPcUzJ6BPocDbvCvfqGebD2zfL2GAAeJrBL6Yg1nQRhCuawLi17BtfIYuMAh1qjKHOd7I+a27v3miRha0A8wAltl9nkoxvWgGx11AvAKL3PdiH8nwdlGZvxQJrGapbhSi1HmoCA6wNYmyQBztqPtf2J/SL7TQbnCC647FYM5k4uOwqKd3L5oeSPPrX6rXWSKcBi7VXq3d1etT2IdgW5bqmrOnjyc4fTaFudfqTvZR3VsJ8mGxay/z1wbcopl2DDAaQDF3pQDZR7v3JAw8jvCjbAP47kc0o5vzP2yc8AUOJLcG3ghTmTku9aBxDFJ/nugJX7Qp2KvxcgK1d5/n16Ns8/uv20Q/LcUenFlSHaun3pl3sE2XbbfCZT9nc/e8Qd6KrPGlzb7+HrtN06oed4rSUpkBUnquA/RKwytk37o2qj+lyVhfo8Z/yCe0tPzvPtMsArfwdcq88lAzX3+Oj/UD/z5wISTwDXuUaww79JZaLOmfLr1C2Hs28Gp37Rn91YUPs6fyYXV2Vc8cvx3I7Nan2kZMiQOI6fOZPJa+/6mfzuw2H8bqttGtZw/b76su6/x462PzD+fupdyx7ucQ1c2wFPx5zXXmID10a+6Hf0mYtEDuTaycATHHDXBa6moj3lFc98+zyzZ9S7Q8/SDVzbX5HyMD896JMOg1xBeQ5Auy1bs531MR9DvtdcI88BcIZfBdf+9l/85YedZJdxAeQq4MzG0CUkAm5qYatfVQU/bNbPkb8ImFS2wiCQIFg507hHNUjtIFlZd7GfzPjJJpcJrtV9GFSw8TIyry4zUYaeDqrANfd060C7WAwr640CSAEbZ2bNmlCAFNTD0atgjM3RCexNzw8DasVWw7/RDJblBiwt4jQ4MgQpmFSCnCTqIM3XbifV2cutyWg6MGPsAzCpC3zizKGpPAJLN2ElOyEdfT9LAYIW6nb09oaOyS5wpg9TT3UynEFxmYvOqI1cOjXO9E8JKCMoAh4+2HR4ekqmAS1P3qp3jx4nfg6wC3/86EEBFTjpiod3LKcJWcv6e2HbWdHLubKZTGq6FSKAGIM0EQZGNi2dCTY1Z9CDTLbfAcECS3vqKhNgig7czbWnHBpnBQ3T63/FgHm9VK8yghSastXraSVmTUatleyWVDi5tu0oRb8OnIGeCEj5rj+evPtwz99zUAEauzQTh5tMcA3sBQ8yCJD4ASUr4aDYIKEBuKcXR/+stjAyCgLyOhgxG1WNx8tK2nm2TzNngPvP8qlq/Hx3eUR/RQNO6u8Xa+vgzsbpqRrCo3clwR2WRSqzIsave2a5VL8ad/drRIn+8g7NBuSoez6nenmF3rEDkd/dr+3/9jrnegtm7n48bf903vHfYmMu1jHANWaC1E9rY0WXffHwBjJG/Q5Ewl0OWj3XvC+jl8mkw9q6JKv1kMHbG05VFcOS7GmX+gwzAq+RbBKUaq5JAqnv3hsHjP3ePeygYCICf+Rq0l7Vma/vOEGDR8UEUTdnt94TsCBWn9ne3ksw+y5koLP9wDP7SVoOg7xj+1HP8PT0fHl+faH8et8ArjGvUHbLg1UYworBlhMP1RmqGQIFMkT5Ds5S9GGt/16mDtIQ9MRRgF6YUzh9JgfEcpJjnC5m9sV/bT05E+BQ9qhBBe4tV1Oj0GcMJZFZGlqgGkHH53p392XT58pM6nEBPq4Bmqy57BUp6gSCWB7sJMHYEPsDw4wRWU+B+9Q7SHYB1KlVh5hU7Q84Mx6GkmdRiUux/FxeZ/balMZS53MAhDJcTjLKsXYwTdO4OrMLuGamV/ghmYnOxIN8WwFrpcNZ7dDvaYe+mWvyoXhA24bnxGX+fC9F4odvb8nGd19Q7ZoCX753B9Yu+ZEmWGPhAT16JQLItC6YoDGCnShxs3+TsoDnq55xumEnk5VgsO7ugE3Xm9VwSXF7OEtikJeNXqfW176O8ildmtWJL9tQyXDcF/7kXtHUAV4EQBqS4FgjS7MmOI/y2C4LLzbpq0zyGhU6N5e6DbqRTWen51qDTpkYncT+nkSllZI8NMtaZbkqC7Xe7JW27Mk4cOlGj6+fGz322b/oj6jnWCf8qFN28AgJIZXOjg1byQLH4FiAtRIhcyb47Nf+rA3Czb6mP3kIhjshQX8etn27MLFQs2r4e7M/EU+596N8ZOagdV/pQ8ZTZUGGNNJVB4eBDcFK6eejpeP57ZWIXk2UCiQdpaedhEv55XkeJWX9uPpURwYTVlx+sFsvfLYHyxIakAjWWoI61jFeZ+jDZvZGtdCm2ztOri9eAd+uAms2gqE8eSQMUMu2uVqlzqwSwykh/cy7bynddMZK/PJ0bQK43q8NT8tyrcNzxMR+ptZGRPP7tpRl+yz2nG1b4+mkwKSulqRzx8nXXuZkTxxr+Cu21XWb0RerVFHqW2ipvSLWMPt4dMo8UK4b9FSo5yUe2F4Zif/gCuQrUub8kxVo48PR7+M/Bx9Yz4PP78RXfcUu0phqDegY64hmrmWl1O7zbAavLvWv/uVff5QDXkrIQWwFNA3WCKR6B9tF/RvEKvCAAa8gwCqVRRaLoxgJBJYIKDFAzKbMBC04BW4HuPamc1OGiaahmXlFWRKvf3PjjLz64wgcy4bZmCqlzL2b2rtJMN9FG2Q2kyfyAIy6uzw83Kt3TDEDXApr4I1lcAmwVSmo2Wo5RAAsE09RssHQGlvYjLJ2YNllTWt2Gn233ChWtSpYUzA6hl7r9y7BKmANIKmazSMIF9Dk/UCZT2XtX57jBMVoZf20waGYSFq/AqusHUM15lU5rBW8lT57AFFoaUjV/y4AFBsb4YYybqxxwbtpqqaBmVzjAdcKsLmDg1ZBI8eOj/y1Y2bDVr8Va20Mh0G1AWCSPm9HwAZoAIxZxvb7BTCUsvMemL3mzAYMeGR9ePgloP5L0/1wrwQ0Ba4VoFbgWk0LreCbzpc1mmCOJWrwJEqDj2RpeH0suwaQDeIYnK0z4LI+jxWH3KncvIAi9sQSuAYQORu6k71A5ip7cxUIZ6fkR/Qp4v4pb90MGP4MrDI1bIeOaoVM/eO9aSCmgK4f1gNunksl7nvXOkwZXSUN7i4Pjxxg4SmLNEjhk2aAebkBc60+08MXkKhgsMqJyWQeUWeUnqkJt9R9NCVs7tv7KINoxvGUkOpsyHD3YIZmoB2ttY3paqAUYnSqh+vN/izDVCIgHnBU/lsX7Kb+ehMG6W6Wzg1KcI17tjri0On43wRFCa5hr5EkIjibTnJdb5JJBeJpGvRNMSPUe1SO5WKbNG0S8hwsL5el+/hQHxL8sNMwLNiytU72iFVY4FqByZJVlklG4Ir7jk3DmRBDutnekJtX7sdNgWvV3/P58vrM0hhsixJn9U7UH5TRAnpLHgHoI1ikCqGcV4JshiO0a6hysQ74FRAlINBOigPQBAU8wMNOt8B+TokWRGgqv9hTLfmSQQctPmY+l7SFZN25fJOTPgs0IwsPDK0E1FCyShDRJaAFOGFyqMC1+m8y3w2ucR0P4FpHY2LAqjR0mLEOckdBAAxWH0CeHzlwATong4r23QCTSyJ0Du37yciks8w78vMFLJatwTRU9ZLDz/R+U5LbypVJwAXYT09ZTqztk/yvnmIqRsWQ4cQGsP29LYaKGKRqYdXgWvj7DGaa9yElS33vCggGFpKYlpfx9m9/TLlYlow51JhgnTqEGtf6XAvMQyq3fhx42mslvVzqKaChS0uyb1RHNLwGZEFJAQ5ksG0Yxil7q2oim8EtsKc2H0PJzJbR+Gzfy60jLHcGht1vjZap33WCyHl/gshMaEjtSe+k7KzMgPoO2MJ1XhfWr24lHbi0gUHi0eXg8bJLMnPkkLQzgWsdMAk4kc2kbZhZtA2uRan16PTR7fbD8OykrDgylQvWjWEDWFsZOLNby6E9GuVei5jeLhIE7dysRQNrPTTthEBgB3S50wBKNrmMhyaYPEJhKqvTq08wvO7N6Qv55Ej++zjZT4j7uierfZOFKaYzNjGP/De0aBgChE+ok6AJes25nP2hSOd7HJP7PucE89akqt/ZfuOsaa7GJLW3W8kCILp3ZHptGZefNynBgHQzysNH1s06LjK4FoC/fX3rCZrq0WsGa3wNA8jnDzngRaCV0T8vdZ/iVieGQw4M2O5gjbDrnmD+rYX6xQ/5Pevvih/Tz03/kuqS/rJUTOTHApjB0Jt4CINrSmAuSWmZnuvgZei8uGTK7wB8mn4ZIPoB4F5AUMW7anmySu+6iL4OYxYuAY73SRzg8+CkiM/nesVZoANYv2Fai/zZfcrl1b87drZPIfvQ4HvbEt6gW8U04L0JzgnQfPN//w//yUf1lKpgbskUuseaWFN0x3yw2EidDgBCXAaV9RBimNXUrgR12GdFvavALHFJosG2yDyo3BQBQDl8r9WjjChoZ/ZValmZZwIRFXi8cBKiPKAMEBGoiUnjvi/lRD8+PDa7bBEYBWV20Ay61ftWoE+qqkpW7+8RvBuQrO/UcxZwVSAjApyXavLMvj353QExxWBwH7j6XE47EquHh9YSZbRXfWw0IMKKsEAzrhcZCKDTv7LnW+1nvXtOYoWDE0qsvkNw7RXf4XTXibpo3KaMKBuOusl7lQa6V0ACLIvBUubK6+J1JWuJrDo7a12qaaDgpsCaOzIetLYMqouV4imE7Ilgphcbxs8025KhYS8KvJEBoUPJ0lCCyxrt3n6QDEYZAckiAFfJRgNRkt06HwBCxeIwcFKfu7Vz16PnKZEMyKIktAFMOjWY+NblavQjEVQKGPWzVDD++vz75a0GNHgipkEC7TvVGJ1onCk1W8+JpFgDgMoqvawJvgKHwXAUIGbgmvcSaHp7eynGGs8iwfe6F0Ez9RZqLa991JAQDEZQoFH79V69qBS8tVMVHCPLGJhLmvw1AYYyZi5PhKyxsT76M96QwbmATG0FZ4ALfq9eUtU8noM1yFgdh2qYWV2aqTJsyKkSEtAFWsc3N6T3dGVNC52y5bTIsl4JQPjX2Weg9yDKJ1LppQMdzpjfsb2ErQ8epx8LwBFTZRqJ6911H1LRCSiNDahgLFhcXWbKvTDLq75Xcn7Qb3duRs4z7j3bHUOcAwe4CvLNcKwAT3CJsu0ewOHm3L42AWmX4LGFAtlvdrLBTJZTXoBw6lEnmgjmcUIqWKRir9UW1DWr16mHffz25z+rv9n0iAOwVsxPgYYAZEtPl61Etp562yWYWDOdIwfqry8FGr2ihBuglPqooTdo2Sux5mrFyTCbkvT67Iv62RA+Svst4Mjo3OaH7Nn9PmPpQJd+vqmea6+0H20ACOwYfHDbAZ5BNudP1hX6pXsoQ+lKJWEIrhF0LmYayj9fXy/P1bYBYFPJ0e3l/eMGfdkKXHMPNpRMgjFx1q/EbPHlYFFuMTCD6ziJo82NXDzc+Y84zictHuSSmvXq6Xgug4ReZVa3e8QJYCvbWu+D3nIvlWgSG7cYgAq+yRwUI9c6UVGwAxqbjTYf+oeDU5f9MwnY+EMHrn0uuxyU/Q8Njpth5n5n1AGCedEblQxPyAXKu9WjzROe7btGKv3+YQCzlCdeW2vafRATXEsQZVgpTDbxex1sBjCxl8k5MYKKD/mMyWAnSCHgSX7f6LZ3nm3omi0sGtTRLyE/ghO6F4Zce1eSQwGFxnXLpzEw76Wje01AEXrOHDIx8cuO4rdhQ2SoFTJ6ce1reKpprGUEffBjuk+kwUWX9W3KpfdXviwUkzWUnpk7pGCvN8zQkBdCa2ffhYZ0senxjvR3ccKW/ffnDeIs4IniprOG7cveB0Ai6bKQ0W+F7RKYpCSVJy/bX3fsNs9zlkzVnnl74wxn4vgMXBtwWkARWme4fcXeM2tnokQ/NE95VZ/DLnW3P6+4jz7J5p/FuWMgT/YJmazcb/qpbAMzvuOZDK1sKor8es4MxjVrL38NHTeKjseF13RSGu+gKhvvK5/TQKlPlpPllN/0bxLsybeg/JT9YoyGdg9WW1qL7HHr92twYkda9iWKMljLatKUBsTJxBPP3ZJ4FbjKMCDsXRyU9HQPj7H90qHxKQB1xqKUXVzi0ZN3PfvRtt3n3zKj6pP1PIBa2OMYHmPWuMp8faP0b63P+N5X2FvxhPKil2c+PEfYEZr7DcnStxfwLuyUjMMY0zifyztIH38OzH6+KW1v/RIZy/RX3Q83kgUN+MmXCDOYvg11xfkzNG4SMgxfpMA1uV1t/0yQLUPBDIiBhWF9oM8QmEUqHVEPtMqMk4lRjfxVhmlQQn2r6iHRVBxZdCnaDu7LOXKfpTsownL0AexIwYIxB1DPDXndwPnl8vGm6YkGIAyCmRFw+wPAQAUhlaVewbUJ3AwczCREChcBHwZMZdTAUhNYkJ81G6XW4bff/owpocmsavQ9MpJsGE0Hd4wHd4feCiTXKfNmi9RncX0h6Q7sm9mhOmIET2LC1JUK+Crwjyw7MjuMnVlhDnPN4BodQSp4giwMM0SP1u8AlN3cXO4fH6BP2VzVTs6WDdIo5Amy1J+mQAqVJln5G1wjEMe1uNMaNnsmMr9mrmnltIiCkIKObGM0vensnBFQM8PJgaFBEvbYoGy0EyhwreSEhpznhsCzwBs7nmLr0T3S4V+o2Ka6u9+VRo7Es7OEdKYY2qh6Mh8BnGI93V2eC1x7eaZD3Hs4DjqfQ06RGtXXHvNM8qz7XeuTLOfWWQTjg+XDBpfNVPVEw3qOYn7iDCNbTceryvMM7DFmyrOogScC18wKuAHAxwBs2FhyU+BU0/3hM3qSa7CJMivdfRY9vIXBcD+HwYV+yiZSkW1oIFNlPM6yDqt3SlJs+N1s3xMgDboSVBeQ2+XnksMwFHpTwYkT2LXhki/jKVMD7DlolYNtgxL9GPoaHdULRF6CR/5HAWsoPdSZNyjudU9Hyw4dwVlN85SdACjcw0UI3hpcg00SAITXki0gS2q1eja00BG7zmy247BDrOtIDp2gq+4/TrFAO/d7kxFnSRntnfUie4nxPCOYFfDD8kz1GVW5G0tK8GLhaNf3Rlc8/f4bwAMy7QqYZk9Pg2v1/bp2gWJPz7/jDHJKaCRz5KABZJY94JACsrjs6OM62s+6p/WdnSufffeDxDKETKSjPY7/6pTYkbYDuSRMBJaXvim/tMC1ggoZO045rkE1+xgslRerLBv1q3dYqVQwslTK3aWQAAkNsL1iQAyYbbBVFZzU/0rGZ6gBS0jnxceRt84aT8yJPrMECeJ4IvkW4AMHkGCZOTTLy0BaIOm2otTL1RsrwBzbZJ8O7J2SoNTy/F8Dhy8GMcrGFLhGa+BeKwTnxoYvQXbgFjvWU8+2gGtaugGi6LiyFUQlUG/Ql5ATVplY6oEALs+MI4/2ICgTnPIvsr40DXipipiVu9e46Tn/M7F4PgVDchTg+Ank3HZIARx0ucEX27Kl/YjB4Em2olergvKzoLn9I+0x3hlAui2B/9GUPqk/fgJtQKSPeu3zu81KN0NYZd1+1y7PEYMNSUmayARvkskeYhHM+4kw4N12P1vF3rHeBv3hu4LNPW1PuB7r1uhJ+ocdbDIFttlzg1LcqwHOtrOdSi7AO+p1tStQQIwzYYKO2PQN5B2is/GjZ29Fslt6JJfqU1LXWoCOTzy3yrPTr9S/CTRN8mOAxd0PN2AZZ1x66Bj4zpmYa3PduseT/PpOmjvGi75GfDb1Js2+qZ6grYAeiSElLVtFNnhLfzWD/B1cQ99WAUJj06Ynqs+q5WAALIvSUdYMmLb9lCwaVFtAhzwIHp5xGEakpKeT6dxd7bHiQJFdFvDoBDSib1W2i+cL77yoBzOnN9XmTx0Rn0UlngF8A/Csa7YDymdAVsr/os+usJ32U5//TRu1/TkD1qS7Ypk/u+zhdwe9e/iEzkiDLlfQmdZKHS1Mq5WuPjv57gJIKgmjw/E5UNWc+NGT31kvyLB8HH/+DHFq4HvLV7Q+5JfP/IRTUPSLXdnlqa8RQuB/unzUOmn9Lj/VIUNgidRxX4tHsq9v/vW//GcfP+7cDNNNW+sOPJBw1D3Zyz3XlobhA65VlsslIRNs0IlwHwyWNcwkQ/rMKgVLFol6gbmvWj00M++awAmmgMA1BAcVSJSzUawcAnZZe81MJgGkCuyewbZ4Bbjm8qmRFztlYgxJEPgeVaLGvm8VAOQEt+7NFpNE6/P/8Pd/f3l6Yn8lK+IGBbRjZlV1FsQU3aWUQLkSgSJdmvTxcXl+fgYAacaIGQ02Gl3G0S+p0ktPaTVA5cBVjDc+MwM3lHJp/6wMXUZal+3yJAFNANd+PnTz5DayG4LtayWjgcYx1j+MyiEYK9DTQUtk65OyDGaUeq15rfOo2IEftuUMNGDZ8mRivZacID8lMiwXIsiGUrS7O56fBpVZ7kKgZ3NIoywie9gY9GtWTDZPl1PLvl8O7BCRdLbK++MyspfnJzBIe/KpWDMEED21b5hrBnyHubaCawBAkrnW4FpN+HXZJ4dl1J9ykO4LXNMkR2ZDBK4pgHaAaYcJawBggYwwg3wPdZ7daySadtrZh0wqQGRQSzC/AQ2xXAzKQndCNwl4MZ4UA07Mc4bT7xLBHl6hHo45JES6w+BFOiUA4KXTeiqm+ry9Y+JjOXTujSfADaByI14Ot5tV1Prfdj0C7sWBV58dvLINsliMBsbxOwEBnPrIXpc2Xj6vObnR8loAkGUm31lLHKDV2JzdSBqcQ18xZOTXjBNZjGZ3DFhmOekSfG6WnjsAUwfduMZM43TQlntGtrCMb3gFxegiuCbQSj1CWIk0zc+t+3EG4Ogr4JX+B3QuVp/Cctyv9oZMOCd2OIBh7A6nfJd+Lhvw+++/XZ5fn7uUuBttY+EnmDDbvMEy92V0w3+wYVVmr0CngnkPK6mnL1sMediCt7SDvO3RK2HCaJgN01tOYHhNHKzSi/cXgGv+PL+mcybgxe4em/TzXIJ9hhJPNuf3VFCWbGsoAdjGxdri9MGaTFpriO8ZXMPE8xtdjwAb9a0l2efBkdUEeXzvkZkGNNoGJHtEQRTOI+0K3lNGijCA/i91nX6Pz4OhozJtJ5jcLxY/N/gI+kSXzdb7ciIqBxqwlJbAW8mM1zTvke/VHmmAELuTfATX6AdaPuATqsT1/q5KnnkmDaI6WHS5dNruulf5ctZXTug0wBZs1fwe7+HWGazCsM75zI1OPbr4jA2yERw32O61MIiXP8/G7AmoGXTgSzmPOPqvfuRWLYdn1XNMQKHkntjzXvcsIzRI5jPZ7+jyVukP7rWAKvSj1R6e+XRiUHQQCvCQ7FfXInBtejoQdcUcm2bUll9Mhj7BNfuSBupnHyYJ6XWn7+Hk1ERcA6YZaFjBNr6qI6zj7wBQu42LgDsCvGvC4Tq4Fuy+ffJlgGsGCAHkiZF0KBfTc/qzbJY4tnoF13iuRoPNHpKBN9/zv/fzvMhqCCD3b4Ab2tAoY5Wc1M89PMd20onwtEm+tEF2nh3+tP0K68qwM78CrnF/Yq1MHohEhe3OctYkxxO3jD47nMl2HwYQ9Xsufi70kaoeol6QMhVMvUSProBr5Ze4dLbPyzaNeJER+VKr3Avw1tr6PMzZ2h5kkyq/W+rJ/d95rZSzM7/hM73s352Ba1lV5s/tMv2da3/nM+tzC0Bn89LvfF3Ms2nBldOJ8wKjm3pF+x5fvlvL+PXHOqy/wLX2Sa6gTTiX1iFt5OfJbf/2xfjymT9ZPT/r6TWCj+Q9OAfX5gbULSvq+cvg2t/+879sWlSXuGDCpZu3yZAp+KZWq7HtxVDh5+yoo7yup/tp8ICy9vVgKLcSAuhA15krONdSwmD3AFy7IysEJVHFaPtxub9/IOslSh1pcCur9XJ5e31CU2o95pSj2SihDOKNUzvfXi8/H38uEyLbARI9V/F+Nyp3kN5lpgIB/XOvid+z/v7tt98u1XdtB4VsdMdQMHNMuyglLEfcJZd4HgXBCB7Vo8rgFwcpFLOPpVJmJqAPD7JKAgdvK2gYqjDRWtKPyYwgu6jBtWeClizLGIAlhTQPY08nrPtQXZzQfhVGxgSsRblWmeQm0a3cFZxhpdC3g3253PwX715TWUkxuNwqIC22XgFG7CGXmSLTsVkGhkBEvQLLqeEgDpFMnDGTg9AOX4AtBGHrXizdqH1q0CZo2SyNY1auyutsqKGd9O7MhDnIkXOpYL/WnKU+VN4u3QLoJ1YKZZFMmALWyimnHIndUoGJNInp/Qzqfa5Y7riDpxQX6wAHb2oSrfLp7B1FHeBJuupjo6aXBCcogwmu8dknCDIDrd71n/z8U9P9obADfPF7lFzYGTfo8iOHtSwMQgL9Jsru3QAAIABJREFUJQBsgk95b+abmAXs5aRANUY689mij6KYiCxVM1i2OvcMAMXiVclUn5U4F9NzZoZvUEuYZj9ObcQmLC13Vl3v6u9Fb/tTNqwnrOG91NssjVgnBDroMZOQvSk9OCSdZTtbbHrNUm6f+QwArE+5PmQb+yyPrrUT78y1+utJ/7FUjDquASvZT5eJ0KHndTgxlCX//T88n+RyB5EUIrrHXTt30qsVeCaLo3Ri3adAZzNaAZqJ6UnAmWMOXCZafxfT0yXUXD8x93pPyh4TYHOftWKfudzIASjBkXTEagu0Mnpn2wuw2jAhlOWhTrAQfCJL6Mf9PZHoYOQ4UOqm/WkIdWueZ9logYcEaKec/rbaLPy4ubzW1NNmcspV6eB8Al4GnQSEAK51macANpTG1Dn02dWUUDDaav2KwaayUIFr+Gyx1/R79ucUWBfOcge0AKPteQyouJiwCIRar+W6iKGJMyNmUJ+LDVxrkMa2VaXN5p3U99ZJdwYz60iU/ed7sxddvf9MQgVw0P9jmwHw4ho4GD3WNrtKSQNsSVt+KAttNMeguP+ukuiynUpAOcnmNEIwGeyzAJ5BZYPORYCX7OeVrJ1xoMsdJVtuGNhuO5DA0/hnA1hcCwQMDlVvzNwf61zvuYGBGQwRwFmAE0uAE2zG9vwD9KdzPX5DS6I2hW1fhuE8iSfpR+k5A0bwKJDAGqaDVoB9kuPeGTY26GEGCX7JKhcmaDS8CD9VBJOMiNYN9HXhg34Crs2O9gLQ/+8kiNhlMe2d3xmgQwu3sNdWIGEH4Ay88bSBmcqRosOOi8TeeUDpgPt6eaPfzcFeg2vN/HCViz7JQ7GAnnxVFzEeV2v9iUArvYX3MtfTMtyloFGB4N/t10w/3mvRRAM9X/t2UQZLcfbAK8cLYzsYyCfAo51VYqP7fLtC6GOGtiGmVNWD34+i6vuYwflZmR29rTMWTq6BA/XWj139czz3O7hW78hy+hNw7QojC/5MlNCyL+48EZNVCe6y9y/OegPKh11czpV9OZ+zASOGOZv6y//eQZv5/nEf13N8/jwH+d1RkFBO1+79vStf/9R+XYoRjaV12L9NcO18j9bzcfa09JHi/Iwa/HoJzFDWJ8/euffyE3Dt7EZL3P8JaPf1Qx4/MQmYdl46OXP2Dpa5q+Ca7PDp+0cMevO//Bf/9KNLVRpYYekJR6D7YVX6pyC2mh9DORlcqxll5Rwv4JoAAU8E1bUapJHCh4JUaQoCcAUNDEzIIGLwc3e5f3hEOYxL0QAgGASoyWgvT+rFsYI5DTzAEZvyyALX3JNsgnjVvANNIfW7QQ/3WUM/NfaO8kGaoI/MBH6PQJ4NyVzHYIgJEZNVpsGg1Lfj5ww0FCKDP4JHBG485dMTS1EaWPdGkMF+SFjDu3sEd7VPKPtR0G+QDP1+Hh5YMnp3P314nquU0EwgPYO+6/e3cWxQzz3j3CfA7sxWpoH3VQbQzEdq8T0kDuMw6SvITjHT8MzqfVTXY7kaS55cplufqXfl9NMBh7j31fVs6rIJrpExBPYMDA+fwew1Mrs02dOIfUw2agAUXIBpIuljTkCbAEs9r1kqy7vLOW1AxzTvbn8nJzH6fBnQmAEVylaq3BDgGdieb2CmovmkSkcAq8vBMSspnSY3gyWeN6XhlnlPvgQgObmUpv+jPLb0hFLUdW2caTlELgtt0MUgY7OU6Oj+e3/6JwwWxORIoMYMNQAzYuB6aqTLCxxALcGAwTU8o8E1TWvTc6DBe4EuyVSsstsa4gKh4gRiGNbuAcVgeXFwfCY1LVVDkAOIttM2TpXP6ZwE3md3XBx4Vu82BnA4UGLDRJlIq/dwyOVgQX+5jDL6ddk5NhsrwSg49rAj1Q9sQH5/1noIetOMvxzAEuwq65PS9e+lq9B3c0pJB+wlCEwn1L3MbmPSpt93AngDpm5BQN2tviwqP+LZ5R747PqZOsAwi7snbQ3bAdzbcNRrDXDeq2endAtAdw0nqLJtyK160lm/P/58JLgWoB8YlgYRxFRlI/4a0vKCv13KDn2sgQKWBZ4t6Q2HuApgkXiqXmxKQBlcY+kph2yUXCDBpYa87hPTetTJKZW5yZ1rm2bAg3pK5adu4eBgCn3XVKqIaeMW1tEqDs/xLvBFaK+LiVbPjx5q3UdMvSiRHHR/sZpIesOeYx5mAHCt9D57rqFHq4YheIpzrWccHQI7QZlFP7AMaL0OVxx9rJvA8p25xgBT5VNSEj7vDi5xrhSAoScdjXJMgBNAprJQgmu1TpVk9PsRgKwpreqwiydyWSg4Lb30J+AaAgmuCkLOiDivgWv9bta1NYn+vhIw9j2bryfcSAuYpT/yiXBfDczyWf4KXMO5R582MqKzV+SyxgKSvgoEKaRMUNJ9PAmeDfULQE37I69P7CcBInuwkUBUJBn9/tT0c+L8L+ow7Y/e2wEgfhzv6GfCGW+/Z+yRIvMlGUafLVgLLNSVTRxwjeX28YQdxWxnSsG/bQcHkLhVje3ZWMKRvABH+FDdxmQxwJJULu818CwTlxZ+SPdiUwnxdBZHcZNZ1efPwyNqP4Eg4+7zjI7h/cwm9Xb1u8UycC8nlIcNuiJDqVF5zYZPm31iWejPRhUA9FLFEo7f9KFD4LnowhncddQRHszCZ3FMRVuvRvoSkz43Z+CanqN83LaTGgDlWKk+MtOAdT+XtRrINgB1co8VnNUpiwRmSmaKu4xFJ4P9nnieniTNgTzek+l8c0JSCJuy7FGdM4FoJFesfxh3TWxrcO2UpRdfXfZMJA7uRefom4G6+6Uj83PBr3Rq3u/wEvs7zQKsvwm9t+7LOaD31X32338GriHmb3/hZLOWi42v7yN7xlzL6qb5+lkP2G0Z7I+a+YkN+cbbaplaA34BgDFP4y8N2Hp2p31/PwO8jjJ8VG08M0f5Cuflj4FruqTPFH2+eTe8R5TqNrjGyQ7ulSRwTb3PbJQbPKkmwM+cHgmQqxtFqo8OSgqnTAbBF5omq9igJyFpJL1K/nC9akbbZVWDrJdBLrDnoco4i+WSzCz0hikg6eny8vIkhD8FmhLUDCAZ6XqeBVyLDKadWTA/0MB4emPU7+o53PPGSj4NAQKactIBXMhgBePJZXJWnv7bPVFa4bqMTW/QtP0KAA3aCXz0/pnyzTVhQITAs8pY1WetjIqBEwRPBjBvby+PP39i0IGZVyg5enoSC4Rud5YzUA4U1ALUKydIoGc5kCcO5jCQ1uxJ3ffh8VE9gPy745HkmhtkZJ89s+1qHQigeUorMz8G2EoOLO8dJJuGz+kLTTk3GGpWUma16Oipjw3AQWYFjgwvcgA606fTz4mJGu4BJiGZNuxBIl/XsYSUFcC8npYlCFaATjsgyiRaZtNhc8kMy77Zb2nANTK2sCYCte3YGjSx4mpjKlAyFaKntXkdUEqsLfQZcVADptrt5fJw/yBwQ63O8PnRkN4nsxPqtwDXenooQXOfRffqKiCt3rEA5gTXulF+lENznfg/voN7BZFBWb9HmXqDHNMDytNCuQ4E1+xsLCXZYcjchNvvYB94noNrsBuf+e+0ivPvdJBZlkxWh/+Yk+w1bYMpplUBX3V+CUCInq5+XyyvXgcImFlgYJh6KIaJuB+hHPB6Dic0CF5xoEizJgN8NwhWOrjWq4PhHnZSYIrkOAC2+hx0qAPR6KlnhpqHvRhgG51CsAdOuETCctvnQ8+IXlABbrYtYFF7ly0TaKWs1xnEudP/zF4stosHPjBhwlYHpRPrOwDXPLSl9IknRcZ+sN8aS6AWHelyzwDoLO4OkOrzZS+q71jpe5SAomm6nsUlUPXf7gGkwNSNmFufRp9Dix7ksntrraxDgMZyTvg8qs++dV9VgqcZBDsj6YATel/91phUYnIJTfoBcsfvDaYJRHvxtMwCmwAyqjyyBhqI0UWWFxMp7l/Yh6rPV5Q7BjX0msPYZ9IJhM3XT2e22evh2GKPDZoHu6FBk/gs2WeNoYCtZvCRAJvZffU5scbNmLYe0gOl/+J3oDxxIQA/fAdcC3kwAFfgWv2PRlC+m8DFa3EA2obo2WzjoIe+YK61PpGv2+0PPiltu66PbeTEAtkmp7cNE6hiXeGEiZ1zvIbvf61XkNZY0EwodwXk4TI50UJoZsrw7S/Q1z0H16qHMs/VbodQp98MKftM2K0ejMXyY8ii+jO7zJePF6CX/LmWJWEBtLkbcw2ggK4QMgb1YiHY5M8EgpHVE9/C8LaTaFHZ4cBs3q2vRD3LtyGcKJ2Y+23/nn97ArnL2wdEOYJ/855SjwK+Z4N9f587/CbA/2wRM+t7BFuWiDTKxlI+x19230jJh5JFIXajGk8CcexrxEX+cK6vYyCz1+3EeMt9fs6Ya5YvJLSascm4oH2atuEEH/lZEUYWubp+h/ZnJW95TlJPDLjGYBzvGT1u2xeLnq+upuU6zHnJNYa8bzoi/f1r8m55NLhW797Dka4AhPu13Kolk8yOW6BbrjCGrSP26+169ezZz+Qrf2YPfv/c2Trlmfzqut/5/ZmNJ8nFVRffQbFmn52A9LMv77n05e7T8yWD0s9o8Evm9evXS3DtCgt20XEJ3inpdXaTsz0/W8ezz9n/49lZr07dcJCCRhKt0675Zf395RonQKzPcgBrff7+7m/+Csw1H+B2Nrr+mlG+ATY/TDn+ZI38UBCpKV4AqFj6pRoJsatm2iKdBzHU0AdJmZZSgg2uTfP0ejaUGGGC2gMy/3VtB/6emvT2ViUrzw26cAG98MoiNdJIh6L6PxkEMEWYvdnUM0NBVoJr9flid5kllobBwKB7xWHSqRpDt0Jzz7QAcfp3vlgE/cJHZS/E8nIGT8FWApLOqpkR0P24am9UbuvsIRSjQCowKO7uLj9//uzyW5QaPT9dfn+qKZMaLCGnKAXUpVEug2KQR0cOeJXhTRu0ZllNyVxdr9a1gslR+gN02UmcJp3RcBvBP4dNlIGE8nAzeA9dACuEIJsbnA7wLPC1z09maWEOOrCji6rruxQUu0PWEhqJCtxrh1kGvpks6meEs6V+M7JHzeIbp42BCt9bzqb2vfaWfcfM4LKj5gbsdPr4/8jscfaaDc/f2AxawDd/P+CaAdhDQCG68wS2GgQggL7Wt5VMNzweZWcdAL2C88TStw4spCPaEJ8Y6j89VEn3sLZ6vLrZpeqxRwedA1HqDnCgVM5qh2IcYQEAbF3Xf7jfCaROlq4+5BJIGsIB13iuw2WWM1Q/B6sQ8YcC0sWBcjATAGpnuiczk45m6xD0i+J+g2Xkkdgugz6UNyqYM7hmdmexoAIQQ8k1QBM5qSqd9vTJLnXEGZsGxCuzbabYUvZpL35EEmFU4Ay2abA5egMSeKNz2UywANPm1EZpsco/DdqZJZ37T9A+gsnunzby6WcEC7KnvmnVPbpbNoSyVv2cnOVStlgDB+wFdNl4M8poe3k+mRzB/Zz0knwaXPQwApxznD/qAK+/QWGzbakflfgRGxeg1MszgTUkb4It4nIdTV6GbCyBJHVQl1IbJOUhpl5T8NnBhDfJ80OwsApmyj//wYlnr+9cA2hpDZrguw3Lu84dgUACYP03W+4hKK2fs4T2FVNCn6vXGKaIFput+q8RqG1ADme+zupcz702rfLThXNs31nn1iEre2QBHAMoSYKEQQ/rxO+Ba1y/NR09gEsdD08MrXV4qomxYvYNoDgMGU9EndI3X38czcWJvRLdJHONKpJOn5NLzThD78Oy43IKw+7KAjdL16LjJ4IeDjsBH/MTcO1soEG2P/C+Dji1O+vX//tQxhWAWTr0Pp/W3U0OdACjwMGJ4dZpnTBfHf4ZaD3Gy8/PEnkmwPP8Uc7U80IZIQdfZqdm+aqlCTIuYaKfI1tl39W6gVkqsijdJ1HIPnwcMVfNesvsf4Nr1kN95seojvydB6/0Q1xSToPc31n8CtvhALu8vDrYlkpfj9ehz4Bn1QHegbXe3wO4low5A9LSyVt0yD1h1YSQi7YUi6dicETPvpMVqGKlNw8RaGsmfWx6CtsXc4zo8sWypWTn6O2PUe34UQbUwpdJYLaDfr2Dk/AY9jEp2n42+sgnQa+D+2KuhW9Rn9/BtQYcunezkoe5TrreHozXfztR2Ez8hb3pV9e6fszZy1YhkJc+I0pSaK9bfs8YeifgWvqBvfDBsvHUYoOTfg4DYvv527VcgncVi+/gmhNg13qF9YqYRbWBrDs4eA10O9O+aX6IaYxO+AyI/L5mj5NmfRfspf3dkFTtHpHn+ul473mL1iNxLJs5dfjivyPmWsQPq15Ln4DMfcew32HHWW1cIcU1U7jtsm5ncC3l5EwF8Weh21MHbWv5bXDNl9Sz+Ezhx//nf/PXUgUxWc2BrQ2mjBMdF/eeYqBucM09geBYa1roNIenAWV/MI9ML5aMGsjagVBpDlgjFcjVKgtUYPCqYQaiCINdgb4w6h31XoEkSzAJLE1g6kPWwZwy6ywDGKNq52rAtQhO0PuNYACnbJKd4QPAgK2eswBH9jtDwFOTPPXdVnwCtMyMsmBw/5kVGmGxsVWz43KSHPypNDOzDus12ztQ9pDBif/XwlABIXra3V0eHwtcu8d7PD8/4X9PT78j2GLj6WEIYT3U1L6beiOoJ+uFCptgVDp1kB3zhNzv5/0d01dRNtWNa8dpkxtDJwasDpZsEvnVkAw3vVdfj3J8TMtlWd4HSkfxrDTR8//be8FPonQOWa0I4vzcZpfV+TCoInCt3r9Kp0HfXejtorYL+EPjm5titV3QBBnDA8Gm0JSfBmcY7HeJMsC5YmRUto3nKJ2EVmp6RbIboOrFSidTjlkV9zus8lfzmsgEG1ZQjpjnyrGXGK9ruW8GI0pJuN4MiN3zY0AjbJtKckreAEKYydABgLLRoSOsB+9vq+yQIVf+qf9K5pqVL/SBdJrByNZB7r0lZXnrTs1y3axsebZ4NxTwmVFh5gnKA7Ohb5vb4S+7/DBA34HfAkx2UIAg1OAlS84jlhFDiRlxng3Jipo4szhnPX/+b6obscbUgwTnD71JhrnGz9Uh48ng5Db+r3She5VZZ3FAg7LaXcbMhas1rAEv9Yc9+KoFAdsQOFiBY9T96NgGoJ6TE/K4j6WvULorILcDvGRipEu+MOKml94wBwkMDbPA+yz7oAA0Deh9TcVGiZ0mbuqse02L18YzQVsBkKKAXrG12yaaIagz4fWr7/725z9jnUs3s1yf16It4T5VEqdK/AoYq3vA6TWwlr37VMpsZlzZUJQ9yo6itxEGGBFYaz3czfCpm0rvFDjjpIOz1FmqShB7Stt4dtSXT0mvCfKjJ5CD1JsP9PqrroHoWymGo+9pfWhdV2wrPj+fkcMLNCMQ/dOKhVa9xWpwwcvlyQBbsbYEsIFtLttjhlpdh2Cdp2U2oWrROzLdzaBKJ9G9MPsL7YeqVLt1CgPsBfzoszvtKhKcW5lrh0fSmVJCqMvU2W+tmWsA2AxCNsdJjA6xcmBAbAfTkfY5mYRDamTrmmFallw0PkBAzMNmkHStc2jbLEhNejbZ32NTxoqDARvJigTXrOu8Qg8PPEO0mzPsYwe/WoNf8/qPS949kpyAzGsk8GJdkn5Y62p9Kf0mPy+f2Hsw8EKBazsAMIAF/e9zcC0Y4wEO3GpQixOwdaAaOIYpUl8qT1G2nZAdnUBbw6m01pZZvLdjgw6y+eId/EffNfsb54HUSfDaZTohr7y4hHZNvuc+5T0sI7nVa9DPc1wDUs6ANb+Pdbb/O+MS8T37vXex6t7WmsrdftU2/AD2K1hR8K2C3azFpfTkOvA08NeWLTPMts8lsFbvkHLcwJ3lV38vnwlQyna7f28WmOIHAFh/AFyz729wrUTPzDWvLQFf+jTWu/QBlKDcgJ9dhxzANfntPnMSsmUl6BswaeR37hgy20vAfTbDL2GjkYwdMLIVZcXVsBPzc37njjk9hA1tXGIvnZTfQV6DSmgzNOAa91Ey9AlrLeXaspPnPc9gnpv9PFz7b6+U36/14ckzrWf4u3eQfgp84Qw8In6hGOkXykJ1dZ7GYDD3WpxjyQEcXX8PrHeexznyn798+Ce2u2ln0s71mv4CuDZ+/9F++cGu7ZWZwp/t5YjwPwK4FiuXscHN//Ff/0fitLA8pwV7qAJNJU8lNQ4gA6IyKhWkIyAq8EIKHVOp0KiYNPIqcyHoNRMeO6sp4XeADoaaep75uiw3ZW8V9JjxJFM47TT8rzXYAABbTu7yMAWOI+fUUfZLy8MMxbcw1wSueaKpdonsJwJBZkFUWWJmicwYqIEG1azeDLkOehSg5oaoEViXeqRywZqHkONcRG8FX9flkotTJiNip6aiZAZoEziCGXh/f3l8rNJbvhfAtSeCayi7U/nOIkQY8T5rUc+Fnj3okXRc3925TGbL6lANOGqmkVk+LJkKcE3Outcff2v6Xj3BDCdwj6MBkVKxs1TTzrZ71qiMC3sv5dSJ03D+Q24ArmGC6zRsNysMzDpl+pBJhhL96D4zMyFSw0TkzfaUUtGMqUxmylmzQ5y5lBG3EwXnr9ZN2WvLCYxwPwfMq0AaASwCVLmTZGCA7iyGTwWeZi7yDNDEQ+H6vDT4Fz0FxKTjMAr25zKFP1kaHDA2jan7vL4T4F/PLwPQLvss4FfgjYFENL/Wu+AcS2eNsRA3EYdtnKxU0ASOBtTE2YMzM/KQWRLLFBs6M0u5O+d8prUk2T+jXtLwiAhC/EwJqM/ZYBki6eUBroVxxY4GuMa9tYPVefgFuK19R68mnPFXlJEX47SZrNFbEGdPwJFBZoNrJSWYeqnJxGgxoKRDrU33zVNSpfaqGFUeVEI7oUEmkq9mXmpwDXSmnHW+a2CcMczA6+vBJYthEPUWuin7nl1UzowJ1C5bnHWmqypmngD94ja436Por1yfbOhfQw+ki+ud/+Ef/h7fwc8eHtrGUFdymrMTOWAMF4ykMhez8PKMlMyQ9e09fMfQnaenAuamnG90cdl3MsLq+mCH9eAdTQsN+TKjsMt8LW/qXxnkzUlMRQ8oBhQle+9gruEdYpreCq4R7K7nrrJPPmPtBXuF1c/cmL/cDk4Rfb08Pb1cnoq59vJ2eepm/i5BndJPJzMAPBmYlCDFMLdO0rR8tZx5GIuH85ghpJM9B7h1Es+J5MgapcsUp3y67ZbLQn12OzEwJaA0Fep1JDYehhhoeEP3pesW81YaGggT5afBw12OCc9ZE3n6d/bveMZK97ncfs4jEysE1W5upwyq/RP/3r1nJS9U47Sn1mXJGtzBNX+m/n58tP+39sbKoMF+bn4vf78sQOjVqsDg/oz9X3QtsmhK7AUjvc9pg35bUqSTObHYwd0xuIa98PMEUFW+hV2y9g83P7KBWwyCYnsXDmVyojDsiW2W+gsvvqz2pm2fEk84q7Zz7SMMU9hHgvpWvoj6Rp6DHv1Gq9ruYN929Wy3Ipg7ASZHpo7A3R7MsaXLypbJOzaYEXFWAgCWq1zDBSBQkrf0204CyO82g0p29wxcywmeBF4mIWi9IgFewL78rO9pOfJz7+uyvJcSx/Uzx1/L9zohpKRD93ebKbA7+2RimuP+1vmbuNVloSZ4GLTj99yrsp83zs2u80gcUR9rJ7qcFN/KKk0yyVirfazU3QL4daSmUiWSrLm2CbwQ8MgqDvruB/lyiaw+2wAfhrYxgdm21v3mPgHXkNhsIDe1F/+dsd4iVydHcdcdX+nZ89OswWrbM1Nu1+fZ5fTa9a79nK0ImkJ8/jGtITGPE/D/9Fv7JO25B575U3BtBY+uvtMvAF+WR+yn9zTsE86O7O+ypt+8B/MzV1/qV7flaAP6JwIJlnjgfE8oi2FEbefiOc/kE748zc3l5u/+5j/UW8WVunqFgJidPTpJZNfs7Aw49yoVBXMN4BoBDgY4aKG7ZPiR5XbAoxHBzny7XMfILw4pGn9PLzf0BFLGHdl6BVooxRQrx0oH3qoWBgGdpmpCXHo1qJzIalFT8vp1NH2kEBjUECtBkygJ7AyTzQJTzAMEVC5h6+BmWHetllQbuE+R4qES2NTt0qXAqsRMpafJr6Jim54XNCAMRriPYgf+/8S9+5Kd2bLdtSRVqXtvbJ4GY2zCgAmC/4zBBhxcAh6A2wFzD4K3Prul0o3IMcYvM+e3VknqPoewdnRsqWqt7zJnzryMHJkZRet1qb52z80c/PzpRSBRMSLUIwr6d4ygQNKAE55SmgbQgJ6S3QB4uxxhUYINhNoYkEVyWZbfz8H3Bu8czLqvm5t4u9zI+wfA1s1Ks3a7/HkHfj4kycAu5bWbnRYbAjo5Dp6fzusLIFuHo4wc7wP7wxnflEwhiwGZ3QelWDw+lYBrlCHmrBpwTc+vdjzTv0r3j5LTiHM5eZ6yRP8vlVdVaW/ANWUYybTV82UN+RnMpGEqRkrDfFTfJfUnMuOtANYK/r2cBtu1QgG7DEg5SDU3olgKlA+O4RNrZwVR3teAItsB/jIlLir5LDlMuSdAlFimpY/ePc3kXPV/9P3ow7aZf3aavCfN0+h+LjznlI7vbN8Jrk1imJPazqkmsI2M+zj0hIoGpHA4LDszsRV94TPCuO/0IIRxVI6lWCCLORjZA5jROhxO0JQujpUaAyTg46vBNTPbvtyeqkT++Xkyv8tR9+cTmC3DbCbvDIwAFNtAME4xzC8PYTGjikEAFTwbEMv+Byytf6vfJWzFfpkFXOQ5za4NyLhYL2M8S2gt07NuVk7vn95r/TYzGVauPqBzP3aiflSgVmvFpZvQEVUia11se1KJjbp+67U0GPe5XKWfBYDBiGbdY7+3XCJTKv388ll7+dtffrt9rD6qDVTBjkxZJD3bwmZUMm1xZ2oRmtm+m8rHVkm6MyxkSdOsAzqi7YJLSL81wD1ABGepcSkFtaVXPGgE4I8ea54gavaZAaX0lVNZ6Lfbi5hrbuSK1DWpAAAgAElEQVRPH835f5eDWo59nw1a+FnOMVrSVUepd7Erq01GHN9mnaPv6xLnsBPLfuwmancFUFeXsJkmsDCiT1YrO503sQ4zObUYegWuUQIrAHFgwtu3IPM9wMbQ6+lxrvVAhZkHwi7FSjIhO4kS6aQFdtOzzyw2699ZacCv6Hd8wQU4mg2ae+bmtqkPkjLZh0fg2msB3Q4Sr5/ZgQH+oXXKOQhLtpAkAAhgfE/J1qpukH5YehT9Zv/UazfAXc7GCvTuAALklKR5p4Em5KPvJffW/yfgZuL5GQssNrr8kl3VMNbDcp+Kl2CCPqPui4x9ByXHHbfOAFyboPkahO+k11LzfmOim/tIybqnkdhI7T5YiYevAAHPtd4w9yqd+PqfkZNpOXIHfnhnTyZYy0IlNK2P+pnwk9ZtiRVYp13V0s++g8QkKLdcH8EuJaRLD13fkqEJ7U/awWq7vPcSYE8lxyvQvX4GoJLE+uznCSB8H1xLv+W8IxVWjknHN6pr9yAYp5fbFk7MN2/NWkmyy3FX+JCKk8hsf4YBV8iaXsS+5bH/CxzT85DM6bYe9yAEMSVxbp976Xm3Hdn3kMyvvm7EFPWZrjzqM3f2Lb/quX0u8EMfSf8judrPyXcOmTvUx8+CUv6SdcuANfa574G+187xd47w+aufwcv+BuDayM/PgGv31TKvrWfEbzC67yzvvkaaB3QV0t7X18C13odX7uFtWmX631l8H59HF3r8/fv3/5uAa6tNzCuyib5F9MRcmwAuy57SLBu7YZ9Mw+lTUBVgZ9KWjH/ANfpfOWZMU/NkpOtOZDQHwJvJiV0WulDRAi56Qpn6oBS45pKRetbn90/q1yVwLYANzsw2yGLWVfDy/DwTKTvjhMJNY3cowrsHzzL69b5MDZ3GoZtqfhMroAK9HcCrKX0YBzA7vHZv3aMsQewRzB3gmo0wSeoCv2oPBlQISNjZbBsMHwKDbgydcJAbxmGAR5dKhYFWE9fS3FqDKQI2uhTKDbrFAMr4ecuDg++NiqCM+X/2hCC9/p/ncAmfDxNgKOymuifDGjQdT2CJp6VdQQgpgJRDHkFdM2NW1jrAGgzOcR3NeACwnX5MgM2UwHl6nv/4IBsMMCiJMZcjAuNQckdPw+R0m70zJYiADg6OzFiBVWH2Vd2bM/FFe00pda1Br1mYJ3L+sT8XZpFkL6zQKXeLkQ5gO/2NBlQvAKtYj3awXJpd8gnAdTp5dqqf0/+uZMYAWiaJrj4ZVuIDirR+XbTslt+UZXPW6rs67++eDMjmzNUzVsne7g3mdXJQV6BU7Yv/7b08g52VSQV4i/JP2NiO47Lzk5To0oMA5sv4a/2zB6ObB1wbozbGws5YyvhSzlv/Vp+ugE+8Hzpls9322VwuZIuzvzMBHSWjFSCptD6OMtOiyewaXE7Z8TeX6262oc7tBXRP6NhJji4FazZWykJXKRn2RLYnrFXphVfANZ3QyJjunx5Q8zwTCOuzoindZw2f3z3r55V44Jq7B4t+zlRYTdcEZIqWiHOhnTwAX69T6dYCwSSvd+zPgD6AfqXfGfJCv8nVlHs7tGIfVj/NMBCrTNeDbwCYUv6pCiOzMg3cWTYLXPNUSR+PbpS+AipAgClEyDuDwoR51+xW2MYCXmStLDsCus+AijMJYORBI5mKqoELGWAg0Gx+B3Pt5eWzJ4RWn7Xqt1ast/RW4xz5embs2R6f4BpOKrqJPJ3tEKbAf3FS0IlG2Y/dn4hgbFuOgI3n2pH8O0E3zqsBNt8baGqAMZ0Q7Z2nLgZoLJ0IMNm96YQCGbRnkEsn90jwTfBy6Lc10KCtYMuEfQWf94CxAdgk2wFl37xxqwSSmD5XYbZhHxi8Q9B8sDRGzn4OXPP1rzpwB6XorNa9Wx4bdJ+WBwq4kwxzOwqfk+7rG6AU2UfmrrHFVTcaaAi7OKXokwLqTHXrIultAAxksvdyAWvdV3LZuYCYdTGAM+kypqFnH510oHR7gKHtB5HclocTGZT9Uc/YTFXuxObJ6rY9THnV8r3Zn4eBPYqpAbaTQUgSF19iB4p9nuqmm/F97Pmseusmnu26ifn3Geyd6zS+BXruLBkkEaV1yNRs2ckAreN39s38l4Bc/U6dzMHvSFC+bPCOlV55lb42soVt2ix1Ep5H3LN8zeVcLL85gGoAEtkQGPspk0Rqe/8XSHV9Xuxm+R3153vg2t6fDc7cB+kLlE0Flm1BmO0XYKd1S/zIXRK9n7fPepKl3QKmfaQH4Fp8l/1d/Lzd0w2/Bh9lYxR6v2/V63JNdycGWY3z9zps3Wj5N/TSiacruLVedD+LRTTJgdNR7m88Opvfk0sSSP2ugOivMFMf7e935f73/PIPg2tgCJG1hJXs1f0jOBbd5/y19+o94sOvAl9j4zt/iJ5Iooh7fA9c6/2+3MeqaN3jO+tqf+rxgz66zuPrTmy+5ffRbYl3BoF8DK4hY1uGG1z7f//b//BbMZMKkNIHASiktGHzGGA7+13MIzEVUz1YAq6pZ1d6qlnBvbmZKZ8gGQc0BsD9VOjB8+T+O0roOhOtPwtcY2CA+0JJXYlxVcH9l5SF7sBNijWKXYG4hiM8RyDHcUdJjbPnccZa7JShVfCk8pvUtBuoQzFN8MS1YK4pCM0BMCvIZTkIJsDYTGjaU9+yuTgg7GD+/fLyMeyGKu00M29q68mS4BAwdKLe34qx2WcByWAZGcB003tPj/t0+9a9uPx82lsNSnAmSqU5Aji/dlnBBic2SFHratajQah67toX75W3fSYPTp8hT0E180LPKobOOMgobQt9yS7lgma91fcNrBhU7HO7ShG6bIMSZO3ZsC9ZNzcrT4ltgCwDW88GczIIAtp2Z+3tmSQw9RkxoJNBDRL7M4jRetGjLn3dtD5VUnfztD83QHcPPRvMKq92nySXhXo9tA/Cz4evoDvWmcuk23Kq63MNKEq5vtNZFEtEkzi9B3UvD6NI+bfKF25ik9XPYXbCYCl9UqVutQ8wfwA8OjBfCnUC1gT0iiLJQPr+BaIJXFk96CTbb98N27Geq5ruawJxploCQocJ9O6JHnYTsJ5ZExqV+lzq/Z+fBm1YvSvo/di2LC/i0rdxcjn/CibCFOLvrAsAZTNSYQSQbeyJkpYhM4DPko8G4dIDq43BJdO8zxD6j4yuJdPBh+Sx9DoTg8OI5WxrqEKBpwWuhd2r0uhmV80aKCFDP8yLwy+HN4kfzrP0FyX7TDwOey24VegLpxHHWNM7xqJkcLIb8i99wiCMA5BLRlrrGXDNetTlZnUOKikBI6WZZ+/c1+3oxwjYBzvJV+g1svmzjh0nwwGYmUg04o/uCLMFB72VabNbqyTyU3R6eqepbNLnuX4nZnhPJpblln1nOniBU9PAOwk3+RAAIQHFu+efARRj5bSJsD6qq5tFytRpy9enzy8CWk6bIU8lzAiXLXoNBgCjT5rLHT3981Ml4ur9pP/dyL+Atfrvi8C1sg32J2YwAoA17SFG9zRbLI9DIJ4YKjYlgFiBsA2u+ZoC2DrYnfXDzypgaP5M30R8CG575xwy0EfJNBqSywou5ppBNjHX1NbDzD5ZI7kEdtR7oEFKdYccde8Uw5DuxBFpiQu4NmWiJFiHQWK2XoFr2KQBe3zmwwLV2WSITzH3k2BLIkZr8wPmWg006MBQ5VI+W3fgP/0jCdKy4AAL7KP9OOyB985+TPY5VRHSb4AiuZZ0yCvMtQ6cw+hm/cpPaKd+C0FAL+BJ6W6Y/bAhw1gHpt2sBJIxzbTsUr0vooeKVZl94CwDrpFIaN2bKH4/i9lXZkweQX9E6hoY1RExcdgJHrfHGP/Qr77PSvra7tgwrFk+ig59PWCzv88fycS6BfZQ30/g1/JwdyBfCyJJdm+ywmNwzTIQgOgn+jf1+8WD9PPOlNJ+RJiQy9bRj9PvNi8NaAODG/9A/mR69dK6RPYKtv1hsyYO6wTD0hOyLwsAPIcmsCfXRIvfBjnfyy/frGXVJY+AuvU5fH/Hmqsf8YPS3fOIzbrUkdqAmeV0Jw3ja3cp5mK0RsS2HHWlyepV24D6Kjltm7imoW7bACsNkO2BWM66FTklvXPxOff39pncfz9BPWzGCZh9DxxDpjY4wXP+6Iy+9j5X5pptwWP22qP7vnbd68+/pzv6s3+L4NrWR4+epeKyE+T5Dmi5eq89JIMt0NNCknTmHwTXFEWRjMH9+4PA2nXdh+wyeuDxHqI35rff1f8YrSzA1S5tOT3XPRapwDUy2ATyyiqyGMmBnhyJAEihttohDQi2FKqZaz5wGRg04FpnvTLkIMyVd2/TtDlDAaAWt3H2SelSm9KBcoQDljw9n317rHDzsnknB5wJVBQEOwhwkmc1uj6mHi0FHgBGj1L9xlJiOgGjjRhBYoFrxQpAEaF8N3MNRe9JqFYEu+QHJp4csBgfaPy1xtU8n2AaZp5KcgnQ9jr0AIJiXQzbq0pCa2ojPRrqmYoRV+Br9V2j55rAojiSDQimEbhBw0yfrbV5fq+16CCvD9mmsTJu/UsDsuqtFLl6fn6vZ6r/97W+3D69fFI/uAoAn94/ufxxBePSBxgimCPqDReAroDS2EcH1pGwlCyabZnDWOugUuPJfhpyiXPegciUIdTvkP1+jv5+AKHaZmYhpBSRwhw7GPcqwkQcOxmeevfSQJIcz5TqobccKDAYRBCIL4tR572Te/L60iQ9oEjANTklCbgcKHpfa108JdBgVTngAtAKeA1w24DXmgjqUtICwsy4wyERuNE9mK4g13J4Q8fXWWNKaTXIB1y7BDEMaDBLzv02AOTIbHppHCTVZ6o0r4ebHI5Nmu+nxNuAvXtEeu0nS8IuthzU1SNzG1yz7rGmxcHZ3xllDqtpyroJ6pCN1h3dKxIYJLrwwgzkPtsJ7+fG0B4MvehDssGxvgQBwT3Xe5i9YdXWabgjc7V17yMmybAMCoSBmWtLXT3Lutxk6XBwnH2Y7oC1AD4+c+7JeA2y69mRyQYIa0paSlS7/waOXIBzAm+Mr1m+6dfSNjZruQZuSAqiz8pO1PfnvuPYW7/b9orFqz54A3g76HFPqh5gkgBD/baUpHCZap1lDUUIC11DLQJYFeNL7yDn4K1KQmvaJmWoSo4lyKSs2wGBCsK0dtCsW6temGvSH2JaeshQfe7z12LtXYutYFtYt3WpYw14ke4yq44hBHsapvq0pi9bAW71u5dirqUstIaBGHxOf8oG7QyGKv5qpuPiDKHI4xME+4tTX89ZyY8TUOasAnxK5gK69N+pCMFWoaf53AJ82sHLeVXPOSYHy5wUgJipp8UeqnWo9wwLsf5fR6DBuVJSDEIgYEy8HcCmdVKYC/o3tgV/a5WlE69bvofJpiFWtM0QsPYYXNtl/5Ng8F5hP+wi0obB53Z05/x9wLUT3Lj6Efu77RNMRgLHMP7G+D7WPQa2sAjox+EY8PUBPwA09FksSUB32YckvjlHA+okAatf5Ld0PcmPfM1o4LxD/zsvupnC1l9ryq/82nxjshe+G0sbOZJOWYNQtktj0NfnDB+SJvzNqLYTF+adxSpq9QKu7Zdc7374TytSelAidgceJLbx1SYw9yOBAl4wPZ6vpW329vKj/ufui2W5nXJwbPLIo+2S45Xz2kfgt2RzZDAR7SVoNuhAifa2K/tMzNNvP+HuncK451nqah0f5D79/WvpnvTmDOVi3yf4tQ+7fatrsDulnAtUWPq6+dAXNjfAy9ZlYpte1ni/LwxU74cTJWdfUOKH2D4MwopLto+/J2vy8w0a0CLg+s4tG5zJthNht9K/9BpP0D5gsW534m7rrf2cj/1Ra6lN5vje2v0IlNrv+OizXvP74Iif+NnzB3/zJ1hrj6752rndP9/PeKyVgoFTHx3PtkHl40bTc+3R/Y/75R57QCE66k6nrYv5sZZTsfyIreN6vzlHXXF4Juxf0wsHPjXqRU/y8+sdNj7xQ/eE3qvDmX/tultn+nuvyWE/23Ti6qTZz8iD3+vN7c3/89/8B98o8ZmFdLmhm4unxCGC0P2XAhT4O3qc5XwDfl2mgbZ5ZF9Do/3yyQyUmpj41uyXCnrr2rDMyp6o3FClg1WCCNji/lYFtJhF5UXjXdTcONN1XB5G+WIUeTmPl2yAQMGANe0oxvFT5vvlJUbQ1zqnt03Wwobl3e1DykK3ANbf9yRGBfv1bM/TQJY1FbMr5TuelrdYfmEziEm3QIN6/rq/7okjkz0s1h5ssODR+uz7X365/frrr80yqu9++PCbyloLIITt9PnlxZPb3r7RZ8n01h4AitX91b/tl18yjY4prifwyHe9Hv5dGZUqU6K09Jf3v4qRWI3T/fuvHrIgtt5n3UPltKvv2pYBhhRUQF5MKQ1fKPA2pYsAlwri6I0GUKfeWAbX9Hy7J18AJj075T6UF6uUqgJiM3FKtl2W+EVAgAILrmVVc7t98xTBrffOwxyHmWxISotHUaXkKAa1S4JWGanLqgMKdD/FKTdiH+i3VteotRx2CA3EyWpm/DNOmoJpSkc2SOZnl5yHCWAQzI4d5acy0wtcMytwhyKjRJ/fJ1MTx4FMKbLtclkPVDEzYFgEfo53hzzMWhfIUANI3ki2AGS75CEsIitns10A2X0PA2zjWBpM6f1Ib46JnObOXPPOYKevV+0L/RJPFlOMivV6r7Wn/HpasRhCmbKpc5BMJWeFPS/9hhA2EAbYExCVJ1amuvZvAdTtXGd9xtin1CXlQPXzaTXgtQSguWO6JqhEhgSmZnK19KRGQ07fqvp97dvVgNoZBSCBSZXgKf7GABsL5EyfG0BcGKGfXwJ8RUZbj2X4zJZdlUknON29RWECqIQ8fS33fWzbANcyda9Tid4JmGtq1v/ycvvtw4fb+/e/eLqo+g0WaFbDIEqPOeCXPf1cAL372AHKibFWKFKmt9bf6zOypWIoPgmA+ZTee7COzT7zuYKdYyaaGWkEIQ2uAdUnuGv7nHJYD3wmcBmWjmQDdmQBRgH46730PmoJUWuSPmtrEqaBNb+r+q99vannWpWHqsyVnm3pgdXMrwBuwhdzBqKJmsHZZyayapw83WZF/geomsmyZDrMak5xzQJV+nyIHjEBhS+9WV32g3roTQe6YZ8ltm4mH2W0KfFVTzrK78gs+4Ua0JDu0LuZlWlgN2eY52ngPOAZCYqYOL9D2NpaR1jzr4Nr1hMw1or9D0t97MK15xqqp/oXjk4ZvVh/e3qaAGEHbAY4mKju4JmWFSdDapKx6BkA7GZoRlH2fmV9LnHGXaBhECzPy9oREOgXYbrb8542ERsUiPzZzmStxEAYe+8d9h8Cw76v7H6m9GqKKyz/AB1MPI8eL+Z2fVcVLBFVJ77dOiL8uVXi7cQ4/thMLw+7KDLcQGGDa0x0xh9aYNdatTNIpw8i/tWZ3OWzRzB5MEfHRn/vbwN0/tzn7Xt6+JrkPC1WRp5mUAe+kMvLJ3m8n32zyn7uCR58ajHYr37IESvZGOuswMTtBCzAbSdJZ68AGPb+jJ5bANuSyfns+MCP3g8ywfgcTmTDLtw/v8Z2m/Xl9xhZ4V71HICG8r/SB1Z7uIaXoJvRXWBbd4BHRHeDazDrnMuK36wk2SulxBfgSHFz9KXXekra9PwA7Gt4wZUVBeC49SKf2TKw98DMyvNctV7JXu51sficmvCQ5aWXeh3W5x9+NvGDnhv9GXnee7if64+eE/n9IcLsa+y11HoryT/T26nE237m+QwDSV2xid1jr2U5fX1pO3HI+OXl9tlTK5TL2hz73dUwjhv283IGHq1p70v0gz7T8cEfXe0BzSa29886KdfA9eN7nKSH7z+HbeEG5GBL34O6j2RTr/x//9f/fjpSOfizcnYJDwBA3CtP+4TZox18oOBX4IKT7ZubFWBGCKcmwW6z1t6qJPB9BX1PbkB+3Sgdzh4ckL4gZMAnt6Xv7e8D0hGQosAMQJ0bt0uTDgNt/u+RNYOxAtsBwSawLoNowGl6lQ2AcZaFKuCv6UzdjymgQJhEmniZ0oFaQiY0VuBS96jDrvsGWGPTAX8s5DT8p5TRkl/rUqy1CsgAzOp7FZx/+PDh9vHDB4MiFVSpB5AVy6YSF3tOZVAqrTI7sIKg617I4FBqcRnjzdq4vNGAQDHWVC6apukAnABeG1zDQZQFXKCpAzc33VeD+yeXCQJwdpmWzcMwbEL5ds+RHIruvxXZOaal2EGCwSQWRkAAOVL5zyHXvhdBRw7WOvtXIwJ4Y4ZYDG6XLsMijcOdcgBN9NE1p/eEp/xUmUeJxTg12q8qM6tAPyj8Lr3CUYBF50E4K9BjWAEA4io5kIwf4JqnthIcDeg4vQ/32dpGsapd6Wdnh2LYaAIVngpYeBcQ4XNEwtkkfxaWzNWhc8/AOkcC+pmitJiLXQac3o+Sr+en9FMCYIdhFrr8zCsw2BZ2Rgfp33YgeD4T720AmqEra9T3JTNpgLKYp1XKbeAdWUFHUKaIqIlOn16VC6PraVAyYpfJqu6/lWEfy5k5nI0E1IDnPqOwN33NK4iHjrBcTVlQM2ZLZwWEETOFQwFr9lbAfw3VmSnRA0bEqWvqqp+W6+3AVmsWYOVNAobR7W/9YDCzYtwFgOZsy95kMQDXapou1zDoFOZuysc1rIFky7un1re2XcPkdPmeLw4AUOBSlXRW4sGTe5OsKVZbyuh9ps1gMrhmwK32v9honzUoRihSGmh/u728uEy0fqeprm/f3j6rjNQ2TH1PU37P+fY7vL09BWCDleUEXcYhdJIhyaWUhtqRsy5077XIr7TYAPv0oKR8FaadgDUGFRToRu81wDW9p3uu1bTQ+r3Z1e4vB9N6T1NDxDpAaMJM10z46bIvtr/2nupZEibf81vov+mNtJnOf5aTOR1XFlSX90f2GlwDIOuSOl+6ADSV86rvlUtD3c8q4JpncDTXqoMUgsBqWxB5w1Hn9BK0cfblgDf7t1oQTCoYBtsuwfbfa71Kll5hrmlI1j24ttmNzY5bA7P6mVZwtsG1ra+8v/RRDWgZub8Gg7JnYUpzjp2EO9mWHZhg8xPwA65eA9Z9nz0hfn5eQkMQNqW/pgcjhNqA2GbrGZrha88ugS0oqr+OzE2g5+E46ZlJaWYmZmBTruBas+Az2d3ngx6w9tFJTmv9aL2Rsk+X6gVQycmw/M2OtY/ewdAFdCNpkr6adoNfD+rxIRlKsmXjR3+f1frRJx1zmCWbqferlJLnw2ZKfmTLYK+h989gb8cr/QTLD5aKOV/9/kFzSfyuDrgXy4k11PTz/Ony6AtZYTMhdf+VBOC7PwOuLfVhm7fAr+0/WI2GMbocGa1pMyHPdeN88jwkoK6ygu0sGyi/8HeCazxb//8DcO2cvolfnTfegr+AJHQvQJrfJ+SKBa7dbfaK4a86sB2X3t94qhd5Gt26J7reyyeyeeg2wMOrLuKeOSOvARgP5T367/eAa9fr3OnGPM/+ecVH+vdr5ylrSzKcMlv6+bWeXQAX8gWx5u65umfpAqv/MLg2bRW2nO9403ZpFG6f08TwffYjl/1dgHH29XeAa8Scr4jEUmtUG25C1QN11mdmOcyvqOdjvX8ArnU80b1isalOyr/5v/6rfyy0qwGmKCWBa7HN6mnDf0H01UC9D+YO8tNzZQWuMgp6QbIwvrY3zuVjBLoVzLpf21v3fEmZS61FBQo1mU6BbY0Hp1Slm+sZLME13A6LG/iHBUNj7K/fxN5wcM+zrYA7IMlWHtbP5xQoNw2fKaEIKpmmzVDzIIOZjrkbrGNAXTJmg9vGN8FFOagqByXjm2CLAJqMRTPv8vB9oMOm25nZMhAGnJ4znMG92Oo9YaOJrWeL4L5rAdfqOwSwHqpgEFEBM02ROWg4bQ/KNzcrCCcQJ4cy3nomBkEQ0JVUFSiII2R2UIZwxLA6yDOo5pJZG8YTXAPcWmZaQUZkm74KfShzkMJGaGcjTlCJe71TybEC4pKx9NkzQAq4lvArLM1Olm4nYP39quyCIfZZUgatJ+allKl7+wBS0EMtYHdPTQIEMquS8ihP29v9jPz3nqgXAK57Lam7D2DXAEHItwDp/AfDBaOCk+My8pNBsPWhnaeAlbuX4lsD9IBrxdAyQydl2QluZCRSWri09eqd4Ub9BfQDro3inf4nDPeo9yg5pER+DMQEaa2MLSy3L1+L9TQZff04wMHZBNe/2Y5ZPnmAAFNeNs3BGcLRDu2F3anABfZZdPu1bFNrrQRI2CNyKlN2cLvdXj679+EArLux6tgGdGy9x2asCSC4eCisFYGidEIPeRjmrkuLfb5UVlQgeHphkiTgWgQLsG988uyi1zIUEFTyQih3sANgxV0HMARYq+dH94hBHAD0BNcMZBe4BgAlvcX06Aziqef3GbG+kk7NVGaXV85zO1k1vWTKJrq08/P0PK1ejJ/qZ2YwNlMu58K2I2BLQCed90zZLIZXgWsafqC+qjV0582tIMRPXYpa4LWfpcG12puU4kv39rRsyutdStq91ui116Xjxga0Rwe4NmwsM9TMRnPZvgcZqDRUpfOASOvf9FwTc62mhbo80uTHAGuAAe00kqxJIgFwBG8jE9R1SDcastbQuRkm0442wzeXzljJy5IhAF+SRQN7hTWViZ6yA+1TZfDCBVgrba81Salr/z239Z7nOksXRV1Z/+R/R8lSTi8BXvtLYeLMmfIalpzA6usWAEkIer9LJ34fXNtl49aL41vCUoHsumOfHRy9Bq5JP12YazrTa+jBtvc7SWH5MYul92qV3dHK4x4MsK/Xmp6gk+AbC7AYbV6jMAjjm+njBHwEbSkZE4CafqOAZ0cQmQQNIYj1ZuT5GBjViL7tAqwGjzs/JifjyxUoT4kydoyerbCA5VczjKeDugEKgZ2/D67Nbu9ASUvyk+Ca4prosu1z/OjvvwdY41oAa7YZMCHdukTeZ8cl9uPFfZEAACAASURBVDkAJv37x1H9FcTo3o4/A6yhQ3q6vW1rQ1EbOHvU43gl8fqM7HLPpaPs3xs83UDDZtN0DJcWJCcktnRo2Fj8xCWi6/AkYc7eth/dx2WDzakyuIB3JBWcRHLVUukJ2uTsUlLeXbpE7Xm8iOhoYme2sf2dXp+96OWrRiIuU6WnR/q10HwDDlOafpVhYqyH4NJVvC5A3Hm+NnDx+Az256+A54oL97qhJ/YZeHQGr8+O/vvd4Fp/Iafrgu5cATdXkfwAqY7Nr9gI0NS2xN9T7Bz5t4xQAWj53T4zn9+gP/tnNj9Ta4epuNerga/4+/p8Hn+/x/4ce9Asz5V4ucpsf3b5Is2k+klwDZ/byxP78x3FS5xlMPLxB3fc9joSyvnaWZtTjq/tSfT+e4jiAZLebm/+z//yH/czDRgVCqDsaj20SysJuOtFKoDVYmZyJOWiWpIMHlCAQP+jGAsHVT74FpwESsWcSkN0Dwd4o6Ci+n1Vf60yLM/v39/+9Kc/6/rlKNTvEL4Kpgv0eXn50MATABEbcDpMXsQqNQS04WDD/DLyPwcNlFoOA1MgVWZ1MmAAEQhGYRWo7Kr61ARcA3SDYVfX1bNUMFRDGQJwOCAy54igC1BCGxynicaiDUoQzKCnm+5Nw/fp3VRrrnLRVYbHRE4AzpoUKoBI4FoCqWYRmtEGQw9wzawmQwE7E7b3xg4GATy9AsguToNhZUHTJ4gyQjHxnlP+pdLhAJ8pwVKw12w1szgA11wWarCT98HpJOBF5t8+OaA0k8GW0kCIgYFmswTAq+uW3LJP9Q2vXYGPG1wLW1TlEdmXBUYKdLw4JDglOOqc2wFii3niMkiDlgAc9EijKbDdQZ/JAYHk5MYZVsAVP0XwOD0Ow3pxI/HK1BtEVDB4q15rAdcAyAIGczYaXFvTz3z+ANXSf2hNdER1oiw/f3a5HP+hb9Q7sPZcJcDDnGxw71qqkMbK1iW+nq6Vku+9LyhnBclxNigZEnMta+5rpfxmBWrIQ9m1TzrjLiuMlunvaD8UOFu+duCq/WnKdthmnQBxY+5h+/na+s6lrEAyudZPzxEmBsmPBr3jEOwkhYCet29uv338cPv4KbKuIJnBIwPSjm0hgEhT78gefX+ugYF1rpusuxG2y+Lrc2Lb5j+A/yq5ruEC9XuGaPS+L7ZsHV2yvFmh2J9KtiBTYTTvaO6StRV47ou1Xpf86Cy4LJnkg5hr1fogZZJdXhjdh00xA9lDZ+r70v8d8MMjH4dZ+KgAKPfRkk5LgkN7XD0qa3iB7GXAtQTBYqOJeUbj/0wJ7Wmbvmax4V4C2hV4JaCmwDX9rPR+DUQ6wTUBnwE/ndhwr7xhFEdHiFFs8K3lNm0i3NT/LIdhO5ggKGANtll6qDLEQCWtAtg81ED/pUytGFwqDQ0Ap+vtpMIDb80/ujjUTZUaBw1WhXRmMfxKJqXfZgo5chFHKi0cMkExrATY4iT1NmCD3j4caM761tsC2VLaz+TUTGys9dB70xc1vgLONucPsiBMvp8H107A2kBM8J/0l4JFbGZs2dhaK5Kku/TVZ2oD835OygTDuOrrD870yO3ePdeugSL7VHsEYHbtA9m2jKRtkrT1/O2fXIIREgnSneuP7hHGK37o/n2DD1gKJT9dslnTdNs2RjwlaxfWrnoqJiB8yFwLjjbgWlj40r3WQfXHCcMkyMNcq+9Ynl1KyjswnZEm48Hv2u/yYCn7ndOHjUEfYC8kFADaLMtXfyCTOO5/DoDys+DaI2H5iZ/5rD+O8F4Lwsd3mzXb9nPHVfycVh3ji3w/wO/ExLU13SvvpJguciIZfwVAILimV5r9Rie2tx0/eqnh2z4ADpCZ1jnrs847vB5A97O0bmYfZtI0e7D9J5YA+eW57Xf7GvbDaB9k/9++pm27kvQXVl+/SzNEvUf9OeT3Yf8/P9VuNeqE4LKDxKU9gHAY+vtcSL4GGr3bcccSU7nV6/EaI+sBwDayvQG2udXWrQBMrA+JkL33sLG1BqlA+x4IdH0pCEc/Da5JtqalCHH+PrMbSOJ++GX9Lg/Pk9ek4901xMXXpG93BmrAMmSvGeaYa+/y4d5nmGupgni0n6wle2H7QAXAuVd7v0aZ5m9dVoyttVz3dZf+c3TJg9/L2KPlapJXfkmvwb3G1+ezDn24+Jd2C4/lc3/zuPZB8b0HLEf/TayKzCgk/j/+i3/vWyubtZICaHAjE7jB9LkH1xzMNMJM1r0mSGa8L1MTpZAImMIwonRAoEd9PtMb6UFThlmDDt6/v/3yy69SdHWvcvhpMl/X1RTIL58UvOCks/AOmNMLJk6AgJdqQi7gY5qYa6pnJjPhTNuRiqNXwJ+AJL+3ejsli4HD3Asfhh0TKulr5OdKIJTrENwKmPliloEAtjAxqn9IrefTDp4VmLH2RrImgJ+D64x52Dod7HuyXYECLr10qSh7CbhGqZgmgKp0aQCBzdjrd8t4dTEcCChWYKvGouk7RfCOk6FgovqC+YsGfbqMIIGg1sWgrPGtQZDl9Idqj8Gk91b9f/3pslAo+Qo4J+hHWdAjrZ7x+Zf3ug+TOkcZ+8DqvJTcBVwr9kkFtA0oBlyraxa4ZmcZ1MqyoN4jcWROI38qr/pdO8DHVMrVtHz1GeuR3OqHQhlCpoTSEyCMxgP0TBm4p8jVM1TgkwEiej/3UlFJWMAggelhrtV0YDegnv3BWTP4EHA3a+czQyVL1vSS9dyKvMA1QE2Pax8ww/rrNB6AzgZE/Ic+ZPYxrKHrdzhOyA5y2AaxP2m2C7rEPde2Ip7gsAHm3ORznfEC10hpBqQxA9DMT0C26bNidgNGqJkSKVs2Ppbx9dGzPicG7ceZN4jS529lae3E5x14F+Gne0pcuBdv3tw+fProibGZGHwF13byYBvJDhjD7ATQa3uMU+/mn26kL13p3ogAtAI/syh17gpgqwUqnbZL5FtW4jgaXGPfv3rarSa+2i1o3X8wc2BcW1bqGXTrADwEQ5ZF/+fgxNnwt2+mR0T3igAoTU9G5Gn6poTRErk1yL16wqQvpKa8wbxKxlRFlRoAU0kqTwVnSptBuPQfEyvta/puGTyr8/5Zzu2324uYb/7P0yVr0iYDEFx6XBDNnDGzrqRrk3yiPNTltQZZzFindDQ9GMmmht1reUgQkHNHIOuhBX6PMpMOwqynGzgTgGZwTaWiYfcBuGl6qEUq8vWgt03OkG1XQ1yJb4M05Lnxp5R5Drgm8O/KejyC1riiQQ5JQLYtXz0NOUMDoGd5FgMV4FHrIXlh8MM37anLac1kc2l3ms8v1g76uJkkzaif/pH1LLssdAOP0qMZ+ASvYoNrwx4uWYHhXM97z1xrRn78gWuw0wkv6b4B1b7XNmuDa4gYat3JJvsfTo4a8AbMw4kmoYNvgb8mMGoxZ7bd0xmBioId0sThGXp1gDG5zgBstpNX5trACbFkka8BFXxuO1mzWHBjVKgqJQnu4Pzw+WAs6UxegtL4dk68uGKF0u0GFgL4l10o0NkJ3eV3btZazl0zIFJmfQeuNeh9sg3QHbaJWJYf/3+DDt8BJq5X+T649vie9EnagKR89U6ozhCtkjX1bQyrjDV5BNwdgIadBQ9R+vGr20dIzLHBteM+q/pk/xzfWz4q/seDShXpyMt03MPuoxsj+3mFYX7lw9xb+7uSHvFYp8VLo8HW7QOGWVfYh5/F2WWh06h/km70xvsRuGbbP0E99+2NwNYtW4Da2ODaq8y1xHTSw6u1y8jPT7DWQhS4A1VeGQIA+0/3QBZRnA/YlFdZ5N/0wtv73nEz9QNpUbP3eYvw9Znrc+4DPOXkj84H69PrtMB6yy3kDt/tam/qZ1dW2SG/xznz/utc/Q5wbYPUfbkHe+I9cOzp6+ut7k76BsAaXFuf3HFLn1+u0saFnn2/D1z7HsB77ucJwgGuHTrmgqQ9AtfuZPk78tmveEXoNrimc+pFwDYcexJ53Wrrzf/+L/7db61olnKxA2DHibJQM64+i81WTDEOF1k6ggIDUe5BJLCheoJV6dDnT8Nkk3eQ5vZpPu3yP2fF6gWKpSSlIRZJ9VByE26xBIJoV3Bv8GlKTbr8ZAWhJdwKlGEHRekZDJsgU0Gy+tTYuRpncdhJpeigAgu0U/N+GtefSK4YUAVSiOlDU/9paKz33OBaiP4AazQ8JTDXGqhcKMyZNa6ZA4HzhHNIr6Rydq7vVetZDI/qtcba1D56gIIBRO1vBTF6fvdU68l8BzNjjbmOYdV8SgEFw6ZRCZWyuwaVRhmkDEbvll4hKa9yQGlnrIBaKbaVAUf5DTAYwGP1ROGAKuhLuaCBp2EZKVhOdsZgrUs8fv3zn25v3k2pMiwxepl1qS5N9MVkqdIsxnCnCXSz5MxElIMc5koFn3rGdigmyLuqyj7rK2MG0NJr0AzJYa51+RSALODaYiCiQOwUh9kXRkg9GiyXCrjNAqmG/gbK6h2sN77dCqKh7McZmsViZKJjQOvaj4hMSuqSDVjsy6sS/Pq19ImHUzR7FGZIdKHhZv/ZYF605JFpRoYMECxQDMZn2HkKCrvvXurr85lTqfvO7RgcE2gr2P90+/rts/e/dTdBZnr1BWhz5pSyHl3V0gNAplKk9HrzTRuYVpCTrwDM9L7CalzP6f33A7VJSLbW773MYTGIq0dX9e4LuFYgcf1BHmHqshboPEDprWV924CcLRCAay6HVIBO9liDDVYiaNEsWyd34A4zys8vHCMHyeC2S8Y3uAaY2hMv8+oA3OqRmXKmrcdhANf/j9NPI/eFydT9pQJWv7sGYQw8WaambMXnOzYkGci9r2aAwPIwYFRDLQpcM9vbjF2CDCWqPlfZZ7oAipkWdlpN0gzbSyBUAWxhPdVAg2KzVcmpwTWX+xnEtC5/Xqw02y7rAX8OAC5l4p0UWxDNjjC6rCb+AU350yNOZZ3S3W/STy0A2+f8v4C4Yq4V2Ga2Xr1bvZdBpoCWK1vcIEpT/leD/xigxGbtzvocBrym5LKuvxzeaIboBwuVE8mUSF11lmUE/QLYxAG1TEzgCLjmd5phBdLdDC4IwDafDUu5S8fneVDO6n+37mW1kvPXgWSrG51NTVxeelhJW5X9nyxWg211JmulJtlpPUEiZjNeL75Wzib9JseeLH21/vr8NMlHqx0LmIEY9H/6FqUNBuAausz+4gzdOXq4Lj12DOmBlbzVKMy1DVosXYPGx476zbNO8ZcDz1qvreCS25AgA0xA1tpG8v7YAsWYZr4zsbiutZlrBtdYN3s0ahkSf6An5AYwc+AbnRR9UolzA0cn6OHjEr1Hg3KjikkuRI8f7e1eA9fOstB7idhGzb81C+v6yfvPSXa6F+FAnI+l7vzpsNFG3gHcHDTOmdfeB9z3upCDXs/UvsQKZ/Enfye4dq/7cq6TvOMM7P8HNCMWBJi/ghMbhNP6rWUBRG657WSGDfY1UH8ErI2eBCSOrPigH0yz/Z7cs0EwGOPRD/wcUL10lvycB8w1GLZXcK11TXTnFY+6B9dWU84rANA2Y9qc1PsAlOj/D7uTlhI5s1qnXOM61KD39bHIrwXNX7/TzA8g7Qrg7NPwGoDWsnTxUUc+RnoA15TIClr6PXCtAaefANe2nLd+eHDIz/uxeAbF9/sbJ0kmKIfAzzP9NB+BRMf1d1+3H4BryJ3twKwP/+612P73Nh45O+OjnD7plmvO9GjDn4H1kaNhou1hBY/2u9/pcvnXwTXt4kPVfPedC7gGLoWf8Pgeo8ve/G//+T/isyp748QYXPN/UvBiUPm/MrgnuHZO4QOg2owugTUFNsAKU3+G6s3EJKj0MQodUk5KUcafnsRWe34q5tDK6FjSlVFUycunFzlrT1W+dzDC7Cx1T7GAYCxMZxwZFLDAtRHiXd5lZe1AylZ9vyeHx43WPW5cYFJAigaGOjNlcK3Lr3Cu3rkciEyo1jTMNTM2CqXOJLU1+GFLTZcqVoBH4HKZamc24C9aY/YGYK0CMZ6Xe1kWtsE/D1gr9cTI5cibMTdswjkQp1LEAMs4UE8qJp7LPuvaBigDrjGVkqbP9NKjCeYanECWv9YZw7gNkBRdWH8G1wzmaW++fbv9+e/8nVuVhoq9UazFAKUDHBAAw8iyPB9lPV1CYdaGK6TiQNG7JAqMNbqWGeB4sEZm8lghN+BHo9wlV76PJ3m5hMrlR7WflpMMoFgUeJfhfdE7w5VTSZhAHjPXFKRqao4HaZhFVMCaS74USK1adAAbrXeXKScA68DSAZSCrw5yHunDrwHWBjTXe8TrFPy0nBH0GedaaxKWJQyRAd/93Z2dgkWmQG8FQbBVZbBWGazDTgfLbVRtyRQ8FnNNGWvpPDuO/f03sHiYWlf64KuAjH1OlPuQs2jG1pFN07mjZHrKK81wGtnmueWYPCqT3mW0eX6yavXdL0JKirlZLCWDnTgfc72JgOo71cNL903/tb277FnLjVh3wduZJAtbNCM6DLBFpuK0NrBNsHwM1iAA7XxUWFcGLXk/6Y3b2u9lmOv5KjEhfKyGr+yBFwF5/X321mzV+o8za+NrpkADZl12Yrne64EccdalH6IbGSzhMklPlUVPFNP606ePmsJcZf2yTwTht9vtY/VU088y3VIJLCZumvGqaaJieblXmaaFRj+UPqz3AFyjV9jTuzddGlolvGJHq/9phh2kRJbJwTDf2hNR6ZvtBHG8QX/rMRhqDnDsUZTFNYAGe82ln56IauYaSQY19e8eldYHB7i7+gPCNuoj0NnKgDxZT4FP6ODYQUov9S7LyR6GWgastIz6RDBptdZ1J7UoKcYuWlevcnHdv/bQjD6z09JXbk0GzeN0WegOxWyjzqlr1lwncw0dZ706sCFnu3siZgI9JJLut0ZDYCn80vm7Wb+d4Q2ubecevbETu4BqdsyHiXW1ICWbeuYIWzvCAawnEZlg5DL0B/20qyR2givwfetr7IZZyePgS+OEcb8DzAnL5skB1xTUpyxU9qM99+izh0CKzzZg2raDfa8VpHgdS1fZVngas1sm+N0N+NbPPADNVyn/DH8A3WQ/Jv77pSTdNtutXrZPhj30HvnZW97TLkOMkA6Mz6BpbH9KkU1vfhhYAYC0zw+A1/7Do904rFaSNSucvAAhj4KxSg5uf9ivCqD7AFyrdV+TbHb817YEoCd+B77KzzLXnOyddRqQaFjxExt5DbYsbT11BdfYP/ksK27Zfq7ZXuefehyYWVd86boLc45hiZ/XOmOUKRvlvvhBrECvHzqdtiEaVvYYXGsfTWsz7YV4z/a5dslgM2P8vA4vkzA98NMzbtL6r/LQw79d4Jr1Jq1t1h4vcG37Gqza1pF7r49VLdDzO/gJyWit/YP2JJyBfc1DP0UmrnL36DBjf/+m4Nr1Xa/3fnSejzXzyciPrKfwEbcPj90ET7Bs8NX7csTrO/vzjuGQ/e89G2AaxrFjk0u8dLxLq7XfyVwD7P8eQMsKZY/HBjgB23HAiqO2nO4WFY/kYdZi+ScPdMzdmkW57v3Y6/vaGnup3tze/Mv/9N9Oi9mYHf0mxihU2QNcq5I2Mdfc+Hkbw1YYYa41UyzZd5lXGte247PrVQdsoD9ZMav+9KcCfsyU00jvBBRlmGBZ1UTLcgSen4Z+aWDKr1oOgZucnwyzKh2qzXP99AjpUXKxeieRmduBVJWEElCK4SXGUyb01dCEJxtQWGAEwARId+Ba+u3sgQb1jF1KB0umSyCLWu8gfOGmBnACmgwr0KWaXrdPWhNNCP3FzLX6jthI6l/3EoZeenskEGy6ary0nZXAGHRZCtn9S/NTFNcAgOlfoOeC2Zes+CoNpPR0lNTNTchxkFf/tvphB2uLWaS1zJTYrUCUgUerydELCHW73d7/+qsABIPEBplVkpz7TQmIr+HgcvURamsJoJDAJWCl2YHubTjrSzlmjmszqOJkhk3oQ/5jcK1WE1nr3nStmAOw1bokWG9wraYJKmNox9xBW+Qk5XA27m4ur55r5YAArB1sp8B0DdgMe4FAk1JS7Z2YrGQfTw1d08s6QZ/zIfZcWHgAmwS6HZQtIwIjVMy3LhvHic/wkTCHfL2UbC7QcDv8ndFUk/1dqkBvCxgoAdfUyyb9+9AzKQm1M5ni/Azz+PTpcwea4/QYXMOpbaWvBSUzBs0z5V8pCZwmnV5jsZg0DXjtE8C4TUPLaGdrqyyx9TrT5AacvPYfqmt74vAabJCDeHXuCKwEEtDfUgxJl4IqgA+bouRGiQfA3D2FMUE0smSnPxeQWJVO8PP4/DmBoPszgG/1TyEI+qUG7GRvtpMCxOASyHEQ3EuN67t5ficuFmPKtrP6BnrarU2egb+6DwB5M0FKbwI4qbwzDdgVfJp5gk6HkYyjW2//KYMMatcNqnmqZJlF/i0gq+RDIBvDAMxerbIxlpPWDx7e4D5rxVgrPf1ctlLMYesKwCMnjAIuU+Ij3GN0IM6pwLHoYQNmaa+gpVa6TgMKiomn5wxzrX7WQw66lBTQaZh87HfbKIDSGBnL/XacLbzWwmGqhyHmfxcwPENhJngdvV5go/vOhb2fKwI6at9pdyDQi4FBBok1YCYMPN+ToTN+ZzH9A7LZNsPyY8jN9IvSMmYzG+TkfAbI2Q7tsFlH3yELtoWjCYOf6fo6p5kQqnPHPd9WVp0VHQaZkyPDBH/kSOt89zCcH4NrO4k9Qfk9e20HQ8c5X0mWeh4ScpxT+5TI9ZmUGSAntqH7WuadeUGYBO2H+vfFfJb+Vs81r5/FcgDDoRkP45I4aQDsMJQ3sMZlMpG0zjc+jsGGyHzpmZSakgioRLeDPdMTa70MKrDB9kOkT2riXnxEuZcNPM/u0tKk362v5zO4ya1bJib42eAalRL+pN9jAuC2t2HXPQrM8s11qyxcnY0N1B5giT9zDcicOHYvXHz318pCu0XEEtoQkNJa4qx04F4dy/wO5hoJAFbnAAPWhFAWYScYj4nj+HmPhhqs4QcbXLuPwy274w/dr2MflQXcyDfoenTHEnOkslbXAU/oubRCqX8CulmOxy/oSp+0Atlst9fAtQY2kgDkcx1HA/4GrDqZi480XqRxgRCdBFrP6/ew7uyplQzLSK9TWppc79LgBiw57PNKzolR6Je7g6+vVR74Hcjn9f85J1dwjX//COTC/v1tgGt7Lb4H7F391q0jGjw7ejujf8Y3tJrHJ3gFXFvta0aYrcikN6KKXgN+uIN+vxI8+/OvfbfnNDUJ4ieYaz8Jrj3a08A8TThALoybgOswSGwZr62ZD8T394JrbfIi6dOfEGtmGzJJutYx9bP/+Z//Q4NrUG+7tIjgyhA6Aw1cQvdNjaQdh5xGox2JNZWyA2QmY8A+OJxpr4iVDI3YDUx56puDDLNonA1QaV/KRz9+/E3gWjnsQf3cIDVTv+qlVZaS/3jOE1yzKTHIlJKBbBSAjEGMYYjUzwGu6sHcR2LYVfU+6v3TjXHN8qs/gG0KTlppT6kCmbx20Br8YdAENdxfNWCiAT6cMUrvxBigl52dHTs2LqsrgK0mHWIgxVb69El95TxJzgCAnU/LxXZE9TLLqVDpSMpsijlDSckWRNaTIHJYcwXq2WkkgOlMacChzRar67wXuAbD0hTtRKM+mMl8cuZQdn0o8gL6d7GH4qguO3d7++5JjtOAUzS/T1C1DrEBvTU1D2c0MLaMfphZLetfP/ewA52By9SlvXZHJq2BSJ+b/Xybeu9zGkeXvkxMoG1gyqPFd7aZZuYElALZEpiZ8eEgjgylAik53DXUIODHkSVYw1JW+aUBJisqg1xTInxmL8ZBeno2u5MSZcuUB6N4mIFZVLCndA908Cr/IaDlvshmrSeTFOv96now3JANnhmQv+5X97YOGXcOsMX7YCD085ePaRSd0unulzhstaOkQGCqJxT5TDDth4wYE+eme1x350vANQDAfGc7AgbXXlb52WLTmSZ3AMAwyr5eymjbgYpDsdlABofOPoePElvteNa5K4CoZCpl1wLXYEZ+K73/zgyp1fB8s5Da9FIhmyBcumDJof0N9xIi4PF1wkPsYNrBY02TFbuH9xzv3base9cwadUgXrFBNnv0ypgyC3Tkt661nc0NrrkPou0OQJP23VicwbUwzw2s0Z4g5SzVPj76utYJYOpjlXtqkqZPpwEag2s1YbP+o1RUUwNTBu7+WSpgygCeOjtVIlpn0y0NzCTPwIPVe/GKC3TQljPzpYCy9H7jfc1goxS2zsQ7s+sOcG2DTC4HnRJJ25oGTa5gxgXQsf6LexWH+DhX8aEKlIQJ5onLaWjd7Lg40pqo6qFIPTwl29c9apffYZu2BmWkJ5j7zqXsLgMqXMI/wJp7q9k8NsCG39UGcpgo463nXUoFBAy4BhQ7mXCAa5yZLn0d+yc5ibzgQ7x5dwXX7BP9CFzzWQ5gr2sC3j8OSmta6P5zBdd0rW6lcfqDmyGMjG6frtftCN4Drm2H3E5v/htHfduOcc5Tcq2saSW3qkWHh6TEeI6vZcNkzyb/756pl+AXv6UDgFmRmbbqyhXcPF8vfn/6x5Y8ViKgLlPgmhOblahLkkXXT6sPTcoO6xRwDRA6PYP0lGBWeUEl/fJ4G/T6eXDNPtL1D/6gkyC05qA6ZUORA8LdS5QzMLQZIJZJVHOAajt4nf6kVIPMAC+BOYm3vI9J7uWgNLC22EATQ80+K/FeSdOVen98Inpxj+qUve8MJ9i2SGzG+DvNqA4z2jYhVSsLlGswKf7EtULj/vkA1qd66dE7wIoi1dEsuGuvqiRI6vO0z0leTZe1/+1zxTVI0mKL3Zc3ya/0rmT98V18DHlmryS+kc/4sDF5drxG6ehUl3j/X9m19W7YBj5JXFn//qPgGjpkGKuXaiW9NGrsHuT4o+Dao3OK3B3yd/kgOu5vG1x7rDceA70DstS+hZnbPb7vvq//hAAAIABJREFUK794H+5hlXcPyN/F3cdDDXi0dcy+duM1c6gt7wcI9eCd0MXYrosNewiQbr/iNdnN81/ff/sWO05HJ/4MuHYPEu4kyv0D3a/BKExwqYi6cZCVWBsfZmzum7/6Z/+gwTUH0Omh0IExxp+ylXKiM2Ew3vtemH1DZWXSY0URxWrKC2NE5Tx8ZglKCZf7MGUSW8qVZGzkkEWx0Rfqc5WFFoDmDLjLcaYBfQUvypJnimAr/NUs30jplCHW3yeoMWAyxtJ9usZwMDEumfw4I/V5v4fLVfcGwsKiV4/kPb0nqkcdXpPjv4A+Ajpbk/XBqNJOeh11kND96gw2YAAloJm8Z6ZNTQp1b6D6XbHuNCE0wFo/d6z5Fsu+V4gxMhBy5l1i9PT03kyoHDRkBTCNMez8mxJfH55B9Xm2K7hV16sAV+7eopkfSjgZu1Ph0H/udJoniGaqW8CmxQaw4cbAJGN80K9h1NC7K0mCACsHuJYpvJ6CyCTEYSFpMtRSQAQZbVxSemxWh0up28EJs24UHxqVflhns1w5ejiyeV81/9bwjt1DKP2/YEKUAxD51BH5+rmaqqTk22bGesEvMoHSdiSLabMm4gZE2UzXkQe/x5t3cYCz75zFOgcbXKPRe4Nra3iFGWtnyXI9H1n4OgO1fma+vm/QrJQr4EjpnToztU4AIhUkb6Mwa+BFqDP16fNH97CUiM20VZxoO2ITe/l7KwALrwfFPwFfjPJKmsA6nGD/ZB2jehtQ5MbLiLr/5tDUCbEq3fFZDArrjzHWEzReHRPp1YMRPEHgVd7rul8KsG/ZMTsNcE3l8un3p72EwrEcBq2R9MAYxRJQHMZdooanaEOe8n6BRz7zBllTigyAusqi6l11BjMdmnd1IqGee4I8/w6zMo7pZvSaVb0yZN3PLuWH0tkB15SosR0xOzUlXdj2BdJ4SqgZJB4+Yz1doFQBa799/Hh7qaElOt/FR3WZ6Mtng2uUhTLBlXPtd/R5F3ut+6+5LBQmW9nj6skmu6zAMdaVgFL2fJVNreELlWRT/80AStWw34xbM2sp93wpMC691mBv1TsU+OYEUKboWmqPcqiWz5SzcYY1T6OnOIeJ6tZ5M8U32AB2z11hc357mx2Qi921Jo63LObnah+gpvKT1IMZbVvupMqAhWbWDbDmBEitw2atCZRtUCUGPEGc7AuZiDyvnuFNuqHBMFrMjlfBtZRGt917a5mYfy8QSBmZAteAAgbweA1cw0dr31P+3wBrVzcaHXWdFroDF7//6IedbN2O9vZR0BcGvE575/N7gmutEwclWYmThGdh0Dd7VuxpA5K2H4Br7kvp5+5a2O1Rxwcb2C+K2v+3yqHxEuZSFRNkqEqDdbCkzDwrcNj+Z02NL+YapZzDlJbtCkvNJcow15yGw5fUzq+yRDK3fxxcs28hYofe4woAIGNJakUjY/vjtYBgHms6/0i5W5h+o9LvIa3th1JBsQca7IFCG8RFBl0WGkAD9tACTa9BYk/z/IPgWp+vNbGaOAU/SL1HKZG8tJbYtmz7Ab3fJJMvQf4ZcMPmNIAwINokvaLBu+VC/btsLSz1awCPP7UHlUAiONcdn22qQ/ARTZqgrQcMzUhMM3yGPkcSp3R2s3DpkUYJKIBb/GvvJz2mv49S2AbP5I6/dXCN/rW0okicm9Cmk1T4K+235J3285xn5PQQtx+J/4Q+fuRL8jPJYM7CUXq/kMl9Pvo+h7653OEKzObX4AMGFu9BRec33cO9/lMSMD3MIYAYb6A6Z/Z2GMlLw+QZr89vuQakva7OyKLlfVVDrUzm47OxfPl/BeAaegf9Uc9PbMsaDGnpXP+H+0FcUGv1YNJRf6f3c+/Hg8QMPu7RbgZY9c3tzV/9J//Wt3Kcy/J0qaP6hNlGQ+MfaJoGpjG2nZW0QdfjQINfxr6aXddCUEpXp9CTwpzJ3qAcAcyf//xnPVOVfL68fJRwAqzpEDXTzQYsP+lecTvYqyfrMtXFSsN5nzJPG9o9AhZx9Ua6ZBKAxWWXA9BQLihnCLrgMhqWZ29aO8WXfm8V8Hz4WGWuw1AZMMVMHZyPuKUq01UftgS/GAf3gzvBNWeJLuCVPfjVG86DA5qxRlDKaOpYpp6aCbi2nH2Ba+9/0cFnqit+jQ5MAgpKCOodARxDT+wx2BhxA34Gn7w+N7FV9Jx7whEyFUPMlM9RwlMGOZR2+5DsmxmJmWS1AqetyLthrwKX7E3AZ5WrEqx4x9PRaBx/MSvFJPnkz9JAWMH5MJE2JdfAcZ6zyi5SElR9n1SOnD5oMNe2uq0syqmkGOawJuyuiVxiqgRcg6Wmt0jvtSn/tUhJHr98EsA2ICIg6VrbAFgqJ1VPwpK1MBpUIhbdEDnZ+qHfp8rrUk7BmTKzLM2vE4jEvFhHGJ1yML8CWp0vepVoAvBTA812pJ5uVQLI9GP6T9Ye1XvWmS1wTeB9gMFtsLo8eU1ae/n0wQMNpGetH51lpgl+KM9x3izvMIb9Vga+h+mLQcKwUwrmIH8Z1zjldlJxDih3W1NE4zRo/XXDkCQIsqpUuoDCo6nvDClBP22XUK4i57d15JRC8Vmcjrrx1/oPpyZJvfqcgDUG4mTqKOxasQeTAHL8engItyorHh3rgH9srtfC4Fr1s5t+ek8ZriMZSdNrncc1fKPOYrEMXf7q7wpwFbhVPYn4POWQyW6vvm0ypWsqldZj98xstlWBRRk2IP1ocE3MrmIfp6Srns/TTR0EKJGhQUNfJHPyAW43TQb98PLp9pffPghkq9LKW9mWsK/MWKuZjunhmDU6GLsrxhcL9c0bsdbqP0oFXR5qxqHkXvKFLLv9f61ZKPKxlwwGymRU2RtrTjHWVAbqISsaVqBy1wBLNPbPlMwK8HE23ffw7G+iLn44rpEk6aqU5c55GpCz+0ZFVgHXzP32GTSrz4/cICTsPQbCxPYXUOlnKLbn57Zxdjht9yivUy+0ZqTBWMv/h6nXv5fO8rrYZRsWRQebKcsleHC/NbfRH1Au+mCVCvX5RZ+rVUASTqtqgbYBDDYAFHrzllJHLxK6f4NrbQO2fiIJ2fcAltkWENb9t9v7X52UgyRlcG3W4wzmdikkete2ZE8TNAD6Je1HRuvtAIj3jgJHkTuJs3o19u8JFmGfRM98oWenDecAa/VKj2guIExLNjtZcgHXLBP2WQyskVC3rADqFqNNSe0CyqvFSoHznyox7L0zq5YzzT4YHPFQnQIZnIR3Xt9g8RX/IgVBy4ojwJRhuAcd5jM/A66RDBvm2mNw7fG9LEaVAMJKTbD3ONCLV7KS+5xDzrVW/xiukrm8BPJD7pukVoOfvYFdicETPYABrgfk8IXap4CFFnKD9GXsPslxgQcp+eWiDa41035u1wBbJyvOp7sCbHufWdf2DbdcR4DUzCS2lvU9X5Zk75RMTiw4e6T9XcPn6t9dFpqzs/2r0akG1RsgDlheNuQOXEuC3rrYJX60+8DxYj06HryAOrMWE2M2ELHKQkkMS3XE9ogQ8QrI1H7SA3DNe0hP1A0mj9/f4I+Y1Y8l8NE7SR/0wLlJwF73cP+7o9vd1/InwLV9Tu/ApgcAWzMdAba7XcT5nGpH9fxe/qDj20pqWseN/zlsQGFAi+TEu139k3le1nlA1dfXJ3tl4xK/CcxmdJuvvWIDbZn3TVoowBx2TXZksY3Z487dfW/D7lillnt8JRMsHLe6xUkRd/zs5avsMlHO6Wu3q7gVmb9+5nvgmqMHwMb5ZuNdVO7sZf2f/uO//+1WGSeaaNK0VI2XA66lxMMurB0QekNZiWxwbAFsq1To3bPLFgHX6kVgmKnhbWfk6MnyfPu7f/dflyD+9V//tQC2MsQKmBQgmC0iQ5zyEzdeNSBk8GEAFMoPDaSkhPDbN/UbK+egrk0p4gTy5/Ib/Pl8+/jxQ1LQyWxmSAMZN2/S9N4qZ0PB5M78pLGkHY+ZilqBWym53/7yF72nMtRpEF5P0/0M1ER+AlIC0TZWUbr1c6as6t1hl2SKl9fCQQVGhbLXTUmvNZ1pi0ywuzZ8j3OUMiSBa8/vJZIGZugndlLFnc3ss+tDhOIRo8LKZvdbs9wt8DfMjGYbaE8isTGKDfBlSIKNo/+bjBXBwltNuyXroN4h3TyXoz29bcxUMROk1q/WWuWqZYzaz6FIjx5byYQFEKMMA7BE12Sa6QqCoKmXfKgnkwA6B/MetOBSXpdET8BQf6XkeTIAMykV9hT6wUHkN08EzCAElR2V0Q8ravfuifarehWx8DysBABjghPkiP+XMUnpsTI9K9DEgdnZRexkTZWzog8w2Og+smS5NthWzrPX3X2vBsDDUDTj8quZaj7PNfDhnXsTFju0GJ4FQjD5V8D4G09kTJk1z1xAng2OyyYK/Lb+cnAtcK1AxdWjT2BunDE7rzQPT9/IzeQJEMFeYvzQC9aRDmIaXMvhorkxrFRAAAwPbD/p+QRKPk0wEeNAFIhTwE5kFfazA1WMNt8CYBi9gXxMymHAO4NJZinreRkAQvNvta+vfl4pp2sA0EaQcvGx+QOu7YbwthXWJZIzfIysP0EEclY6uoBzZyOrvBW5OpMsgFvWZe4xVjZKzA6x5jIEAh2k8tIMjHnQj8bAcRghMKPi2LnPZ127zr6ZpDUdVOX9YkF7yt+76pUaG/CS39f5hrlW57kAtY8vL7e/fPh4+/hicO1NDVaobopV9qVS0WIx0TvJPTKrBaLLGM1Ca+aLAFD3xjS4FrZW+iOqTLR1MC0obI8BLnyMXPZoHUvzfutl0z/f6v0/ClBkKijDC+5ZW90z0KcjbAhs/oBNaGsks86b/YUNqgHO7eywryUwGdcs/dJaL8axBJgUy4RhMNlvSpUd/NgpB1wDpFBriZTWwaBTb8ww+yiD3cy1Asiu4FonAcArMca8a0Du7i/UYCGZVVbJZ9PBw2IyAnytnpvIdMfeYpsActmdn/WyYMldWKzPCToNWvd6zmOllcUAqL/8Wom/7FCbybmv9GiSjtJn4DcBjJoFG2BY8hBwza1M6IE7gRNJCj3vDozjU5MY4r7tDAGAdpuL8gWLVW3JwobJv1tuKwGDZDhJIt7j8BXpMbWeyY/YsPDqoTogGOBaVT68f3rWGhWgDxjW4JrOS145LTx0jr6WT18tSVxS2vboAA288A2wpccgrzmVnifARoCob0pFsPc7SJrAdAOgtYi7omQ2PwfjEpnV9ZUs7/Was485uXyl/yn9QP+r+AL9bpspnuRR29acAX/2HDxiedjrcU7ZbBlJsnG0HmszbWDYCp3lAGuyISuh5kSWB111/1djz6lUuGfnkDTBv/d75UuvLdbxc97P/8/Z2h+Znms51/ERW18s8N6qzjJpnyESl3VsMDFgD1UVjpsmecn9t29DgNMA3CorIya7gmDyswNMb3DNjzPKaO8Pca/fZfrKYTPqvac/b8CS+Ntzr/vFRxeSvPZ5dHsP5JF3298ekMrnzIzvWFT8tbwOCfL9fQGafTa2l/hYQJBrV6Bfkxs5kxdAEj/7u+AaoPU6UtaPc17i6rcs8oTVN74SDwLVArDBfHc8QhuY2Vbab13XYvbVO4Ac4Jvud3i0Dw2a6ZeBi8LAIna26x6cBx1DAv5SDqn72xiPPtt/P3/1eNP2XnXCODE2ra12Unn13bcvOz3YWJ9HNzJe6Odtv3J98LvgWtQ+Z+qKD7f9bZ385vbmv/+P/p4bXAjEmD5rpu3bLawSL9gACkoTzBZTyIF8eqsAaAQocfBgBgo9YARWxGl0hsqHjb4ALp+sT7/VFMtyrKh/t6NW17KDXUGDM+/VcJ3sVDWdNwuogqA//flf03Xq7wZSvEoKQL58TcnmMLYAmDAKSVxP9keldwZQtND1TAH8TJVOvX73Grqll1YFCjTMN+29egh1liTZFTNmXIq3jZnPArRkg5uNmi7H66pQQMZh3LRRUf+bp84g1hTCYbsZAXcQ4bI4sQvHK4vinv4VDXgE5NL61nPVfiU7NwIJDd9aFcRb+57DRE31KBMDRdq9lPxKdtS7CAcwBoUprZFTSvwKKDIA8iyZsDxYsW0gw4baoGQ5jdVvreRHpVaqegx4dbBM6skcGJKdKEe7vk8/nW60royAON9WkBaa2+fPNZ21yjzSg4sJqSnT9btbhiqQrpXTtKkGYRKYp3yoS2jz79rP+rzZeGMltnPqPl7TI0INzNV7ydP5PIkwPY4kkqczr2xMlaqkF4uN/a5P5x0wlN5TDSfIH/17gWYGwrJXix1UznIPjnhn0EBaK4wjQGJ0vfstvrs967ONGY2bkqw5mbKSDwEpGYRSe+lMv1mF0ok50wWk1CTGCqrq8/VcXjOfq5JBAzIz+fbT5xdPzKIhf/VcqhLnBF4KmMuxKOLQAhwJLO3cwpYcJxagus7LDqot1xPouYdI+j2mX5YcvTUUhDOpwGw1JfYkZDtvH0sHf7Ws09ulkwACAvLOmZoMa20HmjEZM/E0U2zFun120CbmDCyIzvwVc9UlSerjVfYl78gES0laSrzcJ2Wm9VFOLUA8JYwTmE9QH19ksfwsPyr5r+u1bxFHH2G+OCO1XzWtUw7u6rMJqEE2e74+jKpxlhd4LD2NPbRtUologpx2PIi1EnzDmuazH15ecs7D9tI1ykYVl9bglQPlGnRQE4TL/nqS8iSzkEEYqAGxUybqYQYDrtFXsQeJLGe7Bxn00BjbShr1Ty8nl6q6NOfNTC/d00EzSZSk/NZZJVP4D+h9s+Mr4RJ9QkuAsMJc3mG/hYBCZ6GDTQKbdl8NCK3m/SGjDdAYBn8z+GDZBvhD/uxQT19W6bqAjsUglVoKu479ojyUPqg7IUKR3BkY+TRaR2ZqcwI6seN0DnHAJ6i1D0BSlr57vtYw9AjQA7xdki/WTxdcoAPnVWq5bMUkFbJjC8Azm3SCqt3L9P2vv7Tud2Bhf8Q6HVbBMMKUwJLts86Wk966pHxK6/u6R9kAJ0kcAPmdBnxva5eoHGDBSeZLq4qVpLI9XUNXwpTaUyNbd0xWQT9SAFY9iWEedADO5PDF3GwWIB5aowcTtMd/R19SjqbG6L6hZLXZnJRhJxiSf/nNPknpgPH1JrDDZm1wy3ag/G/2NUHTo4hqJTYnYJxA0IlddHYiqFznvhx/sUuWt0KsUOew7KD1tMF37tT79soz7h9TSbFtwPH71WJG129gOO/B+yR4cbuPpA+WntoBMcHhgE4E7j6/rDVVE7VmGxCccwXwerKAWYjBO6YcLruYVwQo9pkRYB2bP73R1j4hAxaeQyvUu7x/djzlig73ea21UGuHkCK4fv2epNsAVvVxx8Y8S4NgqY6ZgXQrmdgguKMm24dJKoogspiH7C8+rEGDXYYKjrIBle0zj57S/dZkSp63fb/odc6b722QYv8M348zCDO/QZj4Y/3s0aY7Bq3fwSzSmkbH5pY/Pg3pU8r5GWDRZ2vbLV/ajn0TNn58h2Gsj1pgSfKYWecLYFexp+UkL7a/v5jcsv0iEIwMXUGxAV/tT70G9M3P7x92Y4Z9jg+AnWdl7XINLy6717iCEzdLx9ZzqefILGpjAutnANPCyZuzPkCkn8LCf+IVyKHv2u+6ZeZIKHi7D4Dz7vd+sNNWOAb94R+MfJ5X/nouph1fbH9WFia43v2/+yf/hsA1+q04e09PjLqEpxiWhazHKSNopoCz9pWlUrAUFo3BCr8w4Fo12w+M0I3363cwbJSh7ol0ZYxr4avfigExUFmAEAUmcv4NrH2pXlXV1Pr56fb0y7Oua7bJL7dff/3VwZmwDKiGUWzfXHZSz2sgaUAzHLaYpA6qvVPJsAGEUq5T64hSk0cRQKwy/5qeGAcuDajJ3Ek46uBWEBKl63HmYXxEWUjB73G+Szp20Iwy7IA8RqSNdhzaCob1iBUwZR/ru+6/NuBa/2yh1wYFXwfXUHzOpGIMH2QJL+Canrma0HdwiKPlA0fmpN7XTbrdoDuL7eArDrCZQh7YAKBK6Z6BW7zumaRVCwIroIAYGeAYYhS32WGmv6NYG6xCNtUT6FMzpFQqKFaHlb/2HCafBOrr7fOnAtdcMman3fJUAHL9105sATefXgJq01CuLY0dOyboKSDws3JOBVatnmBW+lZAZvGZ4ai1TFPVAtkqmCaoVr+jsBlacWVF3xbbq2cQ+8DAPNM6wWrJYapdMCNsFKUHoJVq3iWeaWydLEY9qsESs4js+DHR1Mw9qO51OZgzKjXjIC+QrcFrlcW7F2FlnFwGaIDITEI70GSdBHZ+/ix2bembBtfE+DMQK9ZQgWt5RliJAFT+fQFwBtfKWaUEumUywEiTvzc4H3BMjLs4JAYA6pm9lw0yXdig+t2bNCUWyzQs3tWk9wquobvq/18EFn0TK6qCN1kNyVyBIdMUvJ4FRxT505me6Nc9A+MI19kr8Oq5WCDvsq97KmpsEsCU+6657FBGG/A6AIHl3gEmAaxkP3q/YmFKQx1gA65h0wDvp1ehkhZiFJy6DeCwVXRYjAK79A6ZwJwP6PurpHnr810Kb1Bz9G6tNUwqA2ulmwYAaEAOVRdHX9NXA8LVOf7twweVgn5msqb2zsBatY0oQEo9yypBIZamy1D1J44ZoIhC6jWQhEmgKgEtfbpAXrOaZj8AvXF9XNpu3WV9lCwl5VTKbPu5arvF3hMonWdNY/9r1ZuZPN7P0q3uceKkj4EwTx21HUspaHqWkWAg4DoAtlVabtyRJFOVlg9rFo9Pk24LuE55bDMn9eXpf4scDRjgFfKauEyzdLQGFiR5iP6mnL9Zx9H1blIwjics5+22z17ZmXSPust0Q/wa6dIkS3pIiK8PYKX36wEGAb35LNULi2027x1HfP0ubrNFkLiqBx/QDxdAZEBq60L7Of7uJD05d5tt5wBgWlaUTRmw1EzkegCzxX2uy/c4dUD0w5qcigwATOC39dkn9gGYxR9cjOj2Uy+xAkHAchH9PEd/n6ngaL2yUAWdxVS0AUyVz9LshwWst84dorx9ipzTPiPRX8it44SU/eSsADTuZ7eOYcenyiKoUYKe4xv9DwdSAYgWEwzBMVi5JQ1wnNY3m3V1LrRFI6ycsJ668mBFu4ADj59wfnr68X7u+oMe1znSBNYMoyGwojQe8HUFy91Lt6dHJgmb6/qe8x4+E5MQHQDjBBcbZKp2P+0P0w8NvZKFvcMCsJf5f92+BT5gtAFrx3uOETmLMTyzcAdQZfC5Pl/9mMtfY8gcgJGHTtlfkZ+YRKgTqmZRxrSF6Q3QF6bW6hVuHy9VCg3O238HPLAdMygsv5aEfvTvDtT5Dj4i5+2Kkwwwgf5aidO0itnAQwMuSjjEV+5SRgvSFag4dFIACZ4V+9cn5wI2ILcDrjWV8UfHoH9v+2RfGxCbX/pMnCDM66DS67fkbD36xAn+nGff4BqCvX93D8L3PdbzUilE0mWzdgcQBYACJOLA3z/tz4NrddiGaX8FI7ee1R7mVj+7TiND9cUh5QwQmWvekVTb68M0ov1+Ql7uZXfvnWWRF3ncc+3uJvo8fpYTQch0nwv57ZmUi56mjU8x1wys2XHK9Gw3nJWyczDp6X/uVfTurSfxbXBNgYv6qo0zo4CsSj7S0L/+bcDMn6k+U1LKgGsw4vJS0MUp78Tw+LCWAx1QpQLDUqS//nL75U+/SnlV0FMln6VA6/Mfqn/Mx+rbViV7DogUjKkJa3rr7H4vzcCqew1TSQBjgnM54K5xkRPR00kDrMlpk9flXk/jgJhOSzNpAVVhrgl8KAe5gJuAaq2gBYSlwOQ4pHOYd5bCe2K2jErVop1xLiUgASo2sEiZJOvsfTTgJgUcB6tZd50dzO9Revo0wNpkblEqgKVbWVKq2Y0fj54TDAgwvFDglSdmVUt1el+F4fDVrMTnp2ISuUSjDlcZWb+P5eJrBWUKwm1wNLEthpeeazDWbG1TmhvQijcEVAa51tkoQIxyjJQimkqOs2f2JH2d9B6UR8Yw1zO6tKsa388ETYHaYRUqA9CJrThjmpTroHSDa7xDly5Gbg0Y1xoslpG00dvb25rKK5DPZWfVg63YbHZIZuIgDn1JyjvZgPAiUgbmckwrox2I198L+PKfUZIyqHqmadJq59L7//RsJqubywdc65LKlG01rd7nlkB/sx3QR1OOa0YgGfW5NqC6IwieSyy1Atc+frj9+kvAtSqBF9Bh5hrP3WdQP5sybfSnQDyjry6vSTAA6F57ih6RG7tGw6Mf6ztqYP75i4Dh6pe1maA+C17nAiMA96XXkmiA8XQ2xB09Qx+d+r4AwgJQUwZdW6+fq3yzdLP7ZunnmW4rm7AyneqFVyyiyLX1tMueNUii1kVllcNg6tYEuzwMp/jmQSdk2um9QiBH+aJ0WmSVxNIqsMm5esUYx06xt5Yvy6JOOKV0zRx1rwjFcl32du+U7V4sde2PH18kX96zAfbYQ+yOAwiD3p1pD7NJr7iYAALL0xun/l7Amhiqq1+ZQBn5BWafGLDy96w7p8kyjj8OcMmogEoGFmggSOnjp2b5Ia878NzsaPahAbYG8ydrDTtLzxZwDcZnPV6ztjqIuPfTnJzLz0EUkhSycx9wbScaCrhepXTaixUES6xClVNwULr7nf2hAU88UbnWqtjNThx5ErhNDSlPnjlaPmCP/ZZy+tJDTyAbU0AnMeK1MdsMkFHvlDLSbX+vf3cglecB0LyCawtcbYufEmsDATBmUwottYcuCcBGC4yUZdfvJ3AZJhvy5XNrnaFVWd9jSBZguv2nsSv4P7b6AHNnsE/p8jyHy5MAeRtco8yfkvXoJ6Cg43RvcMvCEt+Tdhlr2MoSU4J06f32+84gaxgd88W9fpInVVnYdrZPCaMmPX76O7A0KgiLkiy5RK95+df6Zz/9UQKSsFa61Id8M+Vq/jegCUyo14K4/cx81m9rn3kHl/uIQkZyAAAgAElEQVSUb5aCgbsVkK+1mHfyt22347cuxvxx7Si+ejaB3ElMtZxc5Ote+9z/ZJ+NzSaqv28bj31pFsy3xYykHlLDbWZYme1H/sse4pP0fRN428+atjEk+TpGzXC5+lwnAi9BbGsusibrdUs/NhsqwHzLZuSvmN6KM+qzXIMHWLFFy0HkoSSw3qvsDYO+ym5xfSa617PDXBufw/12j2fHnodJPc/9xmxF8XmTSBBYfwHXNmMwz+bE6iQfJkEXgJJhZZchHI8AnxliYI2G3/9I3ryO1nd7eK5lLfHD5f1HNk620XWdeAedpehcCCGqPMq9KfH+mfMg+5lz1gSRZWsf7dXPXHd/5qorr3u/dSa/O8G16CHk74KEPgbXiLd8bh+Da48B7Ufv99o6bHk5SEMPZPxYkxgv/JqrfnykB/nMnAXAtdOe/2h/8KdmrUcGzu/an9Z9V99G3nm/O2etPrvl6PVnGevt9hrWH+efc3+MieRM/w//9N+UyRQmJyfIANs9uGbmlcG1jJYtRztOP4Z7nMcY8xozX9n9DoKnJA3WWT0QjKT6fmYGrlJOs9fGuE6j92I01IRQ3aMc93c1NMHZAU/ue5LRe/no/jMqu6uMdHafqX5b6LYzBtXfgXJ9d5VoidX09vatmuqpH1qaLH9xnycF8m/euQmxmGtRTExK+uJyO9MNw15jcoyMSQ7sAnSb2h7PcCvkZkQFEbZzWaWNsHqII6ckidLIDWYheARztR7NdDpAxz1SuI9BDFOy4oSnCQimPx915qdwWom/VXnT0FIn60xZb70J2SY52JnS5NIXG2MmwxaD0YBoav67LIGJj2ZsmSXzS/dTis+m91HWP4wyM10MWiE3Pi8dGq4m88VatPvjwH4cXN6hmp8XUMY7tDEJkOfJeJ97qlzJXIEQ9Ffb4Fqrg5Qn4zgw9dAlLbU2KbNU2fXQ/n32BmxXYFTgTJp416TAAtiK7WGGTJTJzloVYFNr08wh9zsRm4XpnGHxlVi4HM8lNG0gFkiyZRwnotb66Rkmm99l+uclE7sMcK0D5eg+VxMw7qbhKMdikBlkTpZvRUneJ3oJmd1UsvDy6eX2S8lP+ksyqXFPAlNwEvYp5eQoeyYGNjAT4KvWxODaN50Lysv3e2D85eQnS1q65d3Te+9f9gJ7ytkm46ozXkyONfHL7LTJzjXDjKA+PXNMtRw6omUl4FqYa7IxBfjlnYplfBeA1vekow1KNthdjDgSGUtPwjjxqUvqelGUBOQ0OOD9HpYbCQeXiDaoIQdzekNaBfsOOJiUpRN4i10puS57M81XxYTstTDb2qyzYnrDVIPJmr47kXsCzrrHhw8fmyVGQIsTYwAzLDRN/zRbsYy4gy+XcAuUzCADOwq23QbZPASgzrYHAcx/ADIGquo+BtjkKDdLwuAHTo7lM/qup/Ea7BzW6AI1mkXWx9KgiYQ1PdjC1CAgcdDnaZeUihpIiw1uYI0JnlFH4621j9TlndIJTpRZBwaMYohBM9fM3NMKSOwSsAM4dFyWQCW6pvRM+SoGTx2JJTfXyS+dMXrMLHDNPglnLO0nuqzb9ulzgYsJ2Fz6GfkLi28PoRFsl/U7ne84qgdSQQmHoSytC7o9TDKfDb+T5SL9Cxf4wM/c+nWDa8Pow4ZKx058eydf8YxaYCjjlB/KMIgupff9NmhTly5ZaWBhn+9mv+3vJVnDHifQV4Ik73M8cFjp6OWtn6VPBqGwzQvg82gv9ndJvLjaY0N3c/4eiLh+ZBGaaghHJMjvpYwvC+wG/QP2zrpPiEHJ7xFYy/8IIJlkj3VWrtbyfAH6DubnEoDcjn28A9d08XM9OJc+NgETYK5dktOzZnNPgw3x634CXCMA20A76/Uo2PM9z2fufSKVvdgSan3TYGBKzPS41g1e/wyG6YjT4CAgmfQpSZofgGvHmoUs7XLGaQmBTT0HhhHtniV6PtuzD/KfdxVDvrZtrZN7jleabX6whfb68fex1+XzVcLascJjcE12MjbUMROVDdmhrCWfow+tbHSBcwUAwibNcA2962KJonvwb+tJmTJqqzPgvo/laoHBpN6LqLRMZREn+khftQx4Q38cAFJ8GhIflg+f9UegfOuxVVL6SHyPPd7g2maMdjXT6JDv/Y14aGzG2KjXQLHr9X72c4+e47Wz+/8XuLZ126N3fm2tfh5kbOODVu1LbvtD+obi9m0/Wx6wK0uP8Rw+puPl/549uOrQfb/z/WlfMZPa9++P91kJmD8Crm2iwdzjO+DaX/2zf6AEq46VmtMaqGhwLT19AIeUmQ+llOz1wcwIM8fKxU4TJVFPalxanohvVmWdBBzdc6YYKHI+K/ihTxoNya1dhq3hcrKn53e35/fPCvAEpIXxQcBd3ylAgKEFUiRi9qRvWQTEAQJKbmjAFejBCijlo6x8gLUC9GgOriAmQIXBNa9VgSeVIugpG4s1ojIeyrDicUmow3Z5dJBaQfezGrSx44GTFcYP5bbLQLRxVS81A5eAhwCdY1htVTfzzcy11S/ueMgwM6J5Ya4RHMz/0/tjHAwOghyw1HaPUwyYNU6kgRCyi0lgNquOPoDulwb7qPberDIPw1A1UDVFr95a798LHDEYXCCtexnBBnHMmr5bqx9dycQMexgklHWGLkAAQva4wbWUk1TG3XTdaeRd5wPmmuQ550tTAIu59ykDPGAHoC7JFvekLjtVJW/1/wOuWWaahRFHTYFYGA8KwtJYv/otuTzUckuwK6cuZW1fXj4JJHGQmLIolR2Gybr6C+GYT+o53jesTUHhaWx/YbAVuGalO/emvxfKs9YchqXWzxpkgjIYhQlUrFtut/fPv0wvvu6dMuxTzhumg1L1YlkBrg0TbtHH6aNRZQ70aqTpN+W62UMZ2YO5ZnDNvc8GqDe4PM4ZgGqBJO9UZmpwdDt4/N1gDyVUMOkAKDKZByYNAXSGsRh8M1A0YE56SaYkdBy7TCeU/LkkK2GA9zAsiB7Iod6D6dkFqzH4Ag4wTMTO2iZlpCx3l5Cz1UlebIBtDZkoe1fyKjZ0B2Bn9po1xqmW3Omy6Uf3oF9Sr3PrpWIsGzg0k9P2sLO7+dzoydvtpc5T2ZCFIdoOBliLLtLaSW++Mds0Qa3Oaf0vSQUY0/RbA1zryZoLXPO5HwYY/RbZV3QasRzkAp3rDaZXkk3Jrr3rTM7MxnI0OaPpqeleZugacf8G/BIby+AS7wuoZGBwyts7sAcgyTlrZ3BpBphdFikYYWaE1hqUHgTPJUAmYbc81b5iXaO2+vnZ7FmDOoBrYSSTnMlZAKhS7JTgywc/wGlAethrn67Mtb02Wp/0o5SK/T64xjsY+IHNYNvbExu74TfP5291aejujxndYZkHUBmd1fq0E1Qna2/7ZZKtBTL4rgP2nuDagCM61z44+kYBs98D15wzAJSb/jNm4fpaZmMMRtJ+U3R3h/sXpt6Yob2+Z3b+GixJJ/gFpKscvOfdOYCHL3b/D19zkk8D7qDrNsJR595DE/DSON+c//r/SfawEGHkLHANMWqNSrJ8AQZXXYmOe/RK9+DaPUi1gW/iEcvzyVzb199rDlMM+3iHg3kp2/ZudsMORO+Dcz+rt+zBc68H8vMApGV4W8vkwJ56xoBoO6C0vNBIAuAkDOicheP5+nHGpzAIFIB9gWuK++oNBGBleNZISv5GGxDe2R6TdCrJ6ZWYQa7wb4j1Sv+r1LoHjLBIW4CyngD6MMTiXyMz9b4VN1IlU8/iWLZ6rqVH+OHzEHeSjPd5kB+w2lV4z308r+DalmV06mvMNZ/oK7gWgHud873P+AuAqPYN1nfwHY6kSZ/qxZyalhP7XFxBnl79rXdQHei6APf0GtMzEYf+QO6vZ3L7t1tnXQGf76m/3wPuXK/zCGD7Hri29eOATafu8TsNcahl/VKt9ehaj97zai8er8VOHvgTs4UXllzkcINrsL7tj5wsRu6HzwRwG2t9B9r+aK90lJa8Hnqtv3yCa/uc7XWLqmt28+Nr3e363EW+1VkWmtU7WeArkfTmX/5n/yjgmhWoy2cCrinLkZ5r9bsKitIfpQ9xHDycnQadVvmXy3uqb5HBNWjJU4pI2RTlXWl8XOWbaThvEMgla5gUMeyq7PS5ALYCuaoP11dNOhPLLCBYPesYY2d3DK590US1oX+PwOC01O+o1y9QodCY+p1791SpEiVPZLwTbNFHpsCcAvuKSbWo8zIu1QsgpTnOfkAtzl4sJtQI7ihMgk8YHpvt0KAUWfV2kHHgfA/ACKbKieGTMlIPAqDvxEz8srIkA/You7hyuGmOTwaQLBtnBmePgwDQY2DUa2xD/Fkgk8smq9LNQSn+iWOONfk006ksAwWwVUmSwdpa85qUp/dXKah7a1Uz+urFVnJWf+p+6ndWQFGYJpTH6pk02GAcnim1zFuKdp0SKjkiVwOZ/klZTysrO9uAQ5K/VRZKEKL94udcN1vRvn4MrA3QgGulIAVuREbH+BGiOP4QG+LLVwX3NMMW46UbO9O01w3AYUF++vBRTFH3lPNnzFyrMuW3mhio8tsuVa6z+KnT2g1i5Pn0PXrYdJByu719gmocIDll5TOo4sxWT0N+Ahor5m5yv0qRClwDiJ0pswZR+/M5lDhLdtpKz7kUG8OPEbbDk9Kiks8FiBkwMtu1Ff/VsNjavFoWSlBJeUqBAGrMXgD/nj55Pb9h2eq+BUYux6571mnS7JS04ZDK4ASYdE8ul7v73X09jK3lxlneXTq55ZX+WvScJJFhwMQMZw8J8Zl2L8PV32gxE7juthn0kukAXN9/uj2V7iiQqiZr4iEv476du9GzZibrd1sW7LIcgCf6rd7r5eVjA4fsNUCsbeKpW50Usl25Op0MJoDFC7hW07kbbBK4BottgFMB5WnOXyWhnz6H0aZzDwssPc0Crru3GXosIK8CrF6BRWR0Ekq9xno65CSvpMfpVwd4lHek5LlaR9CfzsGItShsDKYRqhQ2ZZqwJJ0wDKAECy06cjvlu03CTNN0oKRrdCN2wDX3NxvH7xE4yJoQHNtvKHANvQdrzSW0OVvInA1hb/cO1vC9tL9hD2vQBP3nYK0FXOtBBmt9YLHVuj0KHHBSe51gVgUw85p5MWFQHXFWeu7uawus2i0BgkrZj1kNzkmaNYCWIThhfuvz63cKRTPVGDnjfAN8bWeafTMDdWz1flaSPoBvsmEgS2viXslBsz1ga0qX2MYMCLjZeusUx69mvR895xEkNEo1JXUkV7jqa4EDgMZ9UE6ZzAquAniIoV5tYfC1klzmmbQXS34ttlMiJ10WPLN9voOu9Ji5dtWB17BnAyX4lFfdqH8vRiD+4ffANfbB/08Z5gwQOe6xShWdjD1Lh14LDK27Hgem1/ccH8IJBskUJcixM7z/6+DagEOcWfz6fb+W7ywcNo/2DnXmYdCTrOM9TuBi6cPc4E7mMo3VSNTJumz/r3vLuRLl9Kt8YQAk75eeZvynAP0AZ98D1/BniKn2Z3kePuNJjhmsJiWeRFf724/BtUOnUvGR57YPMc/e/bW7jNf69tHZnT30utsf9TOxp8SDW/b79xmQcw8WrSu/At4fz7N6svHNq/34m4JrjotGnnebjKv+O2Vy3uW1n1/P3t3ZuHzAk5SPTyHtDy+194Vz87Pg2veeba/1dQ1e+97ruml8TPwi2okgv/sejxIE7HnpjRnO88fKQl97zrWbbZv6eV8B5Fae8GeWM2ydyX8I8F44ii8yMSbrAyP1zf/6L/4dg2scxipZKZaJgnxPo6uSNWXKxGxLQLEyCEyulGKicbuAkcmQAa75XFhRwDzikDvArMC0mEbFEDIQJhAgE4XMGuC6BgJdYkMZh4MCK0kHuEzyc91+9X7x9dVU8ghkdlM8ejZ5AhS04hKm6o/idS1ADdpbPdcADMXEgB3nEjmaZY8ChflRNftiExwNEs9s8PUQjwFyeSVsDiai1u+hOtP3CSSZIHkO5dfbx48fxO6r7xTA5DVyvwIL+Ez8ambHBVmeQ5cd7sqOTXkm2MYYJpPa1OYIbDJIpmg7aPfwDJc1GhS0LKmXQvruyYhkVLumVsUBKlZagWcFmoh58OmlD4ZKQt8ZFKn/AARguBXbS6W1TBqM4zWBcEoOmyWIu8PkRWfFAJX3+rVD32wqO1AABsivJh8uJ+RTsVnSz6spFItxo9PAv8k8asqu+yRpSEOCC7NmkP2ZFKrANSVjsNi0JjQ0F5CS7ykT7f8+VQn2i8G1YZlSFuqGsfovwVLt4teAGj5OYfXk7Pc0wQ08VVBXzLVWpFMW0cDs9fOU5aa/AY7qDuy4XPXqqz+AQdZRLl/d5wewDBDI+osptE4EHBmpZEkpmSnpvwJrDuxWpndlYmtbJ+CDPeoMMu+tUxHWwB5WQ3mFBw0MGOEAKRM0E41u0AajRJNvnQ8aU5diC6HCiYKAQ8MlcXliyg9ZTzvpcQCXS6K12sH1KtMQZynNeJu9lsCcEjKAzrqkgLc14GAHiDg37sFXn0vzZPVkpIHuArN6D7I3AdS6PxpO7VLUUwI/+k9JgpePKc860oYutwn42usISLmDhmXgafYMw1Y2VXY4zLX0AYLNJQAxQCXAmgD06qWYUl76lO0pk8MMc1YdmfCamnHrRId4CZ3VNGAMcEIyZJhHsLkNl+z1iP+hfqfoETwH+wUKJFTeF9aamEnTpL/7iy1gTYBZszjDTg9b1c6TVQr+UJdX6jxZTwJasg6xWAcjyGvioLGeCIDi+dl9XmGfqglGMfyOxNs0jfe1s67dGmNNkgsIqvLeZq5VknE/65TGJkQL68pr9/vBNa9PsPj7DPYqDf094Bo+DXYDYEo/XwzjHjbAmUjyCPFBf+KaxQe2fC3HW21Elu7p+ze7NQXniz1MsAoL1CCr23r0NNhKIKck6wqunX5cGLsL8H0EjF0D71DNwyuwD7Sffd/jCtZRGueTdCYAdusVr5mZ7hUDsHYNmyzGlnXoTF23r5OvbKZKn630J1zJRoL/CczO3pLXdTsD5HO6Kr/rz4Rh5nd4hbW2yt028I6dOIGnE7SDvUYC6BSznXwmbjkBoOu77X9vcO3oidUfanh4gTOR6n7XnZQZ9tpDOemPnsw1/MPXwDV01D2b91HyPX2lA156jWlNkjgj552zVTZAEz7TSw5sv3Xw8gMBX9AH8tGStGI/DdRZZr1fAPTeG5Lmda2558lcEzhfU+6zZrJTSWCU5hiG+wY3Az6H5QbwvCcE77NAWewjMPRebiILp8gl+cegiWG0/Qy49kgf7bPH2mhdH0xgBFDiWUnJ/JGeawCfPwuuvXaufgSuPfr943X4SXAtDL7DR8XurLgJTORMHPwcCI8MPzrTP3pfzsSdjm2k5v4M89nX5IOEOqy17+m4R7qdO/4MuKbnD5N86+7rs43O+NmnSWCznISfAdfaN97gmi2ie8IUuOZs+ufb1+qrpqEGAdcUjJixJWWaMpx6ZGWqn0ytLXBNgVdN8kyTeIJUJvggFFAMC1gzw+0pSQ2zYpwB9yAFXTcARxl+Te8LqqiXD7BW3ylnooCI3377TQqzgJRfquk4jf5bWc8EomFl0Rx/2Ecq7dA0GaZ0pcdNgY6rEb7Gtn8yINSTVhs0GGVbzyuw4lsC02SrJ2h7IAhyxGmAPBnfASfNvCogqhhOVSbryZYOwF32OM/gSYd/Ualf7eWf/vQnAVG1D7AL4TR1AmM5qY9EFaPhoMLPSwP34D42aHbxpl9EPHZnuWGlOIs4TVMNkiID1evKgJHXxNkbT7dU0+2aFClW2q+a5lgiLjZaA3qzngx4wAlTsFvy+55+SrnvZbqsgY3sBYpTzs2U0AoMw8inR4O+JxBpPluKAoCm1giQD6ZeLX2Bg6KxdyPlOE1puNqsh850JyiOI17Bt532TIdMSbNYnfEWVFZFaUeVhmmkufehgFjKyshO2+i9FbBmcC3MvPRyoETcIKYdchgCehfdOdMDM1HO6+NSKgIIlOa79z6HGC0kSesZEF5AVITWOsT3bdBPQRHPMU6omVVmwqLgxYYIWCAHaLHQ6n7VsL3PZT+vpLSdt3GWPXCgHr/ZPYu9giOxgya7TjjOnjwF0wtwrZmV9PQIyNWlXJkSCTOAAEtZ7xUtG5hfZaHqvTclfdZ/maAjM+BATOul/oQdhnUfrOnRZ9PJWtCT0PtKCcoaApHeJq17NuMPPCaBBOBaXQtmG/0vvZYOsOnHA9OlACCzTNPTjola6z28k5cAvTPOszZ+jw3CjVyVPS02SC6kdXDgNoG8mIew/Ep/3mxrvToJ7JZMmcG0gU2X6QICuZk9fddWLy5YT1++3j4Wc03XyO9TCjollgBYVm7WDWcPIIJMbAUDTBrsjkggxy3PWcPDhYsn5Gw6DNlgI7Endqmq7HPeiZ/Jk0kAk/lCAc2yFgHJpF9XebvZbmGtrX5u1oMAViSPLoFzQBmyudavBhpdCly+g+2vpwb7yGliKIkAgCL5MduyYkOX75CBPPX8nzIptAYalKXXgHe91+zncM2mp+bvAdfskPkMYbnP/ml53ksyjqSebTrVAQQN/Hu1tih/LglSwClsOzZW/x9tiA3EPi4txQNxcg5XpdidOn/Ya84ik5f7TNoPNGPVdogyZfc49P/a/pcuEds0ZadHGet6hNguq6RVrdCKzp+VLch9RyRKFt3igT8/AtikswMG5soNrO538+/8TgL5aXQep07wdZf5prfwAtfk8+rB3a7BShdAhTM0Zd7oh20br3/f77htR+vZ87D0ulwDy810Ok7XZF4agGvw4VH5E8DVAhnRlYeQJRHhfbS07aAPIOX8zvzrBNcGmmD/5v83wOiBSPjglpkN8IwmQL6Og5D9x45Zbqh0ue+51r5KHvtuMvN3YoVZCz+Tzgz+GIO/wkylIoE9bQCXF+2XmFPism6S2z4rdU/86w2cbVnZjCjOPOenwY/d1iHMcDNWA1pHp9c95pnxb5Kg8lFrvXIFw63DHZP7fV8HOrzH+IeRjMh1y9nykyzfM4G1k/9LGF8HTwy+HuDaPkMQLy5AH+76HwXX5nnjU0MguDzzj84VOuTRuXsERv2NwbV1Bk5dPzaFnyNfyCp64zUdwc9fe+5HP79e6+H7YZdGfTx8hHsQa5e/buv6oze496uu9u3+CqPL9hnjc+d5OopSfvww26bkaG3GLrp3yxq+o3ye/+Wf/8NvCrzStFdlj2GvlWNbrDVNJUyPEVPAi3nyfhpM0rBN4FrKdqrsLKV7expoPRATA23QCRk4rNMjS2NcEyjDLCpGFd+pYE5DEb64DFS07OWklDKGvVVlalYGNUX0ffcQE9C0+jKdmzmawYtWoGP1C3JZaTkeFZAY0Kv3Nvup3utLBStVVlj3/ea8/IAJcVDjvA9zLT2MKpzapU73J8GATDfsHeVNSWd9RcBiyho5sF2OlwbyBm4+3T58+NDDKQDXYK4RiMc8X9yYexmVsAX8LMBOZxNWX09IJEjczuNkkdS8NbLmDNOiXkdRwdao5xegqsl0lA6bdUU2qeTml19/FXBYBsi/o9cCZVh9XAy4xGEUKFSNqAHvugEqE/yWY+0HJbWZv9pAqidSJvqRiWpwLcE92Ul6uNUTuZzOU04xnsV+qQBEZ6zZUGH9pBzTOnHYmFvh0GxVLI00wG9jy1CDGOKeFJihBuq5VgycaoieElGDLfXabzw8ROXWlSVzcOzs+jC/erBBgBI1pM7g5mYeUC4k8HGzHw0yPf/6vlmVA9Hmb/vzCQRgJpJ9pbnv9drWUYC046R0YLdAIJcSfpHeKxnbChfAFYcI40la303RZ4qpAG+mkK6zrX2PV6I9itGr4KrOr9c3/ckWW8+gp8vVAY0FJgjg9cCBDtoYDR+Hyc3rPQ326N3R97au8vAYT79sJqfOO/3bPKFXLKkGMcYxct/L6H7Ar9yD0q7OAJOf6iBl3ElMuPW39TagmpIO0j8bxE4PmQ5e62sGwqf0d3RJg+2LHVp3gXmlREBYdmoXkJ5W4zBNgsYJIbo2of+cRPIf9/UatrQWuANwByHoQxjW+bxKQA1vuTx4mk/LMWD/MuiAIQAvn7BlAc4asAqTi+uGfYIc4XcZIPSzc9atv2FVr7K/BWiYXTu2YLK7YQPRh/RworNWTPRcTDOXWlcZdFhoAdmacQZwxrqkzN2BMc4dgNQw4pgq7TU8UK858we4ltKgBNXfbgXapkds2xGYbfSey6VSangPro3+17Oq/5unwzLQwNNCmQx6AoLenZRq0/doMdceeZs6Tzs4vvjKxoWXbs5nARV1z8u0UL4z9gi2sgE22QxKr9aAgkqqdhILm5D19bTQKZymBYP1wS7hnbfczLXjWXoffT0G0xBMEiwD4BLTul+TfdoqL5feXOXQd25cjgv6nAELV5AMP1n/b82SioyaJj1N2h8BN9d7tg2KDiH4GF8cDeRkX4o6k8SaUled+zW05Cn6tb6jxJqynU4clm9MNQA+l21BBk9VrLAmWL8GrO13GT99AQrrAydQsvz49KHqj77SN6j0kAcIMN18wCmfiXWzdQ39eIGj2KMrvvQomH3t/M01ruCarFzrnw0T0wOt7mumeyC2Vl0nKDvPbNkqG0XJPkmK+jm+07UslFhk7OQwBHsvFmtQMp4Jv5aNNTiDMxNwrRNuetOLAjqYiOfv6h5VHWGSCEPwZqiR7HT2as6Ft69ZaGppMsAl15Efloop48b4NEX4PMG1u3tEGEYmAFxPsApgTUmsxD9b8O5BExjdhB+rlH2fja5Ssd4d4HX2YPThaev22Tz0/iPh3T+LjWjW+A+jyPmy45LT/7ddsQxf1+Fnz9ZjfXLe93yF61r8Duba7wbXBgh+/X3u9+ZH2/AaWPUqiNoe3TzP9+7RQNMdaxb98/1nxj/9+X39VwOuIZNei3mnA1z7q3/69wijOGcAACAASURBVL99KwVEvyGBGj7MN4FrBtg2c60CCYNcUU7JHJT8qAfakwcMQBM18j7OJhMTAaKsPI3Me2qjSxLr+rCXCswrtpnK9lJSWgMRisFjgC0NnwvYCi3dBxJgpp7NzLcCYKS4BBjeI+B2/sik7sPmdUlFU0qdXBpXv4C5JlCvJq8VuPbyaaZFkmnNJcW2u5khYuaaHQ4ZhTCLMHqHSCaTOeDaNG2fjWYCThkVB/EysVD4A37Vutd6FftLa/jtprJQg1QVpLgs1GCD++7d/UFxJEPLM5ciFUujy4Vp3mgwkKCKfVKZbva21kSug5h2DlxlxNZ+qWRB+x5GSoABZ8fPps/qufb83sy1DDXA0TvLIskibfDyze3ds6fcDrCRdc2774bMsMb02Riy2mmBD/nvaszt/rgUqvYENlWtAk3eVQqbrJ76zwUI6FI6stI9qQwgRqqq9QDrXT9wg256ZEXuwzI08FasCwMxsNg8YTD9AtOzqVhtXsfb7eOHl9vHjy92ngXOmFkKiKKeZdorOzpVEuUy7enNZPB4Jr8psImBRf6eaogJeqUd2hCRO6DLyXlT7FmXg3sicaK+/j4/cgBh/TOTt6aHD6Udi41WIFXkVEB77j293Pa1q+zXCpnydZUcL5YE78SaYLBw6gHblPzYzLoAGQTDgGt2Aov9BFAC0LOclkzzlJ4QMyNTIXu09JSPCViB2VYDAOJc9mTRnMOyKSUzni4bIJAMOn3dNEkZIN2ngK0U2Jp3aqObQIYy1paLPHdoB80ULGkQsCaZg9MySqzLEoUN+ezBsKQfJYae7D1nlx4p07/NPeAOcI3plUn+yNGP4qNR7Ok4JogL4M3+KuCBFdjMu4BlYYga3KzGq/45jLVOIgjlcEmfARhPEhXzKUMMBM7kHHdQ1WWVlE2eNtO42gbXAhol+FZZaM78nT1rsM46qrHRege1pzBw23aaUjaY8wKJ6BNoIwew2KWdXcq5QDPKmo+m634/kgle8/wszN5aEwJD9NCYv/QCQxZDmvUkSydgKId3Y25GMwBQ4cm6NUCTEFpc20q0/aTMWvv47Y0mhjaoCttulSCZnTpjXer99p8rCMDvGryOHbGeGIAFnbWR0k3A8jlNf7b2E2KSDn9L0z0a0NMbJxBvYC12ATBN105fvxM7sOMNOLHfU9dkKiCAYDPMALy9BRvkvgJfWr1khpwEcBAocC3MkKvdIsDRu63lr327fpZ1JQkX7dDgmks2I5OLFeVg6QxkrkH+DhBgoGxb46SxgQPsZfeNXaCmy+phhJe+38y1LbPeVk8bDuCxhiuhZ7ePd/U1D1soE36+I9e481EJwi8lWsaa76+h66yhWvsz+HSHPFESx6HIJfdn78GQ+6d8NcgdxTi+nL0fe45rHeSCLDbuWXKYe0414wEGcl7K70fW6SFkUY8EhhjAzyQ/QoAGi6eEavTkAvS6JNm/bXZkxymAKQNczS7xNwZ8tHjOy0VvaDr1MXwtLR9WJcT1+V4H18YnYumJcTtVlt6o0klh3O/rkzSYnwE6TGUGvwPI86RUt14YRuI9sLSBsi2/PrtLHRwqH/lxi6W7P7HtMP0fgWvoqIf73M5cym2J3/6WwLUzjnp8jnmu74Fuj87mj8/r2RPVuufyDFd9Ez00gOHJXDuZxdjY63vtf8/ff/S8+/f4+ceVLkmBgfIvQPwSkhNkukjPkZd7XAp/faarfB869qGejo2PkDv8ChDoaOLQCdbHPgvzu3uxn59E3+VsNDi8fIarnQXbePM//pO/5zFWCajCYdOP9Jjq6xSavhRWaOCZ5NkGOyCCwbWn2/tf3kc5r6knUXhliDXh8/nZzBuVMTjA1/XTd83AWoFhT7f3z1WmSKPwCu6LGWZgTeDa12KPPAngqsCfTaMcFdDO4FyxKcwqoyn9RsE7IyeDWf9RRuSNdCLOi05wUseM0lX1eiunPABb2hJ5Il7+k+MeUFGDDRJ0KUuhKWsp27sACigygX8JWDQOOuWGZmS5RAifqLOSW6ACqkE42I20a41wYpw1GSadAoKlg68HGoNME0T1Q1NwxbCKGQuOoBOkuiQRUJCMrMvtlBFOQOIyqAKr3I9HQG7Yhxg1TfWEpZGSDgYXWN7MXGuQr08TRh1j570ueaWUllI8swGHHj1nARA2Pf3EUqE81L0ddF/KCu0N3Uz09Pu3gc0wh9of5Kvew8573aeYa2asAcyl/gmewlaF4Dq9v7UHKp9t2n8AbfUrdKBdzjLMj89h+1Ei2gwbTWRyMPob4FqYa/Sbs+wmIEsgU+XnNSRFPf4i6812icMOcOkAY7lYYQnAMGwjijoNyEVwVUNPKAfQs+SB7LgYbMO4MfxC5wxHqe8ds7MyZwLX3nlYBgZH+wXglbOOZjezyfqungvArGSa7zd4zkAWsqhZRxzhDtYAtZZsaSkyGERnWoDqTPqlvFq6LKVMdtYBU4f5OMGZS4lhwDlFELkF/KqBDtGPBbSWDDkBkrKqBtfGtngf0a3T96x+Dhi0WRxdKkbJVPZQBlqMws8uM4aFutgtHbQDyGtvDQSrdxJ73niHy2A3GNHgWuRSOq57vMWuZXCOs9A0RC3BXEoUucLqg/uGILFLPg2wnUwcn9OwY7W3ehOBRGKu1fnOvQEpAWDMPpyhBbCgdJZhutHHbPXxsozaR8AmjaKh55rBlF7/w0dcwf/E7r6EH9L6Sy0gUnjXKJbLzdxmoJIoAY1lU52AcV+5MLj6uWErw+jyOg67b4NvU2qKHvQjhaUcv2WDUX6jgPvRc+i7/4+5N+mxfEu2vE40HhE38xVSSfUl6KQCqgoGDBCNgIJ6EgMmzBGFKFR0AwZ863p5I8KjQ7bW+pnZ/p/jkTfzNXo3FRke7sf/zd62rVm2zKyGOtQfD+CwTpletSR03INrlyTZhnlNgtuvvnL4Vn7XrwWurQmh7K2ef9m3VsJh9bHmvAsy0mdk6cr2W1YP1g3MbP/GvoBvTPn/gFO72TbvbwAu7uwRftHPzCBdbDSBuIbSeJLgkqrF2j6DRvSYwLW1gXq2ZaPq67oX4NqW89aF+QX9bvzC+hb+F6wX1vLwl4KfvhTgtD1brA2rDetkDfsIuOakBOuyWR7LXsIeuQxMwWcisWHdnyTAWlDuTZLMpsV+qPunmkVfTOUOb47Jlj6Puj76iDLAB6Vze61GbrwqttNRFz/xR5fzYzHPIepr/4S5ps8sZibXeglck0woeFgBb/uY9xUE12fb+/3oufFjNnsJcA09gT874FoNYXJS2/LrKz/qj4XyJeEOG/QA11ZrCMCz8cnWez/oQdrvl0TManTgRCw6n2qGNSQH0oFtrt4g+597ti92yvtTejZPEhJ7dQ9mbT/KMW9KteOX9Lng+8pT0O2pLeGUcS8Az/vi9g2jR6LpHpSF9udj1ytBJeyywan5+ryez77jizkY+91O2TJpYuz5+unlbOyz8+h63Pcqu62Xyo8D9P0zwDXec/zQSfL97Ozs53kJYDv0cn7h0ffOd7uCa7OfW1e8dJa9LqvVQOvlfd2XwP/Daoxue0Gp7HcBgHopkcNnG1y76MH++cV2Prp15wQu5fC9PusaktmfrP3jvZsEEL8vWT58sdkX5e0ug0Fe0sNuqE/ClkT2DJ3kh9s2cT71a2Ku1fHKgbThtAOpfHD60PDATBiciXwBMXJoDJy9vb1//y5gxJQLkfUtR6imZqk8820a1ivAd3kT4BpfF+OkWEf0KqEctMA1DxsoY+5AtQIcMaW6txj9x5j8Y5BEAcvXb3J2AWY2S8AKZ+jEDiRdmlfZ57pPORWeTGZHxGUBLg1V8FxKuEq/wjgox9lN9pO5E6CW8qp8zRoBcNlgn9tvB5O+UnbU6xnEJlKPtQId86yahGkQUzsKoCMw5GuXMl0Via/nQL/W8v27mqI5rKB9wK6K1o7mDJgguJ+SzfUcRZVox9DMEjv3yIInwapPVjMcB7CtlfnwwZMd5dSFWXCWh7q3VT1XyVZ9pva+/nOwPmO5PXHJz+C1ctldAXgqWZHjeWUMTcPu+t2SLcvfUzdn37R3B4MGADSJVqyer+rlV/4EAIuek/K8augq9t2Tpp6KbUb5kGsYXCKSSJMMsyVnG9lM78x5ryCaXnb1qzBF31TPw8jLTAt15q6AYE0N/erpjyV3MJNqmuDzc01E9F4I7JUcLTYCgaddpFsV0Zmd6MbyKjvvibUu9d1Nk3GuSj6nF89lAtcZKQo4cR/IOjdTDkBgYceAHmPftcZmj84ET4NTpGNWdmSVLrmPmhV+9/zqKbZM+yqGi0GB0hk+65a3Av0BV2GvCvbRlFwH5wBMgzOeTckFLAVc0ukquQ+AZ301YOr0LiQr6/eynKfUN+rHxs3KiDJ8XUvlQ9aVxjuY8mt23qdPnxtcc7moz7KukYm7BLJdKpLiOxjEAAsnuJZJnVEaMDi1VpkEDIvVMY+gtgTQU7Jomc+00JKp7gs1k04bEOc46VoT5KOhyYahK22cKeYiC29mKoxbH9kpYZfoSu2nxCxsV+sC97Wb9Jtf3qxRSm/N3hLAFGYp4Lj2VX8MqtX31ZQ9nxfQxu+s6qdhgU0JPckGEgxjpQK89fREB+D2Jfbgg3EsvUxxiQIgaA0SvNhxih5LT1VNdQYwTiKAacbqUkPZ/2Lddlma2DPR86tU9DoIwM4SAJefQCXt9T4EdHknTLWdrUkk1NdvC1jTlFv6Ry7UTD7PyNIGTwlsAfYCOTb+OKDt7faldHnWofZ0D6FoFkmC/+2o8n68a5uLuB49bCHT2BUIc56yx71/uRh2+DG4Zo91qZO07Ej5v2ThLL7FDwK76CA7gxU2MO+fTfn8BoC3I1xloRtcix89exdwjbOFXpwQQNXaltvDTZtPGKifQH77TQ3EtuzDYCQYmOCxn3s26/btR+xqBwv3ANt2HrmG99lAs+V0ziF20PrCQV6GPnc+YMs5fRVpeSL/55gQugaAADAsvYJ9OuXxDJo7OI8w2TYNuEYyiP05veUzON3Bz/Vz/fsbi/0JuIaMS24yTb579vKsq/yVdd+6zvKwExQvMzzsV5DUGMC94ej2K1lz6+ryefFrr+DaNWDFv1UbEiYDp48Y/nKfA1pYRAfLNbLBu1ta20POSZrrwwykX9lq6eMYx2wtSi7xA/f79r22no7/UtcAXEPeT11ASW285FV++FvBNdD8TkgEMNnx2fhT8ZESv03MNWWh7Ady6moA+67RCmsgzzXxCViTgVMrCXfIaoyTE7x2aPzztW2P5B5gbwHGW59ad4z/yLv0+f0bAtd4yn2v9r+6Au9eDK+yPudw9n8L7uzPI00hTdc/2L7xwosOgHM/99jHE1xzqXwqB2MjHz2349m2WNbT+8brkff328bTnuvY9PM9/xRwba/locthiv2Z4NqW273H86QB1xbw3J+LXSWP3X7cS9tZnz/ycJy4Tu86bj/W+ixXbvtSj1XgmhzUVffOiHj3qpj+F+YcTQNEGCMdxzJRr8Czd2+7jLM+J6ZYMWCk7F3qp/JDAQrODloIygl1Waju9np6sOl+HdgFVGNUcVzvomUa5CoAz8Fx/SfWBIGmjI0XReWGAQE6wFkACoyuAd4MuBSTiTLQ7eCPg+owq564mANK2dWmrCbomsRq/ppLURQk1fS9sz/NQWGEGZJ+FmRGn6uJfEo7eea6Hz3YpocbJaRmOsHQqM/CMGC9aLxd36fXHc3Ht8Hg8AJUKIPpWhizkRNs1zOQcRKgk55O0wSe8i36C/kUdJatEfQ5HXXPGlRQ4j8DD5LJjqKlXKqeU32YVF78lEySARU/A+XOvr+Ar/S0KnllSu0AlDDU3DwdpVKAAeCa2WQTGGK/FDRdwDVnp4bZRhDMdEf65fls4JCZhafAtRyi2BRIlwq948CNU+rmzPVtBeQBtuvfOGLuV5iAPY33zYRxb6YvxcpMzzVYM+4DdLt9+vx8+/SpmEoBDwOuSXYw2tpCgwT0I2RyY03jpT/aZn9txoLkT02kVy+8FaRgdrxMdhwGaDkVIsyL+hzA1vun6suYiaqUMQX0pV8eDuDOAHXGnx6LKRWCejIZFTtCdW+dCwnG6lum7EsC0OxTPX+Bfm28EtD53VZD4wAo6DyfIcqqyfrjUJ0lYuivDcb4OXx9GZYA+S4XHnAtCrZ7lFhevt8KnPVZmmBNTOkAx2ZdnmCE/p1NlBOYksFH4Bq6CHBN7Fo1j5+gwucFZooDXp83yr/T+FgDBHDMhjh+OC7pqSIJhmVqi3uY7R1MsDZoggELdiC9MtPrUvRpbL2TFgp+zp2Vc5JHoErKfJvlG7uj1gMphaQHntsaOFE0paQw7QZoHf0RiEe2dQeGgAMBBznrGfZi1h1sEHsTAJQGW2CmLuAl50J3QXnSKD3BAbJqBl6B/cNIo2+ggUcA42EsSweu/nKUv4u1FwxzpSa0jZKdNy55tlG3uaOM3dBm5FngSulVA2iTJEC2KM0eDsr4GgM4Og3he3UPTPY0571YaxpokHPH+/odB5isB+qzHNR6YTbz7Mu5x46YbV8v7Ge7z34Pxc5B1cla44DwMwBm9IvbLFm+7EIk8Mzez/W8rgtvPVlyfTRy7o9r+WKlE/UuZLrDQDXbuHwwy2cBDW7Sv6LPfNlVQNjY9UADus07jEbJe0Zv7CCVNULuWuzr5Ru8NBP+9iotV7B9Xfp+iZTzc7GA0z6i5LfZ0WL6e0EN6NJIfV6b/Z7hQvHPYl+xS9KJHYS4xQB6Ev1H+dSpMSdA3Pp2B+mj61Pe4530MVxAwaGILQLntx4FooBT62cGgAcY0n1Wzyqr4IBGq4VBjqrXYf1pOxQjc2Wp7iC937VLm0OMWxUcwT/PcrS8B2X9jpuC9rduQseuhYmfSlIZcK0ZHElQz3Ox/2OHDLDlfMU2jY5HXV7AUzFoaU0y/VdFCMChzb2d0OHP3vvopS4O8lOoLHQl5XniBnwWYLtlDhmWvu+hHFMWanmeZMuwFZm8fjLjbPvSU5tBAC388QpZr2Z72p65VUVY/bCNF8snzIFel/aX6Ou6SuXsZ40yJWkzejlfXcC18cHW3kXOHuuusY37fsjkieSdZ/Nn/+Jad8DaVpZXxckrvQAkXa/Z+jdg60vPQ7/L+Xlr6vlWL4ORZ/lQGNuArLt6hOmw7ftfYpr7Z5mz8Ahce/y9savXJTmAuMSOgGzEbpz/67M8BAHTBWcnnffv9T5ewMErSNs2wAp3XWKYa49KNuM+eu1bKb/EBryAa/kdu0huU9I2Zo7J6KPljwgU/Nd/+c9+FD2+FKlAhjaUjpRhnNT3Tfu2QzNGYCu6qK7Xzu5Wf6tfPny4ffjll9vz58+3jx9/TZ8h/7zANfVdUxbYuzA91yqINOBhpgk9tDL6XIKPk+/7KltbAVwz1/jdaQZdz11AUbHm3j09CVgQG6ABBp8GM+LMzDFKbMCrAKyPH/8gULAYVe/eFUD4Vo5asXc+qSTus35HLL7Xb28/qqm/WB0ehCAlq0EIKt5pGrmz7YOGPxJeFFmzV5IZ/as//NWtALbtiFwdFDGDxNTjfUSXabYXgEbdtwPf1WAdVHf3Xdj9ugSEFAMp7MGybgXaGgDx98upqudySa+neRpgCIia3yeQq30xaBamWYYW0M/KwN8777+Ya7zP0J0nwLLB/eV3v7/9g3/wD7QHNcjh1z/8KrkpOauBB7ASqpxtgBSDfMNeM8ha/9HMnrWHNVjB/d1/OeGAa5TWmd1lxg26A0VsXTz9sbofWYCZcvy/fnWJswI5+urJKZwyo3oXraUyYcWu9HW/fmEww4Br5cAAiIxj9kqBa02f/Sww1+XY8l0lVz6nf/jDx9uvv350r616NvVs9NrTV03v2OWsfjeflyqvLFmo8/XUZZWSe/RqPMrad/Zkg0vb2Pc9V6nG1Rm4GoV6xg/vP3QfuG1sAZPmuma26czEiT6NzwTPghPwFn+U47fAu7ClOHs4YwR/9X3JOqBwD4lwgEu5636XbaC24Tmd/YXQxWn1sBbKps1sYH0BeAysZjpoEgR2xg2sA2a4NC0M4GZEVbkffRfNumo7cyntYj32uSYgJGEgw3c06fUZKB1vMaPPWdzy1dvvlIU8x8TsDR6Q2JEUrr4anrD8QGdPy6yjlMOHYEApgwuTuW4HjDLSAjKf3Q8Tn/F0mCawNIhvxpbKt3HmYDImmQHr0CXedvbUky+AO2CMg2KvCcNhbLPsdeDiHLopwARiTuCpREt03ziTrKWvpH2FRUMZTEpCtU5J2NQ1ZfkLTFKvuAwzWu8D4/fLF9tw5Pnaz7zskUEouza8cwcBQfXugryAw9bXxZAwm42hJOojGHuhnnOvB3CzTxNgKjptn/MNrokhHx+IxBTvTPJHpbxKzhWQUQBpyrbZPyukDDMIWEDiCfrewoZLxrvf5RHolW9lX5JSffu69ioPfwMwJ/boRV8mQJ/1uwN+mM6VZIGZzLXr55Tad59KkpJxTumtuP2cPmPbMVdvtK+xuW5dUcF4T5JP+e7nz59unz5+PPQgcm1sDDZnzkbJchIm6FrWafe/0jslgeVnhQ05iQ+ficVmomxYSdjpkzTrhz5YkHC+xM+inUadbdqukGDC7+oyvRXH6PczFZsyX1j89m/t22lN/cIVNbT+8/fy/TWEBNloAO6apHgQFI+snUAL/lqv+/adlg9wlUfOnwHzLctnIk5HqSO1dZXIscDLPP+jwLbPS8zu+M/eJMvpyAG6wBUt04PYbWBsp4PrdgJsYPvGYvvaoNHTIi7ygo7oRPBuIk+P2nnf9iHiQyKnDdJTFbLKlfmd7s2ay+nMB/DFljg5nT7HCwBzovR+iEM/T8qOuU7pXv1HXFDPc5k8zz613g3zEnHdgw+ICe3f+LwXicNAICBZSqTzfpyp7Yc4htpgzL2czd47id/+71V4c7CSJ3n40+t54EP7qA3mBvjmRNL2kWARznpP1QTnu33QBVZbTxrl9tAh3+ORv/rIVszzbr12+Tr/bFD44Ur8/JuHDXvhOblCxVznf+z/KM0N3O3qAt597EF7U471GPbxR9/hxF/281/1z2A2J0O6M1QL4DrON9+/lAlf9+941N57Xx3m7KPXQTYePfuWk0dlrAK8oq8hNtTfh3ytBOIMG7kwhP0QW8F1xYKei6ElL5y9h2zd/+2f/4c/KtBR3640sZQzKCSFCSvfQ5dLHXdAMPe1msN3LMSbYhS9E4BWIFsppQJU5IxKcTr4KTCmzpn7Pnk6D72xnp7ey7H0u40RsEEH+GJa3vQ/E+Mt7LhiKFlJz3OaAeT+Sx9//YOYFdTCmy1H+R/vn0l8b94IdCtnSz20lJWdUlT1Pfk6TKhy1Oo+VRpqhs5ctx0cXSffPxpv3u/iVkTXr2WwMvlrB8+i9i+ZqbW24bGTaqfCwuiglYl1A/TxM8pbXZpGaR1lM2OM68l13wr6VU7pEig7cFYGRwCRoAojVp8DULJCSkP8gAgqIUx5HIG2WT8Arwa3DRDSmy0BYQdwlqcKzGq6ZX223omBB+WklbzW+tjQVz8/G3sbS8tf/cfPFfRJBtzQt8BML30cp9UvQsFOHGszJs08qzNnfwCZmPK8DhZyFtR4vfp8aaBHTfQtcM3fq8DEK73BNQ+YqOeGZu7nNfhVAu3yYTsvKnH8DgvQ5Xwl4wUoFLhWYK6GShwI/6vbx4+f9KfOQt2vru8NhcUQ0I8BDJTwZYgB4CDN4Wevw1aIFMmpEYslweDFaeKMNAPigWKcc5RMbgDA6vFopuVq4rvWcoNrh/OxHGsHPH5YOcbNgHslfUppvW6iD+7sFlM6Ow98SfaNM95gU/d384vW/eUALvBHuoGMFM7OzoKGQSQwQqVzqwFwGGR1VgxopDx6ASB4gQAaBVygj+i3E7wiDJyc2WRZ1+wqn5ysp4GEKlXx5E9KfNt5uYBrJRelJ7jGlFCfjJveo7A2jsBqTbu0E9RcK20YIA/sBAOPOW+wtNZaax0omc+1GlzjesshNcDzXfqp3n1iumgVFvK4h5lN7jkG6ywstMVYM9gEIGy2gcPK+V47990cewedU9tFICM7kSDDusrJFWSxHfw47L2amViG/eFMOzh3xhCWQGcRNWjlLE0v4B/7ArhWOqySbvTYXIPNWxvUrwG6Aaq1r3UB18y+NTDWEy2LIfG2kgJh3i3gW2XuKvms3wNgsy8SrNDPkQgZANLyldOwpi0a+J4S4GYi/ripJJR3EYMxpX+H35ge4OP0w5Yc3/IOXAsA6wEsHlB4gmu8AnYuznuAQ5IPW/2iM/U3ehugUWwNt+yQ33YkRta0v9anA4qjSmd9fU4Fem6QKj6KWN8w13LebW9iU5JkqgmY6Nk9PdBbF3Atjr6eoRMu438R9DV7La0h0HHe7+k1ydp0T6tmQFmnM8RB9qXtDGDC7Odcv96pfFhasBjQw76S+GSIFb4Lfze4pmSy3wIgFJ/SVSAeMmXv4wL2Aa5dpinX4/+p4NrEQhPMto7BnOZDXsuFFF58Aa9RbNVhS2AdLhbzstMwL9vI28FuG3s435vRlUeh1zQ6FF3J47WfHM1GXGN9FoAnilvsz1V+BdjiNeGKk7y1zJzsbLfXGdBjfJsZHqBLIYv5+tAn+KcXYIY9ZkosQav95hA58pj1vUmgn/oF27sZbI5jti6bGCc/4MoNFu0YasuN5BrEUqRuAIw95Cm2EEJg5HoYuLR9GGJH3+Pwt+qxpqXJ3j8AbsUg0l0rkMvbsBc+ayc+sEV8r88p+ufZMXi5gK/EuL2/AM8PWZ5hcILS5TPtg0XeeNbLEez7PgaFrjIwviHXJ879+w6uNYs8oJPXFnzDcmV7FSXWIOxVaWHtRhjmmO/mBf75JklYXCfmyepOWe/2KddtH+nQfY5ay0QY8UF/C7g2v3sv5/hc13tV5Z9XCULAkIXQRebWiwAAIABJREFUXch+O7iwUVsjrGz6egESBVz/fkX5cPbvYl5e/av/7j/8gQNcgBElD7ZD5ZQXMER9RHqGiXVRoImZKgAtVizDiqo+Ve/ePQlgsyFwyQ0lmwWueaBBmqYnO1/9noqVUuAaQIy6FIWpo34xAeuqD1op5lpISmKMlNb0Tvd1K6aayvbIkhZ8EAXw8ddfRfmn/4RAoGSODoUrJ8SUerGuxNoIayelabu5soxD9fIqgKWcjXKG1Hyehv1uxi9nvoAgAZkBknAI9lm6Gu1twOswZtpiK7JFP0VU/T4zkrqzOnHocgIPA219aAdDjsD3H8nsGpzk2NqJqN21clBD38rov38XpkaOdzJzKBSMEYfmABxWcIjRxxHsMtfOau4BBfY21A8szESVCwd40ve/fM3kWYNI9XmXhb7z8+t3A5KpxPjpAq6t0d4BuXRi1LOohg0YdNuGwoH8lPohXy5nC7jWitVMD5hCGUg7IHPGxFdA52yamW+1p+7rk4COUsdkJCmd1ZlNYCBQMtElmZS6t8HKAMiaVPpGqqzuV+w1gWvFYMrZrn5rFfhVj60qDT3Wn+vnDbRDAiA8eKNLPpkqt0omAQsbZEsa791bM13MbtiN01cWsJyDS4YMT3MbNYsRa7Z7mzkAaX8hThfG6Xzus9MdnyH46cygXn4mpHYQs8tHsl9jBC1LApja+ZmzSeC3n6c+1wMW1hq0c6w9mObSPsJexy4JTh9MZFcyjg6jvEgACObZwWYBHQO+4TzgQEyzeOS7GaI9kfgspylAt6ZD08vE5cLTO+/U1cgCEcyUZjvc2/Lh4OIwnCsga30TgENGvgMYABCvI++7+7XsIKSBTStVx2NBXuPOahEpG+CdKrA3kE/Pv1lrx3krKNTvG1yT/oiTRO8uhjK45HwBaUwJjQxu1pp+V8BBvHdYpMt51is1ay1AhsU8Z4eemTjvXrt5f9iRGVZAGXP2xmVq00uIvnDSMWtyMegPiRWBwBleo/e4+FFao/xpvyqG0LqbQGNyk51B1XAfv4/AtfJP2iH2e5u1doJrBOS2BnWL1DI1mOy1IbGoPcw59fMO45CvC1j7Wj3X9I6U4jGUYoLrY5iZfArYLfES8hcM4zpvXXYrP8vDRnkndCZ+h7XoJCRI4m1XZvsUD8G1H9+0ruj1Bp1ynGHJTLLCvuoGyQ5wLex+YhT0Z+un7plHL1vKXf0usq9f3Z9WYF/69I4fPuBan0zYlbCZE6QeYMxlOAl+lp89AOwq95c+oI+S2OcBDZePfwAGIdQCrui6r+0voFuGlTwDWHSP+HMNbMufCbs8LTAEQpT/HTuge1MCCrp+DfgDQgjM38yWo3TyKi33DJfxq2DErmC7RXmCNNb2BLvO+4w/FuZg9PT87mgInn0C1ElO7CTICRQQzE4U1owt0gIXAHg/k/fPcQ3gmsvXradIih4ywPlu3WINuD+jRAG6PQdY5m6DgXsa6frsFQixm+f3u2M9pdendZl9TuuTiRvQI7zrgPjnXkLq2I89ANLsaycw8uv4eeigLQEAnHXv8SfinWkdJ8YYHeZ2PpKrgCSc3wPMB1BbvtNYlPFHruAaQG3bicvR2OsPgDpA6vrwxVbPT0YWpzoAmwewTLJk/I/tb7X6wafZ4NpieUqnJGG0qzy2PRidet3vaNbLy/H+DaAQr/4ESL/XLvOdu3htA42XX/ytzLV+RnrAdnx/qVpoX4ehifuGF+SmF2p8asDF4yz3JfL73TZg2jVczwD/1h7Jt9QpS3Kqd1tf7PN0XVfryDrn/cGXlz5rYkzuMbjmGGRsgf3p+Z9ZvLC+L0xQnOG6QuIcVnSvLF8fuqTwmWb0Xl9hzsrdT/6Pv/ynP5ThTNBoAKuciPpoKZOUveTBq0yvbvz01qyy6olmoONksFVWzRNBq8TLTeRp9O6yzCdNFDUA4UbevrZL0zwts/o+1c/c0LGAjw/v30snKcB//hRQ4XsGI9CPZEpDBa4J5PP0UivjTFzTpMTq/eX6+a0kzCrakxsDMFVPl+of980MoFo79V5TeSv9kCbLU37z9y9m7tRUxM1ygB4tcI0m0wqi7keyI3AHm4Cpf9/9DFD7/Y5+n+2waQ9odC7nNQKYF2c8OsZhs/0U2Ku8tWjQ7on3aN8Rbj1nNXJ+96Qyse3gTbbUE0R53voMwyv29+q+HCScme0cMHRgr5GDK5eUllzZWPt+AGfVq20AwmkuX/JQv8dIeYE7mlQ7WfSXDrFl2Xu46f3sRQmvgN3DsQx7R8y1H+4TkTKqCg7Zc7PmwkapEm6dFbMpxTqtpv06v3aClekKy85rM8wT2IE65bBsAqTZuQDYs/P2WiWMLh0zY+RrD84Q+69KQNNXq0qjC1xjD3Dm3a/PQItlMf0c1fuFswm7Y8BQMUCrTLR65a1SyndvUiKUUuEGmNRcGOWa/OYy+JPG3dTgOQv1UcB3xwgG7yxzPlf985wxsvqHOVwgWOuXZFjrMp5IStkM02STiVllwPSiqvNZMjlnGuMGABinNkFgPSMlmT7TY3Cwl12y2c1v47wXm2cxlsgWswL+GaCVQRQM4wY8TNEuYNagCSglco3O6fM00b5lJDpLOvfrly4dJMDuXnAP9F3vF6VUYqhscGc7llfYxboTPUefIe99bJ0keVi2JJDEwHjgINQdYP1tR7z9pAcBJnrXrI7dMHgkjTVSaSxTQuUM+P26NdgqxUIfqxWBgJkp3906vBubtyfCORn2lnTLA9YowYrxwxN4tjwNk7kD2JSFJks3lH8xsQyUUebP15tF2c47LD19vkBp23MAFqw9MutjufXBGdB3UiR+onV42BEFrolRWXrXJ8QAk8Vd565F/wxslwQu1bFt1QyPIQvcLEN6K36vlhg/NNDAjEWDa5yfdliXFwlsiK63HRg2ooGr7HH6+NW1M48kA+ZPx7J9jj0d9JIl3j5W67ELc01MevppplE8+pP17PNv76HbN2Bnp/1AwM0VbKG7xWgUS84T0D2sC8AKhCbDk4rtjV5d4JrXOMBeV88NiNuBwoMeRmavG2Rw8hCWndm523drfwjdot7FsLEiU5f4a/pxOUDies2GKjd5TzRsJv0gEQbX7HOwNjAKLTMZ2JX+ve1j4GtfWReAa4vtPlUMc68tJ9umbl3pr2cy4lXlSv+vNfGRHT2/fUiuy7OMvzbrdr235CaZs9JlgP+955dA8bzfxBOc1auNxjdj/bV/tCZZe4VL8erHZahTr8/YZiexJjbYvsyss5MpDmbtr+WYPdqKlo+xNQOu7XXss9KDZqpahHeaNi4Tu2RQBLjAYv7jj+wN1u8F3OMaEIAe7fWjl8GH3CxKCAlOUMX/o/VK9d48Am+vV9uzS2JX9jzthu7AtcvvEfNMgu7eR9myZjlpEvTd610/6zWZA9K68FIOydoJBH3AWDvO6oPSwd4X3W6GAM401gUudow+a/1o765nbPY+dvuiC18U3PxgsIETB+h3J35YF/ot4Nq+L5VKMNeIs9kH9lt6Jf7CCTO99FITO5HlPvd6fo+SaqvhYa0+Wp8eaHPBE3q/w87+2dpOUvAeMOvrXACzzezbssXz2meJrQi4pjhi+c+O91OqvWIu5H1P0t2x3LFfHLeFz+yfj1yefmM/87/+F/+EzrF2CpeDWEyYAtf6xAKw/Hh1e/eugAkH3PrTmX0bbE3UqmD4yX0sYNfAWnv/7p16lpXMqglxGtzXy9fEzXIuzAJytqBAl+qD9Mvvfqdnd3nmx9s3TfC8ueF+yglBMOtzACP1HBgp0eL1J41Xewz0otIvAzBZqtiYOFTOWNxuNXXK4Jqb2gNMaAPL6a0ebNXTi4bNK9jT/qX8xYFm+nhtwYWlxpTRcsgIhuKgbWUO1dvBoctWdajCKHOPrQIspyRAhjFgnd4pLEEEWT8LsGqAwyUbGE8+3+WiEsjvt69h9yVFH4AiwUNdox1VByvTXyYgUq1JACYf9jmkHLB3PQkRBodZZQrg05uC8l0xCTPtUgM11AfO+1qGvgCckrnqF1bMLNbC3mmMPVSkBNqUrkhOwuJiXVp9tdFx9rIVLQ6+GFweMKHhCTJCsMfCIOty2e9i3lUAUs/rd6xzamaBy7ol7QMkqyPPrJ5pulsp+4d6F+9qmFJuSG+n422AUpdkmU3kRvUFfFR/ozrHv378ePv46XMCWp8zHNEu7w54V8w1Mq/QKByUB9yIHGpSas4ZgceHt6v/zgGwXcC1bRgTSHnHUYo7c9ikIkR2yoEanApgtzQtpeaPMuPu0ZIAUMrBAlfJAssjjgTj6PN0i+UpRZ7zO2d9IAJ6xVjuwuSLDI2zupy++KED1vv5ZJTevA1bxbo3KzXsvaUrZAhT/iddFh1SQy9cfuRsZZdSBWQp2aGshey9FfRiSfe05kzoXdFTG1qCG794M9vasCaZ4vTZvEu/jI1CgzitDLLXZq7ZvjlW43TkHMcAN4DRTJULkpGsJH1yfDqHNScZaHYSpWSwxXSSOR7+m3/XV7AP6dMmIMrg2pRlEWANUwmfQ0w3+pIFsKE/DAFRi/rKHlomVyJnBerz+XzFhM/0m9NzrUDA6xe9E6e//onTJFmJPCBXrCVsPD+rQSLKJ3uIQaZWzYk5LEnWdAB564Z1DtsBHODMiRKDZ2/jN3myJoD+Ati6p+J+gqVAWh+hl9yH1P3V6NGaLPKakKqfC1irvz3MQOV99CFphrsZctvFbT2ib6aMOADbgGthzJYvpsbaMNdeBh0MLM467KQfb7yBo2tZqE+GEy4Euxtck47aiUMrjnW+hwlN8N6BxAooPmtIQXy4qkw4wLVcM0lhEsN6nmbsx0cR04t+dNELBLoktBa41kEtzLULuObAIOBaH58VIHUi/HxvbJpV4iQ0x76YLa1zkl5dnRQX2zETixs0GjkqyXHLiSp/nmR6l/MJfLPtxGaY7DSBEE9bf08riWEoWxXfB2EvASN81MmMM5+h3zkCfcvHY4BhzuGsVX3+MUgynxn90P4SQV/O1L7fGah7P6XLgoI62D7vue26TRx2J8HlKv8HXPOTe+39O7snLD5GbOEeSpLkoeXDCWlkaofh1/1QjNDHhaC3eblHuV8TCug1qKqPMEJjI7HHvvcAxwMGDIB1oKctOiNzWMB7GdqlsrP/6JsO3le1zwbXOnaq8yTWrG0yNuxlmU3P7cu0W7/bhW2T82DW9rlvV8vh58Wft1p7dJb277UeyjcNKI5cjLzFT04AcZX/rdMRu+P92Rc9XuIakgr0FzvaBp1VC0dsm5v9TYNr1/Xc787XfIZ7V4XS+d/lvFywsG4D1KdqJ8Wjr6OjJu9YG7kv9BhgA6PYQDhnMkpg+a5+gGbgP3r5Lo1GItA3i632WwBMwFgd5ceFlQB9USEvym37/JeptN81aKD8w2Ec4/+7B27OQxi+9W/ingYZHwGN8UfruUxAu06HlWQcLGDkXmHRv/rn/8EPM69KSUDThd0FI2aCSbGAbq9u7z/8LiySCjxSnkPmLdP+1Nxe/bFMRa/+DAa7zGiDtVHlPjAZ6uGq5LSCTmWbv3nBanDAhw+/3H73u9/pOYvJ8OnjrypbLUCwgBLYOLAxdpC+qcceYOCSNDbMCsPb6/gumd+VreDnbkAXDzplAgaJMvWvHXyDYM+fPgmYqndyRjXXR1EUIwlnWEyPH5liOs/h50lj8O6HNDTIMaRs+ABklFDWNWBt1dcMMMD5vYJr9XOfiUwxTEOXzVhD0dQ13N8ujLYakPH9++3jp19dGtRgHGY/U/o6eLXBHAPm/djvTemYl20O0odf2HsbLpgczchSwsTOs9gz2dunKktWA1qzQtSn6anAKoNXn589mKJkxE5BgJeVYbYxHuB2AwUnm9Ostz58YdZ5cIYnp5ZcMCkTVscAxXZCAG6/Vv9CATRPAYqLYcpAErQJrDcDa3J845hPOdYCCzDunc3ykJPPnz4rogII9eANA9+1LjDZCjApUPKv/vCH28dfC/hO1p9u4XYf1r7GyZehnT01EOdWFLVnDZDDXNNY8le337+bXmvDuF2T3vLSfcajvQ8T2Fm6cWyOdrlpIkxjbUC/3QenLvtTcK3B9JTfhiX2Tj0lMyRGtGtLNiCOA4Tl1sbZJXDtcsCczy6tDCh3H9QCGORGyzH3ObaAqxQMkCWPtZ0l6QOGFARcA4loptlqIq/AI++iM14l28Vy3MkCQCmcyDj4WydZKlYwtrwHB6RM/jTzg/fXuvB+G4xbwdw0JR/nkiDXhjqJhIsM7VjwcCjjLBs0Op1FO+LjmVBugu44nNcwJ6OI+zVGN8Yu9J6Y7Wdwbe7j57j+yWfSAJ8SI1jUeg7WezlgLZ+bSbfBjgtjJFFupmu/Sabf4mZ2+AIIGxxysCK/YMtbQLZ+/2JYGmq0bhTI5HNm8I31X1n9+uyQyw9uzRkAL+ZZgILum9bMtGr/YMaa/nQvNQCgMHGZfJddOeSGtW3wlj5kxRKG6UAAR/bfurymNuuPWGvlBDqc7L1LwBdo4XCjpRfLJjWLKCVmIv6HRZWG9OyBcqgqC/3bA9fMLg17v/tInr2iGohYoCd+gX6W7z8C11iEj58/xS7W3lWZ+QBsFoowv5OkI6FYdhi/aNi99KOznRdAkax6I5qX/kUw11w5MVPRCXoHTFj7Afiii8oSr+TMyWDGpzVYQvlyJU72sBrr+/pvs5HlD2kwjZl5MserLJTgBd1qRmF2oAFdgJalA9GHnNd1EK4Bs20hANHPg8rx35MA2WBmQBt0/HEI1j3Y04Hdx1+72j8+O89nm1k27UhaLkBv7yvPoGFPWYOW6cUc2rZgnmEAyLEDVmrYm/ZPmiFMzDG2qJMAR1Jk2tbM+g/ws/ekv17JSxghj0Am+w1OphLcCkBPYpTnOexlYlKA0gENV1C7QLV4ULPFYsGeLOT7fZ6PW+/hASLP6W+Xc1rfPcG1ZSfvniXXXsCC3k++D9dPJcQC2LaMliaBVXaVXf79NwGunfHVMMCu4Nbs8cjhnVw8LMu0Pys73QD/ydite1mmzxK/6/X/XoNrCngfyNzqP8z7DHv/PJ8SQYkhQvJzgI01VbSw5Mqe0Xl+kZkG8s9tbBGb8Tyj1+/k7yfst71HnLlHt/pzwbX2TTNswLp32r5QTUQi2j1SwDOGyEB7icN/1wMTkDnJ6+tf93WDaxeg7X/+z//tH+9/+XAroEEPkebBpnsXm+abWUxyPNyIvlyXX375vcAUAwjDgtHEpUz6K6BC4FpKP+vAOADyQwht/FblZG56XpuhaaEpC023JN2vyjqrjO/9hw9i6RSrqKZ21nPW9Qpcg7lmZwKFlGzcymwadPHi6nkuEtOGwWo5P4XJU+ycZ0270zuEHfI9WXyCTHWTiSQ9fyzmWsoKYjilPEbK03fNGaPSLrXWgEAbVMNR2vR1K3ua7ce8JBgg+4tw73LHntZK890APgSqV3BNNN6aMLV6HUGfrusD1qmk93X1e/p6+8PHP0g+qjzUpb4B0OLAe0ooZcCvNWm1BkZcFbqfacomfBAybvsp4O6aaocB4F1wbKR70nS87l0y7+lWzhZXqXLtf33PU18NOJhy6oPp55hAnkO5gQAOYQf89IiK0SmHGqDTJdHVA+717SklqG6ITAaO9zaIV/epvn+lMqu82qzQL7fvX7/kzNIkvoAvM9zqGSv4K/Cr9mWUu7oZTo+XbjZuR73Wqs6aVHSiqmGMTO+fAiMlW1+/3v7NX/2b2x/+8Oty4hk/HQcwgg/4KQc+7DY9mNbcqA7N67s8T1lO7/e/9T7DDBQkzrQ+l6/gHGTtVna1T3Q7M3n/7lOnjh5Zo5r8du612CqwNnOG0ZF3CtovFAZhysyje2qSsMFeJtGGddZZvFFMJX/1RPRWxJ+FbTCyh7OyJ1YhR5OtlVx7Uw/tJ522QCd+yHtJ/wC2w3QFBEyJK0GGWMfdHyogSDK8BKXXslAHa9bN+kz6A8lBSLCH8z0Op/W4ZdwsMzd+rom4MDi2YVwmvgPByUodwc5iZaOP2yu2hEz5VvSC1ipZL+nu1X9OIHWB8Vl3HEls0qNeJOwBezYg2UwpPM5ksniUfFqPWO9Jf+Trbu7fLLeVVAow0KDryXnyuu7E0wvgWqBKvS963mU0A4YBIHUrhjRnhh1L24qjz1DWXs5SPl/vKRZ8GJMlSs1ky370Wi6xv8MCsfhhiQBm1wF00Gr26QbVumSuAbYA2XImvt9eZ3DT1eG0BF0ctgZmZ+qu+8XRwG4CeZfjV1n+t9v3AsXDVjS4Vv7hsHWQevLHrlIwk0lTK8OeNMZuuzDnx8w1vf4L4Bo+hj7y12CuMbGeoQK75yU2nzWb7Pu83fVnLqo4Hd961l8//aqdlv3TlGr3cZTvJcGKjxZ9rT6PSQYS/G1ASmtWTfcqGUe56Do3Bk+YKkjPUfun9lPMqmcdt2K2ffHzaV3kHnqwV/0NRrUTegNSmAFf94CZD3NtP8/BXMt6oae1Tj0ttNoZZD0B3pZN7PuKDbnkr/tNuVdxxK73hrNxPSOPbCqJdPtDjxlpsxa11maIPTx/Fxu49S1ys+3f42uY4WndZuUywBiyeTKTBDb9lLlGo/9o0X7OHaICRsSvzX2tp/b9AvguBhTnRO+2WPklU7SfGGZGCkS7suH0r+Lm5J3ba4gPNT3MANdYG+mgAtfoZ0h/owBQxKQDFrbG9E3WUrSPv9gkFedNK4g5UWPXDvdn46pdZeNnPfutqU1Ehq0EWrNsUZl6pGwi7Otxa+2njC2gOIm/6P/1tCKRPJK7/fSNUxfIus7d5Q37n7NeLfHHR1tnLqDoOKMXdtw+p4+Hh5zgWsvAYmsaF3gMrmnnN5CbF+537fjsHILz0vufa3cP+2yb8ei+7vd+nkXL5IAyx+8tcI21dxzhz0snQxpRyyZLVv/3EwZbg2sNsF/f2vfY50jvV3d/AVzbrV44ao9086O0BzEE92h9+GAz/jrgmsgiCqGIMX0AibtNSCF7iFkvctacp98Krl3LVWdv8S0usdS//C//vR9vikVWk9X0Mz1mpgC5VK3KsQScqNF1Gf/Xtw/vf7m9eWuGmW/iImExOJ7eCqw7+1Q5Czhnw1mMAtcKXACkMdhS13VJRIMe7957OMG7dwElnm/PmtppsKN+Vv/R+NmbaYDNrCNnMA4miCY6ZsJXNt1B3erLg7Oag1HAWoEuGsRQwaQc+kzmYrKeygsyQr2eqUr4auqiAkCFOp25kVxX0Ghy8QGuuTdcAnOQ/tCJG43d7zRnOu/pgJS+YgSsmt4Y1tNkIJlAZmaimWhmrgHyUEa7WSEb5ONaVpCSIjmZb6vH3vuavvjUe1TMQb16gam13+ml9fz8WQ3xYQjZuJ+HhfvA9/REzBjATFGqPQQE233VJjA30Fufc+2816kA3Hr+kj2DSpVBd7peYRJlcqumu56PbPAGGxXsBwyC0edpnBm+ocEKBtaKvenpslN2QZbHjvcw5OoedWbqXVxyHfZbnSNN7zQwLuVfvdm0fu7DZiCb82CQkP2Uo90GbKa7qhdi5Kz+Jhh2Vtt/Clwrh6xkq5hrv378NWWhsC2HoSJ71KzEsOBQdtFBZH5oYO9+eSkf0KSyV7d/+Pvqo8j0uEz07cmhE0xp7cI2sDSv/yVTufuqCV7SPl+yat2cfMo3ul7/Ul4xjivWJDLqxkmZztp80wRXzuISxPRvZo0xjnaG/bub8erPu9cfjoHXGjDjnm5/OuDWjwTmbSpWOaQDCE/h9cRcyqESNAac07TGMCRmuuFqsL6cy9Eh6LqARrlHlxmlof8+w/SQcUkFzoP3/l21CmA4TZwU24DZEzvDoXQRgHcslL4NO1ha5Qx9KcpRNS0yTndSNuhcgnBv3FmSzZpeHWLYpXYOyI6Ph+6gMiytZNY4j0wLBTIcNraDPp/dxBJ534EnIlcrIXVEMcmOAoi3wwUonPU9fLasi4YFrclmZq4xzKdkxgAw7NjnSjw0G5nnLkuZslJSLHmXBm0pA52jnH1P4LvkoAdzveD49UACwPegAs1WA1CrtgI9YTaMUwE0NdmRpms70A7LJiKpn9T/xUmKqmgda89BBZO2WxksY/Za3aX8CH9mss645+Om00dL9gnWNY5/hGLryHos2Iz2XB8z1+xzUTbr8yjP8EFvlg1aXMtCYQc6QcKgi3VmA1/gp8yONpTbuuAIEGPDuFLJln1S28Hyb2VvokcB+RGVsuG2Q5TyO0FmfelqAyVdK4lVzFzt/ZyCfmcUEAyWDLsqGbkGln5kbFsSz/IFak/KzrvFx5YddJCTATM1va7lHq2UfzKsaJh4MPS57wakkBdPa59+NgOGJuGMLwZjdwFNdT41SAIW7QLlj8Adz/MF4GtYyTBSzyD3kC/JL0CkP8e9fPn70p5HgT+/9wjksJ2h8fUokhPEuQd4VbWQAH18hgXAXgDBXo7FciW+B2RUbrLX1c/Ff7u88ADXcjbwZTWdmmskttPnF7gGILfVpuMVvuOTSTyAnes2IWHO4ptS2YHN9GAN+xf34FrI6OjM5bce+/kCc+20Z2t9KFddcsGaYzfrb/fRNFhUcU7LhB3lAfMv8jufS7J+lZL2ev8J4Bpr228QAAYiwN6bx18PIOAzsz51sD9XifgCtY6c274B8nngDdivOX+yF7npFcB6fM7mgltfAKBoby4Tpv/4GszzHK/wICGzf65WPEciGsdnvfRah52M9F6bmHQ9H1qTgGtyc/YBboDtBHI2uMaRqPYQx0m8sMx0nvnAFWBbPhz6qf3DtWeW9sf/1efPcws77/7z+xoAc/3sSz7QWcQosrxqS7NaHfQwpIXtUPGcuNN90f3f3cC7tSb7nRcd6gB5dwLikJ9/9d/8Y+2B9iGJUYNSLjMrN7eClCo/K1YNEwSrTFPlm2Ij0VOn+qwVuOYBAsryZRqob+qA1YatPUxzAAAgAElEQVTLxo5ebHrJLi2soOjN7fNngx7FZNP9CoSpSTlhpVm4PVWqDH4JbwX33fdLEyNd2lpGBeXRIBA9s5pFcD/EwMASPbIqo/Ms0GWDa90MWkIXlguCLF/UE+ZUlrhAPyPVt9sPwLVMQS0VZOZagkym68QZ64AwQIEUvMAU3jH9DnDK5PDRbRfq+ji9O1idEoABXUDZmRZKU3mDU9Ono2Wyx7Hfbu9+MduwQFExxQqIKTDpS+0LpaslRwZpN7NuDtcFXFuOneQp4OnuY4bSblDKSESvk8G3mf5a96rnK3BtQDfX1DMIocKGnr642EVHAJ09sPKMU1wZbwHUdszpp1bOQ4Fr6lumsmGzy6Z5vg+lZWqXuWUQh86nB4UUqCb2WuS9wbVidhYDLNlBNf9OvysD1+7tY5DZKL8VGAyxDjXaeXQfIJdr4dAVsMafj9Vz7fOnDM8IQ09MPbN46BFlTMNgTmcSIGcspxv9ogmocu6siv/RP6iySphpBq/3+HYcbMoO2BMrVJrSDwsRhkRlcuRcts6Is5Tg2iyVgOcr68b1te8X8LWVLkBJAfIFKAbIbwA5JRI00O+zeWTIEkRiAK/GbjkFO6vPtbaxPkuXfUEBxBi0C72fa9CUFwaEHG36J6qM2nrGmXlKiFNOGo8MI+prTk8R/m1ZCTgLczQL6TNnkLhlNmBj97Q7hthM4O2gYKAkHFEBmzVgZQHoWp/cE13XLMtEMfRK6f5s3aMtYT8svMXYCubZGeYJkDOVaQV8O4Fx+FkBac04CpiZklCzvQxSgR3ynt2jLQHu8iXaSpNomyBkgQT0Y1Rrhdjz5YjrIrv1QVgUMDrsTJohiXxOb7QAbQHx1buvB2usMtKQAc51jIcRwLSDTrsdOpNmf22CwgxTOaLQLAqArRqJo5vqvH3/rkRIndO3NbVR08HTfy3TmrX0ks/v3RJAjcJX+b2WZqGaHTAIIAu7p0s7vW7qkZdBTyrF/1psvUrwBVxLD9d4W6N6OHfpvebJ8G+CTpyDbQDX9uT0kikYxY/KQv2+f3Pg2qw9yQJQYL9ZJzAlaw0j22Z3gDvk3B28Sc9FRnHYzeCmGieAdpdEeq34AwiGfpPPJn+3hre8un0WKFxJqfPcNEOo3iDDCep8w7btM7r7u5SdlqwBrjHI4DFzzf5t7Dbl0RqUZZ/kANfCiGPv0CVoyy696YEG9rXtV0VAnX5t9rDWFvbxC8w1wLU8VAeYPMe21S3AfSbRyOjXu0/Y1wdwUfJzg2ub6XayybaMHP70ihF2UL9tPjqNwG+/C0+4r1+XJNG5rzNliRnCckEwOvG8QBiDqJPAcwJu2nDwLOxnJw4blGJxfZZKrgcMnsTZ9Qxdg2Jsja/2AriW8qrDh+qJymbrjn3PWV8tVVDgh0vUImB/rtcbIP4FkPYqOQJ/c1bYk/HHYSNGzyVuZrqu8yKC/D05OxUV3GP7XTr7sn+0asmK4U+2/U97ogfMtSsYFUjVF1qsstZBVwBl7VF9CWDezOaD+QgwcrbleASArcW/AyEYytP+5Uvg49qY01/9+weuzTl/AK7lGDQImn0Z8N/VSJaFyH35CwLXSqAurNzfCK5ZIw8AjT7c8t5a9KFcNFpzpljXobvqgutZqn/DLD9kf5VIX3/nJXkaXTRgvda91qf0OyzptCCSvdzgqJzN3E3x3WW6+IOHhwTi42TyEzrh/Dhx+qkNX/0f/+Kf/JDzmmEGzjYGlPrhAFPAWphrMgYaMFDMtOqxNayj6qslhluYa0wAVHaPgtfNMgogpLKJZAQ9ifJJCurXXz9KQavxt4A8JihRRsUkqOiTZPH1ubBbCrjAsLZRivaRAi8EM720rNBD1e60flhYmZBo0KbKs1zSVb2E3EhPKEw31FYJS4CMd2+exDASitvZygQNYZpUUz6BFZkW+tYoXCiN0OvddwUWw7a5BWyUM3c0RO0gn3KGyZ5znjpgpKlqFO6R+ZMT/vr2vYKpKlkN0IPCQClw2IyiV0Dx+va7v/j97d0HA6NlTEsWzHAqOQI0KwVzUpk3EIDjfDY4tsi7qX+VS0A5DgMvyLTeQwCBoxjKMes5mFRKSXJ9FgZk3b8+A7NOTd4DAsFO26w/N9meUmPWAnpqOd0Ml9hZV8mIQISwySJfO/snQy3ZSlmons192urvYqd1eUgDjZXRNoNNTYgDPLHfciDCuCmWKI6Oy6WtwBhYsp2YknWDJv4cvRMKdK59LeD587MnOwqEy9RVlaOqdLSAQEC59gPCWLnX8iOHKSdP5rSO0j/6C08AJvMpYJJ1XmXECoiKmZv/BBxeS0JXuU69mNiMG6yO3pQOUaAdYPLVgJ5SvA327R5g42SGmuCG6zoDrHfA2JqynFLpq/PUQPZKUljZkwXjIWPRFcDtshwvANn6/fVDQ7kcn4OeTiPmBr5CuFkTQZEL9+UzI0m6labZR1lE0I/OAq6y0NzDPTsZdw/7KuXPsJIXu7eeyG0LzslCBFz04EQm6rzXGfdka69ffXY7B2ZdTKmqfqcN+AxTMBt0ypcxyGUr6hoFGMnWBBxD152Oz6DM2sNELbtXW8yYA9nNIq2ynlovcJvMRwiu22Abpe5y7AA3F/A0zzP7YyfNJaHFPu6ATmXcK6B1N6gFLtDHD00c56+a8CMfGV5kMC1TTAMSer126dNkQRmg6AxrAu7xo44gr9mALJ72eNCt7R61rDQrNWfH2bbbU1jGAtfSg60cOpcXFrxj0HjKKQeknxSB7ZJlYFiFDRpmDwEj1Fft2w/1lavz4Emp7i1Hz7WVpI3c2ElvwtQDcE33T9uH+tssZst0A+p/1+Ba+6TW/WMtPN2T5JXdKusC+XLZcdsO9OPe2ejBSsjGx6qfaqBBhlS0nl4gl3oTp3RUvkTbQXvt1dbB4NrrW7HiNMxpG8+lp/U0+IIp2RQjrmVhWNPNLMe/RDVUOcSlH9Mw/QyIKHhPC4q6JT6Yz+0eXDX77ORBAPIEFi6vi60Vu3rth3yWgJ090TzT25ZSQ+fBLiUAHL9x7D/rxs/ugYTFXLrjTlyYaAq8sBWBnHtfXgbXfktQPz6FpW76HT5mw2AL+Fv+2yVgfQSuzXp4jeh/C2OOknrOcftNlUBO3+o5PxK++AKXcxHAWe1pIq9KL23/aIzmCfvpktbTtp/3ZbCOscxGU5zW8jGDCzqhBnMtPss1wdxs7L7G3BPfxvZqskiWo5GPwz9YTNINkHbFRJcsZspv7JvtTuxfM21h3L4MBrFX9F5DJli3vV8mYkzriu0rzHace+k37zrV/voEMOZ3aC10+CHbB2z2fGxFKjt0vRcAmpZ33SbAfvRQl6S3zJ1l24/0wtVP3XEigOLfNXPNqnx8j3MAAaSl+KEHuDZJkLoG1Q2lq1ThFHBt9rd+uSGxOTlLlw0gdP+5u33N7z0qC0X+d4Jub/F1H/TvB6DZ+Mdz996zi214JNNbvwIQtlzQumSBa9ItsBfTe1WSFxLHMU11+QrXe9NCBbmGfPZYzO99C93zf/9v//GPYhyI7VVOokApGF8FTH0VWCZw6OaeTfUC757MRnoKyKZeQAWu1WcFsFUJoNkFKmFr/HOXORpQqM+5p9Lqv3V7rUAccEMGJ6CNguk3b25P757Se6KYNF/cU6LKCwOu1eddMrezVmlOWcBemBE4DQA8lKNKX6YBfr0zIIyCCKdu81b2dlQmKxCtnv3r7cvnKl19vr1/KnDt7YBrTMCMsnKDqAQjKjv6dnu1m3B36RKZk7O8C0fPwN9W5hYZs2IMAujnsAzC3DL46d9F4ZGZtZF21hbnW9eJNMK+K4F2VtelE7bHr29v33vIARO2al2ev3y5/ahIIKWY9bdBTbMOd9kFpU91u1omy5nBEb1vyc7bYg9QNpkgPg3TjzVRTDRligWk1bupTEElyBVgw4z05zSl8sn9/OpZCkCCJgvYazkzQ8fPOYbV6z3jxsloaVMoI0gPwG8q6zQbrQ+3ek2FPpz+XO7jlGmM5Zx12bNVoYqC0ruqgkA3X3W5qc5jjwI3KKM9S9AMO1HyLEZbpqnCPgkoQG8RnKUC1b58qX55zz3kACC1vvfluYC3L7cvz54uCuPJ5V2TZXFwYSdtfKbIZabH2U6/uv3DD5UhnImhCmqb+TUMwGYU5PdwXgSQicFGGYbBgXoGTQIKeOJDlDRQAhtYH2974i3+1UwqtRxMCelcxpQi97Vkr63pmVjrvpPzXNrZTMAlkCT7iROM8THjhVJCpXcSZOLsXrtMntkgHHN2wYZ29sNBW4InASNesz0RVGy17ikDIzj92igNCiB0emYT/PTQBKYlMu0nAajBRmwIweo4vl3ydpGpzkTvcled/QHXNrACUxKm9TDJftye0ncUBzMw6ujS1WO0hFXDHOp9uqfcCvoOyz0g0dUZRv630+VzmBLtGkJSuiQf2A4XRwugjX+r39La44n3BnjCmBgYqL6UF3Ctz5dvrGfSNX1oXPIpSQG76MEonoiZPwCF6Q9Hm1pfc66NfAIUEKQknPLbtDmcQI/9zJMEbB7YMibyCA4bpOmH+HF7Vyx96dXSIlWsad1fDH/ANcnMjwSqSQDRimKeA7tEgi0lwMk+0zdOpaAqB/WEUJfUBnT88er2VQMNnKA1ODcloa3DlsPedj3CoCCcslDpRq9Zg34LXFP7zQdlM7bJYXCIBWY9fP2vg//4Ul5z9FR3reryK4AygMiEyN1qQ4z7Ro8DsK0yp3GL1rOoDHMy2EwLVcZ7CRv6D3CtdD59cJvJTpPz6q33xuAaw4hW2NXJFwPUU/7upA3DbSy3sNnoI4l+h1Pgdj0FrJYPENvfLHcnou1X2V+QTX/9pqev12/gb7nfW1gygKw5P8ra5/piweNHBjxOxnexuaefFDqD/W+7gUBmY7g3emPLy7ZHrVeydkCpD4O9dZG2mVGGo1PvwTWutZPGV3Dv1Mmxn+i1DrZfQhwG3Nm2xKCPfbJouSQv0KIAYt43WPz2DaY1SZ/B+I335Wh5rkuZmL+LDKS/YmICkk3o3N6na0DdOMuefDplx95nM+OLsNFMOkDsbrFyVsTUutBaRfemfcD2c4D01vAh657xhTbg92hP5wzQq9tDxhrYM4aQgQS23S+Ba6PjzriNfZbd6gnhMVXNXDs15irqxwCuD9h/3vbRugIfwpsya72B35+Da1IBvPMC/rmeQZXlwe1kAk/YpZFVmeQ4Sbq0q3FoSeQ19z0tP4qxU+F19XuQwdYdAFep/rkzOi9849Ej8wxXvbIvQVno6Kys5dEb7SfgGgzjbF6Da8VkfhsdsZCve+DsCuCzF9Pz99Er9ztdwLXWVlRYoA/OaKxZwX3tpUce6cVHa7gBNn6Hvx99Hnm4/ky2qYhJ8auJK2nl0b2z62GTZO54aLuHW1XD+sTXlDBMsul+TV8A1/6X/+Lf+fH+wy+3d+/fp1mr1adAqe8G14r1QT8m9aH6/uP2/v0vKtVUuebTuwwhKIaISzcroJXD/u3L7bmar3fJabL2NMNOCICRJ6B//bpAjTDjXnvCkRrAf/li0Oatm8/zrNUEv5Tvhw8fpr9SQA/ANYIx9Z0qpte3r13GeY4Xx9GbXk0uOXX/Nlg/2th48AVQPqV0tRzsL8/PmhL66eNnldUqCAfd7ZHnMZrqx5LNEwvh2+27+qKNw+8gaAxfl0DGqQR0ktO2Pjfg1ATYdTPRJsXScEBjAM5AC8qCvgv9/TAH7HDTK2eUYYFV757cFw+AzfwJa2gBlGKuVZN9OxEFIsAWLBC22Ca17/sdtA48X/f7KEd0SslmRHyaQEtWDAQf/7Vf4SEZ9ZzIlsCKVwbK7DQXuFbP866fv54dwI4ST51bDEAaE3vNkonG2YojaYMfw5eDXPf6+lzgWg0lSLkVGbbFjrEM2Flm6Aggo0patE5Z8mRrKQmtM8PwEE0+KeUa4NSyWQEzIOGr21OA0tqf7g3gzUzgOnLw/Pz5pj81BCL/K9ZoAWoFrhXI/Py5vjZrEeZbC3562hHItRMW2XHvNYBGr91fvC3G65TeapBK+taRhTO4Nc392+HBgK/yUJwe76d71Z0OGLKeEnbdK9NxKTHKXjVjMcDqziPZSNJ0hl50gLtTfqSERhpYG4D2ABgYbMouxwB2+SLDN1JKPmWfBuq6JD7PuQ2bxGE1prYlIKPmg7NLJGCnNQMKJd89msxytK6owN/6S43qvzz3v0+jGhe/m18HDA+rCd2k6+QMVD8diUnWVfdr6oWDzgZedvli768zvB6eUfovrBH6RcV5cP/OGYZTR/hDlZFruqonQx+DORK8ms1o+XU6wI33G2QmyGbBEY8O0lChI0WA9qBNfmc7/cVa+/TFQ0gAzwZlCliy7hHT0gyKBmba6zyDRCe6ZggJ4ENCv5bJ+nWD8Oh/y4Fo/AoGhwX79WvZhkpgheUoYG6SVxrAdQkG0evuB+brETxtWMlneINrYxHcL2qenHtw9nHodS44a/n1pwWuvRIQX8CDmWsVkCnoWOCaWhetiZToFu2d2LzD8JT86ixPKWytz5cAa1UGasDD71asyC9ihgJeJp2p67QJzhfj8Hcia7HW6ldmIMEG1+oHmSif/bj2VLHEDYPRNullcI3eRf7IYpplrbvsPwAdydi6zZTeT/CqUv5+gtHflqTzOb6p5IZJwhmeA+vUOUg/RaIas6I9VIDSOXqu1edkZ9+6JEwJrA68w55re25d1UFh+yi+I4EE93MykZYi9Fl0AFYXoiVInclOlmWidoNrsmc10OBJ1Rr4RbIveS+96+qBKD2QOM2ftz+qKoHsj9aPgQ8rqahwB/2xQNgJqnIN15Y2gNs/J/ADbDiSxtb9/ix7fN/PbE65mY0AR/M3Mje/O1UFYVhlP5Y0jJ48+kW5Jy/P1EDGfoh8DXgG+NmAcd5x6wXr9QDArf88+G0nBbc/rpYnvW4wElmn6Lrs4b6XZX1Y47YxBnl3rrNtcL/vJPW957TqmN6vLAPvU9e2nx+AKvJVn6MPp382uouBaayx7Hr31sx7aY0y2ZtnDwiM396VCxOUNpOcd7N/7YSTz3xYqdkj+2DxxeN/cHZhj/LvXq8MRah3V3y8Bj5xnli7q9igj0cfzSdwJ/0z1mvANX0/wBhnfK6zwTX85NPez+/nq1VyeoIdsLPufz+KLXHVrSeH03Be65kkQP02fj1+L297+ONL/iR3C1x7YHIenMT9rRcAkrsE0nzu+3e3Ddrr7n8E0O2PkqQaFBL/jaSGiBZKWPtPDcbxZ2K3es3P52wd6wVuBMhy8NjuPn7ovMeiUdoH4f1gZsaP+iOr2T9+wWfjuR07nKWvWyfx9SNwjVd0b3f6QDv6bP3HKuAM55fwK/R6p6PccoTOq2d0f8U7NZjXfEF2/uV/+e/+UInnk8v2uJN6rqWwA+ZLHVcb2VKM781ae/IUTw8bMEA3k0J46u8yyOXEFrulAqsKsAFYQKhhqbkM9UnX9jMFMKKxsYC/YaN5o0ylrGDXzr7/6yB3MdBclujm63WgK6AqcLEyKXJow5TQdSMcChQCDqlHFs9CnzVYWx5N5cxK6NjkoeqcuISnDlAYF2TSuqbXjXFrCmTE+gCyYCx1z6MYwwK13D+F31rSvwAcjII+uLIO3UcqzSAnIPEh1b+jxdlfgBAH5G8ChhbLsdYxj1KloJQpZZQ1gwb8IQdpO0tYe2blEEe+Apa3c31Pn6398DCM+tMBsUCalH+mhFlAV7IktacE0TLi6h/m4QAlj5I3sQinBl4r0HHtorvH6fU6puFnlFwBlwU8G6jzJE0rkjSAF5tj+tyUTCgzR9bt4mi5hMRDQAqAY4piBXUECAbWMkQhjhIl0fZCo8ADfiEhZLg4j3Y+yqHIdNdvgGt2INsZjtPiqafFXCuG2vPt67f6YxCoznkBkgbWnm+fPj3fvn4BXIsxYO40QXDo7J5eNopX5Zjde+PV7cPrYjoCrlXpq8s/6xzrT00rLhZlgBqX6mVQAwo9AaqVd3q2vXH5chk2y8M2KGFmMEE5gxYcIH9LyWjkLYxB1rfN3TI4tX/O/E2QZwBw9xl0cqPuIRYwQxFWI+sJTgFPYABOg3M0A4wIelPqd7fDpNIejF53GuiJxLUmnFeDZznr2T9p4zTYp1xaZaG5RxlCTchVueN9+Qw8Oe6hv3GiE/yR5DBjNOCaNNWw/UrP4+yPk4D8cpcEtBU0FliSUjEHqg64zzKDJY/p2Yl35TVjPbwo2znACS4AxP8R1I1xtpMYEKo/NyDZ+AHjwPYaUqZdctIlHDtrPn152IsQUgK6xtZenFZYzcagLCxuYeCGvkah/beTO95/28sBywScKaDIFE8BrXUdysvbxLQO1s/DYAv+sgwc2uiUX57R59bPLPuGo7xYUgYMqsyQqGRc0u3Q0WPMQJH3FuCo/w6LVr0fYSwmsKmK/l0y7vOWSbIM4dFlLQsuoQ4Lm5JqMdeqjJahMjk/gT2+pJz2TJwvlAhHM2qXnkCUlDVrIIACsjsMuQo0bWPmSQHSYKstlmxALn2e9V0yDYBpwH/YbtJ/PeFzhpQYkUqCI9fuPcLJwl7Ef9hAX560HaOvtzRtR4TTLsAs7onqtVyZrAprnkStAc45AuqRU994k56CKVUdH2Kx4uKnajVj3/25aTvAcAI/02KRyOFXUWhaRATMSuBuNnpKsVPKDqCxg1jptw2urYnr7tl46miegbMonynnST5+fPWOWFovjD+KvkKXMT251mC312j/ZAW4to3+42TTsODr816vYVy6bPaIrHLZqw6e50Pu5QPsIDUEgaUhSF/0L09Z6G7HsAakXaL+AYpGlZ5B8Zq4ysC0JGfldo4ZCFv9tKdeq/jEtKAgSRYGYtucI8gd3Wp1EcAs/pCsKD7CkcAeW8Y++bO2u/ye/JseMjVJ8vns+W74Qy6DXYzp9WyDBMwaAJaeYfECYi+ljnbLGerktUeeWvaaEeZ3cgUBMnbadLab91fiQj6oAXpaPux9RJgAIMZD2RNG0TtXRrZ3C8IA+oT3OsCSjgt9R5e/+m469Vfmc4M1eaIkawEZVwX9KnWu56Ry543jggKPLm0zII70WurXYqiWjPfzr1PcABP6tEUQHzj6mfgim+Lfm888AqN6/Vp8l692m+R2719y5i3r6POUyzcA2HrMLZHkU3Vv9eqXxOvv6Gx01D5TIzt5tn6Gedb9mw1QXlmnj3zx9RnsEktxBcVYK52TvDdYzH4Sq4J7/5VqrT3YZIOptjnnlRRrdF0ktkqI0UCL7TT7mHKFHZft718TCZLNBaxtcTx35PzXq//1v/r3f8xgAm+ys05pxvqqKJw0MLXjXApOZaFilr27VcN6AWzv37skE8UL46iuIefn++3z51/FYinmmFkZlAECDJitJhZUXS/UdgNSXqUCKpgyyoZ2jfIGRX64SX0PVojT798vkCIU1dcFhAScSj8hjPwWYhnyZuXQaBul5HLIDqaqFCsGqTKFLnHyPT0hqILp/Gmuj99PDLxfPuTMDVsN5grAWjsi3380kNDBJJn6gDiTkUw5Ya/nOMWMw3YwmdLG/P4Wmy4vzT4TrKsHX8o29SZxrMRUWdlSlxUMVZzy3MksjcGQIcrACgG4mthlA6vBCDW99fmzG9AnO634lKk/GYjhnndmqQGumUFlWeDeZWAIFjdN18a9jMSU13p/WwvGcbABrHNQ4DAsOGSuaeQ44YuCWu/mPhSASGvaiZxvT/FlSAflGCoLVU8UmvrbOXeTc8qik5H0bKM7nYDjIIalerDVc1TGkvLb7FkbJp9ng3fVT61AzgLNDbJRCq6+QF+/qRdbAWv15/m59o2spIqp/CpZy7ovmTaD6AZCpNzjONdjPP0ocM0Ogdl5A64VW/RdrWf1Wgujp0e+KxM7jCgHis4mwrqt+0q3pFm5DUYC6w6A0gsvwH3tLeDd29ejdwxMx9lehkfHY1vl7AruTf0TR4ykgYDkADDbIcMBm1KAmPeeaOyMWMn5BtLH+YyznKzPGMDpJUKZar2PM9DRTfqbIH6CShIB6g8VgKCuC7gG44h7TbN5mAwJjNbgDAHMAmzQYx5WM9hIgokfN8khrEscRi9dyrEsdJ1AqZ5JBa4JrMsFaWAOAIAIEGT2oRcwEocUhyTXIEwx6BTGUSZFlS4ElLKtAdRkm5cTQsnfJdNHgIYjY4cjYP/eI/ZglZACjDYTAliBRBDZYADh6AODp8X8HvnA8alr0pfRTDT/MbiW0uBmZBloa4AW16fs/qsqgWTC7KisPoWXiGRncQdsXmBFwDadkQAoTg4bYOO/DcjRXxGwB+BF9iIAm2xDdJN0UWynygtp1J1MNDikbRSlsGFJJJBXYX/3tgwAKbDNwNr3KgHVOcj5E3PtJiBT0NPyP7dzen0/9ClMkQIykWu3h7AO4ecq53njoTsdrPYaEHxPcImDPUSn9vr9iFm3K5jmfy8foL1h+0cJuVYZqRMjnEWDBTjw1kspcs3S+ILfXpX8wojkfmeIpZ+nDQVM9bqThhWs0kTLTFhG9YxvM118MeMIOvyceb6wnw5wbfV67OnD6R8j3UsQVIOwBIY52esEYewYfhhnvZhr5Qu9fTtloUo0puStUNMABSS0Spa+qmdgAuSIltmeCaDS9oDm0ZKMxXLzUQvIvQKjrauKal9+FIAASZUGFxKIbta1EzwG4+wHJ5lB64juFZgWGb3olwDoAnYRT0hXq+UAjuwKdhfj+QzO2dZw9y/6yWfxDHiv4JoTLuczIhv2UR1/DUiyPrsD1vV1+aIAl/i5u3WJPLnFyDauMb1KO8YqGWRoUWSQ3+Mzfpp4I+s9zqXIOW49gu6NPb4DcXxNdNmAayZ6ACBy3w7603upky17WaPczGgcu7v1ZaCXI6Af4GBKdwFpxoY8BjW4PWu/5dx8Y9Zt2MIkcjjz9l+2rfh4y7AAACAASURBVBqW4IYNnPAu/bbAN4xP9M/hN6hUs3x/1Gje/ti4K3DoRHWz+DKci/Xe4AvvXH0oAdfYN/xdnzXX7k0cezFoWcSYygfJWZ8RZHps3mUdLr7WiMZP9u7a7+zVTJy0zQl+cgBHxC2JcbY/pb0BXCPxaT/dRm6D8vfr4NtscJC92+b5fJ82pZfzzftv2RozZXmr/TKxhfYei32dn9fnhjVrP4aYg3vQPql1xool9PsPpovvo7u/lqaF97NfNT6AdmScyxNw4wWXV3DtP4en07pglvalR+rvv/pX//U//kG/MyuWTXX9rmkMBJzOGpiS/MuH36tcrv4UuFZAWDF16K21exy8euUh8bfvxV75VaViVbJHjy5PkbTw9GCDt0+33/3+d3KaACisjM7GpP68yzcV8GVIAkyHbdA25Rn5d4+wGYdLydVWDBimeg6Vf743aELp0fStMNNH/xO4ZoH8/Pmzek5VSR6sOdVrh6oespQNWtb7/fv3wWMR4JeafF8o433IY4SX0O/12X23EGgzvKa/QINoEVo740P1biAxpYX0RBD4lfab2rO4xKxtZ3sx4lCCq9ZcJb9psJ9MCn20DOaaoo0jVqyzz58/am0NXs4ESzmar9/c3mXoRv2bZr3IMjIxSnj8Hyan1vMXTRfg5OzRNa6+3zMBNAHjBiFUVjZgUQNGyphbfs2YCRurAc7Y99DQZzrqALaePBZwR5nvgAhZW8lzBWAFtsF4ClV82J0uc1SgrSA6jqV6dtGbDMp9uRIG4Q2uGTD/Vqw17QVjqj2ZBdZalUl/+lznIA3qBayhhEkNx9wqwPQ5wylUr58o37c/7Dwgt6VPNMGvWINhr9FcfGQ7wGMYpFUGC0upz3F0iSb7XXqmHY5NGn53QF3yKuaAGbQE2VcwCr3geMz6lvfQ+Qqbppkk6k9iJuuAa5bYyb5E7yznXXhX6dZMiDPbNuU9y+nyY5Bpn0baAJc4aI8McMeIh9Eh6DNooACI3iI5HzqvDfzEKQhI0M/TJaUu0bH+mnJ0erK1sQe4CnDTpUMrE70dg3bME9Bo396Wbpkm0y4vNuh2DXrKEBfY0JluH5iD5u4g8gTMKPkzQ9RsscNh0LrMmux1x0/AQdnvThbcwBrZ9w3YTfkV5TTuz2dJGnny17vkZoKOui7lC54m7l9sfnamwwYEZaBF9LJ6ggUoMtDYWHEDbH4chyoFzG7HZp40q3IJYA89Hvsi8Ku/HruMUw8fVyDbAnbM7LK+Ye+7tUOGnQxrbexDs+SakWX7gX818r3lGbDa8JHAtbD+NLBAIGOGFnyvIUpmr22AWky3Wo9LOfuWLXSPl3gYQA36RhL2O1P+XbJW8j59jHzo3UouwQvMYtkMF2g5potAKwBbgAs/jxll/etD1oVcP2+haasAbBPsHaWnkYlhWvriZdO2/Px4SvnIWotZqwQUa0DN9CatIQEzwGjOhlOvkliVgNt+NaDBGulwccAtc5xj5k70emai9/wbveCFKziVvm/ch9JV/DAnJFwp4nK0NXxpAVeObaeNR9mN50pg6gyG+dlMtdlDy7v3CiY9cXzv9Zr2WO9CuXjdo3Va98Od5McGB+7Bte/q+9i97Ti/sLWWPh5m0aFqLQ93ABv6L4wqguol5/ze9gcGAPlzwLWxAQfAE59wxyNtjy/P3XtHQJlX/Rm45kR1Ere7PcH1GktOJomS3zsG+9yv7913KMPPJEQDS625sx+LXdYA2rkvBsZ+Dq7RM/sKGrDGx/6hNyKf0tOXUjDHd8RWnOFh0/6Gt29fz/7MmsyaFib72fSZsFotAyOvp05YfYvxqzIoZev6XugLaw3dzqCn63rFyB8gJ+9KZcHei/FLpm2Qz72T+yZwZO8aW40POtihbrH9k72+DaocPsCfA64B6t55F+d23oFr0ZUH4EkS/QqA/lZwzQmaGUAEwEZFRvR/3vm6TwMkjV7dL/GoRcP++Qa++D73kD3HVuWHL50r/Az7v2driDtw7Yg/Hunjl09Vh6g6q0tw/gi4hsiMj9B45os3u+qCP3bWX/3rf/4f/Tia3TdzzdNJ5Fx27x8rYjPX3rs09MkMM8A1mry3YyFjXQFs/amm5p9u39QLywwtTwF1n6/JeEzfIR2u0CVHSSQbnb5WlKJW4Pn8/HkOZCsQABcfBhtp36Oeof4zC8rPVULEe0ghECAWw6kE7G2VOsKW8Gdh4alZXmkwJlGUg6Jm7y5hNKvHvezsRpeiycYGXJNDUgE+TcMToIXeY4+WJvpxSLqkcAVmO9szB2UakR8Ho8tm7sGzNntxeAvIPB0dAtAFVMqx9DQzZX6zx5VlrbXQpEScodBB6n1LFlTOp+biZhIJGKFRfQAMZ69ccvnp80ftu0rNxJCzsmR0PeBatZ12ptOspe24RWUdIAMMNpcjLmOwM5AdmKYcKoqiMjTF1KDfEnKkUqkO3sO4SklxgVMeaJCSwC4PWUZI+2tAyA3Wv6o/n/uvpXceTmCcplYCr1/dPpf81RAESdGchxkmUoNLzFjzlKlSjO7vMczMOD7pWVPPA2ut/p4BCzaMtR/qvfbp+fbxo4cefC72WgFsGUVuFkbAtWX43YPAChrlLoepAoUfHmKygbMCtNTzaPdfKwAeNkmYbr3fewpa9EmdPfWkyyHGodoO7j7fAGruTenn2eDadkbHOevOuC2L1kcwf83MBGx14/yU5TfygjEZliy6JyqolLdYTM2cpaxqZzSje/1+ZoUBKJVeOYLwgFvWxQFBwtqaNuQzOATWklmgAz4TdPI9AiwDUSuhwOTIxX6b0vpxxgAjeugArJ44p066pGQrZ5Ypwn6/alzs87gny/Wkvuid2T8Dm2JMy0iZuWbnZgNqCRT1gbD6FBPAnpqwQo91OJYGBWAcNpDZLLl8HGe6gaj6Pj2A9nP5a61Dyi2tB1bSYYU5JEGC17R9NqDjtgYUJs6QAu+fmWv0EZuyzwb1AhRJP/ghOgsNuOZy0OzZsTABPg7vJsDJqoLUd6ZidVjlAVMHXMP+DkjkRAqsgGE3Ov/ooBJgzSWDAdcEyGUaMYyd7lXo9e8SmJ2A6eEE0z/OU0ALPAl77UdAtTDY/PMpDW1G8gM2znaQrwCbz+YqoWkfKed7+SEaKtRNwh+Aa9ErwP4NsmgrbJcB49Ah1iPZU86FVDzlvOgaH5AGS4+y6pP5ETjtmK7Wwxpyxl7/4umgXi7YVe0pRSuaRdes/oBIG6AaXeiElk6FWkusdhfLpndCpDPqJDba5HRiluqHO3BNjDqv6CQRUv2hUk8SxnkmodgOcmAb1VnUXgQE1uME/BSb7PWb26cvX9TDsfftYNUBNIStoO1JglCicwKUDQoFkifwqk+ZvbrK/RbQwe9tRgOg0GbNqISvZX8YYJZ9/ozSeAwg7J+jj6OjF2jNM+1rkCzivS7KvPXn+OIvl6Qd4M9iH3diLufkUIFXxnTWEMKDy1zNNCahWvdpIARwrXWur37cs4WdxKDBH1WjwOCPHOy14X30dwym2zkkceqMQFf7+DY5xa1T/Dwns3GDa5e9zbt21cACDA9ANYDZBdNJPdG5iycImPshq8dmjB655n+mHJ/heolFUnp+B651f7eR7/aFIwcMrRggbh6mz908vH/Y9id6lSKc0wnJhc69kBlsxuNKftNbts/z9F4UO5URR0limQmeByPBuwBEfKJHObS/c3CttxR9sMGczSi0/4fkIMez3pPA3sw1/N7H4JrX//rfS+CaTcv95/864NqcyfMp9l2uZ4hPvvSZjq2S2CHOe3iUHnzz7zW49n/+9//0B0wcG68pCxUtMZM5TQdOY0tN5XT5ZpWFPom19s7DDcI6qn01Y6EmGdWfmhBZzBY3bC9FWj3bYM3FJluZpyRhl+uxsbAphm0T0ON2E3upQJZxRKCsOjsAmMM00wpYKyAuNpPYZQVufHcDyz2ZxlPMQr2X4xSntllGtTazPiGHtFEycBeGT0pa1TA9zZQny2fmGgHuMDOmKb+zuT5oZkG5h1uBnAUq+ABP+cX9gcSgn5NFMaPb6GB4bSudbdAgBCZ2MsUyYCR7ggFUOWgAM3r61Vp4euRzBinE0MfAee091ODpnYdawBibJoQph/lhcOnjp2JDupefQTvLEOCa+vdVqaMmg1a205Tp7WBgbcy0uziFXWqwIjcyKr3UkzmipMfAIiXVYVaqjKPYWA4YzAr1NN6vWpOUI2bS2nZsCAbdtNnZaAZzTGkozRzH8Ov30lT985fPnta6XAeDl0zqNbimoLfoET8MUiLf0yAfXW+wr851/RG4ludrW/S9SvTcd+3Tp88qDdWQgwLY1pRAgWtddsYkpQAtzS4A/K14rErLZ2ABpVkV6JoVWzLgwIhyZRrTdg+blEF6DVyiXjqvwFGdo/YFLRMNsMWK1NrqvildJot/npG4D2T4w4bz4AqfYe5f05bFCZScZnjGzZOyKH0iQDcqAajwgLmmbE45NAY7AGnQpXr2ZqJa95dMffn63AxSnz+DmSfzNPdmjDqObMdXMwHKemzcDbsdAdE6sBrGVzPaeObdry3JhN3suHhJfjafa3ppGpjKOaFBsby0rNXq36ezCLjWDGkyrCn/BeyOwq71U0+/eJrelwAoYYB3D7bcl0AyIctyFy6BFk6nWIdT+rri8XbeHBQD4lESyjAAgiCAnZT5hb2KA8bkz3bs5ewE8eqnRMfREoEmCdlLmFQZVgCgyt4bSAdES7P+ZaomKJ1QuGWln+EeWMNBa7luNT2u3gGgoEsIPncD3FXe2WeDzwMoh/WKvqn7i9GVwALGGwCToE7O0MG81xM7kZH+c+5JN73WANY0HVSApNdNZaEAcqh6GwvE8XBFG1zzIrVvonMdZoTBCZIY0wdtQAMzo72W3shUBV8SVcM6sX7059GVY9MCfrbnHZ+E9+hnGfAzj999vgDF5NsFbKMshUbssiuRZ/pV1rO//X3p2miDxC4bl+SxSOAogZq1uwfXvC4C1FLWo35oCH1P2dytHsaJ2HaFVgHtx2I3LqCpwDUNNJhGD+MrmWnbiYrVbwub08nNdd353mtVaXysxHCxu8v3i7VpZmYY8laHvpm3etIsyJOxE4JSwDS8EPo0Dsi4n4313wJ9ABA6B5ZjAlpIAPNqw8xuv+SI2Lf+5RME/eP3bYDQ/nHOQnyDPivH6Xv8D+/55V7550vgmly5MDrvqNRZ+x1w47eL5di+5QyGuoJr7eOsR0a/HoAUvlD+blJFYo8jEQlQ1gk9+1EVG46mvwfWZq13Sej4CX5PqiruP3Ps8yplA2DcvvWjtTSr+x6UvZPDGOV7KMOfvAIgeq86u0lUEm+4vc4w5LWGbVMnBmRdBJREwGfAHdPnxy88zt4hilSnGNjuDjd34Fq0ZDNvvdb1fPRW5VeIqbz/bnvQtkdl7JMo3/oNndefDbBqvf14Hf/mwLXHZ/A3HOF7GyuRvOoaqhtGFubdpyxUMRdD+qAwpwT/3l98YU0ii39b4FqvVORu+174Ei/J/FXvAhDzfXTnVc/8bB/+rsA17vOnyMSr//sv/+N4q+lboWyTHQRlCCvgSC8oOYj6dDleAQU0eKCAEINrFYzR40yN/9Vw/vn27cun27evz2ZqKRCtYN6sNffCGvTbzR5vt0+fPupg7r43AIARrVUuNCWj9bwq8cokSJhn9Tu1cQCBnjZ6U4nqp0+fBK7VfQ2smYVFwEYZaK0LdeMYRphwcpLVoLmGGaAMUbnbKDC5KOWyejD05AS4Bc4QNGJUuVe9BwysMppVRlogEgp5ALZxWK7A2ZQ3PhaZO3Atfa3MXJveY6wrAYQMZwE/cfqq9xgTROv7xeT7/MlMMzEYw1JzSaID2Xof992roRaThSTTZQCy+ol9uX38+PH2Rcy1meSp56v/vX7jRveMfdYeGeAaRXEqKql/nEEc/AzWQHFgBGxg+P1FzY7bYEPqdyJ49N92DFzSnFLXAoA98q+Dl+V99ew8O6+Rk+dn9WFTCWGVhXZfspRokHlMZrH60z2rJG+ayOqcA7ClEbJBLqEzDa5tR8byCOMAFp0Btn7+LLDl4cft67Onh5q9ZpCtHPcCO2WEVSLm/aFHV8f3jeWswO3V9FyjRxAKu3rAGHhLmSYMyC59XoBJADg3d679eDWlNnti7watF7jmtTCIx/0lx4vFwnmhxL5AP0+zdbkOcq+hJGWc04TaQaPLeTj7DLDY4BqAkZY8a2VNnj84l0fpDHtLqZd7CdXkZQMGk2Q4nPB2VAG56SM2RaoDEDjAhBnD1Me6NqWLbnC/Sz8nowvjLDS5MKJm2h0yKcNeLB/1/nMipPRbyVX9uxIvTvaUzhVdIwwcHEUPxBFzLcCqWBywl7Kf7KtV9kxQ6vz2St0ZQFw9XeRoT1HbaN0EWQK8FvCXrrZf9D5urq0jib4Zb2WCaMBKN2Lo4G8H7+wNcaHkZPWPQoRoreDbEGjGoV5T7HrvaLwftqqelbLPBaJ65egrM+/E0lmf+l8nFX+DZRPKBItJS4ZdgrA2Y+KQ0fv5cU9Z3o3kxVQcJhsroD2PHkC/TJ812iZ0zLNsjBFYGJsTRBTD0IFW96ljCMT3AdE0xCBsP4FsgGs8Tu1QJlptu90ruYCEh0FyzqBsQZgt2PW2V2mib9Am4NrKp+9gCWCx9ybnRbawEyXj92wQpBnjDQIC0O1SxIEuscnWvda7Pqc0EIqslYyrvNZn8s0v5SMQ1A877hGYYIAnzOQAFSQ/DeYlqKIEPEAbbCFYrjyX9qgH01hP2IavdV3sYtu3BSB08AWYn1N6tO5gEucwaus53D6DdiKZwt0MpinzrsTg52pnouE+fse2VQ34EfaFsQbrJKAE+wqA0LqFdWrYdXc9vH8XZHFU3pxt6xgG5pwlpQDkZ5/N6JY7cG1d80dsYvwgnZmLPhj9jf933x/y+hlklb//HHBNPsL67wDi8n1KROU/BIxrkCd6zns6vdXGRiy9eQXGvBHWzTCN+jzP4LlH4Bq+sPVHMXIB1463OXo2+d14TkuPbRUsS8rRp2zOMZAB5/ZbVvJJa0KZa3y0O524E4AX0PYqi/LHzyV7tO0XW3APusEoHBn3wANAB+57BTS8F2vYQVd2U2Hy0uM4sdPswQXozG88Bta2P3hN2sKOAniTnotewhc8gLXcTE+SA9G6LjH1w3PfM/b24v85ZaHDkvzpxl1+eAVNsYn34Jodma1u5v0f9VzzsBoYnpyBe6LMvQz1M+BfXZ75r8tc22fnaidZj83g5Vzt87X3mESY9fdgQL91H/4uwbVHvcp/9pyv/u+//GfayVZ8pCPL5avpV2rybLDJ0yidKSjGmgCofF/MF/XEqj/VSDy90tTg/PPt88e/un15/thTHz1AwKVOZRyNcDvIdCnSazGRyhkoNgeN3ruBq4AnNzN1Q9MaNe7eOB3AVr8hZdEzUSmlgC5lLTDQ00jFXHv+3A6Hphel5ww90sSIChW/ykIpV3N8ZdBR2bMwcQpcq/fZSsgHKoeGEdT0XVs0WQF4YgJVA3v36bKTmnLM0PgHXKtyyunbBbCGgdtKQGZxPB7LBgnFbXC2M2f9u1hrw8a6CpcOiUpZamjD7fZWa/w2AFMylN9/iLnmUtmvZpg9vb29f3oXo3czuPb+3e199siJUYM4zog44Czg9uOvv7qBfth19ByRMouh0T2KgdWOBkycFajLeSomZPaNMi+BHx5WsdfUX7c/vFotpwmyGskmTJQwZLGJOFYpipzWBBMltNqzAM6zf0y1k0pROWgBlQ22iEnDVLwBcy2jzpYVsKYeLQezBny9GKkFMNXUUg808PRFl4ke2ROaUWutCA7MzjRLwc8Ik1IBYTEGv3y7fQ64Wiy2YtFJDr6E3UTD+gqCMlmwjZIec+UHNS10Ab270bKez+/99PaNpu920LWAEpqOa1Iopb/1ug2ALgnvjHzO8Zo84wDbWUczKGCATAkGAKanMhnEcbAy2VcyuTJiOBrLeTXT5eDzn/sSJobd0No2gyz0Obg6Lw0CBoysz5VMAW5s0A/wHMeaoQJeqyXba2rlboaOC1RnsOyEsulh2hKoAoAxrIWSNZ3b12/EAGYICcoLfS39EADNZb1mfZV8MaHauhSHMfX4MezaM011QhbdWNZ6e8DYcRQi4/3qCcAec4cCwr8Mrk3vmS0PBfROw/LRJw3n9RljHwBfANe850tXraAIHKvBNQbNAMwd7AqCWAMUzUhc5Vyygc00RPctAK3JcBNMG3D0f6ebnH/F/rSUddY0EsAecU7WkR1tcYyJarMn0CMmcfqnZaBP7/3WfPT7YjBISga7ZUKCvTuvy724zpImC457rNkHci9UT1gtTAMQzcDasP0OcI3ghB42A016TbX9ay230d9y0QOokD/soH9f8pkAzPrpcB/u2Ws8l9Z3mGs41PhCi4DhJ2s6nHWp9fgAnYA8mymC048eH3DNEZjMaVj+ArHKVr4vsGwaMG/wxCbadyC42cmTYhVbN6VfJtizmi3YDZePmIqJuo7Ae5J8EXaa/1tPfjvWdAAAV2c0WEhQqZ6n7Ms8K/qq3TyClpTZ0kJCZaH0dW3AhOmath3quVbI7vINN3hpTYqtt0xovV4A16KJjkQjZyCL3SeHZ5s9iI6Ij7mlz/trP+Rq4+y3nRMpfS42yLaBNfTKgLP9DJuBdznjyxrcsZX2R/d9/1Rwrd4FO3wFhI53WhM89bneEyu7/bvbr+1rbDA+SUPWgM/v+/EzyeMqL+W9G0zoEmS3n0Cv7L3cQTtnj8eXtLdfbP2pNdnAM70nk7TkmR6BVK2LLk3U2Uv8/U7qL53mu4/R2vqov30AuMjV1itLx3pBxxZu8NILzAHQ3y1HLVzxa5a63+7yRVz99N1HbJcyEg/whpTenuxCrrfZa+hpPx89frNHb950gpN9Y6/zQp0YfglcO977rw2uDUDMgL37NXr5Ozuu9vOT6MDfWt7MAtdOgIohiCnXxxetHPshUMRfP39Cx/6IyYOExbJrd8+/4oRH+oq1Z89IXFw/++eAa3WNzcD+rfvw9xpc+7/+xT/7ISpqG1lLyavXZXiLtfY6bDQDbHUoKpip6aAFjhXrDFTa4Nbb25sn98tioufz86fbx1//ze350x9u7wswef9ev282TzHHwlwRS82lgPV3OQEGXlyaVEr7HArgUiADbB6QMMy5mUJaQbr7nJmtVM/ossN33XPNJVij/MrBLWDN/dLMeigHp57l/Yf3agqvDKh+yQChS7lcdqiSuijEzl6mvNBCOqw0gjr6ilnQAhoKrFulgkwkrcxoeofxc4IoKehdKvRAwQOC+RF9ijks04jdQQaHvBmElIV2E2sOs52bCoCdlXp9+/D73+us1/dsBM3UUiCh9a3SPsvNh/fvfa8fNwGf7997aizTkQyqneW1FTR//Pir9l9ASu1rAF4F4tqLb7c3JZsLCK57FiBHGRl75R5vNgbuLeSy2wID9L3lOHSpWweHZIrSz+/pqScb1l61846z0k5fSntV+lcWI07zAa5N/RTsiWKsmW3pSaE4XiYwpNk12fD6+esCvB2oG6OxDHv6qNlyLlE1SP6mQFH1X8NXtpxYnNx7kR487t/m7PtrTbmpj5BFtnyY1fldgNqzmGufBbR9CaNNPZpK3r9ahtyzaUCBeY44xW++rRLlAgPHmIFf1vdqcmiBtJwzACWBXSvT3wzJBpsvmbRofJw5DICmBoYR107kCvgfMdg8edaBOcB4LSzMllpfMWMCBZ2BQDahg9vT8HKepQPUx/HeyOrcA0Y02Dg9fHowTABrM42T5EipYp1xs0V9sb6v9GHK23ZGNR8UuPZkcM0YciZKRtcJYOjg1YBEAb5VpiTdktJ6r4nt0bxzBh5EBwKulR63DdiMYsDylG9lUdCNnAnfI6zE5YRPzzG/fzvq8WitN0P3aMfLrLnDIcmh6nUMs84MuwII/dzGVH3SNsjWjn9Kb9XrkjLc/A5ndn4vmxZwxdlnHP0553bW7j9rcMeDKhy8hDlCpt0tnjr01vnPs5wZ2Nwra8adWJ/dpBa275ztkbsGX6yaUOecnlxuAWwLiOum+4ulbB3BGTnBNUD7N2H8wpbiPBs0wjP2w3Sp8zGpNmmIlIUWiCG9lwTD10o6ap29dv5zP8yAtcJuHbK1ArT9/X1e0OmAu9iR63tIFl4A1zYQ1QEx+jKgHaEf7GpJB8O5s9bBvXv5JtCeBFHv/45dIrtiKnd/TSdJBd5SgrXW/807WG4OzjeA1ODDKqGVTEROXRbqcu0OBA1hd9+10aH0NrVPCjgCS73PTyZ+H7pZ72P91vdJUFnMfVh4+p39mUPD+EwAilEWSgsUs6oncQhbuCDCL/Ixh6HbPkbWwkyIsO2jXOzDOMBsPGCBj96TtAnAV/Wnc27nXa8BHGCHfd5dCjiB8gbXWBcziJfAHODalNxtsMsgkn+t5Tujb1s+0CxWnpa3/b3rPlxAvT8XXLvev/XlBgzztT57AMXnQ/k9F9B41RlLrg5Z7x5ZIx/sz0zSRRdvhtlKlAsgvn+ejStwz5aZ2Bgv9IBrG3wimThnDfY8wNH5e/u92EOA636nB3spXdR+2PkBH4fLy22/i3WNTyGficFNa1FaH3NuFsvnBJJNsNCwtiRyHjzy+tYG1xwPWNh55hOEhT1rl2bOquJe9XxmIJBvAaCttU1lDFUF++z2Xrdz4iQnSVB6v97Ztb8xcG3O98/X67q/93uLL4YWwEcldpE6oZ1UkrYG9q7gWhL4kh9W6Arf3j9tA2YXphyf3HrjrwWudYnw8vsPnX6y0B7dlziKn23w+7fuw4vgWsrJZJ22XLVujl6KDsHmSvwf6WxFt4/2++UnffV//uU//WG22dOMjZcuBlwzYOVeatPY/N27DwIrik1Q92Rh5IBUmVv1MhOzBk+4VwAAIABJREFU6Mvty/On2/PnX2/fvn5ucK1+vxZVINazwav6rwA7wLVaFIAXB54FeNGXyn2KemPSJ0eL1FNXmCoZplPKLOt3AIoA40oxy4kJs4kgDmCtFEW9V33+3S/vO2s5jtEJrlk3WjmJVSUHxWqbZvzuA+fyW5VgCZR0A3GzM1IepUakK5DAwQvwc82Gt1u/HMpoOyzdwcDaB28ca4CiUbBm3qRUbJWFbse61kMloQHXfvmLv1DA8OnzZ63Bm7dPkoFaDO99sWS8H/V9s7dq2EWVG7MeZAXS6ydyxYCIKgstWSsHsUqTC5ArgE0TWgXeBMB78+b2rnrTlSxXoK4SMjOnDCh70iTjxgHzSu7q9+r6ZEebnaHFi5ZfDFAxPd++XWCA2WIyGWk2XPd01scAYE24VLNoBcY7AxG2ROQHj6+MccmJZCu9bRRgiRKM7Hhqp54y4+4JCMy+zFCElMJ1zzsxUw2eq4SEStUOkJlqSuPvuoFLswUSBziccjMM7g8ziWrAQZWofq7ea1UmXHthUNqMxgJYaIqeUmuAggTur9/tzHvYtxb0DtW7LPSNDRiNyvWe6bHWYPIqP37EpdnGQLrHJ1x7JcZEBU7dLHhKJLdp3Ebm6Z11ndiCcXANpLjRb/dtu5Ty9FluQ/B4CIkYMbh3yObFFpTkdCnxmug2A14cPNaZqXM1+slnvPSjwe/TERMIlD5Skk4ccSOcYnEIAu6BA1Vu78SE9QfJh++3moIodlqBw2JSGGAbxxI7ACiUwC0DVWDIolPzOFoJO4aTwFAZYgboTAZ+BfYrgDJj1N61cbTVD3A3Sq/XD9CmTxLo+FA6No3cno6U19SOa51nQLWh0A9ollJivZPLCeGP7mw4t7kGNJTRAHjaCcy+LffOTnsa7X9d5b5iFCRouhArG2TrcuIwOxsOP2WnMyy9URb0cfnbjA2jKWt5wsxXpznB/sK96ktAdcfNU05OuZ9EtmHCH0rUDEM4zNSAG9LfMJB735kgfSYbcLSHtVbMNes8ldEHWPMUUANrA7BRBjcHup6pwYys3SPGqm2FF4Gf++MTeLZ+a3mPTfoJuDYB6uznXjcCUetRzhT+Gmxfos8LBNvslAV0XHSZQTf7cdhBGAnyry+MGoNrAcWPIRTj+1gi/H+eiGm9TrVEJUn3e3tNHWwqQdrTQs1+32wsncsry2cNwtrvwz0MlPgsqN3KGlAzdn7Cg/bNkiAoWyN2b/Rr9xlVgDfTCynfchJ5/IeD/Y0NTH8lGNUnMDK6M06In79Z/9YlZi1MwI5vfwd6RIfYd+43jkn8WfATlOxq/66KMI42iYxh9iy5yx7cBYyUWQZkdUB9/0wbyHoEru3r6lwuGdHZuZSF8kqP7sW5liwFxKlrvPRZPi/GJfp3sxY1fW3sbG1C6RD2CyCq7X0eznILaMr+n2xCwLPLFvl85WxrFzuB4wQvP9N7LQCqrkMJ7R4OZ1Mx19zP1muZ6yjptHTjfjbkHMD9wVavj097Hu5vv9Mxp9cN8sC0k0D+67OyzWu4zCQKk1jvoWMDrv1sn30QZx12q5jrHthtSR/OxLU8G72/63nQlf79054QD+m5AXzb0RgfcQN3fue7p/F6/bXANdpSeF88pOcRrHJ/70fnbdb5UW/HxK/x8/42wTWWvXOi6/Hv9MoDgd3+wM/0yo75lzt1YQNjN2JPF/jGGdiM0z8HXJOUNZN7dG37Mn8CuKZnQl8ttQ2580+D1m63V//P//CfCFxznzKcokxkCnMN1gLgGmWhZre49E1Trb4Weygsjrf1/TLWVfJVgNjz7fbjqyZBil309C5U/R+Z8OgyHspP614OMu28+loG6wDHVOpVrDsBNUPTb+ZWDLHLQidY640lwwlgxDCGlBDwO2yUaP3F4Hh6mz5CRuvd7gqnmH4WUw62r+OsYAFnmbYWFFuAhJrbuwbbCissjMU+2u5EZ1SW9sFoYCTJ2JpFZIVn3M8qrAPfnxxCJM4Nm7MGASbkcGYCow5cmCgFjpSz9O7DLwJKiqFkcM1BurIrP36o71S9bzEdXaabCWGrZ1WDScmcez/NOiuw9VklvdUXxIw3lf0+BVwLeCOAIOAaoAUlxaKnd3ZlMst2jh18G1xzCbHZbMzaRCmbiaTJmgDMYdoILAgYoFg8J1iBajum3x2wdU7oVOouq8mOJZ3KmYDGQhCoXU42qc6FlYYZPirXTXm0ClhSuuIMOMM8zP5TOW8BcsXCDLg2WSTAtQKVEtSlPPStyl/oXZVeMhZISZ8AkhpwUCWhBYCGwVgM1pqw6jLRKiF1sFn3N9BskE3PUOfm/dmQ3++Ps0Am373nkn42G7d7Pr69PYmNRUkozkMcg15ngqvVtJymwijjOBwuq60eepfysGXIrE9+qFQVlqWNlddGU7QYIJIEgsrMV6mHjeg08Xb57pRzCbhikIGAYwecBNUED8ij2XXDGEBmu4QqiQUG1rh8s/YrweVaD8IY9ZEKANVdBpVVtYPcn2sgLno6DDbKDTy3oRh4aTWwgsPtHxjojFsHc60BOzM29wRMEgGAebpWSBc+F6fzjxO+AUHhik7lEhoeXzeB6YB8E6hJBw+Lzc+eUuqFkhCIdt86QKpmpVECXgVpZji55WetWV/yIG5YBtuV6D5zVk4DegLM4UxhczwJegLvDmoWAAho2A3lV4kpdspb63vimC/LtEDH07XJr+h3jjLDyUlM0NVe0zBpFvygHosNoEWHADgDAgUK1pKJbRp5b5CIUnDeZ228dF5038inQXkBlSkHbWBN3zNjTcy1nqxaYPmUhiIPUfAGyZdtceAbm58bO6bZjB+aqs/6Gvy6gIR4Di+Ba+gWyfQC17hvTjttffQMdXaYstrtDK4xzp6spm6/R0lbTnsbS8vCmtYaWBSbuIPNt+9Xj8wO/GmRsu/j8+U9v4Jrm7nmw+akgttW3LFfaQHAGY4t4ygGXrIfHbAexhzAWrSEBs/IR74kNvBv999O/pi9XzbG/udZFmp/goFL1n0y/Qt0NVsdADNVDQEJr+Ban9H4VtaRJ5O3Lk0ptOV4bNABKB563QlcdP9hAw7ZRvbb0pxO1QugCR8id4JRYf2vgF9fNGeGxGgDTZe7bnDNZvweDN2/0n5++W2JWa4v8sfAsvr8JiP8sc8/AqN2CTEAHaXWrnCZ9+jrszl3Muo92WW8L4FYqG+DO5nmHcY0doM9wTYDYGxwTeuYPd/g2j4nm32oa63WMN6rpScbpJveZXcCtuT2/Fnpk/LJHC9oLcIGJ7mX49AJn5bLtv9nP233hEwbF/l+JqzMXqwniLGFHVb/3L3TDmdhBNy+DX5291HLYL1m8Z5val3v5DMDe67yTQuc46w1oLoya1sP/Nngmn2u9oGjB1/au9+yp+d5ugBsK9mI/I3PMmWhh+yunmvbT/stz0i4c8XO/ibAtes1OJvWtPf/Wczi0f0tg2t+hjzFNd5qP8TP2GrJYMjx4PpXklx/LrCmq/6//+N/+sMDCAZUsI5Mz7UViKLcDHhVYGrGm8CgbwWgfHbAV+WTYWBVVK4m57cKwkqhADpB2XfT4wkMR0nvBvXqb5GJcHXtKi395Xe/NMXekz7t2TdosvpdbEO3D4KcphU4Avrw+W3gFXzqT02dTFlADS9gupfKmRzAyUGtRvpVShs2BGWy0zPIO+7PTnBb32XAQ6O5Kb1ZNAeTHpbjAzjaB0AgYUBFBYpmWiigyUTFur9wkwTu9+t0DWoWe00yk6mMmnJjIZVzKTCz+owYiCylWjfWgIGaiEhJ2DcmJdaeFlsK45CAMc/Nezr55pIkyjo9qdLvSVlo/f1NDKlnyWUd73KOCyS7UzIi05xlX9CqCcjrevV7brxvxoYP5WS5AdYEVOMINDMm4G9kuIOszu4YBDL0sLOkK8tGqNm0/YTjSVNQLiqnWA3x7URztkrOzcQ04EYJix0Rn1vtjwZM1PsmpJSAhGHTTg1DEDwpE51RMmZwrYLAmYbZTlRl52AnlZOfMr8abCC26JdvKhP98ly9ssJeKwZbBfMZfKCBIfXO71bghaOzsqwEWS6x/qpgjvJNDWER0O9JrT0woFVt18Jqr7XTq3yS/jvNCtIeuOS8r6dnwbiwVwq/pKfqc3wex909emg2PQBdgWv1GWUwl4NhJ5FgcjHYAjR5+EoNkQlrYmWdH/YgoSQ6fRObFRnnCAd7QJYJLnWm17NtZ0Hylr0p3eZyZpeT2OGgNyZ6fqab6mdp0F+/q3da0z+t9xcbop+B8pMwI8LmQvY9Bdpyp+TMAmZUEh5wzbpnyn5Gv32L7P8847mdHAPq02dPbLcGAKLzeP443AN4nYwPPxZl01mvBb7UeuM46B3a72CXBlyTPUuix86Hdcj816mYsKcKXKOQsB845V67v1vAvUee19Zzh86be9nvObP+1o/Rvrscd/XExGXqQBjCIGc554BkIPeh7yUAUx23YqoZ7PA9AdeO5zjcs9HfhPUFMrttpc+0B7fMJFvpvzXIwOBawI0MMzATtfTqOV1RlkhJTUBCGtivXottrR6AaykNxu5Y150y3UFpnH7ZjOxpM/w6obACbTmpo0t3CVUDazU0iwRd35eV88L2ftwxZEc+vLxjk3sv4zxfAYWXwLVmHybhgT6+B9fsU20fEZ2nks30ZOt13c++AmT6lLHmvEeDhGsIhN/W/18tUja49jDwaSa1E6PVd1a+0qri4Pm7JA12DK0lEhQB+DVLG0AFBl78b3UR5HzB5OTdA+4CdNSbYNdbKz0A2NBJ2J3523YDP2z3tPNeUGp3XxZ6ObJ3/7TePimzG1i7gkn6d7OQVs/by5XP+IMfXgK8Zaf73ZMU3cy17a/v2+xnY0ooFRlcj797r649hRdLCr9JAF32vWOyb1U14u//tv+W99sJzF0m/MBY/CgWGkPmqP6Jr7x8P/kKzSg3c03WZJVS7hV/6czIN2ofeYo7H4FrHtGCxZkVuOqb/kkSLcjq0TM2FVgng2h0oW3H8vux8J1UeFwW2nIyhyzsvU5HH+Ba+zwPNhQMVf5oMWHjO6i6a1U/bPkCXHPFz7m/Or+7BQ49oluXA4advydf6g4g/2MDDabKYesSyod/m/z6U9f9nX//NnDNYPc5LRSdtQca/CngWj/D30JZKDZ46+7rGrQuWf4ca8rv8TttN/OBfd0/aR/usdfszY6PzxP6M3DtepJfcF3/6CO++v/+p//sBw7JCFhdbqaFeqqngRTHQwWwVD+s97f3795LsZaBrPKuYl1QyunfKSEs4KNKI11+twXA13LJqYUNiuw0/623AFgDQFHftg/vhfZXoPbrr39QAFnMJSbGFTinhYoS2IaRZ+BZC/Bxxp7g3wHuVhaltAtIEHAT0IQAzKUc5xQm9a8KG64UAWWIAEHjlE3zW0+5c283G4qoeAIppaKbQN/sWhgmumYUnDIg6Ufn/mzOVtoZ9xTYR0riJanxmpllhjzYqE5PIikHsRjpxxNQ4vX0a6pr7MBVTDP1WMuQjLCezHCyAylnPpMfzS6pexgoKh2sMrYvX3oSbYFo3wPclFyWw1dOYe2HMkTVh03ly2Yi7sybDUBYXQle63e1H3FKs4pxIi23YixpyEcyUjj1Kf8U6FvPKafYBXtkInX21NCY/mmD+BtA0U6FPn5mrOT8xyi72etmavo8mhH6VhN4VYprjyNNqmdYxQBNPuseYFILHgOXHmj167DAANc82IBeYSW7lLMZiHZpmwE/5NFMNDNg6LX25XMNaihWogcdFJvNIJyZbcjO19cF2kcVVhDRQHWGHFB+qPe0PvOZCwj2tsCtJBZw6BO6aPhF5Gzrima0bKYWZRtiZgJOun/e8XnKMnDbBMKXA5hBJWtimw2/QSNtlabqWr/hhvtMUA4LY4MiBQdhYo5p6jPgmvUrpTicLetJJsfVZ2bqWjujK+iBntUTM5u6ZUaOdTZgkfUGac/a75rODJjT4y8SpMmx3dO9BNi/uqlYdpWR4tx3CWmDYcvBxQlqbOn/Z+5tlCzbluus6r/qPiKsR8IhsEE8AoExQoThHSDssLDNq4IxxrJ07z3dVd1dRI4xvsyca+/qPrKEw3Xj3Oqq2nvttebMmT8jR2YaZdl6yiWwBpcwpCq/SwN0nDDAQwY51BrW3mWHjkyoz2q7FQfoqOeOrZt+cel51A3maVaeYSqC3Qe0GkcdkNwyUstc3wx8+Wz4fcNQ8n15T8DcrI94kgEl2wkZnC52yew4l7niHaGjBgRsZxqH+Y5xMdPJHIQmP6zPu5YYKYHn6mKDLryf80O/jQPcDiDXoBxMOdtLPwZM0NjHMMH2Ga6X0idRjFjk6hrwEBxnpd0U4MEtAZJC0T6JfV3TbAOuiQ1YzPWw1+i1VvEHU1azbyOv3mkqtrTjkT35D+n9gx1BB8akNLhtHRCNumJ9rmV7lbLEV8C1mWpJM/hdI8y/ow2U4HNyZsC10mcTfLfuEUMx+mmzn2AErj231J/M4Xvwd4FrMAjM3PXPADWsBa0bdkKlwf3o8KNFiRiJ7sf2w0AiCVPAzB3g4Rt2P7/2AXxypcO/PYtZozPwCrBBMqSrDtR3dcA1/GN0HAAbIHAlMgQM52wIWItd7Wdu39QTy/FVcE4bwIC5lvvnOdARE/ef7LWtMjawYB1u/8HrNQMj6mclSDIZVb5IMcL76wpmxY849FNeA30h/gNrdgXXtGblu1565l5V3g5Ix0bM/dxcl/UKc02Ttpe+uQa43B/fiYMENN0B7a7gGu/D/mGn8SMpoSMmK58W/3nf+73n8FrYHtm/Ir75AbgmwTBhwxVNO8FNkmXWrwG2lIUCrl2D9222+pzGh5RsAa7dAVKQFuuZ+/Um9/ZFTx9gfZ/NvS/8HQuun8t/Vh9e69WJCVjR1npJigdkXPeu+7mAa/j39RxbX235Gvkd4Ip7UFVZBqvU7w5fNoQYdEn5oJttjR9yD1ybMzZMPNaO+/k5uGbZul7r3lr/pwmuEedtZ+iqTVYibwx17H80sUGbCz/r9jr1mx+VhSr+viYPlnyxrsPKO8vPOX/7XMiG5Fau5/P+Hd7+9h67DL3SMhO5n8/ydexq3PMO7nzOBRT+8f29eXjzz//xP3ixQYU2bOWnoEuH2YEowbkFtUCKjyq/E6OnnMUYMtNGM71FoIuD8K/PnzU1lACXBxLrgtrzRWm18p2H3sw1+kQIKEkD/S9fvqS08OPRqJ7rNDPlkvk0yFS91AKupbwVJ0NZBWnnCiYC1nXfgRFestAoMFh+OGx2hmbSHfc1B91lte5VFnDN+Ecc/wQeKMgQKXDCHCSXk2EHVAFkJlCVI6hyQIChHDYCOy/zrYCdv4cllN5SUvL1Ob5Byspk2L6HdaS+DeVwGMAoRhSfaXDFys/g2seHT58+OtNUferSD03gWgZHLHGIgQ4br4DL6v/09NQTuWpPi+1DfxHLpJ1nJnO5L5rZQ1KuQoJX8+k0W439b0fOSiDroTXwWnivZzhIXZ+lrdez/2qsDqsyQKjOgBxTQw1j+FeI3MH6mJfpAZeywRjuLqkj26lSpnfKdrv00E2IdcbVx8NlI/SB8GQynNxMPdVbbKDrPQKmVAJbsjY9Zszs4Am8R/QSKzZdO0dhNPosuLdbgRwFrrkvm8E0l4t66mOVk3qy8MvD84PBtVkWGxDdU/pPWLfskkeLLcGcSsJWv51uVp6G5kSpHezkem1AGrwJsMhUyZSOaS0WGI0rxJq4/JNpVzm7A8UQSel561qVzOBLJjdBhc/gAG28xjs8IK4AogQl9OVrx/LiePPMV6cGZ8VO05TldUi8At6zdM3TObV3As1xqJNcSNmmdSgOgXXZ1/RvI1OpZ1hlTDNZGaYCDijgzzgoHZymZJQmu7oefTEoye/yrfQJodS2WSk2Dr5lGENe8/Z1uAbgYEAKM1NWJjXCLKcx4LvtcrKb3Nscf0tKs9e8Zmb37c/3hW06BmwxnDTB+nZ6BuDMh63A0utnAIgecmcgkc9oXRpHpmRlJRzWwdUL9LfFSDvk7nBsAq6V/NNgPACbdXX+TqKp9dhivGHy9Jq5vz5T6WHpgSf85x5dBXJ/qEnkAUc6GIrc52rWTWJdvjzQcbOzYfmb9FtNtCV5IPbaDDDg3w4YDWbmEbsXFsbCrQMIVlt12IlMW4EJpMc1vOczblu7wbVVxXxOtsSOwaCgSXetiWqUr9OP7RdiP6yz2U8CouVLwki2g5nckF9X/w971fJDawDbIPb06uW8exxA120TchZ1ffQGwLQZ9nBUNvCOPjT4ztmf71pzSm19YA9dwfsVqGaxN7h2DaR5KPVbTcB9DzTZ14Ul00BDkhecsUOG2fBi6pMYzJRlD4aahJRXkPPOPmdXxCjIHlz6fHl1/IW6j6Dm2/2AZ+uZsWPWbYCM6FR9Bv0z40MaCEBqOPcDqO7r06/PSYgzHvF673tsh7z3loT3nDSedzyWOXuzTvdej00kGbv3i9dzT6ef7P6AW0brk3YQvcG1/dldGhoGsz97Bn55/Z3ItZ977lmXll/23usCULTAtYudzO4kwWiWVPmpjjFIKHvd+SztbLOjXHrZWDxstMVe9pn1V4O0DKDpti0jq3t99LTyhV2FdayxkEMSX8Mkxv8hk0VccvW1kJ1YWCc7D6BoJYesXSNc3ofxReaO91NYv81Ag/p8Yt7XdQnXWh53D/jw5QAMOdh9BmIXxt/AF1mAHwnA1j/yapuNbF0RnR9be5+5tkCl+D1zNs6WCOfZWWt1MYrXM+V7uZxndHt7Vfx9ghT8RPab6iB0ic4Ug2BCVogFu6qFV392aAdw4D4nG0s5zvjxw305v9ok9tZx8O3XtaXEITWX92y9cfqQffrvPuf+XGxJ/w79PkH0nJ2cWT9DLu2Sgp+s7231xM825M2/+B//qxdo2Srl1GExKwiArfoSue+ae2W5jLIYax5woKlDVU6mKZwFUpmyblbRixhJn3/9/cOvv9a0UJeS1n8IgZW/H9AIsr+7tNSHy8oCRk6YMKuRprMqDvYp89m9ztrwhr5McFyBVQXY7vdl14l+FPVvHC7AsafnJzXnL+ZcgUJ1j2bD7wxayjYI0C7lqQCFbI6dKgeFsDC6GXXuYYODCqbImCZryYSno7w0LCb3qvNkP9bEhgDGzDBntgI71HKVsb13A3Y3I/e0UtZKIGUardbvqp9WPcvbdx+auqtJsLnGG9FWDTjVdWv9f/nlk4LNAoZqmiRTAe1csv/0DHsQaCHgtqZ+ZqKrWVR2jp0RoewUWcXRWCV0PTFyjS6LIrfcLRYOyqGZTpbbxjwTZNfZcG+5BZPBhguL0IytwB8vLw8fqgQ7DIrtPNnoMXEMB8c9zb58qV52sIymRAV5xGDiHArwy7RHOedhmgpbzL1qL1PSbGfKvRIMYNQ00Dqb79SvDNbak4YTfHl4evqs36v5fe2F9Imz7LtZv+5PTD6X8xYTtmRa7LQC1QKo7T5sBt2epVskOzVAgWAdx6ynxo1M0zNScpHSqcA6dktS6g0jxeU/VaILeHVOi5wJo+vveS1nW/0FS09mLUgIzL4YaBcg3qwAA/0+64uNkMRF3b+GyMQo0F8IgG07ajqgaoYf1sE97+COdaj7L6Yn+hSwm/vehrbBtYCTBpTmP69Ffo5zhZNT18cx14CC9CWkl07r6+j0mlr3XMmB5SBvQGtKPDPBtPRjT8CeoBnHnCEGTFwWsBan2qCdy0IB8I6gDpuskiYPFGlnlr9d7tPAXRzkBqqu/aPQFXF0F7tMjnpdM/vYoGV+j96W3VAiaLPVzo0GXCQY6p+3zkuQwnUNEIy8F7uq2HHNUzn6fvJ55/M1SNCg6jgs6KcBjO29KuCZilyL9fKMXnMa3Rcq4A1tF/IMugaBjwY3GfRVwBfgplhpAMdiV62E4WPZq+oZ2y0X1oCJtdSAx7VXBQ4jX7zE8muGzXN6TT6FnSvXuHrUBGjjdQbZAJXGKTQLpOTrHJoQNRDg4TZ7bVDidTdxxxjSmcsPvU7Ja0Coz53luNozyJeKjmSIQPldgGuzNT4n9eUeYdW/ck3LXAEWnyfdBLCNzs535EWvvUQCbz+EQeM00l32zfLARwa82JbCZXew0XuNatrt7gGHo2B9MnoDHb5bAgwL8GQAoBvd3iH2a7Fxt3/Ja9t/vDBIuX+CYIJs7VvZpgIzHh48uCZMoJJ9SmR1boOr8EwXyKnX6ejpFMARe2AJnHduO3I36OpEEEDLAGxbT1n+w4wtVm/acuznJca47ud1CvXrp2SxR0igXOXxQhTgs+aZV5/C9doNJsyzDPO6fD/7NePvuPpnmOfXa+iz01SeM8S1zzWwfDbQQ4++fF7HZQuo3aCdAfM5VyNr9sHLh/RX+uhu/6GVZEBHnc+w8zNYTP5jmujLT0n8pmqIgKmK32IHtk/shLJjVp55g6HIf/vPuZ/D3iTLoUQ0+cC02yk/jeua2JBWH6vcXvuCL7d66R3x4SKraJ0ubNhhCZ19xORvpJUIS4kNHzk+p4XuM9HLvwyA42PHYewlPjX+6pBnbL+3X2SihfWJ/NI8f8uJkcdm2mOtBoCiV2/k8k5PvPOM2I6c+uM0duwn3+e1J5iybeS8Nnp5+WDo9BtjswCc2/sBWM8e6iFmAOIAbz/SQDlJwgbsI7SvveK6fYVtM+/t9z3fat/7a77X/oz2+V65dcnH5W/4gvVrYtLr23lf24m0WxlZtzm53uMdUjzTxn4IsPlz7kzWuLn3dbr+5Z//6cuzmDTfG6yomyLwrosCrml6YILtApaqVEybmGmPKMuiYAPOVeD47v1bDTWo6UbqcSQm3DsLQQAgs2RMAUUoUPx7gQAa+H7r0Bl06CA3QlavI8BF4dbv6j7ry72+BvEeBWdwwI6wmTVPX5/FtGKqqQ+wD3FnPyndWH1rUO6UB1o1lLL7AAAgAElEQVRAfAj0t27kTS8i309neAM8UgZIIGIBhKkQYW3FBnMoUynX5CGyfYBsN4fiKANbmUExKcbwchgA1xSgC+z6/vBGPfmcWam/u8eUSzN5Xk1gffz48MunT5LB+iomovqDaYBFAq308ELIAdc0QbZkWLT5ACEqPU3T3gWeGfA1S4vMJM6Jfr5kJH2oUFzYwqwxGW68aZgle8ptFpXDOY3S01sqxqo+5L36+zgoPAKHOIQGRl0y5zUlYzxyRFYf4AKWl2QlmfkuMpWRNFCtHQoLCeaXMoJvCyAqINyBUjkuOksC39K4/631hcDQr88OijpjSC6fniczyVOZ0UzErefR4AIx1TLQoEqLn7+L1VF92DZAXOv55euXDk7NtPG+QNUni9bMWHoSdZLPAY5kJqw92HtitrVTDrNsBhooaOHvMG6WM8FYcgN2lLyjX+xYmPlnvVF/qeuhow59lOEU9VxKOITlM6VMF725LIz2bPXAuWvjlr9ByTRBGQkH666s18H+7fRPZ4ibEQVDLgpSlmIFVU6uZFrnTizsEi+9/q2AiWoK7yl2HijSzrp0J1n0mbLc+o0+MQ08WRdutpueL3M7NJ0x+ukIUjjLC94RGJj73c5KG32ulV4wBiiSVTw2Y1CLK9iF4+51HQaabc5yqmRPBlyLejg+pQOtfhbrtHb0+2ys1Oz5z7x+MdfQRRhCXWP3G/SHSabCAjmy+lZmS34SEMfmqvwSRlvOd0clud+GjRbzTQDxGrbTjp7N5UMBHw0Y6f4Crq1y0NLFXEPlcPRdZHIbk+s6Thror2UKcK2ZkbAHh6EmZm75FpVUqECsHvhtMYI9wIC93qXLZ2BOQ+phOGTVu1qAuO42kLirFU65aXmZWfWvgWu2XTS7dyuFLrnFn0miQ75NwEub3pSEZ7iOWdCepny97+0Xys7dYXaw50yB7wRS+QdvPBzLftQJBFiEERQ71h2IsTILWPPLR4i5F4NrTvbp/R0zjZ+G+Pv43CklXSyYnCxdS4Nvmrnmm4KVP4FyhlCpIoCYbcqv0eswZNoXDWApGQzTuN5fe1G+P+DacGYmGD3C18WiATTVc/aL0HsEmOODbx16lVDf5wI3aVdxSQKgdwiOiQ3wIUdWr5/rxPrPGQ2x33xAylE3qIAvN2KzQQcW4u8OXPM9n4mufT8GMNaT3fHzLYtnogzbsX1JPdNC6PfQpY7fGMqU61k2K/m4e2khP9NWAlm3LbGctF+c1i7VokH+UNoK1XNRKszZkP4W4826BUCOPmDXfeHZ3Rrm7BG2dY7uL22SSH7hFxIL1Wfu4Rvdy5LrNrg2+48va6MZRlgn1S76ocHjAdfaF75hX8HG5YlPcI39LR2JT+DfxavGN1g9gUlMeV+Se9lJrJaj+Bn5uXysfMhUjqxDbp949lxXvjABS4qvzLV7Z21i4/t2br+HNdhJlXu6xzKykh74Ye2sjZ20WUK/3Fwtvzj9vxNc82f9li/i1dn6GWJ2ld3/EHDtt9zDfk37XJe97TP3kwveA9eMm9xhMWYPRhWn5ceFlVb+JD679dfo4NduZ87B+YqRF/9+H7k3//J/+tOXKreif4zBIYy8lSCAiFkvZayLofbohrxfzQwyO8TTCGncbwFNUC1H4HsCSgebPWkzvYP82QOu4SAAWI1zZcDozD7NdE6yDQJbstIdaK/+RrWke/zwFj7ANV1LQbudJE1F/fYtrDX3ovPXOAfDthvADYMHq64ABF17g2uhWGuDUqKoK6/sD5kDPXsH5TYeep41+GEM6mRJvTbeXzMGh8HVKnc1wTVzxa+Z3mfIyGS1Zu98D5KplwJsH51RCuMRoEOMpUz9+/C++q0ZXGPYgcG1JwFspIW85/RfAxCtXl2WuTK0cvoSABH40jOn9qB+h7xiuexIw1rbTVnplDjp/SSrOpxso5+CEZ3vVaJwdXIAhe1E14nIeL1i2Ml5pafPnlqakuFi6GXSZsktYIsOuCOElneYPLXOdpwNIJEmoHa+HPTv34oJNmwBessYNH338PHx0xiHTCGUE0E5oxxw91up7z2xjj5wKS/nHPvvjhgBC7sPWwHMGWzAgANYbC6rpezv5eF3f/idGWyasgTg4rNoGUjz3XgoMw2TI+tz7QDPIBjsNTMmnEmb+/b69hS3lRFvlbsYDUfwmSBuzthDD/BQL5jIjAHo9ILTZM1MkdJZNUO4HbgO9gGKbw2w2Sw7mIm2OiMgazAIGXoGB8gxGXeAtfo7AHvdv4Ht1t8d/CwnPXoymrIzVtrDZMjRty5bjhGlpCCDZCwDYbEBbqzJyt1PziMzu7+ZArI435alScLIIY+1ot/acS8NarEi/u7kEOD/OOKAf82Cg7m2yjuuGTuBZ6tKwsaa61uut2MB4NKMwRh36ZUAzYcr0M7prevI50ifRTYCLcRpmCTDBnv8DAnmNpq3s4aRfbPCCPxwjm4zlznBIZNNqWNc7XGVcsAG9FjsOhjf8Wc60EP3SCfgpLkvofGstLJQbyknOihzF1jXZ3JYmV7rCQR2D0FPbi3mWvWuyvTOdg4XuKbSUCcSvn7Nmkiv4sSPLIzccJJ8eA2kT+N2HFsCH3yJLRNX5/CQl8sPxAgNYuHMxkeZ61/7nfksEz6gv/ZAg7bRAdekd7tNwS6fHjkcfzB2BHCNZMduURLwbHroli9XbUpImKwJo6XHAIfTh9cJqOhOH8wGd3jubntGiRXlPdxPpJ8Tc90HBYtJNtv2AibAGFk7n/J65x6GkbiTytZ9nmCuZE30Cadw9Mv4t8iMfROfifI1qjKgfqjrqHqh2l+0TYt/mSTD8XwkrA9W0pz51T348KE3sHNPRqXLN7iW/WhdsHyh8evp42wfkn27x1zz3gQgvgRnN+cnehU/naD1/IwxuCdo+LcE19awpZEXAvlbgG0zLluekbPdz0u2f0gFuwqI93UPwivwHRCt7+cCrmld0gvW12pk4sywLDBtg5za+wWuSS4TO9bV6Jl8BdeQ927J0r6Bz9mWM+LCnczYsuXbtp80zDX79Og31onBQPjMAHEtB2vidSfPWj7nevYFpxdrr2+SA/gOxL/tYC3FtZNQBqxOnxHmGTEicYrPSnYr+yt7WO13GlGYM9XJECsdk0cYWtWJ2pyyyM8tkBL7tllf0SPa56RT9r7tM8Dvr9/3+R0dMGfmkMmbRVws1Q2uHRcFKEZfL/DmYLltUGfpB6uenIuxd78V6Mcv5PU7MbVv8z8KuLYFJx/+W30Oh7SnfJ6gry/oM7r9Av/+xE3wUiOPGYLmc7z34Sod/HwyGfer9vNwFHSO/iJloXUg3Yww9NvOAjpbRQN7g2suC6UBOWVXFRRWeRhTjLwuBgYEGrwr5kXAs0zL4mYAXcgW1e/pFaBDvNgfwyYYFL8+CdZHU3nvIfcdRJqpU45C6Zjr8AMFfFWqpB5Pdqyq+X1trpvh07j+rAkHbOktefFnmKpdZW/F7gnL51KyZaAg/e/SQL/1ogC2nZkMyJR+Z4+PxSp8k0mMu/wzTlr3F3b0VgFqlX/tbND+LFhm7rVnoKdeX4DXFvjTCbSQ1voXAFnL/+HTp4ybHvZOrYVZaQbYan2ql9Qvv/yS/mdvHr7UZ+nzGGjgvTYg6eb0ZhQ4M06TXjmRYSsIWBJotUGnAtdKfj3l1irMbr+mGY6HPBFonNQUpx4BLvvtdvq3yoD16HsnM53A0I4Gwcf3h3dqcD/TK3s91fja6+EhDx7LrvIkqLVhBdV7AA9qDRTYhAYPYi9wTQqpAIYqT3RIqLLEBBflpNS+f3z8pVmlUVv+BuboIVlxtn0dszwLQA4opJ57PseHGYnhfX7KkIew2RpgU3lonZlVYphz/f/+u3/rwDXlpZwdgKECButMKFDIhEbSa4AIJUsA7x7UUaVIlSxIc+v0l2vq+grGMOTDCFmZu1oeAqU1YZVAt2SySuTrurX+yI5L7l0+Tfl13byznxmyElDN7DoCz8ukLspScIhOG3VjtNoY7eywnAfWfUqON5uNIRUCVWU/ZjAN+kQB33IqnPHzhDfjnjP9kF5fkySw4Xz34cPDu/cfXD6a//zZk13Wegdsk+7WQBuGPgwrlVJPAF3Gw9f5F/iWrLLBtUwGJpDD5eHMralM3IscgO71k+v1FDBnzsc+TMDs+RXRSYcj21j0AUg6RkkApQ20Kqn7rwE7169x5qfX2sQ1tgs+F9OzCkCly3s7oF3e9soivuaaNKBCsE0W4rU3RDuLtbZ6ULYYkyXvfmmGDAye+JcaHaDDOWVhwdnzGpyyKXfskkWBEmYSA6rBIHf5unUmQYMjjwG5kSNP/Hx5eC5mb0+Zjsrvya62+9V/rQC2W3AtmeuVse1Ar5N6D56iu8pZ0TVXu4TeOoP8S9Y1C33Y+qSUruDaDorm9cgQpR2ZLootujLXuoQszOxMnuuk6GoPci/I2OVoA2oAltpHm2tZxr99G3ANoEATpZVoWyXQ8S/WoQ1QRfJ0GDXEApXowzfaIg4gtdeVwN6ydOpb793o9ilNKb0WRudEvffBOQHETgK/ZHo4QD3Jv9b/ASF3ybjAtch7raHANZJXtY8Jbih9a3kTWE3J9eplS1lZZ/qHPbj14r2g+PQ9d/LhBOmR8VO92C8hwTmB+FStaI1WggzU/Rrk9esWwGcGPE3bF5PvYHqfjLCR5d/GXGNt760NScD9zLdnPEmrFRv1OjS4Zj+NZ8SXsz+XhFXiLX0mvQo7GTSU6muAO/djBvoAa10EGBs0548YpQkFTcxwJVF9BiQA3zM2O4nTMNc4Z3Wde61/9h6PLQ/Lj75uzaKbVZb+CwufpOBxrdZ5JkEYXMs5D1iEXth6jL0mfgFcAxTpfVvg2mustauZxc5vcI3Eg5OsGTSWeNR+1AnaogtGb83QMCdLXJLbdhJfPe1CuCd869LB51c+7041nq4Z7sNVz277dvWzrsBO29EF4vg1/Dd3dNUBr7PJruBanDM5aKNffOUN7Dgm869d4eC14x4GAL7ajzmrAOK+tryfNTTgZj0uvtten9c+4ypLV32zf76nN3/0/nnS+7H0FVyT7C1gzWdm+bEkDhKbE29bl+TT/pbgWtuCq/T+03/0Jy/dl2f3KAkrw6VHZPdgMRWz4rFLcdxDrX731sBa1ZiLRq8oQ2y20ikNrBF8JDAAsAPEseG3EHJQ6P2DghRuTQCZh8KBuhqUeeadyfGJ/fTLL/peQI5ZLHYe6lqlgOv3BEMFZBSKAOgAO4ZD0gwCGm7mYBTLT0y9CnoywVLKPeiEglVov70mzs40EkqvqDDODPiROamecR8ENjGNkkyT12QaupONqvsodpjXd5wL1ruCZIENVcJbbJm3b9JTqwC52y8C7voL4Fr9+/GXX8R0NKtqPgcWUgWvVSZaa/Tp40d9Zq2remtVKXGAJAY2XJmGsKDU/0Y93ph4aKBRPSkaMPDY9wKDqwzVh4IRApxK78XkgpM90bcJZEcJkaUfh9wXxokKALDKcTFUixjkAPLF5TMDBuoAdW8qlb4kgLIS8ZoaiJheNSggym55rYwdDDv6uL0x+NjlOZSk5hkKoCpmIaC3lSWRPwePBuL8xaCEAwwz8xSgdl8Qsgjj6JXcUv9ESR4sPbM9ze4iM1if/G/+zf+dCaIedlCf10wiBbphyCazHK3bgVOzVaL3JO9xxEpfQeJhSh3lSdeAj7Ls3lfACQwXnx8nqNkxAjG9b2RpBGoXuFZgUgJObQWZWpU10wMqZWq1p6v0qJ0Dqwcz0g5wbcqCrhlhOaphx6GDAbo49SML1u8GUAukDLB2ONsTVKHLZBDFKsvNLadtD+jonmdVQls9/B4fGzTuCaENrpm5SEmIe6oVANIuRgNHPJcYbrAh5aylBDWOL+w4nHqc2mZuaWPSEDmN6+1oDpttfs45zrnAIBtjiksVez/9Nm39c4SiVsYmDC6f1wVcE8BG6XhALGe1x1kLBB4HYyaVSkyW/ms3c5XAbZvUuo5/RG/oxyVz0qf3emBcX9imJWDfpD76L3OtYe203Qr4nccYPY6o8Xza60298v1mFpBu3T3CAtCopBX7lT2OfSbcVJdGAbS1nma5F3u7vlfrDcA162cvkLL5Yd9quEH9FyZcYrZDxho4Wokc71mBa+nrs1nFUWLn8V/pjZRIyGdi71Z5zy5jAjC03zLLd2UcYCOs0zLwBPlQr1gGIKXlRaoJPNBgBN4zhnY1A7G4/UO+7EzTryaBTQAfbOlurdEJtJevBmQb6MN38II2UJZ2HVi+DhgQn1ZjACRO+FwDubrqTvQhszwHe2D/dUeU9CJigy7BX28nz+6z3n5P/HclvRa77J7/fPSH62SDwTWtylv3/QRcG9uXXsVHSf8JrrX8BPwYP32VzWYx7oFHProX2R0c52Cj3b7WrHpsY5+j5Zdu8KDerzYIlP3d0V19/1S2xL/ZOr8BEJyJ2PJ5vpbifrbrM2rXL2DYvfW5ytOWq0PGhtriXzdDEl93DffIZ3uqcRKgict6snyGkM16XEoXlz/gZ0minOmtZHAaDph72vvIQLbyMxRLpU2Jp9ZbJmuZOxGU8S+S1dX2h8QbNrL9OffoMKwiFrDPEfcwrPzBBDnTel8DUZvllZWHRbsGvdSliWeQ6p0SwycUMSPOr8kFZ2zsM3hlcl5BnNGXe89xDDtO7DhnAYBt8Nc1MgDRPcft69unI5Hv1jvEvexJ2UG39phE9CSvwq5dbDH5MncShTqf2JSlEzZY9poOuazEJdFs3epHnt24gkTGBwZwnL/HF2uAbs63ZR8Ft38/AFverZYVHW/mPafNm7N6PdtzvB3F7tj8qhOQpXu64gquORptBX2H03crc/8h4Jr02HWT1rJtu7V17cj1AGy0etrX0/s3uBbQ85WP7F/fs+f7Pde/v/lf/9v/HFJdO78TCM8UFjshODoVRL1PxOapgWbbVKlnGBaopgRflQgxMk6gSIbOm+/3u+wUr3wbplNARvBaRFdvh6shQjnitDTz7eHl4dOnXyTxBTTV3+s+qkSxnIhSGk9Pn9077OHNw+PHjw9v1agSQCVZ8g5qrPC73CglbAbXYhCSBS3nqxZDz34MbqBsMz2kcqIoaaOcc8A1OxzFdiklqxLJDC5oRZeJjpt5VcBTMdHot9YOcRsB9tQTeurvblifMs1l8K+gZgfjb948PH76RdNCY6Jush/1eAIU3mVoRpq5G1BxGaTXE+bOlAVy1ItppUzQt6/dE0fKL5m2K3NNQN6nXyCMZeqamWuAgPash8VBJoMyu85ASBGcwxHqswFDyJI2VTvGh5KY+DbOhFeD4jDIxvEMW2+VJu8MZQVmKp+s//R+ViWsiuXs1l6/f+uBBgYtvypCElNKvRAXyApw+1Bnc87lPp8NkXUG0tl0ALW4KTqiezjAQJcE+x48sWg53Y9P/deaAafV6gDlX/+f/5f7sdVk0bxO509OscPjKl8hw4Xy7brVJBBqL9RrjTIkldD4WZCd7v0TB/oA2tbAFbImBjJh81lLzRlL4JZS+drrK7jmUvzVayhMXnpEavh7931bk10Ps5TR6Y2H3hrk0/j5mhqasBhGZHo7a909DK1ROBtdcnUwLSZTb3dl+ktmVSRGAA6w/QDJMJ4FrBV7zY6cz7oBZbOP5vfzb53VZg2u80xPkb6WGyO/pIwYZluz5wDbmlUyjAmD8zCRIvHNfMjvYTh1fzkH3jg2sldDYDUIZlGXHJMNh22CLu2zzrUsZV1K3NeNs7jp8/lIvcPO2DQYbt0HIBdd3+/JzVWvLH/l/rnY1UsB/cGyR7YGyHvNk/KESX9KvjerLmdr9afEkbzXpwP/2z4FAGJUvOhqCYgELOWzaLuQoM/xcQCUbiBfAdLMeBb7MUzZArvwBza45n3wU/m9ZhrWgIj67mEUmZzZ3uylqf3SLSxv9Wqr0EvgPcMCdinudZmzv5uVOP5UgKDVgLsZnbUutV65t3vlPDjItWZiJBBsFLjGvaffmoIwSoOEkZGQgYk4wYfA7B2B5lpm2ihV0axRDIpBO6bST5KvZmHyuQSXZjqeX5ShNxC3mJ17vSxjDkFOcI0bHkboAbrcEf8dGLYvEJuMvvX3lDRfABjsDXrcJdkG6ttDaD21AYRpe6B+a4ArGp4QoFl2yXvWrJokTLaN0D3kfAp0XoMnmGZuHWXdfC8QuxfQyL+66FirnnsTPb2423/cy+19mKqDvnYnyIeVeE0OOEiDvRoG/MFcg+19tl7Zvt3I8t+eubaBhf2Mew0PwEFK5vzcvQck0STPC1xDtgZcK39h2E6ULrYM3oBrxG9Mbl1320dlBdhR3sRVBmxmkIX82hqudSk/hYBxBddKRq9AYVdGRY4oB4UAga9F4snruNjeG7BcYE8/WcdxI2sbjLxnAdEROjtJIm5gYfy/dvBsywPgchbvWlf2/WXpJELvpRfsewSsvzxXrWv5imoFRQI8CRUGc5Xu72oEDe6xr1W/Q38U25N+ptaew/o0uFb+0q1+0HUvoPdVh/wMEDnPzMk4u4cjINP1/T64xmqfVXWBEk9xaCdv2Te9op5LXu3BXPsPAteacXlKQeuBi9340TNfLeOVZYkOvurXu/L3yi/xDV57z+Ez77MaH3j7lF3FEL/N17Rv3SxYGBZjFu9+tLHWi+Nx55XH+v1v/12BaysAUomXG2e7fxWRD45llXXV7z3FiemDHPRy6kRX7/5YRrOVhXw3CthlXtSol3Is9htBvEQ4VN+41s1SI5ibJ+OATCnQjAQmK1FDFXB8vE4O5ksJlGL4/PnzgGufPqZUqcC1L2EBFDusmFXVZ80AW4NsUTrur2KWTTdf/+o+cy4LdVaFvm2AUu+LpUL2R37lAEg4DFK0KgsNEwrmWxoEaw3CjJMjUY0+VykETgPXJmD2+uyG6+NMYKxY33Pa6HbI7DwAXkKprvWpoNgBRwKGzpIZqIUS3E4gkwebluypispavTgo9Rq4X1I9c4FCbo5fk18pO7ZSrtfZAaRv3Hez5ApUVXBDYEzw7f5w3YMtLrv9r4S9N5kEX3876vXZ0OjtVKZHHuDl7v0XpsB3sT7NXsOINn29PjOjrinRloLPdMcCPWuIBEb/KCUhE/Dy5uHTx08yZAWs1vCBl4dvYj3Wfx9SWqwnbfq/hxrEBK8effQjAcRzyQAsprqGG/ann8Wi+7hHjJq5JEPvBW1SeDILWkP1cLQ8yxdkgsybh4d/86//H4GKBazV81cAK+MtULsc3+V06AOGIToAW3TFAtd8f+4dJ+YFTcxprr1YePRfs1ymcXdkHKZelxwl8CY4cgNsh4S6vZTuwp6r8lTKPtFZlKhLK4aVdYJ2ceTj5Jg07S+Cv3baGvA7dSn6oD6b81brDEC89YplfpiLtj8EHdH3GKWA15avyXIh656XAK19lTsqSFMzwqPsCXuIsbROC/jWzK0CLACOotuysbWGZneGZSkd62nFAhI0LdSyxCAFA3opx7w0sx8YaNaTctgdhCnwXjZ3gq0FxuUSOMqnXT+dsbaI+bX84QtzDWCEGMAObFyNtAnwwIrsS4N9GyK3tEZo0+dmnG9fO4pqloAU9eGcjAxG+e3X8ykVLLce8nUBrzuwaHAN/+T1CVPbkV65E8kV9tUag3NpH6Gb8efR3cuxyr/o72OQzP8xeONFZZolW7XfHVRkqlUDlfk09400uEYPN0P862xyjvE+YI/FeXwOq8FMDgYxpLwr6C2AwF7ulg3RCZLtbjYX0Kb3FvbdPXDtDGymLPSH4NoaaEBVkEFM+4yzZ9Ow+9ojpV4zU/+m7E++E+0KxMiFweJrvXvLsIGd6Z5DZNDeNqquZQZzGNiAtL2Qw3ao11IWehHrtE7YZaRnyLJlFN3LtYKFJKkyAyw8+nbK16zrz2A03qqnry1g/3p/2KGdXBT4iz+5mV5aw1WNEBvB5/f3sLYkewREDKb5DeAaAcs1cLauuh/zNEiGHm2G9W2AtHVRf8bfGlwbFim+p64dcsHW+SjUM9D3bw8w7N5m3QFVr+t/D1y7d6nr+uJXlBLcPUq5PoPpHA+tMsI1PdR69V7ZLfuAzRm7w71dd4pSrg2u1fnk/BOvGFQaoES/v0wM3bHMkDvcssT+OnZvdOKWE2IdFHQnj++U4LGPXBf/KRt8U4F1nN8FLG5gjddMzIF+DIidOPEVkRlQVaAVepa0nu3euf63SYfShxWLEO+2b1q6Ni1WVBYePVo6pBJArpSbkv2duLb/RxVOYlqqHC7+6gbXrrK7Zf6eDt5nJCdtycx59q6v5bN+DK7ZK5v7mFhkTEa8jV5o1vjvBlybiq3bvWu98or+uG+3zt/+JwOurbY7usPIs8+r/cLNOTjP0Z19uXdoEpu8ep7azsypefPP/vGf6Cd1sqogJGwNMaGa5uxArv57+1ABs5lrBVJokiBCVEDHB0/Aq+ipmEcKOAPYFfBm5pWblgOuuQTRoNUcEvcvaGXXZXWrTn85EfU+DjlKcJRmOVWZlqQAd0pK6zMriIe5Vkr48bGYZkxJeuqea3WP9dzvKHNM02+MZu2gSzwA176JPcVIbwWBykxnYk0z19zDQg7BmoK3SwOauabSp0L/mfAY8CKlBNpDgU6ZnBmHsPZgg1IEynVve2jBTk5shUVwB4jA4dxlGxu4c4z15uFt+tTNQTRbz4bZ/dzs989wBKPXKDiXdw17bcA1lwoWeOnMeL3uYHUJlKHn2oBrtY8FlPq8kAmnJsUNxKCT6nCkp5hT9WRaOU3DbtvKzP36DHa1ISZoo/z6Uib57flLwLU5wuyTyjkOpeHPrfv/8lSMwif9R4A861CMPD9Effvl4y/KNn2r3m05n25S/P7hw6OHktS+C6hIv7aaEjx5xAWKJsvvMz1DJdR/q/oZPrpcvO6l5F4ykz5udvINAtTr2XNjmA5oDJa4bz9mP8UAACAASURBVJvBAq8/INy/+7d/6T5FBa49Pz88PZnBpkD2qxlsAyZYqASA8GHRq2Q2HThRBp+EwCqZ0N8BhHuaqEFG9FRfOn1AdjCmkDHPVs8H+FjPZNnJrQUw6MxegOEjcdgP5oMyDjxT77xj4rKkxMh68WRZ3jMW0gmrQTBDJIZ9OYBjXbMCeTM+BhR2ieb0K8tNpqfhWcLAdQfcOe8qbop6V3WZRhvMBCw0yw1QRtYWBhzXrhXus5FARwBbBj/UJqgtfO4fvUTpHiwf/51nnABvmdbpCSKg10BW3VcBFDvAhZnm48HUWwLRe8HjCa5Jrpb/xETiLjelh1yAS8pWx27DKvHZo7SaQT6t+62AFsvSe44bbtlm7waEw7NxaYv/jo1uG3Px//Sjs1HtF+EseQ+HNdN6caC/Q4Ci/lZ7ANhreUMplLDqHayQOjub8ANQADwwrKB8/9rSql6pf5ecVhAx/QHDYBNoO4CcbUvYQfU+ZCqAw02wm6fCHcyR6/XR+YivRUlOM/7DTkS+9gKZqTmBgMvWp/+ut8IBZ50T4HrWwzpvbyA6yU0IpBucwg1YCSsuDfd7L31Xb98WkDU+wAAe2xE+z8D0iNrtQgL6X+wta/L2zdid8/6XHuukbiosVoJlnnhs/IBHMwBBIF/WB8Bis+nZC17H2SCRuoE6/Y3EiXSWmWsbgHKZ6+pflENZ78Tf6v1YUQf6wOcF42jfQTZatm94596r9CatRN8dcM2H/dASzRzoIOcV5to9YOm+T3raC15zgkok/iTN/YYdb+zkU73gb1wWmnU3iGiZuNrc/z/ANc7nwaxYfot8rHuG/vK71uaR+cOXTgsF2dWwYdQyJv2YsZN69t8Eru0PB2CL/VjMqet9iz0a5lozSgPysJcksmsPBnyyjuJ80m+1ngfgjUnsPwLXkB7JVtapwgJ05hVI7LPd/WHNZiwfq7/waxQzkSQaQMBmcPTa1hP9fEy2DdgMeeLVbV/MNY67mVLnQJxY67as+0wBEioJmYotbDtyQc9j/PkNrsnOVizYCQv6QO/ydicynVg7nYQrc+3eub/3/Kcu5hWwKEcWr+/dn2+8wa9FX/v1SOwG1qIEN8LDvw8mdnzoMNfGnz5EpT+Tz24Z61jT5ta24nbdrJ8Gb+Ln12Rl2/c+j7nG9T1XUPO6Z/v1F5dv/gQZ5M4NcX63bbDOuWgK/LjD7k4ymTgCT++n6vE3gGs3z/6///k/lAdZhqRYIjKib988fDgUZ3yj7xlu8LaCZgMUBUTJCcgEtw8fbIDdBBNwzWOXDa4lC9LgGmAL4JrZEltwOsChT9QCX7aTjjPCe5u1VgZAjDpvpym2Ruerv1E9e/X3stKqMsUCFi3oZDj8N3pWOYO5J21KqcahkROaJusV7G8j5TIRA2wY3mszTgTf63Ae4FmL9FwL4NJsN9M/UtZGr7ydzTCby8Gnlfww1wjkTsXAfgASzvtd0nn9vQyBd7Be0CqHNaz1EDD74UOvf8mPmuYWaLgmNNZ+mAEWBtNqSAvgVsCQwdwpC60PFZ24wJwuY3ubaaEGc3ullL3xfk5Z6DTdkpFWaipldlZZSz3hlvBbT1atksZ2tACHYK4leLFs+Ih/ffqihsObMbidlg1uAF4Wg6Jkd4NrkvMo1kYp9RlvxVx7fPchPdG8riU7xeykPFROyMuLrlnrVz3X9GSOBtXLjMERToR77ZkUXJBOLWfpBjNg37WjWnvrkkoVNjZwZgUeucU51Xm3vDKJVDIU6frrv/ydexR9LXCtypzdF8TfXSqrgBU2VAza9K9MOdgRfDlo7zL26Booxs1iu4BUes8uBYXxFsdh6x4HFd8FZvrs+5jrudaZbz1Gj7UA4T5QYf1FRYwTb90EEGG25zSavZaBb8N81Zs6E3HsdvC9dXPdeoHbBbD5tpJ5jMOFnolCnyx2ORUB33q6Z3QS90QgWgtUslXMxCvAzIRSWFO7LB8nWeeGFkaU28W5xDB78lQmWqW07Dh7DYoEVAsgIUZf2FoNLAXkGP0ScA2AYrHqcGx63brMCLndbtDpjrA+MOZYt7JtYqUmaeFrr0ENzQ7cjD4zu/3MA7YMsNa70rLlPYd9mr/fgGtzz7ABkJ/D+fsJuGadNo7sBifQn+0gDcJnW9gsngHkwA6k1t6ktC4gzwB3ZtN2ABO9X5cvIAumWfVIqzyPp4KaTVwlns8M38gkY08L5T9srdsRsFd9zlIGc88BFasLMH75lEx3nP5iA6bDHrCfMPa91obyagWamZCK70SSUX4bzYMDcUtnMwQji3+CFbDgpBn0wA3IBQTU3miIQABPpjerhel6uNie0xkegI0grtkCsiUmoFufTz/IARyrfyW5lgWVreTrdphhWHTgmLdoTReoYD/87Du1ddo14NEexK+RLwZbJX4ajB2dGxBVXXASTkfAvZrMo1ecZHQ/4VBWDx9bV8Mv7oOUz8v9dCJ16fnNygZcw39o2xIPsLeQCW8Al3fAtR08rdu5889r/729jyM/3o9lBO5edJWABtv3y35QsoqOlQH362wPfgCu6bCPrbS6+u1loez18QgrOd36NX7AMR0zvuFrawowprK9JH91egPu1O99rszgpNz6Cv4A9Pl8D3MNeaxrGiTbexRg44595PXEKsSc50CDxJcME8lnUCHAutT37XMAEsF+VYLpFeYaPoXumzh1sVqntxvPZXkkNpWO1X29a3um9V0xLyCvtaZlZUr3t1zRL9IAt3bmN4JrxAiTlavrpg/4Gl7QPhjnIXK7AartJ41tNw6gxDqgT7fFYM6nE9kFruFXA5JsOZmz8WNwjc8+33tK+gbC5hnoUfs6sLZlhyuuuVQX4G/i9vn0HS/6vFstbv01vW//LgYa3APXtr/pv+c2XgHLrsDaPq/3dMj176+Ba/u6+zqAZz/7+2EfumIizxKyAv7i3fuMbzHp09c0YnbqJ+DavXV586/+5z/VsS5w40kAkx3NxwI+Usfe8d6LG0e+f1fASMARUYKtfCvDpvYlSZpV4O7/zC6qAF5OWgVeaRJroXVZKOWW+3C0c4DBilgSPB4bczjVyxFXGhQhovG1nZ9i19Qf6cnAIepytjU1pe6bXk7TnN8XloIWiOf/xFCoPljP7lXBl7PT6QuVZ6dfSL1G91HKt/rXLQVuhyu9xVJ+14yUPWSFIH1PWFv96Pyc27kGKCRQuiLuc+80DfXkKDsqG1wD7DI9OMyqlOJxyGDKqaeU+nx9MJuvwJnqA5ZBDZQIG1xz7zXunV4KLpmsAQXFfjPAQyme9rSZay59rXuo92jvmJ5lUxemmpvg2/C4NFQhd9W/a6KjgWeDrKey7MMVm9pr3GtNNsZTYOprpvOEZfT1ScyumlAnoDZO7TbMMx2w7sxr3CXIaaKM2KCocPoK1Prw7sPDh2KI+tSqLLTWsD6qZK76aDDhRwMhCoAWg5Su+Ff2k7fazd/DmizmgUqTHNDAUlMPNP2cAGIx13xEpYl8b5IvGD7fSkHlM8xiq1f++le/uldRsdS+fWuArcA1lYkWwJZSwS7nw2HRoY2YwiCUM5ApgWKw+SV2EmA8pdfMmpbWDLPux5ZS2s001DPtjFFNZrUD0tmulL02oB5gz/LmEpxmejZbOJlO+kAe7DRplCVvwzoc/TVO/uji9C+CRRWZ3qDvyOS3TFclEzsOCuw1S5oXHIPfYMLSryfNfCVDKLePbkQjweZVMNcNfZNF7QmrNp+a7EQZZDLYk2WMA8y0PkomA2DaoQ6zSKWiA7C55PQg5gRQ9+lqVhDN7+O4c/qw2QOuDWuuWUZkbBsR8gpsxze/0TdN9/v2HAA2+5ty1gF3NsOgZH5aFwDG9T0dpVexd67SDWhyZ5wXBlcvz/oiCKuk7vYZ9pOM62OS7FlOd3VX/c4FyKyfkTszoiJbUmkpnC4wJpMiOe86+zBA/OlJCHh4ACAaQwi+in1Wf3P5JFl6TzEWx8glxpKfSDFsima1kqnn8/Z6+PlO6zPPK5sRNjHPiJ9k1yjA90/BtWlGDbgG277NwEotkQaPZKxz7nvH/drl7w5oKUkalpqeT7qWZMMZeKZ7J4uHKlgTNSewcUnosEqkvxZg8P37s/3Vlq2R1d2ag7NGAsUBvu2EVpWEwvKrDrZwhzBW6GeIaIn1NcwOiyc2E4cXa53PU2XCmihHsDygqKXEuut7Twl9/6783dX3bk3ztA9/DgqTjg2LeWw5U5ln0rZ8qyTMN7g2A6g6NxfG/QpkfwO4tsGH3vQGwMYHP/+2g+UlF82AgdnehzH22AnPCSeuOzafYh89IAj+2gVYvZaFag+PCpXRbcgan3AEkfll/e4Kbphx3C3eM6TDoJbbasy0b/zB4zMO2bXdOhiQR8xAe4UdeCw/AkYXuvPSC4245mBXWrAPsK3PVm5UfmPO8Ax4MkO02+qkhFXnT/2cU5a4wCsBUav/n3QUvhVAYiyJPLYLY6pj0rQ10lRpvX9ARE9CjQ7v5AlTSqOXUq561Qjo7ol90TNXX20ni6ZsHr8BeRgl6fvJjVmDd6ZZ3kqPCeAeXNbpL/vQjp87oF4A4AbBNoiF3TGwQ3JpfIZJWN+bpqndOcCrPhNrj+Y8OG5uJhONQfMM98A1y9kuJd5a5PbffNYuCz1fhU0+Adbdqof1s5gkGose0fPhW8UXXZv2w5sb3+2WuVb3DfEFHYJm897cedb2M8dO/Xh1zr/atN7qz9c0asesC+fZVxxbeedu0cPrDRvc62es9cV2X+L4e8/mePTIthwv69h/vUQQwr/6X/5Uf6vg2GVlFvrqwSQApMr6aLD7UMG3WWsu6TMrhQyEGSZTBupsaTFIntwsPOCasw7+m54z4FqXT3aZwm3DSydeKihFKMdA7syb62xnEpT31xtiJkMU+d7lHP56nZ4rDc5hon19+iq3pEpDMZg4rbVbRZNW/7T3xaTy9CQarbfh6+lgZo5tJoky4hp04F5wGG6etJ7BQa37um1wbaPQ1id2JrZTvZVcfYgDe3pnDXDXwrICi7qiy2LfhpG4wTUH7Wb5BQSL9Apmq/0CaElZhWry1bTd02YMRFr+6q4Y917PXGwksSB7QqqfD0BUgzRevCZujpzSxhtwzcw1K1jAK4No3k+Dbv5bmBxhZj0/f1bPtw2yFBPMmaXLhMAY1cmQr7IRAUMn9bpLkaqEGscpCslnc/fgw0rANjUL0aVlGF9n5sjOOZDx2S3grqbe2QkHCMfxpHfWBJ8ElIBrZMdaZ2KrFen6fG2WqmVJXRqHJRlw0kbQAJock4BrYjjAYlM/GQOAlJ4Csn7+q18VpMK0eX6uBMHXhy/Vf67Ya0/FpnO/owqA+yk7K2kNbocN8GwmBjK9jvWz87T67pBxG+Rez0Gj39OmBFBdTaC7zHi2NOBTwPpLs/YrmKCVpe8ame+mgvuiClLTd2gCrwDIbdRXSVixSgvwpudYgUcBGaz3HVh6iIYn+vqZ6Vs1Zeo6pR1EYI+WI3GUK96j0YdkISbYlNo0cI0QJjgGsJPjXADH1xq+Yv2DY6PzpHKqMwMsIL3BtQT0ywEnKUJZv4DDgG4HQJZecjrlCzj0631dndUGVazL9jlX8kX2cfftye6ToW7zPgZMAaEu50Ddz+ifdU7W8+Ao+7UqtnHyhuumgtP3m31s58HBuUnJOVXb1zk8J0DSDFq4goKT97rxa/TEASME0C/Zpoxab1rA0dWpZ205O4BNAh6is5q5RvsK2BaDv0ej2xKrBDR9+J6/1SRQM9XMXKspoQWuOYnI65SAgP0VWYhw5hF2qbQXehfg5dTEFdypnVn4sqnqGRi2Q+voJSuSiUsJBbJA/6IKFCsZClMJVpXY9kGj5Jyz+DuGkCzt8uGZurr30oH7gGv4JrYf7PtKSHmxjoFXE+BZd/trgyiZXIce7VJ+37nAtYBkIzde2waleM6e0DxDFvLKdeZ2gDKL0r7ZNggJ9ncw4XsPtAZYkst0wK39sw+oagx7Ql3+s/0sBVO6jiep16vLrzW4ZtBsV1XYL0+SDB+SEuFqOr774YaZvG3ngGv0WXKFSOvrI0mwj/vVsgFs4TedgdQZMFkuLOtnyLaBqduPvqxzYsBr0vySr7/RUVa3lrMNHkzAhbwEICCo68QVPjrMzZMldwuu+fWwmxrIjLzweu1t9Fgz11ap6PVBeo8WULxLgFuaY2tZa97Hyu9AE5mFucZrzcQ8hylsPb6Bm0mWkFixLXe1hMEqAeiXOJTKJMemJn7UV7Px8AFT5lr32qXlTOQEOLqcW/sZToK5EsMDsThL7a9HJtVzMg9Ii43SFJrKnkm+x2lI8sm+ivU1+u1gHWMf5d/gK50st+t1T2S/EQa/LGXy0g8hEewYxoOk8tzxBZD9M55safBTL/tMpmUzHeVf57+Fe+TWb3UDZ0750gAqtjnWAbufr59r9McGpbcMT7x8B7S5HJYG14qmbidlvYL373oC/r7Pdhhr8bPaZANyJXHChb2Gp367p4zADBx2JXpr5n6wj/iFcql2DHDngvhgWvPourtK8JVfblzit75vJ9lhce/3ApK1rltVKMjGa2vj3Zk9/hlzrVc81R7XHdj6bmQ9x+lf/pP/WttZwv5cTc4FYDw8PH6ski4DbDpAkqNC5wmwKIssRyzBWvUaeX5WYOyebUZKv3z5g4ckfDBgBKUXwMllZru8cAILHA4AESvHyWBzvVJ2zwr2CKgArsqhKFbZ9BpCAH1vn3U/ViJ2zOrvYui99xRFgLICHx/evHt4fPwkhlN9DZvK4NOHR7P66qsUad3P58+/KhhVQLXKcwj6UMr1uaXA6qtYXWPwGtt2+QBN3o9eSnEwBgefzOfKpElxBlwS40sAUZzJZsRZ+GRwusSMcddvetJOvabLLd74990bLUq1SrnK4fPQhpnow/vU807gWpXyPelzaz2KOal1eQi4pmt/tSpIPxavT+2dvxtcm+EMGg29KNv1Rk1+PXo0LHAtJbKAa+G8iN31h19/rx6CYmTJKGLk4wD2NB+vZd0HcqAAlv5MXZI7gbPjlTcPVWVlhTeMFwL0USQAY++0Zn/49Vcr0TjBAAxaTwEgLpUtELPuRxnM9Iio/fekX5xhl956X126W9+9jlYY6lG3s64plW2W2rsMQ3n3tuXh5ZudAwB5O4SFmTlQqOctBmlCHvcLVO/HerT64DLo6en2zXJQ6/HrX/7O8qvg/0FMkWKrGVwzwFa/g8mmabDLKbC9IshLsBED7SSBnQwcMhwodBUsycrulQNb8uupqzX91jrRgRp7XSzAApS9hzorlx4XewhC6axdkibQ5Wvp13E4CMAxkmeAUcM+vL9TKsb5SI9Hgrw41XVfHx8/ioVASbwSB+9K76XM9927h2et75eHz18+a5+qRNDniv6Wa6LbAtiI2QCZ0IdXY+izbbGTfq5gPwMNKEtHP0ZbZW9JttRkKtsCJ4AUseuaGhsfwBoAoZ1X2D1Zj7ZXYRtP/zmSM+hPdOjqxRad0Cy/AFWAaw2wZQ/6dSqRr3v0Z0wAHDZwwuN7DoREOs6+dYZLUimNtlPLzySZAKitXFtuc1Yo66B80MBP6TgHqBsYwW5wb5bHCSz3Xr12/9E0rdNwArmvq8PWAWjs+AZadtC4HUXbEYO2ucV2zjlz46gajJDuCEOy4iox1MT4d/k5zDV6r6k8l+mfBa7R9Ltle0ABbHC2DGXb7jQ+/Hbu7JOxWg8P7zOQhoDs6vgxnOr6e5Iztb/oCXpl1lqQpKnvdQY1RTI3av2WXV0BAIG1G30nWSDZPKdMbluOLDnpQ2/cjs4aQDqDDMurbHL3HgOROpNFW35q1b6/PIfpvgP3U2dfHfjeh7Yl16Ls2Q/Owg7okHkChM3WaYAGcDwTws3ssM2QDRBY9jV6fa0/5a/Lz+pkbPmf6kHlQB9/ocGG6NkO/ttm2S6SNDKwUf2Z7St0S5HYM4AAmH8zjAFE6Cy9THSaszUaoc90s5muABtMHQDJn4FrALlzgtp+dLloQN20fNjA2vXMXHUXe8cwHK7NOjtxO4kn/f2SeMKubxve+qs/cJJC7COvMWjlF0rWA54KXGsgZnTOlkXptmXz6t+6j0s0SZLKIMb02rKMUhKbXV0A35Zt7Fzf5/oQ9EY/7lJwAAywaTkLc/6RiQF1rb+ceK8v5F3PlmRT66pMNeZsxrLdsqZWDzQSw/iG+AuK91L10K0/Ug5Nv7dKhrBup70MSARD/rv9OEUG+Z0T0JO48v6tnq2LPXhc+wf4zNHnclVq+NpUmzlpTyKfhMys6/S2RqYc0SSuVgLIewLJ5Z5d72e7Mx16y6poCr0WnWcLoJcnv8NeQ/aWxrnxY/aZ32eSf1dC7f7XDMGYvxOfLx2gB/HahKORl6e66bJXPwf6Y5fbDvsC4w9tcG2G+fR63nkYJzGJm5IYZlnvMNKul7j6avf+vn9Xa07LLN37K5/RZ5Ty9U5ujD28ftbWpX/Tnmvo65/Bm4fM/MWf/5cvVr4GlGx8PdIcAdRU0AAKVt7TkLEWTyCcmGw2/jLiAasqEP7y5VdlQivwrIBVgf/Ts5hLpq67r1bdWF1rK/AJJE+jsNccxV3B1JMCKhtcnOQu89hjaZN9qCDcEw6Tt8eeEBhHa70JdV1jgz88ih3lYC1AYLLBZvu5n5dK1cIGbEptAkYbvmLHBXBafQlU1qMyyNUnAmOQYQkelFAsk/cKevX6sLKUBUhO0z2I6m/eFwVeFXBXsAmtJfeqgDoj15299sRYlCuHzKw5ssLbybE4S3oom8k0HwAJMp0Dghlk0KTH5y8NBMkRiYFQRrScOU1jpMzDgzPsvCi86z56C5iWKIxidH8ZgU3v3WuPYLLYiB56kWBZjCg6MVUQ9ZRppUOvb5pvG9s8/wI/OOCAXnKm0aTJHCjzJrZe7ctkxVxCRF8kDIfVgkACBXYZmnBoKHpKTKkAk32cvbbcFEOpm+pnmhZgsRwWTdA0SOSzFN1A74QCh9ATsLiqX2MBTO8CpMPAyfkw8wtHwX3xPJTCYLyzpWau2eKYql69+NQ/bE2J/fxX/9779f1BQKIBtZSDSpZt0OnHNk3op6zPjcwBAHq3XJ56Adem1NWsVk8NnLMmNoHA12m47pIoO/b1tw+aWGf2l8GVAaHq0w2uuVfiNkw4s3Xu0cv+nmD1UjLnv1mWatu8l+7xtgeY4IUYSAD6GCNtp9zPqjNLX5keHOBy3bIXw+o0+CfdiEfQWXMPH6ly+elrcseqDy/G+geLtKzbZnQa4BlmGAmcCSJ9tuvnYZTNBNR6rxzEd+99Plemjs9xpjylU2vStQDALhWl7cAJssnBJyMeFtYAKsPQaGCEYRzWUFPkj27h+8rAs94NrsWhxTHocpFdfuAUZ6brWnsToQFuNiB66BifyWijKTfJJabUJUCw0SzL7i6tX/vp+9xMl2Jwe8iRz2gATYEOvtr1rMDosJOTQDSvZf+JGWEQy34U0Ba2XzyczuKYoXwCawLT0letAP0B1DyBWuWh6rlm9pqZjAbYGlhZ63kDmgHyx//o5EbOdeuA+GMWBzsvZjH7PNhGTtN5J1KRN5LuA2T7Mrv8dtgB/ZkjIi0rp9Pp3ffeYDvWdSPT48PBWs1+UZIfmRlwdTLtJipMZh5G1tZj9RrZEwYmREo532/eUta4AJ9mf4ctLv8FH2KVsbY4h0W4WP7oA+9zdGqz5dcJW59lP2XOCM9xMGxhZ0Ruyj4R9Nq3s19TvrgZO0yvx/9Lryd0cuyMfbL018wZnB5wKX9NAhB9ioJsYAcQbPlb/fywMRaIwi1Y/WwQ5xq+IBt+6Hq9benc71ZLtpk7GJwkJiW5aPcNJlkxYasnEOba24ecz9v3dil3gxXScpHMaQzLzWcPhtxycB/cW2elNWoinh3rxz5wnmHXNGi2zvm+l2YU0Xfrcv+NdUXHMDynExLrnlizDUyMzVugSPwj9hd7jw731pwAeKShdd1GAfvM9UYtBuSlGmfrYuLIXqPdQgCASMOJ8AFsFeRbrQFX9bH2ewj2WuLaR6nPIHkK+HHYBQQ9e+rXzNk4kjBX9lEPd3KVTsvwmqzN+nVc0qSLfEoPmRnWnexG2176p6cKJ0Ma8FtnqITPIwSeN2o74/jEVStzmrjTAdvyzHkNwMX1u8kFkZL4d6N77DsiQwdYnOtK/aT39QlgZd/6l7BMfc9l8/2xhxMT32R8SOzvee3RMdxftwGRMYj8zO5tNYf6HdJD9IpfNCl3396Wm/hF4B25qn29rUBaavrscXZvbuTuL1pT/Jhvdw88i+xveeAj9t5zPwPEnk+wgS7b09tntG97tTlLJucxtD6vvxLmKDb/zcObf/5nfyJwrQSkBhQQTLvfkqVH5UCh3ToDYCBO9/XiEr7NcgNVNyPp+eHzl18fPrx/+/D4WI7yg8r/vnx5enj8+NHZuG8vzSD7+PFT98eCVQAAMgY5DjhilAlGX78XW+d5HabtKObfs0vNJiLLJqOt/1zuJ4BIwb8z1wOGGRTrAQahy5bicfBaAZoBwwLXrLSjUOJFcS1NSC1WXcA1MVq6RJfBAxyQAibDKPn6VQDGx8fHh0+fPj08fflillKyuG6unsb61c+sgvKgvO9qomuBHzFY9Z1Jq/U6AaZiXtW+W5wKoPN+e11wsjBIsP/kTFdmogKLKhNVvxCzfyi1FbAYhpmvXeDas5iTBr4MzCgzlumnDKFQeWHuT8YprCuL9JkN3IpvB3ti0qkvHo6KWXmihcMuhAIdK/b9ofaiAAGAWCZyuRbLQJ2VUwGvcrDTe+6eytpKj7jocYFrNOKnx4EdoFn/+tklR2GCrglNgYmn9DkK13vjfShmoAE2n0mvt8ErKZFuok+/scUI1Oc6G+gpi2HXrKk/TfNeUxWtM4tF6rLq+pmSBXpWqBRbC1I37am3BtgcSHiwUz6RmQAAIABJREFUgYPHp7/+S13PIGOB+DXY4dnTQgOElP2uMyN2iXr7kYGLw2XLupgpAfQoSxWLYnr1OEPn7FsHobGvOirSH2bdeQ2sT1Q6sMoHdE3V1U22t57YTtoFWIuB1J4Drl321Ps1pSDBbxr4KtmmXNX3b/jdpnh9pVfZ1ZkVMBF9i+J3XF9r+ux+m70mq0zBgt5sO/r5VXJlO5NXs7Udgnq/kgQCClcvQnoMLuQBvQ24xjkbYIXGvynlXmDOAL8+yQbsYcWSpV8N4QVe5KzDyEZvLbk388fgmiS5S0LjgPXQDRyAiHx2p88+P69sIjaY4RD0TGV40BE46d5y1qPLkQBaP6DjcURmX86A00zhsgnATpGiAxTqg2yRQd7WgJkBFIatPgHew8M7JeRSZkjJEuWy9Mq5DA0BVCM4Q5b7fASo8x0ZfC52Mp9rE009tftwGhgzc9csNfdUq5JQwLVUCQ24JoC/+j4yDMB+nB06VmOvcMAbAIRShPYgo/sTRLPGC4yx3QKYnPNMwgLG0gDL2bd7zu3ap9YNSTbuIJ1PofcYm0xAD7hmPZneZpSq8OasA8GQkwEGxEp5Djg3jMqolCQfwtrWJsae55qAMKxBC2Bs+pv3MFlWuc62sT3JepWdLoxkdEvAxLWWHl5B425rWQXIrGPOH35OJzYAzSMjfX67lDNrInDJyVf7qAat5YsHXHM7k0xaV3K1Pt5lobpubNOUhzqQbgbt92+enh1bjL27VgeQSEWkVzi/LUvEY1ga6LWglw5K70Qv1yCp7gMwFVbtyOLYhzkPK4pGD8HSSlIGOzifvzzGbb/6BQuw0V5mqIU24gSobWHzYA2oXgP3K+PCr78N9v0+enrtBZ475mn8sMhd6/YLgH4F15z0GmbUlMquT4NdKSfuZOoctvtGAnxv0j5JvHOOuD/FGLk+Z72+NzsK+4ffmsC5Aa0Fxvnjb9f6elutjY/45s4whu6ZPeCQwTUqpc7hDZy17j24evl1VURkap47YBAVKQClLXszuOAKwPZzqC3GJREbfRqMvhNjxHT4b4DM9mVHdmk9k3SC3n8lWgAkmZjgvZ7491v7byrTzb5d94K4jaFnDYrk7FzlGPnBT3D7ixkog/7QfR84mHWRY5Kzrxv3dAJ5k5TSGbwAV9f3eO+ZqFyDHUYWSRNxVuSJ4Iuq/QI6S1pxlmgBQduPSEjU680e3T1+60wIxAsGvPXsvG+SR1ciwOvX3kr8tej3J+9edvLGZi7fte75nr65AWAPf3ctJ1ty7zb3Pew1e/3Ws4dJ1PzFn/2JYySYCQshB0CBdSSBEsvLRhwhp1S0XoeA1Hvr31Uq9fnzH1RC8vhYzAeX+RUYVEAa/ck0mfDl5eHTp18WjRGFRY8gGDtT1tMBbpWgqqeJKdBtlRriXwoWICLln6U/mnG3SiEVzIb1JZQ9RvKl1qr6jwUggt5qSryZIfVSg2uZ2sbhyYH04ANnGJNetipS4OVAbk/lJN/ZINizwbVirf3y6dPDl8+f9Xnvqn8dDBX6DQTogqEnRaLeLHZiDQTZSaMnmcsa3aOr1Iin8gy4s+nVo5xp9u4m+wWYFUOl+piJBZfSXwG4KDOBIwb/Coj1YQHsMRACoOJyxtXzStcw8Cd3QLpzmHRbWbifX94roOH9at7rcj2DuXtiHiBugUkGEKr3F/ukwNoxSvcqrM8ky3QvU7EVpY0Bv3l5eP8OFl4cNRhxFwANRaqAb/V1mlp1HDMr9wbKMv3R4CnliwwcmBJN400EFO7ZIlCOsesBHSpwBCABMC1w6PvzV4FAer4oLd+HgSmdneiZ1hcxQjT5H4q6y0bzRDnXBteef//vGwAvBp+Ya8/FgKzhGEwMrdLQTPODefQ1TembrHXrEDVzTmVjawInDNPVxwAgy/3+LL+KDdPMW33uBK45w6kSSgF2BrgdBIyRVxY4Tyz9BrU7vTE3y31A0Ckdgh3qcwSTeAYynKDgBK3eLztMsELIghEwX2MfA1Aub/U6LCezJyhvebTj4/JxGjBPILEBmLZhKe0oQMPT8tLfpsviaRXgANtBpXvCjcMywYvucYH9JHEUJGaIh3R/JvjB4rjXP65sXz34PofoQzFPe2pqwLW67oWF5wDbTztO0vysPicXgOWERFcJrtSR+zoCLvV1E9DcOh6UekfvNuDBDtzbdV1sQWbb41hghbWlQWRKcQGPE5Doz7skCWZVyVMSHlGVSQIMY4RzBXOCj3Nfsemo0XLZzIUobtkNTyXmHJYhGXDt3UPZe+va+u/NAGuSMZeFOlHjvzO4wIMO/F9pMQOry8Fek48pf3CpZ5Ibma4umRBjwMbC/edOJILECw49u9HgWhCwzd6t14hB+8oXZ76loAeBnEAAl8g2Rv/t5EPYX5tdewH1N4iE8mxm8OpTia5VsjO6EZutIGEdoHptl8THFh1//2B/DX3YyxCAXLqkS43LpyPoPRcMHc1Kyp+CUdrK+kzGAAT47A9j8yiDuQAx3vuwpWFrqEQzPkmBa90X0774t2qnkES5jzW6M+xPeqrtaffxNyrR5nJ/ef5ngrQZzLuFC/rLyddL2sb6LZEc26T9yKa+FoahxzpIbnBtlbc3oHof3IjT5vN3XdeL/Lfc9zVXcugH4FpzFvDrjjVYbPAFKO+PHn09a3cLrnm5tm6/Pb55f55z9zzbZ3nLPecPsIQkgP2Lc3AB16Bf7lWD/BZwDZuEL91nmLPT4MgATTvm6HtYC7TPtgNy+1Y//Vq+3I6B9Hnrb4BfzZiPjaEktJOiCyzbiR5iFOSPfmuzXntC+MQ6t+t5C64Zpxq7qHtVC5zZHRLC1tcD0nbbkpUwbvux3k+rTldxWQYZgAJWgD8qe2i4/CCXKN4MNvAauDafTZL59uzsPd1yrLg2U49l4c8DdMPiUrzZiY+T5cUzXmWNa/5Isvbn0v7p/N2t3cVXtS8NY/oivb325+/lewSsHmDtddsu3wg1sfy9m/XqRG4A8ct63j9bfztwzRjAktudkFpJqa3LbvWof3N9HuuI613/aJ2OK/9UlXgPG1z7L14GPFvBeAfTG9iKw/rmjXqL+e7LgSlgwq/jYcRIK8eyeo59+YOEpcCDWrMC3L4IXPvoMtAHgzH19emXX6IUfYdWqAN8OGAJawanAkP/YHYDh4qAfI90bwUsZ5heawZHNOIe9g1jrItxoLLEONBS/tU/7jF9xOi95nIglEwtsBhZz1XumgR0mmcqI0sfoJRdUjsOsdH96lJ+2cwVA0lihH11f7ECwIq9pn55AcCaJbbKVmU0xTgzBbb+UU5/eK0d+AAOiemisl0HUep3FoHH4YTlSDAJOFXK283Ov6pssZ7V7EYPwQDcM7hklpsHX3gKqa/n+xVzzXQLyUWBhxjZ+px67fM3sxW19u6ynX5zUxZUQOYui6vMJ71kan8KqJQMr8NLpkGf8fxFAJsUnxQOU1btUHYQL8WAg8ehne87e3IYBSnTBHwK9vIMDCZIkO7zhUQHGE0/qA4OtQKjMOwk5H5jIRvsiZPe8VpPx/Tr65q1l4BrNH0teXXfBIMlBRTxmu8FapQs5j6Q/wbXoi9QfjZw7o1lcM3DFlI02UGyg2Wo2S8P3z7/dfcGq7LiAoALzCjQT0DbFwNu/r33SJNF6zynybucypVZHqdVsJE/Ow3xKeXcLCiWmXJQgDV9D7hmNqkBtvcZlKKgt9i/YZxoxwL6UOpWv5sAMn3xwqQlm4cM+TMCXnZ/ySj5ZTtOMwILIqw3Sm2Y9hv9zj4iVTuIrOe/GdCx9FufRzli3h9nNWEwWOMdNm8Z1txCwEg3oZdTp+uEXR07QdDRzm9KNXE0d+IHXbHL1dFjmkSW3kYuXzgzlgSOADYErFegW8Et4JqaKhtU/FrnZp1PEpp855k5wzQRpvR0/JvsRFiFHPueFgqLgqTQeInNgrX8hyCaTej7wem661I0Mn0AbHGn267sDCr7oruWrG82EkH/AHy6j5T+G1RNYBzHnSAYdhPP7/g5QVlDe1NWNNMhw3ZWQm6GwhAQVH9VT4x+s8o+y96YQf4ccE1MWfW1GznW0IPSRaVzxBLqcS29XqPFR1vTR005t4Brqp4JuCa9Quahp4B7zXRsAsJmieOP+JzXF6UnYpRL516oWJe93kcR+z/n1Wd4g2vWEVOKWZ8rNlrjgWHALocZv9GymFqbVc65/YoGskg6HM+VRunseVobOEAeUMVy9PLw9nEYRkfSa1L5WlfsWnvlV1+8hzuM307gVeXG+wv7D5hh3RIgfAdHuV9sJNewf7nOTdhryOwMgir/236VJxpzH5mmFzB7bM74LMOWT7N4k7ttnzNNvH3BTEv2/UXGkoC/qzbav1qsrJKRq86/giYLOKjPruTggB3YASfwfKlZwH52fc5vANciW/gl46ddkwbDXjNjGCHPaqQKIuLWoB57eg0iT2A80cshPlOiPH7KvVVe76VMl9gMwHD1Ut73cwXXrEcm2TefNsquvdtLQPza/keNKzfDXvHWPhe7pDrKbPvLfW3A2b3jyI4dgpsA+3pfO5A3MLNYe7CTci1svO4zdogeun1/h4NEgjM2Sb3qEpeQZOI+YZSu0md8TZKkrafUq6uzNfGfTnBtD67h3mRz9UzYPvtjW7/MD0zLvsQzkUmSmJwvVUt13DwJY4GcihdIpk7rguvnbjAEoE5tGe6CInPOrFet50mK3gPr24ZdAG4n++d6W0b2Pe1/Fzu5WX55A37t1ts/Atc2ZrLBte43vX13yUlShpeHs1237R1dfNVX/gu6A3Bt36srsOYKgNRDAfnRqd5/uxyC3/g2zv9xpQuDbIOmtzr0/gfd7OGxfolwooQsGvek597vzs+7AdfcuPxdswlkvDLMQE2kA3AIgEqmqxhTTqGUs3eyfuo1db16oArMv3z+NZkvGwex2X79nAbZZrHAmCpwDSbQMI3C8ErWrUsjA67V45XSECMCKn7WYZy6tQiJJrZjI8AovRwMtAAuODPIJCQy2IBrWgdQfMC+lHrJuS7mVjI/2uBE38oGhb2D4oEh4Z45tX4BlZZxU3BWVP8C19Jj4/HDY6Z0+vUIkg9aeqxEsSkQKYZhldWphPb2S86kmrLXMAeDW2RHeVYcTpf3DbvJChFwzU3lBQJq0IOHGihQCrBWr2+lomB5WHuAml4HyuzSjwpl9vL94enrk0sTxQYMyLudVjVkdy88ek4VkAZ7phSK+0kNc42gM+pIfQOr/E2Gd4FrKEdfC6N5gm+Hsgv7ACVvo8ceZAKseqkscK37W9GjgIDIztwu9UE5bQAIWS7nWNnG9JEh6PB2bKBlmvgDrnGmu3Q2xtI9qIru7TNTjoZKPcN+4smMCbqnlUHZBcYDnKbHG9lyBW16o0E1/o18vzz9vsuk1QA+rKUqM396fnp4+vL08OXzk8q2AN50JtMsHhaHlTXOOCVYLn8HLGggRWs1kzFtfNJEvh2XTBylP2BGtdOzzUDb2y55IzB2oDNrfwUPPBTDoPPsc/Zu9c9hClW938xYGB2MUScYZ88zUCblsX3WGcd0z17FsbDunXKeBvuSPNAk37B2S2/V2rv0K84MPvpKKAGMbBNXzdprKApN4b2f7kupe2jDuEsV0iMw7A70DI8DY60zyAlaAcUKpMXZtiCEz5eSe+yfdSLTOF02CpDEd4B8Ta8V0xYnyRq4Aa0FuqGcYah6/9dkYj/5yGMQBE3+/lrtCABXr86x9dT03pqyQ24GAEX25K6/wm/nr2N3YFUN40PMtcVWtC+MU+PnANMAIIr7r3VvQEnyQjAwJQuGngMwrcC6rtyssNWHtYO5lJvTC82ypHdJR8Fa6wmgKrcpm5OSzyoLLcCeqarRJbUWlO0LoK1ExdHwuyUguxj3NWCV3QNY1LYF8eQ9gGbJO6Vxes5VOjNAzD4fPvulI/WUqsG//3UAa1kYJ85Tyk6gfuEoYUs8AXo58zDXOmAncMeVDdAbuRVTq/QkbEOYsXk/iYe6IwVusfnoTdssBlktBD/3XeDa9atlMhhfrZLZxi6n9NftiTic9/1K2fJXTpCYnLQ7AKicgQOv7cuAawHmVlIX/0Zrgv46pg7bBxiWO/bDulL+WJfkyQnxcCFNhI7tjlw2wBAABz+X5vH37r9td2PztyxM69PRO7Z1CcwDfBRDz2fM5Xm9xkefrOzWAlt86iaxc2//ORFOuA8Ae688knuTDQ8gfNivKNLRp5M8cOIOYZ878bP8GFxDDu/Llq95I3Y7NljgGj6s1pNqhCk6aP3Ujirnnhhr2V+riR8D9hwhx5PWJ14H7BDAz9l0fdt4TtQG9q7ACXLEyh6n8LUzGbmTH7P2nmuga7cvAbi2bdrazYnHstfYXoD2vf6zn+cEUoZ4+bqAnSM7xp4gE0wvcDav/bKONwZcuwdo8D4S82ULzXIeAo2T1SbF1Ncw/dzaqO/0aIsE23R2g3277pfX38SAbdfun9nIUIYo9pTi9eL9OTef9RNg+AacUc+1O0M/lv3lM+6Ba5yTH4NrtQDXdYrEL/agP8frKpnK3+7plq037oFrlgXyBCdQd13313/ePsV92/fae9Hp/B25vb5+7Mj9stB71z/28JiYvv3UrFDizvM6P3+WBtdq6/75//AnL9VrrVhFVa4JgLb7rxVAhqHGeBdQYmNqsGYDEwqy04i4ysOqLFS08nfmiDw9fXn49Q9/yDRCA2d8boFrCki+BfCgx9FSTGauhQHRhtN9CKYslAM/oAGHPSdVDivPVgsPuIYzBUtn0/bVrLgGL3zwVFCvgxUOQxlQngrSvn6PYxallCwdBkiBZ8oPYEvgFOoJkhXl9QpQ0lRbbJWUOErxZTBErfkMRBiBMPjxvieR/lqTUhcF0854Bhmod1zKrMIsQwnXe/hsnr32xCwQr7eZa8/qS1PAVq1TrZeC/W24m3Z9OqHeF5cX0vhSYEG9ftH6a8/NXKtAYVhtfSj0+F6nKkGu5ye7UuCds7qeIEqGXIaqja+N/tNTTXw1c82yjsNtRhTgmhUc/SHMorMvbsM0AeX+d2JLlZyOEymWZkqpdGi7R9wErwLX4lzWmcH4OzAZNhky/ZIstgA13Q99BicjDhV+HJ4B1Xvq4kP6/6Wc2GzMkq93UPlWajrAhDLfBab7vnAgfR8pm8xkS98XPfS8R3Kw1RMuX88FeE45s8umcharLDQDDgpg+yJm57zW79tghd1uDJU+L9CaP81Cyzlspd+BX3rTZWsUADW4tspC059Da1UTlQU+JdC9gGsb9NQ5K2AlDNS5P/D6maK8SxlgGpiNkAAUacy900/TfWwqnioQdxnIjgy24YlFz6RQ9z5sk9ilVsi7HLHS22GbCWRnamxnEb0DDqwWaFPDPgpce3zUbdmpM7i2e3547xwg1NmxDboMXKGfywpszaR7cA/Cx8eUU4V1tgISzv1k83Bo/dwAX9LnXQ5Keb8ZngbXaF0AqLbYexHDIwDswRdrGpgeNtnaI6AxAPv8tSZbc6YHXOv1jV5poDb6KajfAvu2LmR/t5OxdmrpTIImnwPvgez2ypInz5AgcAJKJmiJOxq2N43pOZ/bfdPVk/1vhXvJdh5uIjYnDnUVbRLMO9ZLKYsGGZRvMj3W9hCDsm3qu6a9NnNNcgCOo15r2bPY/WiYBJLTb01nfQWrBuLd341G0tLY6QFJoOOE3ARVV6jM7MABGBsEXgzmdXDnBK8LHcFPfn+AM8mX70CX/p5ySy4A+A5aPU0075Sce4KrsYUZDDP3EIb6Aug4ewI44CFTSrqbeIf9gG1/+2HpmGP63oB+Yssn0Yp9wC5e120DQj0KqfvAna/Wc3ayZHwGB/Wsx1qbhNScGevOMPXWcKlu3dB6cIAn+XcFGO9BM7ktAjFd11bAMvrdfRU1dTqtPWwjVq/X3JsHFbl1DADRNXAmeBvwyIMYVoaxF6p1VfcSNChW1yzdjn5w8n8nNtOz77pBP5got+8TOf6t4JpBobBY1GYFP2K+n2X/WdvVQuRWlsaW7kDSXWTC5FlsvvP9G1gb9pbuBjl/hbmGL9m9IdeFuQ/L6Kmv2q/9AQNo36NkUGWL/q3t9GICxpb3Z62qqD5nQQEs1+NP7/XaZ9KPf5756+/w6/bnbtnAvx55q8otD1f78dd5f9dq1X1dr8dKsiaemqSS7TnDB7Otx8cTj9pfXQAxoUPOOH6kdOdK2GRTEs9Nv+V9bol7Wp+u6bCy273UM9yqn3Pd7VVHsCfsxbtikP8c12jf/B6w1qdpgWjsIet97zX39pTnVZsS2Du88C64BghqYd9rfcgWcZxizKhEVTRt78WqWaSWzkbOQK2kfzvefF0mGZrgV+xz0e9Z+4d9uPu6mw/5uwHX2P/rvlzP8I/uaa9vb1FYp+d1B6jerzsF7+dCeIBr/+y///svxb6qYAcUupR3/c49paok7qmDGE/DNAuITM4uCa3Xl7KB0VUB0K+/VllogSylEF7EKKnfuUxvwLX63I+fPjm4+eoJggRHWwAAPzYIIkNbjmZKuTiMVlLT74KmNtqQlanRASMwjqIGbNkOj6iwYjqZSeF1srFTuWayhcM88nrYGWJaGLG6f1f3Xow7AYb0SEomx/eVzH16CMCMQMGKwZZgVYDWs0syXRYwoIHKM4uR+OhhFALXluNrAKrKQaspbjIVEkQzOMz48b9hQ7Ev/M59pwyueRx1TScd1pidt5kiOM10HQSg8Kb89dnltjgF+kA77AJT1eh8mvBjlFgbN27PWHL1K5mG8YC0KDsOc0QD+6Lvz8+fzZRZ4BpU4t77TNOp17vXzQmubQe2GU9t/GBkjKNICU8bCyYIAkZEyAmuhtUy5cmabst/JacwGDHg3XTf699OUowvzzKsnWSvamBHGJ0KmMO2LDmsstBvNbU3GViAy7eSA+sVn4kZJODPcWNYT1FKuRHMyTSX9v3HCXsu+Z3BI5Z0K3ZNvq3/NOjgy8OXz1+6r6CBmQw9WCALk5Bg6yQWs7x1OSqaYjNvFuMMwDI6hwEcXYabIRz6WSWwY4gckMapyjnqSXcBDwbon35XCp4zoAC1QRZz98lrnbgCyc5Mci4UONm8HIH6AsBgx/pXFXgV0xXvchwIdIMd3MlKlyw5cUEQsDPWDgDacaCnuzMf7hEZ9tLOHu+zC1uMp7gaaTn2KTmnJL1+LntjcC225Cixu5fdujCCFsAm/cR/ATY9RbJKBSv49PGwHRpAkYED02MtaUSaQI86XzvEmtcTRy++fG2QaNsvvZ3na1tVv13RwU3T3Ks0bPBzl4fGLQHYSgCA3qOdA0FeuypH6c5Ineyi+uxFvmFE9MEkZXHx7jblajylQ6ZbXtZwiSuYLmAtvUxUAhowrb9XT7WaGKp9HjeM2zPglqLp/pwYsOhX2TUCnsGUkrzyFNcevNPsYp+Del8PtKlAHeQFycg6ANIPWDHO9D3nU7t9AdfqR+0X5/Ea/O5gG9BeOl6H4tigHbgCrvV9FHhuD6HLhg1qzyX6/Qtg62CXREV8Jr1295XjTNd6BVzbzjlyYf9hhSphfPjv0Sx35IyTYRb1mnx78ct9v6MjZCfwVXLdHbhtHbZPSIzTSk5NG5fxRf3hvgZloUsGFpgHO9JPWPdY7R0yqOs9SbEMPQhYblwJBi3Dnc79GsAjV97roT26RSd+Cq6l1QDgmiU0vn5PAedJ/N2gMK0lThvOHf9twDWfjxPAgQThPd/n3weKRMRFi4VNz3oBHtIn8d61eO22B0H6LwG0/eBZd87PBtcOTbVAqQbHVzLg0CM7sbFAr/18BtfWNEv8GxiL+d6g2eXvyFPfC71wddMD0u0kwAbd/LITBK3f7bhmJwHGjOTarf/c19HP/1rwfes77PK7ut8ruKa4CVD/BlwjGW0fauQ6ein9TWGQokdat3G2AdAjoEMuWEQHptGTpMxCbN/rBlyrHqU90MC6Qfu9n3MJw46jNuCl/YD0cDAyrifl/Dkn/GY38EMmib6qvJYuf80mbhmof9NWCQYicQIfPHZlA6unXpQG6PYOYzNuwbUB2PSvBkJz5uMnHLpEftzhxefD40SuP/2nBK5xZrHzxMq9/rMRWuoGcu886mt7ucHfkYvzAl6Tfab/huDaP/1Hf/+lslIV8MIeAxyzIf6uiZcc1GIfde8sKbTpPcWBm/e7Wf0f/vA791yrIOztmzDXfu0G94BTgGtywr9+E8hTwkGQsg/xplpSTimzllpym60om2QBWqEK5dp9KCZTab1DvfgoW8CA2vgqC9HEyfeAawZRNsMPB7u+qxYdcC2ZZvVniRmWgAgoSmPbdOQR6FPPkZKv4xCKsk7vDTeyrb9rkEABbOkTh1JTj5EMFtAwijcPD1+evzTrqd4r0PRDscweG1wzs8GsqQJZYcTJ+aRfXIJIgzhu2m4W5LeUAbrfGoIu8NQF4g20AEDSe81ZETPXVJoAayjGswPXur+UXkg+AhB5Muk79QlhzDyKm3532/ncTvU4QUiRBxpQkmeH3SAd11QJmRgMPoCAJB2NhFWFwW4WWzvterBcb5xy7gWwRD/TcHg5B+McOZhjf8g27+y7AzpYAUw6Qu+Ow6GehA2E4DSGHcYQjLD2tNaZPvr05fND/VdnjHMqnaG+ey5BZw+sQA24wnZg+pLLuVya4mz4TAqt33/98mvToc9AokrQDFar7+FTlYgWuGZWU/VnM2vRpV2tXxYzsMpEt3N/lONddCwBnJ4JJlucVwK0brweZh49lYgpCOb2GjDBCBYcjIZmLDRLw/K2gwJPp/yWQR3WT9fA0fc6YLOlfTEnwrxrMGQ7vqxVsXjFajgbSRvAWhMY17rQey9H+cbJvTpY5SM8ffuqckqGyGyjSdC4nTTtrXo4ZiCFalfHkbkHrokF/P5DO7oV5O81Q4f72XxWAQl5lu1A2h6GYZ0R9uhRbdX9AAAgAElEQVT9lif105oyLV+b0tKI/zLx4wjEac2xHflUO/2gTgPMLX8kJaEu9ScBAws9FnN5q9CMt+Ox3dfRFzh93KPXLlL15m2fOe0vwU0Dr6suWBvlz6D0YphrGbcWA3t1nvb6rIcIiDkH1wGHnc/vGerTkGGGFxSDzoDoi3QGPdZgkxWwJqDtKNWd8SuWhQtzbQ0xmJ6SyUbb+Yjudp/GkRPXixL8UeoKs7lYuCQRl+89576BhZNQvNdo//t1cG1aEWAd2wkOOMiZcVnoYlhFB+33NXONgFztPSgdp3fbOcmNz+vgt288AARMrgBr3A/+H72I3r4/fcCtI9GNkpMg4ZOkPXXpsYY5LrIrba9umQEbXFPyMIE9WtzyOZ8z95ay0S6B9jMfg54qiSb7jP49BwxsYH+sxhlG5GgYXHuTnrSpDMBets2lZHkx81+Tq9H58woP9/kRuJby1/g7tTZqcbGGOeEbYAsOQDX6c+w5QdNKui/Z9DGEDbr3+naiIAEYvmft2Z7kqd/vRMrdhZnge60Kt5HvgGswWW6Bof3eDeihI3cA3XZtrXv9XUzwxByto3Nh3r/BNYvplApyD62XfwCuXRmtfT5XSTAAoG2vF3LbD/wm5AeIa/zhAfa5/+t3Pre+/whc2+s3AIDBNR3gBUCeunS3ZdjDmIZV6OqlBfZ0v/Gwvr/TAgOfpPz2VBrExvTaL3CNfWgdGLOH3G6gqXx0tyKADR3bvc4G8SRrMSxKgLDY1E6YWcMAguj9KzGzdW79u8HdIwFcvbDtf1xaWPbZ2Outk3Eta45CazlaLEnu4UZ2X1FiPLvAtXzWyKd/tWWlX5RnsE+a51mGlmcv/dFTmpu5lge6d54qVokuPMG0+Gy7CsV3F794QJLb+9240oDDd193s05XX/GVhbzza+SrbfyddWo9kXXWujF5+AKwXeME3vsfBVwr5lpnewKYuIzPYIhBjmkYOsAaVNHpTQYAVwFHDSuo9xdA8vvf/65yrBKYDx/eCXj5/OuvXR6GYOp9nz6ZVaKG/WZYdcY7TJgJzun3ZQaTnLKU1eHU4xDRrD6ydQTqGGQtfKZ0MgmnAlyYP9VXygMV3DOo7s+sP2cLNxPKm+hDhgKS8epRzpP9p0k35aE0r+xgBRCtD2KYHothwhoiaNuBQlkaqKuyz2rUXCUnMO1cH1+BZZVf3QPXSjsCrqEcjudKWajW6q2Za7UnBaYgM2adpNQxhoi1xag9PX15+Pz5s41oQDump20cHmWCU0OJgH+284WcoLQBU+o5Pz5+bLkGVMYAYZixlfavk2lW6SYsr4BrKXk7ynMuzDXf1px8Kw/TsxJ/5pnjSC7Kb9Th4UzuzBGypudc5RGbtdZOQ4I7GEueZGlKfoN79GhJoFfr2LIZayLdsDKE1UtNTM4PHx6+Pn0RgF6MR69hynJVkhvGWoCdHfhQuiqQV0BHml/LGKQsVIbejqV6OcIGEltuynwppSoZElOtSnoDtvnnTKhNaSF9JTk3Lju3EbJuMTuFflBjkGN4KLNdGeEBrwJadXDsqbAGYP08OJEbXHPSY5UPB/ya5rbp7QY71zvoHpH6ryYKz7AZOaLJhnZGkKA22EbJ4ru3GWRycapwbOVYqiLJwWndZ+3V/trgN2V2+uwAqzgc29G96/TGeflS02BrsEbYE1v31EucdfU9DDi1gucuJZ+mujDGuG/WZyc99pqhz7GJJR+T7fVVnChZmfPVH89Sa+8W+RzwZAPqPIP1zmTfadoLAGp9stsKMM1YzfB31k0e7jhhLl3N0JgwT66lWSn+ObKfMC9sU745cKRtEgspnRZgLezUUn06U1XChVO0gqV7gQl2UbhorskqJzdjdp4PYyebtoOJDieYOHHxwFsF6Kx9G8awSz3r/NfQAjFhC6BPltg91cIeg5WyMvw6JgkUv99kVR0oupekcb79EoPxM9mx7mNYrBPkTwmyLwJmOEmcOZWbxcFvX4kHLam5IRxdq3LfKGe1g/TopnlJGMjaa5IinHp/36Vcvk6CIpXkD3PNYPze3/X+3NLWHUdpaPSd/aN1L2ojcTvvrZ9n2SfrPSea0M9e50x9Jg4BNA7j0uyNgCsXHgUtHgDgtR6XiJB7oeR+/FTLDqxn39uaog64Fv+Js4Vf0xRE2EBRXKMvpka5Kk02m1rrKLm3jelgWM3pvYHbzzmMQn6YvbKAqU/uT8A1fJNWMQHX8BEHXFv9UNfnNQdhg/mSHXryXQ4oQN6RlLoPrrV8p5x5EqGTHLklNU2lxnXNkFVtSxRW712Dqt60+0F87Exs3vQ3PZk6Lb+LOdNsp2pXsZMgl43MTrvkPD0YFbBiLS7stXtysHU+MjPPGXkKmFB21rHN2G/iEPRTK6yVdL6n87yu91koh49+BVwvD8EVytYSI1D1YD0YC3oMOKvzY3+S84IP2+AasremlRqotx5FL2xwbQ8tIRasvTz1GUZmfP15JPtx8usz8XDWaCD4DVBv3102bN2viCLrDJkBTrF87MAd4GRir3hL8lnHH7WtDGC39vnYU2zUTub8RnDtNd11zzcFXLu+5/a16JZTx9x7HwmZBtcOGbxxIrJ9C1wjrtyyenfC6EwL3Wvn9cfM7/v2v9EJd89z//J6n/fP2o+ucfVf7q1V+5EB1zhz25E6znPkDexgdPK9qpS2GOs2f/4cfXZq36rnGkqRaYoEYBxSFtxZ1RjxNDelxEtBaBr6V3D86dOnAdd+99cP379XY/+Xh8fHDwpsP3/+dU1V9KY1uCZH9qvAHhaCaxOom/kyQuV+ZS6F1ILG+elgElYJBqunUtIQOzX/q2l4rapYGRlwUPUpZLJrY8rpqWECRvwzAjisg3uGsQP19NLqraLXSNBnM1Oo547DvJwWC9XDw8u3CeJ0rZ0tiDLBoSzFPeBagRzujVFAJ80yXRb1MYMHUrIHqKHppwbjEGICXIJN1qEUg0uJvz+8r35+JStkRVI6JQWkfk0zPKIc1yoX/sMf/pCESoejHXzo2HaZXsLg9B+RcQIQErjGIAwDtGL1ff0qlt+nT+ntl+CXIBkF0k4jQYMCipl0SECns7F6rinrRznUpWl7g2hxQaATt2MBmxKjNKibGVqZYIhDjqHl9E/gm3tIOWj3okuAUaIBk01O+QIPu15tBT+VmVMJqLLxesKp+Y8sFiuNybUqCX56eviuMtowfADVcIq9UAYY40ABrhWw/1ilyR/eJ4ND6RklVD7fxUaz3vFU4oM5ykCLlOrCOlS5aDXWfw64pvLlr87yA4p8f5Cc9JTGBa5hXAwe4JgPg5F+fpv5wP7aYGQSarEB3lOyDuvEpRpi7qVEmymjsWz+FicF0Nn9mQxE1pf2KeCadHplOI/AML0J12Q1nJr6/A/vzILVOd+BYwNU0TuRV4DQw57XWUk21oFoPlMlFNNvrw32URp4mt3yDYq1VsyhN92gfAahzDkI2EQmK+dPNmQN5Zmrb+bClEV3cJRkBDYEcI1kT13zUq9mey1QZZWEdaIlMq+yCa8hxviakS/dPiw48svsxnJ6sieUyCv4SAPy8MMsM+jNXZrRJdFZER/tfK0guTOfu5mxwVsC8mHcRGoA3IL21N8BPVvHNri2ositJAOiA2TUWltOXYPJeUJ/2O7TRJ/AdMqnbHPiJKYkWUMG6j8BInsQRVhn9FtTCWixQc0w8HfAN7/WX2H2BqwGXGNdZ4njxGZYy9X9NqDBkIcUrML+7GDtBJIBGnu91jHCEV13GZDzPGv7p/vgml8R9R1bd7JdSWyasZ9AVnuNEGalOvjEBnDtTGnOpFhss3XugKm7XxuBp+y//rMAys6lR+oww71ZgGtXB3wC0stABnTobjWymT8reCQhcw20xtanBIiBBg2ujbz6PiohsXosNSDG8A77H+oBm8ELZm15gEifFx+6MOu9jqXrJ1j23gzmkDWqKaHo3ACc6C2xXsOkRzfW58Igfk2yBjCKHMBcW2ef82B7O2vS8ttVA0yUdzAkm7zLgAHNV1sC9DsBnO93l27lWkverq9BUgcMMFs4d+szAuBuVHotx/WzJvE6IFM+4VVwzX+4BYm893wVEKp7v04LXUzyudfYo9i9Pi+RnUM3bNAxuh3gy2pwcyIvktCbG3XJ8kRFIB/sz55AqUT48knQ5/uS8/BHeum4iWv4f1dWf/QMecaoe+9FKIoNuvUancw1s+YrTg2bXuuXVhRdEbCTKelFGdu3wbXxSfA3xiVRzHewd1sq7gKzA9YjW7MqB5Dmhw02AYgWXRUd0X5NLnEk59fiX697D1w728cAWJ6TYFvPjoLoY9C+bGR+62T+ffN8SyAOHZ7Ys/6saaH5AivpFV7sy/GkT6n7reAaZI5Th8wNdtK3h+2tz2n9cUr42G/0jF+4y5U5f/G02lbcPSuvnq6fA1L3rkd83X7RIqZsfVVXh1Bkk39mKX8ruObjHN8QP+Xmxn7+LAf79C/+7B+8KAMtIIlJfifNdzeFNrjy5uHj46OYKgWAYUxByivILvCifl8TFn//u79++FoNlh++P3z8+Bhw7fPSgaG2V8+1j2auAa4Nks6DnY0emyGhZtEF/nztXh31XsAblQkmmN8H2H3mrIT69ym5rPsHXNN9pFyEDa3fqVF/plDa6SBgGgW1qa4GSPwfDdhxBgAoi/HTbC3FC56WYgGoQN5GlcwhG9pKPSwOP1OMfBStSvc+fHBftG81zfPLsMzCxFOj9XxmOa3ud3ZSdifgnJ5XlIXWtSklfleTaNeUTt1TKySDa+3MPjw8/P53v3v43e/+un93ZLdjvGCc4LOIrbMYW3YyC9AzcKe1CmC7wbXNyGwHPpkb5KrBlBw8GrJvhXuwdBpAOSf03TpB7OeEVTVsQGyGRf31gbfh7aB+lTSfRmGyRQeovACJMcwzwEGfEMYmn681XFl/lUUV4JReCgBLDJSkRLr0QoFqxRRzqawdfF4vpz9lcI51xxnUeVO/xiq3dsm170GFBw6mU3Jbq6fG8GKSVm+1Adcmm+3AQ+cmZTJmtxW4loEbAdd2Fr7OUw1DmKmiAEVm3QAuei0jYxWEr0zhyK3v2vp6pl9VouHDBz+bWGxxggR21mQ2scGKBUpftoAxWs+w+HqwiKf7+n7oh2N5MXMtfQeXQ93lqwrWZjR6vbYSBh3Ehu1kwzvDNgCV65nMVq3PiDO7bXsAjatM731H775mtDXEQFyWKvufPm17z3hv69/vHoKAXve052FgI3ubuQAoIZZigroOcLu0P/Kmsvs1xj4JnQZvFnstJz1DIgBfzjKQfg1AHEBP1s9B8AAVwaX0tm3Pir0tCdUUSAeJ6MaI4HpPnOQF8p3OyB4GkU1t9luB1M9HcAeosvex5WhlPeWTHqWhxzuSHMtJo3qzSypmzdkb+SdieC5GV0D1rXftUGb9CxjL8IHvVbIahipDNxgOU/JUpZ8C8AV4lu1meIXbiXl9o2UyfELnZT2jBwvgVy2nfGX349qZDRJ9cLOWARD5fQMdK+O8bSbycWVwaB0u5UTnZ81P7GE8mv4Dz2T9cn7Ve/o+0t7COmQ9e/sBw/5FZgUQr165ut5i8HfgnQ/GxxIjBC0dBvu99aiPLnANeR/9dCkVXI+FfoDBxvPnQA2LK20+mEC7ZXAceBIU9p/cY7R6opIwnSFLkxyDHbyYsbEFrLeTmNb3MH3kw+X8wba9JhPRIUcvKE1gd++nvU62A9zDDFnBPtCD+arPZx2m4b58g54eP+zne3oDWQZEAzjcg572nvB5TlIsZvACpepz5vkIrgzQXu3myTCbPfB9hZEr1H+AL+u66IaW95kIa1seNs4KIK8A5NjIAVVnPWI9li8VpM++17Jd7MnVHrcewb87ykVvGZ56ItjC8R+vPu62JYcscGZDILjqDtas44LcP/4vJfFt+3Lxe+fsKoPH87/2xx/8/ngmbD6Q6iVBOJULSR7Eg+U5vH60DEqVhJjdsJl3afhUz4wPX6XRxIJrsM2So1lDWjRo1e6Ca16/ibP3Wklfdl9f68hS5bTeAFRHJtDH206pN3PWzDGBd36D8duXmc+ffr7oBduvaSVBnKZnyHU3yL71V8vNrvJ5ZSLFjvP637Fha7Tasu2+a+7HJ/+WGbXv5/oZUxaKD/cjKDi4RT7zLqR9YEKTULF9HYB+EiRzAPa92237OcB0gPuHTP22A7fP2D7r+917v9H/16QKOuoqx+i6zVz7bXf282c3FuMz9uZf/Pk/fLGgF9BxMn02o61eXgHKl6cvOn9/74//3oOnjH5QcMUN18IUePNHf/SfyTmqw/e7v/6rh2+Aa58eFfSpwXh68sB8Kuf406ePPRjg8fFTwBGMR0T1MEJpCtsZrvSbWZkVO0MZ51uqazkwTWW+IKOaqvn+/cMjQJMauCfITqlI3U29rqbMufdOSl92KZAYXwYBSrdOiZlzrMrwJNNWayjwUpnItGYPA68NNDoloAJ9paDWo7SqZ5QPeajED28Ehn78+MvDpyrZrd53z1/UG6uBsHfvtHfqj5asubub+14AkVCIV+Zas9CKVfRU/dmKaWLWmoDYkq8wVwggnFVLsPXyohLi3//u95lSM/385MytsetbIRWoWg5U3XPdQ+2HSlw/fBDo0IBOemyVLJSsbwPABMu6L69pgCQyEGHHNaCZ6FZy38GpD58d11t2Th/graA2jTeiu5mj7KHPyNeUY1DudgJxYxhTcii2UAZTwBIIEHKyU023p8GsB2QUuGPWU53pYjg+afpr9bFSarN1aD2/1js9CJ+ePqtkc8aHu5+f++C51NvRGCXlZqHV2peMAKzVd405D8BIQIXCfRGT1PcN+4yBBwfgyV5lXwX8FbiW7/VeOwkBVdRfMOAJILYm9KYRve4//SYT0NcxUfP1+l96JPKgBN86mxEC9aCsAS/vKO2caZ/u/fXu4f0HwDVYtfWsHqrh55yeeCXnHibiNaEvn85cStW2kcEJmjSwz2DpkY8B1/T6NGrfTk87+pHj2qOSmSnZYET5maGfAGFAdRwRfz9NHCq5fl2OTAEgXUK/dKwdyAWsBATxWrPim8F0OhTcQ4NrGZKiLHlKvwhG6x7RuWKu9UeoPubyeToo81DdYHZKqnemYRwZ35/6s/mw6WUt02s6nu34ZUKdypNgfCQInFSz7UL/n8Ff+jNtJh6OWr92jX8vEE9nZuDmtRb7A+b5t9wAUp+bDsiyAoG2gzZ8ZsqkL5DOmvs37omD9kVIKqkDpWPNxZTV4GHJ1MPDN7VIMBvNCbpMI0+yTH/T+d+MNZhrw/bpZ0qQ66DeCz1B/yqX4W/oBBM+OrHWjiUliAEG7REnRML2LMd3A+es+RVc49qvlU2NWC93PQFN73kmg2+gZp/gBqH6IJ9n0KjCCSz4pfZHZWJICCRA4b5Hj/oT0Yl+nmE4Y7+uAXm9551bz+YzYCE7GNqqyPfA6wx8HoDdLgOnD5j8BgMnmz9zD1yjrLN09UzvNftOPk2ma7cO0hLZHlknuFpDrGfANcq7pESmPL7kgRJSgtqWkaVT2UeTngZwJACfGJbqEZ8RXf8CxnGtCcwm6dv6M6C09z+aezGHdrCqV8C2x5dfgKrXeFiu8qvDPgdQxhbLVvf9jq2ozzCr/8pu3vZkzrL8bPIPa+L7Ca6NPRw5uA+u+f63nfJnKS64A9J7TfpUWMcn8/kquLZYHocMyL1hIqnPIwEjSt56alhE27Zv3bH1wfnvMJDXvs1nnP2lsO3Yvx18X/0S1sFidJJENjBwgGSLZbTPtdVzNMFm2WatZ78HEN/QlBmzW34qBnWMZyLKMFLZa3w34jj0YyfK4pM4hnkNXJsBMHy+WGnRrRGOs23EHeCENdzfkSWBa/KTPXCuwbXEsjNkxLvOGQRI7+f7DeCaD9YGGmOTWOxr+TLngNh5nY0b/duTljN8J0KKLCIzwgkgqsT4lhdyyFG/dzT+1rdn2Dc6jvUZW03PtddBNfzC0a2vnzRvAPswUWIIzojDOuf7WvuMMxDmJ591pNpGR/7sXacOW2ze9cbZcv9L69Dl77frtfdn7z37uY/49f5u9/ZvAq49PLz5P/7Jf/PiHj5rIlc3FoyzFwo2k/fqI/74j/9YLDN6junwhNVWfZd++aM/kuBVCWgBJi8vXzUptALGOngGdGa6JoFM9egC2KjrQ8fuhbwo+j4EFo1QyNPLZDlkRroH/d9KWY5JqOnGecYBoQ5dRrnYBOnqFqzMQwJS2ujywDRf11mMUVpljLAiKK8zuAZDwBR3O5cJxI+Ic5wGOfvFnohjd+1bgbJmfTzMoNhALvusjyxwQX3UNHzAE0BV2sn0mzguZtGd4BpK24GMWTIG1+zkyYAoU1Gsmirxe1QfP7Kadmp9gGAalbNYvfiq5xrZRCtxgwnIKawHgq0KiCS/xfhJuXL3cqt72n1wCJgvgIPlAQU0U7zcMNrrbOM+MjaKbbMVU3IhxhENR69ZzvOQAnS8TRYLR9lOFACp17iHdzSY3Oqmswru12NG1c461ysFqlEuusp2AC55r8G1khPvZU/Y7DXoSFCGz+vtXmkF2H75YnBNCvPtW7M7BUIHXFPgYJCzZKHKxOuMFUgkkE6DNT641EWlPW1fR3W/m7Jxyj6JOisANxBqYFtKuPZR/RxdCors95Tfld1+ehrdxPCDzbgDYCQ7qVKxApOPcothhwCw5TGSzMggAgK3nJ2zLNQDJ2xJ3KsD5hoTdOvvsDQFeFvR6bkB15q91MxIN5HGQdZ7wm6VDghg5Q/2559BmC12/eVD+iyShR+HcFOt1xlJ/6i+MpnGS4LDH21QpWAcgWvo+XVeB8z0fY6+2GVOp8OQBR1mbxJMslkZBrHB99HRa9rm6rkm++KI41irAde80gQ8HXSvajmWehy7AcEEMDLwpns5NUcnmVIcGQ/2wSI6MQHI5qAIgGaDND0tN78cAA4Ab9aQgRno5CNjumJUsvBjC/eenMAN99XxdT1D8MmIgZ6JhJgd7jBwU9olEFKyD0C5LnDIsss6BK49vBnmWgHtF3CtzFi9VmdcJcavAWsN61gOOTPt3I/ebz2w1Ch2VuSXsNdc8jqMO86jdhdQJ9sinyJgbL9n3cMOFOt8a60ukzyPU7LAjSMoAfzq6caZir3fnNLMel/pb9DcHaQD0JwOcD3rgG5MOsVG+rVj8wyExcEWmAUI4YTqBkeurvfb94BwTF9dgfAu6zkmzsPYWbC95M2fjZ5tptSxJvkhj/D/cfemO5YmSXbYjcyMjKru4RCg3kn7RkLUkH8JURRFCVzegCBAiSOIGknvKQy7qjJjD8HOYnbcv+9GZndzmmwm0J1ZEfd+i7u5LceOmVm/AFzTxHfobQUM1qO25bYtTkYaXOszGJUavabNdtXzRXB+zl5bAUGu37yEbQtVs6WYYmdwzffm88Z3g+G5urUCv2FpmqoapzV0qi4H+T34QP6+AdJg+G2+m4NmPKP7Obb6nsCXcsdDqp/GjirA6zOmpIbiqQ78gOwfwS/bVJu5BBUNrhnY4vMKOP5twLUT8GL2brXPll8+rMG11NeRNDOwptVo4GpFEBbGoxfO79L+vJX8CmnL/E/iDExxsDBHqBZwLXYmTFD7xQmu5Rrg395j+W97fMh4JVolRCufaSNBebD/7iQ7j/uU+KP37/NzJ+EZn0Tpp1jrPgB2LRxr8TmYAEdiTEQLxzAZd/gMuuSTewvJGzWKGw0g1KvbiY1cWOlI9dlDgk3DmnJ9kk1qOYd9SiW8JSnSpvUdxa4WxCPmOX/r10gV2xZW91l1kfWVAz2/dexr3NjyYlkwfuCPPIkRnPfXys5VlGzoGDRCvx28SZn7iD5+Iefbfo0s+zPHoSL7c8nF94nt6hSv++HzWmXKvobkvOMvzPdzk1dwbX/nVSdoX3edu8UFvR8BCPv8nr9D6l75hU6MB36+f3d/VkJIPjfrO+Z7WFXf/Pk//K9RFurSUB9c9lmYBocVOLI/F6cHfb67Q+lnDS5Aw3M0Dq++asVSub38cPcD7lcB9sPD/aX0QDW9diNkBLSa2GeFZGNthy9LTg3gEHgbI7Mwjl5fLs8q/XHfDSg6BOgzMW9RyOXYiLFlBh77MTEARylXNmlFKu/D5SZ6hclLRdYbDAD0QuNyG8yo52BA4pKjRpfWQ9QN51VT7qa0vJpKbb0XbGT7qUrxROeebCQPmxVesqlM668DzLUYcNXNc/Fzr7MmOSZzrRWmnUqAc+wTMyOk60BW4P/5cltlxAra/V0DZm4uX2Bf/bvuYyZg/bumPbrXGwA8gX9mPmJ/McmK8mqg1wqIfQFV8hzAU8mXP18yygmnLscgqEfG1iPAYLPjun/UNmnJxq3+LlCDfd2YXUYZsITC8r3sT+1jNe40O2ArK0vnygrcZ8Ln1xnsWiP0LAtGZQYdBLU4TXUcYE0s66EmBRqT3ffLL7/QYcAZKvBBQ07UX4VlxAYS6TigNLRKtMth1fni/lSpOEvXODiFZeW1zvhZlKM2g06gHRmenEJZ7/Ph0133H2tjW/8wy08ZQjR5R8Aihh4CaJWGSrbwTOGsf/16D6ae9VqWYLv00Lnbev76/ePjU7Mg0ObXoG4HXavjVTqxMZnIcHYPNQV1aG4KkFJ9mJzt9TRhTN0dBmyuRe0hdE+XMLpvps5ETPwle5FgcoOlwYSwc1dBFP4IBLgVc83e2uIUhBxbF9V1CtC3/DuxcY0BU+cumWtYdwV2eU2Cap5SyrIyYKrNyAid3OW26XBRaeNcvVFXY9/Vj28BdQRLEtSkTvK59DWWM4f9/cjnQ/k3jbPXNG1DAh6ZJLFfRuddTD0FQdYxOBuEdRaZ4DABMi+tv/x89budxTLsbrsNKzQBXk5O8A3PJFmEtPdTnu3791VjHyeAnZWEbXK8vSdExO5gYEKpH0jR5Q9zGpa19IF//GUAACAASURBVHChtxsy10omX2pwAX0crFf3szNQxgQbmWwrYy1hMzqrEbuAsW7gS5OaATrVPg4jqvlSMe3S4AaYJA6v65y2YzlAgHscwk4JKMjgwvZnzkyx8amLZz/4rwYVFkaMJyFOyaYZ0AnAExCYFflUtiFYOAb+8tnmCZhY9J77OVrel1M2QZKHJaUOAmuNL0P9qZv4vm8fsn8swe/F13OiVf7F6DUnbwm0GxDbSw8txXtQ73Nv3wu2zCBxKBHcb2H2Gfzju3SqIQBF+7vjF+ut1Vbi6eExfEKztqY0zftgf8P+QT4r5As6mLpEEiN9xkoNf4+/H5Cr8V/tCN4xhvYswrj9R/vt6gf73mfzd2vQzmfJUnlrCDyzEk71M0/9bHmJsj+fIX5H7D0PeZE24hp6/b8j+JUOs23zulp+VjAqovT1BC/7Mbby+1ardUy/K9cq44gp96aiW4LdGDjA0vaVvTWfpY7Ks3F2TubMTY/VxOD27++rkr52ftbnhLY0QPWIH+w3WMd1xQTynGrOX3YDJAIlRORbs92NbLSIGT5DYHVFkt89If2ujrM6uXejqeSwWWzL5Oob6xL6p3x7J7AZj1ufO0ETyYEtUWE92euktfFFsJbS625PNEnbb+8lzlS3lTEJYWUJY402UcV7HSZezofmLG54Yej71V8UCB/3cbufRW+EDTuTzQe0lDr+Sf8XusWVc5Gkvn4a+fb0hUN9KB4/Psf4wtfOUt3fv7OMwOaIsZDnN5+LtjdZy789cy2HcHgt0rcwc/7gK29gdupg6ubROz7D+ezvMfLrXoU9hQRR854l9+UDOPbqNQ55PF33cmH+93/wX76hX9ELA0MrEpaIkv3SwBb61jCwqoC6WFDFXANbAgqEB7+cmgqamRl9uTw9Plwq9qgG3kD51ZidfXCGSp4OWj1wKigvfvbNYZBAFL/+1EADspjc28iK032LVlp2XfMBTdEJsAFw0AKbgVbPhzIAs2wErjkq7o2FVWIg0UFeKCJn3Btcm7QttXL/UbPmMjwGrsQIxDQWBPJs4F4Ofv13AZ0Gb8Ywj9PdyifKi7xGKI5paqxZADqMOOdvqHYiAFKlngRQd4fDh5UZWLG2buo7zwRXMFXV/UAy6/CGa9a+cQgCJ9hlqfECrmnABDI2cmbSQNqRspyyh5UCYGXrUT6BhvEEHurZUcZaYArGILPMiJMmnzGlEGWH7hGxBfZYpSVlUvvC8lQYyh6TzE3eFSTOXDH8CsxORkIoEBURR9Y+BhzAWJPV5tJYgGuSae4i74u9yyESAlccjFHWeaYK3Krn//r1K1lmAtcaLATgw/JRO9MEJB8xMZSOQMlO7X+Vj1OnwOUsEF49/ur9MSFW4JrB8AJMb1WeXWvp7Juv+3rhHnk9HYh6wASAePUoE5TRAFsBgPW/Cqa7JE4ph9qvL1++Alwja49AYQfdPSVNvC8xNQkQ0iJmWXAagnISeI4dWA+Dc8p1qlxUzAux2QzCdfZa2HyXKOnzzMLzT/0NI41+c1M+X2vPabpkqFkmXUpa67czHPszDbrTmyzdUCB9TZ3toLnBjkAYMkh8UzlB6B3bnjRy7RBUST4SJyy9GYbTNARux1XJCOojAr60MT4FdhZsE/I88hDD+Gp4iZmiAza5pwfXubPTLm+XPuE9c7oXwVaDa/i2+5ct9xqGmU3CCrAZRhqnyllv6hrdt0qG3cvIrNsChGQb0d9JgxeoK+XJeRhDTPsamR4r5fWmM2zgSHK3BahYu7xH2LsBPyhPbQnxj0n8KPEfEIkALIiYOzKy9HMCRDF/rTXNPhfTqFhrdTaf324gW+ytVufc08d5D/j2DYRmjzX9Pqz3+DA+qQJsxdqxv2w9y2nNmdBP5tVM1ISd0n1an/iUa93w8wDdgFvIgVbOpp8U19MUVCGuvBoecEpB/AXYe7HXkXDEtGOVNXVrB9vBKH2FThezzWtwKAW1r9ISj7LmtEnpc4QUtj2EPPP0jj/TZVmTCMhg4fWDmNXtyIvpZo6SFs26kPdt6WpgwcBhM3exBwmALgIy+jYSmw7A1K5rYWhYJ6Yfh2C+24lk0Lv2JG4YzjJf/lsELrOuYwe4htCcZJYDPGLiYgIxS+MCW3aywP7Ae+Ba+6reaC1TXjlXbgLvNfxeWLPHpe5zQ3sSQF98NoFX+7Zm2gyA6O9KI0q/mj1pH8whPu/3+4Nrtkl+/pHBk5e1Tli8gGufO/854raNFWiZgS9t/5/KZgXIsh9wAGtjy+L89HlKu7I+E00FZQzJvyVroZWW8z26j9ewbXGlS/rdfZZS1+nfdR0nU332HBcT1F77T5dvgs8pwQlygSpmIDtdMRXsfdnDPvduLyKdYICNupn90P1cfCYmyH1txE04Foxt6l3LH7VPxu8cAbbUaTuAAf8u2r+YbMHQ1cznOIv6ZzOJA5xaZVgAX4Lqtm8LuMazQ1CvdzTYQyMr9nsdW6QU+b2sb0aPzqd+F3ANPZ+/42jZr+cafOsL8u+SJbkkJ/YLfB+45vX/w4NrPu8DXu0tGg7nNhiT694FWz8SJI5xWsfoH2eAaMuhq/LaF00Mxlfyz9bJqossnsh4f/tf/v3//A2ghkCTnlK3gWsAjdSc3IoEZWDNjkmmlOvBPUnxUQ1CJ1uBACZGeaeRP6CY0U9nsjdZy44lY6Pylyc6hz3ZKZux7jXwbwAO3JTRpYRmTdVz1O8MxhSYCNClHV0uPsER93WjselAPGiUwy5wY3RrvBWhToNloMAZqAoYAWBomiGAzGKuRfbSpgWZkw2R7UDNOX45HA5uAWjGVCgmFslGKwDk6al6Y00zfAsr14GOHUEdlv99fXgA0696rhlca0BAqDj27bmGK7BUGBOOCo0VYGvGJABXyBtp1A4mx0DsQxcImMJBjKAX4IJ6ivnndQ/2E3sT8+4jm1djEMKTBlCMYvTBZaBPxU8Znma19d8GWrtPzYaO27hCQQANZ6C6ZIQcMOD2U0cGOUPZo8thClwjKFbgN0pk3cy2EfgqgeEeAzzvrB1bRu2sgrp27QveDUFz9fRap0p1qa/W+Omx+vg9iKFGQA/gKvozUi4gJ9XT8DOb51c5cCnZKWdlubUHhmTvQ2YNC3BRiZgUHAcfSBdocAHYc3HMuH5k8Rg4Qw+ncAprXX/58oU95jBdlIxKsm0HZLOSreeva6H/RDvUcggVwNMxtINgBhobTTMIdn88loHmhFcl9/FmJU8uH4McG6gDoO1zOZk57KcCKwO9XH+WS5uxBMnrCZbqm+NhEp1Cy5Il8zxqzwYoNMMEr6oEgnW798d6tY1QZI7TxNno1rEA+LFQ0kevt1H1NF8F8Xy3GVSz38+/25k2LvOYAGMCS77WaogJPJCB0cZbzzL3FDuken29qDefpBXnyaxKl06FTrE9ZAJrwOTR88PS4rOXrE0SBN+PQTvWU74uyvc7qzpyEFu4gFqhBRtAbH3YTqHXQrpJfVkykbQHxR1s45g0VDKMUtzY1x122PCICLJ56AXWS2LooIzMswGai0T4DNYaB5KQrejy/7mHy7qjHz9lS4HorMnIhsEAxaCHJICBNdvDlkMFVNbN/ttrXH8jxVkXzsYpkUShD7S2+nCQ6VVkzxwmI7m0LuNz6Y/RNoNuDnSmhxxLsqeUD8/oHijyPehMT1uO3casDjRL69wWQ+mLBpv8WT6wAxENA4jEFI9jZP8VELafVvsmcI2vPmxQeE3BdqMuLoBwBWfYj9YO/0ROZHXyHF6LpVagx+qjfAAu1fqe3p4pkcP7gcE/e+L3sC83elFnScwT25yEdHE/t6DQwa/3KL+NyfMjuLaAR80ilY2KZIsTG9Q3NgsG5U7K6ecwaaKpy36dCDkLMONLyz9Xnbyvyf6tXHea67Unsvfba71cD8AAWcPzuT8ucE0S3iCqbbDjKSf4Mb7ImxmL2OCrG9YvIIHPilvfzBmWhF/bRPjVZEDP3u9B+R5Ml+7ICZgpNd7nDPStA+tvglX0dzq+U19tPHWUgRNkGZ04TLepXpBA8Jpi2EOGlh699P9t490/uD5V/nzphfJHvVZOWjDetF/A2KaugcqrA4N5BdgSqLXlMusndWLqOSfoYIe0H7u+SjsgdSJg+xhjdJKgE0N8KsZmoV/7sB0JCnxPvcGmP/PZ7GPYJ8WKdzyz6pWUp1226lGQ7G1deVV0w88eXXT909rdtsWj86w/2153EigHT/H7+bx+/9wvyrVjlBUg97NhjX5P5lr61rzeatvaRwqQKj+XvkHrlhPmWr7jsrba0oUPqTZdY5zPgDU/5wBs+7qfycT87OZy87/9j//Fm3sTkZ2l3kmYPjdldkTSebB5mEVPBXNFzKCYUjlGh5n015os9vpEh0BCYXDNNHJnQv2ACCTdDy2z3R3sUTlz0dnglaVoA67BGOjzfaAio1nOpUtAEaxiWuEdHt8snPq3f46sgCal+Dk9At0lWGUAfE2AcyiHi4bUOpQ23h1hh3PYjjSCAQ1EEChRAUCVrnryU033azMVwX0bxK7nn6mA5BsE60eBeZddyngmuPb16xcw/VyCmSAkDIWCfTdkr0Dn4eER61WN7N1wvT4HAE5lnLVnBfDWtQHgijmDJ6xSHTCIOLTAz4f9CUbYMCLnnQq84cCNT1KgZCGVnN3WFNMCEuUK+R51XTPJ6poNwGiBEUw5wKVmpYnsxrg5sc694kZh2nFOpWGmVr27EJjuHbgqCsm6ynUJwsrBl5J3/yk2uNcUx84MwyNvqr7f03vMj6VjSENfsuZ1ISChzGYzEFjfiGMGY1ildGSFGQhzvzWziViaWvtQpbkfAK7hnKlBOWSozuJt9V/7jOnEBIRUilPTQrH/LOfk2bZCJO2XABqp8Q0i+v3Uk81lf+nI1Jp++fLl8gCm5kwXbQabytkdXJQ+owwTXCNIxWlKNggOztuGoFRznr30osup0XMNpYZm3s57TTmBGmvr3FJ3U397u7EmAs8tK8u0PoHBLYsGCwr8iT6UI4PZf0WOIc79sFsbCNCXSiSQxa1nkw53wuAYIq0uhx19nHX3sGpFdzSIXmvrzmEc7M4YZcWOW7IZ+vIBVJiZNcY9aPY6f/Bi3RtPDjIBHTLd7KSQuba1GpCxN/OlgzrZLeo2lTMFM49HPhhsWGyyTGpK9wD/2YdudJHffyj0AiKbtXbudOQuzZprKm+AayVDyeBzAmKM1VoqZccXv28Kj85QOt5aVgJb+DBhj+5dYx3FXmlwKj3JW6w0Dieo8t/6m8NIylk2sObzSnmYCVt95sMHcZB3BFIM9QuwzDMhVhmnRLIvJe4igMNOaNoJr7sdUry34wmfLSdR2iZRPvCMXZrKK9U7ukR/PXnjWIbbRR9GjJae5HlW0hfOKwLcBm4se2Iu6OJrYFZOv8rct6ywl/xsTRAo2C5tCUPeRuXwwcZ4u5npwbBv7Wt6unLqWLJBzPQ3K7X9tHxWNdA/c74hrTGZnmdYZ6cBQPaAy2v7LNtHtq8KNiEbDPLY6Pq5prRJ0VdZvTLlMkjCbbsDvCh/q1o+fGT/rZ255rPg64w+9f7uUmWd208q2XSBK/dp9LcBuI0d9W36B9cihDcDs/zdHpTlnjnAH70+vsdRB0b5+n8g4FqWznZMFfFU03Bi8mPbgy57FFBt/dQ+O4e28Y9kt3Xqmd1hb7FhWa+ytZ41ft/xiO9BTz0TBoxEF71te2GWXOiF8mN2HVzP84iqFtr5LDFt/zpk0WexJxzqVZN9YzCa68unK5C7/lV+LX9PIkP9Yc81g7obuKYHHt94wC0uhtd+ZQV5/ZqZ7yRlLDvsqnzFs4QA9iTAsfpvH0nLE+6TScncVvs/sUF5jhNopQ7Su8SUaV8udYH9jPwZ5eo6uJbX9zXLd9h/bl8gXwNtiapi5zv11ibZq8wdrrFWkaV87u+O/RIYWv/+Q4Fr/RybTu5n3cBAyskAcamj29c6Wft13Y72rH8vIHbvn+b7zrpNLM+9uy4fx729uajnGgEwU00BYAj44OF1g/cVXMPDXKphfUxnVB8nHwL4+9U8/+nh8vxUvdcI2JVyILuLTJABvmxQffBHePjSxxdkX5dp9N2ARwf/muzXJaTO0PKKpZgKCOCzEnjxe7PUiyVGYNmgrM3lF/w+mr+rBA8UcTHeDNiszCnWxvMKG+NhCyDshDXDrxqOd7kiS2rRcw0ABQNp1qfzuVjzj39FJoqBXTW8do8Qr71Ziy3M3XONTib7kj12/zIrd6+VFTimBxZDqfprYfKDmqcH6Fl9WAz+FAuvSocNrmG9AWCSLWlWWf23S+p4TwZNTlgwiApwTZNKrdgKpCyABKDN3V0bp1ov93vrg+3eC+q7NDdZ2XF9EDUhMiczkc48gIQnxqWsA8QQyEEG1epwLArDhqp7H0wJDPd7+hh09sy9pQwwo9EXATYOCqCMdBgIgzj9JIY56YyXsyTKeUm+sqTLwUwNDmBGrUrUNCjDJUJiVRDgvCE77m0YXAOufca5qwm3AJzUwwV7pr5PANf6/bli0Fnol0WwfVht0iHqzeXEwlDPaaSLpVm99sBmAWtNpcEuD8V0UZ2zyw3LmqsvX/ctmyy9nVTK6+woSlI1YZSANf/nASlmgnYgi0dXuZQAQ3+HOnuYa8Z5ekhUUMsZwzsYC5aGwYnosQJdIEPH20fZIi5BYA0ApvpEuEzGMslzrqm1waLj1+WgLP9edTyVGSJucUcOZgAf2QPdBNdm1VfHvd+nh1nwk+spjFIiv3+ANrY3IufMGvW7CUxDacs4pAuYpLvieQSM+Pd8RmVYYxIsfdexI94r2sO1Hwhk0P1wFmd1BR59n/bhNsd20Uf6D/dVI4AxYB/t1zSZX/1CAmBmU2XQQ7kZ1kg7VF2WJt0j8RGXUyCb2WQE3sr+AETCuRSgJhAN4BpssQcasF8qmYSt2VsevA+Wa5/+drtSlim0vVzrd81UYkkoSqrNupVvoNfX96+AnGbQ69deX4Me7GDhnlgGBmZDOxAIfSDKwPb08yqQNycrUAZFdnyemXjp6ZUTvqn9hF23+HsoM+/HztJyB2dr1QLWCkMTjj6N1BffxwMOrBxvVhYo7HDbRNllXbt+Zwd7kWmDQYvKMnPtqMfOAZ+uO6Y9DsCSwbh0teSkATYpdwax1ucqT9tlT2AHm6DP56U451j3I+t6QDqD1RZBzYInWpW370n5T3DWNxnmL3399qdDB/pscb3sQ50zLM500v4zB/qZ3LwGvlEH6wlcWt8PP7ZzgAMmOSFr6guL84AF8uH83Xuu+VoT4MVhOn35jKGu6I4ri8YrT0Iig8buC2gdPwqn9XiDH/YhTkpDSdJIMCPk+wRg82125lrqnN228LxPW4wE8FInjkxqx9Ou+0xZL4Qu9b3rmR7QTmbiECfSsqJp7CLtP4Z99fWn+ml052wQQMJPnAzK9jT8Xbd2yAEIIoI4BvVVdnBtwDCv/TGuod/M2Jk+Hf+0TIhJ3+doFzUnwTYg5Axg43r2qTMK6lN4uPfI2fZMAuv8TEdQTec6kmN8J/URjnNxBExWX8ng2rIm8h2XcwObsgKz36OzLMMjo75/rNO1cxwHIsGpBNcoky2GB/CPAFe2H/nte651XHkFWAu1uugQvvs5083J4NTpFMyUIQvriXyYjSyfmvt3XEjLvvf3TEYO+qMvc3O5+T//l7+FaaEGFdxnzcBJ/XwJQHW42MOHT1RASgXAdz/8gMCwFiWppQW2PD5+vTw+fAXLzUGDmSDu4wWFoVKeBCD6IGWAqJcwqDYDGXhQGtwTcOEBDfle9RnXp4NCa9ZSTHl0ZhfTWW5rdjt7ffkd6m+ysAhUwDipobpZLx7MMM8qOqmNVHiAY9inxJAgpMA0gGsOFghK4vo6JR6BDF3fmWECUT7wWAM0WWbNuJVos9ZcQqleXgiaiikkBpmHA5i51v0BNEXMZbQFqNygHxcHG/hP/b5Yfl63WvsC1h7u7+mkyDCijHYD18iQ4rXMIPN45/rdUanRQNR7+nrFaKtBHK10VGabfRZ8oPyd7qHl0okEzfRqlFk10IkgvBWF9tl9DFLG0fb3UPJlQxCKIpxtyvjK7jQg42ubFcE9L0f5I0CKYqUS4HQUI1AtJrMm8OB3UNSrczDmcFx7gukFlBk4h25R/8Z2bCJjV9dGg8mm4A/wCr3y+Q4DUlzmajmqaT0ExSwz48yjDFMAGzKKHgogLcygRQ3rMXRiAo76Xcl6gb4sWa7zZ3CNgJ3Ll+lT3bA33+M9+zV5kALOHBW3geBkxDwAjDMDmMGcWYwDtkWPNhkQOI0RaPk7BNcEsGqRanu7ckxBQ+uYzQBPI/o5YzawpiXWdwnUmEVZwKlKwnU28wzCMWz9yL4p/j2fI7KbCvrOXIfqE3ijkmL8Ps7fNQOX7+PP7AHVGE5PA2aJZFZ+cplUbumpcyr5GtskwEfvlGuw/LvWDdneaVGAZ2MMOakjswqLweIkQoKb+Jl70Lj2Yy6UJWm53w7QCGzJ9Qk5iDh90aV2ZPi+fF4DDi5pnTWed1vBtYF0ef/VWT04wmIDd/CNtTeTbUph6/SL+yO2KFmjZKUloKbARucev6OhFBCngRh6x3TQDUTNXgZwFrZNR1Te2riW65kYcA0l1TijBDAo15Phb6O53SMDGofa1Gla0+hr5mCm987gpWz/nMe529m/WA4k8MZsuwi0D/6pHqx9we0D2ey8ZadKEQtcg12i8qS8dWgXiVi1YLgCrlFH2oaOTrMPePNhQHPbt2FzBwuFv+y9KWBgWD0ngI/6Flq+rwV4qXtsKJKZJlPVfY7rv/F7nQuC+YJDAgjI0lfqLdq6eo6a2J5y1vscbAH+jOt9ZG365yt45PO8y81MKczfsN/kcv0OrXM9M7E+P8+z9L7Ezm+bKRSslhySsQyjkJ3Evk3m8XArrqtliMw1vq/W6I8VXAuQ2nqv/ckAn5O5lmWSGWcYsPb37bNOr+dRChlTrYkJLv0Mxkndm2z6BBUHn8lEBZ6j+wyv9q9tuXTw2DOB+QIK/XPGFG+X+0cmSdNncExln86Ti+u78A+fn07BtUVXdMKY5IR6PoBrns7pKpKlPyqrrOqzyUo2kGJVdgausd+1z9l5NY51VusuTZg/tRfa2vT3rFvSth6+u2SWYGgOidPZK10xfdmNTX1N/575gvks39Iz2aZk/6zPDXR2t1/5XoB9XZGOUze5fE/37T6492sH1/Zr7N9LcC3f6X29O+fzHfV5egnIrWwVZXUF2Dr+gKO6+jr2Ud97J/xOLSMm9jiCa1T9Rz/2XM5PkLmKCv/iH//tN4MjvqAZEBbgBNf8M7ybDmId5tsKgH/4oZlprWCFur8Uc+25WE8zmagUBVhJpWhakXBjwODQNMdhzk2TaH/erDVOSuRm+HkLPHJjdkyqFBvP9OKubVdsYwPgazPzFr2MqsG7ml2T6qmpi0J47cQYkHFgQRBqLZHBdsgxZbYrHHEpTU9z9FTVYjaRmsyAK9mG+HYrXwYJ/GMDorKAMC6YrKp1N2utSz1R2sqpj0BsXZcOFhLBjzz0Satls3ZOVK0+W4ge4AnymSoPgpJNAWyQg0eWhZpdUScHE/QKXNMEty5fUrTQClYZdMstM9h7ecEo4WLRVA+DZtig5w7vNfI9ZVhzaMm2mGxsGPnIfORnViPCzyeDzTvUV+rnnmytM8CUkulUBEUjReRS3QaRlJXoHhkA/W4ubygLJTPV/c3wUAjUCzjicAQEeGY3KUix81NlvhK3Lrkax+IGjgMnhprCflGvvI+XDw2ur6VBcASKuZZn7uYGwFoBoQDX1N9Rq3i5f3qcgGcZNjFMH8suAKnOpJNRY71yBmqC8dKDVzTQQGDbq/qveVgCWLhPnIqM4Rz+vQAQ60oz12wgLNcWKJZQUfehV16UfMJJ5aqL6Wijrd55BrCaPUY5NbiWDIJp7ZdGwaX0apTrEKGdlhgVL4asAcxKntT/hsKisyf9xsSDytN6gI2kqwG22bM0YD4X6BNYTmP88ui0rd+kvO59Ns/MI4009rvKLpx93D5KfR5Da5ytdjmaA9lmWozO4XkigI5SCpfXiPljwJA7LJBYa5alvAzy9bwB4Fvf9T679EzvsKxVg6x+wWGYIUJoIk2sttlzPvhSXA6WEpx2kgF2LZ4Rn7VNSiAx1tk6zhkWTsm0LiZ4RDsghpqANQDYsLEqk/GwApTMlG4foI32WYNmpKzxfU821Wtn8iNLc20z/QyNNqZsGi9VNjWTS5BKl4VierVL6g0myU7GHnL/krEl4EEHpNJ1Zna0g7z37nKwPy3STkrnRmaXw2acwROLDd5toN9+uriuI0fzHuO8QpScCLy8QpcUe63LZPtEyqOx3xTTYwH0dkkhGZRONLSUd7JRPmb1A28wc9bWDDfrLLMrB+wbZndnyx1IetECOF58gNiT9ivCV8myMv+evhX/JLhWIxN4pmZ9Daz1s+NbtHVIdGCC6vHwMZ5VCW9cz8xPHntrRslIZPwTLM+g9bvBtW1y5FFLryDmtwLfgxy6gfXWvsP2ZYI2JX/QykTjvJeD4PPBl5+KmZlw+0cPrl1jrjUzXl6oz7XA2yXwjV7UCaLbXph73KWhiz5xKYUSDtrMKQu1UVsnTeKnOcVP4LxNjmW847xwijqWCF2VeqljtfwOwLXLpZKkGCgnfQ2Zkv7ZwTXGp5xUTxMqXR8+0ugLtzMhOaHev+IU+qsjh4w7tSbyH+e8js4c9h6N0wo6zRCHih0bTEW8vva3nbVaT9l+JmcpB3CO9GF/+QB+6VC2r3DCmut7bQm63uvYp7z+bguOeub9d8rfVq+97/uzsr++V3edPXf6cWe/9/PkPdY4fYD/977f6xTMtX9X4NpBly9Jjel12DJ/hnUl4zL8DcqyoIn2+wKbaTLPMYn2/j7eXG7+n3/6d7rnZxUvmwAAIABJREFUmpUJHZM5UJ6gZTDKzgYBHgFht7dsWh7fM1peP6s+TBW0l9Pkw0lgjSVXftB0RCqoNiiVAJ8/A0ZSB8ma/FSMLAElBNfUvB49vwqY4nfYW4V92spUGFTKDYKT5XJPT0cRuNa96QwyqYSRjL7p5ZGAXYN5mRkTEGVl5yChlKnLSZnpYPlsglqll+kwsTSj1pA9pMToCYFycGens66/g2sALz4ZCHxhX7fqdaa+VsyCTpPkPJx2AMmqoeMMhpSYUo68Fe5ebmuaJQC2jwBhwPx50LTQDmK5llVy5ybUVJ4K1DtYY3NfD0xwr7QBjdfSYmensdcywPjsHghm8OpJey7ZUtDua7Bh/TT9zTOEdergwVmwAebwSqqBr58Ow3EFCGmoo4xUI4XJViMLrbPyAJNYLsPsIUtBXwGysa/igGsEan3GymOAvFRj6QQDo0TCCskOVZbEYZLtE4dDWKe475b7ViwBhycCNXjoASE37LdW4NoPP0Bm8pyikWw/SE6EpNvS9lX7YvCdpdt8x+6LRUjDXgfXqqcssnwdjDUMNXjC2Si9xb5pRdd/ujw9PJDx9sR+c1zPAQaavSbQDYAugOuRwyJoQGdEmXE35q4PSqcxiBKwpuEQUxbKd6/9+4TgPcrsamlcFrVgJ/4OB01YR/tcp1G3QYKcvr5ebj+x76bPko0wZccT+ExEYTnI7OMWeG+G0W4ZHHRNmpW7KDbZCXPEbmuzdzNwTkfPcsKzWHqzWIoMITNk5R29JrA5wQaxHDX7YfMG8HuXiEseMqPfYOeGZlB+LavSqdYlBm3EassgD/KDPknDDOu30c+8h17LYR9PQEM4x+9uGXWOhMEkzpHYfO2QST+TMRwZxuZ0NCkp7qAnUT+MqaYaf8Hnp4+8gDUOLajSTvefMWut+qixH41LQNGfRtNL2T9s8j4+qxbBBhskMucJG2ejV33eTi4FZ2Fu00YSSCdzzbpqmFoOBPscBsjdpTou69C6tg1zT079vp8lnMfdsZ7z7Q03K8oMEOkHPat9u2SYbGLf/5mt3hpebYBMgXq0JoDOQhVNgkCjGOxTLcODfGaF8tjP8Wdpz5SW0d/lmuxBCD8fgLz3T8kmg+Ddr7aD3KNHf+bT0hfY1pgKEz8cUIxCx8CZ2ggrZWYy7FNNCK/fkG0L30rMIpek8RpMCvD66icXm4V31r1xHEKUfW5Ghs7e07pxzrD1Sl5rkZWNuVYPkCBs65Lg0OVefW+Aujw3OpRsAHVvxSQzcW2Daz2wpLVCrxx138pc4/tOANvvrMnQ187I/HwNxCc5bjtngPNKBIkLyY/pf3/7rqmvvlkWqoFnG8IjoFdn6r2y0LcCJSpJKHdLj8zzmXrU/1Y/xWa911rE7/L1topn9CPEn2wdEq0ukKwKBmsyZVbh5WqGDqkdQFnoI+MT5KU0G8i+Zun2ab9Cn80D3HA9n/sA13wGbQPqzLrFAe4TTDXb+L7v0lLiuO8tnyfgGtqo9Bor2dpTT7nelg363ev11/OZvwuFp6ssv/U678mgPkmqCDskabSz1wDR2K+zE/A94NJ7euax2ll919Ga+HN71G9++7qdntjq7CK7Xet90yQkqbiD/3UiMQPCXkmInn3HP0tzR/k5/zN+Jplr+1lbjvg74FrHUqnQrAFi8WtdxweWPgkVPz4Gz/yZHLxrg6oX8v/7z/7umxlC6Qywhw8dDTveyeyhZ83FaqOuvj8GFvx+zNLakRyWAAPRYa5lAFfOQYJrpMOKUSPwL8E11LArk0cghkwksEDQEy3BteOk0mZsORul6WbVT86ABXuxwK3qwQ8NdrnETAqqFaOnNUqBt/JSkNRrJcWygGtg7n1gc/iq6395XaYI2mH86MyCpmsaXJtgMPPmbOxb+2aD0ACkwLX6bwaaLn9jyR4ORzipeQDaIChoAEsKvWwQYXdvFjOvqlG9AbYCczy4wL2tGJCWsq8JbnQiEaDqtKbSqVuYTefmuwA/AAxGI9+tbC3lrc9iZJHz989Pkr2TwQUOnvGcAjbJvCx231b+5ezzYrhp3CtjD3BNMjQB74Co3fReDTILxCGoInDN93P/o852k7E24Now15L92WfMvb3oATTgQ3o6VwuyrLgALr7WrgAolKEQMZ4+TDwUB+2ayktV/uzleENwjSXndw2uee9pJySXPQFwggiXSbr8M7P5HSS5X5sMMfar1rMYlz3t9fXyhj1R77XSWY+PLJPWu6Iv21NNvH1A/zhOvmVQPyDdsJ7wc6+Z17IHZYzhnGBP5ea13w2scd/R81F6agLvCqTeLrefSv/x30pXHgIMJ3hLBiG31Ty3S2bdz3I1i3bqSlY/fy6gnHbiNFjVPpltW//56XaYrw7udsFwnALtZVBJDvjIzFouxPsLLMteRekUB+ibwTT2Sw2DxU3pR0oZHb060wK9z/idvmU57fOliV62DQ70/PkzY704ARH4Twk8GUvUlZQ16PNPn5ZkgXV1Dkagg0UbT13PEuUMcFwW4PcawI4lgpMIIEhcf8yuOe95hydp9t0ZOGMAgsGLQXD1UVRsSTup/4EdRVsDhhrO3RuANQwpUG+1+p3Lsud9xq5lybbXy0DYJF4simdB4ArWjDzTFvqPE1Bon6BkCSuVJsgji1UTsTV4wQ4f+3JNIoXfnAE/E1Cu7IQ8X94bJxlClZ7oZ/6I9281IlW+B8Tx1k5Iqq/dfuHuJRk2oVaKbNthTq/PPeBDO8D6wM5cc5XEQa9YF3wYnTbO9MrSAMQFYTOoMfu0giiHZTu1cwu45k9YT3UwOMnDuseBuSab+gJwbXxiyMwBXKubiLnWyavczzNgbaIM6zWC/OehUQf4oVfPViPBk0nOWeVMK5k+J1oPntVrSZTzdf8W+PbNwNq+Is7VVIK4+TqkYAE5/gMaaPA7lIWOrdM0zG1aaP6e+onl3y73Pu5HgIzdWsMgcQJroYclnhbTZhsH89W2d3RxDidyVYCGBUhPEEii/PH86nxqoM7jU4Fr6tOZvoUSJ8ncB7iG2FRloWrVhjgwWDK0kmaQlW+l/qEN5s5ZxONFy7AZrnYN+rGspk0qW0NWnJnyeKYYPEcbEX2tT8C1o4rIZzhrd7Dai9SPHX+BELMmO98739882ycq49p33rvPQw3H2xI2vvTxe6ud/JZ+SvnMs3N2/bNn3/3wHRRd4/hvQYTXbfy59l19nQTOzixInsl6rkpwWw78bvmOkIU4B9mjdHmeM1ajfYXAM8Yf1S9PWmpY9q9beYHPCeD93//kzxpcY2CtciINNXD9dhl4Alx0oovhVE364PzD0NAJhnFXsMcFYVP6Cr6K4VBsCoMRZq4ZtLNzSWfiBmyVukT3MIrecHaG8Ds0qif7jYmIoNGrrNMNv907y4e1nadY9F6fQGo7oEK7CPdBMiuDDoqVMBXjODDemAnKnDF3diCmUigLX9BElVTWelbgjv5PdZgFYJbCrs0CsOnyCCIGFDzth+/JpxnnHR8tkC0EyRMm4Y65RAoyMdOo5l2mT1+WzpJZxTxR+YxPKIGqaYGcYoi86dsMgShQwGtXgS0B10fJCME1gpougSBAM0aunsi9psiUcMNQlv6wHCIVlH35dW20Qht7jZ+9uTwWuKmBEt3TRJtseTYbEsDSB5a+dg8XsQvxLM0mU0MYCBwzeVgLBMnDerI8ORvtXiF13wKV2SexQBYN7tC5w7062BXz5+YTJ4beCDyXXLhvEs/eG5l0QjfqfCEQ2oaV0NASzHD/J08P6h4TWmzvYbJfF0cFsiwgTsWvdY07g2t3xVyroQic8Fp/apIZriHg1WBqPZcB9QI4AToUcNCllcNCAvtTTjyDPZXNYiAHdRuyi5CLug6Za1XGXGBa/Y+lfpxOWuAa+gc+PJBxiZ+r75NYrWCsGXRT2ZTBEYJ4JyAVHoGNcA2u1bt7WAD7IGpAhdkll7fL588lFzjRVkiaREpgDvpbJf513/rvYiBz0ipZo3yeKVHgkk/T7tLr9Rzo4Shd4cEj0LdiebVsYYLogM52Kq85Kgzs+AZHsDpLgBNoE6sqek+2s4YXppIetp96WXZDezE+Wo+vZpXXGlYigHUBpjivRiGgz93/j3p0zv8wWiliA9bNNay5M+s3wQUt7NhUPJd0zDCxpswDZZUCoiUQWAOCa8OASaYtdb7vo+cUC4TvloNYDK5t7J+YWL0yWMJpTs9LXQQMGEJ/GBzT87CvGuXCwNow1VwGSpCtGWuDxzcIuvaF62NCKEIss/fBtV021v/mf7lsmuWOvG6Vf3sipZoUGHWQ3u7EpnwiM1rtB/hOtXTUKbvu0MCaJVPL3lA4Uz0B3v7B+uxNKmib6wDJTLBxvH2+0iHu5MuW9bZNZqwazjgGpMB7aDzdZ2FhlDXDcW2TwLPgPqTJUpr38r3fLusgrbPyJ/tYZjv7zJ/m4DPOt46J5Ww/pBOpEniXYbX9m6unnrFO4XVUxozej2fMNacx5Tsh2cVp3LZ39g8gnf3soUPd56rfgR/ag7kzcI0+9BpKrTpROqV8VSVM9wBarpeS+Cu49j0B9B7A0tYlKDFCmcGcnxO+pKpbUrb793sT9FbnA9j/UTLX5G/vTN167+kfpTeTvwzbnVNwbYfC96Yd4fmsIABtFeVjOsDdtI98Nvkoy9ChsYH9HQY1yyVat8tGUqZGjvfA3nLlljx+ZvhA7gUlP5Ja6nJ5fHbVy7S+wXKIJekECtePINbLqxLQS29s9YgsH0FxuGWNiSEy5fY/bTLk01jPmBRyBHLsC+5nWTFW9HSzneHwBJ7B8nWYkN2fJc/Xvg+KcbQm6YulvfA59Lrzb2EMZ2ZVP9tch3c+ef6r9/TJ8T15jaqcyWdvWxwEDf7st2OuWZ9aVM+e7Uy35Zvl76H3Ivb33s111706rtDY+O9b2LDnjmkFjp6tZdshxXJ/SHBtdIdivX70qXyy3bgmB8sxiLL0m3/9v/53bwyU3HNqynYYsLFEiOBaMTUIwN1+rhItssHq92j6/fyMwOH29hZsEzPLKgC9vf14ufvsciMGG2ZGeYyw72OQ78cff4Tw7j3f7FzUcxB4esJkvzrxLkv1NEQHMsPo8EQ9CnyXkKK8S+PaRYUtJewm9/VsWGQbEe1KB+YyPHR+o7RGxsTvZgUFPWgmAvqLcFedr61g4dMt19A9nJKJ594ZmeE2i8f2KpuMEsDSugto+KgBDS45IDDqsessna1y3nYwnYkGAEDwBwZDZWnNdlQAU82in1/eAMpASaMkwcBNMWqqVxMBkno+s9dqP7shPUAmsRdMt8+SEpTuapqNymK9p87gw8h0Tx067fUzG0zvBdY/WCAdqF5uLk8FMmg6bk92IxTGIMUTa5X5AR3cgIea+VMGlV2OyY5Cp+mMRhpqL0xrKekMHfeT604Gkx0gkH2cqRYDlSW6n1iqi71oc9BOjwP82ifsFgCdJ+5fXR9BGZmf4wwLXBPbyX0OObiBd6nyRwI21C80HNo7MSXrZwYOi7kGcO1z6ZI79F4zWGmf/fMPnPiKsxW9+eq/67PFjCxdRMB17Y+wgHwuxxEDEOWHenafrzYAANLYIxDlr5j4+SJmw+vl4Z7A2j0m6xYrl/JLmXwFWEXQzT2fmCkk61GDSxpgi1JXByvLZNQcgMDzhR43Cr5qD0vnYg5AJCZc0g7Wrc+GAJd631oz24N6VpwDgCmeLuv+kXSUvS8onRW45uEoOGfo4zfsCTvUdjbBLhYgxHWOkl5JqXv/5DOkM9Pgh0eN0yuTbzOlHwScgmWFUmpOWi0nrvtxqrEqr4FmgGJirt6ce7Bhf1WmZdm280KAhHsLeQoQNIOBAXloCQzu+Axl2Xr/To7bBOE6XTpTLnt23xsCKsNG5PN8bDnVW0YAPYMD2naJDVz6O8E16qt8P08ipibCORUYP3und3W56ry62NUaNCEw1+wyBBoCpkul2NYAXDNTTSWgCEzELKDvI2dRCrDaVXSrC8lMOnwGkyk2TgKcwiuhUTdsocHWAdfIQr65gMBROrpB/GEKmwmNqdvIh00puO0JASwNOQKbWJ9FiZBBzjUwM55lVpTBEO7xuNAJfjHwOQfXzpx9OvUyaS5972DD/s+AY9yZ+sbr5aZ6u1qP9aCW6d2YQZgcpyV5SOD8CK458Kytf3nzJGknJdReQ7rDQEDbVAdNGmbSdkzGNp/Jg6UsbZ3YaZDS5p42v75r4Iu3H+u/B0q9d6rUsJ/Tvqj7Oeo9nDir9Ux/q5MZfsjwVW1uIE0CLfh+exmv/NYOtqkDXA6+pASiR54Hb0AfWE42MG6kcAJ5r4WBg/zM/u993XpdswzQJgJ9e9UrWOz/Wjcn731O2mdfesS5pUKCRX5mxwLf28x8AvHWUxkYT0rgnVfPYPhbgfPxMp0I3UCCltEEzGhQWs9Abl3WtbUImvUnuEY2veS8fdr1eXqQWABzZgHf5ASB/tq8+9jEI/Nx/Azv3cixk26032t/3vRNDK49CfjCc8k/wzXg06h9h3UZSkeZJEVMGYNERn/Ez/UMz8/Dul5etVngc0bwbh560utqpS5/xhdZkhv8nckt9g2WwR8JNvvaulbHsAcbP/tsnZ46znrL72+/yTpw8hTXZfmvElyTGj0clGqrBNXZPgWdlwTH+KW11PsaSJM3SH2TpADeIXzb+JLXzWvbW9y9W6fthPGMHYw+Vyq/H7iWepfXP+6W7XItHmNE6tL+eTwYdUyw/LcBFv3R72Cucf9WfWn7OuGDS0iDHqqbHPDlBNf+1f/037zRSWPfIJeFuczO/XdqsxEsqpdSlQ7d3n7u/jz1uyqFqu8VsParX/2qwbX6+edTcI19iSxsDtqpeC59DQanZlAwK2mwqoLcun4FtPUOFRgWAwv9vDSp0kJnYMOgYL33/f09plRWU8q6KSZJ/vAjAvNyTM3Wc8BeN0HGPBgmAJeqOf8te4iZScYA3iCiQCILhUvtVOJhgSDji1PMbm/vAJxUgIuyUAEpuJcYX3in6p/2VJMHa9jAB7LDoqTGQZHXsVhwlar84cdfASxkwCOgrNZWABObzGtCmEChkniArGLloLQFTEX2w4IsqdyNfQLIeEJ5rZBplgyWcY2BECoxMuvMASCZC8oMWXF5qixoy1x7Hkoy3wBGvpTjTCCVPf8IYNTvDHxx4uMw8ChTboA9cpmGgM3GiVzN0IgBLr3WvG+9tyZffhSLTaAaAQ4xFhVUgSquckoyaobZ0s+gEtq1RHqmaw6IPEGLSx3xd4GZ6F1FYHAiqezpQfcY50xnjwMv6rsEJXlGy/WeEpZa3+o3ZufKwV9dxz3zyI7SvojhWmeqznH9IeNNQ0RuSpfcdmlo99STjrv78Q5rbL1RjEfqiTrHBcpRR1FfiNHhDIoBBjzPsLIIIH4E24VGseRr1recIayJytlLnio4t4PweH8PnfL1/mvLoieIFmPNE3ehP95U8hwl5QDjzHgTa9MyRec2JuTJyS0GsVmNZnUaqv/8uXRSnXGOfreDXOtjUAynXwBQ7UHpPoKqfD4Aa+rvZmM357NYyZRtgOLK5hdj0KAv2XssObAurhJb7HfpToGaKS/pKNQ+gEVX+s0l5i7N2Jimmdn19eyL+J2ynMc9NctuGQAiOMP3t4O+M2xaXwswOgP0XXpncM1TsdMu5Xs24KtAgg4GdVz9aWbsxuBmoBlQebMhB0SzXrDdREsAsUVrDdw/dXWufE3aiGZDi93KVgq6h/pCYU/V+9HMSHtKXAfCU/6ZgdsG7uw3lj0Qc8btGMjMospiqbV6q72QncZ9U/kM7EEld1giymuEI+XpwaAACZCKYHKABA5Z9vpQf43OSzdxWbuwD20z5DFS3xD8mZIhOZ0uP0LP1Q8NykOufd4DEPa+1/o1yzRsOcA1gT8768EybbvnPagncf8rv2un/jpfMsy1g4PZiUNBZWJCjK2ZgNZ6c9aONU4A16K/WMtUgFOLjjA4az3f/tWAFc2QlQ59en5sWQWwdaJT4FPJx3HiK9cpgwBPAedZpb4b512yt7HoAeqq4qOeIZHNBNi8PgQFxCIFZ01sE21Cspr5nExs4B43Hy7VjsPXYLKTweEA+zqjei7x2CPI8eTtKY+z3sygMX16rMHCeGMSYz3zxWBbtc/+X20HVf66kZSWj+8BLPdWLW6csBUjO8GI7kMLvzh8d/lovs5qn2jHGDTWOWUyis+w6br3X3FhuVhH0n6t/tn70P4eLH4/wAZoW7bf8gc7EVUQtiVCEdqvAEgqma/rZF9Rn73ZcyXuu9zX4NaqUSfw5X54TfHpg8DMWnuZXYK6n9muthEQ5f10f0Pbrvq527R4iqHvgtjpciEzGvvNqhyCAvKZclI9wgYli9K3iF6LDOydHGECujJ7SO4vrLUNsPFk+tD9sOtCpuzHUJYGJMgyZ0+6bXAtmIpoJWRGY/R9o4xQJ+1nwkmf1AXuGW370rJ1AqS0/L130LXRC1zjBAB+53Pz/hnYn32O6fXvPcuHtY7P97RN5PttLRzODOamF+ifnYNL1gdtE+xNNSq0sgoR/0Ahzd7jWRdQ6T3F9G8DXBuiQOrmxGbwb2AGUXkY8Y6fEHIhnw7r+zuAa/m2fIa1HcS+xral8wxX1mtlrv3tN5ZquuyTAYWBkmaGgGlGgKhURIFYkw23wpAzoT5npNnTW/70qbJmzNqOsSA7amem1e/rviwLVd8RBKMDhBDdYFmcp45SkC8CeijQOcWMDhoDUZ27NiTsN6NSDTGBTHPGL8R2qrKx2ohi4vR4bwW9zc4yiCTnBoCPgBwyO7QxnVk15bYcG5nocrxVFprMF7O9MO2yy7n07MhsD7iWBqWNmkss4eGrUaT0BwJoKytNS0xFz2aadhh5gLMvQMuM+q2VAi3m2pTRBiuluxyXrBFkA5BYzeAfH6cM1A6KsqYI8jqbSqNf5YL1nAhwMSCDoIAPsQpump1lZQf2nYc/KMVe3xkgSM5pZ1eVlQjknU6Hua9WalNuQJCBDM/5m6y9DP4BhnavMilV1WqMg+GsiHqAqLRonDAqcgMoBOgEeJrBoGmzno5aawCHPAZ3wCAJbKn1MOWfR06lEslAU8lrPQf2HOXjZAX42S1/HbQJuLJxL0YsQDX0R6x+cARsWN5Z011vL58+EjjvcnQZk8xi0NCJLaESafcka8ah3gNBh4CCWYNPAIOp5gj0YdCH9Uade5V3Wt7A2K2SGwznoB4toM+91+rvArQx9EDgbzHe3grwqvKAcmZdVijQz01vC7AqwNKZTrMBkVVUubWBIepVKivjslWOj2mEPWWUQcYSuDZIZwd3mGYVvhkEBzNSuhPnDFOvnrE36PHV5YYC+QGEOXM/pZglC5yWRcP4SWvrCak+r+ng4EyWzJmFGexVsq2YAW9ZSLjJpa85WCD7p1hoQsdY5/ZwmnCW5zxS3kt2AbK6abiSDPVcLpmECypbZpBtD9TCOi7MlXb8D06ZmTkyZ5Gl7t5qzbYZszP6c9jTZPGaRSBHbHPapCIJfnQpGcGQLtt32avaQ1gmee4JAhpcU4vptsXULcE8q3PhPqdwuswSnjJPTFAr30TsNPe+IfgWjLUJfek69PiStwtbb4V8LrIzUsgc1IyLthmXT2g3wSE2PtumPthE3HcD+vwbwJmew5lvOpEGJKXlwXKbCW7J+2pw1qzlBqIMjc01xgczyMG+PX7iJcTV9Qgc1KPy72Q08AwenXrbpnbul8BRbTGa0STfEE7QCq7ZXtp345pbTllGxf/WM+pMGxTw5jj+AKa6+blYJWf5ZRschDgxaGno6zjw28pbOWVdQbL313omElvDQjDgKKbhxl7zs1GmXLLOfycQ6iRL7YYZa2bTOOHXjEAEFJR9BuFreTl+BB8kAg/rXS1o6yb7jQbhO5hrnpHknB80Q5jBkSaZ4zdX4Wpro+/4TIBRC7419s1JWyaclOTF0Bz6cy4JnSTS7GW2U7DegFwKPElNa7VCkE1nbVSKaSjxkz2Y5/fWlfk2WJaML5/1/jv0EkQyzgr2Rologxv+TNorBsJaE+no8bftv44sp56SBLtRQJ8TLwKvY/b6Ck62RsUxHzagv8M9MBiwNkfv9/T7+h4t0zM8Z3zXIVKgxYyQM+yKiBYcDKeWIl2uPkAG+0g6YSwmnBOOIjaYBODkaa2t9TkBT0lBL4dX1DLtXLmSMFmKGOc7Rc/vOMASoXT6Mbwu4gmjha7QUbsdmAPH0rmWrQusk9mb2UnaxT/X+cRdlPAyU5+6TkhllBVyr9v6CsictgvWY/OuVgLrubkOqI0dO00caW1eL5UgDuZj2yDF8NCFSpAqljvVbtv3aMPYsqnB+e3Mtm9hpmTs91GNTjw6Fn6uPc90ZK23HPid3wEGGyhzPEwo2dKgxxqb7S0E7mA5y0/7nQ0QjzKV2o3artzaWOTFBofwD8A3embkwRfzeqy7Nkuw7+ZULGJ1/69//GfoWlLBMNgFALAYKDr4d8aZgAUVZzEfHGx7kTK4YQkdQTL2AmKNvfuN+D0dxHhgQf0cJW5V1lVli3Iy+GzupzElbclwcrawhxBUv7YqY3VT+wI6UBKn0pgXltSFnUjdw/KkLC0AcFEG2M2iO5pVOd4wjdJZMSPQJUn2z7GZyqgxsPD0J/28y7ZIlTQzjSVvBSix+X2tXSnlLomlWmzj59KgfjlkXN7QDw0HuMvIJtsyhngUDYcq1MRSlvOVk+b35L7JgNhZUs81GwY7fuj3EswhAIafPmK/MTX0kQwYXlvBhEoZsU4qwbRxLwDBgJDL7wzYUmZmWxfAR72yLDcT1Kg81KWeZVQ1+a4ngkroDWDZiR9nmbJh0BAATQNsbjzsMguu+xsC9OB1OLOwOe6pMAb8ngwNzxxLusGkbHo+KRP1jJhmWX2WAK59aLang5faH5YEFpOJ5dw7AETjqwApxrR1U9ESAAAgAElEQVRXiXaBS2kbrPA7QJex7bjW2XuxMj3NlEFoPV+xNYttRcZV3bf4YsQzKCeWvzqzBrkKxCn5qsEIHwrcb8DPGXpTu9W/rBiG1T8MP3bJ87Ayy8txXzHrrqfHJ+iKz7d1Jqdslozae7BqPbjFfxe4dnl5uLwVCHlhD7YGLlFC+IxSdwJ0DwDnqAN1tqU3PgCELCaiAMXOlM0UYU4lJKDmUiAHogYVAUACeC1wlGXZ0JvQ2wQYiyHK7GY5nE5qFLj2GYkABn1RFtIAQpa6UPfWOa978f5VFjp9E3la03AN87HTwk4kCEzmc41z7LW0jFoHGOQd530cIaVfFVipVYJAT+s3OwJjvyqBUJOV2fMTZ89DcJBcUMNxDHGgfru//0oNHRmzBunbuVjf38E8n3vWM4G3dhiUdCHWMP0qHYTbee17ov2BJkw3A2jubztls8Jg3dAY+8hRX2uggkH9ypx3IE2HEU6je6hUpj9KxVDmCXC6pny+XJ7QyL/+RxYb+sWJsYazl0BclH5m6agDRL8NJroZI5Oujb7aAt4WN+D0P3p1pJvb1TdwP64B9qDsGwBtXc0Am8uMGKxOrG3d0oCen8L2uhnUSu4okUC5yoB59EXjQE5KqJ0HA6ohTaXkbW5ll4UyNyd2dT2LPjhOKx/YsuqfHwJwOdb5emZbsTKfPkXZ+GbMtH6I0hCvawOADg7D6xaQZN2S/WvzTFmHkSkyDjY1DBe3960DiRETfr8Cbi5KXtt6J9cp16aTYQaDDWBoY+0DoxWBAMYuCxVI5HONRLjK9IcNLv0RwRigJLNiWl/wrBH4mvYOo7dmxyhODvKpN1vPbg3bR2/OdHaAxZpu3EDfyalLHZlDO84OqO+/yKOZiQAkmVit+4GdjvPpHqQCGcMHJdDB92TMwMS9/VT6tnP2rK+v7XOfqz1oflf1SJbtF77z2WM5Je/Ifr5ZsaDgHwwuptYrNoBPHNe3f2t9vYBrydSMxvwEHEc3+HJYE+Nfcb7W19nLY4dd2Z+zrQpQn+eSAXPdhiwYg/ir7Zz7zc8NSDcxxIxxDQ5Z7S8Z3Zhar3YItMc+C+BeTxzcCdo3DMhilYXILDF4D8BdVw7QT0U7Fit2sQgbeMHG7jjt6D37eo5NOu4s0Lx8QgFE1QKIwFrJuvRng4lmITPJifNgRq91r4S+fRIlO3gG2kLysWPvrFOu9tyVbZy2GNNX1Lp1+nFSbznmzz2WReof7Tp/kU8nN/LRqc2bofd2w/7HA8rwCh1H4rzVBYgjXP2jGLV9ldK7qDByW4VkwvoebXAZI+/gWt5McbQeP5Ykrq+fpr7K97J/0j7k9nl/tveDm8oEj3rM5vpmnAyiQA/ii6qArEoR03lWMeV7hQx3H8T3zfdJFmg+u2Wkfma5zXh7XdbVO1rOY73+n//Pf5O4KZhYU6pjlk3dhI6eGGYy9ghwpTxT2VFxi9WUGVowIOBqLw5mB5Qqs6xrNWPFAJIbfCu73pskp8BZKAM2nuCJu4nxVhtowLC+77JOAw9ny7Qc3M7gqTH8rhwkTNIbAx4p4EKmNIYMtEJRtszv5Ix7ZeOdofYaJbhWYEHdi4Hq0xpwSdk6+8H1iTdE1vZyebZhl1Pg7IkVBgTMPYzKiKA0lRNYHahD8KK0wQAHdRJDMLAPYnIfQTl01hZgyFKiCt6nd5l6DLxWwFq9whyYTXZVgoZf1b8HaKXjNA5WH69FEaLHVbHc1AMry8VorJxpfAPgst6D+bcu7QH4N8ETSkkCbEwmqB0xg5p9KOEMu5lpBAcrIL4Yh1FYAkY13MAleXWO80+X2AbbxLK4B+21fvUz91XsiYQIZNVwOphEZkMVsOahFFZ79L8dCMr5wOtyjXlvM9cIGFnOqkyTpccEeOqd6vO3P/768lFDVUaBRuZfToqnIDG47RPaPQiJcbMMq8CqOndPTwS66XgT0INe0Y2QNQUA+QKmZbHp7u7qTApcqzJ6lawXOOZpjHCoAJTVUIRfLq/PBUIOsAY2GPpIchppgaAu9yow9PHhUczK6V8Fyr68VbwHypFZOl5OHFkg069oAhjyd4rZZoZgvV+VJ7uUCACYyteaPdJl+ZSDmqxae4L8ZOiDOXVWSAGZ9Z57SlbYfK+xQYCehDiZf8iMnBYHjmk86/cu62xnzw6jrmsgmU9HEKrAHP+39e41Y03ZpQ4udqFtl8Hf+j0ZbZTv+nl9tgBT3KNZZSeOVwDqfM4VLNgdOl+v0SEhSAz0zXZhUDNAkOCCmyr1d89VLv6pQ9HfpWZXIa0ACPoQyO4v4BqbUYNR1uWZblDNM4+ryZ6ylLMGabzCPj27xcABXKP8k2Ws/msujTGoGGvcPnIuNVvpiU/XPj8X4Iov3CBdCDfsZMus9vUArjH4dva+E1qyGb6G4xBPgJUwLoGu9TX/dqJRAInBGDDc5Pgr4LODP+eBSbsBd+bZmz2QxkM9kijnw07pHrNduqYlHER4sUFeXgfs2f2zz4WZtnoHgh9ZumH2FhfaIW3ko2jrwyZz8ccP+gAW9DBK8iFdtlg/o9+mcuBa8ywv3t9MAB6Yaz3tbz27+1dSv8DuqQWH/TbqjxFK9zk0uOaqC+h+JZ76DMuf8DWzr9uiQzwNtf1aTT/0tPvDDuYer4eqGZReqwPA6Mm/sv1CpfpsvcOO8GNMadsxuE39ZaZfJ2W6REqDWFRWhDY4Ba6hhchaagvdFOCagathN1dswzJvDpW6sljx4z1w+/Y36E9PculbNxndnkBjl/Ynq9bMrU6KM5H6LXCtnyBsbQIkCa4tEmL2ZdiZ1mnBSOfxHdsH38m9c3WuB3ARkL0A+p5ov4JrI0MJflO3OIFsf8myRGb2kA/wXIqjHsuf6/U0E2aYyXXdjqlsWrrCg7EKq3fUg1rr4hgVsZvPyJZoX+SmAbajbOw+jP3tiXHrdajnCK7VQxiIF7NULGomtugnofQ0bJ+TD/zRJD+OOk+fiJJjtz04qNRIBr0PnBhUNdHg7FRZX6w6+QCCSw8GCny82E1W58yv7RdiBUQCPPPXFjkMPAFxB4Y/Mn4e+zwnMpMhK7h2ohdiGnXfkwcO5JrDu/d+BpQltPq7wTWpqi7lDqWY7yMttYBruS5OBOB9wy40O1UJJrq7sT752VTIeiVWNNKm+tezRwPwZbJn38Nrsti++r/6h//tW7HWSnE5CKtAC73LFMQSwKHz7UOFPjtucq6ng1F1L7o4ELgu2BNmfay9KBiguHG9QQIGI039dZAgwzc9G5RxN/W1GQHK2kdPLQMcDrzqnka8rx1oO3R01KTokX0f5dCGIZx5Aj1s+n97S7DgTNlAuS39tcjSqPHOVOCUBq7tK9a8mETdS0r9rw4nH9LmZulrvykcKs0PZNhFcTDL0KAQ6+xZLmS2iQE+suAFkrVDT6ZPBwp11Zp2WgFTlRT3FK8qXcVbiR3D12QPH/7h+jFg4DpM6cAEjM48WpHHtJsF9V4Vn/+rS0gxiVXyZ8XCS+IPQDT1PbJhsXPE/QvkXYe3QKBqwg/DquaiExyInSbwWfnwLUhwuDDPIH04kV8Ga2JZsVfigFPYi1DcKC9UOV4GWZQvvXBMUTRbgA799HDCZ6NPwpwT9m4ctuaUco9B1+4LpKu1nO9Pry42xXfPOoJr7rtWr3736z+9fFL56DgJa7mtWRAz0IBhdvaYqXXlHqns8ebm8vjwBECAoBuBqgrwAAAubFOCaPXdu7s7nglNrG1wrHpZIoh1fyomMr7+/JvL09M9nRoNNXBJaTGhClhz4qDet0CZn3/+iUBdgyFDjUa2scriVYYMcI2cnx524OezAsO5A+OBbEeAa8UqgyIfJwXBQzqJyjTBIep1o6xOeVsaRD6ngSbstwEjHbTsBUJGwThCworEoGSih+8wzEmfQ+OnDjpzeIcd5JEXHtgG15oRwqC9ATCrgy6d4u9q36Eb3Z9S/TfpiyRzTSC1WH++7nKm5vg1o7lLBqVXeGa/FVDqw1DywcLY2IAJ7tu+azHa7qRd4ePRYrDUhdLkJIcDHYNrFeijh6gGC7AXJh132HzIazU0Yx9T2OUq86wyW4Br9b/LpcK8ZqPJJiy913w9+R6+vkvmDKydhaOwezuW9k7cegDXIPBmIfLf+EwHOlyvT9EXhL7EymiSKidjoNmDAnoXp3F2pGXB+9J99KKZvxidOANLmwGtt5oHp8PbYWo6xN5nZaFr27r/oW3lCSji90o5ggSb8UyNoSO7Zuhp8nMAEP/dFjEmo/qaJgg4YUKb6Q09gmu4fpdHxlMurBj3J0z99h64QfaWdVjKx1mQlU662w/U58zAGJbWvAd0pUpbl/6rGmqELQGwxiTEGbi2rE0w1/xdSJ9kNYEWyzfV974OshmedqjdXd57K/Hy+bQYZSw0IiXtox+4dC2ve762uqqA1tZgqhSxk8eEvAfbJLgm+yDgnktC/x99QNECgz1XP376cKnJ2fuKJDC66NMGo3N18xPrv10i5/tf/6T3xc+u90FIEP8OYMNxCNbH7FvtU57XSZDGzke7BctUXi/wbNpUW5ETML7tsnst2c+Q3VymvqvHW8n5tBsJtqziCAMkO2vfq25/DmdOPZ5zOBTOpytgmrXalg9tCSrGQasgyaf7NMKv6jZEweov0kFVj2jSNvtAqzxZ2nCGXs1hgsl8B701KLbLxhFci2neXblEnw88cQEP4kThFDuR2P3Gow83hV6WI/TtGTBE/XJM4I2/975kf89v3wM+bDevXYf77edb4zB/hzac4Jplfgd3CMrLZkiPnt0z79e+SjF5Fbv5O8v1U18vzLUTu/RHCK7ZPyaMMXFEv53ls13d0SuHTGRvGs+O5fivDlyj/r35P/7R33p7fKzJdsWgYBkbm4FXqQ8zezQi5fCyqWK9OILN6oMUTc4ZQA6DBkqvSpyeny63nwqVr8lx62ACH6hhHQ3wVs/RpRTKHjmjO0FJUkTlDCSwYuCnyyYJGLlsMMG1NnHRjydZXChp0UYd/UjuMphBaKKsyX+vr1hLNN3HHweshrTUJ00sp7pHvdtDMSGchrWRUJnhAq5pjS2MqXjBWBBrDb+3x2/E2l0PZDwaXEOPKZbANkgo5iIDSmc0SvCnt5lZa1azdAaq0bka3UvToDxSJTJ0kriqmPoZYKLBta67l9viA0cHkwyqXltp7gQ/gVIHA89rBZDiiQ5SDqhohenNpnfB3Ysyq1G0wxKwjak9//Wvfs33OkwtG2cK8u9gY/t7FPGAHHbUdqeS5TMzPKEcRSUbWpmAmaMJN9Wzz4CWM7AeVgJASUNBHMw4G+2/DZIkSMF/EygnG5DrikawCYKoFOy1HBIxVl1qwWBK009LDsXAMrAGwE2B2ecf/1qUvbpvCtegJcLNMVsnGCB0ls4DOwaUq915EEOslKRLe/13lifVGSsQrX72Gcw19TEUo9QDUVpWFJnUufn5p39zeXy4hwVmA/3qYaa+bDWNdOvb83D/9fKXf/n/4TME2Ai+uZTfTiZKLMtRK0cfU9CGZQK5oQfWpU0E17huJYsF3BkwMZDtPlvYH++RytZxzZ5KOOxNOqQqG9ySH9aHBqmzP5DP8lliw4MGekhCMOAI6pi56EEtoauaUW0HfPQNgBjoypdDn+R2frrslYypWkbIWrGAKzml85vvZue55Ajs1w5cBqx2ttzgNs/2tcmIU/ZyRq/qayit3sC69X96d9JrpTuoA90fIxy0wCVg3wRM1yPWIAr0axVjscE1MVCrVBjfqSEDL5UwqoFIan1QgBpXjFNaBcIBiCt7oQEWtarFfK7/dRNbipTwYQFzctj5emqY3kEcLcwek/jVGpAZk5yrtPy7NXc0Cfa+N33K1qhRCILbvr/15FmmvoMjl9q2Iov+ImcvAxY/gyIDS9CTPRRnWGy2HQAze8+TcaeE1uSXBlRFcOcmwsMSFnK+rJVt257ttv7G39tKN1PeIJ4COE+/60A1EiSwsW1HJ/hsgG25ycCjH7ahUPko3DonBM7AtXMRsT7LRAFBTdrGa4GxAyf6RmQtONCvv/c/+DxwWNp02GPpmNlfyUPpKQ9SQpJ31RzYBfvJ8nFgIer9T8C1fT+XdYvr2FbYvxlRHn8Gobxtc5/RVSpmTeN7vk8c6gnOTwJMgWuC6NSCgWVw9Dncx1AtRgL4YUBW9651EqsBSYBKFmgKNJJaLF8Od1GvfJ4MoYhN/HJV6VifdMkjwb33ITmvgSZ7b6CaZRufMluMBwl38/5btxmQ6PI2VXbyw1O9Mrpwe+ctcILViCE4fneCFlOmmeCFBwtMny/JaFTmLECgSQmSeIhKVKTkPV2WxjhpJn3aXxowyGXiPESwW28kRKC6y8N+PhTQyoRs/Q++WZVTIgnHOzsWJmFB4Jp7c3qwnFotmBDxLrj2ncw16mWucybv2LJJxtVagn2DFlAiSTZTvVafcwnuSLLPLsVkDGyCbnNuj/rRcUaejV2H7kDa/t/z3QHCznyn1E/vgWt9/3fBNcmm0TIneU5UU4JrWCe4f2L0x4v3eyUw2UmUlZG36JI/MnBtAdas6KJdEt9t9tLYBtYt1mZZg7C9fzBw7S/+6Z+9ff3yy+Xh4StLV8Rauy1AyL2N0LD5BX1//OIA4TAxtHqvcaJKfYbOHVlndN4KWHm43H2+vdx9/oySo5k0Oei5mWszoe2GAJ8ycZjSBwebSowBfPR2ABuHwRUBJTPaxMhC82/er+ncLy9kXdhANwAl7bcoeWZMHcCOq2taocEXPt8ANjVN77YdprmVzHw7w5ooAlo6J9AkuJYTGN1zzUZ/oeFnDXgYkoDymlmGXjY9TYpTsVyeyZJUTahThs7CSuCN/+WG8HZQDMZAgMFEuDBQivKoBtdwGLgOiM/Rd0NBlFhSnC7HwzSNsCcDh55QouLvsRFllX18steEmXhsSO/s48hLKjGCoRF4dHZGR7wzF+R0mLZQrLU/+fWfLMDavvf0IyiTKytoemNR5uyAUSYWwDdAK/YM8WQabhArTTWEAD20NKHRzNPqT2ZHEb22NDX24wcOLQHAalbpyuQ5Ams2wvW8PJ8+BzaSfl86G2L2aAquHbgECUsP1XPU/1gWSnYZAolPNU13QMIEGC2rdTag0z7dStatN2ZN8z3gxFQJNDLSZidNL0F/dliInGRZ9waYZQBYrCX3ijTwXECW5eDr1y+Xp8eHLu0G060AiBqAgCEIT5dXMCrJ0np8eLj8/PNvMKnUetRTOAnmk9HWgHWVqdx+vNxUT8KQtQYVJDssCRWgrh5ZBkzghAuk91mt1ff0Pju6GFoS06Xag2wG3JqpdH83961ZwTWXfAZYpsSGmaMJrlF/iAFs5xz9ROZs2W6d9VpoR4/8tSVoOXPUctJdyR/PF8toskTV9q+zl2gBQGWXNmoA0kTz9U4Aa4cNgn3k/8lujbdGJ436Cp+JCWJ+/3Y4OgLkvk15YDqgaxRu2+cJbJ0g6fIPTvP0OSzwAnq79AtsYrExSz5L5ygmU3CCIBuTmmU/Ba49CVhzu4QBC22ACBPbRtjxst3otVsYTIvb5XhygZJOfGDaO9kiYNTj482ybgiebRIxLl3V/05wqS+4TqG2z9GBtAC7MxwQ03hlTA3kWKcGstfPmsCrf9jyjme1TyMbXKAa/Kxhh4zvFLZ8W2v3381AOcuk/I75t32C1s1mf7d/M+zj2omcfMnvaL2bHW57PbtIoq8LTDZAR7tN92STrkA1rgd2go6bLWhf90RodH5oq9h+oOxF+6k53a/ZDAV8cQ2cMFvANYND0fOMfS33IlztcryTVwJxoXsUxg8Jrq2lV2uymb00m+UteTjTpTz39Ncto2fBs+3Efl8H/m0DlvM3vjnPao9TW8C1+pV9p/TRBiA1W9Lgmqc3c4BWPT/BX7ZYmL7S17TI6J/rQMCqo1bdE77wMcuvLw64tvdZG3tnbZm66Vgq5rXFWlueTwDZfOLcQ4MH+2pQN/PNGCBLh2gT7DPO/cVBa/aqAYwA9xow4tPQtnr1GH2vvRRdtcDhVQb2PPkXkJESHeWvsvVBPG+tA9rZaKBaBTyqxKjJvFW15FiYbWhqurzY5DHEyq03wHy0jov4DfbPquMkKeGlOzVKR1FqwKztA9p/4DQKqMepGO1oxg/89kqY8x0IrvnBJpY72JPea8pa+iOL/x3P2nJqsksAVJYvy1Z+1nYkZXD+7bN8uijU+n2myHIypuFveM3eLo8Lc23e2WHtxI59je8C19xfb9pN7KCRnxGXa6B7bPbydmdIvPw/vF7okPz3Yf2CIbrvb9p221+6oIqzQi8v+0pJFLt6yo/35/J7WtJGczk217Tpf0/ANUwO/ot/9nfe7r9+AbiGngFoln97qaDWwBZKRp6YpfGhqL8R8FYArh5m1XfGIEtdo9QlwbVHgGs//PAZrIsG15wtMmgVbK+6TpU+mqliGg7BtapTX8G1uheZV9WMnGDAGD2WlHkS0LDkqn8Y2Rq9mcHwogPLRswWHoJ2ZmuNE5eHva5fwTmfs7ISlY3cG3aHYYCkKFtT4BqcAN8zmxpGg/xg53T5Uzi1u3HrsE2Kuza/aMzJAKzvYDBCT7sb6jsBhCkv6LMixw/fNRAqRVxsg5rihuxej4NXYF7PIaNFmWHmBg6lSjRZTsRg102wWw7sPN6QRYkhCT0DjhqHZRXKGEVJI5iFJcsG8NygU0qmZdy/N8Cgk+3nXbPRi8cNYPhXv/pVl+O5ETyVgkoq4azQqLOHHdkqnU3SZ+1YZsDUgzYkJ74O9l2BmtkdDP65HmA0odySTLf6vGXAEyl9hvl7ykCe+zQyaRhHwRIQBHgp9toOahDgnL5Y2VeKQBTLW0sPwUkR2M8BDXyuj7c/ArhenXGVd2pN61nBxL39DJYlWEIa3NJBUwDSdvI8MXY1qHNmsUY6J9ATDcTTIWHQ4OnKxRxgBpP6jEaE60OHq4YisFddsXv4PwBsAttQwvxUAxK+Uoc+PZK51gzBGlBBcA4ZUTGwAKx9LGOt+Yh2zATAcBJolS6ox10GJ3IsmiYkES992cExkgEqFbQMuzdSJCvSeaau8MRml/xNSTeDE62vytkI1rtUfO2JA4cYZ1PZO/VWGzbC7JvlMB13ynZ9n+/B1wzHqAH1YLrJYXeDZ5aBTYmqnd1OfLhPk7wEgz4OLn2/1WkJcGN3kBpkC2/N72FVpP3re9mJ6rgrArBWX3O9tmlaE+oRlxUlm8bBgoNkTymuslCuPRNOLPfkXgr4N7iG/55JxFMWStaay0J7r2Lk+XTcGpfSZaYTsA0oubvVUJnWy/rle+Cawc1cZscXZOge7tAMfOoKyapk1g6jY0A6n5Zls6fagssZViDT3K8chOOXyAdZ35D7Ms+5ONhyeCHDcI5UJlM6BP8bZkncfmE/+TN1DYNrfk/7EQ5SbBPXYErus+8V4FrsspixZI67Mbed+36GSIDlzrwV673TIRu45qhq20oNSqW0bMDGGpisbRNqP23Xl0vqGgSPXxpcq2fnuXG7iulL2mDEjYc7eSgPbbtDrAak0LJpGMe7eMaJx6Pl73dwLYPiPaDN96KNGECxC39D5nwznPvWsbx7+tPpe+T9d9ucAd76OwWpAtecrHTSakk8QVYmichrnoNr9psApijBy7XfX7K1epw5WRkf+l1lnPx3n3j1YjqTwfla6nYnZ+a58gkXeXDLmAB0Zz82cA0mc33XtKuH5wu22+jOAcZsK87eK2OPRcF2RcLQHeybmI1ue26AgnI7DLS1bctaLslnmTiJe2754MTQ6jlblySLkZU4FUchKayEsG0nfGmfaQ3EgF/upHfJUbPvpRnN3AaT9Lod4/vtJ3gVpN7rYK/xxKOBA9uIqFEYbZnXg6QP6CnES/KUHG/oNlS1IWcbcLOfa8vW6GpdKECSlCnGNwEGdwsFn6cV9F91gjXj+4ctwbUdrOz4CnJxBNf8uvN3lJhe2TuK48gjCbLSJNowPNOuVnSTKbu+8n79MN6k2aw8c/u5y7gK//63BK4NI7w7RQ+4Fkzm3Z7Q6DZnrZfD8YeBnN0u286M7BF09952zrMdt9+35xrxipt//U/++7cqTarArqbpAVgTSwR9wioIrMBOfX68AZhQKUZI/Qwg2vMTDGpO+jS49vnuFg2/E1xDQNdgjxvSs09ZvScYXwHYUADf0BA8ATT8zGPVP7KM1YBA9mzaDzbpuOoRlko6sn4sPTTlUmWu6FulLMpGYU4l6iEQDvJcammncox8BCq43kcobDPXeLB4sgwgDkNsAp6DojJoyU2LzCAD4gYZ1Vet1ryua8ai99WTAbv5r6YO8ryNs212DrKumupWTamHLk2liDLJZiLWtMrpN0B54eQ9AhwEYWgOHQU588F1Y0+7YNPZYdX3XQJMQI3GAYBkP8OqkBN85Xe5Vhk8O1OZAFsQE7CG1YNrhhqsQRdshIYBzJhuAW1LdJaOnhk6Dm72vgmhXGsiXyps6Wb3Ssws8Tgb7YZMzCQH34puDSCmx97RsfVZGaB7dZLJ0DgGKGa+sAcYdEkBbALXyHqks3v3459CV4Gt2oEI18jfLR1G5tsnZdxEzW+JWveFWXSV3ERpyHqua1LblM7aGeL5G1DcQEQ9j9mmBILJvvvwsRIQFw4ueCi2GgEyyFwxhT1t9Os9/l2AGgchPF6ea0gCBiU8ksWGAQgPYMJ5CtVrlQxVAHbDiT3eXb4eKQk+0540nMyrm54Yxc93Gddm5D0RiOXP0fNOTmw7Yvpv7E80J0/509J3n8JiFtd9wYJ0mazu307oAo5KVba6G0OZ8jcBg7AD3HjAtfns9Ay0Hk8g2PaQ70BPaPpCjRHvQFTlbDb4Z2HYGsC63+a507i+xzhozgbS4XaCwgyk3bkcvWGwkM83E5OycbRZ4e4FBd2sJscEGRUg1BRbO+QA0vk/2sWPgZ0AACAASURBVOsq9/TaG4wmmxX2uz5fZ/qm/jZ7gM5VrvW8/7zD7J0+22bjvDxrBpZymMy3/tjBt34dGzgg+36N9DP8/dw7O45+dgQb0mv7O+86mPdSu4ZOFeqnsoUG0+xM21dPB/rsuvMzMxWOCcXdNqzgGeW37cPiNyVY7YB3wu6xKdE6Y7J6zejGzn8DXDPglvvyenlBv7Vmg0bAzX1YyzEbrrgiI7l+SKYpz4V7d0nfGYjHNarEj5lr9Z3xQ8g4t33xfmPipYeIiFXkktKS40PiVOX/9Cd9PQWqAVbzeXWXYK6lXlr13irtPg8g6Yop19fbmAWYiGfWUvg918A13/faGT0H2NTOxX3sNNkY/ccOQyfoS0zijeWirXNcFpqlWar4IQ49bU72Z20bEHK1+z/v6R5umexZfPD8Giu49i2d1mfYMcN3gGstycEsymc5fa4N1aMsDhNsl7F8bif9d52F70TptIGaSijSbx/gpQE2/MNnYPo6JsiTVQh1j2zfYN2P2FDgmktDHUcRWPvUE9rtD6K8VQlr22ff92NMtC+/x2ejfairDGzuxm4bz/Z91i9LCWsPqjItiSMDrCEh3K0bnNxU8qWTF33KTwE264Vdd/jde+31HnNeGGNS//124Jq/45h7TR1MguTcDpKp6j+89/gQr68Ph8S+JKrjGuvaPgt7awDEaViR+Q6SWrzXMnAgS7GtnzWwxvfd3+89fVnv8+8KXPNz0d+aqpf6L/f132V39A2/03LUBzn9w+3bf+CyUIBrf/6P/ubbI4K0J04ruWWzfASB8jqByKsnCw0I+w2Y9UBHgME0e7ZVUExGSSmUCgDBjvhUrLIZP8zJSGTrtIINpPvs0NWSdSlUMNRwcBGwElzztEgzdZY+TNs9rNDP/jaKZruPclT1reLBFWCk6TFW3ma+mCnBd5km3shvNaBnFJX6viYWFiOQn8Gx61wyGUo2sDJKbm7YWoD/8MFxYAR4Soj4IpxyJrp0LZhrXZrgaa6iPDOQXsG1NH4Gw940stzMNTjCkAtmcGqvZtKSm4OzJI/MNWZnGbtKueXaVbPoZiXqvQ3Cdmnp9Ng7gmutpfo0Mjuz9mITlDrgoPqoZT81Ap80SCy1IxDkKYvt4A9GGKzGauxNEIN7NEFGKmb30XEPH2KmA7IJNon8M4NOB80FNpdDOzIxys3PR38nhhdsIJMNkQPGpTdWZPpMoYdTkb3/Giwe3kAy26xs65nJ9lLvtVpPgFME1/7an/6N1jPjlJG5RmCeJTZZZuMBHX7XmSAaGcpo5u/+MnX9klkwydSTrNYSveuQAOAzuXecz3f9zIC1WcHsvVUM1QKhNbn4WcM9vHMa8vLyWKy2AtMeLw/395f7rz9fqvfa4/3Xy8PXL5fHx/vL81MlRx7AbCuQjU5cjUp/uzy+Pl2e34rJ5nIGDk+YJqFyWnQuIbsquzVAAxkOZltpMTfbxroLkUh9bQ1kWer96bYBZB9uoeboOYELdU30/VTZK+V9B5d97sl+ctk3z9B6hzbq1sfRNLaytqaxs0yVuqeUD0BDsD3Xsut0ADvLGQ5YOzcN+BMkpBq2PgumRjiWduBz7Wy60hm0bQqz1nwcUY+2LN/qeMi3ayszHIDRQmSC0anuMhkFxT4bTKKQwccG+h85qEMJFu4NGWtug+letR58YGYAApU6AwrucQ4nx9QvMPZsmFhwGmXTek1cAujssTXskuwd9tfu2OV/N3Mtmwrb+Y/+mil5Dgrmwfkv977pzHUzsqc1QGAhXNsRgpBus2e2EfLZ0qD3a/yD9T2PZ6XlV84/9GX0XPX300nnmZUdC1M24b7evc/JBGXeNz9h+00q72wbqv62rtuxPawr2T7gs7kfuE28I/q1GvgyKD9MwZEhAYvar/NV2layS2fHpueZzU/z/Ay4ZnvqRA8Hb+2BcJ0rs9rEwMO0Sk7SBsugGfnqK1b2VBUPDvoothO4NgiIH5PLovgHj7yDH+2b6IX8e64rGXO+A8/lBLSuNOj4dUkqzgotOrYBhE2HbT49Hz8kTrrWusuDjnBt+fD7/jiZMr4yST35HgYMCkhRuLcBC1i1Zd1yzbwP7+mbPmMN1potrlOSin8BWAKQ+J4bRMzghMx8bc7zeG1n1jX2d3uu5RGytDI+1xZ7A2xWezcnsGOoHVxT+SrbNRiWnJiI2Bp/PgxL72DDmAtJzj4PfUKvB3uGdgLI/a3qLLoCQ/5qPmsP2OrzQDl0BUvHAKo6WdyYAL9zf2zH29j7l/Y19N8DUkigeLIvNdgQHFLth3Wv43T7tE14EJPuvJx7AOr9/I5NWePH0XGrDO3nkrZUbxGxiV83k9qpN+0rnD1P3mPO54Brvmd+bgXXRtecne+M4foa6md30G8A1ySrGQpuUR13jQPEeu+v+Ltn+SA/x+F5LSd7suP3YK4d1pcOQ1eb7aSEVX+H5nAixr6g9Hcy6HebZAM07/tXz1yDfviX/+C/WsC1AtZuP1d/IzJC6k82fEfJk1giGGO/jEev4JJNHOtvHiL2HyNTh6VSpuQiUJFzAyOlNfR9mXU4yQYneIIst9luLDk0qw3MDJfBuXxJ390P8ig+B1RSvtL2VnYssYkeWF3O6TwH18dleMyojNkF69YC0lYztN7bgAN2WL02dBbVMyPq1g/C5IMpRoEdita1WPMMEq3Y+TME17qPQcICwtycnWBRUifNSFNZggA89GGqfgToucMyTOynSuYIgtZkQtKiC5hoCrbLhNBTxGVbDLRdGor3wiRPBuq9nMpkuSwiM8AI9jpzxAOeNqj+TUe3ylOHIZmAj2XHjjsnmGuUdg0B6fK4Aio8ZGDWzPQIX8fABQGPUCSER/tHnIao6aOm76PsmNnV9SxGN5mgdiNTnE2Ee1Kn5cGGVqWzm/FKw2uggfeejI7LQV1S5OChy/oULbovSz2pS5ttAK0IOdxAcmmgTAHCn/71/0g6imeOnyOw5gEIuS4841zfbvCsTCHeOtg3lcFjcMPAxaV1Ba6hb4Z7PILGT3CtZJBlnx6jzcAKfQzxTHwuMII/fMAkRIMLA2SphBxTFPlM6Lv28gJQ7ZeffgNQ7f7+l8v9ly+XxwcCbE8YSlMAG5lrOEeX18tjMdpen/AeZnCysS7BvNWwoxg9pltR3gyusSSXOtuBm3vlzPkLxGzJyAWrCs2f3evS5aod4nXCos9ZD1bp0UsDQut2BvEAxve79Rz0tL38NwAAMrPpv1Cvm4VngM5BRj0LpyMaqA7njpZOZ5doTYNn9oD0GYCEz08C1iYAbMNPo9mJEQej3CdPkrRv6eCJMk3ZtgI5gwBmrHt+Xn6OHDTpGx0U/m7kn7ZL7DOtmwFiMs4ErqFcnQxmZ/QBqqnXGoYc6DyiUbgAW5edMKnChup0NFdwbQmcpTITeLXjRsa2QSwDHWErJAsL5pIq+Mq/ITPbhEVnta2nLWezK049r3u0gA6ho/ag4iyU7c9omi/fY+31Yn+j/Y4RpTR/p0A05UR2yMOMZIfa3obMcjkFrqH/lM8JQrNlNXddb5wnm7yPDrAfmHvHM4uJmD3FOcH3FVzzs/UVPrA3GH7uIxxnz+/ez6Pt83euiYkTrs1c+wZrDedJ06LdNqDe2+Cam+47gcN9VKmaWFjtS2jgTz2bG8BbxyPJU365jWBsR69zPisatg/7s/c7wRDrie1nPNEBcHVSxADdBNCdZflOcC3X/VuBoWXMiQz4IjtzjQoiEs/Oe3jIgfx32OPRtRnEA1yDLVll3HHFwkxJ0ClAnu9QO82cSTB79//bVoxkbwyb9+/ENeJ7tKYKsMt7m1fJQP0MvDi7Y/ofh2tFRZDPrddyD9Tx8wTXooqF9kjlZ3oHmsljGSnOnP1dGpNVhmNAgv2B+swTQOw1rqPsDxGibZD8zHxeIyNQy52Y4OK7Fy3eWar0aBekwRaQZVYUX9MAucWG4PP2E8pOE1xLH8I+tZlr8EdUyTPAu/2Q9DksOcHIatsm2dJHqC+TILCC+Ov7yngtArXaU8eQYzsyMeGzfL0SYM6TfDkpcp7v+fPy+jC+nmP8DcXCtZKtaz0jn8c2Zvk7wbXt4Pj+B++uE49Hv89neT+DeWbPdHuuO/79u4BrZo6uAbpyYkpaRaLbAK6f51SicN7Tfsgfti49QxJti5Sb/KsuC4Wn+S/+h//s7R5loU8IeKr86vPnOwBsDa49EWQAyONFVvNcKAMFv2TukC1Ch3FKPdkoUTXdDZipPxEOHZvxkg3H7/ueVq7+289gkA9TTF/YVLS+6+b59flkUw1N3oE4e3w1sOZsiuvJo08O3icmWJnh0Guikkpn16cun2tWZwyDGJptFw5hTtqToBXg4ufKsoosOWr1tWd+pIjTOUsDTAWu6YDO3Koha/3OJVs2smYeAVx7eeEUWYEpBkChv0MOEDKXwvx0q757/C6zlWJBaEIiGzGzrMV/yGzwBL+SDzrqeH8BpTaEbKopZRnKbOQv9lgMy5atjiznRPZ90Z/LDC477TIC6gFDNiCNQ02KorxN5h7sNbE5AX7hHRmsWJ4Nrllmxtjyc1ZyBM+mf0q9X/U57BHeH6a5fxvRZrap/FlKLplrwzybEulrQwxa6S3nfpqw1uWrPLxkpVuVuGlxlOMarMS9MZacfWP2ZxlQk3vPfnG836//5K/TAZRhMYDlElKAWHSPeq0zCMEkpwZ5XEYzk04rk0fWwBh+95DrQBWBv4wwwLXRf/OOHv6iPpYot/9weSzZKjBd36ln+fShBgsIxFI/veozW89dJZ+//PwTQLb7+y+X+y+/XB4fvgJc499fLw8PX1BiinLRtyrVf7w8v9bI9wGLDWqPbLMBlnUw+qHJeOFclk5GYDZl/A2uVWm9hkycGXH3TxvDrn5q2/REA1LtPJhNgEPCkgQ7v7uTkHoSOq90rJhnKT823ON0qSwNBtesrLWMZIKjCL6kKt5LzPvMLmWWnkj6ysmikN2jL8Sfhxs3zzANdvMc5npcD2wmQNwdKQdq/ffCVF3yD0oMsffLq228ADT0ZoWO93kIcK1+F8AawDWAU+Mu1noCjHthcEdwzetUh3wWq4PmBn/4nEw+FDA9pbCOS7zvEKkIId48Ia9kzg7/LmTbf9OGHR3nThi6dyaVfDMi2YR+dP9cVkx2J5IW5s1689Xp9bASSs3srdYtp2THZezPMEGVwngUyG+Ba8nu9Rrn0B0EZgHQrbJrFirvW1vRTZDNpWzWmlhDemKuP20k+63ZR9gZa9Mritshe8DhvWvw46WIw02/UcO6ot/ktTOoLe+L+7n2oDjPm8EXl3XWNZzc8TMv4JoSAQaK6NPJF1cZY9pw++kFrrX8hchw3zYfR2CD2yRcOxKpI3HJSJS3NAW45s/Y30EiV2z6bxy75de7rttBpkUHKzHtNc0E+eE86S5cEw1JC51vgIFtRtya5FZszfUNfHb8zvnb/Xm/+917MMORSTj3uRqG4zb5zvtzJHDXzxRAE7R7s4P5CV8vZeHs/ZbPnUzBXe4XDPD9fq2ypAN8X+yZ/GTGh7S1mfy99uws/137uabN8NrWdenLl+79cHl45FCLQ/JjA69L2VgXIuZp1qzLP20XmATCO6n6hvo01npX07KNC267DQJImznr1/8CuMZkKe2ydQZBQvpgDa7ZPpcu3liGvOJ74Jo+oYdlTLvaAe4nz1b9vvMBW7myn97vVo9ivTd+3nVwzTLquHqVWX8v2u/EIX1+KXCtn2A5vst1llL4fJZ1HbxqeHf7PZtSuOIuyobhJG7foE919ifP4nKe9B+rXvwtwTW6PZ2sPugbM+q7rVT0mI/nzUSW8QjKxthtJrzXQVC5/vt71Ff/IODaP/97/8nbQ4Frz89ovlh9ou5++AEgG4PTYa5RIcTBl2Jz0Gu2m5WXnZKpezfzYDLvWDBN/wTTTEFcBdEGvvIA+cBb0ZklU449vovSU9eNZ5lWNId1f7Zij2jaj69nlLk3JCnj4XwUKyQzmhBrM7ZCcKiIyeKre5H5UsGfgtYuW1sbirdijaxMK/rRsn1m8Hkfim2cNpwdnDmDDJNRAWAFRgZ/3e+d7EA13qTTxF5TLgtNcHKYTKbtVjP1jwCAHtFPqgydJ0kxvIEiRP+zYSnWtRtcAwCRyp5sExwQB4F4OR84njqK5tDxMxueAw1cJjiOuqAvlQGylMmTRMfZsgGXeiTo1eBirSlXmyXS/J9LavwdGw7K9Me2R/3cmoPXRkKsIUykcsn1U5Vzmx1HQHyUpgQixml3BjcU6DgQXsdct7WnX57FeV/Krh30R4NrEgOccQ0iAYjWwaUyw+rZiOAgyjgZTAwwNiWeBNfufvg1HgdB+esMNLm9vUOfNU4SVd8n6C46CSx/J4sM05lwXjjBkQMPanhAMcCeIJ/O3gF06sb6ZDmZlePz53smSAg2He7HHpJkrn28vBUohZLXWwFXdX0xFlBnwPNo5lj146hHrTLRx8eHC3tlkq1WYNvXLz9ffvnlp8uXLyodVQ+2p5dHvhv6ZnrQCoEQl5AaXKvr1wAJTwgtBh/ktMsnuCMG1+oaNw2urSbcExIb8Oi9HBZK5gJbrbVs0tYggyx25pwNZZ+jrIJsYYPh2bBU+ytG8ajCcVjbGDva9tFpUMA/8AQyspOZEDh3efZsbIPqAeZRT5lB2N4zy4z1oG0HwSCTU+G7Htgew4KZ3TA7zw5Ju1JqO9AXk86MnioZVPK0MTWgprtIl3lggRo683hTR6F3Wk/4ppong4291HLtMIvSrQDc5BwOhxlfCa7xLNpuW38T3Cpp5f7Tcsj+RQlgc0xU+cEGwvzzngPL3wWoFswTQDvNLh6GeX0DeiU6H64npTGihdVuxqxWUw+3simg6xV4pY2z/ev7CMfkeaLn207mpHr2x2r9yrJVsaTxjvNR4neZhfb0a9oE7keWxtE+78GPG/57ki7WOUGfbXPGZrNXnq83ulcBm0s0/e7eZ4FrZ70/cyHqvaHnxMPrktcNpBgnXo08uoGfgKsEzLu/mxm9mXTg4g4QxETs2HX6ntxD+lD046YHaq0dJwBHz0iUtnPgwc5em7VzuRvv5wTt9UNxFJneF9t5narRlarsUGIb9ncDjParZoC07s3KjEnWjb+DtWN5gcravS7jc/rkN3Ck9af9pc/pWi2em7cevFX3tH/HYHANZt8D0d773elhxBkYflyCWf48r+kDKrayA9YTIKSfIYPw3a6YtbOxufzdDNT9s7N3O+yjmaIC2jKOyfd33Ld/37K2BNNXwLXxjSNeEAhge+Vl43Wl65WKyXiiffabm8vj4/OWKJKV3DCN9rMVN7vFT+lHvrfAtWZBTXWBE0Tc/jMLJcsU92TcN/4z7r8d5H5NxFPPqHaw1bTu9rA0g2vuQe3Kod8GXKPqWZ8/7cDIrfvlcZJv2o+M1Zot3kxHtVmJUvqJb877q9cz/W7g2uMVe7lt/AFcWyeWpux2wuVdR+Tktv++MdcSXEPLrvFB+xx1OysBubJxuXopKYgjmwA18b3BtfQHv2U/pg3RBlrLVpXMcF+uJUODOXcqBTeXm3/+9/7jt8dqlv3yAgNRrLW7H+7wdzLI3NQe/k70UqgHMGONBmZtlk+gy0ZMD9ter5YupiLVFphRMj6AnTEyhMxwcp+3Ctg5YIFBM/u68Z7TA8mjkochU8/6/MTPjpGaDmc4lJ5SJeMMpydQeb/KZk8D3HG5Y4Fr7NnkxvqltFw2yPI31XNm6al6VTHOiolTYWC5TlLO7Wxb2Y6oroq2WvkKWIv4kMj/xvSSg2YQ1XJBB27WzyxBZxoQLBXj5vnl8qhyuloYyE8ftjdNzyEgasAG66xgGM6v2RByxFxuBAPiADecgzSEi2MvRdcMF/QD06S/OCQ8yBNkmlllR41rOdmZ+vcYCWbgy9ECc+0T2UydPXOPqtpSBYNtwLrc105xBA0uCVXJLsCd7n1Y1x/WkwNzvBLemQ5ZN98/OFmjZFqeFnByVTJ8V59FO/V8VjDXYNxmQQGu6ZxSsRGoxXqqTNisVayXmv77PnByXZaoKaefbn9oVqgdSpeFGlzr8nTEIiov/cQhBywdHUM3yvT18vx4z/K9NzLXWi71Tl3uVoC5APp6LbDOumehs3HTh7LeDWWkBbj9cHf5WBORe3DLB4ALmKr4xOEbALNR6lq9MJn8QMlqT2LlEIRHAWwFrP38028AsNUUaLLb+C7Vtw2TSMVA7eRHAWjNXHtDrxCiiJ6MrPHy4VhjSmnpsyr5B5uUIGYaRo+XNxMPBksCmcyWCQO2wKRxAIJr6FMXEyuPOtcTgtWoWsAcdMk3erGBtaeJzm1Ql5IdOeQCi8xAzqC3pR0HzaVxExR7dUjkEaCWZ0w6jn+tctmZuna8p2ylgyr9o8AJMEf7TxxEOWF25KknRRmyTnO5plhULANdy7jAXFOJeU2dfn4uAILgtHt6l+7v3plIopXDbICNQw3M0JvMtKaGyp4x8Ja7nwCYElnUbVPebAaTr7wAtnbAk2lBZ4Zz0twvJ1lnXlM1Dm6naxF2S72dRLOo6CEXWw3tFcJz2P0x7wPXgcHxOHj56QDXMtDFFicLn/fOpFrLn87FCq41bLg8GqS+nynALl5++WPAzINPuixKfs3iY8UgpAyuDOhYF9sH841GBOQTOiDVFjgIz2TPfDfL/2rffRh2gGYNYM3cbzaH5GeCNt4hg15WOaxhwhoUr2VJ+Yz8XDn3s5/LtZVAqHYD1G0C/gJc2/2fhYliEXPgcAJM2ni7V+f+frv85n8vwa/8vVmr7DWsNZDPmjrpvev7WRLEOQN0FrnKyegqC13kYtOWPhvwO8Q0p67hBwGuqaqhzhV847YfvcDfeo1mv37zg3nWtkbkPiu4a4tcgGvR/sFgxP7uy55xgVc90Cyy1Cmy5p0snb3ls6wgQ8YfvnjrhMUObt/Vdcavct4p7hf3wn1ky9iGyMy1tMW5R/OubvXCZEI+x5pw5hIx+fv07OmZs2T7u1tmk4ljsGv/ma/iklAkNVI+G+jEVfWb9e/Rtc6lRJCnr5Edx6/TI68E0IDxWLcY0GVwjT6Y1gOXHQAvVkD/3HWr49LRl6tciIUUa5+xFt4rBqFxr9dEDZlr7FPpdfde2abm+uRZWPeNa8Z90sC8OBcvL+fg2kH2Q29Yt+/nvfVXnJtrVQ2nuuIEXOvodDuHp2ffu7WfI0sXkgtTLp7PgBh8Y5laLBxDL1VpPW1XYLLsnc/D6ftZRk/AtWSlNg6yIXSMNeecU355p/YRN/9y/J7zJzo74/NJgWsWtApMXcL2+e5OwSfLE8tZL7ZETbQr4f7h7q7ZKjklzhf3Nc2MoL5jI3uyzWb4QU0D5DRSNgsvBh2mAHYD1LXHWToO7p/F63Egg9lo9TkH5PVcLgt1mWU9Tw4/cK02YyMCT14PsrU+ondYldECDKt+bqK0UvFYAS9LvLCoGvXHRNTJNBoorOC31qoCaQpbKA5LgoQg6Z5971B2+wHwoed9P17ubj9PJgOOYGaXg3KuIHMYWAy+a+1KJswUzCmzUMD1P/XdwRS4DurJXqrXIKAIV6anio0C0jQTlHIKbFNpFaYHViCHPZ4m9/s7c0+ZdaeTbEeoGHXV/J093/Zy5gGFxcCoKXfas1GEtTCGWhUmKhpBryqV0ZGxNtNM2cmE+9qAkRhNWfpBwM4KYEpNfZawxqC9qxwGIBCBmJJXA8u1vA5y8bMCwDH5Z81s171X4FQZ8s1RMthks5ylwThTGPrBMm1nq2v9CRplHzsbb1J6EedG6ec+kGCYkRoe8Okues3x3TGJU+vAAIv9zko2WVZcYKfWptZBbLVay2bNfri5vDw9FD0LIGn9joy2KnmjNvaUM5wBAObaU5V01n2RZcGgNw24KBDNPddq0vKPP14+3X0Ge83lw8URY08Ll8FxbzNQIFhLYJOj0wtgruditu/rl1/AYKv+bD//5V9efvnNv7nc//LT5euXL5f7r1+hZ0cXFhhSTNoX9C4qtt7j16/sgagSZvweayEWHUrvn3D2SxdeLgQLzf5xLyrsJUpv53yaxTwTcnk23H9PSPCCm9ko0qnzYAZaRk43JcPa+g16Ubrfep/9wDwp1jrV5QZc7yrrrrNjNrT7AELuotUBfo8SSA5e8VmWtp7/lpyMPjPoNyUP+G6zTT29iXR66ys7hk4w4D3tFFhB7Ay+pZ9eaEU701ojPFHpR9mNlSFjm8nnbWei7HLJXg2akD5+Vsk3kxYEzrD2DebdEIB7NqMMfDIxSZwcOjK4ION7XLCBZBkY2vmGbVGCo8+OmGXjZOnadd5rWIkASU88ZzZbDCAn69y7NaZHt43mznfShUkhMf2C8Zc2KuWWNjz0ffSJtX4xgLX6BvqOz2s7yNQ7fl+XS5fMcp8zPRRTG/VQfq98XrOpbIOIA/NazTINfkReYwKa66BTBlJ4RzEBz4CXXAPoAvtt3YN0GxplX6rLgFnqGYhEJFnnrSlTKuNy6WkzJVan3d8y9uukm4NgP/MuAz7vHWCE79f9Bts/mwD4sF7xXOn8OwCCTFtXNMC/ylzr22bPrU3/M2hd/fzZ1z3k3xMh/f72V6OHsPV4no35GYHnZJo4ee815jPFftlG2N/H2X1dGtnbXx0igOyukp8GWnB2yIU9TmNF+w+ybPy81wKwXuOTieln+gHXc9utw5S/Fajl8R+lmfpRxmnxJ/b7zTmd30yssjIonYhPG73vG57mkBhRaVaaJtmkfJ5cv8M1zC6JNga+V4Nkgo28H3mNlDPv/7Dsj7vQMZbJDLJt7Ak9gfu+fum7uR8zle8MlrKuO5SFO+kZlT2L3gtQw3tev2dsMP473jX8+NYzBudQAg5rHl2elZjXlxO47WoikR2uyaxhu1nrg2aQSCZANzr13GascnmU32ntkbZeWm7rM7xeXnxoQwAAIABJREFUy2tnPwKTz0UkwLUCc359fVpaPKRsdYzYSbjz995lvQGxFds+Xd6DbtHk0dzns7PtnzVTPAC1d8+b2n/4+2dnun8n/9QT5Q2uMRbdh2ZQVzkBvlz/yjrgkWXHJhaSH7nrVGFPOQSQ8Y/19HWALW3KSh34Dubav/j7/+nbOHXT16jKQg2WlHEvYOThoUqRHnFo76pstAI8ATXjwHJpcM0Aa/h7/rwCtQq0y/GrexSQV6ASJ/FV7zeW0TF7QA2GZaBd7T9WIK6x/vDRPdcYPAJI0YS3VjjbxqI/24akQkG7vEMsFIMStSEVTBuITDCEpW+e+qdyDTv0OqR8f2fJfZTcn45TWQdcWyzP8voO8tOQcc0l1SdCmQennv9zTXTtBRW4Jipe7h1/ROo72T4EXGvdyXqsBur8vcveOgjWRETvFcDMekcBR3PoGEzC+ESw7BKiZrG5DEmlmuUMFQgDhoMDx+0dRn4oT2YLAlwTs3Kevfrw8d3oUFO5Pj0xOJdwh0aeLNoaqkzGyLI/v9d1ACapHLiA4Y+3ZOjwJqG45x7jizKI88AMloWo52Exs2ogiWQ3HUNM8QvnrJ0jZV5r/3zIyH4hQG2Acpx0N+2PtIyYEk/FakK5oJmRdEQBiD49A6A2UGUXsM5NPddH6ROUgHpSqIaSDKhH4f589yuWYwDELKBk+hn4fGLyLuSywGqWhBq0K9H3c5V8QR+pVPTy8lQwF1hcLL0pcFCglFiKPAOvYGZyHYvA5eEG7OdIgyGGYgF7YmBV5P/5VwWu3V1utF8G3ipL1o6SGsNz3yhBBPopJxzmwtLVj+r5B5bx0+Pl6eH+8vjLL5f7n3+6fP3pp8tPP/3m8stPP13ua9ro4yPAZfRmgw7kmSywtvq3FbBWe1FBSL13Xc/l2/XjcsSwnwWYw6jX9NOZBkc5IWvXA1Ig1dK/ZrWxjG/KPofLZId8Mpn1O5d+WpdhT7u33rCY6vdg0OKeAkdlEwgMrFM/ywmwY129R5y0wSILBLcxd3LI4FuXJkRA4zN/Vs5Va+czzssrYHHgqzLpBtcEGNOuppZZbSFtJdfA8jiOlgxC4hrJSJOTnE635RuTns1mrhtgyMDN5fWDeqoZ9BSTA8MI3OA5WLPopVZJCr2DwbV+r7DzbRldXx+mcNbWRi500JZ5VTcXZrf3khgs/uXyoVpJKIFYPwKIjGnpKp3sSdkchMLn1YRGlJoLrNX1p3RhCkE9/Wtne/ndqe8H5zF4Vb+3v5AJ6AG3hnEMWyqdZrlygqd+PmXgUy6U8uTyzjRuqwPtUkX3GVW5YwJNsgFY65A1ntcjW8uBIi1e3DmAaWJhLIHMczOsgrG1BunNXOuA2HRK9z2q+31Q+5AA2A4Bi+9oBpbKL+3vcp2PzpbnLvHJzaRZ3Nd42wHTO5CLpCplJJgzXYLrS3BdMoi/BiLYd5NiXJhTDPDXkiXYsNgZB5hM+Gg3Diwf/jzDyT6pi/7R92N/V2BiPtwMm07KMjGygP6xorOPTmBTEyBW0ATotYWG1rcZ9U5ouTzW7UEmCHGivG2d2OUp59fkqR/1ZD0Wwdgk3ou6BtAG5See8A7kuiWI7ITOGSBgecvn+P+Ze9PeyrIlO+ySySGzXkv6ObIlW4InNPzNU7cFWx8MePjqqSUbsgFDhv+u3XpVlQOnpBFriFh733OZrPJTu/lQj0zy3nPP2Tt2DCtWRNTrnKz0e8bOjPw1qCDF1qu1gWvwXlOh+d/770ZBMql5cNbav9cNj79NrWLdsz/Pcq70+XjOC5/TZ9CDDRTgew4ZAbZJkPjz1nMpjbABg/7MLkF20gu9YwMsSr0QCQ3rGbaTYIuTitMZuc05nTUYX7m1yNX0RE8ZoOoelht1sSRMA4f6Gtv+6ZM3kT5GTFKnWrdzzSdeOjobuc687xzKMH5kitIlGc/nYJK47nX6bKf8vQ9cs2H7MVqWZ+e9rLXlDP0NgGuX+rdB/razqTFYWNIcgMh2BavNgm6GbzgKMcHM0Tn8e4JrxAwUe0gyxz4Fs1GJwHpzxfNjU+NURGssfub4mHlvP9TrZR//r//uP+R9CgWEcqnBBgV61eTQ21t8cgVRBNfIVALTIhrYO0DAsbOTnIda4BoOpnpYkBVW4Npdg2sV9JHFUVMmw/lxuKkH9j6SHaJm3Lj3ypA/sScQgJfpB+VgIQXBZaHLAZUDtoxxVza0XldnzqAIGCoCY3qqKpTasE2yD5MdaJdk4QDrYWysypksFoUNwzzjZonDCKTit1BestsEaK7RPN3O7e64Ls6cHDsDHgA+pcRY5srS0FxrsESgm6YRJlkNBFaSWWAFWkCB+2rh+gIhGaxN77W6LMIWZF45ERaHACwyB5gjh5lVr+sCXLu+RvligQn1+ZxwS1nB56ohup3dh2oSX73h4gvXdVkn9jACCAWcPuQGlq347ZD53IA1dVuAdfVe03W4CPjEPciRPyoGIEEsD6kwUEjWAlk9XGMxSeIZvM9mhRlcq9/XOaqvmiBs2TRLbXe00oHAhMrnJ7CZcvCFy0JxThSwW3VhIInOHXqMSQfktF9/pm//0x/+HhieeM5TncNx2GpIQIH0VXKJ6Z0q74bOKSaVJo6a0UQZuJHeuzldvTyfPhSDtDLRcoR4vuveKQdeOxuL2ikCfQQo7XwXqMCvKfUq43n76ePp5v72dC1mXe2/740As9l4BAbBDENzIZcDFbBX98PSTJSO3lVfN5baXtWZrLP57eH09ddfTz///K9Ov/z88+nL519PX79+OX39+hVA2tPjA0C2K4AyL2DtdULytQC0J7zG5aVgezaAXQAf/wNY0uui7vVgGZxnIuGyRMn9lB9QHY6TO30yoHvNQg3jTHCNX6ve8u8YvDpZAznyVGTZkxnwoT6Q7rPoz4Hxdj8zTV5F30wz7xyUjhPVZ0L3xib9mpC8UTngFDdwU+tp5lolHKin205LlnA/fGglOyKhJbC3X6P3UAr1f2kgYqgObfSAdL4XAHbWcqVurz/M4IEeXjTJI2YpBxA0o60DPgMmug+Xn456Ev0M9ytnLEodO4hq5gIBevb4wsL0gIJOvOjD7e+UsN3c3YBL7ObXbtdAMLsAQU4jr2tAdiRn1LlTCpoyaJvN6bO1VpSLSza5Het4Afbcerv7k0iTZEmoPrh8H54RlQmq7QT7nZCdl0wTrIFZiz47s/itr/wrguq2R2tZT8o6fYoBcx3c+mzO9Xa4c10f9yi1LsCzbcEbfZlgdcu3OQbXRrdgLzZw7chhTqfeDGIz5CCWR8G+dBsB3cuvyaUe5pr71J0DCePj7YDBCM2Uw67BnJ+twTXpDfvqe9mM761bYygxLmx9KQNaREZ7hE9XCxn7mHk++ufxmoT9nAOw+/W97qnr99eswRsZ7AbXLI+rjGTAN5PTHWA101u23GfHfmm9rnyRsr++Ppf4nejZ0UNe+J118H799bMG2sTvD9hdF8Gqg/u2H5yAJHXJWnGS9ibvZ/VfG5U9e8JL64VEd/QTvrTf65k0MHO+B+fBOuUu/dijz7DM0V9oN6jbriSYZSY7VcQGrlzQYyZr0Fjo/vVBGcek2hkQYGJO2N6IV47XdQXYXq8MxsV6uc9rJEvm1j3Jmyt1GQTL9b8MMq3gGvWm/ZD3Hg++Z/CAtDX2a4700Pq6YUB1ktvstWg2+ja4RgVIc/ljYC3Pcp/vH7ztbE9/I7jm9c7rvHlmL5SF5t7MOfeeu0JP/k8w1+qzSBKw3yImp22mnn+3sfaJ7MN1i6n6RfY+l2+22AJVA1QP+CFVzRP4XPlMrXpi5PjHev3qdPV//rd//uqpenaey2GsgLrYacVgqw9gCeDj6eHbNwBt9TuyTGiIegE6wx03XD8iwMpphARj3OetWBR1/So1cmBto+CMS5dHyVm082klj2AN4Bqn/B0x11aj69eudea8XU4wSmXLrIAmIyLg4fO4jKiHFaDswuwIBn5cJ09RZRYZgw0q+liy6izxAr1cE6Hqnu0Ut4MKQVodsBYEn+cdSda/icfG/wR8pg3wZwIEkWHGnleZV/SqSnAtDwGCYIANBcRFNkWZGATXKDNjaRsZRM+9TvhMg2saasCpVbwWjdgEPAw8x9hPlk7BfYBglleUqWIKWLGWpq9WOwgwtjz8LP0rsJdKE0tc7B4xz6ggpnzKQxCYwXfQO+XN44CNjDW4RlOlrLKzNmtdOwLHKHsysOb7cUkowELcLjUVgMrdsDtAlIzW67wf9fP9/cf+t8E1BDQNrvtMUKYe6iw/F7vT0xiDuRZN9T1pawIkBRbBovO5mc+azPr9T3/GIQEIeIftxb1hD7oEAcHuks4BWOXpjZVJAYh4g3L3Siy8PD6AuVZMNhiAKrlUTykGmMp0S0aBI9ddCLgrUNNMVjJGpk8F+rW8vpyubz+ANXMNUOyO/93cobT9wwcyDwHMg9EowK50QfcjLDalzxnBNfR00/m4evl++sPt7em2MjXfvqIstEC1Yq5x4uhXAm1fPp++fv58en6aAQmcda0MYAFCAN2KXfyA6aTFNO7zAOCv1l890XB2pduynHBx2t3Am0xVtxagLNCxcvIGexXsCOgmMRj2oND6vb4b1KSeoDO8yq3t0UwoxEkFkC+2VsAh1kkEm7j/mDZrOTdIFOcrdSLve/rYtS2CwJrdQofSDD2W8I0TDIfCGkiOL9eGTO2cYm3ng7dFCaXiGjaN/TfYpnZ0BMSjZFqAq5JV3gdIRrHXArjn8yXTasr5cQcNtMnR2p3HZuXN3xcT1lnFGRgjpKsD2mYkws8aml+vkQMiB0eVyLq7xZoYNGf5uBhqANfcH6+YmNI/GkhkeSKAICdRssPAW0khlLe2t9ivTdkcp398p5T7DACO4jWy6ni/JU8cEENWt8G19h90Mft862ejY9iSIOTftXjh9Fq+sQ7qn9nyKlvps7Iz17hmmRvmp9A+lR9UrFTthV5LOx+s7gvg2hqoHWTEAa4xsWbUeneY9+DDiTKNqghgbaoyvI6sdOjj1ht65JRbn2UpYyYbRhoiebAwct4PrlmuqQbos1AnWHrFENx8FpfaY2uWMpthL0JCIgAbP/M8vGw9HYOpqjfh+hUgrf7g88Jc6rD5mLg6B7O4h7RNtiN+5undPENweJ5n+rnXiT4+K1MYpM9QBvpiV7DbJCNI4+7AmipA9mBxe+gf/9Ogu9ckPmfk621wjVsejMoDkDhl1Wch5SfjkiX26L06fpRU+0f4wdEZ8f065rOspU48/7Txx9tnP4iJ0mdY9Ya0XidkVOLfLFKbVSW+rCKlnNMmOGyw7qLeiUmbOwhPRdc6l/d1wA7q51mZlvQhRAbolhH7Cm3stTNwzWdHu9T+jddFyXr8eRhmx/unmEnJzEtCnvaEe/0WaHd8lbfAtdREeZ/1c+p7+3pn4FrIz+tJ9mPZu0mgY1V+QLo7tAcT3Uo1r6fk0vkwu9A20qvTWrUnavI3k4ScddzP/I+U0cV7wRuH4X6pLHRYohx+dWSDffaxJ/JjB9h2Sp+63/4Y4ja1xGB1mmN2xhLvA9cuP/0qOxf03L/8b/78FWyV6p+CEh/eYBmJAtc+3n+Eo1lOGMC1h5pOR0YLnDcF2TpudESdrk4lI7aADw9LAMW2uL1DSSgAtocHLIqHI2iPyNCREK/BhhXod/ZA+1ATQFUWGqDJHNQ55PU7l5QSDIoMj51Fsyu6tw9Lja4aXCugjMBQPQOn6HGKnHtAZe8e34dLi8jYGYCFTqV6kXm+mOnv4UwY5OAm1+dNqRhPpAI2SmYfUju0eAj3fRNIyJkNF1gLIbgM/hmYms3j+7HRc2angIFEp21cAIXUMFGAPwzgDNqOjIgpInAN625wLRwp3HODHUP37GUwCKTndMkvwAF12DabhXXolOYO3AGgVqAZzlw4mHY4MpNHq6BD18ZYQOXiGM/eFMjSQZ0ViQMNOXBWNN5W93BwGeQHP6OMWHMDzNBBAL4mU6yQDGTVtd0bsX4mc20YPVYsZhmm7NWlqywULL8hkExZqKZVFvji3ly1AjjvLYcaPBDMWINk6dzdfvxJ4CbLQik3BF8JeNhJFlNJPeUKIKbMMLuH/nDSeZ9qUvLt7enhyxfQbsiinQa5A1Q4szhTjeqzWXJKxV6iVXJTJfCZ+a4gHqWx5cxgFoCml4opjOmh6s+GYQfFvkOPR4JnVcLWU0p1JmBIENB5XHo1KXw5/aGAu2KtFDvNwwxQ9sgelzX0oAC2X3/55fTw9TP+/fDwhWy2mpiKREoxtOgpgMVW5abVf1MM4RpmQLByehxxIu+zWD8qxekzZUOoBESzvxRs+2x14mYF15IZTROzMmAMKrlP1W76IOddFkoftsBOugMBhLsnQ9Oe1PfR+gjgmgFcBqoNaG2BVTrV6GsiMGwYw6VvDOgIBLe+aWBsADhrqHr26SkZ4L68+Qx2ex06yRK6DmdlLUknCEzd7BJnl5u6gGQcubWHmvtnQGcKAO758mjyHw6dftwz/HiERl8UXIgO5CbQ0Pwd/MxE4A6mulTHr2O5YjqgpQ8qsDfYP0krJUbEPoN2cdlcgGt7QOag0+xn2MJgrmVQm4wSi8wqOiNTbZUOgiz4ADoHtMVi1EXPNSfK8jy0XMYv+/NtQ2KvHBu1HxEMugS6G0DYQHEu/gzjaEjH8RvY1dX7R+Aa+tqKmerX9LngTZfUkr2sFWp/yiW8DlL9kAJiClxzU8AF+Kcf1ICBHXMnUMKf6nMo7WG7PL3uVsAoQSW+JdimDvC2Hpu+awYXBpCiB6KTfVmeu4EI/lzLbwax6VNYHgyEunrE/lWvoIYZGUDItUIM0UdX/s2uhA2S4jtLT8+gtcNAfICrvtcR2NbBfibeV+2l9BtkbxI4dQ0mv6jj6Au5X+3IQNlwDDAA0M6Hsd4FQ68SrYpbaEVoTdZvUjyRTPcrzzmc64L19czGCHndA1L+e8A1ipmTtbHKIeN9Xhc9MK/NGCVjOIIQBPPtU8WTH+z6emKwT9urLgXsy3ncqqPO75/37kTonPwEqKgHdAyNlPXv5tzJL2g/XtUx0GWgyuQ2R4/cYbPTDisBJlZ6nkGvAc22EoG6gfpb+aAc3LZ+5ekC2QOJZvphThZZYHesFzK36InaR++5zo10Ue+SWxegR5tsk+R9SrT3kzz3fCRn+USrXuLTvbcsdEDtteyw997xgX6xAiSXwDVKaFfmLeBagDbx+4mhRwUcHYRLcm4d3/6PEyEHyYNF8FxxsNkyX4eyxZ63eKpkmG/vWdcs9u/gkY6fgx9iAoiH7+AcOFmZAxo7obzqHN8nbt16dfJhxIXkxlp/o71P9exX0tsD3OrK9BurzROBUf6X8jlrc7RnlMd5w36mFlkucA3MNQElBkkIrt2fKtgk+6XqVJ8AfqEXk8GWxQlh2d+rkEI7kdhEgGsquxMzxk3f67Pqmrz+I3sf3d1i8mepijQMBtjsPM4CcaDBBww0SHBNPX+2hqnMcDsD5Qy9y32qn8owzzjxkUyYWswytCjV0eaRoVL9pOpz6cixvxOZJwVKGkx08AVjrhrjZMg5A4BJUx1YtDYQm4uZNjsEtQYIxlXq1hsc5Vg2fm0kQRuuKTRmIK1j3A0GMIiv4FiH5ZrAKwWXIIyf34JngUXr12jwvirRYa75Wdy7za/DWonx474GSQ23waJClpPqnnq+383h9IGr90zZMfst7Q4E/232lfo3bfR6G50OqLQvzX7ghq/lahEQLmsSE2nbmY3slXv7tGKM6aE9dbanbw5bJ7MvjflJ9mU62jl0WWiCa5y4yWcwg7LeZ3CN/czcnFyDLMhH5Hvci0mDTHrdY4hBya/3JkH7YcYOQ9YG+MPdR5XDMivt/UJ/sgbz+TcDKi5tdo2++xCVMBdL1+Ba9SZ7eXpGzzUPpChW7AyncOAtcE36tvrmcfpnlbUzu+2MdzLZnguMf3kEqAPHXH3h8nvpv/oP4FqV6pc+/sOfAVirBvLQNWIblg5nDkeTCQvcLHCwQIBy6qqvmoIeTmPmc5XO+vb18+lz9WX79dfTl8+/YNLo519ZPloMtzLI5dyVfsUAiKfH00OBa0/Vr82puSwJ5ZoUeDfMVk8DLiCU55VyrGboW5kbZX32/BJo1U5AZw/tkKkRvdhqec6yL1OeW+CymBw5TKV8X+tuBRS1/LWWBnZti/KMjE4cR58MixlY0J+BPxAcZVm9p58qXwcvYpNzg2vJkmqwie/b2UnnTsNuaIaBQqYdQTsDbNS7r6fnHubCJBvBVWInuHfJKN/voMaR7dxFu/MbIIC123pgGICbOIP2lp/pPmjJiHL0tEiKDWqE9O26LT2yvH9Y+gbwGQA1wLfdd/dck95naeiwG6ineAuLcxegn0FjA8mrAyhGj64hiRcA7kbhAtdkU6wXHHhnoLo4i70yE8hlQOTEVD5yB0Tm4x3sowPGYWOszn3bcAWFdb/Q2QLXMrAkQ3PAgvq427BBYx9XsLglwCDyh+m3u3jYkcRNn8Y8quzJdBQs1u+YfDw/aV7rdRjVSm9w0MvgZ/0yq4/X8cmZHnrpw6y6i69NcG0J7pVUrWtOlUTpoDVZmb4HgKgGr0bv4hxanwtFP1iKSYjqFOaarEH2+TpmchlrcRDlMP4g2ABbohYZiSnYd3VrEzyTwLUGSMvnR6UJfeH0+bwFJade+/O7vQwQWB5+BDpYDuuQIx7zOd380TnLK7iWctxrtST1ecEzvSCcjjK5yo9jhCzZTKk8E14vzNz8xZccrSHuzczI7blz7bEGenyXsbe/EcB1Pm+vb/QSnN/ZHgpY7c8WtBV+e+oeriX/6+Sq46kGcqPqq3u5MSHlhvMYLoWWNeM3na/Pylyrs1SJ0SMdoJ3WXies590DDBHgi0DmHNoQ/j63033EE/Rf7/I9Mn507i+CUIfIhpNo5yCNQbIWwwUksT86eozMWCdaaEvyGWq6qr/WZ1N/ussY4w/LxeEX7EDWJXsi9Iwx2Jo4xM7k4CK3dfBz6aBcWuN8ZmMvvrdLsjXXqv7mEzNJTMa+uBeb/MYutY4LL+ut52ifSYzM+oy6NzL2eVYKo0AsWyy1rrJRAlJkmYkp5gOP/JrUA+szH2mpuNa//K///LUYD3VXOWWzmCT393enT2Ku1QNxQlwFVBxz694T1HnKmncJRZSzgIpFA1fBY70WbBEZ+2q+jibcz9WI+xlAFocp3DJoPwNM2OskD0k5/81cUw+w+juCaQXaLPcR+AXgh4bX/S4caLtxfX0EQQsyUsroVqBQqKfBNS+8mWjOfpvNU5/vda3XJsvAgstSEz6Pxwi/vGoKpPp6WU1jndWDzA7BRXDNTrzWanG86sSpYb9LL+hYONvLoIo9qdSrBTdsRa8G6x10jYNY1/FBYYXK9LDwnpHxSICNzTc5fa8zeTJMDJrGNHKZBhRdjWcoVK9okzMU0IiRyOcMRRzMyAZTYgz1Ve0RytOUl9R3+7hHWSmU6UjbNUDsz9wU5ZBb/RaW5aUTjfCsQQhKjMEnyjkDfchkl66ZxMjz181Xo4eKAxmDwQ50WPa3lqOmEvbr3celHIgCjbSxYL1wgMVMCM4GxFcaQGD2qxVp9jF6C1y7+/QHPr9KQh3EoyQKgHjpEJZvu79XneMsazYDrNYMCYX7e5SCfvn1M5wTlibW9TRJFXpMUuzsqc5knUsAYgWwfSAQT5BhSuUatC4wvsC1789gzcDwY6qsenh5qqmf4fr6dHt3f/r46Sc61mLSGsgrEBsOFUr5JBv1sgqOoFerZ2AFk9/xTFUCe1cJDMhoAWbsq1bTRAtc+/WXP55+/fnn06+//AyArd7Pc1pstGI4s2S09qpAtgLRrF9tC2r9wEjG0BNP9iVrrDKke0lnU4oOmBgOzhlIpTEcdsE4Ai6tPC/3r9cMiDtlrAia6p4+WHdF9hjJoZnuhT2VTXIAtpSueqJpMBdgdVQXiaSESthp2+hFad4wzmiWnsrtI7hj+ahAUYAWAo7a97omSpw10a5ZMbLPUAzBq8CFpwSUQUnYVYM/zdj1dag3Ma2Zi95BNvSYeh+656BbBDRlRBnNoAifB1lKR3ZL0q0sxtnKTqogEWMGhVjHqB0bgMLMvAl6uCdtdw7AjD6XTrTQ4EsvnjtXtg/c72E4TJbfoBLfyyTKeTaUYF4MCAm6cdtxOZVpE+gfsMzdgOD4KB6wMImkBVjb2CDcL++Sg2u999CvVLC5/Q3lxsu5bYmWOZ89IghIpquBNbLKQy4TXFM2+laJxWTQJ8t5fEWLeCEFU9aT4MwOOvms7+DaCqaEXYCOOVyg/uWAZDqUCuoNYlCC56vlSVJj6VmUYYCCyYCfZ58Acn9GytqWBOwS9gEr/MxOKAxIvPpFDe3AxufTJFPAAeQEkjvYZJAOui6C4b1SogG2MzaWd80eNP1H3rd6+WJYEfsGw+cH+3x6NaOkGpULZK65VYjPFfwwyV8GlmvsP0brKJB9D/CA9zW4loxdwRvLB67gWvufK0q/Vc0IPLA/I4ovdckKrvnZcTaiH9rfGnCtXbRG8vQb6bSQk/2k+iz4Gdtmhj213YTt28C1ki/7GJBbEwSqtYYSzfarW7fJBrQt0D7xvDGJt4P1K+tdJZx6LsRuBtd0rR3r6RRU+7Ocossv+1WMkW1R22aLfd72y5VD0TIl1/WSfB+dd78vgd59jy4DbtOy5Ryo0xodsLTyPmy3zQD3Wpw9A8pol6ccGXsnsLYnzUZX5xiZsAN73Nh2VczRijny+da5Qs0CBHcnmGuX1hOSEIJ3Cd49e7+cWg8bgO8qsDCTz25Z4VjpDC/1Z+u5bQfbZ8aAQvqfWSFY8Q2H3BGvQaWQqiWBOWh/qBfPbfVRYixfdfSeMz3yf/xX/8HrtZhInJDGgKRAsCqPur9zWV+BawyWDK41Ll8lFUk7zkamyh41fr3YAAAgAElEQVSRHxjgmoKtetAqrRn20gsbc98WsDZATwZV2Ui4hfGkbNk1F5lUUvYIcwDUmZYGUiZrsJS+RKF0B/4oJWIAS+YaAUkASTIwDiAtkGx2X7XEnrbmMbQO+ljGipIuHYgKgMEaqoh8Z1PZYKDUxsw1rr2dgTOFFn1qiFfR2YDChK0+Yq4pUxPsuC4pUaBppb9PaxqFSGDhGQ1gB7RT8omAhXuuiZZfcrWCaww4DYfaJa9n7ExQ94YimmZnbL6fHxw3zHdQknRmA1YEVSqApftae8m+UlQRiXq3U7pNnW1wjfFYB2XtELfiMLA6GXmWKJ/3aOOU1VFx9bNZa8WwHHBtenwNK4/T/QCwqf7eTmoZeU/nnDJX9c0KEC9XMzO8BtZKP9T0ywLsS5ZrT8vIr5PqZKoB0G/gSAYIS0/Hc+ZagWscXV7Bm2WCq1v6q8D5KmHOklLrFvbEYUkdgzmW+BV7rb5//fIVgC+mWta6quR8GHzuvyeqsZLnlSgAeCeWK9bavab0s/t5Pb8U0/UZTCnIc0y0A9At3eC+SQAGq6eLgLWb23uw2apXW5Wp13OzyonZolqbVzXQx/TQKgt9qamgdNaq7P8eYGABs1dgHBdQ9u0L+7J9+/L59AVsts/oy8aS0W8Ay3AyEYhcnZ4eHk5Pj9+od92vTMBqMeNqGEix2OqcNFjaAEs4DgYGtj5tbdwNQqQxjOl/1rue2mUWccMDOm8LuKaER8kAutk18BVsKzFEfeat70tmnLixDFoXmFmTDiIdENLyMdgg+lkaXPNnsDciExzotxcsWg9RYcBJec/MuDEyB5ztkCBaMMljKPEAyjCoQ02jB1GZ1zemqUBODEn63RnAirmmrO+wjIz2zH4rT0JXfnMakUAhntl6nbfl4AivwHu7JcCSCJCVk6wwQChQd4Ut8Owlm9KrCTLg0dTeoZmxweBdnC3ciO+Hf8kyBtpP/n530iEzer9Fm8sq2wf9Uf9H1l/fV7OqnV233V4z6pZJDl5xJRNt2Q6uSUQa9ML9xgblcBI95LmBXZ0QBp+yf329uO4KIknuBa6ZcWx2P55ls7O1TsVcM1jiZ9pLIM8CgA8eujJ7175bJCTrfQReaK9WlvugaPSJRibPRNr+Wwc/duydwNIgmg1I8nKu959MyxasM7CEYjXgSwaRO8DWfkyDCOydmWdjB9f287dsPZI7tvU6ExT0RXT8JNZTeUYaXAsWR8ca8WH+3f5MPu3Uq9SX6XZ5b5u5hr6pURZKp5L6taYd9wT5FT3NBGOu+fnhmD2XNtD9XJKWuQK0BMIoJoBSLrivqT180nTG94qLLbZoud8TKnHNtcJmYgSDa17YvrOjR0rbrTjskgK5CMgoeXAGiCfS69Xo4HmNoB3UnyHYsg8GjZxI6XcvCQj+1nFCP8dS8WJwzX2l3d+PvpAHbXUerkG2ud9axg838pMbCEtozXZRNg9D9sSyvACs+V4bOEM8UHbjt4FrtMICx3nI6EcpRqKfeCzbuz4+B8OOJeMtIMg+Vn3fr8d/E3DZv1IvZjxH6zfJqOV9O7jWzL63z/Lo41Vb9ruMp+jPveU60usR4r+8jwCprPMDkBpdoYFEvxNcu3RWz9eUsuA4P5M98Hv9bEiaMcg+Yq5Blxpo6jhauTrto8E1YFfuf+nWP985jNPVd2wHMxfkXp8/1Vvg2vL6g/dqQ05X/+Kf/juvd/cfEbQlooj+AUWv003WG9inhyyUaUa+0jBRDpfTmwSq4R7MXCvHXCVi9frKOtrI1ffq8VQB6oBhLtNxE2z24XDGgFADhaYW11Md6zCZpVIBiYcIpCE29TYN9pHxpvEx2GfDxU3xvTPomoxSGr8JymdAAAANlZziOsWKc0nrVg7ja5mxB2Fu1PpY5M8djUGrzRqBowigawY4+Jn4XCr7jAMxBmky+Ha6zsE1938ZILOuS1Dv6nQDgMNTRJk9pHBSMwBci0l5DpRHNtgvg2+ZUhg6wLpULE8FKQVSsLTVaD8nwrm232xHyxfWQfeyMDuCceBpcl47S8io2Qlk3GvM90xWp7KjAha4v2OIMR/VlN6k7hRQImew+z8JMGAg7bVmeeSzGG1QQxGkmJmV5ZlZdpzZXJ8PA7r1HWXRz8+nbzUIQOBa9V4DsGadIa3UgG5kTnZHyaxYgzHZZNiKGj3X1FdtATvbQa4eZc5AzzADAGjFaCu9I13kZtIur374RqaW+z+izAfAfbHAWO5ox6GANAeBBa5hrQBsGWigNIDrGz2gAKzVfzWRs9YKIHOBbXSUzV4B80O91ODcA/itIQhkst3f/wSdiZ5rFf7V/Yhph0EMJw5PeRTA5mm9JTcE2O5Od8j0CGB7fJRLwexnsfh++fmPp7/+f/7v0881bfTXX3sQyPX1K6aLvjx9A4DmxEbJCMpXa8r0txqUUEBigZUCSd0y3edczGc3ju7SYRthn2H170pnaG3MKr2hgLjPWOuHGVxCthltBpzR6kVXoFcwOKhTVt3lRFCd+WE4eHCIWdxyesJK89yIpRuTG8cxmYmgBa45y/0BumqSOViKmLIE/RTTOsd5oxzx314XA2wq89azlt2p/bLDTz2u/mThQFjH8k/pWcy6O85LE5XA0hJaW0fj+7mn0oSthZESYJwcUetdACCxNsWOncuSyZZfkNNi20YQgPWsidY9zbbAdQ8jmr45vuPxF9b7n4+ibs992C32umdjy+z80Wbw3tvW2m6b1aeyoT3JRztOnwvXi6btu6+T58r3mMFR7/9iU489TLxP+9GtfMIzNXCS1/dZLB04DHIxes2uCh/L9q30rv2V7uWZbTECZOrnummkuYHRXF//vPiLC7hmR90uy8hW6fRSLheB1M0ngS+4TT3e5XSVmfG7MxDgUJKREZ8LP0MyvlI31uf7NZSBSJgXo9e+FfxFl1qGrt0TIrrZHv6wCTw+S7/zOXlPWeh+To7WaPdFUZ0C9tBss21rJssaQFVsYeYKQG6doZIt2oMVVPX6mT2xn2/vw36/eZ4ugRDz3mkVs6xf7JcksXWFdYZBopb9AznxeaT+W6sm6PeapWVWrRjcAp6R7KFQzW0sDzxAL652yBSeN/wIlBm7eZ6wwFWUcD1a+yMgB9czuLYB0scazuCa+pzpnCgb1Gef/oLsbfxsW9WgJYxqMufnHFZLEqnTXqB8fi+4fZWS05TF89daZzHJwt6l1llGNBzzGoywfgu0o/bcII5aIuExmqASIOGWNDi6p4v7cnSgDn93XBba/syWUPIl0u61Hhzn47jkO8E1Cv5ZwupIhlebe+6TsO/dum4SZ+pof9T+/EoeHMx8DZk5B9dyHy6dqYnrL6FJ55tBIojbP8m+ZOnzYqeko3eky7IVCKP9Sp9rEGFiwE393mX69O84UA6+gghP4w9fBtfObsXJXtutH+Ev//yf/FuvFaTVpELqRRrPuuEKvqo3zyysGnoKFWdTZjVn7h5sfC8y+g6cUCZIpVsgXv0IoK4c2ADXLHQVKBb4kWwXGjoWzlQwRcZKsF4iYzhlnewP5gbmFWAaxbQQZenAkXMRql4INiV7NngyURPgm1mmnlMAfxRSRAapHRYExRwhXMAgyvRUqpuHv43RUpIrByccTvwmDNdywJ35hpPose8VkJv6PVJMh0LPYGOjckKwbKRABwCZBsIM9vzUa18BOsQxLdQT6Yq5ZqUcpaXNtur4gnAq9ytAp2auOdNwZMAZEBcr04zGug5K5jS62r3E4DA5k2eArw/W4o9P7xwBWqvzMIEt7tlGSOcNe1XgrxqdIhOkPkd8Rq6Lnd40cXU7vl+Aa9pfyyIUTQ/nuEavrmqIT2bcODtmrnGQCBtI+/wV0FG/7zJtyYX33UD4UwEpjw9knFQPR/QVHIal7wVOxeZY8d8KHrUuXR7affuGbo9r3N4vPdds3KB05QzW68hiq/JQrlUz2lDq69HdzAh7GMHT0/QIK5YXQTr2KMNU44cH9XhiGQlYgwV4ibXmslDuw/R86WIf9DwUcw0DDoo5RLCNBlSTOpWtlnKGUw/QRZNsyV77iP9Kh998KOCwdN4NppG+FCuunAAwsuwM03jXtGewHm1w6sBKtxt0qz2oITYFqP3y88+nz7/+ClZb9cYsttrz47fT6fvj6fuz2GsFpqrkH4MbCnD9VgMQir1W5fTS2duUZJ9lyhwTODll0LK6TsU0K2JOBHRWn5W1tMoMqwb4zHgUiF33W+DaWU7YBl6626X99VmQlwi2VscpAg16Av1sKOFUwsIOE11cNSMWS6L0b5X+gjlr3SMnzg41Zdi6UMmeziLrXbK/eI+8YX8u9B+GGRFcm8mhyt8I0KRzrx6EGiIzds2gIu+qAbbOxKygll4lH0f3uE0LpO7VQ2e8prZtyTrgs5gZqQb4xk7yu73UfjNttfW1Explh5kXrLPPPa4XmYVukML2oRziS24nXgNbKNrYuR+6sIvsh9l5HLYhfQ8HY1Oap8BLpctkyU3Jiu04s7eUSbM3KTcHNxS/2gOeBQw7ePP8XXa4znwL7xo09Lq3bCsIxUADJcuUAPR6wA7GPaP64eaW5e1I/FqeAoiMwK4DiA/cd67qfF0K8GBzzphr885cF/cq67+GvTtb7hgW1Xv+5pbYlxyf2AE9iVYrGzzXLRPotQ77s87vzKYcNoDlssGrOEPdA29bT7cO3h8n10AQwui3rRXFkbx5Dw185bo1aMEbpm9dpk1Ns9srVd/gelkC0j4bBidc8u8hLQbXMhA1uGa9sAfVbwWwR/J2tl5WqEpqNLMq4orWuy3Rm85NYPsAXOtzYFCq/URMbOjY0DJGX1Z+aSfD/zTg2o+AteP1OWAFi0E9TKo85/vJ34xNVqjoZz7mmrifexUtcqVGNjALgHdjEDLeVvUQSucm5phEpauyIql0kCxolpXOZQLpKX+5di5x5mRtjimyF95lo+FvsCpA66a1UA5Oxyp5qJDIi5rs6J4u6d63Xrt+wApMWWeNll/Z2ru+bcxCrZfeYq5Vz7Xee7tZW/Iun8fPkD4i8dwAK3HDvNjOnlqe7Gi4wW8F1xarxxXKdT46g6l3943dXy9vlozv0A+s0qF9IaZBmfL50AlTbpeAd0vRlg+r+3FfbMi7TX8QZ5Lw1Ax4uUfv8X8uCfDuh5ytx1/9xT94LSCnSo+6x4VYa+g1JpBshIhPZ9op+u9IwSJ4dTNQGS47yFzMK5QwwUlFg9AC18i8acE7nQB8lLNkITRLqcEcNSlteh/2JptYcoXL4GEwQpUM1GcWuOaJeZqa4V4JeKYGk4Zdth72MVbMglncrWwNojDzbXCiM+PokTKTLXHLAlYo2eW8sxx0ejicC7ydBwfF9W9kxsX6osCOOjmouSGPJiZLWuhGQNb+Gz7tpTscAJMOzrK5bv6qAzoAAEuaVqSYAwTMXquAnuw1NeCMTCF7SCnzI43jAykyMkPSzY9ova/Dm38HI/O2ABE14i+2YwWXyOyLCSbGEwITOPp8jmS1ZFzRwKrkoj7fbCavKV4jpc1ASxlh0cOfW6Ez8zPOi4Ol0Sy9vwoAe+gG3P+VPeO1xkRgN4TdUPgG6NSjrO7Z7NICO9yrrNbe59HBZwHYAIafXwCuVaNzfo6UqIKhem8BOu38h6MBPRO2eABByilKJDWogGzT0+nq5l7gUAFbDKgNTsQQOAD6dY/NNPM04hsOPrABdplrTW1lnyhG8Wa/YhLx0zN6k1V5JJ0fygv3mlOOb64J3OL94jTX3wxasEdcMb5qujAZXexryJJwSpyTFuyDQV1DENaTy+o319fUlWT7ClyD/ixw7eb0/cPr6bWynpJn9CFgu1pmQom6sZyzhh5Ih3y8vz/dF3h5fY0y0Iev3wCoYaL09xew0b5++XL6+vnn0+vLt9P352+nh29foF+RNNHAkDpXX79+5ZTpAtfUw6nOGi2hdKdkwTLnMh0aTJdIUsc1CO0gO1hWZpXVenW5veRKIWmDYdMnzdcEFKnSwwxQV5ZXO0evBFYRjPWkzwTPu2GVHJeZwmsA0AAXhZDlc/VY1ntobIxp3gbQlpym1o/Az+AX2ZQ8nds5e83C1toguYA1I7i20vjFUAYjNIZMOMHh753gEYPBjiZ0cJZRnYfWtN/ze1vWI+DH2+1AJ8tSYBNr8IYu4CSYHaH1elSCdbcuT2cPthcwyHHXlWREiwo+U8lw62aBf9DlR9ihFD+eqh/tCM5Z9TXv0QCKv9vlDKb5zuYTcw0JjQDXrK/hI9DpCHCNN/kWwJY+0BlosAVP0Cftf0x/o16iDPCd6Et2p4qM+j7DXuwJodbb0tGw1W5tEmW+tjcZ3OCh3wDXjgILA4FOBPG6tu6rAEBGYm12EHH8LPlpdljsCO4voIKI34aAa08TeN3fbl/VCQueh7nD3uPwsaBT3Kpgu2AHRXA2BBxHcNZSfjm27itaBxpks6QfAYU+G20P248ZHUVflmyGTrjFoBgDz0wkOLBbJwzW82Fwm0rC6IuRAdrsoE5O8nc7gJOgy+orzqLgNVosVpOcbzzNXGt3lcurUkcXpsowIJppyiNBmsmTqwyPwnJyl5edsmVXWUAfBsPbn4L7CNBl+fQA8nkedpkOCddCLBKfxATJqZ+5g/6UX7OUIom8gzQNpoQS7N9pPVNv+G8GC3wbfM4NXNO+QS9l39I8J2aExmCqulLH1/AL6U81c21dlAV4GIAt/YRMoFiOeJHuQ4p/DbVz4n3HbtOnatFDZitadGy7NvbVkRS+BZgte3DBONHWnGm6EWKTF/olfJb83PUe5vw5TktwLQkrFBe3bpIO1NLKq9X6ygbG5/a50ZI7AcA3GB06fzTox+15l/vfwDVJ5LpAMS2Up2+3W5tu2pY3Py9t5G4vW1ZFJGkSkypamqUsTKTuxMkLroMVxJq0tCg43i7h99CEtEPL/YQNsr51pdnvBdesb9/Ajk9Xf/UX//CVfb4qQ17MC/YpImsteg8ICWRjOm6JS8E45ZHK3u/xpAYolnJYlU28u7+fEjj3/0G/jHEwKxCu0i1PKWwGWw828NqPYCAUVhDuaUVkKN2BdVI3jMC4GnujRInFV3W/BgzManN/MRsVBxvOTlVwuzRm9zRCAZH1PoOHZOgRNHKfJ3+eD1kKgpOuZN7MmuBepEzAMtI0UmfZGvDoWuo5nDaEeU5oyD0JUxm+OGf+cTEsaNx56hIvB2NkA83EyC7t6gA3J22yrMZ0UTg3yoDV+8ycqGsXewBDLsxiMdIdAxKqxwkHQsg1swHWKeQhz6CySlHZX8xllPisJzIp62eX6napxOn1dFN9rQqcMhC4lf8yK0pmJ8rF0DSeQZkVGI0sA3nLD++NASv7LEU5Bhhs2XctM9VzBiAPOq/+vM5QqyyUSqX2wRkD7qWdR4NrOfkzz7fBtVrnunadATPBCFxRH1Tp4WOVTtae0d3E3wikcugCPrZZQDToAM4koEsQI1ZVl981rfd0ur77xPONM1x9JljOAPYnLBzXtu6vQH2WD6u0XLoNrFac22sCYwb2a63U04qyUjJeA03Y/B+9xwTIwnCUI/VCllENNACgTwuh/a1nV6NknTv0KUMvMpf/stz+FXRzyogHnHg/wcr1BDb1m6NOdlki2WgAluq+P92dbj7egcUGkBFTWes+2A8SYH+tWfXTfHhUnznp/der09NjMfUeTs+PTyhDrWmqP/30E3RogWu//vGvT9++/nx6+PrL6fHbFwBx7OtGEJbg2pfTwzdOF6VaI7BIKJTl4daFBbBTfxTYrWl1KHEomSIAjr8XCJngWg+PqL9RpsqOWfelc0sxG0fLjizux3ZO5avWwZ3g6V4ilNbaUwK0rTGbkebPUfzZ7QO6PM+6So4EwD4BHdn4uO9BwPgEliNbuAfpOT5P2eRLiRmDZwMgsuecy1w11Rvv91RTnif3IIQNA3g+pevew7A8rV8ArrV9WcE1Po//46rlb/b4nDpuxRoMvJgFgOBQFzLA1sHvRIC4DlnUtBOWWcgqZLPODc9yPWsOJ5pwd8M90tAuPydgG8YWTrH0/mLz2VJhvlY7lgEeliPKQi0z/s6JxWJlBriW1z8GMufzbUf7+Bw8J32Zc+ZUC/am43HfC6tLFupCW4wj577WAQkeT+KL3iv2j/b1wOdWz7W4n/75AvOr7nOGeIlvcISGtARLADPZefH161n1vdgHzXvzmjWCHNCLgaUV2FlPEIOYSSDTJkY56VJOm3K5AlCH+2wwxuv6DnCtEw2bPEEuogJm3UO3Gwk/GX4lZQ/xh2SLdsJTmMd3z4oL29dc72Gh0bfAGdVnMBhck/AJ1NiHaV0Whyt96qycyXOQS0GbMAtZA5BGZ87fGLAyy5Lp9T3wpa6gAj0TRwNCmnxl/43+oyb/scwl2NIexSNAR/K+wjh8onNA5QwdWUqp2yeM3tYt/2ajJhvMgH3LjXvODRliB1S81rV+rpbAXocu3s+fdS/X9hiQaJ+mr6V4jgsxuke+sZO79QcMp0KvqKoEYO9f4w0GCLK9TO99Wwzu7ZqoGX8845KRA95TaPxAcxKUIidpl9F5oNWWb8ca/2Ty53jvc8/Hp1iWeS55pqv1DPIz44XWSGfg2sjp2C2U1bpFkezZfj6r3UqerUnomREsxpZsmYGcfKa0uXmtS2bi3eBaXfh8edW7dd0RxABvZNdar8n/zHXw3/bvyrGxzVNMVq9PbnxF00Lht1Y5tOLf5e7STdJGeR2ZiGb8XwDbpS/jJvMcmqiu97+VWLwk42+tV+uK//Wf/ONXGzcDEZ6sN+Uzu1PIoMyGLJX/zY0nQzIIZ3u9KzEevoNhUZll7HyXxxmVZ4P/ek0FtMU0g3bYmhB3TWaCJkaxxS6ykmjnSr1VzIho5RaGoI0eU3YNRBAR5Rcnmj5NEBbOZDc9xiBOAi0IWgTkub9bvaVLnmQQWxE7sJCsOGigQeFTmdVDtgz3IZFUM1Lo5uqNkiCDinRAGHw6KJv4UPSJNlorejxlV27KOdNA+Rxu0F4/y/nxmkoD+YA6+EUwJCac2TUEozyxlKBVC66YkbUG9/cFYpEVUpdHsNRrA0vWU1prpTAV8u4el8rPgLx24OFpqHJknOFUQG8z5GCijI0D8LpPMB5ubs4oAaTzD7OEyy9wrUrBnN3TOnXQ5emCEymSbivkH0FiTxJ06dY6VddGLU3oOKNVOlmgCoHuCsbQ6Ftg42Rrtbcq04Y8ChwhiF6ldeRedYBsZqvYklO6qj5A1etJawC51M9sFk/5bpblHITT7ac/m4EGnsrUaztLX8Da/cd7qhKtd2e3A0xBr7Qq66yyyiqTv/6AZzGwVoA/XKnv31HmWOvj4S64LTGZ2AeOTWUts2T0ilEmx+/l+VFloAx8y5mqIQd08LWfchKwHypJtbzkhLLnJ09k/c4ER+3l7c3pw93N6eqWwxvYq01TZQWI3+qeWFKcTc6v0MC52GrFOnt6fAYL+OPHT6efPv2EZysgrSaLvr48nF6eHzBV9FEDDwBCq9degXMsI30QaFbsvxqK4HI8ga1YLzmUKC8t3clgCHr3+UlrTqBteivJnjgrpn5m7A0koMYNU6OPBgIEgeVOmNQ+tt3TKO/aDwN20A9I4rC/XZW8ogwWgCn1c2fkO3Ot6b1KIhhAx/coYUtQimd0Srehc9sK2R63hm89PgmgatJvK0gAw7YiByKYLaFe+d170/fSjiDiNg+/KeBZk6111gmW+57nviZ6G3/BtrUzjba1en8HNsjUeqBNBCTRlHwHHwySjc123zgxdWRC/NyMjVg2jWBE7BSXhPmZDVT6TJOZpC9FMbbB4rw6+yEHfCZ/8l0z5Kcu1CVDYeO4DlxX64Texw10yADPoABV5YAPZOM6MKd+JBNn5ORiwBOAC+4rfNkOCoKJZgabjKwC/jbf7V/pxEzpiEVH17/sMs+17EussiqZP1unueL3E3tL9j0uTEDJa9yy175BzQDN4mX4EYkc90hdHmIFSNuHVkLWbix9E8sXfYR+TuuG/j57mmeU15hkHYNzakTIlORhv/f935YZuj5yhvek5R7J+eb7TEvq05eX3JnhfngfB0AnkzKj1x1ktSypF6FvCX69bpu++Aps2Ac938PZgL5GlNL6XOo4azeOICWJWAYSrTrsHyt5frYIB2XbG3DQQXvbiw4eqGfc2sf6megbb3s7YK3Cg5XMdR1fDEAslWUDjgtPqj9Hn9FiPId6wJkZSxPmrVeB6mB0mJ04nxuf3dG98iVifZPhRP2uKdeKvfpakQjH2fF67vu2xaPUtzRKCZC0fWtcyAAZ15LDfjTcTvbA7YAQIyiJSNKBSQI/Oq1ecxq0deAc13EBcSQEqa8TvJhPmz0YeVvti8/BETBkW+brbSISbOf4RF+IAEOG7CswZ4Czjx5tWgIgIy/xHNaPu3y23oy1lmysz6b+ZW1jNwDw4HBhX1s3poLPlRYjL89mq6w1Fu93OWT3WYEAj56jPPtszOfa9nOt9Pt8264fYh8sS8YbzsC83oNVt2VvzQXb2cEu+QJCm6hrWpH7eZQYNbi2sHzn5vMnXEV+1iGw1s5NrHW4tHmuL57GagX0v/2X/94r2EO1EGB8sKGzgbYsm4q4/vT6nf3TwFrp5p41ZZQjg824qCWovm0VhJayIEOGDI5krzCYrHI9skwqSPj29SteY9YKA2xP3FToYIdfWX+Wg1FQaBANZng62/fTVfR0mL4KLMV0AOpFM1PJo7grwKvA0FNIGcysCsEOzMqWiODDct+Oj0EeldHVXpTypeVQxmIUo4WtgyUdYnyun03BfqLMDeCVMVC5iw3CKFytmcAu1uFPkEeGIM3tGCVa6Vx3K2CDebNGE/K1498ltkfr6B5EZiSZ/s9Mfe3DH/7wk9iQzwIlrtX7SsCjej+ZYVkN3D9+/MjSK5WRNKhlA9vjephnTDQAACAASURBVPl51Q/L8sQFYEmhgQ6AawID65kJXrLc2euC9SqSUwOQXAsCwNeaRpVyIgk4k+GR/QKi+r7Qq28a9zczr8u25AxBskLdmLW19VurJvS1b58+fcJ95oADny9mb/O6r5RdgbYu43t54vqV7OI8K1uCMh6PSFZTZ06vLD2hgMJOi4yspeT2D3+XTvNEuTox/J3XnuDaR4GRmgLriwRATz1TjK+b0+39pxrRBBmp31cZcQGypcvqqxhdBci4vJFlKOoFqWfL/o71PLUf7Onm0t1itPJ8EbQns9aAAfpFag2KjVfMstKJzHCSfYkytirHLQCsWLnPLwQDb2vgwQ0HIfh/7UwSHCr9fX//8fRJgFkBZwUsktlQPeG+nx4eOe3z8fGJvQrv7k41AKfWvc5TMfgqoVLLQhCtykcfWB6q9fGUaUwVfSqgriaXPqC/G7VcsVm5llUma7Yv5A0BKoHFmnhqgA3s4576TGZybXqBoS5bhxEXotrgiNYA5xfZcDqx2MvOsulsN2jsRBEd/WqhYLZkDXjAcAsF8U58+HylTvD1LcaQz54imQ7P9NXCuZO+qNezZx31RScmdAAQ/Evn1Dol0HcEylD/EgykPUsGHm3PuW1TYFCJptqfSUHxROExzNadwBGxhxIeGfDTYVpBgP5dg2uU4Xaw46aoU+TkGzy3s6zn0wc007F9G5XafH99jlTADHFoZ9SBuX1PsY9bhUSrBzD4IXP8azNvJGvlR9gpJbuGoBuTcTOVcsBN+QSwKQKMpBOyj0kDJrIVts1LENrJJIL+9m0yUaq7XgIT+BlKdLD/6ep02o73Z2o/6I8QWG5/QULSQYb20gOqWKaX3v0aIBw5s9AgOruU82Hkmxk0sj5snefvD5FPXPuP9Xmxb+XKCAM3F71qHgIzkgfQ0sr6zKnPEu0GE3OocFgCMgNZLuOdnrYYwGPdnsME0EdTfRODXQSfRL5G33oESuO7rUGpz2IGRFKp3FNNfT+SM587rEjoqGVN3GYiZWpbW+zdFuTVmkGGBIaPOZ+Es383yeBWUG/unv+4xjsjh+Mrx03llOl3XT3lYV3zfHsCBPOM6wdMrG4/3cAj7w8tIqKMk0CQn2cduuEQe/UZAtx1myDrbPRpnbXpmEs+Z1oCyohbGDhpYrBjWKT5dF7hbMdpnZoylzYFfoRiQFZMTPsPs9Tps/KT3NIjpwimzFJqgmFBDU5NJn+DcZGe72D/LTNOzHkImAE0XFE9cBlL1bUVn5i5tp2BZZ0WvWFm94Br9CnHn7a9SL3oOH4pHV+eRWzFsH/2NxxnM0m1gowGRVKWV61+wHSOCIXMqjXbMGeQN2j95a0ZcM2xUj674u1gi5u5u+/7rnjyc6tq6nhL7Pes+FbLaJwX7/suMmSh7+f8DVu4gWvnz5HrRHn23rc1tw5u/2pltrY/FFth1bzvBz4fj3B+z0dPAT2hIzYJP8b4Ca51lgSA1SQdx5DvuvSYlUd5Odi9yBpaXvFK+N31TIOFHBzz+NXV6ep//6f//iuNsZk/k9mhUZssOZ15Ckw5iZiSd3PTeaT6/Yfq7wMfgGq6LlETR6HkVGZhVpGZPuxtwMPPxukVgH7gxC6DD7ptGlNNLPUoZzlUUEpaMIUN7ZSjwawdsJgMxh4q0YdEJVVeJTtu/NwCeMigAHAhIGMAFL7LgmbjT0Ffhbud4Zgig3Ut1lfdtQ9XgNijtAS0RRhjhp4Dc8E/HXgw9ow+aqgSVAYqAAYrSSC7Hlqgm+9x5SkTKhUN87o0U0bwIHHgZazsBix0QGaDMmCLy5MEcKHk0kAOj0YFhX/37/0d7EXtTS0bSjLRWF5KDsEzWS+cAFnDOkpuuTEo6RRrrBuOisrBNdfaufcVzpfBxZrkqGlBCITp6MNQqowQ7BgExpk55rNIYhToc8n5a5+fMeJkBJIZKItCYMr3gv53mkDbfcCuOzuWBmhklMwzlD8BXGOADVlHf63XHgawG7FxyHmvVtLfYwCOnZmnAtfEUAPArvJy7KfWy0Blg2seVb5lFHHGil33oYawjH7yGWhDqUAGJbNVIqh+kDl5FNeK0lNO2vxwurq9O72qR12tVa0NekFq+Aj7npFVBRmRcbgCa806koBRg4pRakhLUowZGjnqCo1Pl86zU1z3CL3zJNas2IIIrsTqKiZdgWvFfiu5r/cWuIZebjmBlg/cSQSW4N+f7u8/8XsNR6jS/Zp2qjHWjwD9nnsYRAFwdZYK0KvS0I+f7k9393fomQj2XclNrY8GWhAYqwmrjygHfX6u+6yzSGYa31dgHAG0F/Wh01BxaBBOqh72Wl2P+oyygC51AAzqNSor9YRjBfkGumDT4AVeI4PlkjkGfWUI3crAZY9m42rQiPUZmMx25MONEMDkDBcz1MMuSWZuTuy1zZnkxdgMOqhkyLkMPG0NTTXPfn2xbPacmXDuBFG/1Z6XzqS9t72KwSp2RaT7a72rtyJ0dnoZUFdeXzlAm4M1dqjOfquyDsANvGC/Nuaa3SEGcfPBlTCjTqROt+8CAEp2B83VfVbB5FRSEUMsBBMqumxffgfvwYAkK53GXv8XCYbp6SQ6nBIgBrQQ23bp2o/ANet79+cUk7cZWbxh2pLsi6Pb0355oi7XdrejUYWgRFf7NGajifkKQC6Ya2uwMWwv+yrYJvVg7DYUzd6WjUN5NUvRy365B2WK1Zs/x9kCKAZ9ThA4z0hIixanAGh9xWHxvff3SHDi+hE8HoEf2I/qKZlJ6p3VsrDeCCg6WTC3JGEUAGeZ5t6QbQmtEH10PPl9L4f1RHVPJKU/yAODPTKjKwJOy5PuYgFcva5eI4OYLTcG0/QwGcYsgaxKxJyE3fd511dcAw41ew+4RpZCstXeCFCXDzeQcMAc05HPewNA3r1R3y25y9TRBSCIS6TfjB0LPzqUEJWRbQ8jKvzZYPPSP29pmp7eu0AvDUDyXxrYb4a2glgk4gJkaPl5zfZRo3eddFXhkt+ZA1hy9VpfG0CpMxVs1HUP1kFytfdkoY9NA2AFn1O+Q1ZF+IwelZsqyTUBufxO+PtkwjlWSODNz+L77AqN60qmj29GkRo2M84cQCzGrWQfXpYrrtP5V7aZ6bNqm9pEDPpC8Psx/GNlOOdVfb5t/9jfNACH94BrRmRa7N54sLqrV7eMSfba+p6MRTJm6/XvtlYTT/Xa2O9L/C4SArsNaZlTz7VLu+KqrcQDdqzA+75v3i7XP9Qo7afMutBnXL/OAc5JbuKV4VbZtbn8fONfWi/vr0UJ+w9uHn53j5xNNr3BNd7XymCdfXQOte+/wUGu7rGNPropg7j82xm49oHxlr+WtVz8RGqAq3/xX/y7r+yTxjey/ETZVWWmuNGe+GgEWE3E1UzfLKBCc7mcpMqWYitwrQPmnDYW6HzdTveOArjGsio7xMlyyx5seFA7PGg6TyXU2dgGldQUvpv+c4k8JY1BuvrWqMm5F7j7aTXjiNMT3afKIOHRJhIwMqhl4Z1AwEG1HQVMkauXsbnHMAiz3Ig3JgngRnZ2JjL5DbpY8eo9XZbEaLIzDdjnAOA47nOaXJqlZCXtCUK4Hci6QJYz4d4yC8l6k1GxQXLZjZ3DdNq6lFbSjQClmGt/5w+QswrA6xE46VaNt+XoInBHw3b14wrGWF2HgY+z+dQw6LXXDby9h27Sz4PbU5Tg7HEFyPwkHZ+9k8gIHaedWakGChVslTImuJYB1Uxa7deLho6yY/Wpw4TeYhCpl9juXNshz8DB29QBiQKc+nf9zf2F1mBjlJKvuTiFAtbskLtBPVhwVS4rAB1MBZXlNUiiwOjGEyyLRebMeMi/zccjYcWQYe25gqteAwVaZMyq75l7VHVWgj3VipUEYOnDDTRYyYTXp/qVgd0mefF5dwBf+zEBpAIWZUgyIGMgVXvHvmNkso2z5r5RHLgxQB0BJpXK8+gq0C/wa0om3Rer2Hbsp2nWrmTY6kPrzX56HIxQANunTz9pQITPBUFdM5XrezH3qiTyc4FrH+9Pdx/veaP6zw1h3bfPzDMOwKmkiZqPFxMYfTAfTo+YPkpwrc4pgijsv6ZLiw1HoDway7t8XFNXMXnV4CeRDDnTPOMG1iDnAa6Beah2BOjxBnB5zjvZRWTQcgBFsRqLuT2Z5gHLUkWP/mdwHgwU9/Jpr4bWM50rht5i7C59z6YU1a0cqqyZ+mwtf+KpPXdi7bDXvrtvplmAdvDHfsnmiDFTA1gGUsddyxzDsAg0tl0QO0utIM5souykg30Aaz0zlytg58mmZtgE4REurSai5wkcuMmqj24oT0XgmsBa6yMcXX/s0uyEzM788v50qZSZDAB45hz1JHMxeA1gtA/hsmVvTDvI1kPrxGQPO2FCZwZipEtrsIk7YSZ/lrRY9wzIn3tuUKduKQfiZLTXPoH6a3aZkZgd1H/TQN6JNIPj2eO3SuOdcD1ygY9+V/fbwWMM4eI5akh2eevVdfXgPP9a7J30rK+Sf7N/eCYJRKv6xGV7Fb/2MMiK6Hn/u21Qe1mqKDC4hufPknaz9+T/mrnmAWX7fazTyS09Alrm6K3rp/vdfQ0MtDHYYKi9Vc8WFIt1yLhj/Uod6L+s/svaKB4aLoBIYlACH/vqPwr1Rk+SDbmyT9YFYJxhHdg6YH9R//v8s3f5PAfOpPbkrFknS9G2jCmcUwDa0rqtaMOkfSS4hSu4ht+UDUnmslmzUUVAUIVA1awa19yAi3+PfbMPJxKE5tDqHif5NDcdYL32cnluyd8CXkQfPIJrjm/EVvJwNPllaY9Hz7FdRIMTwa7OZK6fCUPowma3TGTCx6CT/bwsW5TpTHjMsuT7mIFzs1dzpI6BtbqnI3AttSEBFDLhOQxshrZtaTM840VwDWCgWjhdZK4duSBvA2u4vQbXBvDYdcPvAdfKlk3MnnZiZz+t/pj3GgMNNl/NsmtX2H9nTDXkljyYR3our/tecIgm5/3gmpMzjFsTk4gTuC7LkUhwDS70PPs94Fo+byfIzsC10ct/SnAt3HDKu9fFyVhXRCb4dsFGXP0v//k/fgXL56YcfoFr4VW6ZM0Z8wLZKhgrpgMO5OvrqZgN1ci8AjxMvKtMsFgZxaIgi+j6VEFz9glLofLQAINWtagZSEIwe6qkmlmHhLqc06V6VJpUOlRUZMiwRGEyLWBj2akOE2HFioxUO90eS06qNe+1Jgu63xHvq8MM7To/d82ApeJm7x2CLTjwJawfnPWevlrzuFIKGolYr3dZhV8jOLSBASopHiCWdbCEygbFIBYESgw/f8/16utHlqcTZhLHPIEEikYpDytjB/XWnjTprKdSN3hBebk6Xd98ON11z7VngWIE2Lz/2B81B2XTYwbfBRK4TNmslmcNJKhN4GAD9iKj0iLIsPYIMfhFpeZnBZuthhSoQXudi3H+3Qx3ADblrZoVSkBOQzo8eVcZZv+tMl/FKKr7qzOGQSRin1mZz9rRWWA529Cwd4DN0w/r9waxzSRk2eQo771MFJ/FCNYEkmbAEdikvLHckew1Ow+kAhe7VQChWF68V2cfeZ6tNx5NHpGz5gCkp35K3/gME0CaNdI4MZ0RMfcK0CpWYyUNirklVh166Kls1Oy+DOZqKED1JXPZXhrVzFbyeQmKFphUa3h9QybllEap7BMsOX4ZpOW0zgFfDdJ281uArZpyeHMDoMoMu2ySz6EA2aDaQx2qr9pH9rKrknfpxPq5JogWw+n+/h66/tu3h9OXL18w7KOYa90LTnq32b6a0FwAt4G12oditBRTrUpJHx6+atoo2XfluOA50Ky0+m8+YagC+7hpuAGAL+rWsjk4DwDF+BqwJRW9u5eWWaVrWSgZyR7M4r6aNTGSzEruQekITJIsFp4GrVQpbcnbgCPuNzlZQKUcvJLUS3Jo3JNvgmmDaJ6uyew7QZgpDSwQkGWB0qOa2tyTLS+UWV1y5Hwmw6TymWUz00nn+S77oUSQHY4OoM4d5no+A+0OINsBDfvQ+goAtFN0c1dbLLiw3Zxw6oFbLgkSQIIzmVOyEXip742Za2Coj81PJsh2F1ukYHajxrgE2FNrTkDWw2xU3mnGs3uu9XlMcFIn0MGt9nkCyhyOI9AW969ePmauBduj9sKsaTMd3fDdf5vETwAC12p9IMD6zBeQbnZSz3tZZ5HsmdHjli3vCfSymGs4X0/Vk/E9QAjvwuCaGWvDYp7oIAOwes+Hm6PrO6HpHmdqkRK7vfsmXocJnqqHqOCO6OE6Ptb0gHUgsYBnSjr7udKWwK4bMEMLl5kMu4NraFkC5pZ0CvzESdaNb6AesLIr9E0HHA+MeVcPa2JW91X603baSSUnFHKt8PkbuPajQDPXwr4WZZVXXsC1BkXUE4uScvYM57+g/kpwbQn4DihEhb0fgWvn4Nn6+evfeX9vBdO2QblOA1zRTuBvyM7P2bDs+/ndyecQXCsZc8Iokjp1tex9y4oMDyiTb9Z5/+lrtACtZq51Q4y0FSvYwefSvm6bdCQnBPScQOQ6219FIlLAmlm+jBHnPFiHwO+RLk7GOddwKlacEM3JzGSlryDKDjrl/vZ6SqZah1gOFKtR56yLkANtLq3HDq75/OSVeG1Otx9wbXzDfM/vB9cEWC3P8GNgDZ/9NwyuXTp/+xqbMLGvqd9v/8a6/beCaz9SVHk/xLkbeaCm+wFzDX5cD0eRrthKVsld0D51AvRAY/4Ng2uZ+PyTgmvWOPGsyKuCR0M0qde2caHjnbr6Z3/5j16L5VPMNSt256OJamv6XPeXYmPuu7vqYURwrQKNCmQqGCmBw3/KGhTNv64PZfXyvcG1zOaZscaG4ppUd7o6ffv2FQ65nkaKc5wWAmpiq8haADznjYuKbIOlaVm4nsC1Uriqz2/SRSCSfCdfTYdmektVMGIgsJuRV+Ar5T4OmEGXya4v5tU9TNTjjF1stIWl9KKnhVFpOsAvKF8y6Oi+dHxy/j/Jb9G3Ko0tgBAdHDmAFhoYKAFsXivIlxqE+7DZ0RtwzcZxBHDYZhZM3V0w5jrBg7G67AeFe1Ep7mKMMBVTjedV+ljMg+zxBycTpQMCV+EAuKcS5YC9qeY6nKRp1piCME+U1P004yicuckUDDjIgJ59agZce+nm/DxnMxhgHMMqxXMQSseFDkA4unAQiipOh7h+JrBW/Q+DlRVZJh99KvmgngdTw+foCFyjk1Il21OmyxJGTnZ0yYlxfshHj7hX2Z3Kr0seAbY3A8wAo1klBaZwGm6ebZynjdp9up6BET6nVFkE6Px+A6eYhCxwzT2EqDXNmnVPtJvTa9H2axBLT5DyNee6A/RSv9VQAbuDK9DHclsw9VTCVWv29etngTpmHDIJAeDRk0V7Oirloso/p5xADlAPceBagrlW7L8qS9b+MAFAeeGwCpdYeg+nL1IzXVQaUmtV91S993769AnMtvqc0vdfvz3gvF7XFNLYM/TU0xn29E/0PESJ2AkltnUvANcev50evtV/X/HvAqJLB7HsnvLw/bmmtHJaKJhpmnDd/XS0Bs+V3FF57devBV4SGWPyYgaGWEcCeFUJNMQWDNjjiaR+bQHzBkswtCT6Zk3p9lZ2FUY5WcdmX03m0DwI36GmTGtQDxoflMiK7dhnG6AL7Wd94bltBw1IbyxlnNPNv3WgRlvgddPk2sj0ohOeWxiEE3fkLtOplK0VcxgWwsnSdGSiLM128CwcXg0ol1NKVLDUFvRP4NfBZSeH6q1OirmHkxt1B2ulAz0zZcWabX9BjDC1Umg3V46pgTWX61pP+c4c+HE/z1fR+gRTfhegbAfXyLrIiecGnBZnPFgGPCBsaUB/QoDjNhG7BO87kie9is2sT3/LwbT9CTKZhnGXRDL7Saxs0GAfDXY5dlmPf0tm1gDNR+CaHMkGLzi7x8Jkv0S+UySg1u5Qw37kHo5/t4JrAun0Gj7nWto1QZjK16pfon267KOmR/Za+Y5fAK5Jdg+YawbXsLfquZbgGvw32472tYKSWX1gfUYvbEb6gtY7BY7SBVAJe0x392U6SA8wBGdmQxCOQINc87Wv8d8OcG295/0s2zem7PG1x69pfzzWnr4M++cZbWnWOyHNM3DNQDk/TxpG2JuwrikRxl1dw744KZlbb5+aNnX8WPs3ZPoNyJW6wL4s4ynWR51Dndt59Pm5IH9nQEiykbpE0bpZuk0ghPuxpUzSz6Q/B50su2J59TlGfOW+p5p6bn1AUGMANjP7DFT4zPX56PgimGFx/ncANPWOJWfiTWk5rcMhc+0MHFbVlspCmfBbQd5dz9mvgo7xGr3JXEtw7X2gmveFLVcijj7QEwaPGyDdBxoclIUmc23O4fsmZ1LXDWGi10fUJ/s8DAVp+/6U4NquF38vuJbstXHI4rD1VvmHlZXae3QJXLPfe2HLOxF6AGpBzt3aYZmAbN2jpJrKvvuuFxBwPjh1xZFdaT2s6e32DuCbvxNc82fgPP7zv/xHGGjQlZCJZOq+mlGBgJiB8c0N+x2B4YJyuhXgqNR8AXYOjqCsilVh5S+KsANgM9eQka+beT01uIYDoye1sq6ALkvg6j0IGgGe2YI0HEVlqUDT16tXsScRga8FtFUWXt5jGzIEhC/PYN+4NxyYFAAXGdix10Y0UAzk98hG5KEzKwrlIz0p0UwjKxgBEjVyXsYWQJ8OMNYoSmCyVK3+1tw69VE5U8zOoLuJsks9jjJ2DUCOQmbAKCcC+2bH9fi7M5BlhLCut7fj5Hd5E0EmTHPUpEP0zrq+Oj1VDycwEKOMVaAIz6bCNBl9s0wA6qrHnkuCle9ScMY9dMa5S2pkPHNk2mRRzSpic3GU5am3Ah2ZFWCxEqbBpHPtRvg27L0/Cnxs+K0M0V9LzDUHFYvjLodhAo4xwGbOEJAiK9U9Ubr8uiZmdhk0x9KzbI6sKBraMMgduI5BmcEhZICVrNaX3z/BB8EU7w0dMk+q0ncdots7TgDFGYigHI5PlIby76cGUwskxDN2Tx6yDLtktJhrKBslVR7r1kA+y+E5yXQayzOAifI0lBUTKEZvSjWi534T5KphANUjjKDOgHZm3nEAAstVS05LjqrPmYGl7KHSwP+rJq+q916VMbK3mZ1Fg8ssJX18rCEDLCm17qJTz2QCy9jIeCxGWwFs9R+YSzVI4fEJfTerD5vLCxpky8BTQLBl5bZ6agIE44CYuo8ahND91gCuuTn3NZ2r7yeVe1L26Py6bJ0OrcG2Yr99+fJV9kAgEaY3T6nPBJd15sRSU98cFCUKFGI2PBzf6KFmXMcAj2XRtrF1u5wM3HM1Lj/8onbeQw5Pdc79pr7iRsGeSZdhyIUGZMAh4P+tSZZwNA0GE/RhyawdTQIt7jtnW6Nzbuaa10ZO5f5YDDR4n2bBNRYWgTsDsggMbKeCBZtZw+VzIkJzAGed2WXjFuq2fsMEyLNjtiXZ5L4nAWpeS7fIMP2jgynLjNnx6ummYTe1xuWfjM6tDTTbbJjtWH8x5tt5RY+2Afj5fB7uRICt7Acf042wyejBa+t/4QCnE8it0xCTDozX0hgvMRg66qOyJjEjmWm54900AwgJJxg6PpV1PgfB8P318yTKLhyTg1872PNzXgbX/OYavmXfYG6Ka+Wko84PFkiAxgKWJQM8y23dhzNA3wNgOx38Ceo9SfyYOTJBXJXoDrjmp+oG7tFzrgGPLtkdgJBn/OgzZ0ovdNuB75fb4PuqvQO41jY4k/MrEJm9QCFf8Rm+3nEQtOpiJyd5iRloQD2TQMG5br2sh38vc+0cIDz+DJ73S8/XUpoPJ8DDbUcmbGyIheAawKtGwDuovwyuKSqwroZvpGFcvYa8I7Ol8I6Qm07IGdyyXQogxOfbu3DUuGBfqz6PF1TBDq7RjsxAGQ9IYZwkP1FVEpaVZa07kW3bNyAT7aNaB+V5bps5N0k/IKepjs5b4g/FsX6nmYD2GwaQW6HIM92h8zMQyJwRX6tt4iG4RplZy0LneVrv2M92KbCGPkGTvgdc2875ezQ8wTXqaINn+/vynNs2LmDKm+DaGl/jWZZzN3uXn5utfhIfN9A1NnYdPrVf+0c64GiN9vf8PnAtvU36Oudgt3O0vw9cM9pwkC/kY/VR3UAw3UjbAWm2PqtREedhA+vehO+mPyzycGjPYPm5DrH/8GBNRY8kueMDv/RsX6sstEojILqRzehMepccuuG5AlPyovife8hA+VevHGZI6AwqOLZi7szcKK0Ed4Y6f0JpgLMuSpg22LGCawxMC5R4eHwMATEoJ8dHQICb0tU9eqABF2ay0gyoeV0H1nWfaOT9+MCSQgGBFWSCuddNtqf/BwxKgUA/cE58oOs+MBnw+amZOrkmVmIOVLw+C7gmwcxpog6Y/DlgxGk6aq4/r6/yWTXk5QS885pxK22ofQcY0dS1rovyMmXn0mHalbUNzt0tS88sqFamXkezHDN7D3DNGVwBCWyez35NbmgqaT3QVS495J4zcI2MjIx1h5UdaVDh15fv39/rfmtPwHBx43speDeU5jREKgE6EQSuSo48yc03i/Vy4KOMIdbX4IuYWt7LPOh4jYy4z7WdDb+OIDfLYLnXA3zVawyu1evI9BlAhnIw5VB2xpf+Y9JAvudaNTOM6ruZZiwdIpg0wPs6NdSyU1Munck1O83n2K+Zs8NzaL3R8gfHSGAeeq6pl2RFXtIB673x/gjsDrjma7j8kCWww75zRtlnhv0txfINRc41I9BZ4Nrt7R1YXjWls9apGF5TjmuWQWRJxXY0Aw76Qc21vdfs90Z9VQBfAXaPj98atCtd61J36+ASUk4KvUNZaF2rZLSuUZNVC+j8bhAd/aTI1jND0XqH+opTQrEGOh9m0hXwZCYRzzzBzdsPd6cPVx9QFurXGmTMoME09/qcL58/6+xVU/V6ZrGXpevr+gS7tB7V/+3lMfq05KAJoBNsQwAAIABJREFUJTTKgdQ5rj3thMriXckRRHNg92xz8M1ebs39SYZMTN1ON8elewYQ6J9OoAomg9mXmCD7enp4eujXnNnXpekwr8NyY4EC0tcGWFfdxklz3P9pz9DZ+a2BbDq9o9PlV22x7uLQKNBjudUECkeO72JXzsCPKINLVkPH8jFRzQC0ZGKO5TjfTDxMS4O02wPS8cHa5KN/USXySm+yX98E1trHJgzRX6or5CTz3l8w1+yXlHzFFHSz99UImz6CjdUAQceBycq0zMRRO7QBrKV/CJ2V66430Kbxaykrjr93EsW/w/cjF//AbPeNkUXptyXDeUlyxufS352ea4sTH6xGIcM/BNfsA9gWYu8FTk+QNX2Fd7+y5egA6ErfcezWObiW7MAzn06+g3/v/Wqb0EmHWfv6yS1RfgSueSvsG/wpwLW3fGbaESXWchptDn9o2TNQ+a8XXPsdkrvEBUcBfUq9den5SbAt0F/AvGjPMQLFS8y1BNfUjuZPBK7ZVlneephPl4VePtfWH7us9rHfABCsj3/nxwjGkBMnE1MQiPW+tR2NWKfLQo3Zieq329RJSp2zz0YH2+4RzLZ/ZPsOn1xlti0LTsgrvsnV2s+413qXGfucffbDd8jYjMDa6OqWoPBR2n/9neDab9TsY1e65+mAMEdnY/Z2BUj2qhf4L+0PmEAxPtWRVO76CMy1vZpGcjJ+/pbI2HyQoz17w9L1n/Z7+T3gmmskVr/rQLsEdl+fy3O2vu5Sz7X32/J1X/Mz2rcIH9tttrDfO3PN4KgA2fesJ19zAVwzcIBb5IPn/toO7Z9z9c/+8t9mSalobyxD7Evg9cgsIjhX2RRKllgOQ0eTaD7YDJr0VkqCPcMpbVWShWlky3RMZ1bHEAwGZXpz0FN3B0HBqwXc07jSPTAo4UBunxxUwJgBqgELReEPYM1Z13KMH5+e1PycTi7KhNDTyyyeLB1IoZns9PmG864NFoBhoY1pI5MAV5SE1ka71M5C2fIQGZYM8IEjboBMCg2HGVQDetFao4RgES4JGllWLigWWFsAE5hQK6yVRsFC6j1wc3UDK8NOJFPRn+2Az5RNfDYyRdNbD4wgDTgw0AZ5VtDPa4hmzwPQwJqzJC0b+LuecPHRBnR0+ZsNZwEjKJ1celvxbHki2ig2TgIgK2ym4aaBG0efh7uAB7OwDELsjjjYfmKK1Xc2qVVpT9fpr6WUyVyzTM8+1D0STJ6+cCovk+HghKO6PwFQVnYCaQ14udk95Pf2Nthbww5zEILg0v0xFLTVoBTaeDGLWveJrROsHfR8SccogHSAYM0KIcD6HZn/KncsXSeWGtgfBP7Quw4DVKgsPYmUJVW1sGbcMRge5Z3aib0pXeYbYTD0an1GAWv3d5zGWXvp3nWQ82ALAnADM+uF5TjqVYZppRggoNyBvrv8+BGDBIo1VuCapupiYqd6mxXQK1Zo7QVYdNFnsuTgrsE12R4x8absmtP7tFMyzjMoBU5lT4DW+YWMkklVz33z4RYMwJcn6tpKPmDiqEBdU5ubXVoAA2R02L0oLdX0ViyDBlMwIHw+PX+vZ52kRv3dJeTQ75gMOhM76+8FrpHdN+BFZ1kFNHWpKHo2Esjj56edMEumV6lNBG2YAATsOUFHG3WClSxnqf2pVxRjdtbEPoESSAfgRQGPXMvxpEY/qgxdpey+Q5SDi/WkGUja47BuUfbVDMA8p/2zr8p7JQuxJXwpqUhnsBlZZprr2awvoGuaSWX7u540sraGqVDnyMG7zy2Dp+ivGRW1VEFTFkr1qkBWdqP0FMDoTvBpsIbWmzEh7WQmN5z5bbACtsusWQ8gci9YnrHuARvgWtrgBnvEZhtHMddl2HoJpLFtRf7GEkO/MYO1ehrqjJtJgtT5k3gg+ecJytHvy3buOIwK2VrETK0YAJrZL509G5YdDx4ZjcMgfS+4lgGqf879N8DK5AGHtqS8JvsQiQdUgzCRZ7vpaxw9Ke5TC+N+a0sgvgG/vsbsublN69V3YAcy4TYZVlbHS88z73MuXW6wAb5WVnHka6N0DjZTzn/vxZaQPr/HFVyr+3DSNXu8desA2cs3HkN/4gIjmRHBst93BPrFsLtVbx982KK/LiTd92flZay/86ITU8gFn64DioG5Fy0J+CGJFPM88qPQi4kA/wAzlBuAUfK/DN6TNVup4QAnzhIZPHN+P2Rr0yOzcJJRy4OTSds1V1AggDWpUtxT20n6+vbPfHazbxmv5xYsSljKt4R+1/Pt8gmZ29hr9GmmJ13Kjv+WyWP//Qhcw867OmRTiru/v4ub949H+DjB4oQuYk/FBN77fI+BFVzzbxBcmz1ap+Eup8DxZ/c6fT+4xme0j66TtgG3R+vsslCzC31Exy+bO1zW7o1r/1g3rdfsU92x3AiIdfj5OlmbCChS5P5mTqtte6yP1JGrI45k7x2cokXnzvMMgPcWuMZYe2Xl47w0APhbvIjBKVw1ljqp/enQQ4nn7zr76n/+z/4BXMHyQRmQxUQnGb8dXKuea1UW2o5Us5Oq/xqnvcHxrntV8HgncM0H88iBSKVVP7scphk7WyaQirBT0A3y0XqYDUSjxLKoBNL4ewRb3VtEAYutj4EpGw2VYZQTNGyWanxeDfPXaxug8EZz4YNhskp8/8tKjc5GPpuywEFZpADxmgWuNUunfq/mc2avZbYde6AeVmv5RDAEDK6p51tdx4GqhagdqoDV8tgiKK5ysYNxuKms8noEvsx6KeaOJxnW78jKQHmNmqSXMcKUOzcbFIvKjdPL7KFPTWfRWeJWYI4bvDPgbqFBqU46Fmi27x5iYWzt5bYhFUCA8udrAiPPkjk4ao1wTL+0OcS1vkO1H8B3ghfdoYwk5bueLQ1nO/8KwMkMGAYVm5BPk3Q7j/SZ1v6FZvoUGEBwbUo5i7lWzw0HBgHCKF1MWaz+iuqrRgBKwU9PSyTzqcqpaw+LFWVGWAKqKZ87C6G6oqmQjQ5fgLhcat6Un8s9heyk4noAysSWQ9BKQPClbreeWaCfAQ4PTuHgCE4nho0R464Tp/o3nqmnQ3KNsEe1lGpGPXrJayi6dA1/uLnB2hRbrNYFa25zRHoEJ4+ihxoB/pLV7rn2THDNy8GAdpxgMBDRoJ+93Krn2devX3oAiBmK6JcmJmvdvwHg2r/b23uUhRLYopROVnb6AK5BybB7x6AOEJb2AXJeCZ2rD2T+qF8cA1efK+pXOqdRUsWDLHaaQevZB5xdtBN46jKrDETq8+o/gMkCRrh/PCv1N57tzYhHjxBmv6dk0D0KJ1D3yZatgl9hJg49GAJAnvDI/pcGqwD4Sa6KeVr/mOl7Y3N41gWN5M8V6BSg5MkNunfrx05kRB8Y2nEBJQuN3usgx03rb9CzHZA9GvX6dYklg69l7XBkItnWSUE3n9c6ISkUPRvD1rJlgQ+Q1j1KXfysBBv9RgP7azP4NOG281OmPOApKpoFrnF671quyXIcAvLWV7Ypa3BE38wl6Qw6BoDspIVaYBissc6hHc6AmXoCn7X0+AlQyrJHBEkDl9THMBagHWCXoEof29bSbhPc9sIyKcp9Mlu+7V7ouX2dL/47wOodBEtfcYKBc+ba2FKD3Q7aS6aGsUiQawJx+2GXwLW2lZGgyGnkTnbw+ddRtAzMuP4d7HpS9Nab7SiAHqdfgK5cS9/T0Xo6MGNiUIDkG0BQ+4I6NJYHrtkwhEbXKxF71tLhMgiQwYvXxOdEGn0qW3IisxOK/zrANfs9erBWLW9ElftzXJLnPVhrbRTXXn1xJSZ0E44vIRMMxvouj8E1vgL/HQw0aGakr6J4jMOoBrTNuCTvuQEo3f8huBZBvO/aspS60PoW13c56wFoMYyasvMGvGKy8NlaBrjGIxcQoJIZqfci6bvHNAbKcuCB/UhAdVt8KetPGx09imiztDPtZthWjI1yAiHlqf2oOMP763gfrJrZmWt7TN7n/G8QXHO7I+51e7/LseE5UIsMPM9vB9cMgKWOOjpzXhP0Bt5AJ97jECgnHvjt00LfY/d8L5QZWK9+m3X4Kg/t1OClPu88Q/G37cNX351/ZHVOZBm39zheeM9z5H332dbt7L6Fz4f7bYIQtvV867h6mfL+oztxSf1eFir3HjIl30cbm+DaopNK4/73/9HfV8+16mdV5WNkqbXTpgCabA0y1gpcK1aO+4WAxSFt/Sxwze0qkYGuLLpraw8yGnVTRvHHKeJ90DBIgTo7rGxgGxYJRQV4Va6JrwbXXE43Ddh9EL0YVBiqulNMY8OUQcEAX1PGVtfIshkrqjyoDJ4nwBqq8bk4t8OjXjOjOvuxDiXEAEobtmIO7c6gszK6QsndEbhmR7HQnuqFgr0JcC2VjzEpBpdzGtq5ur45Yx34GdMR9OGlHHDf3VsNk+zU84vMD4JrYI28vJxu7zh9ksEFatpQclfTUeu2mDm1DHHv6po+nGaLTemKOOViErQCUxPvkZdxVloGKkjVxMYsC53+aZRNO4XTFBy3LQaFAsDNWYBYK7gCe6EpulNaaqZX9y2LxucosQKwSoDRwI8DLp9DS9qw6GoKpoKg12mGX6/zWkK5YUCI+v1oeIn3GA6Y7n9lrrEf2M0dmWsDrK2gDIE1HmyDVd9fHuWg5JCByawqHlH5ZvX40sS+F05dJABE2ekpq6Tbnl5erxpcs26j3mB5qWWSgC/CHmU21+EI1o3EuykvtSZYLzEtyQCck85Ai2BM3WMBbAbXfC4MXjlxUEwulkuyySr3paaFEugku4lGYnrYSR4c0NVwmqeH06+//NK9AkufV2koJkGrd2DdLK6LqZzMWje4VCUpsrcAoAxEiRUKeUAvuhxYkQ5BDvowkKI9fx1QD+WjYgdNyboHNhDwwp7KdiQjtFc62LgA2AvQAmZl5tKUkpK1NiwBg7cTVK5U8XQQbEMmucKhDpaFxUHqYNPDKsZfYk+TFZSkHpmR8Cj1F4sc96AsXga/SyAswQMg7uEPsoXQtWJE7sEzbr4BQ+rW/Mqgz78f4EBgQcj86FgljOSBdGN+fESsiS66spQm+HHvKbNGHaAcBaw4l8Gop42Zvaa+iR6qZlLEA6dz758p6zwbHGhAcNe9GQEuqeda9a3t+ElMpgxkcE2zyDtZMkBmLSX8NgHf3js/rws028+xX6feh0syR8EW9NReIqV+ay3fmzdC3SamKkDxayQH6j7Y6mCYXATWGNjRYSYwztdMj7NDh+fwlwyqJkkUbNKDhstuh5L6IH9WCoLntBJSPflT19UhNpi/BHhOpArot89zljhSWRHOsfS093184RVcI6hXZaEzzCKXYw/y53rU/TJYnRyzHrJ8md1D3SIm9lIBMZ+265XWabZzSnhtqQeqD7P73Di+k2Hz6qOA1zLW9ye95QSy5Q/3Jr3BO+5Q8gcixc9P5trRG7IUqhvfH+iGo/f2uXwDhLt0xi7dfAd6C4kr2Uq2p5Us5lV4XsL+xio5BtIB6D56rXUiKdFXaBuy2gN+xoDTTDhswfx2L2a67Z/n5991uWOfXh/5eP63mXbth21srvTBLq+xZUq+XAxq2c9d9hRc9YqqYDpAPwY1ZrhJtBhwzniTG6/vft+pm6aEcSbJ5n01c21Jlp2D3dTVev7f2HPtMnxzvOK19wu4ZmHswFMn+/8HcA1VDm+C6LQc1omHPtQFfbHL0g8UVgB67wfXSh4aTLfzceGD0kft8/e3AFwrmR3m2kjX6K4jy3NpNTk4wz5z6hmpr8Y4uJdnbu9y4av/4T/++5WkYKB5Qwp/9WeiKRIS3EyEAdc40IDC0yyOKkdBY+gKfFgWihw82GHO3A/bKg/2gDy7EzsZkXxYXo/Xx/+7/A3T0uz8SLRR+jdT5prZgHIuZyr4LA2q6fA60w1DrgEI9Yxk2dBguOxnMovreGcdfzkqDtyyT9KByrHjNg+9MVa0+uGQED8aYGZBfMM56gOlUdV7b6yeFPr62kzGUnBZ9trr3mttFqGVMZ1clCL2ZMsJWg1CJjWaoABBlZaNnp4YU0RVblH9zGrtDbzRqWKgZ+Za/ZNAxrAXDT5YfmvJwMRBUMVprd37SyBU/Y7Ghz2adkVJmXJwwP1EGV81/te1fc6cVanreaAG4juUI2WCMeXCwA6n7xYQXs9B5iXRdDr/BKjcY61ADBvp71WWpqDqBpNFhw2YjBAbatyTytjs6NczugF+fSZKF4t1hmnDVzrr8/w4m7qOjYyBQZfjgdprsC+nwXZfM5We79T7l4ellNR92gguJENDLCNNia09geMGUK0SBcXErbJD9torj/O7GHls1M+sE1kXAtfu7th3sYYfQDYIjg6zjdfE5NvXKtPTtE4FjVPSS5CNOov3CSaVSs2xxgXmAUBmiXXtLfR0sepwb5zciV59LwRCMeSimJOerOmSdU8/NWgOZqN6m9VzY2jClIg+PT6gJ1v9rgYP9ICOul5cszbZMmKt7LIIqmiCDC5Z5X6zDLv1aAZbCrSt44u2z+zqBJSQd7CtFQZrQIIZfGD4SA6GkRRAVIAYYPkgAzQlqmTrUdOR7bIZamW1a/usF/g5TqSMfRqrK+Cfh0EWVBZCwFoma0ru+rwoa5agB9sIeBhBsc9jWuhYR+kr3o/X1MFIPZ/LXn1eGbgK6IRODGBRy0A7oTScnQ1dIO2mE3UJ4GR2t+11L9ewsTrhIcbZOfPMDHVnUCeAM7DrezSA0y0MpF6pt1XGB1vF/xi8MZvp0pkEPGZPnelc992+Re0zz6GYk9p1lxMVMO/Ab88+E9zQ/Rm+V2koS6x0F9JXtgk7yzzcCCV2eF5pn4cxah1tppfBDQMZBAtHXsMF60CdoPr4caWLLE8ekMIkiSdAMymG9e6z89vANYOP/bkN8Pnszj23b+Few0razLPbM9B3lKczyDOwk7ogfVsDbLBAnUhWIJrTlJXEKdka4DcA5A78ky0peaSpbX9kGEkpkbFHug8nVmgcze6d87KAawK8mu2dfqZ9U4MrW8K8fXnrTZ3d87ujZqBfNb6OA7nxOTJokm+BXloe6OG/61kiiez9mDV6T3gve+JkygY2YJ34f/3lq77n6kfr8NbvDkGkszfkzRiM3QPL8Pz1p4vgWurzAKHQZ1af3T6wEqf4dSZcrJpaRTGxZjV/tlZ/cnDNjBZ4Aa33nESq+5jKHp+XXLMsp/Xfh/3tfZm+0gNUQt/1Wvj825YMO879l6F7dpmK/uRtS0bdbxJwDCKMbnLFhGLjOTIdL/scEjRox+esnPT/C7hG03d+r7uMt44+BNe4WuZyjD9DyaLeeD9zzQnzXNCj+9mBtB+DawOspR3dr30E0O2/u7Q+qYC4Du8H12IJG+tZFFpsk/3fZV1pji5+1T3nVr8Nc63nbmwnL99+l1ut2E9zzzVXrsXdVA/B3/Y1VL7W57ZL7f5P5cS7wDVmDytQEVsoenHZGXfg555YxfhwNheBqTLmA64VokhhZ0+haZKfwIT3Zwdb8E4HEyI1L8GbHQYpJCjtZlCEodZ1UPIEppMy9ELeCVKMwq/gWapQIIv+LV1TTnKVCDnjamFL4d9R53QSMjhE4IBpmKsiaOPTaHxkDyLbceboWxBGMkYolYVu4EFOjZ3FLmP1Paksw8y1AdemlML3ieftiY4JrpVc0XlfA0Y280ymkuWHjfNvlhJU3yNZWWMcIEeYZHjTPbN4nMgeg/z4gDMCXvuENTONkx4B9kQDaMq67if64TEQmoCnFUEDeGrur6AVcld9r7qcTI3SE1xzQDetqAIWt1M057Pktr6qRM5f7q/GXleeaFmAiXo9+TxVrzYBQyzJMRC19lziGSSoZJkGSC0ghzqjmFUa7hEshxLq7MHhAM7v4fXcX45ldZAJg2sGWTtIi8mcdjC+F3NNDb416dSOjoEdUJfVAByMR+mBOiqlM9AL0uCaBnwYYLvCOrLMDuvwzLNK5todkwoVOBpALLYb5HrkBmCZwdueVkmjc39f1yjwjQw1l8Vi6nGVIj4+EQytBEaBoXJMDQjege1H3QXAUwE8hiFUOTVKn8loQ+8/lDDy/BKY+nCqvnWYNFvDHDxaHmwl9lx7fHzEFM8apPAYk0UJxhR77Zllp9UM31m4mIhr0Jr7L7QH6sLMNYNstF62DQkOAGAC0KoJZnJayd5jnzEADWLUEQAstjQVIQK4HlwgcE0JI76ArBpqk2EYTW+0YdP6HPg+9fYZzhFDEyawcwBLEI5O2Zh9/2wAw7rSn4FybLQkiIbUPD5dJm/7A7AVZZ6jp9Pe+lMJimh9aoiOZMMOgxNGvpfWcWKSMz4PiryBRh2GZus5AA+wW5uij3cAI26VgA7qdngP9qFbNvwMfOkAlPAlXIYWQyfm+dfhEousdSDDNSW4xk+q7zwb0XtRhHi8AHvhZJlK+qJEMcE1yLUhO/Xq4X45+ZNAAcFkA7aOJlgGMVMRcY8YIEXm2n52RtLmeTyxFPpJn7H7MLvfwiSI/CwZf4Ouxqd6/eWL0ebN9FMGbdkiwGXqFmgG6JGK32//+N+6AcsEdBGYgRuTOd59deXyy2C4Sab8PNxegmu95tK5fZYycZzeYys8XsWJRK9RgpQUthmuwduw3jD4yE+ku1Xs6nPm2u572keCH2Sdl0G7mH7tWyPXM+VzdocSCDnSgTwnDGzLLvah9QFa1mI2wb7vpZ5rGZTmZ/D3c1ZTKHh/kqf2rW18LojPWcA/1/fn+pno714Qy0jsLa8wmNVg6tmpvBiproH1WhYvidDF9CHsot26y75WXwegsgEfq9AIypUspH7kQafuCyDW+lzgP96t1zYwo7tomezWHeYQrpU73RuudboAeD1d2tw+ewHKtm7JM55goGyWdXC9bAXXZs28fnmeLAfDRB+Zd8nrfv6yJJRaQLG29K79a9/y4fmVf3i5afwFWcTzjrzkGbfvYEDdxBJo3iauOCc6YCCFauLVbDGC8+94PM5T23LpuKOzcwk8qh2x33v2mmi9MUlDE2Y0vdQn44fTQo8IMefrmvtTftzRvs27qEN63XcfKHTm/km73LUOurzVmPSaevcQV2ifWBvpt0S3jEV3LwCb2pF0mf0bN8MbZk79By+jTNFvbZ8udA/OjXWHDFFXnTmpfwau5Vl+zw3wdKaZWuRN4Fq2bPghuPY//if/xms5TPVoFXjWmShmRJUhofTpQzGWpofN9XUxMlga6jJRsj4KpKqmvcUAKgDL/7FEB4UV28RJM6Hq77V4Ls8yE66u50luVoTTHJwH3EwIBJLfv58e1UPIjaupPPlaB5kVCHZPFvWRIgOAdcsG1yDgcoAR+PmgdjlDlDSot9wOIqVBsFNlY2eGA4GACXQsCl6fug0zuhjks/wLz48AuQAAChOz4fzqun33xhKAAQccU0nJcpmSSoEsFcT5PVWGqPddCtJmXbJRKgUV7LJNwaNvjMAT7zUdz3EKjpSNDxhBGGeRP5DBg6yyAhz0wKvgX83YS74EFjpTV9diKRQpzm4ufFVlrGJptN1WUGWXxIwNn0QbdQbw7sEUzDWxkFDGRkEeNlT3ZNOYb2Rj6dyufaemdJoMLRm8ejZl6evcem3MakCgCHCNzLwCXa57yAT1n5VI9lzDWUaPCjbKx6mQB7UHYyhdRG88sl7Rq6l0STDN+hyILZD7i+CyJx4aFKz9LEDFgwFyoApl/PqVZwDyd3WFxv/sS0YmTsl3/cxSHDHMFEjiHvHw/jtZbAbM4AZhoMEwrKwXzMACII2zpP5sta5iv3lkO68zZVLYD5Udfvx4z0BEQ2Ms39j/FwE+uEcGZvXMdc+11pgiqlLaej90hSZKARBHs+wC9ggWAXgzIIa1VrNxgZmUHfccUEm57C/7ZvI/DBN4fDx9+fIFvdkevnw5fX9+PL0WmGX2V/U51DCYK9gP9ix7+FbDE1hiCoYdpqHenm7BfNSUVgN08b3WzOfTrMnWfwCKqQPxGoG2dUbRF1Bd+eremznkxErrdtmHSpzoPQMOjaSm/hvDOzpr0f0KOprRJ9ZLOWTFAqwEgJ0GMz3q3w1m4fnFZISO4DAF6yTsXwQrU9KuhEJn7ahL9iEpBuFQgix7CHtrBlcy17pcT8xcJTW8Bn1POodp8wwMwVZ1aXmG6nRqIPvuoRoeGZ4rAFKWDc50VDJDqffBLHWvyQLKleV0Qg0lBCpH9uvpE+RUTd4P92LYDs1kLoAXbPxhL3PtZyKhzzHPAL1LrH8zfOjRKhaVDh7b6/VE4kPvwb10QKygM4PVKIFKX2J0uwEkewcE4eo8LbpYH17P4P2yXLJ0ml+Q+k5mBlCr89bosX0Of0iAoXURlqi7b6gDdGWYLjCjHHj4O+3PHdYHelA2GEO1uo+oqxnc366SLuoZ42cKtt3CCoQOHibdLr29fr12uq6SbXnO7W9x0nSEHbnPWx81qGELixa/3kuYdu3P5rPE9wzgi8DFJlw37H5okNcGo8UGk16g3+vzEL0se834t9kTJjv8+Z15Ct21yJvvE/7Fei2/LvXJHmBngJN/24NT6oDqhTvngK9X39iY/D3rNrpgOSTxvHmP2FMk06QbjEwm0K430GdcmXe7XPcaLsHsAMH52S0jXao0dmm9LtnZDW9FH1X7KjjvBi51nz70Z+CPYpcMoK3H0//rlQzwsfyS0SYB5ET5qJ+iPvco/tj3Ba9RAqP+xnOcmZAV910D/9GNA06upz2BtT5jLpGMczR9dvn+7mkpsMVJUfuDloeEG13Kvz/jb/p3sAG7NYCMz9hvfqr92YugTLPUtWtOnMQN7edzP+vZWiP/doZth2QYXJvzkB/In5fPdcwffeuOgOGxx3r298FA/eHoueb7DFss67hsk89N6rLz8zuyZvk4Atn29/UHCVTf93X5d+AM5ZvjXM0F3xatg02yDvU5nvvlVYO2NGzI+oPkkuuhEvGYmN7ripgc0KyBAAAgAElEQVSECfJZQ8Wty74PY9H34u9HMrnrsXntCh7PBluNjL09Atcm73J1uvqf/tN/85UfRAe84sUKUj5+/KiypmtNXaPxK6ZHBaEV+E4PNjagh8H/TpbO92oQLYNGJ4dMllT0i7IUs2p6Uuh6YHE8iYHEkizrSk6pIXuhGCYVJDyg0X19NgMBg2sMMGhgwQRRUEnlFpThRlQ8kasmPXAaDBksAvX0vHSkfcCnJCizx/7ZwI4zlLinyBrvzgGYIWqE7553dOzJwoOMqgRsAZ50Qwa12mRojRtce64AN8E1ifEGroHl4mtmpohaDSW5ShBLFgcoBCOimxOTpm2ww3vtvlSpgFJO8NFSXgmKtvOfik2lmWTqkMHCPefhyCyIh1nUzRdAB5AYk80YWBGwEHPBrACfKH03O87A2pTOcgiCg0EDqJB58TFS9ujnKcMfZbR2gjLYaeBCq8398T66hAmbw/8p0K99AHiE0rEV2af8MJinfBaIS/YSgtZ2EPmhlmk7pw2Mu4dP9eLqLJ0VuMLkDhR0djrgMstAz+DyIkw7LbAo+rBVEP1KZhfWrnRTJQOuCVZx7xhc8YAKjNSz+f7JBqJeQdIg18elVu4L1JnH0A1gvbqPGNlVCbB5uADBLgJ/buyNISQC97OMCsYmmDQEDKYMhiWfBKZmvzIBQkYhwDUzsTx0JZryk+nIPe+JbpKLkjGXQRFTtY6knahS0Zow+vTw7fTw5fPp8evn08vT4wxVEJPmwy1BzZKlh4dHgGt47+Mj+8kVA9Alr04MmLHhEKDANUwp/QDwi0MYOAgDICvYk7V3vmfe7zDPCCRwcMHz6bWmVTgb33qdr8ffG8aQ02aAx2e+10OGmJpYaySWqAEpZXPp3NVLBPopAPO5tr4jCOZpogmuTaNziHtm8/D5smMaRBNYOEBXgg4rMGX7W7aS4G0wBzuD7YSFWF9dLhbtDcIlc5mbnaalb4zOsx2yM4jN/VWtmyLwNqDlEkmytygTDqjADjZDCOAa9696cxKcJEhrJpV7FE7ycEpLGfi6NDYGJOgMewok9TrXwsinHXn7RKUisnccYxsBbIpzHdCIbC3JFxCk4Jp6bmU/tJMotmhfJ5zofA/1IOW1nrv6KSYg005tgGuwUwJo7aNAbsVmGd/8gFUjtvYOHODfC+gQJVhehHeAa/Z7yn7jPtWCwVPh2Vd0ytFwUjwY5ABcM2BtwIlHi76k/agzgCfknytbTFv7UgOiT/WH+sMmONoJtQRq7VeOP4Xra+1k3cf/177ugUMP2aBwNJDd8jkRQbNSphxbsqqzBDk/SIDk/nZbDwEzBA5SNvQ89hYjQbYtJYO/5b0DGkoNc4uMF+UFopKfflkNIjtiqNAOuj2KP8/sTvtKeTb2+6z3sJdoTTCXbjwAXXiv1qnrXnMNV/CsdWX43XvA7T95DdZyqAEsKTcDrNm35LMES9LsZwBV65m27JG9xHjHdhg+uu1SJ0zku8eCARIGg7v8yoG30qZlq5qBCde970wTBdKHZZGXt8CJdQ9XeHCRraDyHAXq1P3JNJ09NFjWMhzgmoG6/Jvl4y1Z22XvrX/3fmlf+v4jqd7sY/v+cS59bZ5hRhQ8cHrerZfl0fr0NZQcHlGOvT9IulvPFLkjv84+o2+JP3QcmeDalkBAfNP2Ra2DKL3vXt4iEfHkrMkFn+NLF/L9799z723X3pLfZR3w6GtM13pm20/GoNES691PfP5C66fUIS276olsP2xhPMae0r9gHGfZoCmbQQVOkttnTMzf9zA2aNbCsewix+E7r2u4spUl5pKpFVw7AtbqhW77Dn1a00K52Gqg/YG07uqjZMcVLIFqkF8TEO/uAbBRGRNgYznTjIEHwAZQg07tcMEIbkz2bmrQfSh2UAVOXU2806oniu0Mdr2n7rVo8o8owZuyPeyh+tI4g133fIdSqBsBCAwcmCWnB0vlzpJRl5zW56C0TE3DfQDGSZHeCceWgiM2UxhWMInkCDYQh4y8jD9YewwI6BBpkqP7h0kx0AmcXiC+l3ISrfST7mCQrIxbscoQoKisKpVSM9cEHvp9u5Aa9OpxkQgEJquPHis6EQ4k93JQ3vM06IejooNlJzebHxtUs8yx95qdxmGvsdefmiOL6VHyswYKDNJK3m9uS+YLXKtAm8E22Ft1bYFrOCtgu2H6wPRZUz8dZ837PEV2Hwrd+45Jkc4YUd4wzUiMiARnrYdwbmLyJ/arn9vMtsnMylfrs0OF6j5XAoUMbEWGH/eJwOupWZLYDwEx/FhnxemsmXmIBv9CJJeJfbBAa5BAgMMMnQT86nUqGxTrzBNkPewCgJPBNTnXVQ6bzNa65zrjpbifnkvW1QfIfT8MzMlEkvUncEyAXcl1nwsoZa5f6z3IBQE83DUYWGQHUs75Wgb1nCxK+QvGQZds89pmtVAvS0fqnktnkDk8Qxh2kwfATNNdX07FmCHQCNnS3rTuCiCrARkwzzRFtZ5Xjph1sPcfAdP359PnP/716fPP/+r0UEy2b18BntUzos2ApqrWc3Pq5iPKXes11NsENNnLJZ0t97+knH24ZU9Q61+D2Dz3dI486ZoMPGW7wqk0847nlzp19NmAJA1/L889ZYK0Kbq/nkw6zr0DBwPqpsc70YPkRjRXpFwSzOF01pzMGv2oFs/jgqPjzH2XcqsnqIC10a0Ea2mfXN4519wd2D7vYlBh0q8myBrQWWxDOu/6uc9R/+2oxGmy0A7C+Nhm89K+lLwQcGdPw/pdyQSZ7O6HSvZ2AbLei2b8dsn+OqgCzyAnz6y7BuCv/HlzL0yQTU/ZBIy8rwW2DbPQ0KiSKQYG3O9VTubKhuOaTMmN7H0w0SlTw46j7uD6njFIpPPJXKsBKGuf23p+3LvKT2kPIqEXia6zNg3tQ0kaZP/sLDvYs/5pR9zAglk6EM4pO055TB+x/cZm+U2gS+fcCSP5Zkpm4n0XmGvNCDXrYwPX9pOX8s/wjPYQ3dR68ueUg3WlgNZxOVtbn6YMuHx2rSZrMNH+dRSM+frU10dsPl0l9N2AtHLfNpBr37/cR/tlw1pLu7+e+cTE9qfxZ/T9x8NOcm+AtcCfFBAZLPdnng+DsfxYTuozHezxM9YVvhTsYm9+AK75s4722397D7h2rvkzqA7QXn7Ncl4WcE3KrmOeSUBSn0xCzaB8Pr9tR5Y+AnAXgJ+vpa/Kz7Nsgbl2AVwbsE+AnWInnwfog7aHGyDZAy7OV4q/uQygHAE/1qV5tfRV8u9vycdyRtzvtRMnU5e3296WjffjPnOrnbBa1yI/w/tR8S782BD6Sz93TPe7wbXcszxkK0BWj7zHnn6So3XKp6SMaMffKAutl7XO+g3gWk2YtzQNGGbw/i0Z23TgpmSs53dZ2s/e8vwJrnWiN3mQK7uP+koVVJeOyTt+z3vw/q3nEJxn4flv7ZX9UAL52i/HpSFfDVS7fLPvT35Ox7J5xkeej3yIuESbq8aPjeMIuy/fkdjGqJ59iRZw7a/+4h++sqk6S4UQtBUrQqWGcNgAblW5aE2t+3i6u70T2GNgjc3V64tA0gBruJkC7gR4NbiGANF9hrYhBupLkGwggwjuqdQBngJeZoxeT89q7mzli+zK0m/tFaw1lCPd3CLQI8vF4JqXy4CPMt29cXNo2kiGuraw9d8EfvCqUaLjvkbRu4sIOPvrpBHpAQxowj5Ms/wM37V7lxl4aSPU8i9DrHthEK7srhSrfTbej8qPLhw0UuHFOMKloxF2B25ZxjL3nyAZ5cdZSoKMJcyeBLIrLwN19R44QQ1Q0LnF2ghcKycd7C6VnnaQLdCynp89tAgoo0eWABCXD1beuh3OBm8ZVLmnYJekVHmeGB4eLABgRYHYI/pjCXANJt/TI1liua9WCAAiDEwHaxJKUnvDOMYZyPnugI/6l68mSDXnjus5zdANrhVDqEBGAiEFxK6ZXzqgAxThHvQ/DxjgHi5mbwB33S/KNpcyCe5X7QnKTWs4gAcc6InvbjmsgZP41C8uhifUWSldhXLxp+dmTNb1LG9w9vbGlyqbBnDcyp3r1uVhYKJR/7EUpO7D5YtVHss+lBi2UeC1B2N4SIQdQMk9ZFPsQUowFTj3U5NawcibScUL8yCyMWSEXp+K9v29wDUkTrRHLg3aQDX0IwzguHQ9ymSr1JXKqIdhgNVWdgIAx+n09defT19//ePp65dfT1+/fD59+fKVAJEm7GEy2EvtwRNKSsGQjqRAldB2FnfvfeX+asVKu/HwGA8fUQkYGGwC2awHupzYrD8xOAGEGOAYXY4zzFUf5oFAZhtUS7DjAYOONOUEyKjDjiaeOvNVGVOXIU6pJJIhmsTrQQoEDTXEIUMC37Z0Ou67HTT17nrWGuumDS4lmxTsLPebU8/HVc2vto5nZYD1GcaSQLvCp/CXfWvLoAeD80KSnT233eNnqSm0QjLqRU/RZUIP9s6sGk2uJVOJ4Cd1PW08dKk2r352cou7HlnLi+CawO8lSSZw7aws1JMwfS9aIwWydOCiPLR+RltQlYvJdvKZWxm0fm/baWZut+SYvnIuRTIox0+cJiicSlxyEv6X4hH2OOTZcTKq2fKts9mnkb68mA07uCZND0lyKeRBmVzKnfXNe8E1+p3smWj5dhm59SpeE6XOtagyd/3RrWvNKHsnuEavh1/maFOXm7FFsbMeb8DPigTnUD5yJK32YIr2R2cSokNlvgcubwJsLgHX3k5FxrCp+gwKYIFlTRAkfvbi2WfhNjtRMsHtop8k0xn6ZYiWz2mwa3n2hTlP1bfEeK2og8WiRKht5ugZvibBtQTVL62t18N/Z7B6zFzzveM96dv38I4EFH7MXDsPEtsDjHWY343dMluUqz2B8Ugv9aOShVvyZXmOYDKyDN1aVLqEL16gijRb/y9z79Zj15Kkh21eqorkOTy3npl+EDDWL/AFHmAMWID1YGEAXzCABFiwYdiyn3yBBMuwYMMvsvV71dN9biSrimQZ3y0iMvfaRZ7pnvHU6epi7dp7rVyZkZERX3wRId3+GeCaz73IQcnZYDNqXn2vTTbDUj0+184BkCnH9iT40Z7z/kzb3eOctCa4BCZc2pu6ycbMW5Riy876LL/fby3H8Q3sH+6o8jIHi8JbBvAoiOJjzNK+DTx74HylLoFrl558GUNMvWEfZz3P00KlwT/3azLXem+s4Br1wrA5pr48+vele+9yM/VOyU4pF11liwus6zQe9bH3fWouWofogss58Qi4FlvZm6uyxfZBzzqDE1zTuKas9lMs1zamsO7h46eSGjuXf4qQA/jxox4D2MoHBnOtwDXUr4FjdoVugyrkzYPmvXLj4TC+uHlBIAIodwpwp4udHkD0a9SWUQ2gMHzMwLKQyzAOw0IATxt5UjKIqs6OdBNgWA971zpAzY3k21vhp2bbe6aLihEA5zCOYzrLSdnjOxPPBBOBXW5Zi78IiLnqAtmuSdU59R0xjqDQuXZkVQe35ygpocPRrueKIzCdgI9yrJECAWBQqTIfmPZCO2uyi3Lc5RDa0XE/5mRD5QATzJWI0bkqjPAGyKHRXCBEM/WSVhPjpWt67cV9BxBkJT6j/utax2CaNHaz+sJ2s7MpUFLF1gOu6VrNPAhLMY0LWDTd9XaYGuruf/dkftj9LqYCDOIPpwfXNKvGHZUW8NGphkprFCPuw+ku6XOOHgjgfE6gF+yeKILdiMozzHS9Bt+sbspxGcBZ2FeJShmwaYCp67lhjeR4ijEaJo3AtY0VUs6K9nnGQvaIv+WgKeWn/IL4B2ZFpiZZ15rTicjGAQB4rq75MwBVTLabG+1DsmicJq16ZXa0njwlI5FA4XuBa2kGEGM622KCBrg7wTqDG2JnJCIrXSPnM6zWzJlqIHa6vMC1pIQq8tFpLvV5ppU6zcpppnHTAualLlFYNNkTtQdTcHvUUHzyDF1P2SN2bQ4zANigeKo9KEYd1h3BFeh5zjvZdAbXrANVX+/p6fnTJ6f3d29P9+/EWnv37s3p3dt3xRYKowgsyHdoinB7S6aPzpCwBLy3Sh8mui1rTE4kwotuFGKQhR1VyS69d6qXa8WFWbOwPO2EBYQtQyD6wPVfeOYJ+K7gTthpiw41O65qOc6akQGbvCds4OETYQwT4HOaegIiZLxVrUCzd1OgfhiH5aQknSrOje1v1ZsDi6t1ZTkNrnOlmmtIW3fH4lGDsI7AgHfDkcl1tCZj/QowvGgeVrfpAosCUh2wEnifSqC3seh1h6xm/xJEDkhVbECXcBipwGGXxWHqlM+PBH2o82c6NoCudH6t9K4G13SGhNmRgIh0RvZk0hEF9CltNMz41ZDz8/GemvTUPBLTNHwPXztyHT3u4BYCiwFR9051Nn1XA9v6O6ASdYrxkB1s2Bn7ebaqaTSA12kgBzQPw72YbiMlsgYVJnfM5sFcm8bx1H1yIlJvT/Mj1q2DhqO2Wc6K1GR6+nS6FW2DLMw1g+Wz5tqnHA6AapxTDbrgxQnikCkRp8sgy2Src712oGAGarl/dc6du1Grk5Px8nxOvUIyPCdzd6Yqel6QqWGbJzJ9NvfWidGXecZijPTNxzI3sJMV2H8ePX/GUDpoMM9zfs+1mfMn+8Tp75a9MHbxmSNwrW2DCX4dr0vGiwyHPS20/hZwbTIEh90Ue2wd9wTCHgNSZbVr/4YltgIFmr9srj5LV/kJC7+ZzSv70prEXcqTFtp2aINcvNWUYQf2NK+yS46Ya5O1prv5OgGe00DEi52/816bXuEab+e2LeXDbRyG8fxjAgf92jqvbDjkrwoSHoBTec/Rvl726GB983U94KfUzuHfOdWxE8Z8TTAy9nSH6fXGI6DsMfDs0md6bmyD1UOdD7kfs/3OXwquHY3jSG/9vuDarLk297js2gZppt5a1jky84iszBnKM+zAWo6YAS8dysKUoIEjPQrCfUroPgmuWXx3udFWDctWuEsx18ZAF10Y4FobovfcFln564BrfYnHwbUOSrRamcvXsS/XXONhwFSLMKMAPql2UQ4ymLAA18AEAZukGRzqptgCtINrYvEwPQpRUDN2gugGLEqqUyJL+Dvq8lRdLBsWYe/Mwz5KleDF5nCo692HU4FrLgCv66CTZUfdqy4KlZshpnQS9VoCWHv54qWKdLtrojrnmYlEpt74YqH1a7JX2ihIYeiuzcCo65YmEKoqWE5hfDCl9fqaDSdwPdwbKVbZ3KkpE8d1GiJzYy+GXlgkceB8CEr46XYsB1TPvVH6AtfaqazoH1kl6QzYINjZ+g3QtQw0PpRmU8+xdffyfF1dqZB9s38cMSbDTPKXlKx0eW2wM5RSMxXtaIkRp7/BwHxHhmM6u9ILqpRQMOQYhQuLaxgBqRVFRhzSvj4iNU5MCshbABb8/c4syjD4dsWW59tr4DVoFQfB0ePJSLAym6moE1hqZ1Ugt+zwLmBf8uKaJRINAal6FjND0mRk6S7lyL1tBF3LdU4M/AncaYc1aaEBeKrZAFIu3fiCwFnu72LmGlPqQZ0IhBPQfP9BdRavpMOSZpp9IuXuEtEEOVRnrpw0s2xliDjVyEZPWC8smO4U+Zk2qoi2P5NDFymrqZlWYGfXvLNFVWnpZBVWas658RO9GTYPQQekowFce9LAp4bc+7A6xZpBy7m6uz9dP79ig4jUdcM8qbGFmKypyQYf8RmcyZN0LNI+wxRiA4UP0E/vTm/fvTu9+fnn0+3bt1yPqb/I4hxpizqIUzJA56i6nt6JAVkNalR/DfspwHYO7RzKOztWMYuZGh05BlsW6+f6bNUxteuV0SDx3o5BzxRF1/kqnTY2bs65/K2AYB8SShsW81v12FT3LY5fmEO78TbP5jhHeXaBpGaubWeKxmEmpA2aTrHtNKjs/1kzLc4/0+QhAzjTOCeDqVeswAaZRC0T63Kmc+1GsPSRAx9hHzv6mTUP8B9WFQMN+M/sHzoS/g6TuBhq7lYUHcGfeG/qGbr2x8JcMcCmJVVQKPp5dfK1x6b8FbM06QSzdhof1d2pqnlCd3eD/ZFARxgNHkLVOstaUnYACqdZymD4rUbt6qBpLke6vAMruB/HXnV0JU+QzZw9+pvmRMD/YC8WNkMOOdd91qETI3hlQMuB1TUK3NrAtf08nPYS9ox0k/ZTvvMe/K2Ax6obdtAtdHRVj9wKseiaa0fjWF+zHEjAyzbLGcrzYHQc5Z640LF1Xje6xBc0uHbeZGAHJ5axVZrwTIVqvTZrbAlwNh9wY8RHH2UP5MzF66y5FhnwzRfHbrBWue4BGf3ec0esP531nCmbOwiW552OWQLatSe3NNf5euuohW5f0zivmxe5NqOhgdZ0uLuDDZnXY9PmeXXdx5lrdf4MsCWfa4cTB+QKnPb5McE16dulA57tG5Yp8TrpLFoD4GU3ueak9q/qOOXrCBR54uAifAqmNc/nWMC4kYGxOejJ5BFjrsG36JSpFxpc28GpONHbzrUO3fddO3W5jn5i+Knjl3WsgMIFec5anN1jvn8CbANcW3zLXREd/F5jGghA5Ld1o9OBDy6+78X9FvvfH3u/bIWyVs5Gu+4rgcq0tg+AxaM9OPfiJR2Sz/HsW9iP2S+fD2KSuHHwpb2hP0i9nQc75viO5my+dknf5NYJyOmekcv1OWKv1hw5KHUUmvkMsaq3aJwRnAPmWgXKOhV2yh/1WeRiBHKOxrAy1/5w4FrN9dJluTcDvREz1/Ksva9W7F7HukDDJ//8L//sQYaUDCEW4LYjWNEcGJU0OsDAcf2gg4YGcgRU5wqUSdTjIXvt40d3EwTAEEPc3QTNtNgjjTH8YnikVlAMjF1gkxIKR600rqU7B12UcgtuuvC5JkpSo+yANUW6lzrGmxhx6cInQLGNa7PyUouuKMtZMEflR+H6GJeT2RkAKOAajNukMN7cXCsNFl34bt9VN72Z4jnrvOybOfNXgJSLiSetopRa1QAJC6NZA1UfbnS/nIc17jkLxs/o4DxgyikdHWMd9rWCWtOO8ll+LkXvA2qYJSVDXUZrmGvZIGATgZnZsuh0p6H8EwkVe+2BaYVUxriIkJgFXDu5UyPTQoZm7Uhhp5Uygp60n4o9q55fakGdHQ4BH8PKcQFrXCvzl5pTSalVdGpzqEasW4aaDGuBMkoFDIs0TR3ANuJB50M+wJrWV/Mgx8WdCqdm9O3Jk3HnWXQTU6qnmF0Yf+o6asFtZKL2F2pysYaZGw4kFROGv+tU5XZsEGCGYBxkPBf3z/29n0+1Fhtc6342OifAB1AqOb6arWfwNcZvNUqwuh2GsVJtoFNH99aSTzutcEBc/05vV4qVUnNzOMfAFEtODoCBzzIM+mBTGnVS7Z2OBmCNbpiZMwTOB+tznLZZTzCV2TSBzWsabGVqfgD4SvlAmj3WKfUI0iktHSrvyVa7u7tlEAAAHLr4Eri9f891CdhMWbbyrvRF7vHT6f7u9nR3/06pVsb8VRPRHT4th/NcQHBGa9isaMhW65vuxgiQlk13nuHiZoRgjlNo3IWbo9MCJnSzlKTDWOCnU511cf1OruEoDC5HW0AHwEkwW1WTL10HdV43mKI1DLcrRmii0XSKh17QMegggsFVpqkbXMvZJWzLOoHPa8A5havtMAZcu7oWe1rp7tGHAkaXyDjBNbBgBKKeG4txdFrPl9FGIoWZaNYzqVeI18Pi5bhHoIz7350jU4N1Mko4HyZ4UM+xZlvKNjQIGNB/7DLZr2GTLcE8BxGclhqHHe/vOY7ObeMb11IJzy7sm7qOaUYT55Vn3+h4mLmJ2mQRjj3F0H+8CAoM5yVHV7p44jM5JwnYutn1frZMhprO52atJGVf4JJZwLYZSv1Eny3gWhvkR8b2Ap4Y5G6bYAXwbEjYkA/g1eDavP7OXMtZP0/S6SDsY5O4Du9q6MwEXyYIERsX85u9Om2cOUdt2wJQ5U7X3vbeXWyjNj5qiDpZJb+LPJTaGvvoEXBtOql1blinUe6Hk1f3HGyY6KNwOT2k5fkzF3Oc877jkcuOmWsxP7cz16ZOxL9rr3qMsVsnQyJzm3u0E23d+ncUXFvn5DK4Jp1r2+UEcM2BJ4PcOX/2Pbt0wnwEXKN/BHCtOmVXFtYqn6WPXE5m22C/H7iWXYw1OwdSyo6d9yw/ewXWoue6A60+VDJqGrD2ZzNDpaPO790Oe6fY137fAOgjfbi/9hiAM32uAKfxBT7n2mc6yS8cAUX13l8Erkkj1HlzMKij82zf13M9Vn2wgmsJZu97/LG5uASuWQqsyz4Nrh3N5Zn/t5zREsgEIx2XMv7Q2nbRmxO49rVSY/6XArbL1vgccC0D3BRR70Q9SzLDLq0rn5kfWvfhzJrKnpzvWfbVOIPO1naAa6vMKuguUkfbJBNgy/sr4IgT8H/5L/79BzAo4IAo1UPFocOAYHfBpHgpRm8HTg5qvgOcJC0UABtok0kLpUONznEGPXR4SfBSpPzQYIkDbzBLToMmOMSqFJBG6tc9IpizZkZF0BpmqAg8GXVy7uNoCFkfhlkaDIzZZnpPgYQ24p2Skoh6HHg456zr5nFzgZK+U5HyLogs8Llbo2O+8Fx0Sh1lVrfAK4Fr79/Tec0aLuCa635dUnhTwfLfmtWKHDNiYBCpQE44q+XAp/mCIucdAevtqnVe66ztm2eOQx0bVftrosTzGSQznfbIDCvLEWV3pEeRWWKDPRuEqXtI/yyWk50qOzcCJV143uDaezqPzKly9zBH/NI0gcBAR1vsDxb4VDXBJPROQ3KDg6QfpWj1Fr2sjRsjPYrSDRIyH7PZwYyMUyUkWmyHUg54O7PplgmmmPY0nG8BfpAvFa01YDnYIdnP9TPvqS5TnQIStto12WNXp+ub62JGAWBhlGckJBMI4VwozTSNAdh04MmT052bP+DfkHswrSA/eLb31heYO9Zkc0MD1eLprqOzm3V3J68AACAASURBVGhvcTgYcnQkT8lpNfRTTUcc8RvGYNKqwugQKJbGBkq3Z6roc9X2+xhGAN5DAK7BNbFX4ozmOtKhXfDcR/lIhYzxxn32BCBCO9yMch10thJY42sxdd7AoI1ArY3rLzJFltJAQOD5NXS71iRnXzGGUe+KukudewlefhTLDeCXgDd1GaVudyAshkMOyw/3t6f7+9vTySw8yi8Zk12n0Jqb44C8vnnzxqlAAdfULGI6TEoPFDsNBc4BElYh1hHpqP0DECa1cvxTYxSTJ/Uqo6+yNxv0VEpxamsFNMM1cF5iLshSdjrL6gCv7IEOQBgs8GSVs+31EGbsJiwDXAsjSsyEoXGJwzbwLvA8KZC6Ds45nOcEhpIGX4CvT5LNEEq6bZ3EJS+dYhsDP+AaaixrYs08IhNdughfYa5RGs0UwWfJVmO36NS/TJrvYM8xoPiE4Du+oyeqg/dg0gZ00nrEyGrzTI+a9HefoWT56j2Q08xzovdlc1ZtI8h09vNTBYAme8SA3pmdFMcL+9z6t+onOl0zmnXGWiYAwtPWD4kfAfJlG/l8ZCMnVmRaGCftPE4Q2LUODfTqIwPYZlpk78WuZSLmGtOWPVGPORpn+2OM7cjO6BXjjlt/jf7LOP2YGkdkLmeA7aXh9OQZ9VSLIht1vaRX41yXDeLSErudU456rU2KZiZArvtkz0cOu37nkNHstzGvJUuzcHT2+iyTcsBcy5VjC2fssT1moLYcqfEcBThM3bM5P1OPHi3WiGOepbGtzrTWL3Zj63PpkWNwbWWurfIUtk/P/y9hrkW/iXUSsDd6s4GXvG86iPj34jiXTgpCGh01ABy+x4l/W8fQeW3NMc53nVGVJum9mqyB6AvZImoikuyb7Op1/gcgYGOCZTKaElbLW3aE/ZE6V6PnkhZqUJlPO9iw874rc23O6+HW7yAxH3C+Z3Xo51+U4S0bMSyruW8ja9XpOo1oxkWKlTP25jI3f2BwbdfHHdA9npdLr+66ef99fk52SEn72SV3ff3XBtfcdCk3yLmzjGVjrk0w5nwcx0//OeDaJSbZ0TzN147+fn4WSEh/CbjG89wbtMg3v2zJl3dHP+nFA+YaAfUEmvxRb6V6HsvFJ8G1Um9wYudeHuztKk3Y+7Xs4cFUPHzkC+AaSQUDXJu673jq7Lf+T//Zv/twfXNTwJeDzkWrV20dAWy8KMuKPKVT/OyZioxXJz8aREqPxE8Kn40SOqkjpSwLEcGPkZGfeD2pqQjrooZM0oyiGPKQMLaRFnDLqP89C3nHqYEk4aggWGj2RxmLLuar6zgajQmOoqaDaefWyg2RlzglZVRWB6o+qGea688//0xGggDLtXlDP3dHIDknzuPH32n4pwC+mRhhtSXllWwsMnfk+NLBHODabpDHaF6ODxtfAlNj4CZloSmwPZdOZzKLKhuto9YykONYJv1pv3dkgO8ja3IYBcPYmu9LGijWCgwYHmwEKLTB1VS1mVR4PYxMzrkZFHHmkrKUBgZwoOmgQbbgfDItD6coHHSzNOC4beAaO4WVIYoOiUgZVqoXWG8EikbnSPyd4ClSbkaTgUTDaq4GTTzri3GQcTNqS80OnTFypiFZbI3hPON9Yo6mS7DBdqZyIU0Q3R9Thyr7e3RyqzUS+BawIow2OU6aF4DsSJNGWuCLFzfVlVisCNcdo/sG+e00KaXepYi5Utbfu1gl5gjjRz1IgMxY08xppw50PY7UimwmpfdkpeoEJJUxOnVTzonUf5NOc0MDd+PM4UXAZQBrmF82UrlCHbmr0x32NB4knQ/NCk4UTfcipOWAh4A5fKU4dw7vCTa3cYAacDpt1KDDYEMCDgVSGxjy71cOOEgvdqHtqvlnJpjG8fF0dYNOu1cCjR08Ya0+1Lm8v1N3R9TsRIAFaZAG56ATb9+9I/NW7DV1NP3IYIL2BRmE/PyH0xN2PZX8RR92p7LpoAiI+fGnHx2QGJ1oB3DUjBzsP3R+gq5SO+3ov3IURxpRgKYwy6KXqLUG8JxzKmeRAP0GtXMGZq+roYFrgw7mWeTvzFisOoZrNC0BmgApAVoC7ixpwQ4ixCmPfEeuojtCyKWOp3OE81x6mu8ZQP2MAs/zZXbNlgN1XiNHTK2kKvHwLoBK6245RtBmOMV1YvgBxJCU7s388fPpJu40LlxcQTkBbGrgEjZugg9NRp4G7u7gSkdNAClWpIJgdK4q4twApuY2AT7dK8EEOa+zRuhqzk0DlbUV05BjkcNzpz2ySYZaHLfxmQbXxO7M3KW8QkPxSR1scI7y7gBI5GPuBRsog+HRz0R7oUCgvuaRETttmj3NtO4bB3wCZraRWMrh4GvZzxb8nGGL3erP7raVtHaDa4t9M9JtM0axLCXXZ/bYwdosgXspnQLX5NxPdu5qS0VHiS1pFqnrMFYsIYxdzl28lb7OlPsCDgx4TLubR1sxnNeJLts5rLuBZXzKydSRKeatVW7poX3+8nvZIFsNvtxrgmsJvrPe8kSjl/Vu3VcojP2GT9Vcm7pyOqea18fTQud+yp6awED09NTB2ovRNwGJgxw1uKe1lPQGXON5xWZ3Bo9GOnOt/WhopU9vrMgK7no/s4xE2FsLglXLV4BZ5jxMS5zDo642WdQDuC9ihT/XDQ00t1NejvZ+nz3xBzG+y8CaJVDxH9fN3YFa6XClCeNnbPR5/7kfSmaTVpwSejved6i9+sVP7aNVb3UqY8vVJ26wAeG7bO6f/hS4dn7fmRZ6LCdHI8z+SgBj6qua27Byy+A5X+Ojz837zZpr0fHreFrm9rX+1MyW3XWwl/Z5PkoL3edy2ZP6pTuYf2owj/x96q8zcK2ANSqR3tsOlk7bpezi7XmXs8ZoN7PHBrhWjZuWWIjWM2noCTDTPr/4POt159sYVDRzLfM/99fZukNf/c//+b9H5ho76BmdS32gsNdYIJaOPxSbovSovxYnNemBuLciBei8FiYP3q9oW0CXqXxK2Dc2DF4PUIR/s6YZAaYwSsSGCvMAoBodyBOKlnqsLPgvpYapDriWyRENvxWuNmWDa1LUayctsrDW1odLLbUZhYpgvH37xuBJd8Bshb2mPkzHKOBYDvszZZU5S+2uLSIitpkoyTF6phLYla+P9ponRY8NrjllQQeIwIyaZ2+WCa5lcysKvhYXLsDID1RdtOysrZG89akXIMmgkphrYVQC+uUKF7CbtQ+4xvSru3sb9wIEAqSJlaINqLRIMVU+BliTlUJmE+URzhuAswc4/6y+dQaupY5SQFswp5iWRYaVmDcsQG7wKGmdYcPMlOgc9QR9ql6GnLpEqxvcWw1rzAodtaSGDi0TkPz6GsCa0iuxdkpVU02rBs1cX20xiA04jhRRfib12GjIi16LmmcA2AKupXtnsdQMrtGztu1XjribjNAOvb5xep0M0ivUNjQjEQ4z02ytR/B6lJD2QphZTrm0YRxpE/tRN58s1ciGgFx05HTaJAIATustcG3cI4D082uAa6hb2eAarkFGm79TWKwM3dJDLqjeXe2VfroxOfUMkmMAWpA7ybcbxDjSLF0gFoW3sDq0GvyNjCXFWvteDLroNuyN5zc3p2fX1wKeNWNkqanO5b3AMawPGiCgIczz56eb6ysCHQBuwdYqhhGaT9zfn27fKY30/hZ/u2dXUtR2Q0op0ibFBlaHTwE1ZnIMpg8aKLAOnlN48ditU3U2EFBh3bY7wLmnZyxyHnC1dc+5A605oz5yMCIklgD2U4/FoP74AUzklBBwQMBlGAiMeL8oWqaAUDoLd9foyRDyahuQSkMf1sGqtMfU9nTNPDMkAxzS7km0dxgtcfYWB7OMEzHPJaN2yupvrXcExklXZR/FUQuzpdR1AUm4npshDQCRNVXDSBvgWqWGpj4LmyEJ3P1w3+AaU4jd/RjjovP89AmBNX47yCE7YwXWYoNPIGoBd3Zm1rSrn0jPR3c0gNkBvY4+G7tkoMHs6g2wjVSW4ZkSAdC9ThOcJSFk9DpVj3otoJ/+fQ6WhGWWNHSzOxkAUuDK281MhAPmVJq9bMExfdDs/WyYuXHaIIwa282e+n0+/25TxraZYHCBXAba0u1tv0GvqyQ/NlCT1LZ6UIO9Vp8NS2iwkiqYY4AnDlTqrSUtdK5vrhcbsLIDqHxqssphqJTWrUZWPWOoI5apRa9l25pdIitI7E7u8kVwp97R3l7G7V+KyXOwir0f2uG55PjMe+e8y565NDaJmqRdDpgaGrSITeb+Ocj8OeBa31sBB3UO71rKZ2vJxIeD9PdyKj8Nrp1P5dS3jcSE+R6gO6mxZVRF8cZpvQCuTZkrpn+BdQKMdP7aoX1krZvhFgDuMrgWHcOrsp6b1iiAmY6eNahW+mX8TcP5NLhWTMqdafMouFYGqoP6K3ki8lFp837cyOHUU/We3tZaoTpnNzLdwTzPl3rPHM/x+XZuOboELO2v7zrhMuCgsSvV2Csy9OYcd99Db5ztIj7xyPrzCKhEByzzErB30WnHAOqlecD1LoFrsZvm/D42L0fPdPT+3W9u2RmBugtZT5mHUvHZv78QsN3H+rngmhpn916lXq6sGJUgKRLvcFvnGS8rUnqGl7IcKWg5GN3e79FGFTSIHbXtr/WZzn1myqBLWlQgq3TlJYl8cnryv/6X/8GD6qyp/lHS8nhIG4nvYvFoe6/U0DjgUVo+fg1+CVhLFBfnGVkso1tPPR+Bim4CEAMIP1PjA/8WSCZWTMAaOKh4WLJr4BzBGbkScCHh/8ji3DCyYTCHeSEh1ZjwLAFS0q2ionWOJJVitqNG59MGmgJ7bZXICBo1Wx4+0hFkbZ7BaKJjQkUQRdPUYo1HbDylB4E4lU5let7qiIgnQAqfnSMcflHSAdfIsDAQFfZYlP78SYcOMavBhAJ9KCAJjRo4gkzRG072wjQzmOdNgNkRsNAgRhgukYGkzek5dL9EoHblFiN6qS8FMAhgH51cT2rYDz74WYDdTqxSae/KqWCjATAj2ZggRVYNFABg+ng6vXcNoniUKhp+f/qI+lFwnLC+jqKlSx9+Yg3Z1TD5Pq5tZqTZBfnDQBPzUHLaAIbAPDMbLTQtcVZY8VmWyHU7TzF+1PBDSmoq/+wppYWuTQ0Iyjh1rtkn64Et0EKsosg2ARbIMFID6Vwqagodg7RQ1A3ETzK53JWy00AN3pJ3aoMztDtvm+evvqj0NVxXKd6IaIvhQmClWGFKNWbUwzLZAFvXM5Nefjg9c4oXlalrSlXnYs615d/MVkYnU5Q6Rr2bbMSxhSwjlU7BjKvTPd5P8E+NFtTB+Mr6S3opwIYMfXcTNOsnzLhm4Dnl2CePwDXJlOqTdYCCYu7LT2MG/15rbtYRVWCS3o95OZ3eP3w8Pbt+cXp6dQ36o1mUsgax/mRjeA8SnHv6hODayxc3lR7atZzUvZKdRd++Pb198/Z0+/Yd2W8AvQCw3d++ZTdSNEggeMo17kg5GSDWIZk/zb+A5XT/DUtOzNF71nQD+Pv8WbodBxiWPk+kPaCqZMe1SGvPTsdNekggTgPfKgFpMIrgXIqvS29LZwcEUwBJHa2VVjgDLTqfpUXD5hPgeCLoy9cjv9wPeo6wVMNOUtQw920js8+rERIsME3WzTzDzmwWG1Q6+2MAdjkIcsqD0A2GVq0fO/ZqLvA2PiNSigFOuj5fzZ/P1gTkcOYivRZnfwVPoPcBzOI1gHNU1E8pw2SvGVyLXE3AS05hy1nWtVLfAjjFwayGfZLC6t7pSWqGiD6YpnZlCNrSmiBf5lfz4X3pn2pooDUO+yKs3Qmuld0yLpZrTWNd7wu45vqJBa61xWMpLz2cAKrqSc7UOd2w7jVqsq1OeWo3Ip1kPvH5v9vwlj7W/VpnxsmaRn1sQLzrk+Ca5e4cXAtoE5Bt6GkL67RDpk1L+SyQIEzv7rC+r3Ecqnm+NPNvwQxqflsmNxnRRm8mzmF6YY8gZ6VshQZQw87l2tuIyN8X2czwNtCldUbskHaaHlvxZR1t4/cePReWDshhnLDtuj5tPY/PyshPdKmeY9hgZ/tldcJo23wCXIuvMO89ndM45dPmzd8fd84DfsafmCwkNJ5J6RusfVKohnd6CK51zbV57wKxky5uVpZk7vLqBUiNzKijrmqNXvqipRb/CP8eoPRivB5cYMrKzjw7wIjLZ2qZ9sPIm7/8YPY3Ok4QRvb0C4911753zsA17Wj+f3T53tHzkRk/BMPn+6e+9+m2BFrmXt71Un4/B9c4g4fDErjW7MhL1+/XY8E99tTn96q1P2DGZ30j/T3+PyS41s0Rpl58TLftfzva7/s5XbJqwDK1cB+T10W3xA/8JQM7H2ildkff5i0hmxBXqHTgZq2SvGM/VPXfVp80cjBthkjX54BrGsdaXmKV+cc0z/q3AtcYpNEoZnDn6EpP/sVf/ocPKOYLOUR6KBglcHbnIhSYxfTQ1AaSI1vCWulDUuAZjAqCN3NCg7AjOrqH0QGhk6mi6vgdKUMwqIny+3DHT6VX4fuaV4PBDWP6+sXN6dUXXzClEpMIpwQpmXDU7t7dtqPjg5nO7rPnNLDFgFNtmeT+xqgoZ6giGl3Un46KU78yFxOImOy4GTFaD/cUKXaHv49ibzAtyo6WQE+khKmJAR0E15BA4XE6Vaxv5kLXCyDjLoZkjuigrRSAGEglKe4ESLBK9cWSEhJALSycjsSuKHScSm2OFFjvDoWdPuauc6OphdbgAxkFkolLHZtk4AJUe/HiJWWiMhjCLHOnUKjNyCPTCZzymTWAo03mIx1QMBwFNCdNE6+9QTH294nORn7fnz6g+Ph7OGsu9lx1qeQQivmmej6UDxpgNtrcGyHOEIy5BtdshOMz7KQZcC2HiQ8eRyCKPeJos+pGpeB318abzLU4jAIo0mQADQQCrnWEdcr0NAijVAK64VnZIZWMG7CX4My6jpRBujBiwZIjk+nqiimdcYwxD2yuwO+rGk8UpQCG0+n5y1el07BHs1453PE7rg11Luq0QTobwTM9dHU6XcAyJfYMPjR7YFzLIwhzku8pcE2yz/nyAajuyNrLSDcmuEZ9Jr1LkJEpyAYDc30/A/a9miUIsFZ6qtPB7VxGrrHW6KgacC110Li/LEZlvFM4JWNM9URdR7Ds2OAiqdoGZqEjCZx+JOPnBJ0CYPBaab4ATQXq4biV48iOuryvJ8K119jJ9+lTgqwvbm6UYougyO0twTXobuwxsEM/vr87vXv75vTmzc/8hs5P/a84oWA4g4mG57h58aIcC5PRDNBEz7sb7j1Al1vWW3t+9VT14O5vOQalq75X3UYyDJ+NeXlG9h2B3bBON32FcUjdCsjBOr948YXPGMmRHBYFe9R1GkB01z4t4MxzmDOhgAyfpwLhlGrMQIV1Q3RqinRzX43GJRgD0xbD5C4moMGDMFds2aSALJ9NSr6k1FyfNkAqzdMNUZbIajstlNmAZ5VqrzRgknTcvERgvVhg0m+qn8iAUDGqnzJ4AnAtMpLGF2RDQp6Y6q81AfsStVrBagPQyrTQAUJUyuZgl5QBmb2+gWsCHsPIGR7iYkDObqFtWKYuYpsbskliLE6wJg45FgJ2HMG1FLlPpNjMtei/aaQrGNJsmXZKA1YBmAfQrCAR0rrrTLZcnzkQnNZmAl0yYRcGWwUMzC4dTKj98yU1lSpmf46AnXQVHfNKfZHgBnRqxmYzsOc9wrbiZ4q93ymkNf+19i3HARl0jbhwbcscdUmdzOgeR7PjopMDgEtrBBwuiHsEb+Xgr2dampM4je6AsRi5kH3ohjgPSh+aTMiFQTsmboIFvPemFaInzhxyO93T55j/nmujz7ZdKNmzV7GhJnMMYa7N63agQvZ8jGI9H4619nHmGGrPLc9+DK5FT50DZg1Y5jDOdc/fO7NbVmZbfA79lMgFuM9rsDdo9zrgHAbbCoaNGpthedVR3QCGbDSNoepBjjNO/sfEo/RZgUNtT/bZdVE7aBQH4Fo9c9Z7gvgbOyVp0tGdNU9z7TyuvBQZ4++pT3sJYGMQ5bh2Y6doa0Im8F8nw8ZK7rrV0mWZ+R2UujxrvRcie7z7WOyy+cIm8s+z/Xd2pj121wC8g5q2vR2+z6U6X3OvLnvN5sXU+VPm/bRzeWsP8JrV/GfVEfHtW7J/Obgmdn38sLkvKbkSnyMk91OLt33uSBfO64pYs+77z7hFQ6CPYMefuo58m2zSTTc5k4sn4ZiHnJHRdwKV7RocPHvOsXAr9N74VLGzzplrEYrlvR5H21P7E64Bqfw15TCEQ63Pc77Gtj/+xV/+2QMKXuPQpzMFBw9Ahb/wYAWujY52qrdmISqsRgpUhk2+NfGVlhRWQRU818NU+3QzLbDybK/uw5QHngtIJ8UmERl8Ho4bWGtX13DQpMzhMLCezy0i2KpnoeeJ4ef6afoLb6X6Jl6oYq7pqeIAdIc4G01lGLpA55biKmcohloKQzvCbIAsEc2kBsEpwPPHAKhugRyHmDmJNsD5bUMhRt2qZGNYp6FCmGGeFB+nilY3a5EeTT235q6fuRlu6ujXB0jB1DayFQGnAZODcEQ1i4U2WHeNlHmLlKIMSNdrefPiRmwfO2irlZEch64dFWcgYIxSNLP+VImSBaeEAhgDsCaQTKlbrPVEmRTDBT/pkLn+BME8g7xiXHTkV8ZHnVy1WeSAN9usNmGA5ahsDC4f12hLkcepqD3oa0oXuUPekmbYyiRMFslAA9o0jKprbAw9g4WWj8msSW3FMDgxPwTY7lG4XsAHHp9AE+twCSwPK4gMrudOn0zzAaf2Ca7RGj17dmM3wzvBz8Xpdeob6zayJtpQiFwbAVxwzstZGmyLFLWfNWOkVJtBqACGZr+6CO91Dkdaed6DZgZ49juABNB9eFYHNQBmCXx1N8dQ3M1aYzdk+hdiNZFBbCatnDCfUlbA0/GNQZs6S3EcA94wTRJpl3e3XBcAZfhW/UjsXV279GDYRkQ/3M3V7Od0hAVIpy+B9DnHcQ2k7EFH44upokgv9fuhr1PcH8Acaq6dPnw4vXv78+mnH388/fDDDwLeAHyxTIEAa4LATAX8SHBNTgXquKVLdXc9xjQqNfT96Q4MVFKEVasS18UYAA5TZlmfU1s1Bd0FLA1ndXRxTEoVAj2YQ4DHNy9enl6+/OL06ovXBdRLBsXYffP2zentm58ZVMJXWJfaR2bWUvfAqIueaqY0QaGizreDQ7mo5gs5z7upB+YvgFIca0yFClXnil65Wn/rgdpzDcTN9BrJSnRfnwvRbQUAMI4jHcuUbgYsUFVRMkOQ1g1cClwbwRulhhpw5vMAZMV1BFaSrYyarHcC18g29gkKNi8boFjHC8QwhOF0BQbd9lQAr0HUeT+LzmA+u5Pw47xzboYvFke4AYKR4rEU7a3ToIIE08mHDYf/2PXUncsZMZ7NV2znKKCvgENqXZYOLKAt9RMHI5eBzQbXctYoSNNrm2FPsCa6suyNYvHbeMz5tDib7frEHlhcIC5RO61xXufP7BNbJwNwQvdaNdHp4zgynLlWmYcK2lVEoju2llNos6v9FDtdvlStlQHACTRpf0o/eTT1U07TGlgTizYmhGRs2U/9QF5xn/F2XDTmMW8HDk1sFOpIn51Vj8qOzZTImjGvn3Rj31fzf/yVgN/yV4Nz7Vi2/tHzz8C+Prk4OU5ACMSXfbiDDAEaenQNZHewbh33BMH6etYPBSBNpu5RqufngWt951g9tjmG7ln899oynXnBTAQ0D6i91Q1hJsAmfdVObhSkttkAbMOmGo0v5pk4EgzIBpee9f+PwRZI7/vONVzs2OQGjcEuspTXN79L4xZrvdf3XAr13K1rSicsn+uoyNRKQt+mDul7VVCtNue+mnzihQlT1ryOn0HQs9170OH0eFdJjnfAbAFl6tBZ9XfOh3ndBeCJvi/QbqQij3NgH5fY1bZRxzJkfQ5WplbAfMAxgesq6I3xg8aET4b0NqB5hVZp6yj2Mc29Jr2bOc4eP5avC6rv8OXPBeRmYKGn/ZKWPb8V7yNFnZioLSK9tnS0HQ/etmdArmTGDb2cGpzlm0rWHWY+Zpj3FtNyThthhKrOwa22e3vu+nwrVVn6YfqC2+ZkE71pO/fezh4IoJjrTt0xZfnJP//LP3uAwfTsKo5a0g8NXowufSpELQCmmAmJFDKV0J0auddEQU+UJA4cUzTN7uiuk67J5bSipF/RacSkEtBIeuLoDMEUF4Mt7DzTERJ1EFUnT9Ws6sWKIY5pQ9po0sdSMyj0SjroKcxbXbPk5CwGj7sWEjQYQhEQD04i3g9HWBtCaSgSbjVuICDB9C05dnIKupFBNlKAKDnGHQmaB9MUzLweA87qXPvJYFeBlWZftLg1nCyhmcCpa6+5Tp/YBQHe+goyggKq2Rg2iDFTNKYhHvZKqKK4GhldBmOUktzR4KtrMfqUvqruoBxPWCSp1cMaUM16CIADQPbZlRhDuCcYDJALALNMK3azAYiRmCxaGzl90OndcVDpjy7ejyLvXiOCcmFnDIueBpyfLbIx13IqWtUBk9KICq2/54B3t9fO1G3Dnew51LWzXBcwk6sZPGKXzjhlnrte+3YcBWZKRjMn01AJCw/PQ9CGHSJv1cXP6aMCiHotsSYCdcSCAmiSfVTpw2H+fUxXWXWr1cQEyHVaKWUNc/xMNdG8566uAOQAxMM1JJ8Evwx8icUDRlIYAK73MTon9v5rIIQpbW4+oriA06J9XTaHcVMTzAfeAtnDs870WFlWTusbjgNBkrDwAGgZXMPbVT9MYFXYge/uwLj8QD0peU/NN0ez3RyATFl38ATAg8/jvRqXwTXrAF7fRguddJumasIiY5FstGuk/r5wmnE3N0mZAewtsMM0PrAMrxng4f7HPHsesb+eo3TBk4fT3bu3px9/+OH0/e9+d/rppx/VwOb0hGN87ug86yB+osioUwAAIABJREFU/MjxYzxsKMIC99YPTEnRuhLkA3MVpQUA7DBdMM17PqrTKVO/ldoPkA2/Q54h8+qSqjMq5kMZyAxYXZ++fP369PXX35y++vrr0xdffHV68eLL0929QEHUHYT+B9jz29/+Vs/14w9ce6XROs1/NKQICyOMtADb1PvjHFxKgxa4LK01mY/sXuroZ9ijmBc8Y3X4HI5NBXKsJ7jnBlNmnksxhKT70gylmRhhP7NzHMEzsbIBaqbW3hOCfCPdsewKyxr3vPUEmn+MFGoCch9UGkIAv8C191xPXZO6md9Oj7XVHZz6wwelE0vH6Z6RHc2F2F8KkIUda+fZuyM1H1XYegIBqzGce2r/XzLY85npocjU//DgLqlE8NYxySi0sei9grNO+xm2lMsrZB9V8wjZXL1W2h+xdXLaR/4X58DzQpkweMS959IT2YcBlwB0JwjQzUpW534zh/3+tWbWHFONdYAE+ND9BwV62l5yYJEbmtYk/47zCfqpjOrqHjZTUQN6yGYKUNYsuFHTOYx87yncis/PgGksLQ1Bad0CJuLwCHSHbMiWTNc62p9nDBXNROqxFhhYcyGbYne6BbIgGAf9bsDFIN8+t5y/2jOTZbUCaouj74vgNe6tdJ3M62Qfruy7ThM2cw1NQAbrqJ7BCNFyP9cVnY5QniOfaxvZc/2Jhga1570NoyPitM/1OFoX3bfBlWQC7YBIgR0JZtGO0W6b65bPS54RHNW65jzr96/AxHQas+7r3rOcp95twNYP3Wgltn+ANMxzcRPiD47x4p6pj4vxTmbk1C3tUygAVXM62LbL+K1n8hzWUr3HS3O1FE+b9VxvnPtZnPkBNuScbTaeXWwDxJ2eL6C82CdHGyn7bqaCusENn/MzwbUdgLhwq+XlWZ/7U+/nOgTk9pgWvX9BAdM+xhyMUkKlI71v576cIGtsosjHeou2v46wf87dhju13Dg76EA2dh0x1/4jakgPACig+y4f+7yse7YHdWn+Lr++BRTKI/3U6unv8+zLJyorgn79OFMNpE+7pwL5xmFo15tQorJJKu90tl/m8LyPfArXXwrMD4ErOmIPohi4j32Rfd86dGXlyzbVekcm+sjc9lcFG8ISX9cq9lTNY4HNtlf+t3/85wLXnjvFiDW13CXTjQwq9TFOLY0BNQOQP+ufdW+DPpUKpNQfgCP5HGtgjdQUKQ4ZuUnFwX0Zs3Y9GAFsfaDEMIsQIHo76ccB9KgIbKgKSCpYpNL1wtqp/U3hEvChw8m1QMDASDqM38x0qxRDrvTMBvM0+SuVHdHlKN10j8RkxoAjWOTaalUDpoykXuREE0toDCzpfnnOMBdy9Mn9YzpwgKsU5jbt2ztC6sYHeVgbmvekWqazXsBY/e7TjKBGHXAGQNIUoeqkuHsX72VQB88jQGqtP4TaVAIhBA5Adq+ukEanVDUqBzu6tcESGTYIxGFYHpVWhDp9z2RIQv5QfwfOmIE1NRtQR8ikT+lwaYM69+b9KxIXI8Y1/kJ/jQpxel8csoC2uzLSvKRuUwBsO6MGU2I0lhHNz4Q6qwONB5sWTgX9wd7ynhZabzor97V0APYcmTQ23LPXA7ZRkrxOM3UV4yEYb3lKWpYcXNVAlOGnZ8N1AghhbQFKoPFBdBPBIaSIkkUlQON0LzCtWJgDXCP7ywww7a/nAlewJAaOlBoHYFaUJIFrApLCDM3hibcAQqABbg84dObIbaVe2FmPJ6v9ok64nT6oQur4qnqXPJxUO1CK3z9Hx2LcWmlaTouzQ4zHUj0qg/be1wGoacwyHbBTUKVfXd8x9aYMRLVubTA1AQWBjt19GQ696mlmfgA2CMwDG40HMoMkHykPeP3Vq1fuRCsHl6n+APKYxipHto1pPLTqGgJqQrofWGs///zTCU0LWFcrgAscVBvhSmuXA5qGCWpuEzZKAB2lt96DLY2/kjX4oFRWpkuCQe3O17yWuotC59+/R+BEacRJASdAwPTR69OXX311+vrrrwmsvXz1xen58xenJ0+ekymFuUAq7MsXLwnyvnv39vTD998TYHv75g2vXzzNgGs+C7kWZgNqzV2bjGcVdGfqVsaQijHVDLOkFEMmU2+yAxJi9AX02BkOBH6wv6ZBV9jNoPnP6HianQyQLQ5JyQ6ZawY039+fnoKx6OZIOuMCKLj2BXWWAXV6OS7cn71qNhyZiO/Nnv2gVH4ykclcBAAXgM0BQarxZrPPWn1xKkrvZe7NSuLedZZZ9DL2C/RMMeOLBXfOahHjoIOcjErHCA04Zs+VMm5WN2rHSQcoYJizPXt5d8TxO2RHZ4vLNziYQT23BAoakD5z/jdbfnceIGfFeK1zRPoj1xK7W+PXo1nvGA0UqzuBpZa6iFfktu/dAEJDkYlKyy6C3qqjOE5SGF0FfCAoKoZ1678ZVS//QWvkit2y+HK2af20JlmvtT4jwd1yRtREgLK+O/K2AxQXxZqIVZ71llPSrKjMwgTXeF4NcG2Qdmo+wuVhoekC15yCM4GFshl8z2Gf19zatsh950/8W8AatdmyHvIvmk04a/DBPrGRWbpvkbvsk7wLZygDDyuwlBu2bol/kQBjs4d2JzcO4IhNXlyzcu69l9uxbf28baOzX/UZgwjWheefWQF5faSfed+bZTv5QrJptA8zv2WnV43M1FT1GT0cVXyGd3MTOwXx517W/FJrp2TGANfm82iX2u7N+DbZ259frkqAlrUDpsRw5UBpjx3LRMvGAM7PxiHHu12eFVib1ygg2Prt4l2977OnaV/kPHh8qGNPtBx/Sq7mHvjc93qRq27eWJazSxSIxa71zvoxuBZ95Vmrc2JeRHbchEnPcLLlnsWOG6/OMyty0AyFlSF4aQ72/Y/qtqWfBtgrEex9+tj8znHNz+zjndec41tB1Pj7n7eKrYMGnpB6v868CvM3ZY0yjtgHjvm4RI3OdDx5sBfVtQ3rUnstqmFfxV03yc7SMwkwddbfpgMm0Wnu//hdpZMW5lrPEV1Ivmmdv1oPCkxsEuk3/i1A3Uh0LGQJ8vB//Ff/4IEHtJHKOLhkCRl46LpiXeBTUbYV/ZOCSdpQimfLWBVj4kpoJj+ntKYYkYuRxeLyqjvDKyYl1DXREu3ZBVsAApyKYVwEcRXOXhHm6GAhtQHSLAh0wBNdzTMjgtc1iao7I2pSuBMfO9iRlaODqZzqrf5IDvK0cWDh2KKvhv0lULG7La6gYoR8j/jMDVMshCkMFhTMFUAkggaVKquo/wSl+HaDa8k7xjLrM4mIKhBRfy9Kv7op6uGswPycATMDjLYyaQHnBq5Op2I3BlyDLMnofSr2iJlrafaQ+k5lNDktCg4RZfx5yx5AjCgp1t8h0OC0IgOcmAfISsALGQgxKOVwVwovawsgzQjz23JXZTkT0rNjlJOZ10jOUIR/pIkWwOaaMqrRZDDFymcxRq0zZdi7zpTB+WLMMdXbZozHqrTgZwTH8FmAGaJrtCNhFeMNOhiUdspoELgOEp4v6XfqzCjnudKXHOVMvRytqwv/s9GKfo8OSXfR03uBd5RZKmHnyvB3ra/SJ5+fkIoJJ1rTCqYTgDsxNWRgulEHggxk8qSQegIHMcrWaLEmII5SXKoo3xlZMiA9ClpzrcP2rJRU7T+xRAy2eUwEqQA6Uz+23iJIlnRGA0vRP3rcZo2hPlvA6QDUvGY1OxA43Ieoi5m7Xl5AnIBrACKT8oHamgFjIOtK90UX0aTbC3TD/V+5GQX3E96LJhc3N3w/18Rf6b77HozH+7vTlZ1cAGpv374luEb2WxhmZK3p4KtgZQ5CA3De7LxDwA7Uv3t4+vz08Mw1+gBeudZUNyth9b5q1ICxoxO0muw8JSPqFsDf3a1qQb58efrmu+9OX3/z9en1669OzyFzZEyimUMz/F6+eEGGINgoANXAzEPa6/3dretD6lwJQ40p6AaZCBCR5RxwjZrQUUMbBZlMy75EotlekLMA+3pdcjtTvaVXst1zfoMZKG9KMYXWA3V2L6UwXFfNzTUkw9oDAtdc39NNUMBcOz0kNXR1EONoiq0xwDUDYnW+V8od9LNAUYBsYK6lRt090kHJ0kph+aSyaiuok1WDb3b5BLYUGyPjcyMoHY4dHdVpQQCJoFwFgMIKaeBez2ZmRwIyaYJRjmAyBRzAePZEzFWnwO7gWvZz7Ss3dcK6S3+m23aDekqPNWMwgPVBDdTdEViMZIPw0yBddJ4HFL1BcM0Geaf5zI7AhFJ3EsLm5J17oDzhArhYkNX6Q19tS2p1KdTeY2LVIuugsybyzDnCOb/VlSImz6SYm50j63cwZ7WB0pm8D9mwsuqIHeNkfOj0dIBrQ/r8RF0njc/uAKbGPQCAvVRNfVrODHdoYYYCd8rGHOChTX+BiFu9vDPHdqglOmKp6abdVPZnxlqlGWq5dF575c7Btc0R5/pu4NqRzEZ/tUyMOmxblojSsAQSaQU97qptdi5bed8EyzmuA+ZgqewNGJPoGqw6ANh6fT2uAPObs9/yG9C6n0O2YnaHgPdcV7vP24P2VFLoazl6V9H8GnuAG3DKT9cU28GIuPuxunj/DcGZjvTYyJHuHE37x4Z/o3Wr9aYXca47lrHFJx1AZ5XamXqkrpr921fmvwI4bO/j1E77a+onOlENhBx8dOyJvy1w7RzA3Md1CVwLsFb6N3KlzTXWJeBHdvxlcC36ZAfCco85thrXsuSPz++87seRcprzY+7bfQyfGtNfB1yTvHweOLivyyfBtYFb0G5xYCx+brI1cF0RB2RDcJc7WLaAa2NdLzUr2sekLITOSqSO3s7tvWzCvMZk8079Po+oOsM/A1yLzml7xq6x1ZwwOAcE/q//5h8+EE22USPgQcXEUf+H7I7RcY/dIoeBlchzfsboR70UKmjXkgCDAU5Vp9U5SmWDX5RCpXbkgFaXTTOBtqLuhT0MWiYi7Yh6c9MMR0Cod0fsa1OhSyRrGKkwPp/LaTWKuHRHTEYSEwWvou0qpAzPAkYqwTU4oWakCCwQiIivxejwGMk/iEPs+nai/adz5poOu2zu/cC3Yq4FnrTOeTCBiv+gDqtROgG51HETlPIJDEi8iwIbwIuplzhuBbo0uNbG6tNnV/pjFd638FVaiIz5FcHvzxfoy/RBgCzNXEM0mYbvNepmaR7pMDnFLWshGepDLuluQsPtQKH+jNeRwFq6DrrpRheDn2nJAX5dd83Gd8AZdrCtVNmwkcy2MlIlcyOOqQu+b/T5OnzqWjGclLbWSrlbos89GqVCIDblEYoNpVSYCQIWi8F1jOq4sbORdJklYmBjg3vXBcED7mIOlJ6l9FE1OUBNwXQRTcpRGGTpaNjAGsEXposqrRHXfPZwpe613qfy/gWoFeuLjDHVV1PdO5lrANYaXGtAK69RZrac/zAyy/AbwJg6zooFUgdt0idcIDmHE/9eDmTLZQyr6A3WOgNL00Ay59GdbcPiTd01pmQW87W9l3JeHETgvJnBplpqBrK2tK0Cb1K7ymsVfayDtFNeUeictQuZjq/0OaVxA6xyvSw48mCuPXvOJiQELshmQyMBpKDeLM8qwFMdRu+Qon377nRNIN2doG9vTyhQj7T79/5mPS2zV1PkXiSYwWDzni42DR28J+x6+vzm5elDpWm9N2qEfZXaX6qzKFm+P/3000/U+ZBDAH1v3rw5/YS02mdPCa796ld/dPrqm69Pr778krJ58/LV6YuvvpEz/f4Dx4/UZ6SHvv7yS56ZYOX97ne/Y1F+nDlI0727U3fUAvFdu1S1xTrdUrV1wMZC4ws7+QvtbLgtSaWkXAnYmgygAkqd9ig9JH3JdXx+zb3UzYCaWS75aebO1CEAQqsDqjsIEzgOa4LpuzhHoduQ9pvu4w1iB4DSXoPDZ8Puo8bTuj1OBsYmgBJzg/TQ1GW7vQPoprFrXVPfVXvTWO1S2D0pV9MLiB4WS19MfQUxDJyV3EyQJsBgg2vcE+7qSn3qNIZpHE7bgnr22VM1ZSBDb2WvthNxHqBjGYXZHTzsFFvivKdlg+PaIvSXHTw7Qm46VGfUgV6l3ss9IGsbuMYrVXS4mUyrozSZYDlVNwdt85vhHOUrOlkOX5fDwF5SYEclPRZwoJwrXTjgGgN4Tv2fztZslLUb/QHXZLsm2u9zvoDV2EVirUnli7nWz9HzQLvShs/uyAZC3AHHOaepkUR9WPbgljniD1wC13YQizrkAFzjObUw15x6fMZca/1lCVvANZ6xvH4DsOUPDH34GLimOGKnRQlg77p3VUNyAl9sMGEdNNOJrHtX+9bywiY5AqumeT5t/P3fEg35SFMWV0nPLOvneTOsTe4HQtzskAvgmsEd7pIoxtHwQhvV4C39qZxBEZQ9AHMZzOByBRAfQK4c7A7mLHt4AFzNeFl9mUs6C3ZvB0v6XWfrsfhGYq2HHDH32bKXKpslYemGCI5kkfpkY+jIifrbAdeO9u3UZWGu7TDXEWDT++8Jgz+0z1JuxUSNozXhtXagfMrD9qHIRAgnUy6Orr8+465X2nZZnntcKMw17rJxLs5zes7HXM/17Io/13rh0vwfXmP4sZdhx/MZOFqrYBRNuNHYAq7pnDODLAiVSzAVuDb0wQquRWOX03u4FeMnaV47iLJ3XM+8/22Ca5NNysHbVAjklEAQ5eH//K//kwdGjI0I0vlK2tQzp98Z/JATm4LyinDj/WAs1Ou8YxdZTp2VOHKp7cNIuWuvQWEUUyVto50e2uBaDN5EfSGIVuIWbBjNrMFTdZJcc4BKyRtgxDxxbdQcwWLGCCaLSavmZ+uoTYEvH94rXY3svjinKI5tJ6eM0DAEYlw3+qt6Z268QMaSNhYcTwKNo8ZbOTkpDL0Ul1+jLxx8UNTq7LMyaHDg4ZlD/c6BXY6KmWduN8dxRXhifBJMmyitgbbCNWv+xAzqr8HgSZODs3o9QMLDVBMIwrRl1phqEFYMq5EWWuCYauwwhXM4GgHxkuYRM0/Gk8E5pgnFeXbdPoB2rrWWujGlcN3QAE5bLKTUZ2H9q8yln9E5L0xBzeEfpeHkuY6ar6dzXasVb6LrHWVfFP1MEZk563WONGuiD6LUkQng9IzF5qVIZkqW/73U/XAaqhkP6/BH7TcyA1UDCXsWshiQR9HgAcAyHVTdW9UhWIA/5uDVzZeSE6f4SvDNvKi0KrEn8T5tDTnianhghtvQaaoHptp7fP8AywTQx/AeOm8UUA/QR0ZX1SZp0EHL7i5G1SUyh1WcQl/bzw3gKUxP3F2MkmY+UXfFmXPUpNiQluscjmHuCfQ3Oy6fMajERjLe88VETndPd4WOPODv6EYGRpkCI24cQH0rHVnRRIM3Cd7wpMD7UE/NrFTu9dQhdBdmrP9HMo7A5ErTBbG5mGoKXelGBneoMcd6XarjZtfFbCHVS/tI8MbsYjMf2ZDB4NqDFKSj8kgzVcMSFcsSuJZU0zdvf6Ys4+sdOpy+e3v6+c0bPjNk9fVXX52+eP3l6eWrVwR5X73+6vTNr/6YQDHWEd2soVtwjnzz7TfsmoprIz303TvVJ/zppx9Ot2jegH3jbpkEisBgZAr7+2KBEvwCc80M7hj9lFp6cRNck+cj0HbUsxmOi4wtnU0577mLnN4bkEm1BvUd4zJOkD5ulodTEVlXNExdR0TJUzY4j+cTuPaeqcBKgcvYY4TGAA7z9JnrmTmaa50V7xWNIFh/jbrnloE41te8F/tPKaJ+jqW4PIIDBhhYrqGZgbR/ytmVxiuwysEfzFVYcl2fMsxYB/DMmuDzOxgUwDF2ziBLSJMVu17P//4BzDXVbG3Dea1FthvUeBbpQY3DT+D1FkCB8aSWZN7b+39q+XnMr7bZEbi2nA+WP5yFO8so/voMkPpAqvHuzs1CfYilmEiaP3UMrlnnE1SUPt6ZazH+ez9IvqkzDDhMcK3OgQRDNbv1+Fpz1X6c4Jqcadl3CAppD4ZJfQSuTUZczupxjhVA4WsN8CLX7qHJiERASmmbsSFXhLLPxLD4m7k2HcT6t+3cuZO7C9wKOOQzclj8iQqSWgImy2dce2E8ebrFGFod4Tz31FnZA6mTSCmoRkWjucSYirCRtGcb+JlymeeZ95JKo2IuXbzvqAInrEdlNwbk3BBjL2BwmTPQbmOw1fMXmOM16Br1G3MtKXpude/rpawA9XyCtQbXmr0W+0bzs3dAXp67HkB2Z2zCvCdzPD+T97TcNavq6P35LGXLdp128pqdcASulf4Z2Ry5r3yk/qpzMHKRewzAcO6VYxAm8v83D65dAnYWfU2lZrTafzgHAwdAZbs3aaH4KAGcA/C57uM6sKi5u8pGduiKSuddc773vXT8+yzN0Hr2U58t+Nk+Qp1xl/bY/hwXbjDBpUtjWGTk/ydwbY6hSA6pBR994nWfK8gZ3s7io+eUHAZ4HAGObd/E5+BlN0B6BrHydwX1t3Os9v8KdGaoVkCF0+zzHy2+gGv/6p/+gwdGq21g4034HQ61gB451jkk4uTRqDSIRSfNYJOHRoUo5poApwBeYa6t7bybTZFucfg883wDKLmWWWqu6eFGyhYK1LojmAzArnHG8Zuxksh7Diey4wyuFcMqqrGK+glIpKEBpgCYCmzeIAfViX8LP7MnX8AdwaxitIkpR6fzJLZVEOOAkEzJw38uAIkaS52msXa8mwyMNiqtuAKwxEEKY8pFRi37TqELeDA67JRjFHBS4jbBNinJafiNSM6SEuuZWua1a0TQMBHdwc62wBTVwZLTHYZdGS2sz69xhzUjRgIAtrAIVbOgGU5Rzj4ZXRgX4sbOoGFYlaMFVqIc9vryJk5KMLvP2UncmYotC6qlIvEadVWKNRRH1iCVLOtBg/Wh7fO1DY4NXPMaBwiSsWCDxkaTd49YXmeHfJmmYoiNND09y/weYG6Bed63BQaLysvPonyWU5fUiRHAslKTyHAqFqec+URQCAbRWYVeUqr2V6+/rY6ZHGNqvKGBwQTZkorpWnJJF+V7qraiQToDOwLXpNzPATaxqZS2KXaVnCOA7gLHozdjRBZ4ocm2A5kUPAFS057kCoQBU2ATGK3dyVlja0ZkjbPS0ZpOHYB+qVlJXa/nZoo+6hChIye7VaqWiNhpfeDkIGPKpNMswSCdTQ94Lwczqn6aD76A44q++zB0fQeNxQ0+XP8O78f1lfb9nvvw9u72dPvulvsdcw9ACl/Yg0oRRU0tA4Q+xNkcht0j9Z29nBTkp0+vTk+RsnmFGnGpe0evyun5qr0mYM0M04ePBNPClmPDjnulhYb5yE6hL1+eXrx6xbRXgGtfffPt6atvv2VA6c2bn09vfvqZ9/juu+9Or16h/tpzpoaCBYfnQXdUpJ+ykQLrQCpwEB1XZ2rqbbJD28cTu4DHcTC9vt3qmANzbdvgmA5gAzJiKkvO1Ewjjp7kKyynPrea5eEYy0hBhh6gzqxO2gry8Vqca/wdNbiwzmXmcK01PutxP5tALjtUI8IvwFFgA8A1rNfd/TvV1bwH2x2yoUAKGcuuaVinhANusccw9wDmKti4dI7w/jZjK4x4rRcARcuhQct0JJysiegKzY0DdJiAFI72IaRjpPUTwCIyhCttuJv6BEDN3MWBwj6o2rJ5Dh4OzdwhuOZxK/jgAOQFJ8IHio85jW93PHYXMfIGrpWCZmYypkZLMZiSntzXbIBimugty5eMedYfncyuasiVQ1Lnaup+zgj5ciZUokSDa8W+s//X+ynn+Wgi4OBegWuaQMm5YemWxcfBtck8rfH6ahpzM9soW5vfWkCOHZtuNnAErg3nuNKXV2b/tC2m7ZT15/PFARvsngalmqmYdZx7v0Gmdqx8aktP5aYpqh/baTj1kc++lq6guXR9scoSGc83wbUh0A3kDMBsgjdLxsmQU8/5GSg50s+E4Tb4cwzENBNO5vSm4w/SSQNIyP5OnTTJ4bIWnlH4U6EH4+rlw2SssUGcjquPreAa0vCzd6tOcwGNXk/bjGMZt2B9zoBxsknh+5zoT84mDVNTSE5WjbS/t+Z5sta8eRLzOVs336R0X4Fra/LpBOWin+f4svf1QLvmPH/nCr5+zvszV5q0vw1wLSB3Z0MtT5l4XNW2Wp6yUbSjhy9w+/CPhy+u4NrnPD8uszPX5hk3/539c2mv7kOKH/nY+PdryZbWfv3cr7br+jOfxVyrwFPfKcEkkoIGyJUh/SHANdSIn8+deY0fss/Jft5lbx2CaxJ8b4R1BusZDuyYqZdmQIcnyP/+T/6jh+ubF0zHKfAHDKoUjK9o5qrE8Fsz2ZweRPZEo5LqNDa/Ozou5oQbBiyRg6SoKGLIy5kNUbXXxuEQdBOOKNNC7+9Hqtiglo/U0AIabEjzCEyHOBcd1gETll5H98v4J4vB3Ccr5zogqs6LHFAARDBqdnAN96gi+RYcOZMCEHSIOlLGOi1mhRiAmMKUmjnztRharbBtmMZQ3ejMrVhzUD1ZjC/ZQG2QUgYcSV3qrfk1HsxVsH4Ca7MDZOou+J7pruhaWylgX473MPplCKrGkInixSgBQJZOsawHRxaMQA/MFRgukw2kAsJ2ThZwTR0Gu5beemrL6UCB/hVcK+dlrFXsBB9hFB75WHH8XDg9lsGmJRfDuCLYKdqua2SN5oE9DSdXOTIQaOaKa6NlPitibhYJa/P5qwEXgTropCYHshsuqLQGCsIHNBpK0SB+mCsyyrRP9J2OfO6qVKCwHb50WjudTt98/SuBOk5fFxstzEanZA1acaV5zyYbMKLJfuvPsWtvZxKvxmVYvFUXbU2TFzieLqSrUTsPszQbabmdwIbNUG+1gAiQXdbmMqszTBMdFls9IDuorF/GtDR3pBtdD/GiAgTSOZgDrMePP/7I/YQxit0W46Pp4GCEKv3zA8EvNBURCNtR9aSu5bCFvKgzMhhGDfjG5I4u57nicZGxSFBV48C+BfihPyVvAAAgAElEQVSHdEpMD+55c430ROBgAsHVzRMdQgWIE+A0y0udmAGUiTmEsYMJie/Tk+fgqTDdMTqYLj7mzGCWmhuAYSLgA00I7tiBUvUSyUBG51YCMGCafWBjg5evXp6+eP3V6frly9PTq6vT3/vTPyWrDWMFSw2prV9/9dXp9evXbHKAmmtIOf35p59Ob37+iU1F2Azk9o612Hj9arriDtxVLB5jQAp4NI2bfoQ9KxN6SUWa8tNGSKfwhJEgWci5mIYG7tItBbownZK+TEaSg2FL0M2HKAHq0oOSK4BrbCThYI7q/c20Iv27665hRdQlbySFKfBicE1NDW4J0KIZBVl/aWjwQandYml1zRoCwZkzO5KY+96Ha0pi7eQRRErKaUC2yKVSSLuWLXX1COKFlZu9tQABIy0D0oi6kmBEyxZoZmvO9RjO+Z374gNqnKU0g8tB5Fx3YAzvY0MaMCzZqTtpabZFt2hxnRVhsBTj0H+54NxT7iorEo1FRlqQbaxLjk9qQc4jc7oZvlSjDnhjOoCmMPUA1wp0YqMWBY+nPRbDXroqAFCziSr8NJzxCiZsEXYIVzW6qCkSMNO2giGjTzDXJrjGPT1sCYw5nXSlAS6Aa3E0lk6eO7jWoFdYezvw0/bkasgIZ+nUPkdmz6yeOEdZx4wXcxLmweeAa9wz47+MawKk63VWl6nt56kPVxCi9uVgJ7XRNDrX85xaddgEeANmrXto3OtvAFyLfVjPmeDf2LflZ8UOHDoWeyWBg2Kp2X9KIHEySXU/Mdeyn2fdX9lJkvwwQY+c6uy7BBjme/jvAhwk7b8PuNYyoKEJhCyUR6eD9cAq7daRF4C1fY9Ejs6vEcf/c8CTyWz8nPevevxzwCXNr3RSvvY1Wp7NoOtsaBBfpcut9Kl9BFT1jVaG0tF8//LXWstcAkn35/ybBtf2dXgMnGvA6Jett86Ebp7zKXBt2h9zjlWXcdWJ2sXxcPrd0v+OOn1ioeLz4vkCrk3wUeMZbOJxvV8Crm2jWyDKCRA2rjvhwiYeDVrS6cm//Md/TnANAFAmVk6zItMEuDYly7+7lkgmNItUxm85yim2rKlOF75SRL628nXl4M5DWps4rK3uINeC1pEV1BGDM5NaQHE+bZZ08dGweIZDKhSoyWcy8uR45/lpZCYN0GkwMuokoDS0HHlJPRcYrzc3L8i60Zg1XhqoKXxPY7jb3cug1pXkX7vAMuuCwenw4WxuDd4FFkDmtiP62Wgzyj8OATK+7IiMyForTCm7UjsjEjgFPPReysJIydVz+h5xmAvEiNPuAog6Sov5owPTUXsbhQE7GwjRNWCEZwsnyq5ufh8I8JBWXg07ntGhYG2+PJ2LO8doU/qvovX4PJ0Q1w8sIz4GgjsKzlQcshmtbMQU6rRAplc4BUAb2ivMdCl0PUQBbyupkcKg+lNJ2TTKTjmOYulC9HNPyigway0GrXWbxmjgwgBT0Ht+xjUJAWRQcgM4B+AMs2kAMHRvA65V8W6AEXrWKGelaOk7APz6+wCW84wTaDudTq9ff836awgMsDakgS2lEbummhlSWIfUU2s2lWS/3p8Oo0xnEBNuGrutBw0UlxE66o+Z7Ru9GXMhTs6xQT8UddWe6jVLqp320zMCbGnuEJAkDnUZNKaWClwLC9bgmGVa+0IdTAEypVYgGgVQ3svItaE7wP5OgUf6JepvpaOeI+swnB2cyFmKn2BEt453ke/BWJiR8oDhSsHXHDcA2w0nCMwYTMc+TM0ksL6qi6/BNToBYa8xpVSOj7rjIghyxa60nF8GmLCCAiFU4P/D6Yk7o+KzZEHdqYZgIv5IQ8Zr725Vgw2g782Lm9OXX399unrxgk79n/79v3/65rtveW6gvhqYaS9vXpy+/PJLdlLF9QCoocHBDz98f3rzM+qu3Z7u3t2SzUag7S4djbvuovQt7N5eP/HXVgZCrUmlFIRZOhw/K4+Sg3QqdEdxMkWjw3ydnNXqoJ39LeC8AoPVWKJreOlvBuasE8Jck00BPddsyWZgQjYHOMRDPEW4oy9lgKmTpsA1zCXOADXUeIrMXzUEyJgLXJPeSvBFZ0TXp9vTJHlWGDxSw6LBLHNdRgVqHGhcGrI0KwV7HuMLgNd2mA1hj6HsLdhkV8+ps7pRzCxG3teWLtfKEWReUiL0uhi5tokWxr7ApHZ+Vken9Xz0vQ6OcpvCGLJdszhMBlqlI8u9VnexjdUzbbLIzbTTy4DfYvmLA1g2mW0iBwIrtcObJAGlRMgly1rXlPCQntBXgQcbsJa/zZ8ZM50HA/4N9AxYKayzAh/VRGqpuUamt4DeKYc6E2RLaZztgLnGfIEZNYcGRquT52Fa6LQPA2Y0q+rQSY1xOsE1yNNIQ8wY6qxcoPJho19gcMXen+BLUs6jriYQMgGNVa6znhKEADaZvjxfyWLWfjxbvcfsby1O78WeI+mKi180E9f3fMrZtvouIHNmuEybfnUTwy+bafhj/3mAMxMIUoAsETYjofLwoyRrxXu+sxdW5hY/Uj6m7OHaI8MJz/Nm7VIWJr+fAa0G13i1JQPkfJbLD8oe1gcWcHqZb1/UI5VYeVKjqyw9JvgF3j2+9+WF17LXNffFOvzg7weu6Vkuy2Ltg8U7zF5xOGAHZge4Rh+qGNc8IZ0J1V0lWy/a992g90xD2R+Ry8cm8tG/DV37mdfYywocAYLxk3cd86n5nfppDufSnv/bBtf2KSo9N3xXZkMupRBiJJ4Hdfbnat2a82wF11YZPWbyag73Wqw+G7tM6fYou0R1WGCWLzh6fvq+86z6l//kzx9YSBqFp7WLXUTaDCoz2AIW4D1KG4Ujst+i09OmE8RuanaO1PUskdUGieLQsL6QwY7ZmZEgx9a5ak4wJhLGLBT8jK7zPQWjtOEhRdyGIYtxFxCRsJ6p4VYEeaalfgoPlJ6zTEmlfwBce/FCdasS2TBIEmR3SQMJqGfmyDQi1WVsQ2mjtAxU1KE0AJx2kj0bAb1cOHiCBr2iLWQxbvvQOEdtBS5OIC1d08J0UPfAABlhPTqfU5GshwezSFQ8OGsU4z9AAAuls46WWUNu9c3mEE5fgWPywWmhNIZHZIkgqbvdar7cEatYF0lNkhMlo4ZokwHo3sxix8mJVD021EJZ69xQwVh2U7ukDofheMDpQ7pdQMoYD80Q7eLXZOyhcLlryvHAMnOFxspoOpK5TB2xpDuqS5xZS2BLsraanS6PF84mgII4ZDt4Ct2VtEHJx8PpCYCVUIe9jgKGouw0f9wjBcKrVpC+ez7VuaprOM4I6IuXr4p1pC6yYBwJaNM3wBHJEtabANyoqaaHAjDkFHjWe4SH9YyNBJ4gBXN2yloaVnl/eE+LiStWRwqZF6PBjopSPZvhtwJY0zqLTKa+U+ZA84bmMGoQo8YOk7k2D2U+XhodTMM/nSUH0B8Zq3UxwCHwU/M/I0SUKe4NA1RwNO2sBgwMO1nOpraQUnuVttt+1sKvqLpCAdEF0iUoMfQMPXDNiTrQKm2TuuHpE7PYlAIacIyAj+sx4jNaAzzb09MzAGvPb5h6q4Y+Bh19n7xXe1zjULdO1O26q9pVeEakhgJY+/GnH6nXsFZffPX69PzFzenJ82env/en/87pu1/9ig06wFxD7TWs3RevXp2++OIL3h/PhXpsf/VXv2FqKEBu1F5791bNHdDwACBbOgbL2ccZhzpJYNKG6dV6f5GPqDUrQf5atYWsoexgiBUr+c0e2oMwOU9TnH4H16gbEihC8XLrq2JGWsakF1JSIutzzIKXDWBwtGQKa+O9mLOWTR6QmmlwLWxDnN9PnpNBLHBNnaIlw7EPVHNN9sEMVAnpmIZy6XmXczCBouqZVQBhlIhIenrO7pzzGO8OrpUur2CPzyKCa1cE0mVfac1TtoLnRdY2zDSz9CeYE4NUAaIG4Bi04lwJupiylXqxPHcmaz1OdRiVPG9aFo8dha7ZRFTNRlnue+R0qP7hqA1YntnjXhL24eqwKzgocK2BI515AFWbYZ0zNnqTZ37HvATAnjH0ztNjY8Om5tp00BZbzI6CQAAd06rmIuA5XwEpZNNMD0L6SnXE9MXxZpsPtpBVNd9Bm8q1MQtgGtNaLukCJB4BM+NDDpjXfiKwtnZqbOfqKC10ncczx8w2f7qIc+2SUjQAkF2WVnAmjIgBHhdjaWUpTRtdiQhtH2Z9Fx0x/q4g+kgR9udLhAcrVI667j1ePhRyT3GdjyVX1vX17AdsqzRZm2Ou/RfZQVObBHsBrjkDoQWLysCIkyYdY6h12ACckmtfv9Z0gGu5RsZ+BK7lPQ1gBux+XBfUOk0m1iO11+bVtC4b3FOAYgLgBurOfGZnE10YXhEl6AQdINCHn/v9wbXMx375ZV0OwLW5RqVnHOiljw4dmgZJ1mVZe8l1+5blA7oeg4+0syde5PTTy3z+jo2B97mX+H3AtUvzm/mb/tvFNdhUqti8jwD024Ukt3895tq81Jx/PhfdKpXcqVrPpdfgG+rTM8hzpsMThKtg0Tm41nM4wPihP2PLZKxTL28NrcfjHINrkUoFTM+/OI/BmiLX/+qf/scPSGNKXaVEuJMqxJpXdhoj/NCZrLdiB78VWYz51RnE4a/0rWeMGiPKUekR3GxwPq5O11c3jPDjfrgXnIcCk8IyGwDT8ohmfGTjTiOPyzjR/3EAiq2n+kY1gaErp+C+o05Ve+SD0nDiBOTafdicVDTbxhgcq6Q3NoVZrNqAFlr4wUJi8e92JLPpYnhjzrIxsBHp5I1i0h394Sc3I9L1VAbLbBWXsUGd499AgZy3/rIRWs5viiOrDhvBWht1BDEAekAWXFspMpWDl+xF16hb7mL2WpgC+mmwwgX3sfZJCev6Sg16ZTNr05k1U11CXXMHzneKc0fmchjQiFeaUqmxgIB20plq5zS86tKkxXO3uT7sVwPyRKefQHQYa6OByEyjDoUe74VzfaSYpuEYpgXfpzxdyTzlG2uihgH4DughZ0rf0wGxVvTyj2SLWHMwQJEii+LMA9BMd8mm+YoNGCeEgEBq5ZF12OyOpItpHEMq6OhbpihXYBvpJ+Vs6DV8NOl+eGY6HryUwTV8hnpHnUafXd+cnjxTOreYTZqzKffzgCTwa72VOmj5WeAomW7NPixgx1HSur4NXu6JkQ4eNiyYawDX0thhMlVTE6n0hXXMIgNjXaZjkOfBPm0GaKftzrmvNELuCXXVJIPMNQvZLdS1O4vJw2LlTkP13PL+C0Ozmb0E1QxMhsmatVDKanc6rYYjOGsM4AVoD7jG+XaKN95/eyfWGT/7/iPl5fr5S5uMqqun82+ydeQGFjv6mQxCACHZc1CZuC7qsf30888CJZ4+PV0jyPJS33/061+zgQFYamAKgqF2e3tHViJee/3Fl1xjPONf/eY3rMHGbqQ//0zQ7h3ff3u6J4vtnkuTNF5U8rxH84cCRG3yjGYXhMGNeCqmppTAPXhTBq4ddeohB9x0/pcqWNKdIm9KC3XH74yHhYoDrpkhXkCpQBzphugAsdYafBdwKH0gIE2ArdKNxVKVTaO6cHJw1CX0jumgbHhDJiIYls/chTe1xcy4GwGeBEUky6sa2k1anWUO0PjfYdEv+9DBzDPHewTQUrOtUzFH7VXQ7bRpdc7aJqMdYG2lmm4Bh5qVGFuF0eV5v9nhfAPX0vQq80nZICAb5njANQOODraklljSvbOXj8C1eSaudobN8aPUK6e3CqKxPvkcJ+O5Oh7W+RZ2+wDXqtwFWbPNto6uxHgJgFbzKM210p/24v59fsxnx95Lt+njOVk7Z2rRIeMGP703c942CDyYAn42BB5yzqR8Q860nK+153EXssrEQMh9l7HbtlHzh3E6lnN04Ozt4Jq30ywntdpGLk/i/e5bel83oyzOoo4UszYNliKrBes3wfDdKcyZ2QHG1WmLnxMbaNpYBA5SJ9rrk/FM9nvfQ3sntU53UGFdE8/8rniWGc8vAbJWhtzRWzn+pSZyBxAaSB+sqWEBQXZQFzpzkCBc5sZUJDfuGozcUTfpaP7Xp1i7hcaOyD2nfXnG9DBrTWDekEsHFLWDVhC09rR1x9Hfj/bnKvfSU7q+77Kwd+YeGQHVgwXivQJEnNmfh4vvF/8w4Npjd9C45EN8ek6G3iNULxJPAfMHLLlcUzawbHWeaan/e6BrMvORi0fHP/+YOq2f+YGMDeDa1FNzzPPfZRdaEFfdf64f8ffYuZfmdn9dAfa/GXAt9syRjtr38Bw7AgfUC9iDc72GzXhpyntej5lrdWZXMK+DIOvftpIdXoO/DrjGc/ECdhl8JKx3ivj//d/+wwc4FTTMgjragCkwJMa0I9vNkJEhm8O4WoLvVVJTAB9GhzuE1QFu5zGFxXPY9OHifw0mTDl2LqJa750FJrN5a1U7NYYqzyl1YjAp/TMKUYtj8AG1NnL4D/BrsmmkBFsRUhEU40MbJYwt1XZT/n+GRsM5kR1GndWZTp9bqY28r7usZtMSXKsUuxwYLc61Pnaqk8IKsHPSJhd9U2raQIzZUEfvj/HewJeYIwJM5HSyltyV09murwpc01p0PblSoj74w5IopltFwEZqLIvZJ10n9XrMOBt18Soi7Q3CaLFBUhS1Vp0mMReasaP7wNFWylNqqzl6qbijWTySlIAMdHrHl5TUGkmTgaODBsAgmDfylbopB0HU0dEygAOBDHcqzG3K8LCDoNoWDXZXN01udqVic47dkVWsBDG9illWzIMYY21ldc0wKzd8FnWvUPuQKYf+BuDhhhSRx50JkJqJZONAT9BJ9N7qByw76u3du2ZDOhU0OosgW1JDfd+rKwFSeF4B0VpDvMYupADHuBefnh6e4t+oCek6bqP+4sLYMY1A3W2b+ReDWmzLbqZRQJ0ZBwQJwuYpQ0pMrTLSkmbG9X7vjqlg5ggUyGGSgEjuQcamU0JbP4iSn7XBtNIpcCdKzAfS2LMnG8RItF4LERYvdREAZ9f7w96BTBa4hu6X6TiI95Vz3Clrle7t7qVKAW1AE58PS1VBBLGZsL5J3wyQDZkSc9R1YNK8wDqae9XPi+DNHZoj3EJeke4JEA2dSaVjsZerBuZznQ/p6Ks9qVQ8Mq1TF8z6ibL8Xg0OqLPxYQBACCxcX52+/u7b0zfffnf69rtvqUGgK8Bew7zhub56/fr06uUrAmx4HYAaADjUYAOLDSAbQDmkjr4Hs9QBoec8rwAkoalCWF+dWjIdwnnGUt9ABy0BmuEUOa0T71PdPIH0mtbUWnPacYE13eGbet4sVQEaYkISEHFDnLAQkTKeVHEFJVSLEc0I1O1TOhjfAjcSAETKv4IkAdfFxt3ANesXBlF41gvcYEMDMusVRBHjOGmerotVDRfitGX/jbTbgFIDZMs8ld1jI+8MWAsjdNS0bccx9tZIK42z6LppeJoERAgwuKyFmFdJdQqgqX1WZ53vKbBIZyqXNrUzK6zUNl8MbyvTWsvIGWvK3ssG6DNMAFgMrnIJ/FrbGItJvjgydRzkMsXGfTylaZ7HH5+u8hmwIcxzcooG8M8OvSNDgPogqaEuCZL1DLjWrLKZlj0yJsxIg8zt9kKuX2dJOaGalwVcq7OjAZLp0WT+GZAp206G8O4UVpAX76vyJdOe3HJqvP/n3E6nczGCtBl1X+vKmRJKWRjO9gRS6nmGSdC+h+Y0tmjANdmkAjvZQTnPfgTSRpaGz5DhxruXPdITuOxfn6X6TOunIxBJc74y/B5lnXjR1kZwZzNbAwsOx/tM8GJBmpp1izFyzGVfu3Mt16MdVI7Z9asBrrUt6rNGQlv3bN/JZ8MA12b9vwBRiwzhUpHrdLsferP83GJ1DjaMgzXShbrqEfC+A2ghl3AND8C3HdQ4kvncjfrT15A85N3xL7d47fyzBlBpqZKhC579mRj8HuBaKeNLspVN4hkdaeiPfSJ7QDzYlvujvZH9k5/yA3rP7UDqoi8SOP7E8PvPBkIvpgmuF5rr/0vAtXmVeY39+fO3T4Frc46io/62wDXhHec6MK+nBBN+lu85RXeWK1wmZvxS5+4KrokMNdjEPKISULAWmTpiSwvNPpxq8FxUJqfO5+k4q45EawfXqEf+9T/7Rw/qcCfHMHpYhlBSxhT9pCGV9Lfh8LWxHEp/uoo1S0NR53ten9d2XaowVtJprJ06pQgWPVJa35HGTo0sw4B7XZM7HYjG+WLcpDCtCwebuRYWBCN17NLFAhbujNXFluNUtZFssGsy6jLOjfVTzKDRmZXXIzhkBgQAFrKjPrrO0FowfXV2Nb+Yo9kxbhpLEcS8JkfG0VYylda0lqzzKkBuv10dWHunUDkYyJysMnVu+0jnFe9R0XOAa9enq2utaync1NRj3TE5z0z9pPOs4uJh5EQ+CITB6IeDxlSo0K9ttMTwrVpvMgQ6bUKgE+7HwuMpQH4vkC0OR4BcplsZXBO4bDmutE6ljZK59kQ0eTz7GrXUARv2A+XMQADG//HDDq51ZLAYOwOcCHBWBmYcMhsbdThVaqVYGp2SZ5YQ97/SGcnLqRo7YvFhLkTzNSuRgKCNYDOPOAbXWLu/fXf6cIfi151yyZpeLsSf9xa7xfW90oUPRelZM8/p43gO6QHrJwNaP7z53oCdALDU6BLAhtQ+1WG7ei5QF+nvYbQIlNIzCKARGKfi5U9PrNyVdDPrwq6ltzMJkBIpWRV4qt2zOpQB2EbdvNSSYjpzwD4Zs1nv6aRg3jAnnZbXYAjuF3Atugzzm6ABwJ7I9BwXPofX1TlR6b8AdHYHpx1jPVs55KxBpkRjjA+MIFwL/yZzzZ082YWXoIjeR5lyDblcm0Cs93qx0nxdpLwhGAC2FgAryEcYfGgAEIeY7AQbtKq5FuaqWDUEybnX0PzgnvXLwDJTfUY0PnhQR04Wukda3tMC2HQ2Gki3DwGWpFJdByPRDoRMwjBWkar5wA5TH54+OX3x1Venb7/77vTrX/+aTDUolB9/+JFgGebqyy++ZHroy5cvCYpgTzDN9Icf+K1GBz+f3r19yzpsrAVXHe5UW+zjQ0CY1ua7vs9fACpyXtL1s1hbDZhFbgTGD3BtdgkdujwOJPcC9hNBmlk3TeUh1C0Ux3cCJp0KLlCoUzoFsHV3bZ4t3udgsDEo8F5NhASwTXANRfklO5M1+/FB3X5zHpRBOJszhEWadHYy0wMyOUAXAN5nWzM2Bdx1BH6CRlqBsicI5okFCtnieo3gXthTs0Zr9MXKrnPXbXeC5z2KXdS2UAIN2jfSs13fTWOLruS/HQzQPuj6cpEjuoDupJ6AF/TBqgtXm6OlM3oz9W97nuJcHjlj0+3U7m5QbL+2dLOu+/6ENPKNuVZdxd2oYIA9szZoPW8Y9T6XaT+NunxJzcy+28ev1wFwnoNrU/fvdoTWyiy50cV8Xj+OSM99UvLtpsemHowKyaG79to+IbuxJnJj+8TRGt7K0TP2x72mfj/3SGyIfbGGo8x5Gh8tUD+Ols8V2aOqfaMO8fqd+wZ2hu8x9eBu87atnOJh2oG7XU1JG8BVrj1BqnUNe6/PPR95bBmfuyl2lnRo9v+cqvM9MYIeTFaY4FgDqrHd57VoX/tZe+zj8+lgDHsjzZ3sROe5A64FWMuzKhvCOj91lLfuggJdNZOoYK3drO/zNOvoC71rL8OBVztFvoPh5zqh7/kHA9csF7lygIfHgJU8a+Yrmopn5CNg8Pm2+WuCa2YgH+nYozlj46C9U/bBHp77ZAbURDI+YG6F81dZQV02JMyh3T7NbePffS4Myc99BnNtrlvu9bngmqWU22K/zqI/FlCoz8ije2cMrZN+OXNtzln2LgPyll3Y1PWsmz04GZXs7B39b5+KNoCZa7z2CKbFQTpb+1mmy6ST3v2yn+P/TzFLWZEJvPW8rpIwbZlDmXawcsMCl0DQkYhP3VPpof/6v/tP3Q9ZznVqfDCNk0a0GV1MuZODhjtdo3huGV5rF8tE+5TipwMuRrFZ+5LpCdBtgoW/J0KdLSjfptMtSmHZiYlhsBgTHkMmm4fySPsjkyfdslzsdR4KBL2s9WKYQUEoxcEHt+vB0Vn3cRBnUwyIOJSeJxsUSmlTumzSM2jAuaMdOzFWp75e0hhkc2NWtx4DD7nnnubDudmiyLzeSEGcG5cH4nAMUnMnqcKSATtDARTSfRHskQ9iMKHmHNLy6Ii67scaGRJIx+e4fy9ZdKqiwN/pwIqFmHV5QlBk0rDTYfWjiqk5UuqFqEP4/k61ku6QFpZnDKXbNFvNn+r4SfbCLBxpuY6S0eFxLZx085s1yoqJNJwSzQFnsRlAKT7sbrphEuyAS/aP0pvWItti0/Qei4JvNpSF2uDurG8V9lrSHDA/YhypMH6w/EpZeoY0QqVtAVz5iPd/+Hi6dlF4pUsGbMK6htloo5dAJBg+Up5I2wLogTQ4RpuRgmAANSwrjOLdh9ti7PQcSefAqRYj7ZogDIC1BmrttLojZYC1AHhw959dv2RTA4hPM2WdTl3gV7Or4AiD8cX5tSGUlKwJWCRoITDG4EtxlJvdsR4ecng5N4MFIie460jGiIleILhm3Wa1NAkjkmeDohwjnSqlAjdjowHe+BHTyWCKpI1fdtUcjN3oYR2I7sRowFTNa1w0fSsSPxl43BnYIEwBfzrqCKmbNAE5nFODHh4jRumgAbybeRcAECmVTFmjfD2jMQ9nWx05BRIyymrwJ3U0O5DxkSnuAm71TYD2GcaZtGczoMRtgzt/ev/wwPprX33zDeuugaGGz6UxAuYfsgRg7eWrV2bCquHJ97/7/vTj99+f3r5RKikANjDZyA6q8/Geewh6S8bsaqjl3JTeT1F2gWVhfglISI1Pu9YzNZ8CIn0gRlRH5nP2aThiBzEgUbo1TLTUX/3AtGIfp4MxIICWjQjYOAJdUu/ZvEfsbUVQ1e1XAULtB4hcRgMAACAASURBVDNyx9lPQNc6SjLqrqAfkUILALZB8Vw3gDBTh8MMtz4gGBsQFc+XPT/S7qPbWcJhcyLmHso5KFa6dCDTjn3mZQ+H7Tc7LMcW0DxJO+/OdGrgtZOm+Ykz30HVgAgBN3VGFPiNRh1k/YkdyvXl3pWMK+i0NpHIGaUAXPSnHWECf+1gxYXSZ5q1seq13W1KBdFQe0KaOQfYMpaa+2eiaXAOR1CWumm8lvlbWqcPB7AcjQnExbYdncziIOt+jrZ7Ehs4aC/kyBGraxjch74Oe13BjNThlL7N3OEMpP4MEGdgzVbAYo9rSFqN6sM+yApNW2guzVq7rVlk8xyrddxeRBe4ZDQdgVH8nEE8zcmEU+2wTsfM14/Dk6dpCGUNwM+9KBBNF9DPadGv5KEd8Ch7y/c/AwDsXAfk3u+7z1Xmq163nRkn8uzvfmOZu2NOLAh6mmT1bIy2OMF5jh1c0+/Zb+IyaN9krnTGibGVTre2Fr0f1mYrWkdNt8HLAX5nl8xyLpfIW7t+zZhmPci57+ZcC1iw3q0au+tqTAaaZKNZwNOnzTxHN1qSBmtNrxwBWGeA0GASlv96JCSHr80z//KHpo5ZAg05jPePbjI190jeuu9hnQn6K1jp9IkvAGu5Rp8Fsr/r9ZGKuc9jZDu6ewI+MssPgLxiYW0A9MaOqvtPypN9krMpGmxgPvMM4Cx26uNBpl1G5++NZ3j3rKBFz9eF5+DcjQvOwMBcx+U9SXvPmyPHs6xLf9jr7YaAg/GrXX/+7HU+056a7/FZaR///Fz0LtvmXfv0XPYnHLD/VezWC8y1eL/bRct+8MVKb/0///0/elAKmtOfyBgKkJEIoo1h1xGD8JLd4BSyoImTVYX7zDQApXPASbdSGsBaRfc84WGrhQGhqLYUO/4XR7AMNz5Up0PKqTObpQzsxli6052ZQ3ZAeV9uwDZ8CnFNJMIpKnLoZEjKKFZe+HLgjk2FscpAd62YgBqoZzeAA0YNWRvofTcIGIDZdHrnhpfB3V0ZJVip2dTRIoFrAjxZ9yxKZ6QhzusKNEkhfz1fQMHURgu7SalRcnarDslTEMvSgEApVBlbjGjVThNbJw4dlUeBFO4kW/WaHIFlV0elT3YnDzMJ7dQVjX40JqAIPpzEXHG3PzkHYg0FsBCwIqaFhu10Jqdb4TUCld7FKqzcDQ5U42OAE3xyM0AtG2kvjGs/Te2USgtd0wmzLzA37SgBuEaXXEXh4zBnb85IoT7XdZJkp6b2Wgrxq+aYnhYYmY10A7CUKVO7xXKA/Apcw/4Gw+bh/Xsawy8G6zAHIYEvA/c6eATKsWmCldbdHTolvmUHxQDsk40FpiGBppO7N5bT1sWB8X6AZgLXBKzpWymg0Q8A4Ai+OV1UgMGT05PnV2xsAPZaouRT34gt4pRa1K0jwHLN+cWcqiaXwK9m6Gl/cA6YZhhwDayRLW3K+zcAlZjFisRqLp2eZ5ZMUsUzzwHOtJfbqZ0AWYHi41DC2iZ9Zuqy6PjsXY3LLFgfRtGDM/oVWVX3w2bPNdMwwZuuT6T5CeNIepM6gmCiwIOqeZaIbh14w8rInk63YGejUU7vwWJCrTIxTSErgNewJGwU4A6gAoeUwligHJhtrrtZnVIpVwqWPH1mJhTrhLkOqb2QjzgvnpxOL9C44PXr09fffHN6/fr16cWLl1wpptVS9z8/XV1fn16gTpvT6PFkP37/A8E0NDUIsPb9b3/LZ8Et1LgBzDvXXEtH6ejdAZhFFouplNSgUephKftgYyq6B+DzBCymYVIQwdDDx+CaGk4ordiW0IjwYn7JrKRuARhq1lnSi8yukTzhfFHttey9tIinVJg5Ieab0j9xdt3fh03XjqfAKrEtxZZUOipB03SSrs6g3mUBTWxDVBiCMtYORgfpfEYPAEZOm8A1BSHCYlWtUwW7umwB3VjrFOhq6vOdFW7G4BG4xoDg6EKtfd52SusfzS8ATsxfasjh/tifqbuWLvLUE4MJUU69U8l0TvXZaKNAgE51h15N3x3MyGdoa8Zuiwgt9XB0HWVHDIiFZYN9/nl/ZC4my51zjjPNTLFwCcvhHnRlXUZnwBGzfF7fZoOAJct+goY6CzeWWJXmCANf8oC9gS/sFZx1sUmbQfzkdH3zQvbVYIPrxkHNJqgk50bgWgNt62r0bwFZcjYcgYJ59+6IaL0d5FnWbHOE4xEV4NV/L6BjOD0FlkpI5BblI7XWbYtm7AHXdM05hnNnsJx1v60cVD/sGbiWkaRAe61xr3+P4wgMkA805/cYMLBTaSAk48qcUEIvsNlmR7wJrtW/PZ+8luU23lLhFK7Tp6da7f3Z0EBtRfNlFnDiOH5ZRHNdY+rQS7I4Xw9IuMreMcDyKXCtZDtpnlOPHIA264qej3Zft1XS9P74R/Kr2if9nGdX0GANvB59bgHXhh14xCjLTsox3WPs0U8drTHLTpRONDnhcsGrsyHyPJpghu2ouab7vxdwbWO07vMuQDF7bZWNXY/tvydjah/0ikvo3IlN3P677nW0f4+ut7+2g2tU4yMYULvKAO3R2p9dYwPidv2VjKZ5Lfnpwnqmfon8q07rbA6V0Mh5mYQFXPNNIsP0IzY92+MIwLj+lHwe75bD1y/JgS8xdWNkIecZ1zJjjg3y//6zv3hgwX2mIOwpS6nX1MX5Vcz56enFzYslrS8360LhulMWKOCaADhv02KhSaPWgegW8EqjMGDQ0GqBa80oyb30M5FescvW9MPquOnCxzHyVJvEz1/NDWQkFertFBWlCynyS4ZQasywnFEMH1NzB81ypgMK14jSGfUObNIAnBDWd4xuz41B4M61Yub7Jaxdbyt/w5wg8tzdIZt269BWGXvdZKGpyQEmBIbJQeFaVFoJUvKU1nl9c93MEgJLAf06jz4MyVm8OQyYgJEYexgtSfkh449sFtflMTC5gJ0VG3OXEssca0zdKx0OAJvkVwcSN3LSI10naAHXWBPPhc0TiUhHRQKtAjNb/tc1rDlwJIDsEjT1cEddf7BAkUTXuTbeB7i+ItVX5XDNewYMIehmJkDLjIHmKJ8JsJnRILPbKS7Zg9gXifKxoHID8mL1OLXw/XuaTTeuY5a9wr1hcC1A4SwSHeUKZxbpbhNcy/sp636m90iyq45oLk7tlNYAfwC80j20WWxKNQ6z7eZa3Tevr64rNfYWzJTT09MzAIQuFA65SjdBrBGczYB3TGF/5hpoTtlJx8IAqjn8Agxlf+IZam9uXV4zZ5MpGnmY8xqGbOmfpJmbVZv045aByTYeRX8JXrUhFznKs0fGAp4z3ZcpO04LtoHWhnnX8AOgpfIACjBU+q6BtGkk4fMBEeA8ksVz5TR2g2thrFEHW88xMOFzg/Pji3ZNhE5pTUSUKXipH/PxRJ1AII01EN3pd6TOirmW1EQzWO14269ugMAp5D6YWHftKRi5V1enF69enr76+uvTt99+d3r91Vfcy0h1J5M2DSGurshegxxDBtjQ4Oc3TAUFyPb999+ffvub3xCcxrNyftkpOQ0NVusi4Ekbe82K7LNz6MGhrxcwlg4awDVH8csYcqr5AOKSLt5AZVh9Zq55zZrr0J0OtafSxbPZeAXAjE6UChZhzQVKCWSzPq+zMEXpMccCqgRoYj+0zsb5iLnCewAo3SIQg/Rhst67EcseBZUxqDmY4No0wmJ4ljHpsckY1BgCwEcv8HozIDnraGauE3Wd9QqzL7znZNwrkJIATNkh7gKaPT/HIn36jHuDKcgu+yCwr5veQB9k72c+m33fBvV8rtLtCQheAtf8nKtTYPbiBhbshj7ndtYHxu8E15z+OdI6o0MTXU/zrU79sONbbBs9f2M3CgTgK8zgti+8P4bj60D94kC3g7aDKRmvTFPqZde1jT3A+35Ul2/t86fVHGXKGMC12B5Zq/l3OhO2f498lOWZxxumE7o7aIudb3OG9lslA547nJxXISXTheH81jzteiiyoncZLOz6Y3NcyzN7/2W9CmXM4XTh50xXm3O136fvZXamAbZPXH7586X5zZsWnXSgnxO03i6quRzskD7DExiofBH5arFxuQ7OFpHRa1azV7u6QKbuWgCNrRj+o2toX+gSde3CBM6OudLBuy2eUgTW/WGyXmA51blTHSxbpi748YcjW/bFeMeEd4rhqKh/JPkzRcWZJpfQhQ1IWfRC/vbIA+k8ynm1gmsSgQaP+G/7SWU3nWOcKzF4PGXsNA7Htum8x3K/se+5T/4OgGs6T2NbrD79kX7YF3ju9/xtPQMdI9nANflql7/OrvE3AK4VA9oN5HJmZB/OMZQ9NJrj/KHBtaNnrhm60DU201oQ1Jin3c6oMmSwB/7N//AXD4hqIeLlyjlmPLk7l9lqnJQnXWuKzuSmgHqzpRZJQ4eq4yAGgITFLCCZonw+GVxSyDHwFJkdLYiTvhQwY6DtBNNS+yZASZ04Mq7a2Al1vQG1ivgaXPGxXGNTNE+A42TlIaUlG3lR3r6fIvpWOIlqV+2tIPOiVLNpG+YKAIXZIaWcNBKT69rYLsBwdMsiw68cztGm3gcMDGU4bHqf18KbsdF1H46ewzj6bYx7rEkJMisO6ZwA1wB+iSUU0NaRKqd8cK5stCf1M+uHtBtExBkVN7uEDj1r6eD6YvxxLE4XY/qQO00qfXkYvLY4KH8uWK3i66q3lqOVRVa9Row4sLh2uuDGGHVRzkGRB/NislxWyLzlehpAc97xfqYBL3tKnwsRP+lK+QkQBPOwG1txxLj+qUvH/ZUEPkdTKrIZpycp0gP0HUV6+4D3bI1UYjmpACXuTk/ZSerJ6dq1zwqITu2ykRYqEBXAXBcQJ5vw9p3SQu3IxpkLi4WKGDcaX7iGxoG9IwcS8hc2IhlqYBhNwO35FVlDYAjhm3WOnj4/3cKJhE2DlOR0tg23puoKhFmSmm/oQpoDrRmcewpWR/M0funWNZIzX49jm32UGMkOrpVT6CgSrk5AywC/bRwbRQHXtL/iTCgdLXvA7EXPadYCYxPQLUaqnJ+kBp4bqUw1ZU2hBtcAUJBdyG6c7ZDP9QxLB+v55LnqsVEjhTHntFA55w4EWZ4A6DD1ts6WRMz6Dm3YCHhnTTaAemHYjeL+ZN6h0yQ7iyYNGw4sUhXFvgKbLcajmBJeV4+Z+9h1C3GOQw6/fP369Md/8uvTr/74jwmwVedK6j09682LlwJ/r2+Yssp73t2ffvjhh9Pv/uq3p9/8299wr0AHaTx3rt+Yxgz9zASMPEc5cycjNiyoBKiytAHWyGJ2gIzg2mKQSV+FYYDZp2z5fBQoZXlLR1DXxCPAzAin5KfvIWZ4UjnZ7IcRcNWFStqrzkqD/U/UjAQstuU5wLl1yQXWIDRDq5rYpCi+G/BAPnAPgBQE/G9vvcbRq5rX+Mft+hvQiy5nUGQDOSv9LGdvrA3ZQs1uHQaML5OgYgcXbTu4xEU7zwKdy5aqANJgtzVxaWEhHp0pCaaF3XPEahe4ZsaE130y6aLn8ozzd2vDEcAZe7WcJtNPZ9roVrNdn8qZ2xHlSnsKgHJlu2Q41KWHbZdSBswUbB0ddZd0sjRP8hpjD7B+6QTXekw8m+Is2/6aRnr2VNvJLTtzfGLbuIP5CD5mvdNJHJ9JSQQxDm2fU79p7DN1ydMn9l0AtqGYF2cvAIuHuDuCC4gQh3s6wE49faye+M4IkH+QvdfphIvMHoBrO3NtnjU5b2u3bY5qvTdyt4OJdlFoe40LT5Ah98g4s777OD71ez7fc2s7sXTMWnNtef+FYD0m9NPgWgAu29UGL7A+0kUOmMfQGOQBrpnpNR1c3p50S+2lrC/7+ACReWSywkbLW3K9o3WfzLWch4fvcyB/yst0uj+1dnMs0girjpuf/33BtfXqfeUjsOZc/pc88GWQk9XGTI0DeeezRdbKtkWZIGWbLHtkfv4ADar9UpMnALfuPP4t+MDc4lISPdE7mPX7MNceBtD3uC4ZJTMeSWu9JDt/U+DaY2Pe5ZS/55wotnMwjXPmWtmFZnDrd2X34UvNggwYx/+IP3qBmHLEXJPvpGuuejWvrU/5OeDalJHa2+Me0+a9BK7x9X/zP/7FA+q7oJNeFIw6Z8kR6oLQSKGM8dxpRtlEmo9EY1I7JEV0bTZVh7wYxWZ6jfSAAANy+HLkeiMFBBqG9WSvhdnE6TRIl4iXjHx98yCJ05Vob9LehtFTRo7XR2fFoEG6y5mANVhJemOUuO7ZznM63kG0aHiZ9ZVDjc6x02Du3r1VCuasB2dWXMC2NJKYUcfCIR11b7bBmMsnco6vr27slIr5lcM+TjrSm8Lk4oZY2nZ35M1LL+dm1O0rUI1y4/SWrDUdTjELBcap+2FYM2KtdP0nORsA1FKU19LOZgnPGflk6hAKVpNZokLrUQoyHpziZcAmXeGUuiWhSbpL1n6uESuQmLGmkAgcQsk9ANa6hw3WY0MzgFkb6OWdsRNTDPTt2B3dnKJIJiDDdNzRcCAG9nRApTRScLkNamUTKdqoa466OWDDDMdwNRyVkovPqGC+WDOAW64Avvg7QHR3JlVaH7cMawyKEZa9nOL6Ykmkq6DugbVF2iid8StZtNJbYiQRpGMkX6nuSqeUM56UUKYAuokLZOfm5uXpBepbvXhxukZx/Ksr1mHKvPA6STsr+WsQliCI5Vv2puXdHUTTKKFZLZE1rUcCCgG1fY5x3NqL3QBmGuti5polYyCZwIbXBGsFQIvg8Kj1kH2gTlrdHEb3dxHo0a00DJ80mIBsdb0zNfoo3aGYdjF46ZymQQabkGB9BFgTzCL7UeCY9KiNI9dxIRiE9GqmjrtwqgtWV/q500V1+Ov6AHQIvieKOsB17hWvI+/rdEEAa8/ZgTXBkugPM0QIxANcE3APnfn25zend7fvqHdu+VNgW9gSYe1kjaGnwErDZ6H3wEoDuPZHf/Inp1/90R+fbl6+JKOSc+7gDEA4nNHs4mrmFAIEANd+S3Dt357evn1HuX/79ucTasmxq7EZYVMPRS9gr04DKns0a9egx2Qbr8wDpb6ZVOIjN8GlSs0w80/31dpkzhm4cBq9wFl3zg3LzGCQwDWkZKrRD/dzMbK7ppzqRgIMx1mi84Q/zYTHZxW0EQga1hrKA6SmWs45njUG16CHsMb4JhDnWn46I6Ye17+nLs2+E4OCwu1pTwDSttFWtDpp5dH1+xrqvqOxk4MnTPeKU+uzSbbUcJbKwPdZZBtF71sN1dgzkZWc6QE8CTR77DmjA64FSD0EWDamWAuj9LlP1Xp51kDLiz0nPe4p02euuG1AP+Hp43OVgJC91s5gfqcssNmA5HSet3NdKmAclBXza+YaizCbMVe1WKzT9Ywd2Kh5coAmOnWufQVqC4Bea61CbrPHo4dw3dkYqmSnagU3a3OuQ4Fro35WvKNlTEO2HnMEI0sO3RUbp+q61c3Xf3wKXFv2SMynBVwr5bTgDY86Wtzb52BO9lFxQgIIJf7fHr8sysHgWZ2/lZF4/MT7Lui9uQNrIST03gibZVhsASE2UoQ2Wxhc0eezo6OYa3J9GCmogFrX2pvMNb8jHwqdezjPtP0m+OG9EOe79uOoiXhBPB59WRk1CXKdZwFNAA7rI5vqvP7Wst9Hai51Zmn0zxvhBIBKXx189O8suFZoRu3ks9HH12iATfKToNb8wBnAuAFsZzpl2LJirWwg5QBtlvuMvVjr+XukhT4GruX6+1m1g3v770cS9JhOrb9VWmjtTuMcnyeTR/co2TwCwYqOsqaFDqRL7zBeon1ixqpr0O7gWulW2xP6eO/FHVxbzqBRSmS1lTbNekE2pAOjH1a9P++b/Z57fBJcY1ooGTCj3sXo6pVYTFqeEsAZEzAVOm9ug9o6uxFFG8XKwXXRXhcfn8BNjMFF8AK0/X/UvYmSXUmSHXaxZCaAQlXX1jXNITnUp0gmiqJR30ATRY5RnyGZuEkfKnKmq4Gqwp6ZWGRnc/e47z4ANdVDE9FTk5lvuTduhIeH+/Hj7jG8zWCbVP8wIeZ0BlCrccWILeS0QZqmRKeuW3fDymTCYUPNqGmQlUXqqqy6YqOyLKqNZJWk0aW9uUFCGqcpLM3Onzfb8+fPRuOBrr1SjDk4mu7s1ik+KxIsYM0pLLvOpUwhQF0pI76TPk0WwL12fFcQp6PhmpN2prvxgAAw/AMDCB+RM5vGBJPxk3pqKnKfqFZtEINnYMEJpNAzVt2ZDx/I6sDGVV0es0sAsAzBJHvCEWg5nUl5buNW4NraIUWFyVfGZbmUVQV7BdfEYhND5ES5j7Th7COBkypYrk6xK8sxYGopLl80RnTkig6hawwujAXLI5kHI0od9ke1cHa9uZYxgcCznXlN6TAcxeZ0HaB3b7f7kC0wEgezrYGQZhxm/OzcWECaU5wtt3UIosbaDVg7YpFg7Pcu71VH0eiM/CyAB7WTzGijDFkGw2bjPri8ImsNBeQZaEDtNDMGAzaqc21qt4HdBvl2yqMPaNNTC6BUPToxs6oGFEErGatibM1U/AbK5sG2d+oiH0mLxPuQb+mkDnxgLt46fUwyJGh1MjI1XwaNx8ETgK4AFDvep4dwM9YyTnZqMxutav/t2G/cmzauS09V6pqCDAHeABi8dbe3ctiL3eOmMGxIYCat96sYItpLKUqelH7VjewOmbc319Q/aLwi7d1zGRmMzkkKLsaPrp1IYb6+ecM0ZgFsNwZSuk147FHW8LpVuhaZlZeX2++++Wb79rvvtx/+4g/b7779dvvi8ZcqPo7mCm/fuhPtFQHgnDt4tpfPX2w///Tz9uTJk+3169cEnp89+2W7fv2qOg/nuachk/me5ywAPcx35KFSMcpoG4ZH0ubBNRtAgE+CGiMnskomdAfQYvmSRSwgtIGi/l0sc6VmAmAlYEgAzueaiyMH2JaOgS2jmopcY/8eXZuu5QTTzFqGPgGLOedo0usEDIMNeLNdMzX02sxF6TrZS7KFEgFvcM1BCgPdLOQ8aueIxNElMrKnqw5ZUks/su8CkpSdpYsYSG9boI/BU1qA9oZB01SVH4cW3zdohJ9gT2J+whAmUG6nNDo+BrHmqNmIRzqtzrp6U2zNBNnmd5zdV/JVOj9NNWLwH6R/8ToGgRK0FbjWqWITCIntEHBNbOg1qNxnU8D4LnWBpiZ9dsapaLBlOvAZz3Qkcm1FjxrkH0aNAWcFBvc1LBNU1XsqH5FzKEBKghDZ89NWyVmGc7DzHvSJDnq3Dp8NDaI79mtb8zuALwaZA6cegT4Djk6tXI2iHaCcSaXPwiz3A+XsS+bJIlPrQ0/Jr1Su+ZH9+VcOobNa+v1TJvq6D1dwfQXL5rONYu6Wg3OfbZkZbNoRrJ3+1Pxdz9DjUXZUj0E2ivdlxpAwbSIMfjjaTQGcqnavkbkFXJNe5zqeqqVaYYwzLJfPASL2axVwLbI4M4sCrM01ZZaAG67t9ebUN/M7AQnPPMaJhJ045Gdk8M8Nrp3abuuN5/sl13s/3/YU1+JMl829fJbtOcC1GWaaeuFojJVqN88I3r/HL9tzFaV5ranb57r+fTHX9kt6bu4/R6YP52QPElWQ7+x2OqvpPiUX2TvtW51e6hzbU/XQZ/da2YTZh3vdvdcF58C1dczrzlvleJWR/Z5enuTPDa79+7/+5x9Qm4ROVEU4NVis38p8bDbZnMxSOokMLvTeQBGJeneJ1Bgr5cyPMeCaDbgNyQmlnZHrTqnI5/cpRjMVgIavD/ZK/0tA19HeMJYQcZSBkoiOYvQE105qBLnhwj4SI9SE15DT22kqFDgDW/gpQEtAE0Cily9fcA3CRCn2TzrjAaCz4yzwR/fiP8+/nJMUa1aEJVETNTUQs6OEMQX6bdwW80yesIEA/a41T7Q3RdplwAlUEEiF+kF8vir+niL9iRqHaSNDN+NKGi2cjdRmSlF3PC+AKHX5fEfnE08nZ0k1YVTcP9AfCn0rJUgpiGBApRZZP0cAmQmM4jnlQGr9M8FimDVbLcw1vYaPxkl0JN6TXwCEnaDaO3Qi3XgihqMjhZ1WE4BEP+nc0UlXx1mBLV1jSOBZU3Fx73SVDZAeBzZsq9QpEouw00TTzayU4dBKeE1jFzPwHoAjN3rgmqYRBWpNDdngsw8ZZsonal2x5pTWsNK8PXYx11Qj7+0HfT5pbprbrrFISZ3MATYZ0B4Te1XRCsgPUkYfXD3crh4o/e7DHdz7HtNE0wyBqfDZw2bFxGGBX4pxJDUtDWJ4OBRLoxtzcF7I1hzsCW3OdqZ2bAq8WwCAWV9ittoB3jVUyR6l6DXSXKnt6fIXHq9UYGLTnrtSmplXXSiAc9dbcvJy2KjVwTOpgQJNwwpTnTQXaDejDcCHgCsVwc2+hwwg4nkD1lgcdtckS21H/OSZNPbdhQvCc7xJP3Y6qsDSCzHQXJ+I551TSSNLc37FYNG+jsEnmXXa4JvXTGcmuFas6+hKnXuYg5ub6yrmDmcEMoYGB99+9/vtux9+2L79/nux1LY7BteUyozyDWJQqlkHWHPPn6nu2vUb3Pd2e/rkT9vLF8+322sx2aT/V+o8U8m873LOS7bTvCPvS9/lWCttKk+L/6kNgcCliFgYOlKD6gSavR6wQLpCgFlkiXX7RvCMv28GctyoQZ9XSqeA1pRoQPAFJQPw36Xn6WKAaykwrzIA0oP6ibmjXHm/BSSiXnun2lVIVce5HFCJ50cVyU/RYo1fzsQpuMYzdBhUcmCa+RCZq+L8OW0Go0wawsCZaLs+8tGqPuyR0zIEDZL586kBwyBdn+d61+HBnQGP8UJPQk5yjgRIadaaINbs7SNwTTJ3DD5wxbEHZ20dKzBdef0nGVkbFazzOL5jIMBSvb3HQXVQY0mAm/7hPE3n77LBBvDQtu9oN4urAly7o4ZAnCMDe/XcOwbjPrBXT5nSFt6Ezepz0M8CUGNLF1fr9RuZNwAAIABJREFUVtwv8pzyBCV3bsSVPdczGyoIE7WXemitD9qhSSfPSGLsUU3TKkuLjtg1TVgBnXWl991CF6crczMYdJGVcl79Qu+2VY72zndsK83VjhozAovefArGjZTB7KMj51k21G8F1073eJ4o537GVk+6Y+7Mz2tdY+dOgyElbdqW1qpWqwJ1DZ21LZMObfZfWc0B13guRH6HWT2WpPef9cSuVtpODZz983OZa7Fr/2uDa3t9Nh/kt4Frx8zL5fp9sJ/Mn+S+fcO5j6LDZKsm+HK6BPpO9LxUQYKkJkAOm6G/H3nZ2xNHi1yfmTrZL5ZfO/brHlT+LeAaGlOd+3cONJtjmt/9GMh29J18vvwxEv87I+9z98f+2kdztr/W/jtHwGX0Cc7BBVvCG58DrhVLtid51oOcumsfk5lzcm6OD9fhTM214P9BAE6ef54HOK/jh/3Hf/svPjBtJ50tveHuufaOnAsfHMUmUTHqGFEy1uUoz0BbIfQLkNT1q+J492aN06bthZo5bRolZW5EWFJPxEZ5AUZzo81OTmXUdQcuGYeOrJj+LqNZNV3iDMYgU00iRPg7olTF+Tz7MbhaAOTEN1io+2WxCnAxmAHHAfVdyqtJOihBinbG4yQJXOgIp0CDOEah/Avdkd3ftc9mmgFeZvpF0s3UBrMMAaU4pQiprh+wIh1Eu3aaWCFgBKiB4uwMFoVrh33UgVDq3qWXpIGZgBh4rAZhbtRJkOk7ZjPY+ebhn6h0OqDRuRcgA5CmsNDqEpLIsp2X4bi0KTmajCfVx6CSc4AriYLuXKUw6wpT5ikDB++vLsTqhOTAmuAawCH8t7I/w4zo9AM8L9NmWWMuYLcPUKL2kq2wPtSVEalW3bhiKpbIeRpK0LGkO+zEZ6fN4ppqQiGWUZzPagTihcC6gEWC/wi0fNj4eQKHLJ6uNGGAo7jX65s3/GwKzPfYu8Nn0t8SDMj8yfmTU0aD6v59NmkBCxJABtmW9+8xTRRABxkb98KcxB5BvbB0IEWXUMk614KgGatlc80V2UxqtFls1Wm1i65zbMMS3TugcVhx1QCWYa9VEMEylrXZg41ORKr9ws+5NlgaLeCaxQxNHSrWs0w9pW42oG6uzXwrFlFYi36m1P+LAa/1DCBuoAN71zUWoZfCVsVPgmu3KCgvphNBZXc8Fhsx6RwdAEJ9PZxfeObUi8P+j65iPT6nDLOzXlNjKhgywbXZZZqBFtbmQp09sZsIrN1gf6HmGc5CAXHNHlbTD4BrBPbuQmbAZLtlLbYvf/f19sMf/rD98Id/sD3+6ivKGwrtM20enW8vr9REwx1ub97cbC9fvNxevXrl+77dfvzj32zoHvr61cvtPQINu/pqcQCld7phEINSjthPNngcNeNAlGeKKHQFmc9hGw8Q3wcfvzsavWCThAUv9rDqugYko74MkzL1Su9AFtVpFvOKxkhknxFkU+AIa495QUOSewDXwBZFB1+y8dRQR2CN5ECgmoAy6JLXbwBEOu1vdKJVEEddZSF71UiFACnOD+kPpT2nM7cYpJViP5hrAdcIno205970e7bkIC1ZLxiq2JOYecaqnk2zpyZwlHM+eiGOG+el2HFc2DqnpmEavS92NII0aXKlc7bTrBNb6uBnDO2cf/k57b7lMwzu9d3rmfVFvTEcw8h0vlH21Ej5LMEd33snE6UcwPn9zATmTWDsbQX+KrAsw9hBpRUoRYSJdqS7y2b+YhOXM2XbNXpzznkBRPFEsz98SAgKiU3XdkKtMepIjoDS4pAlkF4ZDW3hNIi+bW9TK3kOrH63TcOgdWwmBSt6LnshywmbIKlTr3lGanK6VlMuEtAsY3YWSPsfsXUn4GcAt5eYtRrnUy5zvQBPacLjxlRhNFj0GjRYV4u1RXedED8HXNt/pmy8kX6Y/bE6ssfefXT2KRTdzMmjvZ17KA0qD+vveN8E83bLrwJHoH8xtsgeyQnhRIQ0alAxbN9k9My9v+gIj6LsoF8JsJUfliD13gv3JEwGG0sL7JqjTH8uGT7TDu46u4ebZHnRcJP8m098/LeDa2Mdd/c6BBfGZ/i+wbUpnzrbhp/0EXCt19Ksd5xRH1BGQGcUn3808d1PxwRYl/eWs7DnkfKXNR1pgotM7QMjvyEt9O8Cru1l/UgH7efhaK2OwLXKQPq0GPITR9edr30O4HesuzQA+oPYSy7nIpnSf59irkXOZsfmXwOu9XP0LptjPZT/jzU0EISzdq4d81z72nqSf//f//v/8uHWHbN4vrGejYAtOXCph+POWqjV8mFTMfxEO4rlFdZOzsnRLMA0OD1UpwpMIemIurZIOk9xkRwtyfPECN8zagSorId9imJWPZhiiwg04EZ3tDlAGw+A3eFmkbEzOZ/Bz+nVLwdhae3ajnPF+G1MTCO4QbcJIrZJ0GwypaxUMfhhVO+V9jyQmXLhiEOizjq8ZIjldwcdDP7ISaShRqt3dg6VYyPGgBoZMEJaRcpzDDdwyvWcUY3UcrtzpwrLt4EYxpxT5t4rTTE1c1iPyV2zulNgGg7Eg1HRXxUqb+ZC741IzJi5qYTZeAH3NzPBX6Qqp7Jw4fABtuH55Ld8qILIUfJcQx/g3XRCKTdh52XzHyoBzx3eA7goQKdTcTW8gfiPfXrDFKi3ZWhWsJeH3ATX1HmPY3UdwHSFnXsQMkQWyTC+wloDc4ayst2hvgjAFnncp48AoEBqHVLcCHaggyoBrIvt8lKsscgnRvvsxTMWclda1612vQFBAnHQa7fqNHlxobT3dexm3JhdByANa3BxiSYIYjGJuSY2TDqCYhxiPl1u9/HffbA51DmRrBmn5+JeClxEx8wUaDXnEJMvzxV5jf5cHY04+3RmmU4v0HEatYvRRwCqmwWUX8q0Ohem5152kwCzRJEiG8YO2WYGByNncATJ/jTTMMDV1E0E3SsFWkZU6jpivGzE4ZqTaQLAMY2abNJJOoPIoGBqaHc/xv5K5+M+R7qI/4MrpLCJmcO0vASOWAswQK/2qGp6fdhgMJUjzDqGnj8zS8mAhc6x4/rwwUOlyTklXfUewxgTOyssKemem+3tzfV2dXVJnQL27cvXr1jj7wr11/7iD9sf/vIvt6+//Xa7vHpI0E1yjQYx0rEX91GD7Yp75M1rAHoA0TQvf/ybv9mePvlxe/7zT6o9yYCC6qvFtcy5oee0oePAic5PM68KOHOwyZ0hacRhXS5RsxOBjTB1ZZC3ox1wUWtCLet7krVmYC3gWmwDsQnFKAZIXSAXGqYYYFPdNDHXoPvS+ZdA690wqM1iI9gtp0Dp66rdSN317p0ap7hpjYJFBsUNrkEvhbWGRwWIlTR2zPu7t2rYwQBlSkPY3olj+H57p8CDwY44AjznRnes2AKyQcVIn8BmBfJ2hcnJknJdOs2jzzSf2QmoieXVAbc4klVfSsZQTJ1hPkp6yDg1SKkzuvdoMx/N1oqBvXNqE6TTyzmnZs2nAZIMOKRBBw8rrLWp2D1GzfvoBLrT/bjCu3vl4unEjNEzRoXRJdCQ4C1LXgyQTyzMBnhyK9ZXTG3A0Yk2dTLz9LGH1nS0BGS0nwxdNeMJY3SgdSySwfwOqBWYF1TEg6tzIkH1eZGyh800SaH65TNzjdAtep6tI/A8UNKyQ22fJ5ZEnQ7G/67e6zisBWKOfQK9MM+9ea7vrTntNRavOATXskenDOhMOAXXFlt6eTbZpTgT8286c/N32T29Rrup/6w/p/28rn/k0Ft4hybO8c854/kwWLQl37U9daEJrlmlFriOa7PkBPSqMz4KYNv5UwlKLHbq2Mcltx7kXKPPmqDxoakzj76r59Z6ZI9POyq/HwFrtPHmvH1icCWbZ4C+ZS0N1PL+Ccj8iofXdJ5CeIc+RcCWc+jz0Am1T86khbZ/p8GWbcYUc/xv9aOyKc/6rfMpBrB2Fpz0XFVNvzGGuQ9z9mp6tTJHe2m/T/L32pZhBa7nffZLdm7+5+f249xfo+3d3u+/BVz72JjOPct+nbPW81oM3jmAEp1HZtcAyqevT/txpkuOupcTXFvusROEXM/Sd6iPD5/3V4Br6/2b6Z5zkNIE5pqK+epADBAF5hoBArOXcLE4NzjoUlOLXxq59EXHmsaKgaueNBn181/SVLqw/rYhrScHaOZP2DT+avApAJuu160KuFCjpkYbNV0/phx8H+xKd8lh7CuOjhS4fpyTBhRGEUySAWS86rHtHNlRodNQ2kTpDzJw23zimJFWkLQpd77k+tj4x3XjHLB2xkwv8cRmhmvulqhgd1yqgyx1Ffg5rVFSdgiuuXtpNhGdfKeBgk0BMJTMNacUJnWIcKqdhQIzKR/NXMthDscejmOlK+bAjVFowCKdZxPxTEpiUqGkON3AwE570s6Y2pUIYx1ygzU0C79aUWt86gCYH2H1kbHGB0zxfbFaAIAkLVfFhSWPSV2mMeJUAhgb9y8Arimcns07FU/tGMs0vstaMAZZ6Nx47SlDBpGTNoM5Y9os9rojZ7UTrVi0/7smHvcfHTcAG2ZIRr5sgJLRwer/2wa9gWYGePZ3YPC4FtgVQCuCZCsoHx2Az4HRg8LsqamGe4fJmJoxVYfrzp3t+cvnYgyhHhLrsGlnccx2nOEUp2lGzWVpkFZD+A6ANIB46jAqJ5M/zNoSe0hsNTxHADd0F02DBDFnAJgJzOMeroYHTrU1QxD3IxBX6aEruDbBqowd64AxMQ1rpAGHYTsNAR1+CpJI9qLPXLcqURZm+EkPqcHDVTF2Aq5JbgMEKlVK3XYDcswCyA0KTpOFsmlgXV1uBUqIBay1e18dfAGWypjXnuj07KiEBIK0Tj4PRroj6qfhM5kb6WPtS9Z0I3CmM0+ul+r/lBy5fl3qIxX45zQvXAv6irIOYMNdQ6WPo3sC5gPoUjfdt7fX2+WlnEOkSby5FgP3Huqvffvt9u33v9+++fa77eHjx9vF5QOOievoIAbkE/sJoJo66iIVW3vuj3/82+3Jjz9uPz/5kWw2gn6o5TiL3xt4XtjXI3W5ZcYNQ5x+rnNPLHfodoBr1B9pNb+i11zrsMu6JqCAODU3QMMkM9fIdhksW0W3BK4xiJBOswDYIHPuzApwjSy1+2L2cU273hrZa2b1Svx07+jBsKCTIj33CT9nALnkfIBrBNRQz9Gdrd+bvRaATOcfEUVKFpnhxSTSnqyyEwUcaMdM5z5AY86PydDXnkog0El8KQWQGmHsnGq7ZqThd5BsTfmumFGlidl45BGofciglm2xqZN1bq/B0z14kb9PHJ2UYHBji+iytp1jt+mhpxGd87ICqQTWXCuqwKm25/DbHlyLvuc88xZ67gSQwmrZg2uley3/XLsCF7rpBPWZA4lJ/ZXeclC7wJoBrCVr4YS9hi3YDaBiM2gsWqdW+mahSFD0ch0UC7yZV+tDTONylsbZlEqK+FlXt5zryG+dCT6QCK4RpbW9flRQHu+nMYQ7A2uftCzU4EOC8wu0B5zcGn1VsuUx7GWUt6tyK5lKPWPLbf7W+9SNI6Nl+ew4ZyYzeO8HrQtw/NcEAo4cX+2LyPoqC/n8/nvTfyjRmEtagZjCeXg2p+ttg/Rp2GMm7wDtekwTABykgwNwbZHVz5mc8Zl61uHIn5svrh99nIOyIt43k+E2h5K2Zp8zvBNw7SyYlbPQa+lN8xHs6+T2R+DanwNYWzTIbt/vQYcaVACvo33oPdxBhN1+K33cdz6vbWzo7lhG88xZfKvfwFwDqzcjim19bn/NxZn33y/a0feP1iyf62tJ/xyBqUdyub9m/W1bIkz3Vd99joTvPlOgsOU5Pgds69RkHOdmwTvGonC1snGsKlbwLLLS9z0C14703emG8e4cwHf2W1CbCdjO72dfc77yjP/u3/wzpoXiS1W4suRzXNrKNYfBsokqtmaa/A4FJ9wVZ5VOv6PbNtZojLjGUl3XjnoeYIJrOVx0IJymifrIq9xXGTTdFWpOCtI5OCHsstVGZrt7/WlG2jwPZGt4c4mlcZcGRlKW9Lmkggo8E4NipFAZhJq1MJSapNTTYqa5ux5GktoaSs8E00PR92Xz5jAowM1G1chjLvBloPV4jVFl+wRiGHa9nEob9VoStBgskBSLFxNH0V35SKkv57Thqt/WxnJAHtYWQkH5pKpUd1dDqn4m6nQrAhLxaNQ7zYhObne7Vfqf0sm69omxsoBnBEKGyg4wanm1OaBBVAquRi0csosa4x6sGYWUMaQvuZGCGChw7gNeuSC4DXFGY0NJdwpEFEUDyKFYpwujOmPGaI+RJPagmFJyfsUKEoTQkRrJdGxxGauK+Iddp7orlVZXHVLV2AIAS1hmuO79e3e3K7C97t8j6AV5x5QBDMC6BlzDZwO8YXxpVICfBJAM5gjEgoOcjp3dLfbN9esCgch2IzNR8aTsw6TA4rAgS3Ck4VCPWI4wHtwDDDc1+ghY867ADdVmc5ooOyyrEYy6kiqdGT/pbLJLKWea80lgimCPdcGGmmJy/AHIVUpvsXRTH05O+P5AEbvYjDc8W+pajQK0eG2mojchxUAw0kExAXD6zVSOfkltqaUWlceJZxKwpnSpjx3+e/0d2QMwGOZaO/kCcVHPCjLFfQQ5uO9C++x6GgcsNWd0/Gr/p0u1gg1d162bhJAJ58AR9WkBEHc3dH+C7CAVM3Z+auwRuDZTGJ0688yQawJ40MEG81VvTZsKr4NlJRbZzfYOqa1vb4pJhecRc4PKfXvw6Ivtiy+/2r765lumhqK5gWwmpeWmBiBSIG+ubwiuYayQyweXV9uTP/24PfnjH7c//fGP2+0NuluqXtisVVf1ytxJLedKztVOJW6LvvSxwWKlhQL4sg4bgMqkW0VvNPPZZyTONIJkYtYR6BuOaTPAnD7sGmsK8Amo1LXfaV6w/y4vdc5vWGOzqcE6NSicfRT2mmroSVYwJ7leQKOwX5WSCqam0ukBprG0gJt0QF7DXtM8pSadlAuT9+4IXLvnRkGlB6yPVMuvd0sFzgKGDTslJRIk32FO1CnbJSsMQmhPS1foHBDAiLHqzG/7KMY5PxNbJXVz7ur779Dl1YcG9XRKErj5DXWRdU/0Sfb9Wh4i59DsXN2sWmnPaX9NqL5tMZ5v78yMHAHEGO8FnMQe8s9397rT7LSfJrBGmak0dNc1LVZ+gOUw15t9l7NmBn5lc1mvU047uNPPant0eY7UnQq7yMyP2Ky+TOahpMgKXzIpnYXxpPOqzibb4tocI+St37HW6hae9xq40X3MfC0s79TtnY4N52C3rgQibfcegR81TxN88TkqgE02zeKTjHSzgGthzMy1brls4Cx6MMD30ef3r5VumUHu8rgHIGcG90JI2BENjq49dsEJWLn/fHS1l3QwsdvePgvKtfB4dRulk75QZhN+IkNBe8uSYF2metVJC5XcVIW2WsOdFDgQ2RpQv5XfN2T54/Ozvit5m6D8YFINeYovSX24c/onY40ylinxALvYQTNYzo0xT835/wRSFl+TP/8M4NqRneZFPrThFj2y39Yc+5E+Pp3/WkicPwfgWuZUbqX1Q0BvX24ygqZcHM5zgLyxvkWsscMTkP1czTUBOusC7efvNiVTKk3WMlt7InI3daZ+P7sWmYMJ8OzGEZ01dZ6CAX83cG2OZbKDl7qnIwjxsbHP9aC+sE1dWYAlymtWzt6/af2UAC/K15jOUuUBNI97HTTnpQKdO0E5fQZdPLp/eY7dfY+2bcltQWYftjv/x7/8Hz6guH7AlqTy8LgbXbyoVJnyJ+FvJk4K4zfiX8UqrYhyNGOCY2wx0uFTcx5i2WB4UlKsfXDujSxNwpo6uRTPddQxkYhmb4wCjGTekBfgBUobe9fKOOp0RePojlK97FBwXnbgWlKpCgxLZ7UBuqmeldP5/DwyxmTKhM0XBwUzP7voQQDymSmcmX8ax7OmVyHEAhPh3NdxkNTQgJ+lIDr1kWtgfZpDKOmIKiy+dkbEut/emjwbcNPz12kqdg48zjDhtGEaNMr6Z1NMRFmpYio2LlBN6VB03Fz7qA7pqsWWw7sBlhMdRqBRch1HQ05gK97K8ndqiA4KsCnukgUVh43Gvw1rPmO6ejpyHRZPkPGsZ61rznTKSRs1AsO0MDSePY90Ypx+CnlIOqzkJ0X2Uww/4CTdQJ2FZlfl+ZWKG4dMBrmYcG/JkMm6QA6uAIjdu7fd3qqrJ/7hNTCiLq/EXAsDgnP77t324sWL7RZFwlkDDV0UL1gDTamYYiDFSYrueP9O7CaMASDDmzfXanKR2o+jnhZqzWlu5MSW00c1Ihmnk86OovcKNBKp1LqNKVYCzgKyXT1APbYHVWONnQqX7qAjZe3CReOTSpf6dk7rpRNglDnMxzi+ASJZ6zJOcVL4qsFAO2Y5YMqxtCMlMDFxGB1+YtOoth7rPabAuzeEUjP13Nm3bDzBxiC3lZJMM7ocWI6g7RPLqPSGHMwGfDvNPEA01hQyBlkFaIn1g5ypjv5IOU3AIweu918cyoAUAbzDguM4syfZpOaCqew4C3HuCDwA4Nqp7pLbTkvFI6k5RhfuFyAYIzHgGsAXzBVqsd1sG8AhM3/wLLgHAFp1zQNr+T4Bti9/97vty6+/ESsSAAaYk2BXutbfq9evt9evXnNNHj18tH3xxePtpydPtic//nH78W//hk0NMGfocll6qFi8YtdlgQBgKq0vtcNyDrURRFkkSAOGLAxlAWtKhwxDp/VjwNOk66tkQMA1zQl0ddhr0jzeAA7KUM+kcRHlCXtYQRTVXpOuTWmCO5u6+HZdPYDz6qIccOkDvy8mbhh1+D21GxmE8YEB+QmIDEA5IFyBywaC+V4BZK48mRpEmKk7aDyjchsBxxad/W4ysUZ6FZ8TQLZquYldmsYqCtgl9VC13EZKoD/fjZQaXFNATvqCZ5HXBi/RMXaasYKuCbqh27TkHyEH2iPuci69YHvKZ+Ri68Vp8HkavSR15Np1ZnFHT8fAbdtvBOMC+JgRj/nHPzn+I5Aa27Yi4AaJcK/EP4Yl7dNvYXhRJxkszNktwCZjt52VPeBgrcApyzN1RRo2GdB0UFp6U7aczt7Eol1zdgBtEySzKVk6uW3AlPkQMxev5+yW+9VgXZyC7Lzog9jsAVIX2G1nKCFSv4cVpO7nytneGuuRe3K9Y1sucOpYGDIC8o3p1J8B1wqYiVYxO84yH3slTtwEfdueWu+vxz6fztk26SpQkfWyXUcqbq9Zu2wLSDjn0LbfHNUxSGa1Hl/C61W2wA4MmCgPx2Pbu8YbGfbPOsNdSoYddatcQ2pVO6xQWNQenZF9H0Vbz3wEJFh37B3wdXU+/let806+CjKuOTLTP0H8AdwuIER8KUhEMS3/a4Bre9d+P689Dxqi5f9gXoucUPjpaj9qC3+iONxIpZtM+B7F0NnKBxzNPwabaTQbnGeDQMhTxu25p6Z+m+DasGHbFnZQxOeOAJoEvTPy7PNxpyX4oJT5/V6cfkrN3w74lxx3uKKkJkvrcifBR46WLvLcezTg2jKik01xBIz9fYJr2W4C13QIJ6CzX4+9TvaJUc+Q9Os91qGSTStg2c+0Auuf0BISzt2/0ush8ezPv6mj/WGeUADXlBfbBedTK0oDdJR+OEXcIG4EEJAlB6kMJUdHJ8IYRla6RlYtt9TncGFcvs/my3QKyAiYKQBEEzLtSueJs5lInHzlvI4odnfGxDeT3tK1R7Ih+9BW5NHR5NyP06TrVfqqmT7SGsPY0i4v0K4PwQFkZlyDScEZLwcnXduaeVENA1KzK4daFah2J57FyZSi0HVjZKgbX4edAl7Mn8E/tStkLCuHOv/EBJHDoNQ9FdaHPGEIMXrLeKGDJmaePje6BqYuj9NkdW2lOxXtPOy/Sq91Tnc5QUqFUtF7F+y2QVXJvlbWqTGHpYszgXkKa4udTioqrDpLDWxJJUbOtB/GIRAFSbnXnFYnVF81AAB/whBHkWgyvXhl3W5GQhvZ9DgauddHXe/CVOfIX5QRi3a7E6zRKqfEBV+S6T3lVuvj6L33FD/iiDGdTTcY4O5BKqdB1hSAR4oxUvQANqKumYrMdy0bADQAxpSaLrkMeAU2imSqi+VG2d2/qxoqLAp/faNOo2SYGAh0qhW7OQJggDPvIuhaCzsAjsiyjpm7roo9JzZb6qYJEJFRCAcX3RuvHjzcHj36gmOEi9HMNdUeVCof0kZVLyv11dD2IR1aU6NNbNSWIQU6GgDFHsAe476Y9cAGs5DymxqGZuOlTmLpx9Kn7nzpFOL7F2LLokD+1O8C4JTSKj2nwEfqrlUdqTJs2qDrmph9YgWsoy4e1HrKsOuwEUys9Nf7ZF+B1RjjRUEegQncI2ZndHq2mWNmJFF/JSXbZ0bYXNzVrC14j2wsNWmQFcB0dxbEF3Mte6kASYMKAOpYi81dM2OTKkhi4B8Mrfe3/K+CRtFtdxSwYcrldofdQx89fkyQ7dEXj7eLqyszJJulBTAaYDJYWwB50e32l59/2p7+6cftj3/zX6rBAuosCkxC6qoagpCFxcCS4PSp1zvAY13vcwyooeoyyl6ADM+zKvpWNoBLCiQItQkEo23B1zQnANfIKjZzTeBBGIiWmbAWDK5Vjb4JlBuoVkBGey/dQ6F7at8Vi7d1gfT/W9dVS8fa1g1dp1PgGvUMGxrIliDQBpBtAGzN1haQDWAtpRakD5S6ymuYAQf9J7ap6jdO9pqCgNKvYqyKbZYgBecvdoRll/o4zYkcLCtdblnGZ9KBFuB6aiHlPNRN2z4C2OJ8gRGQzTlpkNUuXTHisvULdPYZE8Ct4hu6ctIEfWt9e/xRKSt2UCJrAQkKIPM5VeCGz9MM5/3dMNdWa9rxB/s2yUbA2ZlO5/fKRadllG6rZVuhHpqY+0wTLFAiQZ3oddkTVkfucG5gbDAFGqzPftAJSHkZTOWaZq91BTCdvYviAAAgAElEQVTNoK2UlnGu7MG12DOlt+84oTJgQjkWYb3ZFrftO2GvvZMS0Gp+BkCObN6GeAI28vsLs872qJC7koty3CwkgdM07WETxuvRT2+R1Z4r4K+B0zyDHjvfbYCjnNuMaBRVX54/JvNgrei7CUAt0q5H937JrVeHusdQc1Ex3wTpOuVYnxnfCWYyfBuC/R50lllWqAEO/mZ71paj9lbbj2HQ5wzhrI017HmUTVH3PJEvy1UdAbNm9ek6aL4OHON6ZJ3nEp0Gl+N/lGNv4Nl3qKDxBP9il0ciZp/snmNroTmkiGDmY7eX9vtFchpta1mpPTH2gMtazOVt/38OoIUwQMcCrMZ/Gf71R7Bu7Z1x7xVcC6Ox788nqW075H4Vy16nAdkfPcV+viY4Q5kcz9PpvsYMUivPQJc+36WS4stpaKVRli1EzejNqbN5BC56y9Rejt6R3AyF5zNgPk8Ao9YPp7I9Py/fb9UJOwzIjzQ/k80eVTrHtNO9g9wQuTyS10MZ9rNGgqX/T0GvBgodrOE903zR3jtxmZ4/fOcIXJtzfaQX5vvLmI/KGyz2p1dvP42FQTcz+86/+1f/1MXB9mrBym2saRyLNvBmJBGKIGBQUg+ckyyvWwADo/Bia6X+SdIaYYyhwxscGjhCb94o7Qv3neklMsD78EkEldcGAyAGNAzVRHthkPqQqJQnRzsn8NVosVI4o7RTmG+irXzT3VJktAYQkfAEwMg6FIstdZAKp/IW1mnKZ0sL9wAm+e4E1/KenDc5K43Y9mHDKGsVD3dR8HTyiN1alMgWNbUi6H90NC9SzFdgXeYn4FoAhFLe/Migo5sNRufCKXEyrgSIzDoXTPABoIDPhUFm4ITP64gDABhEiFl4+uZanUDfCxzBf2oU1/V/UkBbjAZF3KuL5gd1whWbRGBHWIpyzu0YubNeHKKqKWR5w9+QXXY8dK0kgYlOK3oLMAhsqi60ngjNXsZmdNW7UkaJAYVpdNEpm5FqsLTIYtMaqLbQ+0GxnYeHgCMx3uxAs6Njj3EeldIYM5deB6ZYIvfghvsYgWON+mn3yWDDT4xFBdlfc93EOcA/ODBqFsAunejeSdD2XrFGEoV/eKWulnBuAb5gTvDscHLh/LIeneth0SFmp1QBrzEj4fBSzllkX40KsGa4FmX04j7ruTFtlePsdE2kcwJge/z4S3cYBcicVE859HT0OacKGqRumWpJEdYo9qrAta7DxKBB/mfQQDXoLrZLsJjceRVywBpSlb4kEBz3vrzS3E1WBOfJhfbFQFb6qNLq7vB5O2BhqyHncAIIriup/So9WQw3g6fcO+6gVt2k8TwDJNQm7dTXmd4azUNZAUMSY6WeSoMbHXRyoMLSRf1DObRMm3OquEBzrSlTBKpeoOQBUUg4xGgyAeAwICWbWbgOohoTvFPKt1lk1YCEILPTDJO+uhj83isG2NiN20B3UvvDfML8XD64IqAGVuS3331PsE24q+SvutcCRGJTDejI+9vz58+2p0+ebD/+zX/ert+82QCsCVzT2N/dOsWRjRcMBnJT++ziWR2mJouESW+k5p3BfjDEIP8Fxowi3QLXXK6g6tPpHpj3YpinEQx4KyxxoBTRgPI0Fh3QEuCUemlpshFd42AOO4dqXAKMVAsxYH+DR2mII4Dtw9ZMuAKVCvgRSJgUULyP/QF2J/ey9yy6h15fo6uomLNZKzlH7wnaY58hRVhNKVDfEQ0hBJLgeqxv+B6fRVq6Xud1qn7XaTS9jE+aIrLw1sj/ep7XXxog10mNiKSvwiZF/bjFWcsZbXBNxfRXJlk7qBlD6sopzb/vrfM4309tNJ5pSZPmvNlBTRDLF9jfN9edxnkBbWbhHBnY7zeUVLCpf+CYa1s40wFBr/HZBqVyDhs0xrRhDQyupTZszsoAZQQea0KSd9LBFNXIk27TrrctY52B76epBh2MAcZpmHYIBzsjgEelpnIMuzWEtE7WotN6mrnf66byEf6+9zxZbDsWQenxrN90TFgnVkHWDsSs7Mu5dpkz2rS+zqyDk3Up23iUbym5KUCp1z7fo+1jkGrWf5529fy9AuoJoDLw3uDP8tlhS5fdNF7byyLH5KBi9mJ8sAbmJihXs1MZ9jrHmsHY2T1aJzxsAteZH6jdWWpGqfb24QbAyDH4WRMor/rP1lnxg7Rezc6lL2hwjdtsIAETJJlT1oHGHWA69UIBIXqxIKnhqyQbI7IrHW0g6wSROBjb7jMtf50Vtcisn51TmLGOZ9a8nwEcbF/X/nNn9/apvM9HQxXNZwLvq56W7efyPNmH9pMiU4uYfuQPjbuDjrEx8ZXIQ9Z9gtx920Ik1rsMAFqq7BRYmq+17Egusq6zLn72VvlNBn3rzIisLGt7Cjav8jjAzyFfKUeiczsM79H+ennazlZp6ei9KQmeUnO8IGkkspz2U8+OOS19PM6I/Rmq7T5OKOui43lfx3TuM+d1ob4fWSGxwX6C2PiiO8bfncA9z0Z3Vjm+/io7q54p9TW1sMZyopetSxbdPmZ7nCmR2Tv//n/7n0aS0PFF14lvxLmNnDVNbU41JzrsJLIH4ujHiRQgx0mCgxtmG9JzbGzKqF6L60fk2o4wzTh1RazIA64x9cHOfoAo3DfFeOeYFQkbQFWlzTrK5m5xNHkswAT7TjaBN+feKKuUS6xiA1Q5TAUSOD3DKY9QYknBzJjjTKt2jNgAOcBy6GWNykg3yMbjxEyUOZfToC4D1ZMDh4DMGRvWwipdI87F0PGeWGt6rguADQFsHB2Iw5RUswLXBvKu+miSR3ZFdOotlXS6Csbx8IFBp9jFxFlAmpEqrWU6xKlGFN5DZ0elG2KsAF4C2hS4ZgCYhoaBDoF86cDYrLsohxicqgMEZmAOTd0HzpzSjAD0ACxIHSmxEAi3jDSQ7J9YCjQCzG7JWrdhLWVRzMxEZdLlNd3yfE9+1hZITHg6a2Yn8rpgHzK11nI64jhxyNU1NXVPsA8Hs8L1hlSY/u52CUcOAC3Svm+RznlNJwHplmFjoFEAHE8ACwCv7l8IBCWQ5m6vePZHD1SPiXXf2C00bEkxegiuJbX4LpiB3S023QpVu0ndHVmg17IGfZMaV7ynWUJhYNKhYUrfxfbw0SOCsZgismVYW+6KQE2c1jj7Ap/l9NN/pSdmK1culNOwxNgkUyhOphlzANXooDNNU1q9CsePOkpKAc77s4NbF0zns5vtBtBTQY8cdjpmZHx2mjoBMBe3h/FA5xzPZQac5EagNME1O2vNgnEqZM6G6kqZmpQSyugu/EwnNvmao2SBG4k0yGawFLoHTDwUpL8RqEoAPPurZtXRVEc6MUvUp3YcUtdOcxymn2tNOpWSWiastll7jI8Rwz2MLMz3LcHmMP4YlPH5xvWHLr1EIEPNM77+5tvtwcNHnD44JJC5Bw8emY0lfYvXoJsxxpcvnm8//vFvtxfPn20vn7/YXiLlGkEHBKoYnJA8y8hux70cDAM1TA8yyE5dXxE8RRTRRIHnFBmnXUukgM7UoGNTE8lo1Vbz/PbfASZVRy1nvsCi1H800MUOtpbRagYkOWUN0IBrlkvuSTOqY/Am/RgpptCCBB5RG4+6IPUzE5RJaqiAPzAGobMChqPeGoB3NldBF1IHlBQJl2a9y32orrVMWQXod3Ep1s67d/yu7J00i0o6bDt+Xb9rMf1yNLhubFo+6b6KQmquqEkGe4wvU2dp31eqNkFiBzBj9Lok/NvUW3P5CF1c8hs9IZsswE2cvDFmCZoBo6SH5WAB2yvNS7zGdnzqDEpd0p1TromYCYwDaDwokv/hQ4NrOqdHICFK0GOlvi+7rTRy6cdF/jnZSDHXCangg/ZIisALPIvVyTZ6MgWc6p/3qa94JEdfmGVL+1jNiSZDo5zR6ThVowhbdEtGRTtRsSdiV1J0qttbs3YJjMSma+fAHj107CgHsHcNp8OX+Vauv0vZdlA7Z2GAB4mrQeH5s4z3ZiTpmHD2SZpXZcKnI7SAkg5l1ZnqufX1985b/W1ANTbgBGtqhQ8AAonrUUDcgOXC+GrATt8zbMSfO+d7dHHE22KQTvCoSQ/xXXuuU8s3LP3BHql51i/NVA6Y0hkO2j4am2S6gwQa+9j3JzLRN2rb1kz1gGAjPffwM1mzPLcdm4DJ6gg9gOFlTtcHnSyj+j1O9iIb0oWttfxbsZgmx21Qm4ppGja+fIboU1wl3c5lLmq9F8DoLLg25jnAY+m08ZxaoPJHd0t9+Cf1ABn9ttuG/5ZgfqsHnxHFJmtv+ejiEp/2jZfPjDkIuN3vj0DEsudiY/cKpXewT8rlFjRPhgwdpQviSJ9p+gWqVCar7BXpy77/+rxH4JoCyFqug/19MGG0a0oG5gckK9xz5/aZX1/ZdFIrtUo75lrroNPB/FZwTfZks+5XcC3YjO7LEFzaFh/ZAwMmOwLfbIbuNsLQqEOGFiB2B7DnAtF1HP8Crh0I836ieoAxNrrW2qLkJkAAx5igTuco5yCPcMqwsRHhSEl/piMe/HyMRk+vVY2jD0OGqluejQGLSmrJCV8a3WFGBEPGUiWC28BXfQfVavHi2pDGX5N6Sqc0+mEaUdmwjqnIibRRVSlCSr9iNzKnz6QQfgxh/J3CxASFaL/JgQv7Iwq4QdB5wG0s4L1s39ImMWDyFBo0WYUo2g6n0kV9Y8pG0aoxhJxNvHZ5P2l9Tm8rhoScSFwH/+ikoVuPa5EVE881dZIi6pCM2A2u95OGHOzQWvOZ4C0isXCGVLMJTibTdKpLqxSk6u0kFXBlrrFotmVyBVBXJ2eCAQQ/4DyNaJ2YeWKOKLVJ9wsrkYp4yOy8XsBRXi+OzGAbZu+1gdzObq2/OycWc42FhGN0URKLbSnZUffRdBKmjFt+Q64uBtgwKtTMQs6a1kOOBQrgqqC3gMSkc4LxI+cOIJrmDcAaUi4JUpmhhTmjY+si+l88AqClSDtYTWCHYRhkrpGlJpaRZKrTe1jQHGsAmbi9pkzg2hyji38DqIVsgs01mSsB18ROEcCGlDzsFNyXzDKAawQFlQoqZ1q/kwnFPaQ0UhWEtx3hFPOkjLG2EuaxIp96loDN99EAo9Iyoq/STt77K8wDN3rgEY89GjYMX1e0D+ya1KbaH5k6vFu/VJfDDx9Gh9XeD/m89L6o3MWGK4veOjKGtxvr9EEVBl7SD13PxYXsA/JB+eVQkyMmfBggJGXmWgAu9AAd3Bj8nrtikEEmnTYsBxMgj0YzVXiMpZwdNtP7cxNHsOGpuYOexjXBqHSH1lHYXOeaDH51kVVa8Vdffc29IMafZAuALptm3EHnVtTzAkvxanv08CGfFamhP//00/bzT0+3X376ebsmCxwAo+rAKSCD8dgYFb3XBesNbkhYJC9mHCu1RnoCsqlsToGv+j8ZP1kbBTsk4ExL9RqooxIjAXbSDKoZWOMZbbng2k42pHX/CkwL/AwrLMENzGOYr2nugvHMGnQwZNNBNHXcBOAG9FRAROC8aqslgIHfGSQwu5V1Iz0/caUEzLSxLABfeoH78L30lxh7YSE1M0eAYEC28jmWLUoT3Gypdnq1FjL6ZWPwrAnjyId/2RQ8tz03DqhM4xorgg5pOT9qU3B5B/jCTmAJuE5HsIyfJVhTBcTtSjDzYLipHOYwZudZFzBt2qlzYtq+m2d1bLcGELR5+3RfDHHX/AvwZRTOF8m1GvygFZKyHfUkK7jWQJ21C7xmP3QSS2QbuK4dS2m4GYtrzBCMHdkKDQAGPdIkFtiz2KNrWk45DqXno/ikUCc7jHaA5agmwXYJdfGJFyf9maLkWR+7zmIuQ5eYHdlz3zIU2CL2TezzPPO0deMSCoxOivnes7TzONiXbSdrBbpkQUvUlIu9sxZ9FZtaY9P6Tht8yueSueATZAVPVvmqufuV4FrWSWMWiBK/sWWxHXEEDJY53YODw67N3ql9Oh3P3Z5qVl/kflFj+uMEQBosmjpjDBZE1OtcmtcTE7ZkpfD7U7CjgYVkH7W8FE44Ln1ODvL6OX00gwrLNlkYx/HLtFY6PuX3/lpwbS97PDMPWEx6tA7AHqzKyUs8T1BKYJSByIfEXFv3TYrlzz37qfscfjagj5XCug9n043VP8uAPKuaV39krx20l6X7DjQHh02KwGDir/uoSzHp/JWVuP7Lfsth1+//FnBN+9Ab6cwEz3k9J8tTho/0117/5VZ/DnCtfF+D4JO5pjkvjbaAa6WD6rlXn+RoOlaAzfZKrdkqw9Imqz0yrykQ1WoMaaE2jZf7nlPwWRSxftpw2k90gS026JhWYcelHbWOrHYscKD7M/rG0TXIVuBXIgiOhtDI3DN/DKol9pHHh4E/gag8w6R1U9HTmFG9DTI4xoFN/I2KfRTfd6pIwDUZN01156GfGmlhaKSLlMElAAWVvhr0m2mzAKsEXNT7796SRUD1mBRRz0t1wxtzEhCbenZGenOK+APTkMG12e3x4orF5ivSXREcOwW+T+SkUnKcHqf50wHGeXNxfRqk798LmGABc6RrCQSJclKXK7Ni7CAifTa1oGLMqBi8FaNZawBQ9B+K76u5gDaiWAthSarRg1IDVWdJ6wZWj9LMpsy0XMyCuLiuUuQM/qTj2+h4FyNHQIqYMOy66VTmyHAo+1pbpE6t91/A4VL26b62UwI0ku0E2WDmXrSy0rrU7jBN14WWvRdbeYxUlACaiQQSWBPbTIFvdWsV0KY7ZN7lVL4n+KS6ZEqXAoAAdk5qruH5VVMN6Z3qUPnl48tKAYeTK+dZnSyT5ss9a2dawIsdfV/n9gZF38HqAfMNDBPtY4wr6XepK6WUwADfKqaO9wBqQH5ev35D8ANj5rjNnKnnugDj6MF2cYk9dCl2A1mXOgyjS6pWFPa6GX3Zi/iZZhh6r1nDAiFmR2GlQTLlJjfZOb3FGg6V/0xzBB7VB1EcGhmW4en0cs7Nbmsd08YK1iiv5zxgYXzuSslgQOc0IdA1XYwe7JqkVHNOOl1XhcPxn9iKSBMXsGQG6jhXCoxDsAK6IF31mNaN77novZ9zzwLQfea9cw7oOA0LRD9VBxIgW/DFeVaV8ZU6nv7Qo0ePuR8gTwDVHj76YsNrkBOwyd5cK10ZMvXDDz8QIEbttT/9+CP/e/Ljj0y/xvPQaXS9vDCeIXisg4j5AjPLjQJ4DhJUS8F71KVLMAoQpcDsGDQxQhtIdIdiA9FMyX4HfW7Ah4wnpPFCFgI8isIT2UjkN6k8kZXorFknBZ9tdrXYzsVkc4p29hE+m4YGkBd1EBXbNTaBasP1+QBZqvesU1j37vqW4BrqPqqjKKW39ksMcAYP3cGZcsTzxQEv3yfXD4t37pE6t31OTx+2wDXrVn4vzW3CmEpjEp7FZpO8VxmEGeB5X8w1p6WneP+dHbhmizE6JPYTweFRwzdpZat+QCBJMEi9nnqzO3Ct7RAbrWP/BoSd52R0lfbWCJ4uFq5spSM7N/IcTSSWrkqMZI/unec5Rtp9tBV9/qqdOM++lKxdjHCzk8WANUjNrRe2mgJSCEwpa0C6uDIWDHTk8eqZWODQNl4yTzuTr2Zjni3z2fn7gfNZtknVw+m0fIEH7Y7WWHbgWmSFEkaWn1jn004+BQZiQ7tOc1LfbMtlvQPszlRWgf2n4wqQc04OdiKzgLzzvdhRE5CLDfwxOfwYuNbXb98hcxL7UT/bZpMynsB8/KHYgj5hHSWNLOVepR/dnXjupULj9sBa7E5fRP7Q+m/6GbpHZ2Ds55hrccCUmWOMXOezGedyLQdlMldH6cOSd8tdAhvJyDmHqhw8237fzI9gjKUbM0f8Qn/q6JnnGscy+nxwTT6A5Do61j5PEUPW/SCG7Wc+NONusi911qR2up7pY+Dafr3/rn/P82Tuldh+Y3Zrj0QnB3vK065PHXAz4OwxmBJwLVjEHg+hLqsmNRNcW0E/rvMODPut4JrDGWenNrrpRN8fBLEO99ZHAKZzfkL2wLlBZZ+k+V/0Zuu0DuDVMDOtOyB3XXv99bH7N8Dm0NY+mDC+/9ng2n/41//sg5zq002VQ3QODAPExpngWikoo7hZDDkiSgMlgDHSFiVQAVn4DbF4RIjlZLShGSCkx1gG67hnHLOwL2r8MT4cPK6oKup0gdFQtPFehHkYyGltqnbmo+VwRtjC0LJhs5vZach0PY7BYkiTAzASmAanOmQ0WN00ACklMa4EDKGo9X3OnKLfqqsWJRc2Tgr4y9TzgVJKvtN9U102DMHMOmuHXQwmAKn8DRxWwV82AojDGSdnprAJlAjApqJoWmMCeJdXC7gWxgufw3RppQhqbpCGx2c326SRChslBtjE2HCXOafDkZVEpyl1llJ3CzXXXMy/wDWlQMU4SPHsTi0mbLQDbPsUjczm0AxrDWvJDrRI2yKTRCBJ5LdQejN7AvitjvlOdgkcJ7LSLEwZf25rPGr5rK3TV2OtUrCK3hxWoBkRC1NB9cWYvsauqNgbuD/qO5m9M+pjJf0o4BqAqDQzAKAAsCrsRnYmZUrtANfei20EEAQ1p7QvxIrD2rJWG1O5kMalsQBUZ2ou2Yxv+JPMNaauCrBCmhd+hrkmtgqcMdegojOuxuIAy3D9Vy9fbnfNVAuolQOCddIur7aHDx9uDx48ZD05dIVkEX2AZK5/I/aE5hDMNLJc0qHRwQB+wo4jWShkNOBngzwy1lDn7lLpXiP9pIuci8GWfZ49pFqAbdBHzuDgRad3RBVpbGk4Ek2hfRDgY54sMfbYMCaG7aiRaTdUaYcGIvAzeo6giFODw44q8N0Am8YrjSIgKUXzx0h8T6MbjlA6hcu1CXEf1NLCNcTsU+dQglBmn3LvjmYlHLODHwTjk05rvUwAl2xCR6JDaBoMChG6OvIJ1toDys2j7cuvvtq++OJL/o30aTwowDXoe8gMwLWry6vtzZtX25Mf/7T96U8C116/ekXAmQwys7DEfBHgSPYQG1W83W6jWyvwo2eqWoxO6bl7B+0Wo7s74p9nrvR9KiKBlQCwxB50/bV0JGctOqWDJq0s1+GeGPNDR5a6sKOIMicQBLng8weMi25Ok4Oc3bItzD6lM2V2Wup+GoxOECBAxgqWivGM+o4E18CMpj0Ra6rrrCCth2e42aGSjYDqXmszpKBXdCY4ODOc2ejilRxifT1Ap7B2dHaatbaAwLJPsP4416n3CDKK2agu2zpTWCrAKY6TuZZzLPZf30eNiLpeSgdi2naS/Vfgmu0BBjIMrvXJ2efYNPQDIJajsGMhnWOtxcgu4LYM8/ziBx+B22J4HhjdMeQbMFIuZ2ysZgo5LdTMszDU8EGcXVgHnu0OoHFnUaeZwUb9Lt0m+3hmdKxpPxN08CqaGaZZzX6Z9uje+cA1qKVmMNQBzmU/Fvs0a7o67fxsLLya2ly3wTXJds6dj7PWymY3trTaQj5/Bui4B9emHJ0DcqaTmDXer/V8nWdTNeiRzE6Hu0GO/lbmfwU1ssadVl7gjM/9Cbx8Drhm67DAE9mXxwEzXJs6yDZ5zUMEbyE07AL0CZrvJmzxp+zhLQXYjzCd3fjqkpN5NVhM61xzhVNwWRkOEzgY44s9P+e4mWz7lT//95HzfiJDHgO38BlwbXnOaijoFfzctFAwkFkGIw2IPB++7zw/shd+NbgW5touLTS6Z3l2ZyZ9PBn08+daB5M/v8iOsjBm8EIftM5LwMCAqq6zPz8zjs6sEKdjFdL7BE1P07rx3FOvaqFXQC06mcvxZwLX1uHtAPc5tUWIWfXQudk/pwfPgVX7z9e5uBe6ccN8R2d6NwFU06a2k/p8GNtn4pYRiQV9+ziwpjXQfwr3rXoxa7Sc72cmq02JO9ud//TX//yDGBgrJXQenuu6CFwTm8AbPtExjk6CJOOwnTEyDlg8eAXI5rUJNuB73gxpZnBuccXGiJHssYyC43PB4kQwWprW8tsd1jrJQV2fHwy5AEAnB0w9RwtxTAhF+5pPGkM/mxzvir2m4vJRbjXnPvnYkc/GPgFNgmtnmGtwwBn5NLPD4Fo6eSbdMoqvDb9eRNk2KTqt37Vahi3t8LKmTdJCK2XFNajcqEBrn65tSoGJ0hFroBlUM7oMMAPXT+oS2Gty/lxgvphDAkxwHQByUJCpJSSGgWpJjRhE1amAk3eDTrSDlaCNo3tUzTU7x5gB1b/as8aS3qPnjEJNN7tzyifQ5tTrJb29hdbtm8NgF3k+2hsZR4FrZjAYBl3BtdE9N45NlIzEoePQ2dNSPj4eFnAB+15O+ATXWN8CtXqcFsafVZtK7AI4F/fuirl2QXYk2GtX/DushACqqY33+IsL12FDzbW3vIaYaqlXhLpb+ozANckym00wJfRmu71GIXGnDDpFFx+7vg24dkHgjkXnkR5sZinTw8hEBLh2wfsDXOv6UN7jjtKyW+qVwbWHj8hgA7iGWlkpSF/dsygDYUVKHhkwSDFaHwEYZ82zm8TESY5DjGuHvTeNR+pwN+XgPvd/3blQAH3SuxNQCVhBY9WMDqWVCUhQoNSn3RI1jTivqcd4VDmJTiXUVVRHzMwjXBtrlALeK7jWTInpLEQrJwU49Silzvy8TO8nhBMlyHEApMTzsVEG9ITTi5nyy9p6qtGI/1KMXWuh826Om7rejFUxHwXSpWvt7JaaOjCcW9ZG05xQbh59QWDt66+/3R5/+ZW67t6/oLxds1kHmJQftm+++XZ7+PAB9d5PPz3dnj750/bkT08omzdv3hBoFLDsjsqJrBrQ43sAL50uTGCLwK29MTtGuC8AcTWjmIZjZKk7XQcETX1DNcrRf2KHCeQLAJ/zpkC6OGwEtq2TmJ7YDN04TgrOoDFHF3KW3oJe2nV5TDdpp8un6QMDLa7lJ0dTQZwAcmRUM61f70Eu2fDkWk1PFPTJmam9wE6yBmhzdvJ6O4Atji3PojRnyt6sfdpHw56ZNYl+74YAACAASURBVA3ZyQOtjpMVKNSxHnCNgDBB5X5evK9AT5d0QM01sjsrktvPKT3utFN3KU2JiL0NGYciphINaLLazeRbWLLW237+xRA3Qy/KJzZUgDV9tr0wnW0as9aowaqTAzcfzX0PjO79c+UrYHjuwTWW7idA5nl1XTqMiTX47l86bVsNwTBOAWyquxagbay+n8O21JS5BZiIFRQw2nNcMj2ZUX2u4+ap8xc7OKVPtG5p9mCGhu3/bha0AmS1CqOsBa9r5lqDayP7ZEywAJqZvTJnvxncWeMCrhb/ZO6d1ltHgMDHwDUdI6uzzb1bPlDe391jFbJx7qzXitxO5532rHWZ7t1ApFdNPw6Ya37jI+BaX0up4a4FPJil+6FrPdpPyPi4B+e6+TN5ibaJS8FovD2X5R9mOg4AtslA1L6f8iI5qNl0uQOeqWec+y6zMnX24UJ99MW9PBzKT/kknwbXqtyCFHGW9gSwxZsz5ZJzyyCJm7Ak6OBJmaSQXhMBRSvI+/E54Dqz3MpKKEh6fd7PXskYP7Wvfv3Mr99IXcux05fU+LxO+R1+TJyaOT+RoxN/GbXAC0RrHz6ymPNtT9zpfdo7RFtZZ1Gvx6+ruZY5bsE/QJx2E1v790CXzY/+VnCtxvaR++zBtdbHE1xbgcxax4NH7b3YrNGPydXngGvn9MfRdSn7/8+//Rcfkq55NKHnnPdVaAaQ5A0XJ7RSGF2rjAbDpPWP6JIcFBiVMuaUwrdGPecYhXKmW12i2fj82iGFRizry3gTpD4a6kmlqHO6N4U+vyDKLfdyBtM5ygpv7MAYnYF1MBbVfEl9pE5XnHVKlufywaO0KgmUwLVmjWF+JjiUdEkCdqMlfIFSBMM6tdXwbCvTGJ3c00lN2BsP8pur4+FsHoF6VekAygL0Ap5QO0sd91Tcnwc3u68ZYKmDUQeujGI5QXHg47iykLvnEc+IDpFsCgAGnRktLF7O+mlqXFAGiY1ozBveg9Os+jn6j2c0C8YLCCRbygyYlrPIkIBj1tIaQGPWI9cLKLQ4PBXpWJ1QfIYpv6yH5fTNfXH0xcmUIm6Qat3iURYZO5lCbmRAZUc2maosyHE0YyCUfS597uH6inaYsn9jROGnmFNdsyuydv8eunAC8FJanJx7rY3WW8wspZGiyx/YkZdVzJ0M2VFvKcAsvvvogdI3VWD8bXVyFUil8bAjH5wE134Kk+n6+o27KTZzLWPCArD+3z3tXYAscbCpz+6ISZX0uYAl12+uF92WOpNM9b0LYFxpoajRBlYe5BbPyr+RKnqBLoFiS7rHi2qsRSbJYFt1bcuh6gTGcacBa7ZtCqtHDrNeeZaSkcF2FQCD9dLemOCa9lAac7wlmHP14KoAV4XEO01+1dlyygjWjLqUcYQot9QJDVKReTe6fhYwxSYuo7nBZDHb+VAB+qT7uf6Xi9xJN0jO+ZMA8Lvt3n3pIj4jmUiquahGEuqoyOL1N9cEFXmJ4VR1Xbx0QZUeFzgrmar01tI90inZW9Il+h4CDo8eP96++ea77dvvvtu++up32z3XssTeePsODOwbMtiuDOB+8fiL7fmzZ9svP/+8/fT0yfbi2fPt5cuX27W786qjslLzOL+WcQHYSnkW48b1ztyMRs5tdOVlMS7nSTHPtTTaULkCsdM048qFJuiJQIjrUSYlNI5jACiBJmbC+9yhM5sgjQbleo2Xq6Fq0DOp6gFgSi4N7OosEJM9qYD62eAaxiW2mlJxc0bhNQBraNCSZipKy9FchfWKOoxcZ9ZbNIPbhnX2gGpcqk6sAESdYwE68DPON/Wsnad8rvWznlDPW/H7hGjLOVfTFdknPAvckZv73p2O5bAiLdTgWtltXXs36dFICY0sQy7qfPWE61mUGrzXDdRRDi52iYIUaz4FM/p8CxClPbSCa8N5Hw428c7ZUq4FIiOV/eDbzvMu86qtrw+UDsO8oTusFIOfFcHHtTkB144cTgTvUEtT3XflrCaK5lIKUqm0j/veK0NiOvct4wYbKlCqrpwBiyMz+++GLUpdOzq7lm1tnScnMhkCXfO25U6lPMqPCFPa7E6J/l2mhY6sTcnsDsyM3LRPsJegrEWDhSm2/inGTJy5KY9Hvs9HgYFFR2ZedkI+QGk9x7kugvre1KX8vINiWq+/J3CNwZ3ea5qb3RoOv61k34+ateN+2L3WessAWLrxZv/kmSY7bVwjPsR+nZJZlHU+C64llfjABz3na350zQ9k9KMyFP3DfdOfjPzNe829yX3PpkLNqslcngPXYLslc2zajX8ucK2ApMqoUdBFAQGdS/mnFMnzvvzpLtnNzcc+kDWgDae60HMeSz+b1LKcORniwkiuFwuUo4zv1M1MCy2d7PWRXnRJnZOxDzSI5IWZFhqA988Pru3lOPbEPMOOpvmc/M8z41N6c3726Hu5h87zlJgya76Ya6fgWuyS/dr0PT4NrjWwxlXU+fqJff0JcdQ1wFyLkZdJnpN5YoiaVdbgWiD10oCVwpFIftKSlAjUgj8P+FSoE6NChayZJmej+fQYDZ2y6zBInrW9OekxeuKAuQOlIoK6Yj5DA9XF+PGO6PCnlGcZ00rxaIGIYWVAqFBofYbgEmvUTYpugyuryahrgIUwhT8MtDB5yhAOAKf2onIExsGXlFA6gb4/gJVeBx3S+VeG5H5Q/hTuK8DUhdarhppafjONDfXK6ByDrfOAdXBYvNk02qTYURXv6qKE/ScHxJFWOynquJgIu1Jy4FQGhKxC9dUwoIHXBH+6eLXAvYAmidDn2UoWrHQBDAnxCPNxAHFuKV7gGgE/d9IJO8NKIyyZZth3JBbOO1lGNK7l0CV6FQNV0WuBLGRgYY8MeR4Ih+VbHZwIbqUoqndJHOVKxWFE2RRZ4wWUxaQp2WnKPaKAIhNi7CBVTCCsAGEVYaaTMcC17CGlJKneGpxfss/A5oLMGLhU5zRdI+A17gHCYtKykL4HVqfATgGk6NbJ9EvWczHAQSDuhgXeAbDdXIPNo0LrNeeuvQUdFOYbm4d86O7CmHfcEzXgmHr6XiBOHF2Mr5xhd0sMwMYxXtynQwG9gD0CUCQpsNoD2q/pMkpdGvBSql9OJOcXz+pnNqN0UAvFf5j7GQC5jfSw1+RUg1ms7rwCz94RdME/jV2gOcYS9hie+cEDsAwBaPg2BhTi5ErPtvNJVg6cz+r0KO0z7c18NymWcjK0/2S0V06ggfika3ddhowRIGHA/Nwk8pA9Jkaj2FNgl/AMcAqluowKJM5ZJsDudruArit2msaIv8PgkTPQ4Br2r8A16WrtrYCJA5QoVtYH11r7Yvvd119v333/w/a7331NZicbeJgDBjlEaiKuB6Dzm2+/pWyDsfbsl1+2X37+ZXv2y88E2a7fAFBGeqbAE8jALeqFOZU6+0Ab2d0hAoRyH8sphByLIdlMgen0KRCVRgXpZu2C51xsvxZGq9lr5bCbKVxn0wDX5Gg38CRMBqxA6Y7oIO6TYhOi07XPkNnIyOeAwLVuNpPadFqndOKWzkUqqKWWIsV02tu327Vrr/FcMnBKmWWqgwDj2TSkAbYBzjSuwv24B9fKJkrXRjvomTc5N83kCaymvdPpsJnXNDSAzqkzMR27qtO31ljp3GKaZh/mbAq4FsAv+iDByNhwAUkiXqYjKqhge2/PiOzAR0bdwTcZ5Gy1OUC1fa21nLOlpbYP74049iXHbytFPGdd6/dmvPH+E2Bz7U6pXf0vjZbCXAsDDOCaTXnZpAlqBdAz/83xCqeFxr6dMrOm8Uv+20mc+nWeSxn7dHjqe+zS7IBEydoeZLHDU+Qa2ZMBWIrpNsAM6dqxHr8CXJsy17ZOtmLsgz4DihU1GVAHtu0e6Y3/cM6xPHpdafOqyxznepGNJWgtW2uu05HT+V8PXJsgceqheV4P0vKja7JhtC69Dr3LDO4XyB9goQGGPPeskTfZbK3/K0LQ5/9grXVDuTZ3ZkODYp4EARo2yVyn/dp+6u+SnSO5KiU33KxpZI99GoCNz5sAe1izTgf/LeAaM5vmwpyEN46ZQYfq0c8lP6TP4nw2/tsCmnyCKPNr9tp+TDV3yUybmtyyOWW09poBcU3FRBkGMBjdvjOjR+5ekTio91hO6FeAaydyszZA6nEdoSC2QibYbaRJ89nf+W8BXDvV16kbOgMNdgcDZJZnuNoG1q4nDOOchTt1FWUnnXwg9FOWz+6JuZ/ZLXSXTxzHJQDSCrDtafQBqQJ2aWQCK1KnTOisjAwLQ2rRwLClAycJqyKuAxzrpzXcMoVxGDUdXUl+dTtgFPYwgSrS1lNUkc6wZOzETaBKekmGXCZajrsO066Tk3XS06aofzPqDBrZcCp7MkAOa9+0otOctFNQUeHpXJjFIUN8MLYqPbPZfFxfDi3MjQGu2cBbt6XF1OBK17Hpor1c26qxp9cxTjDXCAjONNIw6xiNbdAvhwodWTfMwNw0ANbdXQMswYmBYymw10WcDRTEseN7YbWMiF/AXfjsqmWidMYK8w+jQowL5/NX+leDDRg7an0lnRXzIebBYEEY3Eqn0rmvMBay1gaTrNgTBs8KcLBjiO8AKKrooEJJRt07XUuyqXpn78DOcVpPlIycJkfMd+AavgdwQvcWsLJX2HiP9ajMnIpyIgv1HgA27QN2SiXbUGwgAs/3L53qjPRFsNgErhFsc+0qRcHcfWhovfv3DLDe3G431zdmfwmkAiMMjB8wxZSyK0cfz3J7cy3WGpsZyAmudGo71yz+Dmf9Ah0n3VkRhd8NHAOcAFMFDCYGAsz4IQhmJ6+V94jsB8R3AXl2JE0TBI7bAKNr8IBRIjZaUm3DgE0nTRebr7pJ3eTAELo6Pi6ROTfcMCsudQyTho/7hcHyoeo/hUGn68sJV+fbi0ut/T6FqMG1ZvikyO79S4CpruO1MwJ8gCxBGp1JcqCzb1JbQ88WYFh6IOwydeZ1DcoKejg12Ow8gkoGeiCjIbNk36Q1NHenwbIUwwfgiLsHlKGTT4CtuRKs22UAh0WAyX7rVNjMU9JJw3iVLwa9qk6gXzz+cvv+9z+QwYbGBmqGIaALqXpgTL169Yqg8rfffatxIV351St2Dv3pqTqHvn75inLP+5IhdY9AHACjdrabuRZ9GGBbRy72tgImBPjcfr7ZFBq7wEuXP0gaJh9MLOA0MiC47X2o+pcra4N3NNDDemV15ipaTtvBbOLUaCw5gV6hbgKorZIGxfA08BW9nbpwApbFgJYM9bma8gPzWaknzZIEe+0aTVLAeixbwyfqrlxGgKZm4Glupa9GurYDOwug5XMAqxiASiUU7NCGuWobKXXYJlBddgXLfKgDeVLeFaeM7rWdR8azbLmwCgk4lfMcO2MQ5PJebD8z12xVVCC0HdyZOh77ssuWCPjYsXoMruWcUvDBtqY9ygACgQEArp1z6OR8GSgaz1b1ehd92uuU793BmWdwLXaWWP+pm2YmJsbJMgZiqgogkK73zrLjBj3QDQ5wJqpbvIGqJXqyslu0/LNG4SkodwKuVVDxHUPi5QuEhWaAgICF5UtMFek1fj6ZCIO51iBkuniCEcKc189irsVBzvWlFyIjUza1dnFyZRqdOsztAfRveyfqc51+dXfu8iC0eQbDs57dFL1jMG31tCNP0hMCLREMma+fON+HDQ3WtL8Q5kxKW2y6+DLSRDvW2tjDxVicr2XXWCZabjz/g3mf3vO/GlyTOOtsjD0Qf3PKmkkSkYOjtK6ZTpkgwF4m5vqfyIJ93WYfnUoU9ZWBVbldLZftR0pfLLKcWmZkLEqf/WpwzbazGLreJ7umoH3PDmAe7YuT1wJupD6syxxQB0+mo794bn5PdM/uRuf23/wYP2N4ILrBf3K+uQ93cmoxsvEQ3TBhlUHQWSgo+ordmtqLCuQpYJn1bhLSMtreb2Ov9if+buDaUsPQFujHZPf/j8w1bY/JcHRzFu8Z2Qh20Q1kam2P9GZsqVPUe1dmfyyO1n8Pru1l8Eh3z7OIv/9f/+v/uBAbptKW4poplsOxqcjv7mAbk1DsMBhkOejCPKiaKQaC/HhtpE1h9OQUM03v1XZIBMjsjo6qakdo33W7pEqddHQW16JDM56pjPcBRIyjeYy2RyLlHWAv4zdoE2p1FNwQBwI7ZusphUSO0uJEpovoTmmVQUqExAwlg4hx2pZ6axyWhdFdrNZtH+6Y567ebABFDLXUYdEH5G9ZFsxuwKyzXlTSLCsNzG5/avLFCbCjmLpnBKecgpXUrihu3LBqL7mHPTfdANgEypkBRmcuEeSAPTDwslGdcpdUHwtOAWGqUXzSGVC0fh1c5QxVl0SzxexIS2nAwL67pPAJDAgA1vVTqgi9QQH5sb0HcT2yO6WRrHT6/R6XWDKQ+1s4i8yHWVWIWAPNwJT9J6NfLI1dsXzPU3REwDWud9KQyJASwFaMwVt1bMXaKGVaDSxYS/AuADXVIQu41mzPAPUlbdvF/Q9ij4FFdAuQx7XaLq4qrRQNBML2DCsDTu8NnN8bdS+MPig21tub7fXrV3T8IYvsGum08nTWI3PtWnW38A/zy7pu7FQphkoZTmZ8AKiq6CwrfTkAQfaZAIDZKXQy8QRWixlYNe0CnIcNw8i5YB10keQKOuVWNTJtoLmAPYE9AN82eMnuIoiwmutsmjDAfTm3zbwl+cIp9nm9dNcAYyPj0LUo0p+OvAEPNV+nLDu8/s51ufB2WMZi5c4uzdZFHhtrMjrFUQeyZJFaAnLN2ouQH8ljpSyPAEUbwgHJxeTT3N7Z7o9ajEp7DHvN81N733UmrVfaedeahLEduQmYzHHjHmaFAlz7/vvfb7/7+hsSaW/AkoVsOCX/+YsXlNXLB5dsnsFU4/cftufPn28/P/1p++nJk+3lC9Rfu67C9RjzzRul0/e6OvDCAMipg6VajAZBBqutn8unjIMaAR0FVGouTwE2gdjck0O+yoFPCqSDEDSawyauTpgGg3weiammM0gAm1L+k5qZwyvMzQbXlMKeGnVirskrUVBGY22Wn/YEABIAa2CwAXjXnjKjBo1RXeIhDLZcjwCenW6crVh3AHxS7c2iL9krO6ABooBcEs5ypQQR5RoukB0DNgGRdNxmvT02vBDASTZYzrhiD4tZHQOzG6SsYJXeH2wyD14ASae0rfpE35n2RG247LsdmBJmXzna7qKcucsezn1jh0cn7K9vLdLPZ/tRgZMGD1ufNlMqDYO0ZxxQJqCakicTXLOufg9bBoxInDcKptyvEgCaaxmyaoYiFvPd7e2tmK8FNNi2LEez5nuAaQYmW66a8bbMQwGTConzXMt+HzZ+gLWyy2jLOLNjB8rl+txHdnYl8hNc29kxh+CZ9e+Z1NFVvqazVu527avjtbcEGCCan/mYsxo93TZ55JyzXZeZgM683jmwbbLXZNP/OnCtgjW15yRLwRrlmjT4Ip2kfSgz0bbE2He9lnqulNw5eYYUl59gtO3MSgOOX7fz70rXxdMbMjnf47633RMdYE/MddZMfhjryeedjKbRwOlz1nuCOQFS9s9+5JAvEE75rev81t6spkZoVvTrwTV1Xdz57w7cnOhUd8xejL+PbY6hi/c112o9uD9NrCEI3xecc/UxcO1joMbJXvTkChA21pb04rHW87EKcFuCJSu0In1y+i/BBO6XGdQqP7jTQtcrjr22gGutn+7cUc1DTdoR8LeOJ7aHNWPt5+AptV/Gc/63A64101l7I8Ee2aa/BVw71bkHK3XA3M0e3euKRSYBrsXQ0c/Qg20YudtnAW1e6EQB6lCtMKGM6qbTSMqZTuD0GHTOSgt1Hq0j+uBjrQ6jCfbtH0gi2p1BOEZ0lksaqMUyzC/JaopFy5EMAMVJGY5gAIu5cDVxS/OH3iiyRdMFbNK+mzlSTsNQTkztqnQVpWS9uX5TY4sTmfoMe2XEvz8Kru3YYYo7j82bLVnnKKOp65a+s10yvVUF0mU8wlG14tkplETiAZSItcb+cDs6tzoC5mCHfHCtkE56gZQjAVavmcIHUOZWhqUNfsoTulDSOlAElYaI68Z0Ok+na7URKOp7NqoMED0PDFaO340v1LUQEUMbtgadOzRucT9J/FZ0PYyBHFwE1+zgcc8twJoUaqLNRwbXcjjMw8OoyIBHi7HFNDR0P3wrh6+jZJLf7PsEomWcyMiC0516R2FN6jvtPKn+HGoCgs3nyJU7I8ohQN0zOG432w3T11ZwDQxHpYeq5hrlBt0/XZ+opjZ5y0gLvY/6R0rHEoMqtcuQHirm2sMHj6rmYaWGYh6QBud6WnGUmWKaRge314rA30XTk2s1z0BnPbPzUssL4CbkEUwmptrZUF2dsJEaaLAH+pAy5v1TYJTrKhJ0dKoo5kUpT93cIIw21asD23LtCiVwLaC91qYNaLGdsJZgDoYxKQZf9L7rCnr+5QBHNn3g24BRsXukxgXITuHlNDVptiPBkHQxTcMCp0OXEz/AADmVtN4rHBFnILq7ZTLGiM6w1FNMgXmq+AJWVG8znyHYdqs6auoE2l2aqVPclRnrLoBc6e8NGqWod9KkzHQawDqeoNIkfXZp3d0N0GsYFm0cG7JUPmysLwhw7Ye/+MP2ww9/4HyDJYXrIv350RePthcvX24vXr3aXr5+uX399TfbV199tT188HB78+o100OfPnm6vXz+nH+jRiD+w34k0JwyDElFCZgfvWcgk2mgTIXEna0/uGZ8wsXqK9siYBod68wNmtXYFijACsBOGp6kcL4AX+0tlY2YgEnkgPU4pzNBp2s0nWH9Rp1Fcq4kL9CXTDF1zbV0UyUw6wYQBXDU031gkIDAO3TAsB0QGIMcvQE7lunDAEcUqHj7FvUXpf+TvhoGcsA16D7IL3ROTubp57cBF3aWNH7KaQRsWVLK7FhPJ4H7HzXgfD5jLsK+I3PPdkV0v8wnM59HGkoA7rkPVxtlrYE7AVxcU7qlg0rRXZ2JsDoSef55nT6LFMwsaNGM7AI8JsgR53ZxrGyBOlCaO5PhadkKWJG9m7EH5GPYpGJuDYjx3Df7rOVPhFyCa+/eM9iR2rKxd1UHEHtF55E6Et/dbm8SDGmHIOdIGW8jqyIVh/eO4sdsDFp3w7mIvyemb6wElyjgHsA+EuDPsZhJlBEaium0SX4ytmFIcH0GHTnX7eo6kDgAuMxZ7rP3iuPjxM/46LNPQCCO+5CV/dhiD6oLttPeawf3Gp2ACQPzOxqP5Cp61eVGKpB/4HzvmGuS2wZYVWk3+jQ2/xq0bX1zCvzs/TA9a7M3525VILDrynEfJo2Q54f/5YY7IK/k2b5bgSGD3SL/ceiYgHBJqbfum8w1yabnhObFmfHv1ztEjQJymmG8ailP8QEgOaAVMwN7r9jC4tmUPcb6lL8SXEtTinkelv23ZLz7DDEjn3K24gtHj1WvRY+1PlhZ09Lt8k9PgxsDcPb6L+DEWb28zm10TWGwkSEDMa37g230I5U8nXKVFOf1uA5wdte/bMwkdtw8nyr4dwLeRUhjV3tDcmhhrrV+rQ17ZjUSuM7bbeuvnVPn/O6xiCPdk8+v+nuekacDOtGL0Ye11dcT6EjHTxsnOmOuBfcvCfsN3s6r9rOc1lwrH/doUQ+EH8+++hhTl66yuMgv0kJTIBoDqtSedKYZxWmjwLCQiM5GqOloLOl9w+jjyEx7hwPKtKuOAmPQqPFTdUiofEeNqDpErHayCb1Qita2poNhxohyHASkr6ROmAVcLAWloTCSnXQ3eW0LfbQWtIxAATjeAzUH/sUFcmUshnoIB1hCkKi3HTBHXMLUEsPmHufo1auXOzaDmWKTGTgOIho67vqq+WvKtARjpoZBgZ6mhNbGzIyiOKQPITrErmfDw9IHGo2VKA7/lBPxlkc4jHd2g7IbU4qODBSzTgLYokaNgTN0YAyL7/Xr16wnBGcmDBoycRwBV3F0d191SujioJkxtqaRteJUu+rMr0ACyehGsFZgmIv2O300h0aD0QJ6cx0BkHICQ0unLBEcgsKTYtC9VEBcdZrm0XuquDR/e0Nr1BjxgSJbpIG7pPpc37wpcE2R99BuY9hGtCOv6JqItNCwhJrhNwt2i7mm2oJ0ICgfAa/xu2quIS0UjA6CaxvqT12RuXZ19VCgGsEldUJU2lkYkpPtIDV6dSF2B0AHOK0Aoy4vHmwoGo6C72gQ8eDBQzWKcHfjgC4EFMJs8hpgXAHXMF6t1QenkCL9+C11Fa5FXel0UbyGNVFa5a7rch0oAn3FUFGnUVxPBaPH+rkOG4BBdkzFzwt0P9R9w76pNLcBFuQoFgrhVLFKKVc9v4CiASk4V6yfKAcPeQcEOP2c+ElZAsg6QKfofsgP9ir2YNIvo3sWMLDS7WOMiIkHxz6AZQ4wsqLKqJHRy3Qq8vDtNg3jeu9sz12DfUVmo/ezUpVHWuBwHNnx8c1rstnSOTL7/P07FbEHmJJafBg3UozJ1LDOVDMYg/wG+hVs0rhx3dvba3s0TvOq4JId2TiLPtuw1hj/y5evtu++//32h3/wD7Z/+I/+ql7DMz56/MX2zTffbC9fv96e/vR0+3//y38mw+33v/89X0ftvFcvX20/PXnKRgevnr/cXrx4sb18/nJ7+eJFA1oppG69JSNGqazFcnKh/ZvbZjclgNDdr8OGcIAhDiIZT04HdSpuM67V9OB95MyG/oywYjxp+pJ5FutP4ysniy3DUvvT9gWb1KSRhqOhLAng0g5umkHdbyZjpfsaEMT9E+B5g6APgXecSxoDfrLL7C3Yr34fIAiZ1tr/3Hts9qM6hWJnX7uJBFLRVdge15Bsn6biTxlPkDG6l7rJ852aWTNxIvtFNVGVjo/XMM+sJ+f9opTesNFkY6nTc1hrQteLQVogXdtqGEtqZq77dAfCFkujg3UTsJxOw36/x6aQI97BujBUVfKg6zWenqpTVlfDy7IsRQAAIABJREFUn7osjR3SZd4/jfqbFSgdLl2OZji+poFz2g/UOwailtRm6Vd2nkaJgHupG6hx377FeSmGdYFrdwGuQU+p+UXPT7o267XYC9pDgpLzhEdOUL4zLlgBI2HtZvy4DEr0sQrtax9hrDwfRuB7P+fS7w4ick+qecci18Wa7FeLzV+A2jHAdnw/1/QbZ/KRLNS8DTYTn/sAYMs5mO90aYTJCJzZBKuDzwyQClT2aKaju2eupRRN7MqF2cIpbIcdU7qCayk308zkdKnW/ulAq0bTbNS57/ZyEp9jjltnR4Nr5cy7qVnKATWuZiCv6kUKFJRd3ZkVc81SNH/u/TQpoSxWc7ekDPup4teMQF6AkDzDfn9kfnZEuiV9fy+/8+/okuyjXJ/XnemspUdsv28iHRDsGamj+r6DWwPAkp52t9DB7M96VmDcDCD5cmn69evAtTo77WuUHnJALvbT0Z460TVjsj5HNy1Ahudnzmn5mgV2nwJ8KWsh3TNQxQkwphboTlnALyyZJiM9QQZndtBuXuvMzzXg7+eYa3djzR+A5wdKK2UFek6iF1c2+Zwzjv0jwNfJ/H4CJKu1PwBF51rvdcQ5HZy5ih/bPsHKXItts+rMOuXKl9AY8t8+xFSjPxxOAoiVybKbiyl3ORPu/Id//c8+MGpro0DsMkVzc2CmXpahXA6wOkCFklsglxygCTqQWG62k4CEdF1M95t2+mBcp8aRjL5EWBJBafHkZM6Ig7TWajzM6FOirRVp0WYLcMCUHANHEbq5YHWAoqMc6wVpcAuY5/TOIMkwfpKaJnBNVP5OZ+kC9bi+artoY1UKwEgJnU5npICvacAVQSqjZx/V4RQFqAALw2BPUn/KTWRJdbHnfOiqxoeLujvNZtbFovK30Kkei7q3pR5PCr5S+buGjfM/immiVJtuId2ApJ6tDrhhOCoa6QLhcMzMZKIhCvDWqYqMqjIin1SKMh8WozyGaLMzVWsLoJHqnrguygAsYyAkKscNVsCxmG9k1AGEGelESSvCc5NF4ForWdu6V0Uf1w6hObxigK00Yl2lHa33ZAHCacvrKlwPY1i1lyaTIc4WWIOpA1PNFIrhKpCEwNrFhTvDGjysFCR1SkQEHv9hz9JJhhNxD99Bx0ykbwpcC2utOk56T+XsS+T63gamGYCqdApMvbUrAcFgf13YeZTG03nmlECAa2DsKO3TbJkCu1DcX45S2E2U2SpE7wDBBzQASHMLgWxpSCEwSqmCAVdyGKP2Hesy4X1VtZFsz5p2rmV3CQDy6oqfARMGoBuYSvhPwQF3FbQDlfTRu/fRXEJAmxiAnIRONzcgwLW1UR2AuBqoYD0KKO6ITWqGUfc4MJ3Dug6XAcgGbKa8Zv9zSWR8B7jJ87Sho0MQDNV26vVa2J/ZA7VONmjSmXEGNabuDYNITi+6bgqIK4a11xspqawVSNBB60lbDjrTDQx0uFr/us6YGiT4EHc6K2Tt+s0rrQQXJACbHYnhuOd9MtcIwLzdHn/55fbd999vf/VP/juua7pTfvHlY76O+mq/PH+2/enpE94DNQe//+777YsvHvPMevqnJ2xu8OLZs+3NqzcE2p4+faqhw+kBQMwuomIMRl4DroGZioEzJfXWKemilB0yC8MWTbMZNoYhAM1VKaZxmvEoRdvdOVHDjJ2FGxqKzeukVM+fmyA5yFe1/HhGC1gjGE2GpGpqQmcoyNZ7U0uos4TvuWkFO0+7pqewBTX/6I6vmLNOcyT7+f277fr6plJE8Tt1FepquTZcdwdW91npack1ZofAyXCgptVXzlgxZeOgZecYhHZYK3MoU0H2GUBxyAWBc4P97BKMM7LqQkWsU7oAZ4U7sg8Hqm2RzOHILbeDDyCBemCACQKkVkO3mKaD8dI6Jcy0rEPbUtJtk8EyAKbZVbZsFJ4GHrrrh+iE6Kl+ry7oOE9ok6VpQnUZlRxFZyjZf2PtTDZGoYmYrrEqkyBDvUEMpg0bFEl3VnRcjaznHFINixYJpIXiTKKzzGHPZ4hto59lHpqlubdr5/wucpZCk21V9/xEtVmPxcEo29Z+YfmpY1rnnv5g8DhycA7cmOMSy3lZKQuq5DvPM7/TjM7Tby6fK9uyM3A+Bq7N75ZLPJideX8PTtUYfXQcvT+BtXyeOmznY2X5RxxnYzHtlLzhM7kusYPNOcP2QEb5buf8z/1kDUdzrl1YUxOAEWDvrpIB8rI3AxUlgE094cAj13QFKdueieiH1NF+4AzMaI52KX7aODHP1k1zIhTZS2uK48n3C/ht0F7CumwAyejn0MTir2mkXWcuvt2SeZLASnxb+ahc47p9NzZYwZbUWc1WmuM9WPQB9PHxRrvfbqizBkrDYJv7Kfsy7819cQQ8H4zEukDrsviI0QWe507h9VWsuyS3Qc9XvRL/er8dVGKkbaRgSjl5Rf4IOOyzqOTASGl0mPW/hAK+v/z0VWwa8TvGJVrvKTV2EI/8uDknjrb20ZlQuutE165Bgv2anANH87kFxyhWo94NSNmbsbMMGleqWXb5hXUEy3qeE5iCTOb+D8607kyrib5Sx1qq/M/JHPzHf/M/s1toF9RNDTQzVQarrJDgOjST2zxh3oNis2QAGXl3eihTrgyGsQCgjdqwQQSwKN1IhLIdG86bmYo6jQp8vTipUiiJUDc7JEoZ145xMlMbAtBNgyUbNkXRq6aSmXKYvyiFHCYxuB4+fETgAf+IMDs9tj8vdgiM6aSCMF0yDKAwmhYFyW3Xm2+0jK8NUfPWKWPadEoLpaPjpgaJEttEdzykgTU8v9Kl3rs2lJhKdFhSyNXKn89pZQWAQ93F1PUuLMEwyzgHRuXwmlLzXAi6Ipv+1NBekzLNotgGJHENOsFkCKjmG1JMBR68V/oTwd22/JpxlnnSgSSDVAwmpYZGDlPnyXuEjqWjFY7KSUmIlSkQAMwAOW0BXdaacIhai0U0jYbMV7N6RhdZH9aJzC91cAYjJ8wZPM+r168KXIMTxfpjaIoAp44dIdVxk0X6zWSAA0+QlWC3mUxWiGJhwHlVtP3+fTgid7f7dD6SCg7GqthAkDkCa7jX/UuCa0rhVJ20pIamEyL3ZTrQ2qFxvGX7cAtwCiAYxiYmCFhvbGbA58B/YrNoozSLRk5kZEUpcV3jTunGkSsdru6ItKSJCRxCx0ik8mD94pgDRCHTyamnlIfB9iTIimuBCYLU5rFpmZbswuICni62qwcPKJMAOi+uxPR7+EDNQsgM5fh0keqWCocQsjnYkNJjAtP6dzm8bbymY7Oeq1LWR7pVOZO4r0FUK8DSg3V9gnOuc2UQX91XtSasXeY0uQbXVl+R4Mx7MQMVEHE9R6fYKXInxmkCPwTXRiMVMoec3strpDO1GTfYR2KCWMJSxsDMxqqxVTWDPmwfRgpUwDWlGQ9gVepL6cOo83b9ukxq7avoWTndM/CHKYpuJrPl8nL78quvtn/0j/9qe/DgEdcXrN6rhw+2r373O7IhAaADYHv56iXn6rtvvt2++ebb7dHDL7bnvzzbfvnll+35z8+2169ebc9+ebY9ffKkwDXIbIAkbhnPAYAR7G3sJzyMdAP2iM91nivzrBaIkDRYBczctGAPruHv6nrd3UXxHTC6llQV70Uf9VU6Qc1QujagAjliqkl+72/3Ly8pDyyezjQ8dcRFLcSAnMLXOlDDGmwA+JyWR5vBDDfOj4G2pETbmq60TnUPvd5ev0aKqM7PBCoYyLDtw6Y8rsmYBiyyKTpYqN3dxt/sxMi95rNcZ7w+KTBb533stzicuD/ANXU6fqsUVq5T0n11v7CqMi88yxmIbGeX196lVk2wRYGurtXa+jiF2vuMJ5vb9l+A86jHnIO0MQyQqrwHNezieFYwpbIhpCBTw08xj7gZLqLM66xOMNKNj8A1mZcTXFNtNIwZwCWdLwBrVHKumZb9Dtl06lfAtZxTssEErrXqLtimxgfmT2pjHTlN8hud/lb2jMY8gays03RKI2qti46RlumC6DqdBtbS6tXzXJddVU+i7+3BtT4U19+oM0/AtWaKTSfxGLAyOBJfOkG3EYiPE97H8nnmmvRAVdmufVav+yJnwbUzDxqfKNfB3/JTYoPF/p9+QLMzoi90fkhXFbOe51F3FdZn28mkXB0v+bll8T2Ggz9YU6V7nFWED4fpSCLCYPxHDiFbKv2SMz/29tSDHrnHmoCU7J7UjushT9mbYE59YgcY1esBACLDu4DAflJO9lJkQAvReucjcxwAiqwy1/7eg2tpgFLzWyVm7N9M0GY+ZDb4fMAseNIhd2M7AV/24Jr3T497ZU0VSFUNGgw4+XuFL/jcOtov54RvgjWHc5903gEEL2GoPGt0gXXDHHMHfA1ad7vQzrSYdQ1rzXseIn8ou5T92Wonr+F8/TxwrUgdVcpjsiAnLqO7Hen9vZ762Ab/GAB37nvngLa9zWCJlb1b69V+SctHs1D52igVdDqG0zmg9hg6X0SBfNOekN9vG6bPTOJROxk9evY7/+mv//kHOpmuw5QPtVO/FnoPOp2C9i1wOSl7w2QyMG6lQsGxtkgdbUwrHmtppVnZWImmXxYqdR+GsuICJUJqcK0AtiGAcSQTLZ4bsswts7bCzlJx87fbm9evyzGV8bemYeZaeX44+nHyYtiGnRVDmwaPU5jk+K1OloznPsSzuCUoUWxcdBmZMUTr2UrOIEyKvG8onDgjLdXKWA73FM1cJ+leTN2775QbpAQMhRRw7S4AB4+bqYMu2JuOcEqx0b0AcMARgbNIozUMhpEKq3madcq6OCsBrLdKswxICYdWAIscRaarMtJc2rTAnrDE0sE0NeXkNHYabUCDsG5mym2Q9cy/GDuhXQcAUGqNAAoBg/gPc1Mgp8GPrGHAkBjG8zApYCG1ihJhH/sga4dafnCi8C/gEtM0zZpIZ1s5xqoDA4c9zzydLT2jWCFsWuGaNFeXADTvk6ESxlGANTxvUnuZ/sI6a5fs4iewVuy11EYKuwhMAM6jQUqM/92bV2SgYP7JUmNDgwdKrTFImALR+Ayc9TTGSNqf5MWpuQZEVFBdhdfLwrRxlcYQmBvtgwFAGUxgswOkmKZjIGsJCiQpw9h1eQBMJVVUAJIKW6uOnFg7+J5SQ8GuekeABc/6AMw1p5IrEKGDqIq2Jw3O4K90iFM1rE/k0GWnC3gT09OMMgMTnUq5Y55ULac1IlwGcpgkLsrferabItCVHPXkcthTD/qcaHaq1gTXyZiSphsdmv0kFqBZG3bE0xFV1/ZZlTSKpE5NpRejPdXFRG/yEfV+e/3qJfWN9q32sWoLav3Y5MD7m0Q31vFCul/XGq09bnahjq3UavzAwMxM3QOwirpr33733fb48ZdkR0Hf4owBwxHQyMs3r7Znz36hHD5+9Jjg2ldffsVUshfPX27Pfv5le/782fbs52fbzz//LAAFckcGFeo7GYgA4MM6c5hvdzqlDlbNuvT/jg3fZ4TOoEXPpXNoOjsXc00AV9WjK+Ya9DiA/6RoV6jxZP4ir2pgYAa6u2hKR4lZCz0lJmAz18S0SW0SG25JEWXH0LdcN+qE1IuzMyiZQ/Cg6w1GftU45WZ7c31DhqHSLQPkCTQH4ERdXIx9FaHG+KB3lyDPANaoe2tvyXhH+Qvtlzb1ZJ9gdZoBUvJ47x7Zr9SL1I1i7wawWYz/qf+Q9pjmT+PMb/aeg1BkZ6WsgMY7v1f2oXVcdFhspJyFR06Xztmcp+qyuWe2lPNUadoDXCNwvJrEK5DlpzfrTsHU2dAoDpPstvwnWwrlMHAmqpFPSgxElyUjgeAa6605vdp6OAHOMvel1q13+kxilkOChP7wZAEmZU7fjK7TmuwZPdGFi329AI2fRlr0XZ8lNgZz1+mUle3i7ZzvfS64JiC863jp0Wca5jGrosYwWPey7XrDTPZNPr+3n6djljXC2Be7f3Hi4/McO3pHjlnbd53OHFtA4HuvR382AcRJkhqO/WCBNbC26ot21leM+WiMHxs33pPtu9abTpZPslDiG4TtOH2RaQf0s6d0ym7dxnxwfRxUXDsohsHpuZtyUJttxzbL639OcE0P1qblGaCu5PIjzLWPgWviGxzJXAM7vYbd4IJchzG+rMOnZGDaVFqDlUXG6zgAk8BMXXs3v20nfpwhVcszQM9Fhw3fdpyK0hgmgMzn4nnpF5RxlXpx49sG9u8wddPapwIH0UP9XrHMTSKZe1fBiEI3crXt7t1ZtimYyroC8TXnGMrG78Ns+dIRuDbP16M1XvTaJ0DlczKyX5O5twNyy87b14iLno8dE9u7U1r/XOCabr+Caz23AibPAWtHZ8IdMNdk9NmBnmlvqUWWg3lsuDJ8rCi0QPvF90TYeCRrxZT4jqakPk2n/VEpbxsNU153CaG0YqxtMMAXToCL5GeiuHhLWsA4cLDZbRLIgQsvRlZSHGKlBarZAOo1lS4e3XBiPOG9KPg4gTEc5zxJaGVw4vXUZCGrj55Y0je9YUMzHawkgVNKTVU3TKUjVvqCrx8kOFFssTPC0kglDsVLY7TfRaHZcdqmiLoAD6TZaE7QyY5KKWmhcNQ4QXe2exf3y5hLGhfGRsaA2X5JSaPja+WrAvwGPoajKWdG9QSScgRWlOb5LgPEBIUMTOB1sGJkJ6oeSDsQWkU6Kqw75QLsAYqcitmMDMsiD6zk14uR0xH1Pri0vrxxre++yYLkYdTw2wMglc5nq31PayfjMV327OAVG3EFWDHma4A+bwWuwZkOEBTnUPUT9Ux8WqQMvRPYy+6tnF+9HmCNwE9FU98TWLu8D9kJuJY6PXLwCKSQqQTmGphRANXEYEun0GKuuXgz19CF8zNf76/fcO9CLlO7jR1DiwGnml5kyF1csIlBOvlxv7ieThgZaWgA8ENyH5ck1G+nIA3m1P3Li+3Sacfcw2Bfkp2EboHXkkOkFo1uhgRPknKKlEMHN7iOxW6Uw95AEhhDKmrPunQGC+igV93IsMMky+x+7C7IZDAEsCVzzXUT4wz5MGan04BrZv10nUMYytrrgd05/0IOOb5o6xgUMqJc03CppRIwqvdfalPK4GjPF9eYrJno3gmuLQ7SMLTKeDd4o1Q7+6rQWWYSq4A7ledSd3TV87F9OnU/nS1VtyZMLzFCIQcE2AgqQZbwEzXFGlwLeJwzT1rTDrudoXQCxV4h4HLn7vbll19tf/mX/5AgG4IQr9+82V69fr19/c0328XVxXb99obpni9fvtygx7/++uvtm6+/JSiLffDi+Yvtl59+3p6h/tqLl6zH9gbsqmt1EU0bZYFeqAeZumv3VPyfDN2cl9L90qWT3WvmQVhpZoRR55E25LTQSpNPSmj/FLjWgALTVXc1NCtA43p60AcaiGo58X02StFewXmFy4QhujoSNBbEVA0DkYxtA6Xs3JjTrVNCCiAfssf6ZTdgBt8yYIRafkm55LmU7qUA/nmvziDQGSbQpe2See5058rMexfL35u4bfDHnpIheXe7y6Ycqk0E4E+p75VYJ8uLnWH1T8Egl22QsBZ4nAL3sWu0bw2uDQZmOb8Ku/H/d83e7L81ujwdkjC8GCwzqDmboQSs0ZEvz0VOxVp3ac/MSYHk1R11cxYb3Wk2ojPfc+Igb3QW7g82M9NCpVIMsLlxiXUihiRbJrULYb8MgMoaVRtL2pVd5Pz6O6STjlQsfaL/rTGCopVWyZYjp2rRo16f3G8vVfu/M+9hQZOw57HOcbVNqfHme3+f4NryrANUCQgwp3p1fgdAsMMpyvEOsJeyDqOWUebzyLnM/O3vN+d1nxYaf2R+J79bxFMdxpfRuZ/np2XOzW8wEGbCROM7fvG5y269PzI97CTTrq5SF9YTroG2f+bP+XsGmqXzBij65wLXvNdO1uvPDK4Ft54MySM5CEYSu+rXMNf+ruDanrVZevQTCiDjj535KXBtudwB0HkEWCzfyfKP767nxPTFSon6HMjfwi32+1SnhcFqAggNgNVnqf9XUN+v2HfXaBtca/B7aulgDk1Ugo+koIyep6IrxlgCMPVVlrmv+n2nwOqRjp16bH+AtM/QNeM/dQ6crKubRi1MHX9o2l7zGdZTrBd61XvWKWSFnxvVxwMaOYMl40MOpGDqsrHDIjUl42duy1X7d//qn4q59l7R9yhvKTL9t/+XNDo5QTZYaDg3qhixyndRY4isFRSm3hW5VORO4gxlLEPrDqPWXYMsSPNEhHMXMwacckqnMs6kN4iMZXcds8BHaUSAnTyxIMmdzmDAAdcxQwjfX5wjr2MEQEa9vhdWSQtHp2WlQGkYSDDeMf6Z+rhGRh2p9rUxX28RdTbDICynBn123UopjEqlKCgxhXvjjIwC/8kdT7qZOmcKuJjRKaSf4flSswx0HbBs5IzpmeSYby7G2wwJdesDcKAUnqTFEQxbwLWkNaS21fvtBgXCUecE40n6pzvf4V6MOttpjax1pGzWoAKwpDRXOWGRo8IOlFJL+3YPrnkudhGDAIBhqfU6Rn3bkXF6STk9O0p9ZDX7aR7+kZvJggso0/aHhPPaqT8BnJOKS0Yf1sh16rL/o3xSmFbgGpwwpfmyq+XlFUEcOaxvtwukkN2DLNhJ9s8cTyqY77RiF28WSOSUVMw90k9JFeg9pjwGpzdgBVjwW0Avi/9fgbV2pbTWpLPfvbdduTEAHFx08MN/BBDo1JlVyJpWqIuERgcG11iMu9PcZ9ot6/BcXGyXV+judkH5Usqv0kHZ3RZ1usD628BKlEx1xF2FqtE9FYGNpAqnlhlTFJNq7kg907dubhygEAiaGnVkPVahfrONY9gaZJuOIXV7HcJdBDzAeSKimt/u+rmCyJIpNZBI0xLpFDHkAtSnAUqDA2KbWX+HAenC6niVsugDjinKrsU1D9fot3RC7bHputL3Phsq7bD1EORLewcpcUgvhsjd2975LKvaMIsh341TsLe77pvuWYC/04e786gAKxXsvxaTkZ2RUwh/HuS+RxjZOBOR3n55WewnrPs//sd/tf2jv/orzj+aEzz96aft+x9+vz189HB7t73fnj59wg6h6Aj6+PFXZK8BYMOdwKT66elTgmzXr99sPz39ifXX8FnVXUOTButalgJA+jMAKgdLCLqHDbUGyLMO06mb+o9rkrp01d0Z4KaCBNpnZiAD6DbTLVQjAGxhEaUJTDleLlFQ3XOpQMSulpyKBYi1VrfYBOsMVMRDNa0I8wD5wD4F6M5OiJNR6TWqlOTBaBPQrm7Gqr+mkgdJW1YjI48nXcxHTVbVbU09XBvZldZtRnSbf6z9eELokVQW7BI7S08tUJyGo9OJck/tmxleGKyPAFU+jLTPjtj7CtCkRIOKcguYFxhbCqDKRUDvqGyGnP/s95zXAe74bcqgAkrN7N5BYydOcU7QcX+/JEbZ3hgfnK9im8ZO9nk09EzAZTCacbbIRgzoDFGcqbSd2ioXDA2Q2pHqkcbmNbjmIa7MtQlfzWf0OluXVhDE5/gCOg09V3rWTX1OrjjWZn3PzxE8cPdFOax7h1QT1CDRx55FzyM5GDMUT9gvHYE1R6w0TcsxSJOrT7Cg7jjkSs6xm9EkyFLj6fXez6Gm4tyzti811yhlOFYnczjbij0saU6S9Amwm/1t2yd7x0sjIOFXZoVmDhcG2gj01247aJq3B7Jybs/5zzpxd3i9PgmujVTjXIuaMHN+xFzzBxfQ1YOf63B+3XSBc853wz0R1FUG9tf9LeCajOWx/0sA96No/XIkk0fPul+z03GbwHLADMVn03Riv5/mHvkUuDbfP9Idel/PuspKpFHvcTyLTA2gOGtvCk4HA6TTBxVn2d4LQDlSUrO3+sNhrgVE0w0BrnWoWgEuPct5ElPvkZCHPh9ck03WNKbsM8qxy5bg+vFJjnTZWf0W8ZrzsMNKtBBHVzjWzTPoOLDHgwucB9eiJ1t2VjmJ/2EhqeHNuTk3D5Sp//Nf/vcfUm9NxdqbidNwYNKJwkLQz9D5Vlq8jbIgrhqha07MyHYDc61M4cw2NU9AiAytBvFWcC00PQwmBYbTlCBAzglzbVBlF+PClFDcgcfPcP4mgksGjwFBMWMAFCDdxDXV7LjTUWUEU13LymD13GhDr910BEK1YZlnmo5ixiKWkWrKFLg2VrudnNkpFMuhPOWmtZrxZhbLrOWSy2HIAV5xfz4bC0Z3nTLOm6N2TFO6e3d78PChHBnPiWTmPdkTYvU0SAYjXN0iL+30irlWtbCiLKu+oRwPsAOw/kqxQR0kdaXNboDTkS02AZJToNMdGQOEOL2IjlzSdKXfbOBp7rVnVFctYPTcEzM1SsaHXZsSXlkzcMIwplxzf3jMA+z0PTFMYuj1fnEXM4MLt0iDJGvE6cwjVRZzHcBCgIqMfdYJMlBM/o33IxhnAE+vrq7aYQUDlkXe8UxJfwVw0Sl+BNcAzDEFFKDaBQE6NTRQDTGxTro7Eg9jny//H3VvomVXllyHXUw5YazqJtlN27RN/wVlS/ayf8GWZEnLy5+hwZKWl3+WEqurqwAkcgLSa08Rce+7L5Go7jZNkNWoynzvDmeIE7Fjx47oczyzLg8CVHyf1wBrjXtR+n54bjwfyp+of2RwrQJcrt90ZUPwK520EjCPqK7HKXNAYO1E719lxy6twjWur6+4vqlRSE0xaZdJyFpg89X1pUpHP0sjMEGqvQFtvXEgsST96lM5C+SZch+GlZOuy0mMED2sjl2HiZPBKishcAFpKXWeJeYCBtfBH1YymlGg62Ac1zggzSiaHfz0Ug0yumuo2bDplhswXgxcdNUVIzDOUByJJDeqY+GwR5xjG3Hth9Gl2Y0Esk/JEiLFJMF9sxTbBmreBLZobaNZDea1WDEz2TSE78Us/kKA5u5GmmspFaY9TSODfH+IPKvkU+s45YwoNfztb/9y+a/+6r9e3rx7y84e/F5BAAAgAElEQVSUf/fDD8u7779bzl+eU+MU2mpoXvDT73+/nJycLW/fvlt++5u/XM7Pznmd3//4ezLWYD//09/+LcE2SB5QlxIi/mGYgXmJ8mev+axf2BLZG+1TDbWYqTl7YofaHvo7o0Q03cFnM4OAa0icqExVTDfOu0FvJXlaPxC/q8SIk4OiDaUrrcE1NgwAYBubGYaT7EDAuzDrWOZ7G+Ada7DBnKzHgKgAZrMPqOtmgO36GiWiAtcAqhMQciMYJnKgx2cNOIKbZpblGVuTKGXd6UatMcc4I6EhcGjrpcpRP/hDx1kgd/THep4sv8D5HQ5q/jXrlCAXVVVXQMEMLjuxpqYdqV0tn7sqBGS3Mg575598DzPlkcyh7tgAzFfNEsKq2wcxVuzYOuO73LPGiwvbna+HVmUq8WNb7BVwDpjoI+scfpYBNrPdMjZreQuBUhGhT+JazzBKhIaMh9j7Csr09150YuaSDGbpc05/euUDbxeJwbUZnD4IRq26362DlWlHZzCcJP5egHy4aH0sbthW288de6ct0y/f2wvk8zzHwLX2yT0PlgA5GEID4jmz5hmmM2mO0/HyVoEAHS9M1oxsrxzjr4FrBbabzDg7buq72vsP0EEOpiXA+TZOaW3XBjJyZtQZvmG3dQJat5ng37zxQ+CadGbVYXT+eSy4xu9EkmIgjY9do78UXDtc724sVDDOuqHB8bLQuaYmwNBC+od7ZjRg8i/3Yo65Z/CeAZIOPuvbruZplIVuJ2Z+f2+v7O2r7KXyQ0wSCZmlYMQBtG3vc7imNEaJpYq11hfL6AjX+JY/BXxP0Eg7sk/uxOYG2Mq07wNN2+dflaFunu0Ycy2N+Bj3FEvb5JI/BFzbdlyuxfPA2bDatOtxWu9l28p1SLJ5418Orh2b1oBrcx/k31d74D/8y38il3iUDfVFjWKU82/gjQwhZCVnxnME93ayVeCiP9JLMutk5QjMl/cqqtMhrIN9cM32r+4ifacvjFpk3HjDpFwLoGtEv9kNylS4lGSCbH6WGGU8LTo5FfPFQuYA2JCVpGNYItcC1+I869BYUz3znFO3S+eCgsFk/FdNEJwRioAznLiAVIpw+oBuIx89FmWTwVy7L0fNc1SaH70DNDtlJaskLMymFSuvMmRUeGFQT3DN+mkJnGGPqPNFIEb3Yjmcy2DwzOm2SibDyHAHzNPX9L8Rt8VTUkvLQvV0RhhwGVwbbeL57coaZr2oa2Ax9MiCaPYaR4LLZDA8A64NhmeCzwbVsjfiDDfIPIgHWrvUzHLp3aDzt8OxNuYzeJ06TSmjExhgkJIlcBa+14IuwfKsM72j2EoCDZbl5vrWTSuke4YAAPcVG+SEOk8ENikgi+AU7/EZ3ULcGKABxTCjCIhV+SaAKnS+lN4amSV2jtJ6POAaQGFlWO6XpxYHZ9MKM9cErkWjSgEofgdgAuVZWHfszGfgnq6BgZdqNAHgJMxHlw6yZMuAA8aHzRNQEko9Ra0v2B+sYYBrXN++BrUGrTeINRuA5uYGAJxKR1UaKtZOnbRapC6vdaCeUnkf0rEfAu4E4Gl9ek1T62w2p5klzPlc6ybyuwaZdO29sme5AQzK7++X84sLsgYFrMtNEAtkfrc7K2WNNfszovN6dlyCzBWboWoGMvQJFWgE5Pf3VwC3GDO6Vzv2Ba4rohE7xucY72jbk30V+8nPmU0IgftoZKVjVFjG67IN2U7uRZbbgdkIcO2KJaL6cy8bSBDVVq2c+S5jS5diNc1Ylg8fPy5v3323/MVf/Gb57V/+JcGtn39+zzJ8sClPz08X6CuCmfa7H37H8QTA/Je//S+W16/fct2C7YZS0M+3n5e/+8//efnxxx/ZbfTm6ooMSbKGXXKO9yQgXsw1lRHGhtJG+6jt9ddzPpMNDChZWp5uoQNwq9JRNdy5vgHLFECfwbXY9Kl/5XnkWUA2p6UKDBJvwTWUhWK0w5AqYDTlu1wb+H/dE2MARisblNzdcE8q4PMMmnXciSDti9heALewobQ9biCDscWkVWnoU4G60sGU1hoZ3NHzcodrHXg5k6pNL8cHmngizswzYn1edKDjCgIySAP4iy2bjrpiza1oMOo87HUbn2gCGZ37brA1oAD3khuarGhH9mdSQgYbquTHOiDvvaj3p/1x2fJ8Lz1PANPssvg04ojhz+cvAusTROv6+n18MP96aK3Ynqzmf32uw36yOREvInAtCTra5cFuSrMIgSKKEtr9zWgmMeV1mXW36VDbb7j9N1uW+Lf+9QRC9gJOjUf2Qgaqx08rLRSngHxrEfkZWOepJrCXsyDJZx15Xw9Y96473/oYuOalux6gbfyVUmwHeXvgGq/P8XfyMmycDein5zzOXquEzwSwx/6dY3EMXOvhOg6uZRc008aA7RDnzmbgOWdtyONrav2bAHTR8sv5zDN62Gf6xmN+s+cDzunerUNc32eidx3XbOd79USO5/4gcC2bfyzHzMfX1ujXwLVBLTzExCfDx0Ib314WGr9nA6xxg+0DDt0Yrs+1OabZc7X3JvhoH6o+n3fYMtfs28xzIt9p7n6vVk1BA3j12WbVGFBuHcnsufnZg2vv2Jh5hhS4Nj4X/Drgk+Lor9uq1bo8Aq6t1jKTKbm2mWp18/252b7rdgzy+6+Ba4pBtXZKWuqPBK7lurrBPrimczB+cI/KsSNB++KXlYXmnJ33+9q5EpNw7HOCvvT8T/79v/jH90/ZxbH1tdQhLI59D3Ic15RcZSDWjvOGueYDmG3YCT61mHuCI2UiPZDpJspsZC+kgC0rZNBfibOnjioOWgyula9ZExaMWAeRNHPMliN/XwF57A+d5JSUmk3A/WSEN90oKQL+TGVGCLx4lyG6zaDNjmC65PWhuy27EggZJgtBGj/DnNzJEKAxZ3lHl2jMjaKFbQYJfXJIqas0TuM8zI+dU53xTTHNfHRJmbPnw52PqQm4hs6GAps+S9PMZSHRImJxmi+cjHXWU0pV5HMGLLBYqece1zw9PeHT43sMgFjep4CMc2DdMvx32JArg8dnEOjQOk4qs0s55NRTmVpPEfKnU+w9s2VprLN5unOPZR90yeDOsqp5rT2AbYJrBeYNUJYabxHtJygVcIynYTksAdfkFLnT6XOVgKFUDAwHdqZk+2kAtAZQzDQsVhbBAjDXBCbIeWwReswHrgPWWjcdcGdPa69Fby3niYB5rDU588XiQBBKAX4z105P2REQTRJKG8zNAMAwE3j2maVa3ZgAjKI0l1AgjX/IXnMQzbEBuGawBkADgAoEUGKsUiVLnzGrScLwWn/4HBtFYDwNdqbMTOy26HPp+ZpRYe0tN1pAkE57NUq4ao+Okv4wShnHPofdDcNNHRTb8YsmCkDk7uRbGmm0hQHIms0WpkQc5bOAa2Sw6E/2Ulid2eNZr2rskNJq7bt0oiS4NoAbsnFsyPecdyQ7whSZjCnYAKzlgNUEO74AfG+2i4LdZuTxfBkaU+rkKdvA08X2nQB+GmFQL8tZ3wB+1SXYAJObl3z+DGYkABoDN+52rdJ7/GxYpngUAK19bzLlnj5b3n/4QNYk2Gj/7V//9YI5APMV3YDBWnv95hXnGWzNv/u7H5bLy0885/78z3/D0tBXL1+pdBkstbvPLAsFww2g3dXlJRmeXJsoY7yDZIRKWFHuVvbZz5p1wLkd58yUlOjvOCA1kCWgrc8sjb/+G2v9+vpy+fIFunXW+rJHFKZfbHvWV7EzDTZLD1RgW7QdYdfJwC25gqHJKgqXGHh0lATyYT+rZFwsaZ1j/IBAV3e4FMtajIm8M8YXrDWVnQMw1HXwe5YFu6Q7rESuW4Brz1/0Xh9MsXZMFbgHgAe4Rtb7jg7MNjCq8w73sENLKQaDawHYyt+Kw8iztOG1zHk5qAZHGtzQ+HAteC8VI2QewkOrTxqi7hY/rhe7JdZrdGrT+Vv+VraMzuL1KS8j0v7G3eerOowbWGunPwAbfQgDZTq7Db75Zw2QdPLtFEkX6+ZyTsheswZq6TPGV66juIDOfn7rY9nxmwz6/XfcvrN96DgdBnsmwLUHRHG9VBns9Fn2AvNOGGPMBczkO4efn/duv3TEH38CcG0bDK3iiB0WnHxW2eM9cE0JoMgO+Nyzn7pa1gNcy9rp34chdjxAn8+ZfdSs7yQGa7Rjusba7/UexpquOcC1MUUBOT/f9Vm+v6I2HrTt4WPBNb2Lz/8d5lr5Cf4d5882cC+wPQC73NBgu5SSELDpfhSQO9+0A/HjQF/biMO1LzcmB+f+yGbvjZ2rGMpAQsZNAIjYvh0HtPzRCizKrXbLzn2n+2auHYxnkpQbUCTAl87tzfuUTe9xqPHbop47YEuuKf3xBl3W4+NnT+yVEk+uF8eNM7Ydj3jcBnRV3uG66uDtjwOu5cwKLiGwSFVl+sfbtZJNWkL7NoNr45GaazovbUPG+BkQsV6ik3BOQgdTeIxN4HMO5trqTDgGruXdyrfM2jx2rjWz88huOvqovxhcK99vfemVbcFs/cd/9T/dp3RxBvJyrvTlIJjRDGIwUvTjNassB/7qUHiishI4kggk44gmAKNmUbIbzhQLRef0FE35wAkoI6VFSOYagpbhqKXl7drMJSPqTk3W9zCqIBDKGVYatakTQNHf6K44m29mCsA1fb4BvjC86IBXJ65AWc2wS1CQEqN0LNQ7t3ZQtiDnZWSwA1olUJmAzoGxJ+vVwRydcQev3s/8LltxZwPrOWv+nRWiRoj/vWy3D48AYghkJNKOMhg1TMC1pOsDEMYlYgggueZ6s9c7ZPJyrzROsCEFCyNA6d01AhiVnAYkyvrC+1RHuhJMT4AvECHdJQk2pLSDDRjAJlCpa4AAgCUSYVdwnmYF0glcd3nq4GZ1VPs/1s8wnYf1nkxHuta3YdBP0EDNCRiYOBAtcHaO6+LA0swRBbJhSQK8ERDGkjUz1/TuafYAwFFlVlzFLr8iuAYAnQc+vo/1E3AtzpzeE2AYSkBPrI/GUtAlwa86jwbwCLAmgEjs1+yvz9fSXAu4BiCXzDU+mwIwOiDWYdJhrcNLYuVrAfU0PSFIey2tp7BCuTZRNkuttefL2dm52AnP1NkPpZ0Edg3MVbdaMOdOAyQKXBM7Bev0agELioym0l1bj5nAUXxeXQtrPRDIa7bwZFOmKQVAFjb5QNCdxgJmZ8lRdfMTdlPE/InxV2WhBOxSzjpLTqNJIbAz494H72gEM/ZQ22+tgQmIpGw2ILXWsdc52MJgAAPYsacR00SNToBfLJE32MD5FeDB0sE0XLn32LOLZ5prpOlHM7G1KWV00tUqzj3uD5BTzDXoQRqYtXNJm4Nnqc7IrVmqpBXmUJpmAbRVMqqy0Zn58n/wUXA/NCO5OL/g2IGVhmcBI/O/+ev/bvkOjQxOTpcffvyBc/Luu7fL+fkZ5/inn9AR9CcCbGCtvX37dnn7+p3YlhRUR4nojywj/fD+PQG660+fpA9WtlRgOsAs2dDRbXUGmh47JSXEfM28zznV+bJh9I79id9RC+/m0j4DkmBgw0qLrzTrZsMX+yqcb2pnqnmBAGL9dzqGzsYVituiAxeGHI42PyP3ZpeMp2y0k3pmqRkojVssUF4sEAFruAbeqfUYcUjx7H+GRIbmA+cXJh3znLOY1zJ4uSK5UKdL9pvNgfnMeYJyZ8u/6sCsy8VxVBXTzjp0tHc1H31mRTICPym5hgoDZA8qKTafYwbJckgOnN74NvEBAs5Ov4/23AmC7HEmMYrlNmLXTfzRSUHdu8G1BlCEj1Sml29GFreZM3b19RkD/jk/42fBJxBzTU19AmRIb3iCHV3CR/agcV3hyx285/vpOp6/Bf7sgYg78YTfqRjhHputn5h3kH+Zaocw+faBspVHQ/u4BtcynnvARACjPxZzbQtG1Q4IS3knKD0G1uSMOAauVWBqnyLJwDkeuvZ6zrOGEt/szFb9aBtE61kCRGoSV2EQwfbhum/06XQ9/+NinaAieVbaoQGQPvR8298FXMs6EgC0Blf2PlPg2QAOtDYcI6325eETHYINabC2XrP/fwHXJhi1XX+xLf1Oxc+xvEozIR/qFppkwmq0HgTX3OBu7JHMQdmFAZiVXV6xjbQma96GvduCOavn+hq49pVFqGfxOV7ni06FLWutrPt4zzUQ2WDe3v7Lo6Cmap4D20fc2j1t1uzNCmo3SSBX5QBcWzU0MINvx95vQcJvAddkP3xmj/OeT1cNSWy/NqzTx9iFo+DaykgestiyP9a2rb9UxCuTt/aYkPr0XjLIFnhgWOPKrs4ba2k8q8DLHfuzATwZW/3f/8f/fI/AVeUwCq7lBDewEnAtTg0unUYDB5mBjV+Xl35KBoXv4VIHATboHAjWRE9gstk5+AmcHTRL0KlSAXM6E5KtxKioShiF5W5m04cQWWZ5V6KzKV1YA2yKnaDnpSBboJCen4CL9RbScSrOowyKJqrFADvjwN872x9mIN6f7IYcgiNAWb1F0a1jRPyVKnU7RLe5kfB/oZ3aQaxFWHT3WAEZmgZF0LUwp7L+xiU4bh5kORk63Aikma1T+gvuIEbwYjAMD0pBXJZSTktKuJLFSXmgy3/JHDIIgcAs83MCR7d0WgKwqTtus2ciEJ9GDdaTc8CuksBm5LCch4xPNEtwiQr3zwAFPCAd0GiMtB4agNNzdBOOzPF03ioQNwOGTjs7oT4vNs0WXCtgtrISDBUImpMh5YCegAaZZgpoozdWLCA7cGKrPSWAhSC16l28PshsYck4Sqcxa/Ow7kN3Da6pFPT+C66tJgdg0pJhVYw1axduwLX7m1sz6lSaCnABz8VmCHzmCGf37p9YcNuZgGwaA7KTwFBhR1SVXIs5+9lA3gm1tiKkz46rKAUFEwglgwyiVXIE+3B2dsbSVJX0qVwR+/v66pIaXJiVEkQnk9YBmUX5AcClOUIANtppMPAcBAO2LuCXDMAw1ixfVx5Fl4AhOCYoF2F16sJhXWMM0+HTeoIEr9yQwfvGJtRzpnfLQZ/SYszpdDLE5pN+WILnNHvAWsZnCRabbSnA7p4luGAlzgAtgTDBNZ8f+H0AyAmGw87QBoNhBBDa140TEccn5nA64Sl94rWdKFCDBWgRJjsqoDJrNh13+d+VvEiiRECa2JPz77FfnFjiWYtGFre3ZDyhHFmgC9YR1v/T5S9+89vlV3/2Z2Sx/fTzT+Qkv3x1vrx584afR/OC3/3u9wTZML8vL14tb9+85RxgTmHfAb6h+QG7h16KvQZACOsU6y82jCW6ZnunKUWNeebfaycMi6yLThQEyFJCLAkhHXcBwM0Yu/3kjquwS9obArfMqN8wyMgyNGtNzGMgTl7DsNkuG08DFoxvGEZyMt1FWAiHS3ph19X59TN1Ma0pKSPTgLdZa5m6NMbAHuVYMvkBvVF1EgZYyvWMd3mOc8RAPZIZOGtYsumEU52FGzeSwZKcLgnnH4JrCcg74Jml4WJNKUFjMLAqF3xp2w76PPQVYxMBwDmJVE+xzoQLGLKfMJJj8Tfm3sq5N33PeRbKrRC4QKY6uzNDQ1T+mKdjxdrR+W43e9XEBeYdttd/ogqyU54HRuDzquzIOdZ+ewMWWpMC157bL9AaEuje3bunH8dy0HvYveH0D51hvreZbxpCJ5nSUGQHMDpw/we4Nj++AogmmJES2WCI8ekO7rX2MeVbdGlRbP8qsB7nhIL3Zt9oDg/91u37bAGJ7TrZXidrf+/ae9eiTfP45rsHUZVjArLY4nNv6DvTx+x3mMDpwUwd/OAgeN40kzgIQFe6dwFisrYCrGUd91jnWcXKc7nV16einlexxWpLtSazN2fOiooud0D23XDYdv4x885bxR5srv8PAVyrdZaDxML5mrnHa67Z6m1mhBs5eOpqrc2Y5Nj+CZjEv0dS7ejn/z7AtZpzraScDat1tbExtfYz+AHq9gA4Xwjne+LfbXnodp3WHv4GcO1P3S10Bf7tvG+TlNbg+Nct1rB0G+basf27+nlwBIEucQlXt53bOozO/ef6Org2127Z64JS2qbxHHjg5Q/s3//zf/4vVDFBcK0Ar0V+g4CKVdWdQ8nsQFmDS13LaVMhxQFaKPF8OGYWUbcR1sE6antjQH3AwhntEqkxYXHAi9JoJzi0VjqZLvUjV+rgaC4Dk3v4kjoczFqTE4MS0RY4xEwTCkmJo9vx8q3Z1U3MJgaOzohHuyTvS7aNA0kynriBuzQR73wDXZ4DPYT1GMwFGabZVkA0nwlQqQw4wi+VKhBky1GUWtit4fHPwTZi6dY0XjMzV0CbM9NmyAWwFZSlgITjPrubQgMnTQ88Y0UxzwwisHOwoeBWgCUAzwJZq8xKnS/RzEABaVhmKddJSWy6obiZQZo0VIdXjbnYYOtyN7J9AtpVqZ72UdZDACqxKRRo8x2irzUChmQQVg5AnBI/Q4Ns0qTBdTkWQ1ctjDUCZgWWmqWCAO7zUl3rsNYigh1wjXqCCAhGqSHm8M5MLgBZELFHQJiGB9w2GG8wdlj+wpXtBRtnUvudjRBYynlGBhsAGJxTZEmx06c7tabLJZgDHGuDk3Hhbj+7Y+npcnJ2xjI5suCgiTgcRNm0z1XO0/ZMj8eupinxc1ko9hPx53TANegW/TaAa2TvoWyWwbIYk81QUeAGMOP8/MIAm8AhaTjdLFeX7wle6B6yu5OxKkBIYFDYLtIUFIirJiYtaq1yZehiqQQVQeH9AqF+ubJybFsLitlpMvvURETAGtg9J7ZfDbABpAhgpNL5Ls+uDowDmJ9rJ4CyWFKfua44fgamAa4RcHU3VSYXwA4zExPPDfbf6dmZ8ZfO4MC6K3vLN+R4RLuuyrzT5ACfKBF7u6o+Q7g+sJ9GiQXBuGhe1fdaYwfHrsbZtsPNa2IfC2j0kchnzJkVcD3MZLP06D6P4BNfxdxzXbHzrABbzBGAXKyDi5cvl1//2Z8TZAPIC+uOuf/uV98tr1695ncArv3ww4/sWonuuW9ev13evH5jkPPZ8jMaH/z00/L+/fvlw4f3y+XHjwKLUcJ4d+vSWCdLoJXptd3rynqOBk/DaM3vs/YKiItEQhh7aTZhxrQcfZTeXhPYIuOPoJ6aVIgha1bEYHerhNdNhGibzWLFz7C2DcBjzUdqgHbFCY8wefl3NV2AfZCWJ5MSKd0uxq9ZZTVv3baeABD3O8prtXbYWOVaXYthu7ESafMcsKg0fNqe6DvJ0Usgr00tJ4HgDRshKVXSgM/whaprsBjGTIDFJthGonuqbER8jWbd0FczCzQJs+pQHUs/HOMkLaNbqh1qJyAAwcapb7An2WxdMKzY+HW8ltmp0Yc6xGTCemmmx4pF9ESajD4F9sh0Bi0BmKVjR3TPdrzKoQEJWyZ75DJ/Sy2oNDTfdfBHm7PPXJPPqPkNc5umFx2UmSCzbWcUMl6np08g3ypVu372CbDpHG+d2VZNzuUfAoaSwGhWa5cw5qxN2VqfSX8ouDbBp2PA3C8G19L5Os74YFBt77val6upWJdmTvt+LNjcmcmjP3oMuJY1Xotk1QW2E5/yRdwg4xuAtclGy4NGT20G8XX+7oyjzvC1RludL6VzuR/ebuf9HzS4FosUlqEDp28F1xowGsYgZ8bOakrFS8Z8fqRifMbEWs85y1OyuQcC57Oc2W0Zom3WBOxWa8XgSjQqt4+8/Wwz15IR6LWy2me+7hyVlrBIkibAztgEvGxrZiIeWrE+7Wfv7enHgms64dUtND5tJaI2+zHvWydYkiPfUBY6v1vz7jM5477CGR6R+JjzpLj8G6yZz8k8SwrMZDN1nSSYclX4u1PHcX23x4Fr/Z0Asv0TXDvA2jF7nSThfI4nANfiKH12iQsDSwtbt65XRGR1OMLRD6MpwFscnzxA6rGFtwtfFE6SBRzBfme6otVjYIolU3MyA95UgKJMczLicUAKcQ0lesBrupzvbzaKvm+nsk6GdMpwuZC9EzJ33KVTzrBK8sTIWAQuIGtJXZDoMkiHBX8U2Lu7qFltBIjcBpdMGQaXCs7lNMu6TmOyXa4BmNI1T2V60ldSdl3MG5Xkfl4w12hoILS1gYSUacYwF1Z7j8aDZgKEidEr3eyMQgP5vLiuup1KGJvOeYCzdFs1exE/p9YVy60UXAhk8iBw8Fonh2uWgZkCDwGeZtE5cI0hTDfXMCRllMJwlNFngF4gsr3ZYRf0GCnfHALxzrriQWcgrsdd67jlEBGIrTHJoYN5jxbU1lHQ93KYiWUlloGZVilpyr6oAD2AjT6P4O4Lun9+uacGEMYP61dgsLrw5bkEukncHsAKgnYE8/gZgLWLl68IZmGe2WmRzo/KpJ8/R6YfY9VWtUFylRcDzAG4xo6hT8G+U4AJcIygXQARz4nANe2HAi2+3Ku89PR0OTu/UHniMzHqVOakQEAlXdAx8lyHcUqhfzGlAngB9MI8CEjSuhAQqrEkuHZ2tpydn3G9IbBjkHynuQwQggAa84bxALgGMAlMIUKO7Ap4s1x9+kjgAIFbgW4sWUS5oQ5ugWg3BDkYoKOsnsATQDd1I1UCLeP6orTgwBZO6WJAG7LyABIYoFPALEBNcyeGmGy3HO2AaU/dnVRsoOzLJ2QLPnv6okrLyIgrTb4Wtcf6wzrE2XJhcC1rBmAr1gSZMdTtsS2APtr9FzZM4PgV89MBARui5h5Y49Cv094Kq1jreJaX2Aq5AQfGCGNLIXIkDyJFcMBKGkGI3SrYK1wfzw52HdeuuyNrjFVOThDTpWVsWlFmTWX5MxOX9S3y1Bd2AmWn1PuFf2PoL1695BixccaXz8v3v/r18l/+1V8RxMVZe/np4/KrX/96effuHccOjDSAa2x68PQ5Qbfv3n1HFhvm/NPlJ5aEAmD7+WeVh6JzKEAglDsrttRzUhZhWbjOcsZVA5qRKMoZWE5vgEwCOEnkuYy9mhuYuciPsyQAACAASURBVEb9VPwO2oVgGt6qyQgdWjGeq6nA0GzDHOacUoLrGSF+NubAGmPp+KlB/KFF6HLGyt7zmi4dj06sgfcAbXL42odpV8XgmhNBeFeUg6aMD3MGm/Hp0yX3MWxVJeTcaCEOQ5xKXHslT2GP1aIO9hPCXGsGZAdFacJjZp8XXMpBowerRJiSffkn18Bcww7jZjpPdFYHIMxZtgWXuT/HAk/yiLupSnky7223NX+ttTTPStpR2jLps5WvYMdI61Xfz7qNfEOCeBwV7fy3BtXKt3Lq2R6j9/LoYJhs9kgSJ3lDn6A0NBEwTc21+HNax7CzKCEWtgyfRj6KUFafWykrtcA0WfIlb9FjmeffBgKdkjgMOAL4rIJo+7cBalfztuEo5Ypcp6NkfA9cm2CewMM/jLnW9vJ4FLcGGiyJMGKRrImCEKOzXOupWQvHgmfuushsjEUk5jIzK7XeEowpCeEPhwm3de7HM2jY1+/Z4Jr37YYds37eAcYW5JqAtSUMtpJYe480tdxXpZ7xlQukTby1jvckLdINqgpYK23G3vsMcOdDjFiQIxLWXJISGVIP7hyx9q+/jUGo+8wEmW6ytx6mzVw9dp51vM/B91MlVQcKsvpOMpi51iQKETlqT03pIceN67k73i1UvmLTZzNm8ZvLNgw22gqYt+2a9qfticYpUgIFlgyNtDlmBUBTumQfIFFs67kvwo7QhniHx8CQeWAEt/BsKgFq4G9yMbOPc03GT3Nv/iJwzcysupKstPRTtdenX5GPTR+x1v83gmsp1848rwDAb0LEjhiselj9S8Z0+w7rbW12vPdazudj4BrmghUCAaJ7Rh54KK+b1dhm9g9xlgLXzOYOfjRvoOc0NOoJY1kou9w5YI/uUJgKFOqHIPDMclr0FhfvALzp+sWszAu7WyQGgcGcA2YtCpcjMNBXgM6gyGWqOdhrrkdZXZfV+DRJhq9Oqw6oAk7IX2kdN4JALluUpknE083UGxTsEgGuDpIux1wnIjX2MZDWSiHwZh2vZoAEZByskhJ4BsMjwM/oIMWBaKq35tEHFMrYany70yU/UcwqzTXnHMFLynIIUFm8m+ChyiJHZwfr1qgMklIvk6mWSY9P7vbwCAarM6PBNa4l6gs1AwFfI2h7o45qAZQ4PwG5ZlnoYCsUaJJ5j+6dD1p2ugOA4MYdWXc6ezyHdgRyaJUzpOOzdfgMGlTZXGkFeg69tgIaJHuXbHABJgQ4wMSIyyugNiWIZeD5iG5EQZ2blLWKIQf2UhyLDhS0r8TsU4AvnSiwJNCVDhph0WZT6WOCh2LUYT1UqbaCegAJeBawiNAFFkAT7ESy51gvLIkhe9PO6HQcDWwDXENAf3p6ThYN/h0BHX/+4kQ8ynRVK0ATjQEAvgE4kwPw5Q5lmidkrZ2fvySIgO8LoEY5ndm4DAKRDLBeE56TYJ2cyQA5AFgAPGEMXuT3DpAUGC8C8gCuAcS4Xzj+CJJxDbxxuv3hb4wHAIhmrp2KtQkwhyV3VwTLdIA2cy3dQ5VJNLCHUlKXh6a0UTps+p5YjAL2AVThb9jRNEORjQjDJnpzrd0Xew8mFgBPrX8BbAlQC+jOmjc7OKy3BIa4V7JLqti2vf0sRwEJG8x7WJ8APtiJ0s+t+VNgShYmg3qx8baOROyd/BA1k0nZJ4J6gpam4YCVhnl/XrYtAu5KOgigVDflDiR1tpS+VEqgXS5OfSzbdjW16aRKzQ2dHnVPJpB3d2O2nRyoOG3FujIYkU6Cny4vBapBew2NNpZ7rj/Ybup43d0tb9+9XX7z298ur9+85jN8uvq0vH7zdnnz9u3y+vVrMtZ+fv9h+eHvfsd3ffHidPnVr35NDbbzs3M2LUGnUJSGvv/5Z4JrWNfoJnpzjXXqMnYhfgaOh6ZalbFValG1bJUk6UxwtLI0v9GaE5Ag9qaTD19gb1QeikYUX6xPSOA/3ULtgCIxYEu9KmkGuJYzneA9dB4BJJPlGj1B6ZaFFUwAj0Gykg9gqok5NxiuTvzVuVrdPJ2EJHCbcu8kjGTr0UQC4DvGN+Wihlhdw50cpIF/M0ILeKlYo/rLKtttvctjzDWxpyOXoXli8qDGfEqCMF2lvW+Aip9nWahKlQPSN8BjVkOYUnb2kYzUvtX5pXL84Yhugkmtiz5/cv7FpiSgSlIyyVEvgPaPitU6ylKnRwzisbtLJRHXQIfmiuCPmf0KwpJXCGMwIK9LwgdQznd1mTFtosE1njsZUz+0tlV0g/zv5fT6u/AD2BHWILcbXdUmc+CeV6zA0ueu36iSy8eCnAnIIusVNkUCJAEvE65wIFiBrgOVnBNjzCcQ1iBHB8/xZx+IjDRiE6zdwdT62r4Sxxu22eFyR6zr6w3fPeeG7EonefPv82f0R2JDAlpNdKKDovXIjXVQgfxOeaX2qsdp8+wrcC2+8gHA1iNaPueIW+JDZ2aJ6c6MT2bc+J3NrtGm7Wrwd6ftGD5O5ga2ROdzg1xbfzlg1myUsJ3/BLVedSXD0GDyfL41oHawTr628LLHzKTZG6c5brvgzmCmb9dQDKW2mFcE85tauwr0ByGAuhQB12xXve5Wz1F7ZBus9gvDd4pmuZ4j+9g+SvZd+Sz6/QTC8t86M3LG2D4McG0NGmWtbUC01f7Zm5iQKfwc/khXPB2u4eAY/KjPIK39kQDaVA6s7lylgQB1nCSdsW/F5/sL6QADqn01AiVoVrtKJ+O5BXS26zb7KEmEnvv1mE77O9nrfZ+tndi+xx7QuTXA+ozzYrWQ1vHpodHWXmqtb1V5NJni4El8GCfpePgO/Rz93TXmcvh2k2U8QHvfa7VfbXgL5sqG8Ys8+Y//6n+8Txc+bi4i3y49caAVYeIqG7VAeotoKzjPwk32N1kcvACFvikwHUF4BYD6jtgUKd2SILdYJSV6PAywFlLrW+H6YgUk0PSQpczRRl5OZLN5cB0E5/gbDq8CP2hKuTTtqTqjZaVQKN3Pi+/wswQJTpeTE2gOoZzzmmLTcJrJZjPIhC5rZwj+3V0w19U1JGaM8QVTAO/G8tIBAKhToBhCADAi0k0bUR3OZDCyEbcbTUYQATakGL+QuSbgBayALnsE+0eBh54rQR4aB1CIXDV/7pLoTMFo+hCHPGAZRahXzJEuVMgz8W8yqlReNxmTZGl5o6XciB0aHbRS725Sjn0t/V4BQcZMa1njkD95NnUO1DpeZVEoLo21KhajgD9cRgCEDEln/fB2+PwpmV3rPwn2o8vVgeSX5YUZZArmnOWr0mkZf37fxj/lRuVcjQ5p+T7GDvfK/iMYBlHylGERk+iGGQp25ZnJOKbDap+0GHusP4IhBj3CEgpAAZCCAUUYl9YBQYYecwBA5uwMjK4L/jtAArHZTpdbM/qY2XT5At77gl0pT7wn7xn4P3n+nKDaxcWr5eRUgB+eCX80Pm5MYMYNZosC1dQzEsgIMBfMEoD/3NdowAIA3XZGpePKsKNLKIAN/I0xBmjx6eMl7UcAuIDfarSA98xzPTfbSGVhAA4AriHQ1nqUOwgbwo6CZAoClNd+x169+oTuiQpsAezN0kklLSSmzTJolpo1c6xAr7AKMbcGE8MWFSj8QgkVlzwHaJO+m/Yi9wfXAYBSARV8b5c9qcNnkhgpc9M+5N5mwkaOodhsWhdpFIF3kY28ZzkfAGH8Iz0mXVflmNH5U1SUjrkKisEkhLYdwCGwEaX1poQRgC43j/D5gTDyjmV6htfSabjK+wV+a78rSZQyXjkCSVB0kwQBuM3Kubm9IqtM+8VJK9tssDaxXgB84XcEI8BcA7gGDb+xFwSa6jzA2XL+8nx5/foVgbRTsAJdso5///677wkm4Qz527/9T8v7D2JM/frXf7a8e/f98vr1m+UG6/jTp+Xyw8fl44cPy8cPH8lcq3+urtSB2eMI8NzYtAycbWElRZIIGYBBbDTPBYLFQ1/QQD7ZeNfXy9UVtNZulucvEDi4LBPlodSEROdpJfPB+qRP4flIgwbuBTc2YGkozwh1xX0GeQNoNLoUmmvNZfXN3AXYGmBFTYy0V9zIgqXznaSL06rmCWr2gnWtJgatn4rP4ToA18Ve+0RNPNopOpfQoPXacOkfS/KZGAmgYyDHjAVJJXz2GITprn0iRj325dpnwDir0/aptMuoRShGLPedm/RswTWVgytBoEREAPrWcStg2qVcAOtz7gUwJ2juMz1gWZYRbRrnWGWoYtRa7xG+ZDXu6Y6i6eTcZUg6w0v7cAAF8b2usdd91kyNRD4Hfao07hA7Nn6pzsUR5KajsoNH+pnVKdugr+1lqjyS2Mm42ESUPzGDpwRKsbkduEQSYJ+BU9fYiJjPsGYGW+0PSdMuYKI3eMV3x0pwZvB04Pg88IOshV0gYsd/moFSfNzY5Pxujh//fYcdp8/0/OQaJsQosbMBsuozG3aW2Jz20WUQd7+79RXn663jp54lzYPZ16Fujy9u51C+tGftIIYdPzBIM8d9BZkOwGHeY8Z6tIGWCwlTeTWPMgbl26zmBT6ZgXaCOpW4mpqQHQzLV1YSrNdq/3s3W3Glx5NOrPV7fTtbbW/pam3otY4BGQ/tgfgnj9knuE0Y8c16l79U5AOes0pQrX0+3YESJ8X9OwRIcA+SLsDzHqD4hOJKm/wRDz3vIMC0q28mWM+dslqje+DNkRtOn4MvqbnoeHG9t7N3de601AJ+Phm2e3t+dw3s2Ia9z1VSqIzT9lPbd45OqezIBNZ2n81AevzyaR+PTZXinDEn413Kl9mA615Jq0vu2fzEx7FnsYX57N47lC+waYDytaXGLVg5B4FxrdmaWN5cgcKolLTcmz7a2k3yBo4m7rMq+SxQOQk6j46fhdf5D//yn7AmkCV8pplz4J/CyVPwrIUH2npovRYBjgh7p07sMK2zXYawBQ7Mcjk6THIY6bSO7nApySrtk8HYqlIMg026ZjPQakKEhGTXdUcsAnk6OJ8/R6kWOnSpsQEOCL6zNVkSzIkZgiw4BnkAUS9eEERBQEtmwd2tSugYbOdzEp6HsD71R2qiDP64q5qCDpX54JkaXFPHMcwPqdMsTYVmTOuOVEY1K81lHW34EwiwQpkBC8E1dq9juzBm9gR+umsgS+JaS0cNF+TkpsNsMtl0Et1owL6FHGochg46y7YX1Gv9Imd38XmUwMF5TsdCXCuadQreVcoTWDxC/AEmhHQ32s3ZN6Nqdv/0kV07Qp8TuJbDQCWRyXp3ZqOBt2RD5xGkQ0yNOpSxz5/MBcZb4Ig0k8LegD4cHbt0nVt7OpWgnuCaAtTuLjbfn/NBgEmBEAI0tpRDKWSVjlpcfLBGELzqkI6GShh2DTyqeUEE8KM7pTLS6Mp0pt4gz72YLBK7BygNoApdN1VeSlDIWlIYM+4p2wfseYBa+JkADZW2QqD89PxieflS4BqbGhCslj1DoI73eeLug3gvBuZgNRn0V6APRqdLpJ/ck32HuUjQjXFFACbW2jkZbBEqR0kdgD6AOJp9OcN4VoB9YNXl2TH3AHxubq4IHtzeCkhgIsKMLzHXULarphsCYsTUu77+pDXjsknaMZfhJHGRPYo9pGRCymA0pyjbJXBgRrECSTll1DG6lQ6UGFW97nWdQcF2B1KW9rLjq4FslNsGfEkgyv1l+wGwowK+J8udy7qwdtiYos4crbdnL55XOXMfcMruJehVVt9OU5WFi1mINYBxwLXAfiSD2E6Y2HwK0u8W6AoKZM0e4/UJWiZGGMEyD+JsUtJyDLDp3IkzW8km3ksl+dOGiLEyWcPPVZKLuYj2XIL1YgBYywn6agDXzs+Wl69eLi9fvqQG28WrV7zG85MXy5s3bwlkww7++Hvoqn1YPl3dEFR78/YdGyHgPjdXANgul4/vBbChuyjA3Gus7etr2iuVsmsPqTtr9C7l3aobYZe8cXRGkkssQIMzVTIXf0KA+NwfmGPqDlpz7Yv117B2Cc1yL7dOT9g/AprVGAXsNZU2B1x74eYnAoVpC8zyLZY1OoEVAyWaa+rYy73JMt125uQwCgwKqM33jJ13M4Yw5DCWGFOCl1dgB+LcT4AZrUPpauXsVyxndpgbviTh4q4EtFmalzjmfi6DjXGoI9PA5hg+J2Yzq9yL7xTmNHVzBRaLuSY7lHcX9ic5iJzBuB+6QnN3silDg2r5TAU7LschOIU9MgCMKpu1zZqATCQd1r6Oo7Yh+dDEH+3ZSyRUq/tsAnrDLQxUZRcD1Ar0xBmnpBNXfK5fCVyXyZbDPzrHGwCeTPR+98J5ZFHK82+GnOxxBwxJPuwBORxbInaxQiOAW7G+NBaVRNYqHvbJ9q2+rv27ol8NHyfv87WgaP7+4WBufaXDwKwTnA/fs5OTwnu6jEfzmPOuA7Fj78KhmAnYmbwvNqH23/p5U+qlwezgM26o/K1JSsjnAq7xql6z6zHMfrcd5rSlbG4fJOy11GOofe9zLPteR2u9S97fm/ybwLUVywxgtBtpJdgNgBybE/A0iaYkt+rdJ9DmmMeDq3UNzdnVcl0hOd+yTFef/UPBtbrYhqV47IHI8ss+pQ1wB2PrnFM/1zZD60o60V4FBQIaOji4zTFwrb7PwXz82NWK2pAqpPa9vk6dH/20q+fb7hP+Muu7gkqH+VR6bgJC9k8u2AB2fEU9C9Zbx6e2nV9ZHY/E1gRBfOOfxyQaeg2FNWuvXRv06B337O0K9B7raH0RazHOa+uwcmJQ95ULqL+rTN6b8CHgMuvgW95d9io2ax37Z+6NIfpV0ohjuwp9ruZT84x0/w+ee8Vc1Bk9sYbgoAFTn/z7f/GP03vR2bYED+ri2RlDaULI+CvgqwkMzd/aJ3XyjjJNCZWLCZZFiaBAgaPLH6oTorKCXPCm1tdAmbGkUk6VquidBa7R2eNJUKN0FFyDL6vAXtlQaUWIScasgLWb8M50ohyQp9aaQBzFpQFCyvEK0yflZfiuWFPuKGrnaG09+vBSyaYzt9SEauo0s9DlwIt5Q0cUYNSKgt0Bft+njQmZawDXUBbq4KhKQp84OCijLS2xlL3xkM87v0AZlIT6MeYJSFnIxU7CYo843JJNLOeBLcpcFtwdNgOyMsObklAGZN64Bte0AeWIAKRo5zAGoN9cDEs7xkMHIvsngW6Yaw2uCcwTKKx1n8+uykLHW8bw1+Hnw3NmLwL8RLNGjKcvDIrS7W1luCfVv8ZQ83J3K92VaB4VbplgJuwJsCVQqoiudGSuOWsYNqOZcmRnFNii+SKoWwY3zn2AWABlshPS+QuLVexXCuSD3UbwRWwcgbhir7GLJgAxljSq9A8sDowzuxnieV0ifnqqYJgMGoBrd7cE1M4uXi4vX0GcXWWhLIc0KwuAl5xRdZKVcyZmmhwKi+cjiKUDiczdspy8wH1dSunuZwDcUUKX7p9waPCsACHAXrv8eFmgFN4R73N6AladGhrgfQmgs/GBOgbe3CC4/lQaa7KFKovDswSgxDNjbwAoCjurA0w5W+k2LEq5AqS72zSo0WGH5Sw9B5X30QHz3FLMH+zRa42vzsNZFqrgmAHycJAAYoCJpiAU68FlwVNqyUEoxhB2nXsJ5QxsZNJNGcDcCuBBpwcgLrqsohHHxklWSagANu1LH3ihgXjtChTSvNIWrzoH530kFI9SeTAnw7AhsPbM97BJIQgaCrv13CrQsLMRO8CDf6ULes/SrpV/kgwsg6E4xtbJ9NpDEkHMQe13BfdZy88W7I3zi3Nq+71683p59933/C3WxPlL7I/X3B+Xn66WDx8+Lu8/fOS+e/ny9fLu3Xe0tQTYrq+Xjx8ui70G1hz2kMqY76obM+4trTsL/1eQ4EPfAHMDbRq8BP2lmWmD1YmHMEnF3MQ61XoXwJXGBujKYlVA9R+KU7c6J9zQgHtB57madqgslIxLM6IK6LGmW66tqNKlxtQ4dDdgaKKGRVyM4QbXwpAm64zgPc4oAUY6swUiYmwBrqEst1moncTQ2Wv2sB3JJJh4NrFJjgZWXczhb0zZiPZdBDj6PDMDkx1JV8144lfFaW09UjJVaY/FcqjnGmU0cZ4LXGPS5ERZ8p3YjHu6upMauBfNokrC5asPPaho7EWjF4lgJjenLqmSDrppN2KYAcnHm+sKGFOOJhNiaNHsNAGm/iesjmIaT5a7QEf6aS4Pj50soNA6rFnvK2BxjM8MOBuI73WhKY8d6ABn+pXHgtZt8BI/Mj6HfElXA8SWjlhtAnHbCG6+z9HobvOLbwmm8tV1kNZrY/+e8kAB/E/AbF4jz1C5eAdsx0DExCMBlFPREoKAZmSCpB2PFDjl33eoYn1kg7rz5wVwD5mD/fA5P23ATAm4rtSYYyQwq8cvwKMSTqOcerN3+bsAlGCuRd+5XrPQ5QyEDwDJPPBPtGbdnKyCfp+pIXXosFwzjQ7WXf1gDbYSXDuyEPcC/ceuxWI1OlmsW/wCFKXszfHdgudfgWvD7mke3N3VAAYTUpYkyFUTgwWs3Bs/aq67A2at78wn/n4IXMure7Ar7pssOMZRh70dex7Wc1fP7kBtNV974NoEWsa4zjk9Bq7J3q1H5SEg6LG27Zd+7rHrMNePZnzW4LHvb99pnkNb23o4bpOlNQcrSYQuqZRdac35Cc4/NCbBch47brFX+DvLcwsersA1+Ncm7BzYwfGD+e7xImi5Jrg2YvFATkVygj/6f/3v/0OBazQYCQ+tfaaultZ8ShcZsqealSNQCwbcbexdMihASsabgTMC47DGvoiZpaC8S5dmWY8cMgWBsV0Bm2I8ZgaTzgZZEAaS/KUYlAKjRldUBP64RcqiMHh0wJn1FrBVhiaikpua7DitabVegFi6FJbj36K2AQ0CXhQDhaL9KKG9XVFp4+OkVCKlLGFB0SEyyKOD2GW1xSJoYEsBskC84EIB15Qhs64aFiHFp63f5SBYHQUhfC5W4zFwDbMK8DFP1o6X1ore2RpwQ5Ra4+0Dv9o980QR+8CHrzYJmFkCHI4dcK3Z4uDCn0xgLuc5gs9B3m2mzLYsVuUGqENZGw0JdQ984dFFdzr45SSbrq4SpJQypwQpXWIG82Vs4gbdxCSVyH1rR2X/0pl0d8YbAmsS9UeJ3cKSs4ChYQ8KmFZzgt7HAEBTjrw12DJaaWJggI2C7gJVqaN1crKcvBCwBBCmy8fELKEQPDWQVMqI6wF8QjADoIAi8S4RBOsI/46gFM9/fXOznJ6LpfPq9dsqCZW2lfSoWH5JgPvJcodSbYNWtDks4zErlGyJZKzulxcvULqo9RWBZtgFsNZQ3g12Fewe7oHgGMDaR4Br0Tq5l8YiwKKL8ws/Gxo3pFQMwfSNOwd+qvUrZkgHTQGNBNqD7SggOXspa6ps0NBUYjdnl3dp3Uj7S8wLlP9Gd+8LwaJ075TJtai2NqOZoniyNNFodheTLtB7dCm/ugPiK0TYuwQ7dskloQA88Hypase7zPIv3JodaNFgAWvWGl454EwqLUq/9iFXvoF32y7vMYL9gz3CT0aQHr/DBZ8/reYd1M0zM6qbJjTTE5MdfdAZ0rQdkkEQ+7e7BpK4N84VgpODHS7QwnYB82IGLO1FlZt1J16MN/YG1hr+gc7an//mN2Ri4g80CaG/BoANHg/W6e9/+nm5u1OjCIBr1MBDqezdZ5ahoiz0/c/vl08fUR4KlqVBpWsBw3iW5wAJDdDyjOA7ie1Im0vgR6z3Aj783knGNPtGS4znmdlhGP+FTQ3GPywLdTMYN2TJnAeE0Z6wZirBJDPXUhYKRr4lDgSuRe5BNpjrjhOKfYH1uwHXzCwtJmeVj8kvSskv3ltnJ/a8zii9o7va3t0RVAvApu6sbjRjhjqBOCcA4uRx/SfJFCANI8UmUwI9BbBrVWoNu4v5kFCYzjRcLN6rqhNSvDPBNfhxOn+ZvJjyBcMm0dL4YbEC0hm9ASYH9GbDRJtMa+iLZTmeCmyMTMHQvm2NT5cEY8xxdhi4TFOkLlmVHWzGmMbl8vba5VICrdZ/uklSkkQc1wLx17ISTH6YmcqEqruqr+UnmhE2g5p9QKotSs/jOnjJOa3xPoQQjgWtq8AhJVLl0zYwmz27GZgVy237uwlezfW1/dz87/KLHvrQ5ndrgO+R4Fr8qLhpY8x6TAwqmVm2Hds9QC4MML47D91DBsXqfQOIp4IlgIQTxhWHjZ/Hn6ff5lLmXHO9dps1HLtbCdOd8VUQfAiukUDgmGJujfjlOWtFflBn+YcAAWm9d4Kf/gH0c02omLprbCzmmLP2yQbYmfOQALvBrd7LLHM84Ert7xfZyrXm0rEl+ccE1+Y9dvexwbScmXnO2NWAawlAoqOp81N/ar6qsmJt7zCGbHK3GauyPbjIEXCNnyks1cSKkCr+iODaai+WpiDfrt4zmFuvibVtj03b2tw9cG279x9a318zXd8K1H3rvX4puPbQ2pvPUP7b53SCbjT1ELCzbFSqsDZ4yb7dmnvy8SD1Hri2nYuvgWu9N/qbqzNygLYTgSXk7zh6Zd9l6pYn/+6f/6Nyd0dOwYFSsvzDMdkIZXJgo9/kg0UBTDcukA6Gy7Ci6WE0nuVzQ1tsLvowERh90TrrujpgotOWQLQzJbxGUbLbWOJR1w6kyoHyc23M6AIp4JHh6OykwzY7UmETyNFCwI5SMJWIdgdAdYGUcDO1qhAInUp4HZMQUWM8mzIUCsZ4KChpUwEKWRp+rjCfUO4XQWeW5YVFws+tDz2NjcuTvgBcMxI02BNiATxZnphFISPTlQosryQryUGJTTIPSlNE8dDgMLGUYmSttREToGpMku2ddHge4nG+Y9RZjgrgM3pNcmihYyQndj3Xg77og9/sQ7O1tPZUrsvrulFFMsJxcgLAaHloT5AJ52wdx9hMvw4qVF7aGlECCpIZTdCVMqTsIzImpjUoEeim7SRQ4Ltf35SemgJ4B7gpKzO7SuDa3fKEJTHwuwAAIABJREFUZaEWQI1TblHZ1jHU2uMfawTlgM6Bk3nUXlcpNUvuXqjbIl5BmmOnZMxARwodJQP2iL0mQI7MNgJnYqkBsMJ1Xl68XE7PtE/wbtLKekJQjcDW3Wey1i5evV5evX7jbpPS/kLgByAK4BqANejZgX2jDsTukJpaemT5zI4MKwsNDRSsBWi0jh66Vp6cEoBXye0tg+NPn67IYAtIjmkQuHa6nJ+dsTQKdk5MFpV9pkHBzQ3Wr/aFtAQPwTXprAHgkDaTNkdwL2uypBtdrR88M0prwxh2qRP3X4u0kyFnllNsR0B1JUPX7AwG1mm0IAqkbLO1NZQTcbdFArUG4orDKtDlqbUdBYnJTqn8S3aaAZQ7MOOzWLtcP/blAoTU4eifpyouwXXWMbNiXJvNZE1AhFJQsu5ebME17dlyyvxcKaWlLXT0kQQHpQ7K4RsAHxl/0a1Tt+Jo5BEccBk+GWJVbmd0pMq84v66rIkvJRkH2rMXL9jU4M/+4i/KRoE1/ur1awJsKKGGTuBPP78niw3fQ0k19xoalCxPaFMAFv/0+98vH95/JNiGTp1kXLKUEZpt6XKreQ77UObH64Xs4wbXCNxUdzCFPF02YPw2zY+ibUbZAq+h6top7TOVr2vtFks6XVnZ2ZYRXAF++Hcx1wDkm7UG22NwDRsrgWQz17RnCGwyMSjNtZTzy58Q6z1ZV61hJx/NEC5tPoIw8l9UAnu93FyhNFxl5QDb0hkWayIdqDN2BaE4qSUgUzuI5e84d7fgmkHqKYuwCk5ZrulnKhZZToDsfQHmXKcUIm+29JpJO9xM6/yEKVrgWgF/cm7kQjrJc/+luu5SUzJNTQJGu+yUPkp8TPuW2sv2J5xAbUe+ga1gKjf3n+mj0HN0IjdMM67ajR/b1QEB8GWHCwAIq3cDruVMTuC+ctwr8Ojsf/wtfS4A6bTBsUc6mw4DN43pCBViAvn3NnCjP+2KEq3/tnl7QWPudyxgfEwguQtS7d3syM/W7z11RfeA0k65RFZg7xn17j2fJkyN8e2x1l7XWOU8OgjydwDP7fivnsPgWvZCvXqVNpvZdoSFps+vwTX8hGfJNzLXqjqnEhV+Gtv28ukTGAwE7ujcypmo6gCct+UHj+erZLjX/gRKakw25ZTT7+0x5mmrtT/N0pF5yfceA2z8qcC17XLPc9P/cHVQnnOCa5JD0KcZ01p6ZmUFinWTBmb5rdbwHrhWY+JBLEhlJAdXhL0AwlkuE7CMX7gB8Hq9TL9pWC+vuZXd2QHX6vcG+3o8Gqw5Bq4l1n+M7cqTfctnv8G0PfjRY2tzC6499n4PvcMxcG3N0FyfPwXGZg6iBehYc3vNg/VeIPy3AGw6tfew3xWwNpJ+87NbcC1rZD4b4JGyIYO9VuDetCnZA//2n/2Nd2RLowTEgoOokpswoeQoE4yqUh4fSIOt06LWLUx5580esTlMKgE4i4tPQfQ2oNFzUeCZ50q2o4MQ61+MDHkAthw4em4tBDqsztBmTAo8YoAo8KScwgGyFSvOQYBKOaQBBSAJmkFgD4iJIM0mgGcoScNzh2Fwdn5Woup0qMlAuhNLgUKfdpyKSegs7aBfq9xEWXV5qA1oRqC3AMIcVAHXcOxAByb/xyEGoFZH9EZ7Q1l5MRLMSmCZrB3zBNsDySVzjd/hkV/TmuC79PSqG18zcpT+G3Rnz0sLtcsxF7gmQXg5ryMLF9g47+TfxwGfbA8AopqzNMvw2Kaky0EjwIfuMqcsfgCjTt/ofakDWJnhbupANs8oxSkxe5eatLMeWm3rnAQYYNfMzxLUl55a2DEJ8uC4qKSTQbFF+1VKpHkLlZUlRXyeMEQE7kyAOIERd7uF/rOXsY9fkM0IJtoLBvsC1064H9AVlOw0avmBYRBtNmm2BazNWsWz4jqvX71aTs9OaSPwjmK2PWFAmmCA4NpLMdcQNFNjiQ6l5g+dDjFWpyg3pfaWyi3TOY/skgLWBLLBJSPj0sw1sbLwjgILtVaelZ6StJMArqFrqIJO/MHnAViwAQK14J45qLYGHgBP6K7dQPCcCIFKrkq4140D+DOAG7f92WQGR7CUskwF1yr/xRyIyacSUHZA5N5PmZ319awTqLJJBfX8Duh8ZihqflwqzNL1wa4y0yYBCjSyBEKoxDQdfcrO3gv4w/MF0NPa1h7UmpZdJXPEzGdl2VMCOktdxDTBH8v0kZkl0FC/EX4ZcE0lgso+qcyNuvfPnhDc4LNvGrHMQCCM1KxZ3sei07H9uSnf3awcdeVW6bX2iBhn0hcUc0yggptocH1G30l6T2pNLxA27KE4wQA/Xr56tfzq179eTlGKjLPo2XPqsL1E99A3b+mEfLz8xO6hYKqiUQ3018CwxJrFM0Bk//c//kj22uXHj8vnW4jwXxNcu/z4QexSA8HUkWMAN4qFC/TRs2LfZm8oOaQF3Bp+7cqIFaX1A3ZnALguC9XaBYONeoNM5GjPhbVdCQoCLz4XynYjmaKEylOWrKexklidHEsaRzcZcUftYg26bJssu9GYoeyhz8jSmqszVtfTvgqjDYClGKzQX4N+I5shkYGG8nbvHQNg5QxrITjCNxjCcbAGXRhq1elS2qMBiKbjWOvTLPUKVAvcyf65twyEO+qaqaP5H82kfFZyPoZmm84Qa5sO4EjPkjJ0sb6wh1ZNE/zA5bx7TXGvYW0B+BxnrZIcSritAYfOkN+xTLwDzZncwzilWcY8+xwz2KfxWgnIMngf5cetWMbyTQ7BtXXJHi3ZSKjmOwHn8t9Zj3MuZefiL2slx/ftz80kZLOJZjA677W9fu7xhwSXf8h3+x3zrmtwbTvGSaArAJOdOLx/gInMafurDeStdZoyLg1I7vuf2/Hbzn9f52HNtXxvzdpboajZJb3m3TX9F4FrBaTZp3aSqcqGNZA1livAs9HHXu8+f3WewZZ0N281NIicTQPK5T/7zR5eN6726AxJadn+QwXXau1UIli2gvaJ/ott8wpcU1I/TV7m+pJFsB2S2bWJUPfLLXOtLMhOOdx2n9Wzgm0/Fn0lFViVZSmn8fuHwLWtHeJnTboQDtNnU14nxvnx4Jor7LxuHmubHvu5Pfv5h/xsD2D7JeDa157/OLjWT793jQmwrTTXYp08znvvofggi/Lro6STTrt7C65tgTWbqxVRKGs41r5j77YYdZr6WF7FwuMsyVjk+H0ScO0+IjKDpSBEb3Y+M3OgyiiDywFIcKYv5SAjA4YXQDkoNZ8Mfugl/H3q5kivaYJsnJjR5CA2M8F9wLWUBAboWE9oDZsnYF0qFEAkDA1tULzPWqMLGzbAGoWHHWROhwwBOYKZyVwTgwYCyMrAK5h6wYA7HQsPwDVKzW26RVpYm+UGnlACcu6c5WPJrAw50VtgLePNlga8vgI4n3m8rsC1PuQiboufqQuhWHkB2CIeqWBcQaOEmbUkWW5WIrydfRXLIwvYJn2U6PEdI6BuwfYn1PaSvp3mTRonACeiERFj3As993CpkDcjxjcsQ/wttoH0ropZZIYCrxVBbIOu0oXKGhn6g7bwCPIYHG3KXTMHmd9eP9anYxld001n6Q2ej+uSjQSklUPgFmBMwBBrZdGhdkkn1gn0ychcc0DGQMS1xnU/U/RTwjazVHZ3DEZ4bVIPSilcgWtiAiaAEptNABuYa+kqCYANAE460qbEPKLVeE7MCQTaoSUFMIFMGYNr6qwnts75xcvlHMybl685LmHIEkQ3e43A2LNnyx30ygKuuZtiHG52o4wO3aK1gXeW1qDKqtiggOVkYscRvEN325vb5fLyI4XixURUFHl2imYG52IFUahfjRa4RwhgoMso5u/OgIn2vZisekcdEAAmdC92SHVpUhWCe6JU+gWAE3NxQhaTtK3crMYdJq06oAyyASQEmeoSDCYWWHnqUMgyYb9/yrGxqaO9FqYeHkGApTYARd8pPt9JgjgAAn0BHrjbrMsiA67hvbkHzVQSq1RM0aAyOj587NVa1r0DkKAxgxIyraeh5g8Bd50scJMa6ml9ubWmnMY95eJ4sTQaiUNKxzalqNibM0trG535DrgWQXfZKzCBnpE5S80oa39iv7KDs70FAn8omS1tQwMKnh/phaq0F+y+s4vz5e27d8vrN2+ot0YG6ekZ//27737FtYF18fP798unK+yJ+2KvQVMQD3Z3c7f89Puflp9/+mn58P79cnct1hqYoOpeio7OKi9OiWAcXx0kRs9sD5mQ8/tQr5ULuxnmWutayAExIY0gIN3MNXZ31DnKfeyGCPhaAFUykdIh1/OjRRlJASRHzFQGiOMS0Xb01OiDeyP/mP3AfePmS2lGExBfzxw2qdYFNWP5PCkV6262AdfEXr3l2H66TPfQqwJXY5sdU8jbjNe48R7ZZGKwrTQHkcjI+ZLOaM3Ymmx+zaH3TLGxnXyBz1Bzq0fhDjRwzKC/jlsll2iTAPTnw87e6dEnq14AoW4vQLEZgqowkD/qxJD3moSooS15W2OTBIDi+6C4OlPnP1+ig2tfYp7FfHZ3C46vJ8/QDY/GXq9YvrTutCC59zFmIxFdz+PR0/N0gDD90fLERuXEDDZTFjpLT2tOKpPuw8Hzsr7/ekw0gBqzPwRcmz7Y1wK4+LLbzx0DoPKM+Vvfexy4Jp+n//Q918DaHId5n3VcsQUwtZ6x3lckhgF0zrHfC+LwM62HdQMCjefcKwEIvQd9j3VQ2vb3gAk3xiC+fL1nkqcjWc1n9TKSD2rJmRqCMB/X+ytBaCptuB9mE5uAa4zzHHX4XgGNGjDfY2jO9dodbpUN1O+mgP6xtfjQ2tuut/z3H8pc2wILX9snZAuPxiOyrZbvcUVW9lLW0RqErXDbKQ+PnV+IUwm7WxVf/eY1j8cGY9iN+AAB18qO2I/9JeCa9tQAO/yvyjmuWborIMTfmWPde2wC5WtwbW1bDl8614Nv/Jg/8dcf89m1vdm/d86b+Vu68t8ASmWt1DUK1PKZOfZ7P5NIVXu2az5Lfq+xnoSZ3q/4t+0e0DP9/YJre3OURgaV8xrrfTuOOc/pKgJcqyOnnLVkAMLAMQMtjAhricQhnptvLiQBN1r8YTm08KWC/wz+ZLAFYFMpZWv2xLFRphWt4+1om1KcjTwNcpsQeW4KdqIj9qW7UqaM00GASiNnS2gJwCPgBPNAZYENBrKrXILAakLg1tEBSz5/lgD3c5SGiilFgOQW5WoKUpSJFXOtxVEV5LHEEqBKymJTnsJANToFnYndOijlWJJtpk6h7W74fQOsOeMp86X/UQnfYBpZCwi/D7gmoMfzZk01XKq7SFrbLIBb4jAv2GTAw2ho3ZSn1AurZhPciC6tIXMtLJ9DzYQ42XLOWwdQIsWaQ20SXS/gGoM4G2gKsYN1ZVFsAWsTgHUgNTbesycC1wKwVaAzMuw6NAKiGDIMAGNwjOtAAloG18SqxJ8G3+4XsEMFdqR7jHTUCGyz1AzzbeapnbhmkkZXL3uqDw6NG83hClzj/vX8YW3OBiUEYrjOpakGcI3sNTc3IEjqssAG17S2WBb6/DkbAaj0WF14NfcqG8W4AWwAsHZ+8YrsNXUHTFcwzyebfSDoXKS5ZgF/ALTSVHRTAzJR3c1uWQTqkREhcA1rJAwjvCu+l8AYYwvW2ocPH0q7Ec8JAB1sIJXcCZTLesBcAKRQmeeX6laE+QSAAVBB7EEtqAB5nz590s4coI4cXmUyYVcA5BHQPDlZbsA4Arum2DZgqllXz/YXe5ONWTwn+FtdKqPBp7UXLScdMgMYMcgaYBUuGsBBAWzR/XDAfBdmH64HkPVFZdmbuaZyXIArnGeUGk+wpnzneFkTKFYATBtJ50f7vYNWGHivZTPN9DuUGV8v1zdXYhA64RMWTUot4jwmKKHdqeSvg9JkkwNsFMMnYr46hwiusWGDwEP8N840MhQJrilLTYCXnU4FVie5kE6i1DEFMoznAAh8crKcv7ogwIZyUDQuwM9Ozy6W777/1XJx8Yqldx/QhAPNOK6uyC49P0PX3QuuI9gb6K59+Pk9wTV2DL1SV1w04OC6ddfpdVkgLUKN93TMopUlH0AfkY+gv6fjS1bYZ+gZWo+Q9iqNDdbgGjuGhhHFBJE2TSmold5WEhOwM/oH8wvbFMZr6fXxDEtHVgG28W0wR2DEimHaJbxZG2FKieWd9Sf/gd2HS29U7ALs7bBfq3voDdjGAtgJTE5wJDpJxdQWiFadU61za2itysx1DhocClhlPUt1IE4FgPXZ0tQoTRVgQzxfAQomk58Ar7xmnZPs4mo2qrzmZO+0VoeuktaD5o1nMO2VdFn7sxbZH2yZSGuw6Q7X/9yD1oq0/7IuQbtfvuDMspB1QI2ggwHXWP7mdUrWq8sG00wlPqfsQVcOKEhVojEJiOyFXb8svwwqkOFKELIB2OKvFOvd35evtgaR/CN5dtOO5jsDdJyB0V7wU485kgfzZ5or77+JMo17bT+/Byxsx2j7Hb1TAu6vl4XKxugqI0xv59bnLJ+/1vAAfIfPFj+uyjwcdWU9PwZcyzjNd2/7dxxcO+bT1zNpF/hFnb7eLR3WR3KOZXzljeZ88nrxfAYQL+aaAwPFVA6irb2Jn1UZ9dB5hP3TnkZjHzWsS/fZkqMZSYP2nw/Btdp7jtWmPckQQO4hSWTN/SFIs10Ve2tt+7NUTii3nMUzFtFXLrIPLEzod30Bxn2WKYn/R7/ZZ12BfeNrD4FrY5WU5RC4dsjqfAy4Vu/jNVEVULZbynP94cy12LL6e4BCtYbNMMremmM9fYzEw9gv0X3f2rdjtg0/fzy4tg8kPbREEpcd3v9w5mIL2+48bh2uAcuWHRI2vQbUc4/4mQ89+zxDZqIgPl6+e2wP6D0e+Q5jT39LWWgwjSTH995ndZbGDxgfzBPOXbsC1/7NP1VZKI1OgpCVwQgw0jo1s/SuDPQYjgAG5XS7FIdlCe4uicGLQ4fPKTiUMG1rX8VoKyMqJ1piumLlKGOfEja9RzKp0xjLky9wyeAaJrE0vCjSK+BNou7aEGQ9eKJZmoV/EOiDxXKiQFYBjwIkLUKBNNFlAduFz00HMEFQOyAIkgJEpjlAgSYOOgReSHNKmWYEnwEfVZKqDLFd6m2Wdhx6eEY2TYDmmv/IGU6zAL9z9L7ANIEeHIElgIhgWgjoCpgxnynzwoORoprSgVHAakByRTHvjdQHtdlRnivcR2vDAtSj9A+ldVtwbW1QO+uH8Uv54jQCYSCkJKzmKoECut0aXJuMtSrBG5nFYhR5zclBsIbedESqDNRrrZzSblAgzRmv5WhvmFXZTmyDaXLmEbRp/UkMWwEgdZFcXlRO/2ad5LNiNZqCbi20mqVkV0tnSCABwGaCx/x3AcEEbMBeK5DNDQyeg8mmkiyOZxqJsFvoLfcS9lb2Q4NrKBEV6IIStgmuIUCmSP4Q6FUHPQR999UtFP+etcsg3v8IXNP+BDBGcM3ABku+T1DyLXYXv4fyPWqngYV2tXy8/FhaWVgXaHwg5tpFlZLKuVRi4NOnSz4TA16X6orRhtIwgWuxF2rOcL00uJZMr4JXsmZpk06WczRQMLh2DVYMnjNlmgC8KAifcvYvKNIlUBnwBvpweKfbGwX+sZu0ywELxtmXDqzq2Cc20+3NlcsrxShJRoq2lV2aX5AhJ/HdDnxS+itmJ0SVAa69aEbsBoxPsKvPj6y/ExDtS7e9TQOGshkE4BaWl19fX5LopHX8nOPCM8vlwwGUWX5oYIJnkwP7ACu7h7WTTV3mmftgryiQY1MRlzSHQcps4dMn3EOYX4DSdO7ALiRo3qXIBEHRKOjkxfIG4Nqb18vpmcqy0Vn3u+++X968fcfSUWgXfri8XH7++T3fFfMO/TXJGjxjuSIaGnx8/4HdcAEGY/1hbd7dosRazMTWauyur9MJLqfX2nwFgDCJ1Ak42TNLNzDJcbd8urqsDr8qZwZAFf0za64ZXAOYo8Vm0ll2T8laGFCzzQHLDwAbWH2y7T7p06TB5aDUdXMJocB9MEg/ca707j5HHeiEOUFgaXb8dvnsDBijHQsGa4BLaTh+Wi4/XWp8eAY2eDq7haopiMaNe6F0F52osXSCnFyVSaabsJiu0IFUwCtwTYwIyTnIbwo7Hl10KbEop6+WuEym5r7BpnRHz5g6bB9s3Hy2fEg7sAKXVeaZP9HjZIBm7b58D/NNcC0NtMxMnecjPtvvqfIngWsBUAwomIkdcK39I/l10vYLo3Uw8ePfYE09fbZ8vpdvGkB1avLVc49AtgMdRYb6b42xxqlBy/ysGxr0OM0xq303GBxgvvefYRNXmlf9XnvA17RtHaD2Tx/znT37OH/2NXBtfY/HNDRwbLDCL/Ifa1Cj1rBLhgtArkS/IZogCLQ52itbu5dYqOe851Sf7Xs/ClwzeByNrR7/WZ7Ju7Ut3AE5e11vGxqskx0C33qvF7CGnwesLNKCkgchN4TpvmWu8Vxz+foqITHAvsz/GhDv8Yptoi1LU7HZBMHToT0o23OwbncW4Zyvh9bonwJc295vrg02Ipvgmhn56i4e6YAkItZdceu6NQS9X7xi5eOpWXn5e2V7PC/Rlt1bt6u9m03gGJpz9QvBNVxqymxMO7kzrRqjARD3vtMTPgSu5Xdfs035/ePBNdvvx17Y3Sy3YNRDX98yvvaAq+28bffDZovo/PfWz9gcA9diYoSLt43r6qhD4Hj7jJnbPya4pjkf7krAaD/OQxCeMBmvG3dPmz/bm48VuPZv/1kaGlTKht+Zh7uMZLoprkXyuQCymcYu1k2ctUN7eAAjDL6i26ZSpRwSBG0Cvo3MV64xKfkCYJRpDTKqoM7MtBVgkIeyGbGjqu8ZXHMAxQ6k7syVjUjAiu31EMxYZ8gMMwFsDniG8Quoxmu4nFJMo1BRh+abFGFq5JLxjA5KNhgDJoJ3KV0UcCINIbNKKKy/1vlKRiMHXm6E694iyHbbb4FrAtgCsjGgNLhVmk3uAhkR+pT4aE4UEIdxx58h8JjC68xmRyOm04nZWHFsEizn+clqKXBNNOHoMgEIyp8uhV1v8mS1cG+CCCcKULPWBZIILMk91f01jQsM3NQB3mBzypHzt/ZDizTXXjAoXFk+U+/V/ENlx9I/SwdPM6nixHCRa1VNx5sHrA2yGB8KTKXHJxA2zkBANukOCrgrPwxj6mCRLDcyN8J0sMHUiNlTteGJQbURA7OG3XAB+Lg0FOwZ7hUy2AJIn7gMUYEcy3OfvyC4hj0HQICAAxp83KFUFJ9HN9Fmrl28fM2GBmCuqeS1dYjwdFwbLJlroBdBeEAcvD7emay/St7g3nJmBK495XucnVlvjSW5rbeEz4BlAoAtYBTeh+Da2dlydn4uZpLL4xms3qEU7Kr2R3TBxFBD10DosCUgVako/0H5UzLR7PCpPRvGGu5JwP8Egu0vyDQReChAD4wygAP5B/tToPlz6sLhPbHmyXYEuOZutElgpAthOiMTdCADFCXx6dh3RwYY7oH75Xhg4uIWYB3AywsG8Fi75ajSVoqdyDenPpxKJ8Uo1T6vQNOA1tQ2TEKHIBi6mKbsqgIMsRHFypNtEpCGZ8F+wPiq7F92NWBtd35UQGCHMfpvI3s9n69ZTNo/eFeMbWf13egky5YHupMzLn8kaACgOmAfuu4yieTOkwGtwmQiVXNZoOt5dnGxXFy8XM7O9ffrt++Wt+++Y0dRzMfl1dXy088/c3wReKP5CDriYq9ibFDyfH35iSy2jx8/EmzT+rxmIxl1PI7A/9DdqjOtHS2BIikrECAkaxJPx4LdSE4B3MUeub3xGacXrjMGoC9LvJW0iNYY/j3lmVpDhIvciAYaa2at2a4DXHuOZituKMF9aNFtJhhsO9VlV8k2sPaw16UBF3ab7XLWG5lkAtcIxleJYAefxaQHu/jmloAaAPcJrpW9dnk27pLEhYJWN9RwZy5EvNLJtTGOrxSg0L5Cdd2GDs5gPOv8fXoAruVMYcdeSmQMcK1KidyNN76i9wTL3jnHOvdLp7ASUjmDusqhu3PrPgHX4oc1K0O/F3NtljNOBeLhG/rc45ojwC95ivY/uuwzvgHGBOA77tngmljvAb4CQihZhERt65dqfBPgr0sui01V7CLvC59FNcpm3euMaxbIPIiVJd+w1lb/Ld+rEwDTV5xj0JIie+CZ3abynbZg2va/5+e/5d8bHN0BRlaA0dfAtfhMuvvmagePFE9Hnbs9prbLh6zAgKA5s/Tf6zGoEM3n1wSmvxFcW8VGmbMtqyv+YWKeNRNuvrDW7Ry/rJ/erzMInuB5BjJrRP7+ANd87ez3/F5Jo/jnefYwTts+wFjQNyiALEm4Biv4PCspo+jD6XyWfMVK/b5PnYN4/xAA2F2vkQ/hdfMeD4Xph1c5Bn4c2x/pGB4JJFXggPm3BtcwximjPNiHO+Ba38/SBSRerNdLfJU9cG3vPbj6xlA2WP2kuqbPkZ6A2R5jaRdoH2D2dj1HqmjGlPnM18C12PzH2CnExI/5M/JQj/k4P3OMuXbsAn8KcE3GSnfkHAxpj4eAyAmuybtrnbyvDUDjTo/bT46QNGYD7K9nfiS4lrNzPt9co0wIpxHg0JWf98naCej7BOBa1WiM95kLPtkKsXRaULomNMZLFtOTkZIPgVgAopBNV1lal2bilyxLMvNrLn49bIS4NYxhbkVPStooeoUADA3sTapjZwTDBKIhsn5VGy8x1/CHjJCws8yU4mCSZTLYDRbghaMfUAOLMkHv1B6h888Ojl32I4BKpz51hhQRlENGZxeAhcvRUrqYLKVEeQXR8TJaKU3VnrRw03RhgFTiapq254HaS+zIKSeRY2mNJGkgSQw+LEM6+A0DrByXfDfAqE4idXbjpitNta7LzrUbYNLvVGYYppPE+qPLFAezD/44kLIOco5VooJNkvLWudaktdY6XydkAAAgAElEQVTNKcgAyXuiM2SBWt11LC3Dsy8Y6Fg0mmwDd/zLegwQnGCG4xJdp2cQnXdXWQdotdErUNKeIgjk7l6N8gucg8EX2IPOkmnK0MwWrU+zKi1CHSYJ9qbAUfweJX0RhZ6hVMF6JYuqLZ/gYWE5aEpECUCDtYauoQTY9M9zM9fCAtRekU4YASSLvQc0xzuRtWNmG8YSDJ6XANYMrqUzYIxinDl2FTRQgdhZJZACcTCWLGmGQ2HgPzYsDSEwpwCvwGYLwFfgmvcE9dBQLmemF+YVrDVoWAHkUOnrPfc92UYE1z5VMxIF9dqTCN7x+2xmrJe6tpukSLNJ+wLvAkANwBqfEQCZ7dY9qfjoBCUNo9mhFDpPYg3j/U74ffwtAOFOJaXXLll3x+aUQ2F+w1Tkz8jsQ/mmAE2UtgIgxP1im7EnANhhzZ6enKm0+R4Ol5jJ2E8nLJF0oxTrteG/wyytMGVoS/HztnEq0wOwpmuKUWtWjW0BynjxD+aMtuXJEzESwVhDaUSVBErAXbpOKuHn9VKm7URDMquRQNBu0JNya6Q0AvuLtt+yAmQh2PngAGA+dYRqD8oeieEpfTjaMHfg1NVjj/Cc6MhgLTOLXSKJgD2SbqHoqgtwDSWjAFiubtA59GeypjBO2GMAPrFusebZlffmdvnw/sPy8cOH5fKDwDUAw2D5MRnBddVMbbtjrdvkAChs7jibOacyUIY5CoBM8oTWnF9Sl1teh/dFcg4AqTuvRtrBLJzKbKecHmXIaWRA0NRdr7HmozcYYMqJIXUHVTduAUPSWoxWotaKwNjUnU0QUV1cu1S9NGcqp6E1hesRXLu8JHCXf3gv2wyeifY/qgmMmWsYH5X9u1GUgSuurpShVjJHe1cOs1gPAoybrQ9JA52PKlWmXcI4eNwCXHJODEbOe9c5SMawAPack+w0Xo2yfHK4IRL3cRhAPgAD+MV5jcZgB+husNUHpgFS7cEZZFagji+fvBjC261vWUGkE8TxK3iOeE/LR+oGLPV+ZK7BHpnVOGUhBpOjdQF9RfvEMhsDIBuUAAEJAtcIcKbkbUYEGw0izY+t5gAikqDT7+SPz2B0AiLHwbJOXqwe4Rf8xzYQ3guo53M0uMqRf+Qd9wK244BK2XWO0XHtoNi77Inpf+w92C5YsGLVPKy5ljmL/VzPT5f+6j5i3z+2oUGgx+xCXqPQAREBsh8EIvb+ejS4tkqyxHfsJAzjzZSSVhfhaGut53AG8l327P1h+RuZtkTempEVBF2/aubtgwvKe3UPvHnMQtSYHqC8D351Ba4NO/0gc20kzv3Svsdmv2RITVDZgmuMn/xPHvKhd98F18y4lNSOzrHttSZp4OhgrLZrIt4cFEk6jDOtfAfv0lWTuQZ2kyjZnhcPTcraBj1m5h//mZVv5K+t8gmbS/3JwLXcx2uEeecB8D9k32qd5wzaKeGd39fZz4i9Ub2vDFnZ2tIqP2QDr0wYrh1YaJqEHSmFeetvAdcqV/zv/vl/j1qCUTdu4zNmMs7NZAUlmAkIooi/jZOctxiyZXlGke0X1voSwIRriBWCkpQIhc9ueXIgdI8cOGq3rlb2yRzLodTGMAAxyhy2mziOBJxKOXzPCAjQ4UmJgbvnVRdJi93DyIEVMrVW7KNWRz8cZgg+0ykQzinGEMLV+CNnWuwb/CHLx+UOyNTjuZBJ77I8MUtSjjbBNXwPjAaJOzcIkvmJsZjAE8uZWFZkp5ksALNEACSwaYBKMMOEU5AqVlpnnrslAe6TBajyPB/ydt4Ue8RBMWvKmjUBm/A37osxn+Carq1yVHV2g/OqIDVi8Em+xaGYDkw59SnzrdKZdflDyptwv5SFpZslSrAmkDXHs9bQKKslIGmgpR0zZdEiMBvQUKW2T6W9l3k0g4AOnscS9y8mYQWzEQIXmyABLEq+JIyOPdKHCEtuCO6EzaZSIjkzAikS2FMfKJ0rx3Fo6LLZNyVcqX3K4MkAm0oVxVYDAARmjMA16a8FkJSmmZhhN9gbBtcSHOC5VIItZhv+G0DQq1dvClxb68mZxZoSMjPxUAYEoJr7OvqFcJYssE10g80KArZCJzHgmhg9ZCa4LD2lRgCTwOzJ/GFOz8kauiDIJmDcbEsGy7fL9aePpbkWoHdqSSozKdYeS8Q+q9FCAHwEu3w2lMeeCcjDGGXN0CRjTsk0iVC8u8dS1+2qwHLMC8pJ8Tf24N3tZ5YFEiDjPlOJZoDqgP0BvnAsAqAi0/CLdOPEXLuthAzeH3YP7wGttQjyVpdFdHUlgBpmqsoO8T5ah2ba2mHCmD7n3lGpEzUxzdZkKaX3Q9hychLBfAT4pw6N2YOnpy+WU3S7fY6OnWoyQTbXaFqS/Ze9g3XCxjTPrYNZ7N0OxBQAx7GDNADsgrvVGjACgMPu0At+rkQAy/bJpr31+nnhREeccrGW0hREyRBr0z1FiQe6KN8s908XAmtoZPDuu+9ZDopyUZSGAvAGiw6NDVAaivnG9bAOsHZRzsymLHdflvfvpb3G5gY3GDuULgJcExCcxETbr9Yr1XmBcVdn4+mcJVAsACMAswEdAVetW8az/4sZlQb20tVToEY62CZbiq9nrFSmHpu+BGAj4KafC3R3F7sw8mjHO4lX7DmUxTohEvYT7efULyMbX5IGYbR0YKJw4hBcU8dQNjoIY5VANZjzkVjA+EarT+eY7CLs79SKHRUEBpJ5XlnvKPPFZGHpej1dCK45EaoyZckKIMGFPRFtngBrsdPVKb7E3b8QXJPdcOIu2rT2ejVm8uW451xaGYHmDuY9Vk5M4t5qGuGu2nbNU0Y7faA9QOMJmLYVrHVJLcG1kj6INALAdXdW5hmCknFVNWQNl5/xFPbApbYum+45116YOpBcFyVV0tHjBE0aRLC+GMxAPfz2OxOA2NeqWoNr6UreAWiP+SFAuRcQzRhsjvVjwknN0/re2+9t/dn4h7rXfhfWtd//7aVZunYAxAbY/KSrmCl+Z8gDewDbdlxy5k+gQu/5ELgmMH4b09T4G1BTMk/rQNrU+ywbzvOGuVZ7ORUm9guVDJ5j3eBa+S9VJYH9NKudTKpwV3uyQJ11m0AXfkbgfei0Rcpkj9U01wnfZQDzSixYdmADsh8dP8cGD67bnQYCj1nnc47KbhzHdleXjOSQGLqdBJngWvZIz4XHOOaA99rXXRTmkMqvw/X39wmuRat1O8apgqufF6P3/xtwbQ1qP7wCvuWze1eaIPbDv2/bv7U322c48MPGWhQ2c5iMmAktPMfee/VZFTmDUWp8BGDbngFf2+u1f7Wk+U+uMVl/Osc6P1B22uYwe+Zr2zByG6XnPwTeWMSyAzg+geYa2S4FNAlscpEa30GOZTLwcmgQ5OFPdG4IrLHLpox1sj78DH6HAJ6aPV22RYNvFJ6liDa2FaCCfRFQxgKxYTy1loXKMuqACjKZ8jq+QE9uH3p6pQIMDWakfj9NFars0UwwP7C1ZgK4HBqlsJ5UypNMbYvt4927bE+6Rlwns6Sjj9DhfLSBlDMqoCpZVDIbvCcyN8l4z02JuzGcq5IQiRHncIumEEtbwnazJlUxCaozrN4LQXzmO+smgvAJyouEReZNwJsuK8J8iKURxpnBTzqy0jOpDTKA12YEtDOUz4lxIACZzCUKgztYTfMAB0liAwmAUWdSgDAQoo/3J/BlOtL593sJFtjFd+BkcCpAaQPO8zm1+RGwAjARmNYMuVwzxqOMCAFm6eQkaxowLEyDlNMhQE55SgF0ptzXgrHgaIAjAtguvw6bB/eSbp7WRdhBJfQM58T6a1hQKmcTwMZ/DK6JhQaQTZprBEoM6K5o/M54BeAKsIX1BfD6zbvvlrPzl9UpNGyUvDe11uBcoruhg3SUhXJtJIgyuIhgOyzeNNaIEw8g782bNwWuca6sZSfAUv/oj+YWrCGwwS5eXrjD6OLuogCsbpabKzDXFBDrOwKwac/ifNJBdAkq9dPcIdjOMrsPvzghE2yWqGONAzC4uXP3XicHEMQCVALzCAwk/CFr7fx8uTh/Sa02gAwA/wC2oJNxNJdk+zRELA91iTdKRNXQRey83IMNDdD8JaAthNuvAMZ8YelhkhmyDSp7x75jWSjHAuxJ61FukixY79FvRJfaOJQEhgEcG1yLjiYdNJ81+PeAp+r2qvLVk+fPlrMzsLV0zwQTsh3Q2VNSKCwtfAaAZnVwdkqsNHqGLEJVhd0P5plLjcgsgjUmECcdsSoru/9CwFMadQrMpe+jDpjaO9KDFMMOHUOfLM9ePGXnU5y5r169ZudQNv1Ao5CXL5fXb94uL1+/4bMDzH7/4QOZUwD/yII8AzB8rqTXs+dcM2hu8LsffiC7SoL+6uYJBiSAMzn+7sZq/dZyXhiQtEB9zqJO1OgnORfFWusSowSd3I9m9XGemPSwlukMTM3EalutsyNJKjYwcAfoZyg3L4BNzCOspwBnaIwhH0MeWdhz/Jv20evUQt3bc5Zr1XauHNZik6d7sPcbGYFXZBJiPsBYvbq6tgajrqzmC0qm1DnJsmYFkgqktX6zXxVUOSgbncQxrhpTSRAUew1rK+w3n2mqPgarFOBvOhB30hPPRtu/ur7AtZzrKZvUfk3Xcti+jLGukWYzmveODvW8BVeXU0u9uCRIRhIqc6H7OfHqjs5Pz7BnlCmXLRPopaDfSVyw/aIPNcQh2azBIGVJTvC7abqgdVn+lTUhdf6n7DJnvMHcLQCy9fj93byTYPv8458GsNgESr0mG8gauGK+rPU1mEo6lxKcHAJUnA/7rmUzH2KSjXhNTKPEEHuMg/aX98C1fqdDcK1/Z580vo6GvwS7ZwA5/cXYIo2HxqR8tyE74x3Z/gQSOrRzOT+0JiZTaYJpkx1Xe3HGMwbLss/1mXWzqQZMpuVp9sdjmGu5vsZgW266Bmj1WZ9FAfDSqCBrIWB9MYFH8OtERflfg12ZoD7PkzcqcGHDOpEfl/npElGNvn1s+2RzdGjH9yLqsT45T/MzW6xhxJXba0+7s/p3xyJKnOo3WQ8d6K/L6DgWIY+MoD7rlT74ag/Wqlwx9Pp9dpieLqHdFJWXPaAN3AFbVmfdIHdsy0L5nmbn550Ph7/tZ+xQgaWWVUgsnzfcgjBtEb8Gl/S4b9fasbnc/vxbmGvTzsz5Xu3Yzfj25zx6Y73M62Ut6/NtMzOGEwDLGhAz1YSkonLtv3l/f33tw2dvHyN2k2vaC73W94YlnT3M7WbZLj7bSr+t9+vqfWzPNUJNrtruvwbYQg3Z3/8cYvs7ibOJbUXrMvs1c8EkV4N306Y8+df/29/cI3udjGFAoXkatLOmR4ZhoCZLHgQ3L6qqNkg6AGYjUUsMhsWZYTUmaOOlaXYGz84PAooy9gNc62xSs9qYCZHb4qxj147HcVS8pKkmxytUV1NFU3YTB7xAE7MiCOix/j96bxrhuXgUKEa0X0bsDAGrs+HZFPibujIWKseBjD8sQ3VjhHxWgWbr1VAXLaLqd7dkgxDAS1MDOwKTETYXDe4D95ulcHYUcm7Q0MQRD4hkPbYstjiIAVHpPFgnqcbIoN3nWzEVNCZyXhk8Y4NFo21o9uSzGnvrvzHglvZRO0A2DNGU8bU0PwIqtEFtQoaDBKYk2IftzFj/zztDGfYGe7AeArqkN6CeU2Mudou7cA4GJ+ZcAKqy8jkkBRhbN3CI1l/fQCT8TkGfnaraP+nGVGeGxpAlbzYqBBIIiGkMwqpSeahAh8pmen40XgKJK3M1f5d5ZEdCaV5V51o6CLpnDt9qbMDSPmTONI/sGDrKQgHinJwINCCAOcZSgZDmkHu0yjjT6l6DgO6G777/1XJ6drZ8sYUDEIp7qZQKrKknbKqBAC+AIPwUAc62PwzmUFJnPcjYIu8NzCFAhnfffacmC8uyXH5SCSjmFQBNgLa5Z8nGOwW77lUlIwBS3FpT7fbmSuWfBRwJbNbh4YRGUapVUorOjlxPZqFQ045admICkvlpHUiM9zXnXmskjFcCIhClB6vMjSPQQfLi/JzNJ1S+KdYMwDWV3zlgt9eU5Yn3BetS9kflnLBlAFzY7ZMgoRhFWIfXn7DGvyxnpwLX8K6xl7FhqpAVQylg4ypIHfs03X7jfPJzZg7loDNOZuDAupQur8V4frr8uFx+/MCy0LNTJI28ywuUF6tZGmeyxeruLCAqWeXsVR+M0nvJXmKwjuUMsfiT0XwhoJrAmy/30hEL4IprAaSt0lCUgS5qAqEQESxRlLS6mzHiOIBrJwrynj5/urx+9Xo5f/WK+wT76RRNNlAe+vZd/ez9+w/sHKpOvQLDyboEG/LklPMA3bUff/iB5aHoHCoQVV1EwZTVGWxmVRItTgAJnDoMoHPGZs8n4SJwTXaMY24GUMA1sn/DaI/umf9b2bRYuvZHkjBTt1KV+mLfP6PmmpIoK3mKlCR5/RfzuthIZnObYcgmOFzPHQzlPJpab+XSVgMONWkgQE+mmhqXYLwvLz/y32E35DjrmcmiHPtAjaLMPA7DM2WgZEM2WFbJpjjXHl+Coz5f0OQk35E5FJgnYM37oEoeAyQoOdgMuIBU7pLus7LPtICTVMnpHI91buNvzJLFBN9VDp3gPuerdWeTQNJedPLPwJwY5cvy7FzJW3WazfsOcK2SHAactIANIMuPyZqayTDhW4wUzDQPS7zZQzoXw2Kb4NohW0DvsP6jM99nGG2yPWiendGbayCtbVN+JnmJ+N0drClA0tJaA3cT4MnTJHjS0OT9+h0O3mYAhEnSyhdagwy510zSV3C2ArccLO0G/g2IJQmtpdxjNYGZ/I6/N4MfP5ONWgN9SbplHBQgijgAXyu/L/tmhqOSPEIr4+sGYJRtiz+mjZhxEADcjPkJCGTtzTnJzNJOTGBxLKO69ijDnP5LfLDjTLoAbOpmzhhyzMOKKBB24jgDNMxmlrnkfQbOa9AjPqHJErHxYduyscE6+K/VS+mFR/4Z5WF8tgMwyxaF9lDnzFwLW9BjtaaYmxgdlP1IE2ypkszNWRmma/ZAgygdB/Ue73XTn/f+4kAcgmsaK9mT3XfIWnxgGBu8O7xDYguBFH12rS+3JhXMdZ01SCyixqYB5LJW3FthMj1uzrXOtmBLVsxeQkF3e6wu2lzHW2Btu97nExe4M0r98/ntHMW3mnFj7+Ve/av7bzdFjPXm5+t77p9PM8GkNe/TI3HWAKW2+4VrYmjFf2bn+wbqpmmfIDtnYUir5rH3xqjANSfq5jhtxzz7SDiC9s3+GhnYu4dlBa79m3/6j+5zGFQXqtKI0SLKy80J5Q13NpwcMsNcAxCRaPhn61ip9CIGIlRj3o2AgRodKFs/O59Il0bPU0O5BojMHkr5XbW994FMp6uyKxZ4LXCtHfF2+q3/42A/mlTN5sthrdEtfTWWL+pnAde2lF6MIX6GQDaBeg5dBPrJoOdzDF4MVOF3/Lk1WXJflir4vtMZmU4AQ3eUVZoZMA+AHI5cTA7fGM75fvrs0B2Tp87dlEAogI10oT4rHHymADwlKyq74MlUjIaIXcuRsY6cu/I1tzOHyVwDyYo12Do3DAO3sV4qsx42m/+ezkYx3QLyoayHnQ2nPkk719FEKtq815hKhKbotd6bDDPqBYVd8IQC3mSI8eEneDgYhtztPQYCvl32N5zUBHVhgqh7aA4ml15Xqe9giBTw18CrmofkPaBRZdZQOukaJNdSULdCzDMBTjpuAipRCirgR+Wh6GLIUs/nKrUMwKYx9D4luOZOsWYtJmP0+vWb5d3335MNpzMX61TgkgCvW7GmUHZ3d7eQbWC5iwJtMNhsQ2xdLY+91p/WFfYmnv/du++YVMA7keXjNSywSg0HwrrE00QL7eWrl2twDeVxLLcEKwyC7SpxFxjagZicFbNiC4hWuWoOEALFG4AyXT8BlN3eYZ8ryJPeGv65IViBZ8RYsaPpy1dmkz1ZLj+6LA12CRppBtZG/KBRCvkv2oEub8e8h8nEMrWAsHdfyIbDeQMwiOs2DVks/E4mI+co5TECG8Nkms5Igp7Sj4rOZMkGWKOKjOrZlAfMbAUqAdcAsKGZgTrLmp1nAD3rki6jGzAk4Nd8J2M2dXnEBBIwFJAN++bFcvL8rPQMkahJfyv+zfPNXb+ciMhZJBsMUB37VwEpngfMUILXBImeLcszQpzsEAtw7eXLlywHRXMDgDzYd+iyCzabylqfszRUgDEAFkkNgOFGgO30nAA6AFOUPl/in8uPyxX+uRLTCms/zLVq2rlKfKSRwRpgW52zXuvNvg24Jr0vNVmJRIT1IH0PNh64hzaax67ysjnTzVxmAxAHhSw/er48fXFaep5JLtL+e/9XkFlgnthz0mRMx+Ab2hh8Vo2lZGjw3/Q3hsYbwSd5cFXGqnJw7c3or2Wsw2DTkWI7ZXCt/AHqtmo/oYxT50o0PVt8P8CX/tbHBAArYVh+AnsINyiFn6vMvAE27cX2w/TddfYa9yEAVdndlvpI8gd/T7Befmj7ffLl1o5uwLUkgeMbxW9ocE3vECCf+9Hd2Z+cPbWWnuaDc56GS3wXnbsJJ/rvbm7RJbiqGGjgxskq+gsNtkw/rMGV+BWd/Jr+y96/b8G1dbBg/8CNThIsNCNJV2RFybEyMa/9BBXzGdbzrt9Mu/xQwHj4LvIyE8TMwGj6Y7lHfNr4ABVJf2XAaK83zMDs0TVQ1eAq/TPHOBPkm8/St7W0BiQMDK6V7IzBq3me57qs5BlgYSc71+BaWKRJNPQ6O5T0sWnxvHRjrTlPevfsjfXfGuPubp8xzzN33BZwQzqU2YMZE45ZRcated2x42PBtenzj/WWZgLemDUmxcgJW2pNQPva3qrfb5hpe6AT95GTMD0+6zus1lcqMVxeu7cntU425+SM6bQqDxLw2/ll3DOB6AJNdsC1Mm7d4Gw+wxrG0vvlvbJn89z4XZ1xOUOdJP42cG3etf3gr4FrCo8eDafWu2TWvma/+n0ft5K243TMXm7xlW0ycj7Xdq1twbXtWl19dxApMkyxhfVsu8O39gfm2wsT6HWZBFNA0axFsSwbIJ17Q2s16z42qdfaHPfaIzvg2t6sbMG1LeNx+53aNyauaLz7UxNEi4OgM7nt0xOAawKc/MWVg5Ayz37RDBJLoMw6CBATo+nhKOYRSlMwoIAN6GiR5aAylgTVASXosJIlI60dbaSUZCjLARHo/FkDbUZATTvE88SBS0agDvEYKF8ogEYcsfydgQsbSgGTwBJN2NQ3URAnhlaDXAiAcT28FzPqZHv078Oywd8IxHDgoqwrmU18KWVq2VRhSqVEhQZtlrmuAoP1QS1wDd1Co3sXQ9lZZw98AWzTCWsn0hl6Z+ziGGTMswHEVjObz1lAbWqzD8LKcpDehiHigz5cN9mFtSMWgK0p7XH0vdwrS1ZjaFZUZ59nNtGHV2mfuVPrKEvJ3K8Fmh2UhUHD7HeCkD4gIlaOAc74TMcqAcUMzrUG1tloIv5eywrkOqCLVoW6RK7BNe4zAN4UqjawM6jXPnEqgxvGCPZldUxzoIpgVQ+h90OZnjptGfFPt2Hve4BhYC5B10mdCaUThoCemnrVLVIZXu4pM16xNlI2ClF26EjhetAiAvBAIM+6bNhPANSYDQZA5qwZS0XNBKURHQAxwQuWHErHCzYOGl0Afd6+fcuyyYBr/C46gN5KvwtAg8oa5fACiDs9OyW4ke6k+Bw7cILtYnAtZW7RrapgzCWh0pdsNpME+gVWsOx8dNEV61JlzwDXvtyjPFBlkGGsUYsL33/6lOAmNLYApABowZ759OmKjQwA+uPdyT4jCKZ1HO5vHBgGiQDH2OlTwYJKQsV44/ogU0zsNQI4X0YmujQOVT6v5iMB11joVqC2l3qX6RgsrcPQJZ0JxrPXw0qWHcIa05rlvLlL45c7jIu6y65tC+yiNWwMauT6PA9TflLlLh1ki40WcFzM6mdPwlyjJa5x5fh6jGNjRQpWmZz0pRSIiokqgA32i5qGYIJC9+4Z9DSh3fmZLDaU/Krxx8vl5Ayg9tlyco5y5VcEVrF/rlCKSOATjR4UKIG1dnF+wb2a+cOeIrj28QP/KXANjS/YvbN1NcNMnsFZOW9xN6qEMNpZAiMESMrWMTHnZjMsiUrZFA9zMRXTtZQU/tidML3sFXGdjuQUWIQL/BCAa+wYLg2z/FMOY9nUnFdKNAgUtzaem5CIqVm5kQLXYGPIkosQPj/kNW5mSQF1t7dckx8KyLwUmO+OxgR4TbrNGQR/gutsUzYmZmf8rOHHlUc4Ab6wZd38ZziKOlvuFySVhdkkon3YTcV+7iqH0e21tJnig/jZov+5AtfCepwxk1N/fg6slfhjrROrDPiauSa9Xq7JE2y3BmPFODT4KuO/AmRciMv7FLA/dKXWPmk72Qq+1zpG9NcqqRdG0jeCa2aa5JztmfDchC0kmLgC7ek865ObINbnHsaoOs9W4BC7rKskoKrLDD2qGWzVPXPtjG+tpbU4/hZYi91YgQUHz766y+aWaxZSfXWABHmf+J8pv5wB4NZ+9U0OwTXGQ/ZfNFD2TR2B6ezoddLvFrmZBjBIMkjiczAEt8+W5+kgL4wl3WkVZG/ANb1/nrOlEZIE698nyO63VxMXv80IstfGMG6ikoa61THmWgN+examgJwR8HKfZzzH7Ivd8jiwpWJZDtZmvI4sr28G10iXnA+YudFNV4G7PxYdSMYF/pli5gCPh6W7vRay7hL8h43lNZUIwv5xHw0+ZLJex1rNWgjoXOvKD8cnm4BgygOdZKm1shrTZq7l+rpGV7KUL8H7rG179kdrUR4fzwmUHK6vnoMtSOXd6jlaLb6jxuex4Frvr5TKr+d07wY9xvmtLfr6BQ/3fmzBwH3m9SdQWlce2t9aEhOHSWm+5kWJO1cf4SelTSoC1fSvD9bpYGHPMVmBmgEI/fJwR5cAACAASURBVBS1/jbvPf9T9uYQqJ/3mDYy8V2ZtSPgmoBE/Un8zWsCXENAKWetTH2X8oVBlcDU2j0QhMafldDhpotKlfUhq0rkx3psDrIjxqzAU8FOGhWoRGF0lCxNjuiJjMm1rRIApK5ucgYTlMW58dbYsbMFUJQewxTHNP2XNHyBa3Fo9I7dRTVg4WSdBXyIwD2DYgei+Fw6grGUCoLPT58xCMo1OGkWvJ0BrRaCgceRhfSZVYf5zCjlQFdZ6NwcrSPm5SfHsli23Z59LiaO9zCAlQU3zbv1V+TkJ2CJALQCpW0w24G3ACIDRsO4C1TS889x6tKEFvrXmNm5HAaBz+buXskMprZ6Or7UmfGhpiELCCcgpTXizMZ0Cd5nC0y3cfJ7VCdAZeypWeVOsHjOAGozs48SqQbXZPzpuJUYbVpy23gZQJW+lMAzBOQI7gkgAQCx5h0Yc2KGuJMPOzcqwBKwO3SvzGBDVP/cjLQXYO/YWCNATDODBgjiwgskAJh2dgpAB2L/FtFHYOuyRjJ0klk3uAmwi5qNzsZhAN59/x3BtRcnZywhkwaRgOk0bhC4Bm0msKXWzLWUw5LxUSWhcjjUlVF/WCr37Pny5i001wyuXV3VAQGwSgLvn6qsDPNJ7SqAGBdrzTUAT3iegGsI1CVeLxYMBe5TklbAQnclTAZe4Jq0AVt4X6LhLCNEw4inaCKzLNc3tyrhQ6MBgEgo33sGjbFzAiwXFy9V8vrkqTSeClzDsxrMo7ep0gGVLmpfETDA3NmmYd7DxMXYh8kMPa9qkkENQDvXCUKi4cZ1bdvmLm0BEZhtrxKdCVa70249q/b2ujRcazrjlblF6SvLHDEuX1qknrT/OHE0eraMGxZNzhqyqsz0TvDN/Vy6Vhg+1ESoxJSWRBX1/FsLrrW9YusDvithIycGpb5oOgGbgJ+p2+v5cnIGoNrgGoC7pwJ5L16rY6gAtlMCrzhj2HTj5Us+I/YQNP0uP14SdESpMUHws4vS38K9obkGYA1NDsRau2aDiHTwTGlnM3Y7sNsCbR1EW6i9tNmc8GMXzM9svABdvHRgBhDJrtNmNeLeOl9dmhrt12II2BWPRAFZSvBLni9Pn58uT9hdt4G1aEHKvrozY5h4sIFk+EU31N1D8XwoTxx+FOfeTleSZpJvkG0New2bQfpt6iQM0BLzQPYaxvvy43Lr+WZZpoETNbVQAxnIPCRBw7CjOl53AlA22b4Tz/beQ10CZXANT1i+lM6lO3ZWdvMin/u8ps/j/G1CNs98gmvptDsaF8wywjpvU1Jr4zuToh6uDqqygewHrdgcZnEfBGCjlPXLC1VIKHHQDEf5KebEGcDV+wQskcYk9/iqecTwSXPoF7NlT6S+2ScYi1Q2VLBXAeS4mNMbsBVkAHAM7L1WJNF2yh8Y/kv7fLHLvESBKi7Zim0fSWIFXGuQTmBEs6DwGTaZ8rMkOK4gNWBK+VPkm4sRuUEVpn+zBdX6sxMYXI/T/K+t3Zm/09zHr2tQYAaPh1eeQYSeQczHZzr7Vo2pGozqNa/7zOfSvwfQsf+aCpJdcK2rZrYgQA/l+h5VMZI5H1VKGQc9R3TdDFCHbTtQoQ52+7l532yeAX5wZ3jIUvUjhrPX06ostEGT+V4Bvqry6ACFstHIfcRkeDSwln2ghkKH7LG91bVdl3tgzARAI1+xxfq2a3+1PjNXTnDos5Ee0Fg1k7O/Wb6yffMGTLxnkhjkV9Ioh568LiK0Sv8aPbVZ1uuy+LkO4jO39zzYiQFUHywL7bnPfMx9Uu/Jx2qtRcVnifHiSz0MTu0DZ2tAde8zPVc72nU7i+RbwLW8s+LoHaBiXH9/zx8H1zKPucRDa24PWOZ7FOFJ/nn+xM6vX9/j/wRMb1UA1jOMcsv5PLW2V+eHl6MBvVXiYMx54YT13TXbLGtaeFdXXs53mGPyLeBatot4NHrTJ//6f/0b5XqrzEDGkRnP6CA9ixOQLGeLalauYJQvxSETkCIn5NkLaJs8ZyShQDCaVtIJEjNAIFIJaBv5ZPa/qPWzbKr1CbKpnxA40KumbEv/ybDHJT/bTdm2RGfHRKT737tFcTNHonMWJ1zv+/8S967LdSRJmliCuJMgSFZXVat3dmQjmUm2JjOZJJPNTo9+6RV2ph9kd2ZtVw+r/b09XV1VvALEhYTsu4V75MkDsrpnR6hGgzg4JzMywsPD/fPP3fWMa6XEaHeM3sZwSeqeCmvfM0UNbIJirkmQa7PVppMwqL6Y1dK4rxR/T1XScyq9g9WHp2An1ykGmg2pKFdcXWmdqPdS10wNskSy+2GDS4wUz1WUjIe3a5q02R/zQ4fVBcSLjTVvXW7oxrSsTdLTM2I4NbS8dQTKZqLSDmDlFLWAv5iXUVPIzBcUEe/1ebLWST9gGiaL1QcArEgcUrYCQuJzJS8NLEjKpkEv1h8icy2MjqT8HI2IJvdwWJsrcC2MIThjBERZO+ezmGtILWaNI9e4aqCl9qQBbdZXw3PJeDyCnKI+07HqLwJIQaF+pKIxNbQ5H51JhDRQpIWqk+ZT1oBSp1CktqmLZ0WrCkRkulAMhWVZXn3zzfLi1SuCa2CucZju7JlOqegmyRQuMtfA/rFuGGxJp4R2cK1F6pAchbnB8zx//twsjIPl+uO1O1E15tqNmGthkoEJFnAt3ULJToUegKNq5lqBa0rblK4TeKUC/Uk9c3dcKRE6eKyxNphrmvOkiQLwAo0JzrA6ZH5cbm7ViAH7H2PiGFm8HiDnKecd4BrAEhb7JyNJ45W1hX3SC6YjUABgLXXBpFvFJBKjyApp1CxLx8yKYAXEEtCkPY3AisHez5+XY6QRUycWuJY9RFCSjDiw7MIqfkLmlepQdd0pIBtpqdAfkHkU9EdzCRSm5z2xD3zeYKwDYOtRYhs+klUD4qlNB2PCQKH0rdPVUbMNbDMeAy78TmDd3QMPzNoa6cHSEwHw080S+xf7HGsKgA3iCsAw3amx/wh+AoACeHd4uDy9uFiev3ixPH9xyVRg1PXEeYxU0ctLMTLRWRYA8bu37wjowOnFNbFHsTcBpkPuEAQC2PPu7Vs3xrhVUwPXlyTQFV0yUorhAOw2NCijrACBDnpj/aCjks6sM9QsJSmnAUpT35I9p7S9Xv8rp/rEXCNgf7QcHJ0wPRTnoVhrMxtUKYVlg9A+QRDMoI7qpQlcxPfgA4S1SICtWLWSvzqXdMa6i7TBdM3xFYFMAGwfPly5g6hYfWLeKgjAWnHHRwyWxEbh8T4Y4wHXckLqnBETK9uzmD046xNsYsCz1Q1EKQkE5ar+aTuT44e32kcsE4AacWZyZ18VcKHaZbGbIA+CqN08ImwfWQYD4BaQptIR1DfcVEnpk084AmG95prPMHzm/lDZF1UvOM2ToPULeNTauySH2Y9pppKU9IBTAQu6pbJ2wKW+y66U8xhwzQpwD7A2piFOxSiTMttG0rneU3bGZffvgms1lgSlbSt9BnPNjcYC6u0AGlqXXCNn1hYoopO3xjCccluuazZLByViX/WfeuKvB9eG9G+AeAHXVNuqwMr+HFnHBA3nGZc8QuHGf2EtWgeC1kDamK/G4thYwfGIeb/YqXPnz23HdnhEe1N2c79cu8uwShX49nzgwCUFgpYfEB0SzdefpMYx9ob9M851wNoBrmVNi7XXx4GrbYNrjT4SrYbzNLp17+TOf0hQ7JeAax3Y+hpwjXK0BzjZ/LylPJ9Lfxf5P9JUGQP1egMmJt0zMLPaM6NXDM6CFrQccz4A0Tor+nowEL7eT4X3Sw2NvyNLRBfcx1zrumQXPGpgGX21FXMvzXyiQjd11WrXeq7WoAqlcMWC6voDTxHM4kui9ThAt82O7HVGt66/e37IX+66YN/4p+dYzVEBsLt3xfXk/yfott2BeP5klT3qZ0TuQ71I26ez2Qqf6c8jfRNGnIG65g92cK2CiDWaXhUgj01RWa3zfEbV5/vb8Pm1eASLDih38P/87m9Hjc2g4amPJXBBdSikGJMSWRuYk5SJiaLkjioliW15fHK0HJ0cq7OCDSMWYrYhm41CQ87sgzBnMKNIcUkKZJzP1D8byq0tkAMPbWMXopt6Sik6MswNzXSOlBXIxhmYUlSxKKNIcmtRLaMgkfgopYNhxIkVXNRgKU0XyoaR6DS4WbDWgFp+tyEgE2eCBQOKDCPGhxqMY0QKwTiRWa8vlp5ag2sp7o3S2WZ5Jc0h0XN5w6nDVsJY+7aML80NkZhBCa8oTiLIOiwiCzIoYjDXe1Izot1x/HOwpkZUsjQ+DUbWBKtaZqG1YwbVuVLphSkkTnAtxdfBDDqE7ArMCBBExhlkdyq2Xam3BJUJVAcsDUhbUUwp1bDUnHZEkKKANc2/HlVGm2GPlg5d2OgDa7nN4Jo65dGFAcCGxhqo98P6QXLQTI3TTdwxjYeiwR7WMANjBt0q4ZzimQgY3fK8R5H7MCrw3HkuKBs4gwDkwJhK7TUwp+Dgw4mHXI7nom5OVLgKX2IsL371zfLiJZhrpwbX5PSBlZPoMdYxgAmAY9WCKFYr/UGsIddRjDkdHgKs4UTBmQWIdfFcjQkgNyj+HnYZGlEwhfIexeDB4pJzDmANz4jvGNcACcQIfTC4pt+rHpqYazFcMd9htCX9FHOt9HOkA+4H1zgPn8RIUvov2HEG91gb74jg2vn5M6auYi2wPm/evmUjA3T2BINJtaTECNK9/TOBErIO9a2AQAr/CwwcZwQbApgBA1BoMMN8YCSyaRCv9Pzn5excQGwYepAx7TcAugI3ijEgQErvV0mCvmfAQmQaIItPq5A8u1+SGYVmERpbMddkyHUWHA9XBBxQi9FgIp2qFNcfbNlKhQNQh5gCll9dqbGGAdfMEjWrdTD/mP4r1m/A/rBcBa6B5YhyC0cEqM/PUUNNARAdODrTwFi7uLxcLl+9JLhG3Xn4ZDkFuPbihTqJPjlcPlx9WN6/E1sKXV25T8FuO1fdQDwzxvbx6mp58+b1cvNR9dbUMVRpxJhHsWUdXHCRfwKuw8Lp56zVdmO+Cw+AMXfENb5l454bzi+bJgwmBfaR5JrMNgL/WP8U8a+gBgGn1nAILBOAagcAoQGuuflKGqios6WDEUk/Zc0ugWvFvFAghazTdP9tLDKIOdleZpmmI66WpjktDjZhntRM5KNZa1dsbsAuv9QzYiHLmAa4pnRTMtfsTOZsSAMhpffFkA9YtFCHc/flENGpwtdjf3DvpEkOfhZu489q/8rgTOot5tYWie2bnOl6o8YeAGUY3tbN1H+95ZzHFSsnXd1zTmjf2eYcwJrPSO61uYYb3nx3gOyLB9WWa+mdBD4jki2lc5IfB47EcouzapDUdnCMkTi4ZafUv8rh0JoUa+1x0AhzIyO+d4TdvUOBjDL0yoqMrReQN2Ckg9I2uFKjT/M+3JfJsYijIRHaZouM+RxbvdmzlL+6ep4isvH4PO6bpwIv1/bhej2GTeosCO2dcrrKfo7RtXKsxsvS6SMLYANca1No06qvyJaE+LWAAN4fu++cwdpIfmzT/v4OJKyddMOfDtiPiZic9rBaZnDNQG7sp3HDGpf2Z4B9gf8FroV5ND/HNL4Et3ZkrHk+0QFOBRUQ+bVJoa1Ei/XhGjhaz+OWLK3XpsvxqCX5CCtp7eyPGWmB8yIVSP474JjPd50XMK+8RdXP1FfJ4AQYxEUtsd8JCuQe/Zk5oibWW+BaBzCaNhz6bwsYmtZiC1wL8PzPAK7J/Jj96Ywzc/214Jr0yayPtsC8PoePgWvrPRvAWeSb8rW37rupS71W3CWPqCOe7X8KuEYfaw7ARIfsgms9HTwAarF5td/KXlGJ/SpUk2deg2vTOWgdNZ0zbfIjmw0TdsC/nSQNXBM65p3UGk0d/Oe//+2ouSYDw8CCHUQYD1JO7oyF6DyLdav1Ow0vRve9bYeh4cMchiXef2xwbSygio8nUlyGnJUvUp5c3FqGXyLHSl9LzSoUHY3Rlg6UijmuEeEVuLaFStsRyVjWG6KYazKiKGyt8UBmOMo04I0MFLDCDMYQiPDcdeS4UeNFk19RVHPqJ2rZFjg57n0Lbx0MBG5sDT0BUDAK21aHPF6jSWM3KvFsA/hytCngWlI7KiVWhfNz0Cc6SMFvUXPN8yw//R5haxEntwFfm7Uf3rsRPYIBrrCtQE+tWQfXVMdK3MbU3IETGrAEBhOmpLOxAqxVkXOBYKq7I2CGjQDM3hDYlA5L5XRrnYoVqnEV8Cd5z/tVw03rlmKqSRNqKRtmcOJaBNfgkLFzK4A1d5ZzKo9qr4m9RvZJZ5hYDnLQEGBPTUSAC0hhPkaHRbFIxFRCxHYh8EPQBZ1tyRiIU6f6agLTjllgXcXVn46ul2IcDckhGBpnLHL9gsy1XxFcS2dBPB/WLc0BAP6pLhPAwKSFmmnkeU4jl9pzYBh9piOO9cdsY5woCh8GGpg7mFPMB5heKegbYA3ArIAr1JZTzSql5qqGGa5NsMC/s5i5Gw6kpmMxosRcS+op5Liz1pLCJrAXgJtAYYwBdbTgjAdIpb52lFLgGlJCkRqI+ltPCaj8+McfCR4KYAPTTQBg+j7A+RQoJJaPQAqxWpUa46LlTiGm3mRBaes9pB/eBngZ7mR4DWbHYY3UjRV7AeMEwFadnKWHRsqgwbWAeZBXzH8iq4lEw2tSbT/tgQBzAocEsMXIkMmewz7y585xD3KqBTi54YJTEyvokwYVrVEFcwSTPi7WjlLLZMiRqWg5id7QeSL2kdZan8+ehm4Q0Aog7Jxnsyj76tCNr7On6hB6+eqFOiVLMS6n52dktF08v+ReBUPq+up6+Xgt0AxyBLkAuw0sNh7fnz9TLn5+/Xq5uUbzCzAdDTC7YQZB3AE0icmnM9tNTtr5q6GGtdtSOwBBAjRyWijSryETeK+YX2b8OGWU9wTY6AL5g6WWum6spWgmPdff34eYj0Mx291xO3pLDHSn3Lvof+q/Jc0cnkRYa2A/prsu2IOsU8ZUSub/C3hPKiHBvgKqZThKv1IX3N5yLZgWinW5Rlr3LVO8001VgYcGrg0jJABBAYoJ6qgZg3QQa7/q+HEg0iUP6FgYlOodb3V4i11mBkYyBGLY0oZsnUFZVoDNdJImYsy3NRLimdfq2dLVnmrr2oFOoyOD0zF3cX7pXFDDj5gwseWYltJSEfH3m4drNVsawFoBsrF/BmvbNku6qO7WsZsbb43PNTu0m3rdsNdYtfZfBa4ZOAi4plT0Asm6kxYbsu5tO/gRZgbXM9HMcMNaemLO4Yw7gEnmt9+/O3P7Xw/jyQDNin1TAGTZN2Wbb4Frs4M5z8cuABpHjBJmEHrrnrVmmpQBLCRF2zIJWzF2X/Q2z8TOUsvnN5hrW8AC57p119w/r5VqXHZ3zevWGsyyaN+GtUB9eHiCxpxwKyeDQoHeyMQIgk83CttNBp3s7A6upemCvQBt4wG8r8c8+zV1RhcwEB0VwPqXgGs6i7/EXOug2j6wss/rALwsB53tFr251gnjdyuz6Fu+7vIY1qSb4FrtzyoVk892kK3YtjOyEj+Wt3Ngamusaz/zTwXXEpzpFmHutwbW9PpuzTmCqf9M4FruvYbp/yXAtYBIfQ13596gnQGdgGv75GhzH60whi3MYMhuwLVG4nhMn3Cfey26LI29Y19+Zq5tgWvNrx3QhNO2/wXANZaOMHawfl5BRj7729iowv7T3/3NANdkpCk1QnV7wswpwyd1mWBcaLPDcAowUu3b5dQIo4HAP4ERh88kwmmjMCmis+FhAy9t3ScWgIsXp25V767nfEcFSIxmBpW14VVGyGrL8NdKMxTFe57KnmMcMGiAa05plfJKnC9Gipgmx6yNVGlT6SJHkG6w3dz5EXCmi4RinpPmks2WTZDFpa/Uhlu+S81l/kygA2MECr0C1wgaZv7cKUv2dIy36vZVBUzxN6cBMuU3kWLVXoqiyNwLlER0vGqG9Q2cZxRzDWkwBYZkUQLU4b2a097Fk1dw9LEO6WyQvtEzJ12x9zSs0ewAhyK9E8nzcCxabjyv4QtifwDYSd00RsiZUpq5qXo9eU/SY3CJzmATsKZubnWoH9Bpu0XB+TimNvI4hJYSIuaT2A6I06fjHOtRgDoPZtNnvYfstaR0xeBPTSxHr5XioyL3YDiwQ61uKtbeAvblg9IVqUMCxGsdtWapFXTEQuxw8OHEIx0abJk4tXyvWZZhLWXNngNce4m00FN3xJQs4PekoLGZCMf1aYBrScEhOMPDWF2tkh7P+QRgQeDwRMGEk+Pl4tkzgjuYd4FrAvZRH4n17IhXOC30GKCEgDX8hNwQwEQjGDj5B0/MlrojShpApTp5GhxpRdMBYnz8eD2A26Qlk4npRgCsOWdgDT/BuEQqFzOq4ryzbpoYeyhuj6L1AA7BYAMtBcw1OPXsUnilzqFJdwPTRt1iC1wDA/kJ67ulG7B3gespCnAWuIYbA8AjIy76Zdh0YWHE2696jEjDPjw6MdNZ3Q95thjQFdggMG7UdMFeC0PYhaUBAEIPUy4PnpBpRXDoo0AisJ/S7bGnncViG4AbU+fCXAPQ56YgTIcF+w0sIqe+J9IOvXsPplVYNsX2iYPXjfZh3Ln2oYyVMj4wr2IwofmPQFWAkNiPYdDZlWTqNbrWXrx4sRyfnhBYw5mMumuouQZWG8A5grFmoAFcBcCCmllMHUX6twM6YGoiLRQgG96HPYD5Y7fLBrCpu6dSEMN4DliYoAp1XWQkkclscjNHqZeYMi0hStdfLC8YckrF0nuSssn96CBHSh7wJwFgpXAh0PDkSOCa2NdPaKekXmwM+FHPxR1CVVsS19K5CMZaAWzV1TR10D49qK5U1fi0w2KgmgXLuV/AgnPw8P4T5xb7EAAbAE8A+R9vbgiwQXah5xkURdMow9M6phIADLiWPRnQuoIHjkTKdHENLZ7hVBrSGzyLsYERbGVTmVamYKqZ6gAtWX9mdZP5NtPJ1sa2bCF10FYATGdTxpSIPLMZeLbN2QGSd+0njTkn8RpsKCMJ4BohxNGEqoBFAYGyP2Kv5CxSI66AcquI/Ah8pial7tft22G79UB0s930z400N78nbLWwcvL2zFV3kCpAW/MxbmUbeX1rfl7RaQ/cDMmhe6pDpe7VnZ/MR+zvcti3HDdZDQmGzyNZ22lrQCPAaTfU67W61gRWpVQKA5QWlkHQUmAoeyD6Kv5ErihzofYT9wfnQY1vRhM1pvSbwWnbcczBHnBtDayt54yMxchBE6q1TCVzZs1kyTPsB4QCrmVVWia2UYvss85ck80PlrjFZofcsCPgYv5G3w+H3e/bANdylnfgIb6JUqKKwRZmJ+2BX8Rckw87gnErKo+mfO3sl4xvAaMTSNXAtX3vXc+UpqlliGWK5NBYHzfg0rI5nP4hn9ZFw0vpDq58/C5H5Vsq8Jespj7u3EM6rljY65prA8AL8LUhH5rbrvcq1iAlas2Y5xtNx2LbOmW64e37dE6dK9HPu3pqa33w7j8FXPua+9U5YXTZWMnuzsk8PA6u9c9tPUv0/HxezADrNO7UZ1ylZg692AKmdW/Z9F9fc20G1UuP1Z6L2stIp/JfLWgUm7rPg46rYnrm+eadEHmybOwB13ROtCcdtXClow2uSW57Qd8emVMkX8bVYD44tY2d1RwplOEacKUAFj/P8uCIgDatup/JADNQ59lKd7R68HK2BDLICOO/R8qPDbHW1ruEtaKyayGncshh5UOW6SgGiKI04pjid7FXAhI4tSGFa3tEMIYp0lTAcjgCaCAIbBR9JnBW6RGxaRLxFhotYCbKLc8MqR3OAu+rky3PE+U4sevCeFLoSAa5EeZik9FrdWqcN7K1m8+WcVwNR4m1OeS0xMCBIFcx/FKMmALV87Oj403Zncdh0Ke+DIEQG89d05pppjlN2m45Ftpgqetiw6lRVLuzGge6ItkFFMLhyj3CLhkt1w0Y6T56fji4AtdSoNxr6Htr/VUnKp0gi5ViUDqpwiMS2lIuWOhbDKAol56ma7uFYw64RmeMqY8Bk7TvCVCMzqHpHnpP4IkGVKs3A0CUPo9b2yfzTOCw2BKqp/fJ4LxZck4NopPlN0Ze4NQ/vxS4BhYbGDLp6CgmoVI9U8ssB8WzFy9Yc+3oGOAa5lNOANLj4Kxh7CfHAtegpDh2yw7nnfoj+0XgKY1DVQynjJ6C5TOYawDXAFwAXLsaRnTANchswDUAHefPnrmu3Dn3WJhpGMIRGweAKXXP+ezgmgCiT7SbkoqPtbu7Q1rYjViwbqQRJk7kWAX7j1hPC+CamIifiacy9RwpqAZ/sA5MJXz6lGmhANfgHARYC2uGjVbubp3Kre6WqqWklLST0/Pl6OSMNbuqplUOnWIsskaym9YAXEtaqA55Mzd6yqn/Td1LUFhMOQBj2F8BDCG/AoTFWqoi6D4TKJfFWAojFWtF5hpS8G6u3ezhZoD+AoXtZzZwkGcIYacCy+WIuVZeauax0lbVnMDcAJS+u03NxXQSHnGdFrFPnSyn7fEZew1HNe5R/S3sawB9aKJxRrntuhB+B0DU82dPWXvt+Ox0OTwGwHi0HJ2eGHh7zpp7Pm543Y/XAkAhU0jbZj1Epkofcp4F9gBcU/qi0hZngI2yzDToCgz0OpzSqWBrOZ0+Ot5nglIqldaswJ4aHSW9m4xMzzdATaaIupO5zr8C2MSm8rxiXRlcAMh4OtJCxWarIGGFrKhRKdRhzh8dmXE4wDWkw7ruG4MMemY+Q7jaDqRJhpDO65TfsD2dBp7UcaaHXn9crgB0X39crj+icYoANrI/kwqCYCafJw6JXEo9v8/AAeAZNLItYxEdQcHYZQHXAqyxkznBNTkYBMR8vpVTlrmrkgkBacZ7RupKQJUE0WDX6dwAcLkDronO4mUoD4r6wWAJVckgsOc9q1QZq6aPA1wraSSqLwAAIABJREFUoKzSIGUDUf7JLkUAScx2nvN2NCTLMbG70z03MCgcJDZMBSu78V//bmZ7FUYaf57TQqPn6jO7DlOAh6qZtV33qGVL2KFXoFJ2TU8TbW7FYAXiNZVzEcC75bjtAEYGbb6m5lo+G1tx0FQ8mH3gWiRBR03TNRR+6xPXacx6UqcHhLO/G30SryqAH/cGZQPgWsoQyB5ItsRwZls3Y50bu+sXvyM6R3a3O5tT3mpu5/kspnUForsLqIl6DFyT3ozPJT0S76qDxPIFdS0+ZyursStbu8xK2WVO82pNgjjADXCNcpXUdp/L5d7OezyyN2yB7U2282r8LGVt7gINu+DaLONfBa6FGbq6+z4w54vgmjNQhIlv1FzzGsmO8uROP71bE5ngW9rMhrWa4EsDUTqA502v3ZzSR9O9K4U9ctOnoG6/K6/rhaK9S5lrNdYTAGrg2lrWc53HQOzuP2+JTfYis4B+4Vfuuw/QSjBk631bt+rvWzPX+vv3gmvRBX7oLTCSn+WS6AyJzntsPPO9v75bqD5Xe7nAtQJQp7nz+DvRZ33vWnMBa/J5a28HJ8n7umxKJuWzrrHDHXBtYBANXFOMojUfMLtGCraUDO0aK13VoxHVvwYnwztRjEEVZmdK1OqguSlQjQ4i6pm4mcKo2xZDB6lkaQ2fcIgju2YosDaOu9eNRRmbbR0tbNGmDoC1Why9UOQaXFNqIhgCKhgecC1OLe7fqb4USINrSFWBUNI5GeBata5OlBhCo0LFVJGOFidtpOqGBJhTLR6BOIEIK5qktZtqzMRhkYyxQ2IUbmrY6Nw2SOWOreOAt4M0DC2nEY86SI7EFsijjRKFMUC8dDlkWlnx7bqRkQ0s4EfGChhsel0Gks4A1SKKEtXzV52zAGu9EHoHwbbAtQCG3QkUnpTC5QLEeoSScz3mQ+AHnLk+ljh2mE84xClun+L1SK/EeupZ7MA4RawMtkL2VdRc4BrTSBv4qK6gmi+mVRGcuXcBVEUY+TkzSvJsACnURVSsLKWIouOj9iyaAoB1RaAArJmkiLL+oFLuHh7AplOXyMxvNyKjpbB2eE7UVbq4eL6cP33GIvQAAljrzuw2Fu1Hd8NTdTnMHjq7eLZcvny1HJ2cLLd3AAWVVgPAKPfDnCL1CrpK41EBa6aQuY5Q4m0wj8fcs2GDwbWHpIUKXMO14ewSwFgeCDCogcKnwfrFeMEGA2h1dl7gGpxlfGEO4SwDoIVuIDDA+l9oIKAaZ2rMI9lXTSk1PIgcEdxytLbLMVnHANdcH46y67T+u0+6BtOcARqenDAdF+MEgIK9dHdzz2ciYwaF1G8+ErB4cC04ziW7XApMP3/2fDk9e7p8dvRY4HnVYEyKDFhbPNwst6MTIZk6kjOuD+VIrKA4r1hafKOUAJ1vpvXJyaCj30oFZD+tHZcwUtM4g0Cpi+WTvXYj9hpZeewC7eKt0ctuKkK981BF3wPYptNnmipgDaESsS94b6Qof4bspbRBmvO0g36UGtAzMoruov1Ii8S1KT+ufRHZIAuQaaonOlcXfY4nCTqGunPtKbrCnp8RYAMbE3sH30i5BesNe4/69GEhSwoMNcwRXsM5Q9afjVrIP4C1FN0Hq5LdaMlcA/gDxiP0SJhcxbzL+SowxCwoM3Ol13WisTsldVvqvTbdPhgEFQQgc+4W8+TGGwbieE4GXEuapwG2J8eny8EhmJdKcebYwtxKjslID1b3UrDltD4CycRaA7h2q6YKXI+wPg6Wz2B1+L6dEaQGKAaiwFozQMjU18NDA79grwnIBLCGlG38jvlF11hKT6FocoWb7RZAQHaGz9B0M2zulhpANNtspMPqDGa9OzLKnBbaSlt0cC3rJ+MTwZh1J8iZTUYAkgFTAbHHp9JfDwe9zEPp5mJlzyBBdHc1z8l9imkVmwg/rz9fVTODBMZaR+nYdGHpDiN9MJ0CNlleabcV22sY60YkNEdxHMuB3O9IdSdzZnQMcO2xhgax3rnJ5HF2Z7in82as/Se1q6lI3c5NkDfrHNur1n3Xphv22Yr1w9f/BHBN49w3l7NzHv+E7NBhQ5adyBEYJO12/wDXGvgVVqXmUboo9qnmF91Cw6IU6MTz2kzrgGLDLmo6by0vmrPaA5Qf6ybJ0sygypzEft3HWtta63pN/sbhSLeaawH2UmHxHQiuuZmD42RyYJtvGNBTP+PJJ1U8BdLbft4C16yfCmBdS2t7CgNJaf6wC5NtzwJ9g5bmtX5XB3ez/h2E+xpwLX7h4+tQfw24plrOBcT2dU6QeIDOLW05YMGXwLVN4tHGLuvPGH0ydIAnOv7ket9rn4UYO69KZGeNafZ75N589nQy5vnisjktLfRr57e/bw0uPQZKzbliX3+3/jxdd+rfIbvkvKs52gt8DT3fdeKXx7MD8Pne60923Z/x7bv6er4MCVQKfXCS9py7599+cK0HFXR2VOf0x/b4YLG5XFICA0OeGia0Bn57QKHvEdk3XXPODQUP/vPvfpsMeKNzVi6JKuToa52nGLm0kZ/qMeMWzqMNq4rI45MnTDeDY8dC+ma4kZ1iEEDglcIR6qalzmT8GlRuOWBy/OX8q6uUIoqqFYHX9Dk9ulM9nUbAyWxO/wBxDETo7dWRDtdR/Ssx5sCaUITfzDVfqy+IDvMwDuT44TUW0rbTqWLExagIy4sOCSteC1yLsmRdHr6WDoIC+uCwAUCIg6eUt9Z4AmPpdeESUUz+tKc4aamDqm1GBA/3URdCCG6cVNUuUv0iGBGcAztDfIYFdbeUSqT1lSPAtDJ3o009tNRw6KI6wKEARy4yPqKPljUWFSfrCMZGpWNofl3XiF0GXSeJYA1AoKDhqR+Rg6uAZgEZBwscW8xrh68nwMibU4BDgFXBNWT5NNYEZGekMLm4vRwgFZ2Okg0rJSmdAW8D4mF+1ICg1WgbGsYRBgAZBG0E5gGcYAfJyBHB3HwLqEjNqMHQ+yRwGHsSDirX3V2xxBRBKp0AEaSQCVyQzA8DMBFay3wpVHXdAXsKzDV8w8knSOBmJwCAkL4GRhv+DTAO1z4+P18uX75kuuAtASOBa/isIpZgrqkmFtNCU0/FTLGxfpx8dVDlfofBfHfP9+OemGfIGGqTqVj8QlCB8n6wqA4SUrVubga4BoDvAuAa0i2fPuVYMMYBrj15siDlknXwCKSrKyj3v8E1GSHpICnwDQBbussOcM0nGOaUoO7xMeWbDqojOwhukDmXum7s+LcwDRegGsBNpIfi2V7//IbAGp/p2t1FAbA2JkylRR0uJ+dPlyMAmu10I/PZ0R51mEUheKdDIpXNjg7+JmBSdaTgtuPaAR0A5o50EwSAwngFuJZOQ2Q21fyw5hXBibBNAd7IGcFnIKOsS2fwUazBO6b6Xl29p3wToISciT5o/aXU1tKVAA4qACUdpjVKx0w2AwlYh70DkNjgb2c4dGMl54LYdgcqYn8rsEoA5MKxQ1ohq2QWmgGLPQpgGimckm+A1+g+DYbaGfcR6q+hS+iJGWzomAn9BGDt8sVLyjz0Oe7HNMSPN9LlqL92dl4O4yL2Jebtw/v3y/U12GsfCQgBpCT4E7C4MTSiUxN1Johvh1T5c5aPZREjddT3iW7PTi0HU4ztz+xui/kYtS4Nqkt3+fzNniC4frAcoQst0pqpowGw9SL1xQTJeiQwEhmHzOI52f13AKCuWWTdgnpr6tAsJmfoVZFzgaUKVpCdyrPzyM02sg4fCch/SMq209EVtRVFTQFCKFnNDX9LCQayrzjrHANr4KG7KdWfgTV30qWudMhOtTIFfom55g5fI9C15STFgZ6LW0vO25zaPhPooXPo8Bh2TWr9mqJixn2Aswqy6dmZRmrW8WwMV12ecvA1io+frlW41OzGnupZzqFYWymDEiiITzHsSAduwwxJJsA4y2d2S4FC2fUx0fs8bgFr40Q1g0fgudZ6Zu6EcSsR6Onn6jRMQLPtya5/YjnbErEY1di6AxWWmuyWzsazEz2JRoFBHdgbDlJjVMlOh/tqtmKAvjbQrGdkqj9DZCCzGEaS5MaMtJEGtwWuGRAOYBr7btjSsh2puwgMp5Nd2e3CwlIqoRdt8X4djqYmqQM3eZYC0cxKSkr7YARtdezD3Nsz24eYzAvefhOLD4BywKPOBK/EP4FkFq8BwSgo3ESmgWRVq89627YvP2MQt+fdxH7PfhkNxIbdvgLX87qfxnexFbr3gac/DHBNC7LDXVuDmvl97OSN+S5wou+PXSig663JHkhJhamjYi8llDkPW3kFpA9Z6cy10he6rzucW0zzmjBcrfoIoARS8Npqfazj/Fj2vMdjxA5tZdIaezKfNyFmd2rGdUrnptGiIlhrcC2NI75m1ddg19Zntt6jOep6+mvuViSfab+bdTj0luVoSyds36Xr/11gbt/I1mPoeqgDmZIQB1uyv9o6RezXZ2xT34MYQz+2ByyCoXRyiC8YHCXz3/dbbq/gq2syNYAwZ8h6bwprMTnHZ5aOr3ktZ/BRM9DPvgGu0VHT3srZSg3/n373W+yqpoxr5oR0FzNNoIoAgIA+uoEv7kimlsGFdmGwIgL7+Z4dvwRKKeqvGmRykhIlwt+K/VbdZCr1w6k3LBbcF0m1sDrdr0e2QuePgu+t5Bn9J5NDn6i0QHcP9AFKBg9qaaHr6ThsDaT4oIxyHuCao7KwfwgmGkCp+TNoBof+/pOca0S9mULbwLVEbch6Stv2VrvKwIE2QBW/j8yw1osNFgrNBrhW6SCKmMlBqeKsAXWqc52icgNcM8jDzoSstbYQiBRDScpXINKcppn6WGKcZBuXoOvclYEooLO17gVQB+YejYEYsaXhaSRP9VHEPDw9OR7sMxZDnoo06hAsJprYCsOJsU6tseqF3CvUWTI+DKzBWWedHzoJai7AFCIrGbKxXE9I79FzKnVU9dLYHKJ1Y8NTphFDNTdQGpIATXdmJCiDItkAZI9YWJsy1AzDyJqMXrEUCN4BFL+95R4HE4/1vMjqeaL5I0tFDhpeE5glhinXI93WUl+LzAA7r4leMKXtmAwvdCXETwAQqOVFYI2sm6eUJYJrBt4vLl8sTy+e8/cb1mOSXLMJgVk7uG6aoagAuSD3NFcQ48c1mLw+mH+sjZ5ZrEiOzwXy8btYgFLIAc2wd7GOZNqdnJINhjpXqLkGPRpmGoF1FNS+Drjm1FyuMxh1YnBgTgfY6Tp4SgGU+zP0pLtuUfcY4CS4hrTk6IJeLD/Fv58cMI0Q4N9zMwdRP/Pnn39ePnz4wPTQsI8ePoGJqFprSq/zXCIt9BxpoadiGllOk/KN9xH4cdqf4gZeI9QMM+grcE1MZMoSUoHdtZfAvdPrUrydhdhHYKMaCgCYSG2uBB0I7BPQ0PkJGYIOQOos95qZYQCHABQp1dZF2S2r0S06wyXDYnA4tUWmhzrTEihNDS7VH9TaHC4nJ2eUZVwlBmcMBkpmjKrB1g0Qr32oAx7yKBlnZ0nXSZM+kawCpFaUG9150eTjmLXWACwCWEPK8unTM4J0ol8dEFz75tWvWIMNADXBVXaMBViGPf5kOXNH36SwC4D7uHz48H65osxcKTUUtf4AOJFdleYG7US2XpauBLiW9CidwpkbFgd3zRiCpu4UKmO+ul5qGT4TWMO3L6CUJTJuw/BOcwLpP9TmOjxBiizqBqp7aDVP0bzwSwc+93dYkmRPUgSQ6gu5Q4MSpE9r3oNzqVECmFiq5ZOUz5wxagyCMxLNoXQu4IssZutorAVYpNiX7z+8J8iGeoqf7gR6cZ9bHyV4OBgVIy20Slh0vVxsq9gTApalp/W8Atc+s9s1wTXaJsO9LiejAW4dGOjd42QzJqW2um3zmuD3oaM2j8p1baNE9ptTE6JYXP32u2yfcvNkbFe0+fr2So7jOOurlppe09qH/U/dNCx1B+6maxZIxo/y10pZ7YDXbMeXc5nL6+cKYGt/VNpbmpYouCxQNfK6uubAKCujIjZVwLcu57mzTUbDKLar2rqr6YVPpBa07k4IZ8F7ooOiYtvIKRk/7aRk75j7WE8ej2qs4xjpPDvNyecamuWd5joFLHqv+u8KfjtLRAMfIHX2f7ejCVK77rN8RgXAM6fxJcSyLvnIYAMqzXOUvyaFOKAIDp+w4HSPBFxL1iM387xkjWb5spRNwuhmAy1wxX0+WJlDqwy9mCXR+6wTAjxYJ+lH5kCfGMyvYd/H3/TYE4j1XhiZH7lPG1NkV/uiFr+HYTLyGXxvGzo+Xc5gg9Lz53rmTEDrPqt9z2Y7dibO/Pf+ye5PFJDlaV4D4TiLur3Q9lLfj3nWsjXina/1BeyEgH9SFjoXPEIt7PiKDzn2+er9612Z/e0ScV7/sZmn+61BxlmXVDaMdLnulDIYU0MDj3bfjMcH39oT69f2gWv9fOlgzNY19fdVeuEAoi1XCYiV1gkOlYXYuLSesOapnvixMQ1562B4NtLYFprhuOWPXa/fv8ymVojcun2wL1uAKjfZBZhX6d4eiOSZWmRkYA2t2YC7GrxTWy2ncbWn89yBvmhQa6mVwqvpH/ssZBqPaWAd//j3f/MAcAIGeAzCTFJNpGe/DTpRfb43ERwX+I7CB3gG451sj4MHppvdsGi0WGfHx+oWyELJYyPY+U5aJKmwYawpjWaqDWZhFIPN7YUNsvSDnIV/aSkoQhtDK2k3YZQAAFEamtJftHFT7wXJVYoWspsY0pMMVISZheumUL82pDtmssOZHEJssIHe2khI91Aa/KapF+3Y7DN0eTRlmeBI0oswl0jxQcoO2RoSmRhf+DcBMKQnAegKAsu1k5DiEx1UlNMQcEfMJzhm+B6HnI0mObmVtgqwBc4YjHI4aaPwOuvLKN0p48PcpvtaQDaMJymZBJ1GainmMiwtG95wtuxol33ZTgHXAFFHPn1jbfGtDneQRwAp9VVAr+ZEbEV1HuyAFJ2kpiCGIUVWjhw/NQZRDSx8sbYZACkCDkrxCtjIzpEtDWAGxySDOePEqHG3UCu/5J1jWKmHQ8fIkVUg/GCtYQ8kjZSRV6c8U4ZHRFvPhjHBeQ4g0tmX3F/uhsqDyuC/inxLdlSoPEXIxW7jPDFdqCLouDcYM+dPLwSunZ4ZWAMYcU4wAK9BxqPU/uIv/wf+jjHfgD1nxgl+yhiU3Gf/UvbMpmIB9ACWqV1odiFrEbqBhFLiILOSmQ7Yx5GBXivwWCAK1pzNDMASOj1z/TSl8QZsuLuBM66i9wJSK1UlundExp2GLCBCejB7Kd05tc+fCIRkx9Ajso7wDKwZ5PovVTsT7BgVwVda7lOCSh+vr5fXr18v7969IxOIQAmAHcgzGE4nJ9LBrlFz9uzpcvL0nPdgZ0MAVJ6D7DM8G1kOdGYVWBlMPZ8HBM9TQ5OBDAFc0DkC6D6RjRfWmZ5JEUymdwLoQW0qMHru7pZTpBB7L0a/cVyeG3y+1/MCUMyC+Nhn1sMJOEimUjfMrBXKjfQkm/aElQ2ghF20wcoDE9GgIVgMbKYAYM/pmy0FpYJXTwhQ4Vmurq8EWDMN+946THob6brq5lr15nCOIYjz7NmFFFrGxDpWh9RDaG7A7rBPny7Hp8fUB2GuvXj5csE3wDl0DmXa4cOyvHv3nkAr9hSuraCJnC4AYADV3r97t7x/pyYHSiMWowtg18frK8kLAFjURCOAqn3CM83M9ThxYYMo9Vr3YTMQAItkeSW13vueqdXoYirGHObsCCw0N7LAv6ErCEiCRQnd5PmBbcK5YdMl2UJV3xE638ENp97GRxS4JrCM5whZpwo08DyxblXNQwQ1BNZR91kPxUAMy7PKO4ixyr12sDA9983r18vr1z8vb9+95e+cX6eSE2gLMJGuva3kRWcpxb7DM0I3QR/hvGZdRcoLmmOcjjnIWYZ5CGCU6+XMydqubcfoxThmsn7KQYo9FNYa7bsnMkhGwGdQYmNnVF23BO6wz+K8DFvSYI9+d9S5AQkAKdUBWWd86lcGwMYYEkSQHVJ2BQN2oyFTc/iG80QaXQEIlmGOcWR3eGTNo4je10u7bmE5MGZg8WK4pme2gYkBqWPjqUYjGOWxQ2ebJ+8TSBeb0DpuAGQJdM7ADkfLIKZT9icbtD4ju69sN8qPigIun7GXPBcDXHAwQ07ptpuMtOPtLzud448FyPO+8RidNUA5cM3FdPcUflHXj7+TZxj7wEB9b6SxHtPW+Mf+WL05YGR/Wfi+Amhh5ndnt7M8Mi4BCJ2Jm2OhHPL5+bQ+CmTM783aBTiMLPcx6DO769HXdc0HG3+zbExpx6lpCP9tdd1dR1xblDY0h9CCVSuA108mXb0C4CubZi23qxRdj2cL1PDRYjBlnRa/K60zaLFmutb7I9HrrZBMqlqjNYu0yvNI9rP+aj3AM9i+7dBzG117x1oNFl18zdnn2t6PYYhKH09ysgqKjM8nTRejXN2iyy1l1rZj/ECONfXi2lkw9m4aRE3A1B5VsvlydNI8B4/t6a7XM+/zHg94G1B/DS6VbHQQta+7ZG/eg7N8FVllnMsbunXa1x2w+gVTxDXp52b8ZXPo9+n0ri+GjdD2f5jPTD3X0Rce7TS6YDCaH/2fIc5B2JGcxC6J2mjzV2XCR1q29KrPfWMUCjomxf1hOfiHv/+bB+ZBO0rXF1yR9KTBlFFIJ8gFPOPQctBJ/fPhSRALTDdfH4cnHCCxYsTkCutJozIFP/Vucj3X+2C6WdIp24GZuFfiYOPwNlIcgU5r+cFecwofjQ6wggwwBQwaRr9WRSlaSEF6QHqoI9xLIrti0YXJxecyeJWOmZyr3nAhAjsMEaefmp3AA9TRg3Qvs5c+nPEwU+QcKE1TkTU5LAEdk/IQh4jP6ppXQZIDDqWjJd476gPdozsaItqiuUdYVaBe18rrqWMEJwavkWHTgLWqs1Ypb6lflog4jQgzSDq4BuNFhMVC+nlOmGSQjZZNmw0wA4faOGRW0Jm+b4ayr+3nCoAhUMd18BxF6sZHry/WHYzIEgBAvD8sGabkjLo3OgjBdoFRM+aWe6oKRyt9M1FEZRbRiPJeyN9GmmiiqgbX4OMBmkYqVN6TIvcCoJSW0yOKuL6YaZUOnGfVutjIb6xB8j3tdBJYCyAOhzpgIhRTi4rhngBi2dAANdcAPiC97eRUYMDFBQEBAG14H8bz/PLbwQbEpcDWIljugxbTQofaHTfZ1RS6iKCh0jBHNzgADK59hGur8L869+EaDAKcnE7gWoaf+mVRSXDOsVfOzk6XU3wzlTVdgpUyi3khcw3Abmp6DYZsFUQOwBrwHvKAz+B1dXZ2d6uk6ZONJnANsis2GMiKlWbPNDvvHwBXYNYBMBG49oSMNYJrb9+qftYNGEhqQJA6dAnEwDE6eXq2IOUQwI3SBK9ax+kjMp8I8PkQwvziOgQGyHDC82icYgIoDU0pjkfL6SlSjaUrFCSoTrPYV/g9QAML7F9fk1HJrrOQUbMnyfYLcAJZwefoxMsgB2ABwHMwdj8rVSI6JLKedcbr0WUBkPmaA046D1WAnwYPHDfo54BrBgf5NwCjBuIxTwQKP6pjK9YyoFSOfKSfAnxD2q7OLrV8YODK6x0DhSzAnA8A19Ah9Omz5enFM/4bMgAtgvtDDtCBF+nMkB2N7GB5//6D6nwBtPRnErDAfQCgXX+4Wq4+vF9uDa5BxwFoA7AGVlv0BuYYM4JgD5mhMIwC7FuPJM1VZFStAcaD9RDILXANAZLoITK/CQbfLSfpzE3fHWeQ6sXxOA3DPszHAzHFycrymYOGD2TnuaN2mL7SzdqfOuPlKIShh9qJ2huVMgb9wKBGwLXBerQhZ51IHTtq5QgAxF7GXsH93r59I4Dtzc+cUzwrzi+ULMC6MISRQJfr5o7nbQ0l4pRi7sHGTWMdsJSpuhGAOkRafso9GAxxYxQ8cnfeh7Pc/KVuHNNWdABvGKSpxzYcW+0RmOKu6CajvDld/KwPegF06UjvQM6Gf6f7acfyXPYv+AEWIH6yTMnx0agTSaapA0VK6Z7ZQvELY/tqXArcZn+qudQcLAkY0fUHP9DGHbtmOAPNVZgcEQJRlV68DvqEyRb8SDa7Ajiak4w1TnfSGj1XSZcZnTFtA+8wEzO3tU9Vr3D+Cog8gSz08VWk/wHE/WFnD09I1xnAyi5oM+CzTd9+B44pe6UxnDIfyjxII5nmzK9u2/2L+d84ax4BAb/gwPYZ+yK4luLtBYFNDnUf1xa4tlqe8auc0V0Hvt4fNl1nI5bT2q9LX8eCHD8mzDIBhRL9yGjc4wlAagzFsBh13ZlJlfvKf26psnF4PU9rkKH2VPd1G1Mn7LUV6FvXmQGW6fn3gMG769xmdyCGEuj8GiBFeiwWg84egZ21AeZnjP5LmSLvMy9AAh0aQfFIo5S6HzXmOPKR8h7j1lubMJvHNlAOgh0B3AXPAo6JEDLryaHPfR2Ca6uGBjmOcuasx9//vm8/PP76OrU2e6J+zmtt8Ncvau6zlgkieh2sZ+v8CoAnPZ2v/F3wyW7a4l5ZG2xRvUPr3BXdbqBjPedfM2fCcI3MtHELCdnV59vj1TwPFqoBslFaYAx9hu3r6q0b9bRPan/VfHp/9b1L28UgXmPZcu5Hmn7dLZl1B//wu7/xUDUFGmc5FANwcQt7ATIPdJjwJcPVh2m7cSKanFoXqYahwhQ8Ck51VszGgNQcHrimE4squ6uPI8AyJlQToL6iXKp21EQN5hOlMlxRviNMMoyMozcAga+FxRMX41CpmkhxpbPs0yG1c/CZMJWUVqFxynlELaFtcE2pak5XcWoEBpXILVYk4JoOvzoAw0CKUUDQzwyeYr4J9Mu05eDmWjrFMvMZcDAFXgftfRhlAmI5Ny7GiusqXUtpovgb0r3CtAowQ1kiyFYKV3OcVN9KA1F9m0pXlgemZ++GJNb6E8AKyNhwhAu5j2JNlJlZeeWvAAAgAElEQVTsM6SjucYTnfp0BBu1drT2HSjtCs0BkVKRo47YrPQmQA9sFsuU0ormZ8YnAQjAORvAoSNM/N2H/ADORr0PMzaH/FT9tchvgEs4qvCXlaNedfACrIVhMxvA3dCSXiinInVEqn6LajHKsRjdoAKuQfmD4eO6e2FwuMy2QCyk7J3AsTsWg4SA2xnTP5+/eMGuos+ePpPT+6D07DBN4IhCvtQ5UpFXvMa5/QRnuNKiCEI0cE3pu2K60JFvnVrZTAEgH9k6bf/Z+FH3TStfA/RwzgEKodaVGpnkILaRsTws11cf6JTLERfAL1BBad85MOOUsVbfvWQXr7FrplmbmXfsG9xXaXtJnYSu0r5kPTmDa5gXPBdqyRFcOz/n8wEcC3ONNfXsxIOFCEcfrKBEgLAtj89PlpPzU6YdgpmMlLUCpQtcE2O1ZAjyrpRGgW9x/iKveD+ZdWZJFW1TAAA7orrrpdYY4MrNAHcAsMCWYxTeoDXrJ0FPkXnsVG2vDdYCwFDtzziijuw2gEKGhvQ9fg5mUNrRh8kZ4CS6jF0dD5dDNBIweEPd5GcVGP+EZwaAQnxz3qhT75QKwgL6ANeuCIQq0CWWTWQojU7wXoFrmiv8RJo1wNCL589ZFxBpoARnHh74t+eXl8vz55dMbVazGMiEgD408gBISHb3qQBcjB/AFoA0fGMOAQ6CCQVGG2vZvQdLSHofa8S0ZzS+MIs5rNnoOtYXpEwUoxqgK1PPT8V0BygEWaNuZJMMgLV3rpcoWYOiAyCD+5wcAZQX41cgkvckmVJ2LGIDcK6cKspmBHU2hSmYGkDcv2TBKlDj8KUCKUjzpC6SvaCmAXYTB9BjFtQolyAHEWupNFw0ZTkgQPnu3Zvlp59+Wt69fcNUXLKvWW/yfoBrBHlGpD62QmMMmXUAXQm28MS+MXLEWlFOC+22FlkdBkMnYGEwQ2xMN2d0gGtTt0nZmRUxtgFt0Ii2D0EuW6QjPB0nowXYWqbClsFPTG3VIRzvw94huMZu1NHROdadyg2w/Ejyo3mauzv2gAFtSjsQAl3TaENB2TXzgs8+jDLdN3ZGncGzTRG9o/eKEauv2FTd2e9ztQLXDE465N86LOtanHXhhTt2Y0qvZIx5hjB++hrMTtsamBGBBkF3fndgYQSe41TH7psdMr66B1ib52UuGTKDV92mmYMpW/LU5V7r4Oei/7MfbNHazeNfgz39frt/s43LAGJ1X851+7X7GGsNvnDv2WuXVLXxBnjLGNd24srr12cbUBf7wxpCBABfbGseBrATfzRsl0ZGWK/P7PsVeNev3/89PZ8Dr2KgrMAq/9qfOfdOfbvIQp+39Xo/vr4zKLN3nJv+7z5wzbsgdquJCdkbVZtPqyKdVdcapJt2z8iWssF6LcF5/BNwyQNXOnFWhI8ALB4GmoQ8Jh+Z9zDXOOZWumotx30NH1ufrb2/fi17K7b6em9M758SAKNjGyjT5p2ZbWF5bc29L5xzPmuyfp61Tpjkzx16a37++cG1rAX5a032FCbbv/a7si9wTfZhAzHDV9vDXOtnwHqNeuBu7GWL8zSPLuMjdRbQuzHXbMOGBJS6awf/4e//rUHhOnzoQLdUPzA+GPGnIV3gGm6USeL6RwFNhpbBNfLve2zCxpQ7vSVNkikJRyeMaDNNbhS9dLpkgC4LnIwdfav2iOqydPBMZVEFskkYZ5p0npdpHgGmktLhZgQESo4OGVlFYwZt3g5QADQ4IDAApkrS5zBHKlKujosxguQwe/7GmAyoQQEFXLPOG12H2P53NpqoElmrCIagwDUZfVGsTrM0O5ECmgKiYRy6wB8unc/nMB2R/rYzex0WMUKQbgm2kRx6Oqh0ONapkzJ09VVRl260arNnjTxnncZso5/jA3j5+c4gS9VyWyvBsCbwE04YnJKSHaTses48tCitpAdVWs2WIcYRT7dM0fmxSd05LkpwMJHS5YadCMGkErimDWreCK1cXR+pPwJf8h12SRg4aUpQdffECtFs3wKcYapmpeAFTAiTbhyeVu4BTLsxPUDYjKvV5xNTKA0NhPrTS04tMbNswPBh51Gn9gmQEejBGoFkPMKJP2Va6Ktvvl1evfqGaWt438dbPSv+DQYGa6IdPiFQgLRbjBevYQ0GuC3UnLqFjVHIqDIrzw4l5lppaQINA6zhWl2BEqgCsw81pSjnAmQJZLAL5ymBAKWPdcBX6/rh3TvWaaLSbvXxtB6qTRl9Bd2B1yG3aniAovZmcB1qvNTHLtgfkEYAm7rDquOf6+l5jwEwRAogQBY+n514gGvv378nUKGmFXdcQwQ/AFppjZVIcHx+THANNbzg6CM1T4xVMZM1ZqVIZ19hvzF9HB0pmSqrUgG9kyYBETDr0MHSdQ3SxRazg26XAWNptjE975bsM6wvZAsPjj2VVFraeGD7OT2UsmYGIAASgkKsEabxDAN/NJip2mD4m0DMBBucTkpgWWdozk4BSwfLHRiLd/fL8akYY/hOqivArKplhkYC6tgqVanzWemOMjbFCLsSG9ypp2QaInBAsKx0b1Lh2UXW83Z5ebm8ePFiefnq1XLFTp+33E+swff8cnn56hvKPuQHewpjQXoo7oU5BIs048U8k0VFcPOGa3B7e0MAGWPET7HbBcLFeMw5RV1cMU4FQAy4JsjCM5Q1BcFcQ6BA19L0qLmLQD01CcExGoY90kJ5Ph3IhsFX9M6TIwXNCIz5LJZcSH5ZK9M1k3A9sY7vpavc8CYAboI10H/ax+i+nGdzpHMVs+WeMDia9FDoEtwLexL2BNYdzwag8qefflx+/PGPy+uff+KaYL2xbriP6ljprOg2UFgkOlskwwyMujFI5tCi1pgCc33UsvMr6BL2dJ0bM9ohO7GCtrn4OE+clj8yHGLTDeeidft0YFHrUKmJ3fFfG+bRvRV803yDialmQ9LZlMXhAOrI7Yz7Ufd35fjM9iQCSDoHAq5xftywIcY+1yZnwpguscj6WvR/R3fGdurNm8r4+HpwLcCgjudiRHSQS2yu2Gq6y1zX2CCc9Vt3QDKmksNuJ9lJgk2D/5g+5PvYNi4wcgWwer8POHETXMu9ytbU+VgzVXvEqzKlEe9fh3mv5OYpsRIQsK4533F+fQs06O+f/y5wDWfXKJ8QEDJjd3pTastF3rKv12MZ15/Yaq1234aDn2v0scUeSF3hnfskw2KkBAtY7Uu3nov/VuDa1npQFoZfMr9Dvtpj+7LqRs4yvysD3TnfGsc+eeh2yGp0O8y1yGe3X+xJ8Dm0f3NGlG4l23bFgnsMXBMJRyV+Hv8yQ4s+8xpc22Z5RRXIBhbm0L/WIBLPtQQ+HExZnwNbchsd8KV9uFdmrPc6cLN1rXE+8TGG5pouG7279r/yrFuyswbXHpO/9bg4pdN4sha75/eXVnhTlpmNoczF6KPBsCOAsvaas8cqoFPrjGuUvhjPktqQg3UpXGbW8x0vac/WU5Gt8hLwWy3MCDb1NdAZLpuuYzIDXPv3f/fXD3lTwI7OXCNgY+Ahtcron47UPNRdmiN62hDulENQzd2lKjfAuGVja9lgYSoQWCsHTxj5FrhGdTHQuwlfJTihCB7BtQel1XXHdKDzDVzryzqe0YYmnj9pexF4ggkA18Bc+4TaJFpE1bZSuioMEToxYSVYKbDLG2oOtUUI24DA1AB2JIRMS2B9+84aUpFt1W1raZmOmqEbK67ZmWtF7W2OhMeE+4L1QqXEulxi/lHgKTAFfnKzt1aA+D2OA50kywifG+wfbCZ2GJsbTCT4LMGPkM8RxRLqGClGpcaaah4IGjjN5p5daJVmlJTYHBJlwEcqlDqFGjMl75XSoJHZGWCzBjlYXaY6c0vPUhKZTR3mXUBDGI9roF4FyeOEQYYam20FrvGASSfL3ozA4CWBXjNHUzctThSBGyP+dwDXfG2lHNb9k748KxA1MeG82DAiGN3SJwKmyolwbTimQsnR4PUMronRJi4pU0R9HaVs6qAPcAdgDcAHiuXDkX/58hs6/ADXCNQcqbslATgyxU55DQEMYpPhtdQhHJF1pHYPAAXdF9PBuJiSSi2V3JPpc3rG+kT4SqpmUkeRlhXGmZhBJyxaj3prYpF5n42itNLq1x/ei7nmiEjJQhqZVAc/6sP7T0wVVBqg0mABlohVITARQgbwoTPX8N4AhQHYcFMY6WxowLTQZ5wrXAEMmTdv3ghcAwgJFuqdAh0ArI4PAa6JaYb/js5PltOnAEDPOQ8A07SuYrKi7htkg+mNkR2wA+9QjN9dJd3tUs07xDxUKm7AtSeUJTKacG90cMVzWt9qXQSucbwoCk/nW6y1gGvSV0rRJADpa2CNsCZgMyZVPIEBqx6nLlYTHbwu5qC4lzIgtAei19lZ13JNAOQTzo/PC7vfnp1z7gmg4BvMS4wDzS4MrIEppvMDwZkD1sdjmvHBAVlbWCvIBBlbn+5Y5F6s4XuXX0jXZpxLrsvJ2muHy+Xzy+XVN98sv/r2W67ZNe758Zo6D2D2r3/931GOw17De96+ezdqr2FfDFACZyH23e2t2WtqLIAUXXQQxb+xJjjTARoGDM7cUHZ55kidhg2uY0f6FfsMb8A9ud5gKqbWIs7szwDXMAYAwUo1ZRkJnrEC19iMJUEuyiLKoYkJArAuZ1+appAF5lpSPNeoS7XODAY4MAD9xnRRg5zUg9Gt+FsdDINpswajCMga38nbsdaQCzDYOAc3N8vr1z8tf/zjD8sf//hHstfCUkTDKAZORnAT/0p9sui20uOc2T2AQoI7eE+dd07H6i5xiyRvOUBVl8xHKEnNmj85QwFnHPh0ALYSPAzuGZ6DLAz9a+a8QJMY0HOKlJ4vNo0bFvi90EtsvAIWJptZ5BwPKC1wLWeUOtT3gKGCgDPDXsGkpAsLbK3SCbFvaMP1ek/N0J9Ai+EBVQpSzostRzV2r05YkyhtOjMYxNqXuwFmyaLrxbRC7po/2WqRSfm55aREhuY16A7OdqpkwHTY7J9cmUfpfvkeszXZX8OQCkt4Hs4e51Vr0EGK/YDFNoNodm4bqDYOCDHX1obeGgjIU33p566TXsy1CUzo+9gyJbJCY9WNm5Wtuutsb6OU6/WVXM3vDTmCzmYJ+birAKpi/3LtvxJcywngwkQ1bRvDXTPXIhp78de+CAYmd+z0PeBa9peAk93VXMvXnwqs7dPTuqPTw1e3p3y04KAc1qYPuIbF0qzjaVXvLbqzoRXDD/hKcC3gOtnhG+DaljzVztd+WqmcVRqjxhxwrTPXpuVtZ0SJaJ0bX9qPW3/Psz0Gro39H3BoBWjluh1c2zfurTM2wF1KNK2fbe9zcTzzJpxSqjf2+dfOUbYDm0M55b+aBgbqNcDbLjrAt3Zu688b4BpFI2y23dTTDrClFuaYv74WinO183g9II93g7nWwbVxbMVP/vf/7q8fNAEq2KrxriOfijqOKg0AkVjLyCALi00L3IkiULc3GPOqtwU+GWNTY7PCiupRJd2X0VSj4Xes82PAZxCxHJcNkEBgTQW+AWCwYOuIosWISDqY3PqwCKJ4O4BYqZ7ulOkDPCmNMATAXKNAt3SugGtKC5VzG6FPWqgaJHgzG6zCWEZ6CdgRBmEAFKW2C/0OA0pJ16DCCQCA4tZOrRqRaKYqyXwR0FlGIj4Hpw+MEK2hnFmCYU7/zDrpUJwPU4FmBmVGSpKZa65rJSbOnANeUHUH1pLWEAOuGyepB1IIezntBr2QCkWH2VE9WtIGRnKYh/3oBYcDBCc9hjfWIMa86tRpLIMtSNamUsiqXl83GAVq9EMwBokYUEoN4t+Tuuq6EUmfFSPnE0GoUZ9ihewLQANbqthpKoJvFmW66qUmnMGh5KbjfQDWgMf1tNDU3NnPXAu4WGu0Nrh6dJ4NFJwelfpiBNdg3Dqtm6mh1jdYU4AoXB7ITOuwytpHAFBOzwgGXL54uVxeviDQ/fLbf6297m6fSeskQOMmA9XoI539DCiSbSYQgjLV012xNmSTaQ8B+ACwBiAKX0nbxHwB1E63UKwl7seup88ulosLdD5FE4Yjru2oI+U6dDcfrwjk9PpMAhUsf6xjKEAdYwTjEkwVMocOFoJ4ZD4dofsr5CtASjURGTXbzLIbURUycc34Y5fWcwYFsN8B2Lx985ZdCZnuRrBqBteiLyCrSAs9e3a2PH32lOlpAGF6XUuxRB8GEBNddH9rphOKqXM90ABAumgNrh3hfHJRewY0kO5I2VC6I3Wh9zXGDJAMQA9+pqamaqkJfOBZQ+C2B0PUZAMAUNYqZ4QMSqfiuJOrdEQAYaeSWDdSntClEuef6xtRbsj2Q2dONLtQOi5qnyE1F3KmdOcH1a67vlajgPcCUHCvZ+dPB2MM6ZdX75F2ifpbYACiq6eYgAR2eCaL0cg0TgKJ0mM4k58/f05w7fvvf833fbz5uLx+84YADYCzf/UXf7E8u3hOUApyBsAazDU2jCDj08xJBDrc/ATynFpwAAjFJFO6O8Z28/Gafw+QH3CNutFAhkAs7wPX1cLvH2+QAouuZu667IL+eCZ1lP283N0I4KOck6HrtFAy4o/FJOzRdrOTIFGQuTDVMNeYB53HVahdRr4QIXYfTimByEcaMNEm8ZmKv7UUqKQ36xmT3qWgQ4Cg6CMA6ADYcFZHj7x9+3b58Y8/LD/88Ifl7VuAnTc8Fz5i7R1UyLoLzAbA64DUlpO0em2cFz6au67ndbWDpujwFuASZhw70uYsyvy4DmiM3dicZIHiv5HrV+zdmOLj7GrgmpZFelM/fVbJkLH9U53Dca00/wADOOnd+rw6FmvuwtyqxlbRv/q7dLP0nY1Ugn2t5tpo1tFZ/AWuhZkh50OGfTlRcXYzD2X4r9n+sT+SoZFp0LVcZ5VnRwcEcz8DMQ6YFFhQtlrspeZ6NJunGDDxA2o88ycm8BAp7th7TAP23gp7ZgAW8ROKldcD7PvTQjuQJPC7y3L/dwCDee5rLbpsTfKVaEADL+I69qfeB7DtAmjr2e2/OxVpNDSYgZAwL+Grdeaano2r8djFx9/4fvty3DthaMx0kJ3343P9OWWbVWpodCevb3Ctn6+PDU5eQTKQ1nukfTK+yhCZSj39qofvqdr+QHygLdnIcaC3zvPb/ehJ5htL8KvG9Ch7cJcJlnE+Bq7FZ6jmfjl7VuBa7t1Yfb8UXBtnxQAnSj9/3fMbvGwAZvZunjVjYgZXSwv90vWzRr9sH9ZVvwSu7cjACKLs7sU/F1zrvvs+3TvPRwGueX3rTJk00LQG27M7zjB2qlc5qrIp5oysQPE9cDMCQK3Mk1JCTYfJDVbgWi9FtjWyDoCvyjKOrdv117BNEgBc2RjRb2GuBRgcAOF/+Hd//aCmA5oEHrw0FJqyKEhO6QR0huHQKHqsFCt1JbTdSaODzIp0IjWWFsOMD2/kfIqktQga2QeJTlkWK2onVokigwHCChhJekd38goirEKbowZKDgJry2zWHBiaSHV7BLg2WtIz7UhGMkE6p7ZVukulLqT7aCIIATIT/cfnC1xDx0Ib3yysbUeb7DpNpg5QCW4irAPJZZpLMQrlpFe6KP4Noz1AGQCJOAO2nadocEXBHCVoHSZlZCbFpBwfTKWM1t5pK4hRMdbWxoqMzYq6yeiUAARkDKMM61egrdFns8/ocBtYK/BHhkPkOAbjcJxz8LlJQ54NziYYUgMcHYZ8ou/laA2HywXGWXcHTn6ceu81XAL7Ro68ur8NeW9MsTDRwkALiTBORg74AbzFYTPLIvLGmmupt9ZSmju4FmcvyqkM0AIR6kCSIxLjjbuKjTQMvLKmmZsGhLHmYt4C1sRow9YCeIXrQJfgdzjBSvk7FRP0+JhgBECIc9Rce3K4/I//5n9TwwLWNUQh8aQzuIClu4Wq1hRYU7qfQJhb1SlC/UQ7yV3v8fg3hT4pp2ANcd+lPhqu08A1jIHOMGrEAVx7fsHxAmAh+E/wSMX7MQ6CDgZAUgNQoJVmPyxVMe5Q0F2pebgWZAyMFjLjjgHehe0GRluBa2NfR6/q1BVox2YBpyOlloXtHx6WD+8/LHDg8ROsL8on5hf3JXPtqJipy2emhJ5dAFB8SuceTKoYm5AVdpl8eHDtuVb3jmmEd6ODqjof7oJrYO0AXMMsUF85hQg11wAQYi641z1WsmLu7pePV1fuxiqLZgAZ2YcAzcN+A+hEK0AdLrMe3FtNn4SFUkGodE21mUDFpQXEiKkLvEEJdBK4xfkpNiYaCzx7/ozygvlDEw+Mg+m1aGpwc8MunGH/YZ9AHnH+ApwEew1gF9haZPWx8+MN2WIFEiKFEfULdR4ncPLs4tny8tXL5dtvv1tQgw3z+vPrN2SwwUD9zW/+1XL54gXThiH7OE8AuGIsSCHF/cKm5nnHTpyqg5aUVYwBr2H+2TUU4NqVGnlgPXAO6StnmBhEMcagczH/OGMB/vE89megezAGdl89Uv1QslZvsa/MInS3QbDVsJ/4bSBkGOSjS5q65wpgO1hukRLtrqI513uxdurGidGjtNekxcuJ1H8EVWPdmZFe4FpLNbZsYl6ScozADus3nkg2oAN+/vFHstfAMAXbkGxs1qlTICfp09rufm4wgQMGJopvZVPOic7lpJGGyS4Rrj007MPuI9jwFt7gtGgweU9OZ4a85yhrPBvCrf6dddUAg8xeU5BJgUCNSbZg5lvRQMmUgllVeqBqX6oTdhqcEHT2syR6XzUBqy6sAjLe37Z5BpN+NAlQIGmUnWjBLj2SaxW1QHMCALN9EVCkBx4r+L3lEMbZK3ZX2Cq6Bm3FwVxLh/d+jhfApzWfa8yt8ZXcL/Zu1nI9tth4BfQoQ0BAalhMtgknkDTPW0HXZNZQNmfhab8VIMfndnZL7Lk1yNbt/Yx9DYhkD2zdEtdLMC5rXO/bBl3qes1j3fs8miOlLRmA3lmbAjj789QsfR24piA7Mg+qLtRwJFdAfIYr+7rA4z4HIyBh+cuZytrN0f7N892U6z8RXPvFMI6zdnwk7TD0tsZWQ/+XBdfKb9qVn6y/pjdZSJVxltfzN+0HWzpt/w0Qq4GO49qt5lqfl10guQViqovZI5K++6eKlzjE0hjXXda3wLX48P2qee3PBdf63trSG38uuLYGe9byR31m9tbItNhgG27p5VErsJFn/rnBtRDOx1nvDRnbKeWa+jqgQ72eK6na5c91gCzGV879NTi5lsMvgWvruc6cQWRlN1Qn0PE3MZfErhzMUNtQANfwxzBqxOIoEEbBJFN6zYTChatLmsGKFoWNYk1RazJRkL507PSoLKZTEEftD1L+VbQ76RVSDVYFLUQVZT46u406HW6/26jvPS1Ux1Mp9Q44rTdHALXk4bIuCxgorLeiOQPoE0YERlmRzGo6kA3AVMY8TeuCNphruB6MRLOwOiDEAt6uQ1UGWC02ionLceppE0gVE/iTtYBTHTMljBkZqmZ1rGsv+CRM0ehhhBtcKyVVXZbwWqWuwSHo9d++BK7pOgE2OpWUsSsChOqKmnljx6mWc53VFUVcD8C5jDHuyFyKcQtZtxFpdHgyvpBqZ3BNoEucDLMr7PAFYAx7EO+Tw3uvGmBGLeXgBLwJuCZmUPVE8X1GCi4YcDF0C0RK+o4cDncWdTpUj166xJ6Ya2G6ec/uA9fGwZoi/ZS/OUIdB3FSNgbu6NyDRXN/K8aauzWSlcFlETAOeSSLEmMDoM4i7Kq3BcdMIJu6dWId8Dpk6n/5P/8vOv2QCzj8Cs7CKbXMtfpJSiWT8wvAT0X0sSZJC5VslbGopg+YV4FrSuErI1r1y+DIAjzC+tLRNyiIdDqAFwDX2N2Qa+NGFnDO2J3yhql0mn+ATHMTkIBrvKdZW2ApYU8LXEM64QkZOZ9Z3Hpdc+2Q6c/ai4377BR3gI6YS6YlonC6mWso9A3mGrrpYc8weAKABB1KAa4doR6mWTmNuXYOcI2F+MUwkj5Umi7GlrRQLr2BmLtbrIUAttReC4OSbCuk+zoNMinGvDIA0XRsBsAeWfY4Md5rprVKvobZaxZR2FsEXgm+Si9iXOkizMYRtrKz73MWDufBTGPFXnyy5JS1k89qCA5WAbbALmdn0GPNPTrhojsnvrGmZOKls/CnT8vPP/9M9hrWkjXyzpTGi/XgfF9/JFsQcqg02xvK1h0AZM8rzyDWwQtjZiFYffkCtdVeLpdItT4+JniGdQdr67vvvltevnzFBgcAArGm+BuANYB+uC8gRADhrMdqdiFTWq+ulg/vVHAfY2A3V4Kp+htBZtc7VLqQG/4Y6FZathpXpBkH00LdARg/4TCT0WcwjKzPBPsgn2b1qhqF/uvgGgFX7EPIzIECWL20AWvX4Vw005vduBs4FVkoUMb6xews+zUUPpVt8NlnFledI5XaE8YUgwvudKxyEwCpUL8RnWTvlrdv1Njg9euflw9XHwg8pp6iUqs1dtk0zggwuDYBbA0w64EVdeW09UWsysHMFvLddaLKfcnZET2eQCjXZJxjsxOVKly0R1DeY7CJlWIug9yMfXe+FLu/mitlzoeFN5pExMYNuLWQlauOy0qvF0Ongn64H+Y7JUdYu9FpobHpVIbD5ToCpPucEWu7bIU2O9orcYIWpSVjbqgbbbNsggxmSsV+6OmZgyHSNV4z+HXtNLfqzaICos1lPPT+GVyTUJQzH6Cw2wq5T56329WyH822j82mFrn6behOyZyi9WEsNcd6XHyWIXsKFoMCO2Tf7WGuOYtAYyvmY5//Lce5r6fsggTSa5xbo6t1ykx+Hbg2Hrl19KxU19l+6eMNANqhyC3ZGtd3bdY4wFvA2nptc2ZbYwxgrj//dIZ6b4et+BjIllUUAzzsUMvHeoIbc436NR61lfSuw11zT/sJ50/K7gyQfqWnJg9fT7zzkkH0YSesWC+Pzf/6kdZ7q/bXfugwfmcCdEMAACAASURBVFrdf04LlZsjy6gAoDXhwe9Zs/kaGBMixLacVyAgf/ctJx2y77OT7EyPWumsmYvhl66Ya5nnLeBkB/j6moHsvKdA/E38wO+PDR+VthUW2GKubYJrOtKl4x4B17rsTTrZIq8zqMvF3CRlazpW22nvjFGP+r+UJBoyIKlTttCqLIV8ZutpunPyW8Jc251+nxssy2JrvW3GAu3qkwXUZg7Dy9CkrvcmXiUBwzo+sha9KONenxU/xuDaP/zdv1Up4TiiLX0wD64Db5z6rpfhNDd3Q+vMpp0BPlmWUxT3Phc7JSmDeYhElFXrTAYzo+JNIcaA5VR68ANYG/U78CSt1fjommVDYqShllIJwLLepBTaVZF7MV1USyUGPSZVrL2KZtaC6rBNUWs5y14IZJuEMdPqVw36pI28zJEMYjgwtZARErwHbBmmX1htiSmTOkwA11AoXmk8mFfMHdgNSYPUzxIMHRnz18T+WkWxq6iv2CU6bMUEKKAqmqZrylpP/FVzLhC2y4n2yyPgWi9o6VTYoTwH40VAcBxxOYRS1HMaTWvHLhXGuT1gylY1seAzNhac2CFgPiQlWMwKgmsGL/OMmgnJR+rXEVxrRXcxB2S2hT3kosMxaMVSTGTa9f/cxXVOOdL2DXMNaaUxIiMnGef6UM4cJsLfC2DX2Nd1DtWlL2lq97c3HCRMI+4FrHGALuylRQBWmC9wSvAe1twymEaAzSBIHK3/9bf/93Jx8ZxAG8A1ygfqr50ovS6gekBP1URSKijGxjplC9gzSv9JTTYq+E+RS4xNwBq+BcAFwBaYibTQpElqDGLdAQBB3bWTY4CBSSNX+hfmA0Xe7+AUczxV1D/OcHX7lEMJoALgBhk/rJc2M9diqsMJh2MOx+/moxh6OUgpO04JFWCpmk7QHwQBWe/rhulmV2CuuQ4ZQCqMWTXXwFwT2Aun5ejseDk9V821FL4Pkxf3TQogrt91NxueoAg9QBfUynI6JtmmZh0SrAT7dZw/PquQQsg6SWJdc5wE7FRjDYxApLcSwLEByZXz86epAVhPKV1At3GcP2oMMGD7nsphEHMYTCzwlaLtdj/D7GVDnKSIgoWFNHbD7GAnmZGJ9Et070TnTgCzkB8+38GT5fe//z0BNhRgx1pdPLtYXr18JdYm5UipoZCN6w8fOI8Akcliu7slGBMnOecoZJ3MuQuBwN999z3TU/H+9x8+EKi7eH65fPOrb5Zvf/Ut9yHGjfuwrt7H2+X9+yuKHAEUpG5D9wFMReH9D1fL+3fvuQY4ZwJ6ocbg9TWaMAhcS80Y/DvAEmRGsiWmX9YY567AmnQABrAtUF1Gmc87/1vsNTsMxLPduIbnqLqGAsTBs2JTUtbM+sTZzD1tcIEATBoc2CAcTMg6iF1aQcAzy2r5fGHZBjBW8Vkbt9kLZazpVGAjjCPM6ck4wzFeNrNwMXOmbr99u/z0MzqHvl0+XL23jhf7F7Kr9GAzq8fZWQGSnMtjL5s5LYermj7VOGUj8ERcU5hWtkLeg+tg3nSem91i5yxn77CXbNux2/ODdFZYZwioJYVpAOmjrmux2LS/a4xle1Q9vwGGsoO0upyXnWLD2PEr6RbX8zXLOLoN1xbg6uY7BNdclsK2ouyDAqg8shHIyVnez+sd+7nNbQ9Ubky5rZWk45Wz0B2G2La9GHnJcsp02ELZCbaqXEm+Mv4OAJRerBHOsp5SFioVo/3trI3Jucla0L2ZLFL6Bo9iUgJi8xXGc3eou2PH8fnNPSD7hZv0ldkB175mn8hB27eSu6/LjptBkPgUPTjYHX2s83q/dnnY+XecQynk3VTPlQMaOzX7IqOO/5bfu39BGYQ9zT/W/+8bFyXA4FrWde0E60qV1kiboK2rZLRTjTuQqn93OX5sVeZ7V03ivi+2/t33wdb19+nV/nrd+8vgWmRDe1JTXQ1JzKB1ir/29ayrIp/j/iOjSAhPrj/WeIUyzs8TJvEM0H+N9I9ndk3Dvk59TjtzLXbkeh+udeGWvvqaMY05tdad99yeTf0VaaFd/6/XPfZMbzSxj7m29Qy9dvogp1gmFKiqxjYlv12PJ1Cs1/bplex16V3bu9Z1wx5PynkbqHSJm7kFXLOGSKOm/ly8jw2qfWm19f7d9GI+Q3EqNpc9ICBLVgwWut9qHbkJrv3j3/3NA9pgS70ZTXR0lgrQytVwlK5IFoZbzgdcWz1xZzrhAKVzfHqiHFxBkVPBfkWEldrR690oeCqKoEbotMRRPNppQlxEpTbWgV/GWbHXVD3OkjEi0dlgZegayGHOsG6OZ5bR/6mlpii1L/nOiHSyGLKjfngdzxbWmYpf60miIAaI54Ozup64Rkij8Y9ppo8pxzLOCA+H1hG0R5Nyj6S1ZCMpMjhJd9ksRm6mg6SBS5krfLozmnLY4mde70ZN9U6Xtk9hdAIwruMzFOZAgqv2ioCeY3eTVASYjnVrCEC2ZmTXkb5hwBpIrHo/iTgqZWI4Ua5TwucgK1BIPw/tMPfsvMWJKHAtICMcnU+qhWNDe60wRzqu/66UEoMFBN9U407zlE0tYzNyyzJeYa61ZhK8Z9h2o+ZaB9fghLur3aibqIMzaxfZkYPpAu5jHszGGnVl5MDi82TNgNUFZz9dd9khNDvQxd8PluX0+Ji7kgc8WCy8P7rvHtPJRH0xMozMUsH1/+f/42+X55cv6BBjbg4PASgBLDlhwXqsl2oXKc1LDSSUgqsaX+gq+Jkp3ty33geYxzW4BvBvDa6RKULmWjozSktivtAtVCms5wQDUtePBqjdhPfv3rIGVVhcKeKeQ6uzYPEaGEPv3r1rzDWx+CCvA0hHLTa/hiLuYMNFJ9JQdrQK4FKlhSo1FAAK7/PxhrW1AJAojVaMIJxhBD3dyZm6EEDf6aHqrj09J1CBtLXsfezVsFjxb+4bdroVMP35E/Q9wLVbsZxal86hszBfK3ANbGuAT+wq60Y03DME7NTQADXJwLzLfMuuNljDjqFmv/IaWn+cL2xQ4a6bcrrmAADjaHE6Wq2tuIAYN0FcpBUySKT0eLDS2BwAnV/NkMUaM9354hk7dD69eM5UUTQ8gMOPMf7X3/+exet/fv2atR8BwH337XfLUzYbOFzANASzDWALUkjBWntyABlWcwaxApWeSVlgyuEhwTUGvc5Olu+/+365fPmC43yPDp9XV5zXX/3q2+U3v/kN9x722A3ArAelYV99uF7u71zTzQAbZA/r+vEa6azvlw/v3xH8E4NVdfAArqlphFiFDFiRPaajiPNHQAPf5ORzPxNcwzwCXGPTA3XPzRkCHZs1Rv1DGUIATJUyHBZjwBCe0XDvV90f6cSlnpqDWbSFfNaGBZ7ztTs7AnjFQJUDqSL6kCmmgzvVqhvi/RyNrYY9xjRt122jTgHb0bKO50bnUDDXwGJ7916NJtI5FGOoGo8FUujZEqQTU7NqciadcnaoE4gZ9sUKWCsHLmZVQJ32e5yu8dPA48qcxT3uH9CMxkFSAy8Ix2juwhBS4CkBvw546Zhed/W26erAG9fexf1ZH5h1+1IORTaRMj5kkBe7X/eMjsZc0r7jGRMQA2MDW7OyAbbYXt05lQwU6LQN6iQo7GfZ41tvObyRt+itpMtWULzYa7G08d7uoJah2FEtW7PN1trrcDVmwdCrDuwPnkMDQ8hoZTjCDIsYqrx9ZHUlQLatbWGPP/YU5LCIwzYOGa8/leyvBA0fB5M1t85UoWzMjvU+wCQy9EvBNR2FxTLJegdc676M7jGDa133yE8xuNWBEZ9PY4wb+zR0LQJ+ZvhSvprTvQMO5H4G17IrNY5dcKz8HdjmqV9aoPF69SdwLWQB42kCimbQdWJROh1+S6Ieey0la/pcTv7OxtztA34ek5Vc5mvAtd2xFLCQgLzWNn6Ebe9fAK7Fz57F5jHEOzW4fjm4Nj97+YJ83YDfAND31FzL3E7+rGV1/drXyEAH1+p4M5KyFXwawJq0067sahPEX1vvPcpMY2YO/KCnhW7UDBxztNKZKdkkXafzZwtc0zh2Z2R97icoMfRJSC3jzNW6xS9PgCSf41K6Vvu4mwAg/m8NrukM8VS6rtuWPqs9tQLXWjJP6Zk6eRPs1ZiFJzwGrhVhxTLwj3//W+qG5rZP4E8K66ZAc5QnjNJB728GU6crpj4NEUV0cmRkWDVNYOTFmWRKiGu9iRUiQKEbGN4vjnSXs0OBcEpU0tsUEe3AmgCBUWsi4FpztoL+UrBdPy2F1XNoEbzBvTxbFEo6ipqLOC1iLpnhZOcujKxRQDKz7DptAyRpDCzWRRqpeKmPkc6dMtzTQCHdQjPWAFypu5bDSz81t9qcjfrrMYWOr1omlS6ZzVydQKvOkyLMMv4CDNEYb5Gv3M/UncFiiWGJsWWexiZ5SHqtN6bBtw6ukWXQCsbn+ZLyy7kNE8KpMmV8J81TzBzcn4Wv3ZAiAMqBGxpEy9QzpsOqwAqtByL1AV3FPOP6DCZEV1TNcWcaSXXcDHjRu8ZGoYQnEwXP9XZagjrYBgCM86TdhHQvMWdSNLzAtWJfFbgW1ld3LMOoosJz3cMAdJA3Oq/oBskaWugQKMfanFmoAilZHSP8eQRZpvOqovI+RQh6qag30hadvmf257/+N/87GxyA6YPmKSenZ8vxETqGav5RRBwAExmbTh2kjjC4BuYawJRDgmvFXAu4lpTbXnONitpdgpkWChYPa4opJRxfSQ1lofrzpwQGk85E9gp9twcBIa4jJdDJnVadntKZG7gvnGek7UFGyGRh2ixSxQBgVUOZdCvGOnTZEXqUKIW7hZ4JWHvKzqYALdSF8h2Ya1diJqkwvOT8yGmhbMQRx//kkOy1s6dnE7iWtM6AawwCkIUJZpn2G+aN9aJuUY/r42Afdb3B53Va3zipID9YV6ZXAoRSwOTT3SfVGoPM3aFrZHX3HOmZ7v44gDnWs0yBesyzmgIknfWL4JpB2wDCkON0HcWaQabBOgIoBuAXcxz2GsatFGLU6ANzTew1yDIAWjwfgM4ff/qJDDbM1fHxKVM2AcahHh1AV6wV5Inpo0jL/STwSunGSscUeKnGCAh0AVzDnsIe+/7778lSw72RZggQF3L97bffLn/5l39JkI/6w6nP0C8A18AYZXfOZSEIfnYGIFmpi2KvvSV77e5GIHvqrg3Q144ZG6BQK2kfClwTMxQ16gCw4XmwZkoLF7MMYB9NdctRzjMyGJmafODUZjHU4vgBpNQXDH4Hw5zmTRYiUjHdLCQF52PsQh8B0A9TLucc/q5UVadRkw2n4BdrzLlQfs62gGoFriXEuZCtif0oJ0zjYVDJgHCe/c3rn5c3b98YYHvLNc7ZFEaagOwY/dXFF+ckZGP+sn6osmXlfPt8TgpfOZDrepyxxHW24UwYwPaOR1HO2ABcHOxVjan4IdK7HVwLsJb5G2f6YCJ3BnqsNgsLwTUxJwmuOcVcNkzmSvZIbNoC81LbNzaJwTWAGDi/FgUM1ME5TIDudLXC/D7LOsAq52SufaZp65/brf+SqY3Tk9/7talXR6HoOBsJtq1ZK2IEr8go6xXUyFZ23uabGpAz9oAWtQIYjXmU9wwnbtinevbHvyKDBcRsOdBrMKM74CxNY520ZnD1uY1DrPNMOmf9tb7PvFZfeJTx5missNdifxtsMHMyvkTWXXbJPKYOqG2Ca21I67Hz/X5W4Zwt/TJkC4Nsk1feP0NTpPaWL7MRyBqom33ENNfaTd/KkFm32l9yvuPnuN6rbaDss6oH9XWyXlMzBxH2r/kMJkU/Z9/0zz0mj5PM8ZdtdL2v/xaw0OMcfz64FiLJrMe3JTpkC/91A7D50k7I/ip9o4KNAYb2NTTo89r1QN/vX7r31vr2udy6bv+M9g1XfVNHjBXdKM3UbYUwLKLLhV2oHvw+PTNAuaaDxdZO1scKXFupsTW4Vmf//Cx1dqXIQ1hrxsgMriFYFp9otoO8ry1OHIaMhwlcG34wHS+dPz2Asr0WG+DaSgbjenKVXGdNuNHXgWvxt2gT/sff/S37hgctlQBYaVshK20z7CvVbVGRbteLCivHnf4IlJGhVoeB2sTf05FLXROmw5E1gzQwpSsoJbAAjxiuYU+PtNBEJVrh2BR0zsYr5oev7XQQOcgt+mHDVQpeUW4MvoCFpA6CgydjlyyhOIpOgaTT4ho+VHBmtpD14XpTPd2ixlnAWepqYT3IoDJYE2HuxXvhGMHIJ2A5jMNqKEAHERHsViR8pCAixYssIEdoW2v4GK3DmDQTSkCfIsfpMFrrY4ZQO7jwt05VHxt/pLz2HG8ZJgEU6nTUhtBcST5Uby2sE8kaxswaOTRqxaZQRFlzyxSjsBfcjTJjEzvAnwF4wPRDOV9KywS76dAMijqgpRRi4MhAT/oQ1ompT6nTBzZDS0ndVeTad2JxyDEusEsKWYem9HMosIhK6rBuTLfWZCO0XCkeNzR4BFzrjspw6Aw0xnkJCxPzrv0iJy2OfJghuHeYM6PjJFIUrazIYCOTDYrrMx1KfON31mgCEGAHlamLlHcwFiXjL//7/2m5vHzJjoZPn14s5+fPCDx8/gzHG6Ai9pBSH/E5dbgtcA3pp2D40AEmuKbGG2pYgJ+aZ9YkO0MK5hknXyxJ1VtL4XnGD8wqwT1Pz8/Z0ACpoeyE2ppXKAL1sNyAwUO2TZxQ6dPsVzxjB9jwNwBQ2XMoci520xMzgdItVPIrELTJK57Oc0uD8/AJgT8w8p49Q9H6M8oWQJGAa2p6J5CdzLUDpWlqjEjf+rwcHIOpd7ScIS3UzCTICuulIZ3QgDaeRaDVPQEPS7UAyhsV5g9gMTkIn5RaD2CBILn1L3UjmI2nAKGUfo5x3blzJptlYGHMqmTFabN7VXPNbBPXU0BRfOg3pTOrjl5nCNSBrQ7MOkccYHEZA4LBYOiZpQX2HIHQ0xOCYRgzmKz0Da2H2DWUNdeek8WGTqIC1qTX8fqHq6vlv/y//2V58+Yt5/PVq2+WFy9esNsoFg1jBbCCemdXH94v79++sR4Rew1F78EgA2AGOUUXW4Br6JSI5/r+198v33733fLq1UumhZIR9e4dwbW/+qu/KnYgQDTW5jtYrt+DMQeWGxhsd9xrZECiBuDnz2RAAvADuEZQ7Rpg3EeyNQMGUzdjfQC+O8KJOeQeo9MmowrTRWbaEzGL8YX3IA2ZdoPBtuhVlWmQfiE7Eg0iwHJz+i4ZhHYEJfdKY8d7mAJ9cLCcn6NxxKnLBkg3Y66USn02gWsjAGdAM3IcG0Ip6OUMRc8ONnU7SzAP2Dvnp2fDWB662KUHIHq4x9u3b9jU4M2bn5cffvhh+fDhfTNaFYnuHYh5HdhaBuSxJmG/j/OZTVtUfysyP5wZG2IyemVDxW5jHdqRTqqV4BnQGIW8jl2LnIcE7mPPuXvrwSE4xQ48pVkB97JtSqf55nMxhnswSOMJIDWn0nFsru8pVqACmWL+1/7OmZcOtikrMZ+TPZCr57v/JKZi3he5LKekmOf5W3cI1p/Te2ZQLg0dch7UPfTeft1pHQ2u1RvEzCtwaLY3cu+tcfbn2ueo7nX4BCGO/wQo9jB/ABRXTBy2peSqz9d4lvGPXQd2e079dL52fwbOr8E1vr5ihchXqiyA3THMrzw2D1/6bORbYhBHsoNrVTd7Ojvhk5md1O+RuVvPyeNz6isEJFuxbPDXqZRPq2HrDa71Lfx+euzJB10BsTgwRUyoHK59YyXwmhhir23YbKF5b2yxd79qRfJYm2/ue11jFWKwJYddNrbkZK0bdMP/9uCaxE2AfG5Zuq9K+OzTDfMadbKFO8ty330JKK/pnc+jShVPvUPoMQZIksLnj/Y57WNSMGTN0P2atde8/Lng2r5xBSjKXp7kxtOVdVFWjHTi3q8pnVcyCOwAZ578xyqXJAiosuCscsal5zNsZvVGNgaD1GrYMSQz1xIqLxa6GlNW+qh0q/yvgGv+x7SH+PfVeq/1Qs3x/0/gGhW2nT4WyUzaog1X5bsLiNHfzCFoUYyx31u3ijyYigOjs5fAkTRN0N8deXFhyBh1RbJwoWjBr0M5SQA7w60z2iqKpPEmYmsjys8D4xxjUNFxsbowDzQYkTpFAAFP1lP1VAg3LDsyMZwGQrDLkXUZlmBPVNQyz0vD38BPWEFNekedmdk41DvwLASOXAOGTrSZgXBCw0pizZVErV2MD04NHEcIs5zJzjirjoZxniMHeB83Tu++ac2SMa7T2JIanOcaQr7RlSaRWjmtLbV2pF2qnplUvJRJ0nNUANnpwmbT4PnCuqTR7EOts2jKkGrsPHZptOPdji+khbL+Suj/Ix2syVlSEK3sZIijgQBAHaUvT4p9yL5m6P4Ojp266CUdSMpqpchbuirEP05K6utYSsY+wb3ViIMVTiiOUaYDIHax/fVaqcbRyQB5stYll1LUST0TU0c1aAg8uA4WngsOLr6HgwtHmQAofi78t2qyJVppNiG7h6rm0PGJmIG4/9E3v1kuLl4sl5f4Bsh2uZyePmXDCz2jiiGDiTjANaR2IxhAFgmAtTiHBeiTaQHQ0nMFYATMOTK7CLgaTAQA6ihpDijVNhSbCoAJUkPxuURpxOxUaiRABrCsonOyFkkrk9MkecfzxlHFTz7/kfaE6jAJkCRmY1CZaRQOWlCP6VJ0WrnvXWtITQ3ULAK3Q20vMJcAspHdYRuOKZYIFDl9H+PD8z8BuHaGbq7nBinSREH3kfzmEHa3VQBsTO1XkCJpoWGN5Rn5LC5oTaAsETXIDJ4d7KITA65hqBpEh/NMtqj1s9qw2rj33iNT0ul+kC2wknhWJTDhVMpuPGpPqpYS9gcmX3INhp063XLZHITQuYnxHpEBxr3h84VMLNa8Q7fVZwKKnz1bjs/OCK7h75Bv7N0f/vDD8tPPP6uLK0FfdRtNujLmEWt2/eE96/mBrRagEPNKwBDpiW7AArmEbKML5fPL56zj9t333y0IhIEJd3V9xWu/evWKzEYAf+gcCj2DRhQ31zfLNb+v+Q15wzXZbOFhIQMSKYtME0aq6NUV/81UcY9H6aFKV2UghMZuusJC2JTeLYcShUrr3KT82cnGflL3UgUBcX4lSETD1HKWpjaxYQju88xUGpi66841/+gwNvnNeZ29qTO5M2QCTEXfmzXFc6oBSc2WkfFcwSYG6tzQI+NL3UME1dDkA3oQ66TmBj8uP/zwh+Xdu7eqtWamtBzWfIcZCNsB+hnpvaorWF9li4WFPgxmb2S8H4EFfAmYquZCtU/4RI35VHV7e7BYJoTP7thzo7O8/qa58ZX5QM07t1JLKmjWAvu6AsI9zbXYKfd3H536qfkYWQIBffp53XzAGPuxjeq8zbNg/SXT5TjGzjVjZwK/4hSJpa/nbSyHZk8XaObmV3bax/y0tdxy0ssGa0vuaS4AIJOthl0l33OYfwYJal7XLIfMz+qOek7qYz9zH3t7s61n2ece62OOZNnYOvBy9nZG05jjLvmrgcvZ057J/u+O2or0IPtuxaib9taXMAT7VpmXMR15fSX2a1tyWlunWOIaCiSEhVg6JvZC1nft6E+yOG/saSk70D5vVr+tz2sD16o4ojZ41zMB2nIjsc5bSR+v7JirPiLbCJEVbjWDQ7qGa681+oe2mwJlsT1is+Rvnf0zy/Lc0KDAh0iIlMfmfG5siq19K9+8C2tsKsl46dq6z9i3Y9/kjMpnvD8GsFwNd8ZybwBf8sa9L1oW2HpPzfK5+6Dj/BwbyYDblqJYvTbv8TrfiAfsAW+39ry29nonf8UAbKN0f34LAI3ta2XXAiR9DQy4aoAyt0uh7w4mDbJaCjb9j9VnpmsknbRdW2SA1AucQd+t+5cNP3blnomKPsfjBgmseA/33yA3hYVsuW3Z/rENeJPHmGvpNt3Pzp2RRSiCumfX5IiuM690fXROcC9pm2yJHNE5n2JnRc4O/uPvfgvoT4yG8VdFOxIRpvPh60oJuk6JqXK9MGg/9LojjnRKGmTDWbQjzdRHRZEZmLRyw1gCPkkhdmDNQJcVsloIV92vDhxESJCEVqwnGVIYDFNFDg4UjQ/7Z4CAxSiTwg2T6Z4OCcaNMQfEwhiQGsNi1E5jwd92t27AvoBb9XPQz1vjAqxmcqIJrLV00RjArBHD4ryYSxlpcFyE/MKBOKJQqE7NRxc5D7Cg5yQAw+LiSKsSMyXOClgjZFKlA9mKuqq1dlpfi1h1Y2OcsZyQOinWSmmAnWwWobXG2oFFQCXSmXSHh0y5FCMlFFcxlPjcrqFWLLWK9nnPeht6PK67gM/KqUqNJoEtcsKqA9gomD1WOaudNWMCtRlns3VVilmKBQ6numUWkFsHch2Mxjpcr6oYcaxPZEdPzys5EPsOdd+Q5vCEwf8w4zpDLnu3GwcFrs2dQgX8lGQTXEPdLKZpqRYg/05AVkW2yWwDmw/0Zawp1sYAm9JClZqHnwpGiHWE+WDqKMGgI4JskPfbsxfLxbPL5fLFq+Wbb74lwIa0OrDXBDADeETKqbrBUS+QEaj6TpgipW3J2MLfWKfq/tPyxB1HcR02VoBDewr5q1pP94i2LGrawf12f18NLZ48IUgicO1EJwuZdE4ZRiok9iGK5o+mFmIrsnFK696bNY3x2dcpach1SEYGquszmcfQd/LvqOuhK8BayufTPALzcMvabipGD8ahTNoDNwuQkeeWFAQ3npwcLsdIC32mhg84H6hDXGC+nwNp9oE0wegSPHPSMNFpFOwh6k3vXYCjT8hUcYon1gsMMQNrAKFm41kHNhhsn1BrLGl6ATYCJxB7rVpax6da56SYh40Z5l3Oa50v0I9iW0IoIN/sfGu5JkAPw4V60vXlMFdsuHGq7tlkGye19YTgJABipIeePX26HJKlebhcvnhBoA2sr59/fsPmBm9ev+VwIJNgsCGogy+sGUAsSHIbJwAAIABJREFUyBbmEj+zFmmcIYYv0kuPFzSywH0Brj5//nz5/te/FhPyE9KdUc8M8n3Ee+Qbaaj4vr1BoAbdYW+Yjoo5B3sN14HMQY5QBw5sOoK2ANdGQwSM72q5udYeYGMMp1ByPsn6WRal46txBdMEVwwTCHTkB2NR6uQh9R27jjMiGoTJABaZmNKi5MUFGIuNsTJuGaTx2JRiJf0f4zRnSzPPOG9ijQGsw1lkIKEBaDHCIld9f+P9uC8YhmkIIFbdPW0M1nM8Pxtz/NNPfyS49vrNz2QIAkylHnMtW0we5yJAL2TvoLrsVuBHQBTS6TMvZH1bd2Id8F4EJWNzKfhiVvtwkjXX+Ep0fDBg/cAzC6WCT8oPaEa5TrV8igrMUJX/4jPaNmycAIFrCkRmjTLX+Hl/j263DkZ0cM3sXgbtGvsseoxz6v0t4KaKzOv9OL/1s4KGAddSsqS6yXd9HlBN534BW+M8bXMR26qDXGVLlVz3c3rLce/yNyIpvo/AtQInx16xI6OxJ7BZ9sc2wNZnvyxAupNOBZZ7EIBX7x9OjA2fx0CKej4fdg5GD59lPKz249d+db0Tu01+ib7wb+73Vqdtvb/3gzN1jQEMDHBVYtDXLaPeO/phlml8OnOx16tWcBEpZDf3Mxqj6czA8gs3ZqvV2htTu8UqXAOX67TQwaxZscjCnKKf3tdUIFm+ApxqTWwr5zmqXbf0Rid0rMYVe5j2vxme2l8FPgyfcgRUMooaT+azz1jfp1+Su/U+nVP7BfZWQ5h5bGs7PntoBCViCDZdQj14GNBx5Zs1YGaSxbYesw6ZwaH5WdZSm3sKiAmQvW9+9umvEaTx2b1vb+wDrR7Ti/vGgjXpmWh9DnIf7LkBSnFQxT5ez9mXCvL3Me40C/kF4Fr00tbY61lnkNYayvb9V+hNV6CJjk0AJYF6zoRLPs17ZBtYjLW2I2cJ0DRtvheY7PpDSUpjX48dnBTylE4Y+kJvDoEze2qYlr5W2SnLcoCaa0QFY5hEmbUCvqMw/AC2lYLHDbnq+JDoqw6cOK6pDtsjc73gvArJUoH1VqatjkNSyfhQoztoYIYZVFhTHCMYBKVGZyd3DGvRV3auM2uBxq3r+MR40AGqOjZw7GCA4os1VgjmoA6SUjVphLrLY+puSOGK2lwAWa+rJqUJNggcu4qQxxATgqq5rdQNOLiMvLK2lCL9AaGyDgITxeaRs6UugnIuq423jOgqoD9q7jXm2ijq5yKI2ayZ5w6cJVVubCALb0Wkd0E2PBvnkM8oRwjGO+YcGyJOS9iFiaKPzl4GUOgkNHAtc9aBIa1JjTxzW4ewaneNdN2pDXoHmAxBWGaT6iZD0YyMBjoWAFyADxJhJGsVXcxB6QC1GEoBot38g0ZTU66KluihRjqs6xd15loH2LoxxX3tsdJZHV3yqrnH2ngohgxYkRrk5DzZ0STg4mL2AiJYjlGgmlPqTsgYxdoRbaejAqTs6EjpOwA0IJfvDs7YLfTFS3Q0/H559SvUoXpJRg/gH6SVIb0TsgNwbaRp2/gTcy11eVQviWmZODRToNqp3gAixH5LE4PbBeAaQYGRgqnucalJh5prYPqoMLn2Veqy0ek2K4p7tXWNTcp1igR3Yw7rEtmRE2yWJfe8DiYahmHkfNL+4v53bQLIJFirAHgAhqiGlNIrWS/r/m758B7g2jWdeRyCdMTv3BWZnV/Z75XANsC1o1PVXMseg44JS1SGqmSH43hA0wR1kIzBGYAEwD/TG1moXnKI4u7HT46WI9aQU6oOzisCVEyJr66hvA8RxAc2NEjtNdRfU/pZ0hGaExfmGubjBCCsQM6AawApyObmnqq1EtsKLLUHpbkm7TQRxFGz0jXr/PwYM4FBp/MrRfWIDLanz5AeerE8vbhYjlF37fiY4BpSOLGfPny4Wl6/frP88MMfyQzDuC4uLhh4wFgITn78SGDx9vajG4okzVw1EFP4HvcFCyo1BS8unpGldv4M3UqPyDJjSt/Bsrx8+XJ5fnnJzqJk497jjEKDAqSj3rJ5gRjRDwR+AHBjrTFGpIRiHZgWimuyBhxq7CFNVL+TaUzAQro46b+on6huggGHC3CIIUNA+u6egE8AhzAmIS8A3VSDTYx0rmJrPMAmLa3WVjf2ho3TuqhHZut8rm5x3ezs4FpqeXX7qJ9DHVjT69LhSEdPGmw6rEL/KVX9jHOHxgZID/2nf0JX2R8FsGJeWR9PrE7sic6eps6KnTAKGRc8yDNrOGHFKmGHvwMFFHNWSv+1OXAGQJ4ve15M1WJgdMAoNh1BPu/vDn5UUL5KesSN5k83I+C8tQAT7TinfZdTrRX+/BmsYaWVxB6TfRYGQT33sAtiLyTFzA5CZ85XNoXs03TnG9ceJR4CSqXDfYriFwsMT0PZWYEYspX3sWG+wvlZC/n4PTY1n7ilFO6GiAss6KyjuvAu06H+xs+2e8L56s7j7OwqMNXxptnm3HqYAmIUZKzGJV8CuSTYM6CV8ZTd04BP315gbKv3tcU+6UDFati8R/TfBriGv38NsDbmbuXMyz6o9K+wxdjkqO2Z2CP7RGQLbEtToazLloObcWXtc9/5md3h0yz8jIHzruLgAzzr1+tjzTzlOcwbrtTGkb7aGa3Np2Lm1sxG5v5urMTIAX6GANBB6Mzneg7/VIBtJwXcLnX3XwrQqYYruX/8hxFhjZA3gDIlgnaIDxvgWs6GtYhvAd997+xVOyOY8rjumvWCrtZljf8ewbLdu/1zgmthOM5zOjPA/lRwbes5+9P8ueCarrWr0/s91nMlO15ppE2Tj99zvpb+rAAGwbX4JyYabMU24sPs7JsWZBkynbVP4HK/cI3zYwSs/iXAtX/4u9/ymLMerpxYI/dxigiyxChgrZNbGg4EvcZDzcZINRZQ5Ffttl0EvXPovBpanLlW2zCUGgiidEMDEDl1tc3GZpMD2o1F1xpxXTd1zUpDANXKUr0j1dvhOTc6b4YqbKP/8+fRmAGLpWLucMjFcilgSKkqM7jWa4eFDWTQIger0djO3AvA1+UnxjvAAHWplJM5Nk7rKMq5tXCri5gKkpO22daQptWot2KaezbTKEhqhGfMb4v++73DyR/d1jKsvqG9Po0KindBppRaq2gbvuA44rWk9zAFKMWiWXhWh6GMB6+HQYa18Z97UL14OJnrqBzNV1XJ6TCu7hEaqwjS+lxFJZJ+y+sk0t0cEKYxkSWlNEW8Px0rB7hm0CwHMnz3AtGcXucuTbHF5qKOJa9phwysRYyuXo+nUqE0J44cGxQZ6TKtZkWfL3wmKWepWQTGWDFaHUm0gULQiAAbmD6qi4WpQa2qE3YdBID2ZDmSF4zK08vD53sCcCw+7Y7D7x5UlP3y+cvlm199u3zzq+/IYgN7LV0ZSR7wXo+xlagt5WAwGxx5vhfLD4CqOmqKzZR6ehPwYnBN7E4BVGE14IEAeiBFDp+FjgAAwP0Z55PNK4qlqP2cLn9Ka1uDnhhzXue+MPM3TEU+k1PjyOBx18RRPNg+B1JCATimKYLqSCkoAIf9w4cP7EKJelWDueZaaQS7wYAE2/LT3XJ4erwcn52w6yTEHcZmUs8jSx1cwzpcf7gaZQjyTGHVBlyj8ZK9b4CNz+7UEnYLdV1KAGxqAFOMMYBrAJnS4CB13hLxHaxU1xRh3SWAsE2HjBS7Fo3X/GvPcHu7QcXIv0v9CneRhgzrHFOpAYyZHV2P8a3uoZh3gG7nT5EaerFcXF6y0YFSRs8IGJ+eny03N3cEsv7wwx+YAgq5gpwBbMEZQFAN4KTZS+nWq3qkSL+9ISMtjG2AwZBvpH8CVIO8vvrm1fL8+YXAL7Ar7+6WFy9fsoYg3sfadw/ogKlrsnnBFWq6gXV4OzqjAmQjgxA135Bm+uGK7DuwCVUfDmCbUlfVudf6eJR7wNQccR8OcI1er7WtGQiQNzZPuVWXTsiXmh6o+3hSUfE37mMztgj63d+5U6SDLO14GlqdLLIECl2X0TU9A6RPvnACGwxomLnmkG3YXB0wp+XS6p70szPNSVJTLgChyk8cU39gLbFWf/in3y8//fgDgTYAbpj31CfFXLC+reUWa9gBMe2rBHXGaTYBHtQtrncHAP7/4+7NX2zrkjahnfOcN++971ufPzrRIqI4IqiNDYIo7YA/OWCDCEqrIP697Q82OFRZ9d55yDlTnmlF7H32yXur+mv9MN/Kyrwnz9l7r7VixYp44omIDp7p7I39JVssfw/zjs5pM8wLqDBThvUU3d2aTKaATGGOxPpxapfdA4H2GE/OLVmRWgZ3/vT+k4MgJfj0hDEojSg6sxhu9fw5E3P3SonKuVbrF2AtdkVsP9mmcwbYONc9J5rDZJC0sbYGBGX/oZagOohvfq2/tob1bPtsOcSbxfAjr2tO1vIe2xhs/X3g9medNEdt7N7rBMj8cpmjm4HZPp6w7vS8L4Nra87sqDPVgJYNcK3dkHu4pX2vLIxeaimbY6QNWMt7xudXmGs/D5+WTRpwbSl3Xb6zjwmCLxZvBo4t/Dc2B0oAvmW1zMY31i/+ZoGJY2/lszPw1YCajfB5OvbWWaa8wMYec9XSayVWxXLrQx3v5y8G+xZgZ+q/4XMKvml/96+SKRqy408/C7B1mezgmh99AMAdxO7XrvXKxGMf9GcMAK3n+7PANZ+9AQ7WQLXlyiz32CZ44zlMKuH2pZ3/JftptmG2aLZtSnCGY/zcjeFDFaDUUJDmA+d2jsv+NHOtn41znSY5WsJi3BqLsc3+vQXU/5kzocZQJJwosjUAToI5dnSl/eec+0cE12ZgKsbdmKnbwNPSqX4wb8klmMd5NwmBv3sYPukbJ3bOqMa+Wq7Mzv/yn/2bz6N4nutUpKPlMFbwOoEKFQ5O2k9ghdyYqqgg8rmTTgNZDhmZNk73k3EQw8OpmylCbwU/mHOhGs7y81N0tICEDkbk4Kg010bpTwMCNg04GI4tHBJFrqRcYZASPNOpyC8WXmc6q9JSBFShDpIYLliYOMsVzYrxF7bMoti4hU8pW2kN75S1xhKLkoqTF3AtXc/0hC31lPWjKtIp9ocjxKMuyjwKyvekXpaBkJniNphUa7OpXMYh0LTBeuRhdvbwkKZz5MMaYwGIAIeCcwqgwsWtCQa0DqBgOfE9AG5c1y7suQBmcuLsOhm0DQthPPNgiMnIZ7otO8Auij+OYsuSFX0pNY7MnRR4biCjCuarmQeclIBrBwfqshlwrTev6Oy0rAML7nMtNZYAbxCjgDJ8L4GBMPDcjGOkQKt2VK65BNbkjJScJs2ozxc+25lrYIqI8eIOva2LFY3kpGfCQWNNL4APz9MB6qqhS97h/nQIhhpo6gbXALCF5aZnmKavT9iDB6w79erV6+n1m1+mV6/fTOcXqL12YgapGqS4fn7R+xlhVqFWgFB0quwMQ54eAPhB5liTSvWNxBpz6ibACoNrmHv8PcXPxbTZmS4uXxH4wN9UU+xOqYL+4rqsgGthrgUoiIMmmSrADXOQBhq93iFfM+MQwAfZZ65ZFer5LgBMp7qCHYO0wGMUUEe67d2dgBAwo0BrJ5S2w/TKpwc9s8C1J9bnArB2cKJurtgrAtfQtVDGR99/TBF7QqfJb2ock7kwuJDaa2Cwafy61wHYh6ill/nC6rlbKBl4bCQDecgZ9Tzd3whoSoMDyBp2yoxxFEQHc2nAMcCAOj+qflWtRdgmkgPtdn0zxTAgCQFzd0V1fZLB4kUQBt1vDa4ByAUYi3U7ZmroBdlqANkAsEGrAGTBvzG336+vp3e//cZ6W7jH+fklQS/IH4NDYIUxNVQgGtYiabcAtQCY4W+4LpmBBPVOlIJ4cDD91V/91fT27Rvu6e/X3whOXYK1dnZGMFtysjvdAsyiLlbNPLDqIDdYIxT8xxgO9g/5jF8+f2atOKWFirkmcA012PR8NPADrMXOHk0n3HlnSEzYPOgi6tR3gn0IZj2TMap6eBO7n6K5AvYBwTUzIJUye0tANanh3VEZhlXqgDroICdaDXOy76g/DZ7wbDFQMprljM6R60WHA67lZ/Su0rad1u0zaciwC/ZjIXGfP/3xD9O731CX7x27tGKtA67hOblWluWw+ONMh3Wjc7+CkpBq6sYEXMzmZzq73xY2rroNzO0AXD/Mu1Vwzeup88016UxOq1TVXrut2CsxfvF8WtfYdgXSVlCymiUFQAO4FttM9XVRg0b2VjfSVZexgK/OYGlxx3GOMug8Ammbhfe741RAR4KDifCXVc8zYwawyI5k7dBFEesOgIytYnCp//vHv5etSpC6eWHbwIFu+//4+nqH4diRQtztw7LRrF0H0LaZojd/vn5320Yzud50RDfs0p9kri3n+GeBE7HGao3X7OJcu9uqcaIbVDOb6lqmvoc3mwC85ITGZowek008d+fHOJvP0mVv7fqzv/Oi/j9fmp9ZAeZ0fwVKIDDdhnpJzga4huvm+XtpgZVxaW+mPp18043GLmTCJosD5ArswzncOZfj7B9L+5YxLsfSr7EE1zQnmsOcWdv2PvcZh2JPvaONjZ38l4Fr66DS2rr08azLX2Ov/izAtgIaSW47nFlPs03uX9p/22TsR+Ca5r3JBW2a4lv3v3dwDJ/ppbbmOmY9mX05ro1xrszTzwBrQ3a8Vyr4VGUf1uUWazBoW7MUfGWWzH3+XGMJdtUZIRlWGuYcqE5GzhrAOH+2BSQZNnS7XjqEDj94XEBedoV4/DyDUT2H4bg//+f/9N94RvoUHljdFdO1M+CDNi+UierI6PX7B1Pq2+wnKpuN3w8FGptmZIVsVuwyWdJhgDDVxql4uJZSE4OGVn0HOp2+GJ5KhqFrrFihRFmGRRfGWhQ0PgMnGqyNRHZSGDmpHEoVSyF2pVwBRMN8kLnm+khKt1INOTqzo+YK0sfEAFHUxWBF6lJ5TiMycHbg6GT+wpJgrarGJhrKlMYc0maSvqjDsHcLDNtFXdRca4j1n4rpNRzX1jmEwE8cRYMBiRyNlFE/U22QOkR0sxRmHyfqXOZbQDvjS906yRLGImYQnpEsBddkgpNHJ9b8y6K9C1wjO9HgCa6Tjcni6D5o5Wy3A3Og2lX/AQySdMec1Skj2NGNf41d10ShecurU3LzfKrvpyLajHYiCuLO5AMYa0BenC7tVRfrt4ynmx6vacdvOGt5Nr8XjDKkHfemBgVwa1l6OnfWYyib1GJ0QXZuf7JTUCxdKWdisaEOng+TUY/P3Z4M+LHoNtO1HplkCAAfANvRwR6/AbCh7hq/mc73PCGOHtD/25OYjft72C+n08Xl1XT5St/nFwAnLsj4wVjv75XqSXXheSKpgfIhUAZpB5j7+6fH6fb+juCNWENIzQIrzUA69zsAdXQ0FDgZ3UUWBOto7U1XV2AAXfCzYpeocyTnctoh44e1ugjICKwp2dI9+trw2ZD6lgiQG7Gk60/0SgA3BADgUCf9ko415Q1g8R4bAYDxhNpNqrslnQMwBcDN3Q0AMtVXw38PqJcH/RHmGjpCBlw7Ppz2DqFP1EkY4xW4li7TruXk7kQ3ZMUl4lvMD8mQ0kIJlAQkR50lp4Vwo2C/mmmmpgaqYUYHmTL5ND1ADs3kAoBDXZ+GJdbBoyMh5A9MPrD3mrEPECFM35xXWS86tk4FLXCNN9dZlOLIo6GDUmnxNzKNyTZ22qNZkmgagJprr65e8yf+zfpWu+heecIagpibzyxcL9D0wnIOEBj7EOO+uwHIhrpmSr8MG7D/jnFwf+/tTadn6FJ6RPn83e9+N/3yy1vOw/X1d4JTYKGRUQfAj+Da3nTLDsFu1vL4xHtBbiDnqr12qRTt54lpxuhAC0ak0kJVE44MOzdeUH006UJqUWKO7tJs5cgzmkE3yID0CfUhu/sKfMYXatGhbANAYTxP6s7JfhHAz7kCSMTIp1LU0z1sSSTJOdTPkIC0aOQgyyvBBKWZUi+PQAJSZsViX/vSvlFgCN+4TxjDSs2v5iQptI6JzV7H38FaA+j6229/nD59/MC51nUUCExnduiAdAwV2G0Wszt2EYD3AsjGaKw+n6FkhDS51phUqzdnReQrNSmpt0YqozvHeTJGXTefyypT0tl0xV7j+eR0yQTQ0nQntmI6MAtci81TZUqof+/nAYBeBqQHfdP0hPbm4qyXKi5PLgCTAEnJpJ4hZ2sFq2Q6J6hpuRxzX05E5rMDbHgtTTvmjvzS2bVt4nleBybqGZZOZsqY5Mz5afCoCfkae03z0cCGtIH153RGyhaxwWoUwU5NMlcaUNGf0R8aYK8AozkAsrYP45gv/zbzZVZ38DwdbN213/LB8fI8TbG/OzKAfZKgToDJ5VX73CbIHtB7ub7LORv/DiunBaH7fZbOe79uAoaz51qCc/7jjEg1AEcDCFYwg6mGAZNQt3CS1xdStohrJq6y8FYuE9As+3hZJF4yWT4cHrGYa/MH2facm3K6Lhf98/EJ5O56v6ba0iqzdQlCvAyuCaBLl9UFeLGWFjqYa5uga/RaRjWTjR+wGnXZzl51F8zmr/1oF237uwDGFR2wANJ/9vrwxSqYtAky5jrDXp/xoAJ0bjYw2Aaucd2zb1bGsQGovTSQIUc/Hu3y7KpxrdsysRm2gWvDtlhZim3gmsZuDMkPNPScQeaf0O7zwS7ANe3rANYOLtVgV2UnIlWi1djp/9N/8q8/p2sMwKLhaBaP0Yec6/v4AWBcDUFtVN50h1g7jBp4ThS9QInUGEnTATjVFS3rg04kQcrG4Boj3to4NKRi8DT2VphrXTHi/Te3t6ptwqLjMuhweKUGB16DUZzx0liNw+gW13SIveBqmqDOfIzEjrS9TXBNXT5bu3hb9CkirwiqotIprCu2iupgMdV2HH5ip6UQNJ474Bp+D+OFzjGdiF05w70Wlo3sKEc6kU7hC2OMhr/M7QG6JnISpd8NsDACKqDdlPHsZNVhECMCYFbqxNEBRFoomWtgkyAF6E5pu0h3cUpLZIIOCh37dE4sFmCX2QLXUtQ8NUY4AwZhFHkmG9HF2gdQyfmy3HkTpiCn0ogAroFFp652+dyyVkoOchklAhzCIBifcWc8gXU5OPW8yrbBPQyuJYWtHcTya9Dl7Wl6MJMtbIU1Q2mTraZVj0OpFGStJWQq3ULDkEnXPR1oNkgA3APotFMhAKLSQwWwIT10dzrab+mhZNSqZj3+TpmapunLHYBWsQMBrJycqNsiGGNXr99OV1disQEIwBypSLda0bGGng016TyAMpIl7PXvtzfTzv4uC8sDdELqHORQ4JdZSVhbMiU1yMguu3AeHrJ+FTo9QnbIGEJhd4OTGAFqYzFt0zpHKaEG7szaipGOawtce7BTohRZsp8A9LtBS/Z9mGtxZnEPpiFTHz2pU6i7hJK1BkbSMbqh7gggYVrhHedKruzO9DjANQVbWL/x/m7aPTqY9o9Q/0zMMsxRwLVKt5KsaJ7FjlPNuXlarIBzsfweH8UsQdoljeon3Nep79B9YKmxTpo6hgqAcBMBghoP08OtmVsA+1iAFjIUhij2hDq+Ym+QyWeAKXoVz6CUSjUwKPBee7WnguZ3AveKKQzuePYY9QFq7+HZne7IPQWG0uEhm2AIXANArM6hdKbcHVVzfk/Qi7UBp4kAFlhrBDFSMxNsMrLDbgiWQvbwfc06Z6prFzYexgoQD2PH+rx+fUXZPToWWIeuobj2+dn5dPX6tboHI+XYXUPvHyCTAouvb24IpGEKjo9PzdxEuuo9mxt8/fKF7Do8F9NOrwHiikGmDpeoyZhzXUC1Sh3YsEozGdoh0idiCivgkLMnHclxVrNbcvYW969AUYE3Yg8/TZINnjVhNAwjzutJEY7h33Shu0gPYCkpUgHXAJyjS+tT9u5m9DU6PwAb7QwzqcLMSu3LMJ/x/Gq2opTuL58/TR8/vGdjg/fvfiMAC0AtOmecKS0YwJRNM72LnelxzpyBpGnmjEkpBrNKrOi5Ju7AS9ZrOrHbtlLNNYF3Ml18hrjUAgNN7hZaaapzNhfXKEAmf4p9maAL4RgWx9Y5rs1YDI+sIQB3/JV2rzMFaCuh06f3Oj/qoLLWKDVR4+XEnulOpuq4BdgTWFnnQ+QkdpZ+6lEb5jRAuQA+ApxsvCP93vpzODOR2zyaL1rOuEqj9Pv6rQYgN8EdgVvlCM4/253LXGn+80cAQ+ZoyccoEGN4OwLSFTqpgOpij3ZbZgCfFoMfNTCI7bY2kpzt66PUq2X3/tjN23aPzdfDIJTegY2XGsO1Fpv3q3koIEhyX3Ka39fs9oGctwdagiTcGytAV7f/8/HcdYADIVq06+u4nAM7XebDfE29r6GelsO3Xkkga3U1Wopon/PcT858owp7F9R4syfq3PnZNV2O8SWZ2lijdsbR5nQzrjCKIqd9DcaUUg11PeW9NYInhi/8lvGc8Td6Wm30wmJy14DDpdys+RtDTuwD19kgH3T8vVeU3yJ/a/pNG3TBJOuyvbjuS2uSv/0suJbnGfOwYBB20Gy2X/re+usE1nyT1Lf/0VjXwLX4rFu0/gCpbDWMt41r8YieA7Oap801il7o4FqpCQPCW5iK8+db3K+Rekr+GrgmBSc14zN8OV6bMjFpxlnJffg//Ef/qqAos49QNFpGnaSRgEf+PlLEjCabNaZC0X4A0zmXSnwozqTHuctSVwJSDOlSmtTJrpa1VB3c8MhdOqzXf/O1BtMmlP8CUHBvRHdhpKIDV11b4FqctbyueZCpAQcNzyujXs5Z5pGAB/4zSDJeZ4RTBxzTSdKBzMY4I6feUEmp0rQmtcCdP8E6GUXmxcaKA5IUSSjRACR44g6useuamR9yhpXeIyZGH0e6TGht5WBK0Vk8hgEb52Ckd7geEYvPD9bh+OSgKHdhjdLFWMg8cBOGOBoAElJoHI4jxwzm2oi8Vy0kzp8bNcjRkmGlSVfsAAAgAElEQVSqtMvUU0kUSrW3lqmO3fEXi7HWYq4EsqZiUnRjl/PraGOBZmtKXh0HsRbDgW8pgGN+R2cyOTWYIzpbSfNMTapupPBvAtfgCMMpFiBX6aB9HXJAZz9iH3TZHjXYmCqjFO8q/l5AxGBhPbpgM2Xea2HkWExT1F1TbTX8RCODQ8gAGGxOESVYtId9F7mepg9frg2sKqoBkOnwGE0OLkcNNjCA4OQzXXsfzBzVuNJ+EM8YzDfpPL2OVMdvN9fTtL9L0OH0DOCFGmz0mmhigRk0dTpyUroBDr9585YdFnFvgBkAOQq03GWnRIDEAaQE4qi4e2RvOPxuZDD2n51vgWsCj7v+p0OOubbhhHViB0Vcm4yXXQJScMqx18DYSoAB9bOQRkd2KDvz6b+HOwEfUPEAuQj0PNwThERTA7DhCE6aWYp7Yt/0dCvKDoBCAB7WJ50Jit/ZVZasqHTg3CGwhm8xvcBmEtLKmmsA1tC92bpGIMLTtMMUcnWxBZtL6axiQuM/vA+pvalDhRTgdGfMOmVNlPpR+mXUXINOCEgM3eiIP3WJ65RS3wwWs9mwcftH51Y0lDhi6uXZ5cX0iuxLgWts2GCghc/Mjs9i9mG+wpoEwMCgkIs/s3uv5S7gGlJK9TvWtzq6Io1Sddv2Ke9gqF1eXnDfA/jCGNDM4NdffxWQsa91QHAKQKj2BkDV++nTp0+sf4bnYgffkzM69UgN/fLlczUzYIOD7wTa2DnXTDICbAlWdXDN4AZBTrOSkRaueoLV0COp+5DddMrF87HJjOUam0WNDKbp+803Aipir0nPD2DUNtBSPw7WmrtG6tRM45qAftV855nBSJyd8/ILGec8YCN9GYcpADV0kPR9upCimQrYp0dkn97eXnOOf/vTH6fffvvT9OHDeze9EAjSnRpmIiDtnc1WxJhlI6MAX2kM0kCDsEBYF62dL7KDNK6kyeI8VSBOdWjH2em6a0uzWoxr18XCucIsfdmVvBe/9SntLX3nrIKuiy8izqBttVaHbckmgp6JbRHmG04SsVXB0rWtM9KB9SzSzbJlBthlS4hn/7CdA+B2cK0FUy1U43ojKBxzOkGbSuvjeD0mgqG2vWNzbAIgBTjHXlhzgMXuWwPXygGff67XpPOeGbZredxr4MtYU62ua/0VCyKfmQNssY11L3bUXgHW5sCFJ9g2dwV4+26e/74NQPrxODSWl53On7vvXNe0Tp7O0kgwo95XOmU+t1mXsknH3JqiUXu3bEH6Ey3LY+2pl/5d3rMmW7Ed+7OFfNCv/WNwLSnrc3mbj3kO+A0ZWR3EdhbcZvOCzesOQNzivg00WpOp2bibLn1prmNrl8/8MrhGf258yVct4on0V30rM4Rfy5RMAx4JpkfnQh8vH31t/efj1z5ZG/+47gDNDM20cWyrg5jr4RqxnTfm8v8lcO2Ha7uYN67ndtUw/jLXbT/ziZcvWvLwo/fNsY2u47bJfIgryShb3oGS9zccXBsyJQUzAmRd10lnEeb2yy148ff/7r/yTBDCkcBeiyM00bBFu/APur0dB14Zd2kRwtnED8unHiIARSmLbHgZUDQmHWnTs3eWgyOIJgtyA4fVKg3hmk8CPOQsVWfAGJtkZ0wwtPeHQweng84n6524JT07GqqYMR03QTUetqK5Y9KbQYrXYxRnnMMws9HmkLnRXgw0hqpayXewI509k6JI1gs7KaqYetIQAa51g4tz3QvkY51sAAdc68YaZzB1VqxvCWL1KMJsvgMYVQFQGLlKj7DOniHxXRhb/QnfFw5/pWnIqU5aKNlRrIuntE8cIUzRo5OQOiRKUZk7QY2yma1gtoLGWl0ya626wZSU5Mjh3Iicp8SI0VXp0KVexlr4mclkM2ttOFktRYiH6qgzqKMJ14hTLbZV1eNaUtmVMqVrzME1nbZLBdnXPqyJPL3m0wwhbDmCKQJECoBwmpGLqCttV2AgHPIAD9qzFEwCIWhagO6gu9Mjmxkc7gNg2+c3mhxwTxowxWc/fv6uLseeD8y1UryPyV67uERa5isCFWh0cMw6bMdsUoA6TQLX5ICDcYFHAXABwAjpjqhLhhpYSIkD+ATdiC67ad4gA9+1C+0YIt0P7wVQAvYPUuMCroGpE0MD91JaqBykpB5qDovRRV+NTD2x7ZBSp7VXuhf2RPa+gP50C3UNIX5SjiadVx/jeweq68jPY27391lHEl+3SCtErbI7FJl3I5tnMZOe0X2VILW6Bglc25t2D1H3bJ8BioBrZJ21lIWwbqkTXHcQ4wkzLKAB9jD2OAGsgHnPuxM4jwFBnzAeDAzXxziOBDLKuHokSw0gEzs2o2A+UivxPKl5YSdZbL4HAuCYCzQNUO02gYAE+3gNPY+YRQE/dQ7gukzvBSjkboj7KbHQam+qDiFkdH+wbTFfBGRRs+/oiExJgFhgPJ5dnBNcgzwBRAXbMPVgwBhk902wH9GxdRdMz0MCZKwphnRNM+4Est0RCAOoBpAXDLZrdPJEvbO7ezIXAdAQYEPdw+NDs9QAXiH15YF/Qy02yfgRgWxeD00KCIqKVQyGGl4HCPbq8op7AKw3pIWCXUU23ffv0/V3dbVE7TXJm8DmAMyQRZUHUFF1yBtZwATXINMC6wfgSsAUQQqBfNgosGt4lrB79xPHfncLRqaYinv7O9O3m688N4rtRLq6gg9kpc6dlNKBYYW4Ro+tgpGu6jqYSXsX966AqW73dHBtAIutix+BMHeXlZMlGVRDisPpGMz75yeClR8/fph++9Ofpvfv33EtoK8wZ8J9DADiN19zgMaeV8x7CnbjE5F31pU144ThDCH/nEvqQXb1dt0zBwPw54P9gGs657qdFn2oAKXTQAe4NrzWwZanjm8BWJ7b1nHD6A9rnXutdaxv9WVlrmoMlHfLCF5Tx3g12ehnYdar6itRAW1hA6WWaQDLzlyLUxuwzsy8hQfSz+Wwqqg/bJd1J7Ic2B6MriCexir92R3g4djFfu3MJu6xYq51p0K/C7Rdfs2ee4XZlM/qlmECpji4rxqQuz+DASF8KuUN1hzOuT3jAn4t9WvN3sk697HkfXO/p9txks+6XgVtNyZl5YVtgF3e2u1+dcMVYM00xD7ts2yGsUoD+Igf0FNDu2+gMVQt1+yLzfWuQXSQrs/PGriyNhcB12YQwQA/lmmhkkNl0cy7ys6unYv1td6ActonNkV3xm4a62+bM4EX2VmZr4Bu8+DFmjxtk4lt8tjfP/QkAyAiQXCdzFxbAlNznzqcieq6u5bOGHX+l4JrL619lxfJW/THUkd14DTswTmQpHOnwM6lLGZtNhXTPx7mWu0va7aOBWygj20t/IBDB7cHXpOJF+WER8hinjhJ81noOmdLhYr5lmrrpD8In5jrvS33GKXVNoHAPxdcwx1ccrGdX5IhXp313baD5fXsfZIHl2i8mCOmz5NiZSs0N8+E45GDFTrkcQmu0WGnA2w6slOwmjlQTzfSMAuACNNiqZiz+Qvpk6AHYMti1Rm/w9ouxV7KRHZqvjZfnMfmZfv2qaPlKCeBgWo7zQVj0XmlWKXeD4xRzoMZYjJmlNI0B9c0KzNFMYA1j296puMCAy4RdRrHjuDqkLGwWkikmJP+qRpuMlpVey7drpJOBudPhjdSQytCoc1YDkBkhClxeKfBNTqXqavmRhPFYFN8dlBqG9ytJh0VvZ0bC0kjaY5JKJZ8kA6ybipPOJRi45it54YGcuKUFkrHGq2B7cCqWLOACcmhDN8OsOl5vdVGXY/8e64k5gdUgKikdyaCbWAwjsuIcsMBcidWoXYzI1ypSmpqEIedG9tMsIwjBnQUsGMIY13Z5da1ulj/qLElxx5MfTcAOk6LqsKQfx641gFLybHWIyyafsAScLvX3+EUUxrJOkiXXAM/ZMcqRXR6BFsKwMgzgbTUXgO4hi6h+CbIvTNNX75eq/aSD1uJuwG2Y6Q5njFV9PWbt9Pbt79OZ2co/H42HR2fShG6jtfOJNACviPAInZB3HlSDa6T4+nM9agAPqHWJAAJgAJMJzNDMsapujuqwyNT+9LQ4FYsosgUmXMPNtDCHu0pp61ZQvwTsjbBwLLzW+Ca0l2jS+lEoQEAwLKwpke7atLOJoBrBwCRyIBVimJ0LdYLAARSVjlHmNYngYHAGZAmiuvjfgTXAM4BXDuUE11poR18ljSKces0U4Dk/u7A7Kxjqmu87U1708GuitFzvwPEg0MPHYAUVwJQaSSjOnMA1yBTYK+pcQaAQQVmsQ4CzlSHDvLJOTlCeqUAG7JvnFJYLDvoF6UWstYe7mHmGtJck/bG0gFDF2ivq5YnQE0xcJFSTD2c7q5MS0UNvJPp4tUrMtfOz88IYkEfsrsoAUSBXQTJABahPqAZQifHJ3wmrBVT2KxnADbhWwDbDZsiJP0XYBdSUgEwQNZxvuA+V6+vVIvt6IgsN7yG52EKsbuLIkVVLDgBond3D9NXNC4gG+1uOju7mC4vLqfXV1fsJvr16xeCgmho8f3bV+4jdnW9uzGDDU0YlCKKL9a6dA3WgMcIJKh5gJpACFxTcyG8h+zT21sBswDXDl0v8wngk+qvwVIDuLZ7sDNd336fHp/UUIHfCXawXs8mS6vOFLHXc1/qFAd8lMKmsx3gGjodo3ak0lHn7LWyfepMkQ1QDhuDHATS1VgnpQUU/EB3ZYDje5y3b1+/TO/evWNq6Pv378nOx5ipuw1M4RlyzV4HNGcGgMuMTfUl01H6WUe3A1FkgI4yBk53dvdbfA5fc3BNTSsyvuE0OjWb593uM4Hz7iyEdT7GwHsI+Of8jRpcSvkNCLUHVu04ez3vDIioazYIsJjXAa5Br1AnuYNtAoxmaSeVJgHSDlh060Fy05hr4YhsMIZiB7e6bL6QbOWaK7wsW1RjH7WttoAEs+exPElvl3OUoJ0mUXM+gDwz2V5yHucWUwVYS47WHm7u5Io1l4RPG78NtpuDQ6ymJ3BjBmzpjhvA2g/Av4y7O+vDbrLtGVldG+sSWIvj+TPA2fJ6/d8dMAhgLXBN55ZhBw+6fI3415vzwFGMW8gfU2OozFu3NWdO+AIgWAIlda1qxvXS2CxqYhgtxIO60WU2GlamoBlsJuv01euvgWsyql98+8YfU07FaaGDfOKsK9m9vbGUyxZsmacfzsUSgFn5wNCTbsyRM2SYv1tB7Kxv+Vx1u/LqJeNOnPoLmWtLQG85DMqJGdGSz2LVLoEjjdfn8caF7JM2YkT2KIPIXJuVNf/HwFyb66ZNHbQBiA2MxueWNt+GhC4/90MAdmVsASHX9Er0HrXu+vbwxzrxZf7Gbc800x1Y45UjQISttcDMOgC6xI2iQyhzQr/+vwHX3GTBqmLoWMp60kLxeGGUqAuWC1GTOWXyaEslC/BBY3HQNqtwfTcMxWDQNRWhrA4sQx92I9UbA1Fr1egRU4NfQChnoJy8R5e4sNFZ4iTafk8h6DXO9L6MVUXZVZhdBnR1ysLiqeh9AAEppoCGObgicJ09BDYEHIAo5UrRTGfLRG0VARZrDyk+ch7SLSxpjgEwR+dCOJJOE0U0mk620wQZq2aqb6WOgb2UouapMUUAxEBPUvVy0HFMo3ixx2/pHikaLnAfxyMHNuazp7hGCW52rqlIMq6hwuLlXChyL6eUYA7WCIraaUMZR4FrtTaRvTxb1HaAtrTa6Eporji09pgEsWvMzGr19AgCjjSR6jZEReNofjliuo5AqaTkIBVZrkJPl8uBFXSczltLh4ETRGaNmSNJkR1jsdJNWqgaGgT41O7b7HTUWIs7YnDmK/KevRyWUa8VlLSYdHWF462/q2MpGSdxWjA97rYIdAvstZ2nBzc4QAfRHTLY8DPAGlJEcY/ra9Td835mF7sdXl+sCqVm7e0dspPom7e/40+y2c5fscvo3g7SJsVaw1M8PjyxSDuaGTwj5RApqcdHBMjA6jk43CerBp0sv3//RlAD9bqwP1nT7OFhOjk7JTgC8IEdH5HWt7dHsIN1xmyUEUx6tCFpkFKypbmSHCvttAA5ARjROwHQMJYEDSAnBHDMahtMfzPXULydYA6Za1W7UbpG6b/s/jjANTtdqNV3B2YhsjGVcgqJB7iyc6AUUwBckE+MQ102VT+wHMSJwJVSuFCQWwxUMWuqmLv2hlKzyAhD04ppfzrcVQMAHKaYdwDFcMIB7gHQTBMU1e56nHYNbDCAwtRjp/3ZgBfo67p5Tq0HOywgBlkeTsETuzdyHEAc4JqjWm5gQMYTmjD4YMvfVYhaup3gmgstB6hgBNoAChz9y6tX0+Wry+ni8pLMJIB+eJ0pmQ6KpHkI5jHnmOquPbOhQeIgYTtgH0JmyWJjbbRvBNhQvw2PC8Ze5BUyfX6B1NBL/lS6uvQgQb+L8+n49EwgJ8BYyDcB5Lvpmuw41Hq7IZvu7PSMLE48B5pkYO98+/KFtdkGa+3+lqAbGhwgvVG1CJ8HY1RgVYAcyJTqbepc0x4Oywa+uuRP5xb0hcAINF4B4H8vlhXr9k3T/dOt0kLJKnMHX6erYy0VrJH9sdxnQ6eHW+Vam6zP6c7P+DyYuCqyP98Ta2cO3p8v7p8AI26UUmCRTSL//ZT1AlHP8Hb69OEDAbY//vH/JnsN6zwCI0x/V3Ok3mygzrykpGrMOVMCFhGIsD3Hcbaap2E1w4ZU0wM0nKnzg+HnBjRlXjVONdthDUSsRauDU82TbMuRPRtoLd2xbYsS9I5dp8BBykHw5g7Z37HJDQB/NXaJTYsAStiTowGWbdfYVnFQt/vFxcgq/VfZBLW+efZm//iPWfsuI4P1vQDXYhP364Zp089urM+wUUdzCQd4R7mMeNlhMEoOXgKMSs+/6Kn1odTvLj0zlOYGUDAPxA7QeuVqGltPb5WdLuBopQB3Ut7i5LRr9vGujb2fbXXtAAKbKbZ9HdYmYu0e2ev6qcwUBsdXajClmyZ30kww7ci3pVnqEG6LkR0x//zacy3nJjbpMhixvuDy54ePlOU1uCt90uwGryfrIFIXzwkSefZ+r/F8zjZae44OXve1od/h7sWpGxl/kH9z8zzKFDMFNusS9v2yTXa6jt82T0uZKZ9MMrBk2vR1n4EcHOxSDv7RwDWcwcsmIbn/2nMM/2t0Y61MtOVc6NkjsCW4G3tyAGw+C2dpoUvk9q+fuabnmRMn5nphoQ8buLYmf30e5nt4LiFLmYpcbOyBNgWbchhk/ccBEF13W/r59mdzXs+GeCcjZvmHTrbqf+vg2pij6CwzCF4+eeb6OJjG8vx+ibkW0D97Oz659FidUfn7zv/4H/9rzzl4KPypvUZDDo6QWWyO+IeSGkMkxqguGAGvqGuiIQGw6Myw9k8OutRQCqusWFKquWGQa9SaSITNTo1RSz67gbRNJLY6QQY5F2D7TKc3YFbSI+Bcpv06RsT0GtfCwnwA5DG0ZqBDqRBDHRj8Gwq2GYkUANn8A7EehxrrT7i5Q6jILObe6y64sUS64iWK589hzdgswjXS9AwqfC7DaqKDRYcB9VuYVvrINKIcFuOADAjqww6pTsO5MPOO17fhlUgYNzG+Xedp0GcigvybP9nprPIiRkowrhNHI2kxYZvA+SJIwMYOqvUEJhGdQOYgyries9eqjk3AsBExdfRUm63qiZSdJ2M58jyKZ3una+/kfgLXmPJnTD0bMWud6MqIspgFg8uh5lDqUAmgECtVFHDLWrQA6+kJXLtnZ8h0WLM6HFFq0WrJbLNhVgZ5V0tiaUZ2xYwAMFyqLobZYBEyyi+nUX/THDIljymjej6lpo6dY2Ba0XiwfOj0EJhAaigcJHQwVpMDOKd7e5J9gGy4iQAE1NZTQWp2YDRw03PgDw7RDfOcANub179Mr1//Mh0enkyH++goCGBKzK+H+6fpBl09AYKhnB/SDY8Pp/PzC6aGHh8fum7TzfT12xey2OAIAjBSo43b6fT8jGwf1LACMEKwYn+fYIFS1QReEVgiwKYGITGImRJqRhXBJbMSGcBw98QcDHKWnaKbGpaop2bWmurMueYh1v5JLC0sAdkuAMRQr4zpoQDxD7iGYNgRXAOYRoF0Xb1bMNfAKARoKZYawDUCkejuenREGcU6C9yo9NYYgmCxkBkG55tzomCGOoc68IIafqy7JvYc2Ff7O/vTgcE1AnjQ3R5L0ndTaB/XYrFvXNNpnDswghEgsV4SA0DPhzXkMB394py4SQSfyXXglIo37+iKjYH1k/yK9cT7uutl9KOnsZmLdgKd1pH1hy7DOF69viLzET/RyRUgL59pX/u/HSJm4Sk1lfP+kKY+fiQUwWZAQmC+WGx3Ata+g/32nYw2PAOAZNwfwR0EOK5evZpev3nNe0C+0dzg7dtfpotXlwT8AKpizyOFmPXXwGJ7eCSb7du379TFWHOw19KNFqAaGhsAYEOtNaWEClxLk4OAs2RaufHDYIORBVu1SzuwJlas6gFGt3K/GEhIQfrBPJgA0GLlIQOuqed1TpBJYEwFa2InVDfu0vuqpap0VTpiYRITVDNw19hw0pVL43Ye0Y/qDbs0NRZzPqbL6tnpKfcWZA+1196/ezf94Q+/Z+21r1+/jhpluJ9SlAUs+aQoHW82enQozzyfidAhGBPLh4zGDZVWlrIikAnVf30yyzWssWYvON09DivnCkEKNJBCfTrPDeNTLltStdbMSrcTJuciLEMxSvnttNDqklnpHd+vJfPQhQNcg16JPsIZ5CCzmMFeFzPBc36Oo3HYfQhglB2hie2ZIDoDh8OQ7rg85CueP2xE2+6xz/FTa+9uyyNYFufRYJiN8vwrweI4MPXTZU1WwLXcazx/zICiPHkcmdfRqaIMhhd+k6lgSRu+/qazN4KLNvtnzK12fZ0zSRQuh0cAMdjLc0Yk/90YauNSlrlszZfANZ3HfqLYTs0u7MPfBlDW6zX2BNETHIZQJVASu3KMpzFX5JQ3JmQjLtTydWLAJrDW5yTPtu3ZYytG3y0Blg0gIBqH8h5fyOsyahoWm2dIM4/ptpd+pi7cAjSdO9ObjCEEDllqJvVV3X2aMhX7G3uvdQ6uQSyYm5HD7GnvmQ6+ZD1eAlLwngrqNHaz5y/6W1sp2qh8HW+x8rm6kPN3z7DrP23MSpzWkekj2UmgoZ9fc9nTs2j9dY/4ZCIqJACxCYsEXKvxLN7j5gryNcO60z10jnTAw3d/ibnWAf11rGlDi8GXin+5nIPlHhgf/klwjX7vfAgbwY2+ryivrm3d93g3LbaCa9v0c8MplnLa5TUiN5vCyDotq831Ve7KFj2/ErGSRitZHfMbgK2zLTeCM3r63I/XSo7pTDmHuTl/svhbwgzmX7jWnCSZvbQzGVyT0yBlrsigus25qL8NGx1EonAnAtaBmO6UZ8NH0DtzbRNcM5slRXStNGHkxGEfrLFhfGSYXjiDG6NGm5eiFt7pgVae2YSI4OMe6QaY5w6AEBaGWCePwxCziaiaRDNmUgPcueuVJiXQLAda0bG7QhwHpp1tGVOdRaR7lWFbc5AoMRz5pGpUi+gdAg9S0DsqBmtwUylR2pgxEkoRWAGabZOoqfL9myL3JK8dorxPp+8agaQCnyk7zw2ensw91cnJvsS1WczZzi7mVM7GPmmLg7kGQMvOcoCHOhjnG7qMojRyiDarrVwHl7RiCj5XdDBO3ry2Hzav5Nypk2G7zVrIy/n1RNjxN/gcUKUDtUyH7NHvNNQAeKVaHOU0lsEkGZMxr7TRUnhRUmsGVOSVczwO7u5kBjxTPaoybOMciuU3UmA5JzZEXRMwoCTZJRQIgWuAT+pb6XwA1/YJsKnhypNBYqWxAZQ4anIuBaoUaMjOAUE1fr/5ZTo7dYro0cm0vweW5B5BgVukzgGggHEN0OlQ4NrZCdLjjgnIAAz49u3rdP94z6Nj/xDg2sN0e3dNIATfKAqPum9nZ+d0YAHcgTkEnzH1qe7u1bHRasIOrLuROtVW7K2wZ3YJhlUAvlKe5KhpX6aIO5xwpTgq0kuAxXXiOF9IpTTAxnpjh+gWOrEeF4BLpYU6CMBUO3TcRFMA1+4xyw1AZFIzsRZ4BjHPBETljKAzn/pi+/tqTnJ3X/oo3W4HuCbmGuusPCF4orpiCAqA5XCPsWCd9vcKgNqrjqWsO2bGmZpmqAaXHI8qCi8d5Y6+YNoQaFRgSZiZgLgw6QL8yFnDNVWPk+A6WcPuEm3AOcGH7hxlzbsRCVAOug8y9+r1qwGunV6cuZvnMRk9+Gxq5B0wsACwVqnyAK0gxwim0IH3fuda+JsMtrs7A2uq24bUQVwHrEuwNNHcAuO/uLxgeijmA4woNCRAx1AAx2BkE/Rjwfodsdaur6eHhycCeLc3+jf24cnxKZmcJ6jTdn1N1hrAtetv35gOCnAN+4odTd3kIOd/0v9zfpWpZqCeDCb9jr2GBiX4gp5TyrwL5buMgf5mduTjA9lrOo9Uv1RsNaX4Ks3XgUCfY+xC6xRfGdcGuc2WZSMRM8Wl3QPkCnTVvTSKfg4O+wsANYMzqAMXHNW1FBFsC0s9rDGz6xAAOHLjFaTcfvjwYfrD73/P2muodZfzFrKfrsNsNhDAgcdfzWl+l/FoZpn1B+Q94NowvA3sE1xkjbukkrazKAzvVouxctNUFzJNRsCyjVGcc0J2oGupkjEwLE3NqYHLAiZaYNUZGLEJv13fUH+n63J0V3QWxjya97SmDeNcmaX31jrhiXBWyQHthfo7w0HnMf5PNsWmAzLO3AauFdhlW9yf7XaJZqQAtji3yXyIs9C76+pZKqg4JnYYgxX5XwWaKmKsUg2zr3hpi5cHxCiocVx34RzxXDOo5ikbIML6rMWRKnCNQRSDa2Pf5WKbjzWCswIV195guUv3xgqjzlzJ6H7hxAunzZdVds38Jv3fI0gMvcCzUXoh8jP235Chyu7Rbedpi8NOG7akrhWsRscAACAASURBVBCfYG4Tvjz+3DvPuxVU2JSI8UpslwS1hzMbIC3y3BY7qctjEmbzlzfKl+hfkfOWD8s/5xPJ2opPlNR27jtGN7WGtV+6bpsDt2PfafFnt1zWRf4RuBa2XmcGzj9j7zGBeGdeZXASjaUgF+ilKcYBubmjxn0auFbXlXIanugC2LXYz8C1PEdAxuXY53ths2xNLbWBtcXQCngvHajnfUkPNXbQ2lSt6ApQJzprcSZnOd+Xer2Ba3qkTYCXrzvg0udirN6KQqpMtXqKAI/LPTrfii8jidmLHazPc5fe0W/Lx8L9NxoaJAvyRXBtc7JjCfhOI9indy5CLS8pbCpOZQz1a3qLrrKzh5yuhUE3RKqBa3//7/7LKIIxNoeAYIM4rL8mSn2USwIBfdHnCrUiV3NDwIZPQ5b75uogWJSSkEIppYBdY7t0HdBQ7BhhmfQwebAJ4jDB+OPCPz2RpUEHN2mxrmGSSIGM8NTyUpc9OD/Zq1abmh/XhskzRgGHpYeaaAIGWt2IpJ8E4ed1AqjpZzp7ydCrgvD2fG2gyWjn9YXIiZGWroipPeZr4EPpFheGjDaSIr7ZKYkGx9hPOgl5gq247lAUie56nQEuCRAUA0FfbqVu0G6kq6BwNUEXFKE+diMIpdOGQaKUP6cwm0lHBtDoGCqGVOaC9QNxXxuxen59ngyXMFv4mlJo1ZEmzAcBz2QAMTWpQEEpxsh7AaeyfCQFStd8UJFkO3q1X8Z0uE6MlKrS2kz7HsBtGUiVKijpG2N3t7cYzTIo4xhqXvk8Gx1FAxBuRjO1hzV/sz06uqd6noYjhbWtTmvZJ2SsmsXG5+NjyfjBGgEE0ozJmRVrBMCMgTYWnjawbHDtcLq1DOq4ppyFaRCmBSOPGgMYbKcn59P5Bdg4v0xXV7+wmyFeB2BDUADF9DEWsLPAsjo6nk6Pz6ZjMN0ODsnwBCAEvQEHfAKz7mB3eny+n+4ebiaUfjo4OiB7jR0fzy6m/YOj6fEeLFmAIGDn6SS6vUcx+vtJTqRknA5+iuaTwSigptf6iTOv5hDVXKKYHl5Prp064apeHJhNd9QLKeKtAApqr+0RCISOEXPtdnow047rAkYbWElswvDgroqAPznxBNdQoy7p+3Pmpcan9YWO2mU9TTJbw5i14SP5j85NB2OwFJHO90RGIAMFe0hJFXMQF0bjCbBPqJuJiEleMV51o0S3UN177O+RfpvulDLkKEf7Oi8OOSawVnBW3PBbxfoh46rtmFIBAFWif6NbCJC4mQdAEVxfDFOx6gLeKJImZx7MsbPLczY0wPfJ+RkZbG9/9+t0ja6aT4/TBV4/RkflXQJqaNiA+UWNLVz/6PjMDqmDAm4EAFYb0zeZnvl9uvl+Pd1wXJBn1e4EsHbsFFQy2A4PmAoKwIB1A3cm1oZ7/csbApsAktCwAIAN63vdqt4bGKEfPnwkYLa/uz9dXaHBxwXnC51yv37+Mn14945AGxhsGD8ANYBrYFox8NVKgqSoN2XMgZkCJmSzAFQ82D/k2lOOkpqMLdc6e1IXAZBEPT7LpfR5UkMNhHlPhtnG9zgYJb0iB0WMKpVfwBpSFlgLTvUhq7Nwlc7AbVNfMM0u1EziSLbJzY0Cnj4m5Pzq8wyw0Z6oZzg8QjMKdYxFui3Ya0gLZWODTx9ZezANRNjUYUJQUfcKIzu6BbqPdlLKTKRpgRl43STXvIrZ0QNa1OajCYtnuTkb3T70EGWXWXd3dghtjXZ9Mkzi7Okooe6cMUpo17azrYEY1A2pPcvPG8Gy3ZJnw/zG+Y+9qiBbBSOHe+lJwQ8A9JKNFWc1QJFluPtfFayW09Drny29l1GGYqTrLIziTKp/psvoAC8aOCjN7P8rL641UrIrYselgIMwR0oiCvgIKPYDcM0OedazAoiNURWGQIDgbjqtAZN837rj+CMgo2Rxnu61mM7xT11PMjFL2WwB9fhQtZuLnYrxhpm5BlJpys1WdDZIHOfI9/icZSE1GfnJBq4NGY5MNEdUcuEax4PROiRDWnKNVdLGubz+cs765+kH9SyKAdA2WRosRIPXw7/o2SXxWfSsadyGfzEw7DHOUhgHGlRjor+5AByX4y3bPZ2Mq97jGKuDMJvyYkB9WEJ6R7/H7Pd2gfG4blg1ZyTNrzNiQQ3kjowGZOsylQgOddoKuLZN7oN4x98dgY6FjBR2kD7O8yv+OeDaHLA0S80+zoCp6H414G3ReG91iP2ZXwBn+rOyoZaDelvnaGMDxI8qGV8D2JZz+qPrp+7pj97X/77UNaufbQQYTNEa7iMds6lrMa5Zend7T3Cm+T1zDZeDyr1nLMXoQfPhwtoOyOZDTPs4+6J0x6YuWD8j+nOJSNPS2FcmqsbfdNd//x/+S8/oCpp9mAObqVp0VpujFoS6gW25T5g89XPxeAZIstG6cpBCrgMkG0iglyO2LS2jgxfdeBE7TvWcorRy2OGacDCZUtHAtUpJ8n3cJTSRAqVohYEh5wfOXSZ82E4GmhSdyv31dCPS6tofAtdSGN/U/ghoQIvgqoORV5HiOYOsGFVxpDM+3Ft0UTHn+GxMq0PjAxXuTZdH1jYaddXEBNDmUF0BAjVhYvS6X4uoWweOuOFH4WQ5HXRsaSBUDaNhXNCJVTb24aHANc61HZp0K6NzMWq+KA0tRmlYgpi+YvlVvbsw/Ai2MeIvZo2M93QjlGEL8CR1lg7D/Bt2otl7TiWTwJVykPwJXEsqq1IT4mR446fuSWprERD1ejEV1GDAKFifIvi1Z+IcRZFp3aQMAhxzzxBwhQHoumsjyp/GD5sR1Jw53WDJXMWI5v3C8gBwikL/YMJyiK5RYWZdgSne7+BBwSneV1dCHZAG2Ph80gH4SjOPAN/ne6iNaEo4GEcpDG8WHNlJD2pYIqcPIB5qVyFl8/V0gS6il69ZO+oQheDJiEKv0mm6gxGD9yOl9Mjg2v7RhD/immShTWAaCVxD3abru6/T884Ta5mBuXYJcO38cjo6PJmeHnemx/sngmzTs1IPvt9+m+4fbt3pRo7zSD0eAJvBNazno8Ao6TkAYnKAAwhTb6YBjQ8XzCf0IcBLgWtK1yRwhP1lFgxAtlOy7NQ1GUwiNTCwizLANTHaNO8ylp5Z+zAp2mKTDLaiC9MPV8d1u8iSM7NIARBHkwxcsGFA0qXAirpWsfzj4xMVot9TTSeWDiDYoyYSGBPWLU4MxpIi9gkM6HxwYWimuWnudQhZ1tw8A04y3g95DrhWAZlnglC4Gms0gZUJg36kz4u5IoBUwQ9iaC7YDCNPDRYY3yIrUDp8bwIrjIDh6cl0fnU5Xb19M/36T/zVdH13g0TG6dWry+kUnU13d8lKUgOH3enjp09kje0dHinLutfR4bYCyCvmGgAuAIUAUj9//kSQDc8OcA0MKPyE3gO4BgYbdDHBIMjP4cH0Gp1DmVZ8QGAWsok0U+4NMCj3DqbPn9HA4IbPQlbc8cl05NqZeB21wb6z9hrANdXqA7MNTRGQgkp2oh2w6J0OrlUqoHQlQa39g5EWOjqLsiaogFIGJAzgph5kzg/ZIkoho1y4i7O4vu7SlqCQDWsFmdDAwnUed11Ow/VA8XfWuST4UxFe7RN1WsZz4H0CvQ8p1wBAJaq9JIE68AJYgz2TbuIY0wGYu/s6M7F/AVr+9tsf2djg44f3BNwIrjM9GKCvuqTPmOsOeOxCH49AnHU4z8nog9R9KgAroEgMW/nqYu2tfQ0Qxn/Uv8s47fUm8WqyH2T/pPYaT9qKZM8aRhj26uz/ZniiF7L2exz1pQ1qHTeaBNV7Y1/OnZX6V63LIk2ysbAK5PIYArZZFw24b6SXtbuxL01PrtlkeOTdw/CP0z9zmALIyZ6I060ncoe2FjCVP1lBuAH+/cgh9W06T2OstNEA/HsJbmSe1bxgnemxDvhoLYd/MgyZ2Bj6S3cK1xykVcHd8iLBtUXDkj6m+DX8eJ/TRmjort7quFwDMc865qt9UPZygdl/DrgWgCnZCjXUTZB429y8BLBlTHnuAa61OpMBLJb6IQEVfabAtTSckz2yANdgCwwvuz3xCqhY8Pr2VS8wMOCa7ZZF0EDCtQQjoqsoFcN13Arg9ccdgjynz8xBjcZYNElBuk0fXgexKnqjM+7n1zlvlYzPddNML459Zjbv2r70B9Zknn6BH6vL/dANoxyAZZ4FN+sJRt1hv/SXgmvLZytwba5rXtQZC+ZaxrCcdeEkP/8VIOvnP7FNHhayMgJAOUtXdOoL4FphO3NhDmlq83m9NxJs98KXngsj3LLeWGuDJZdGi7rUODcU5Nbzzzt+/3jWgmVwpV846/qZs/Pf/Qf/ophr/BZrjfDGANcqQljlYxUN6Qex7BSBKWqpntzw1MGoyFeMpPlBqpnQa9oZKoZf4Jqcov5tZeUFULqknCFOYOucSMPVKUl0oiXVs0LavHdLd6DAuj5cIrsskm4GwlJwcnhSyceAeZ7IpiCwNIySpFWmyGqrteGuVASyvJCpgxenbUTBaOtpXvF8BJ3IJAibpbGaUp/DTRmgdFWDR0yUgDB9/onWOuUETkoXLG3+rMWawInVgufC84ARwW5+ZoUxik5GVwxvOSjybwGupTueUnwCOsSpVzfbGGOlSVN4G9cJ2BpDIQBhisZ3h4oOC+uziGkgp1jPCLbSqHOTQ0CTUXVYZkrIRmlAyewFias/56hLQAQ7dKnXREVuNoAO4qrfM2qHWFHPHGjLQ5D2MNf4MsG1Ata0Pypalw7BUTXFlnJ6ZZLLw4IMsoVhtXo3GoMYgt5mlR6azqFhrnm/q8i9J8hMrjhNcX7iCOXUuTpUvTLPzoQUOXyTNWBAVo0vsLaqq0ZQau+AYNrxCZhBl9PFxSv+PDk9nfYBluztT9eouzOBCXM0HQNcOzidjvaPpp1nFPAWwEZmwR723M5093g9fbv+Mj1ND9Puwe50fHLENDhc++T4bEIRNxDdALKR9QlQ5Pvn6e7+huy37uSx6PlILRS4Brkh6+hOHSfZ6IQMrn2yh1SLL3VBsi8kY5hXOtFg5bnRQBhSDBY46IC0Mug26AIy11AoP12NXYw+BeHDJGbnTi4CmiQIvIAcdebaLF4LHcVAh0DzNL0QQKzabs+POjuibzBfNzf30+3dA5k2AAp398UmE3N0ctF/1AoDm8uMoWmHoAUBJDdNEMing1m1qgClqkaTxE9ABgETpCCTbZui/bdkbvUmLahRBllTKiMYbUgzU4pyupcCjFJDC3SXNTMA5wzYlJgvSATBU9e9BIMNqaluEnH1y5vp9a+/TL/81e+m28c7RpdfXb0SuLa3N31Fyt/T03Swtz99AVCF+7D4v4wIzWXGt8MutdBreF42Rbi9m969+42dPDEHmN+AawAPj4/RRfSMoCbeABnA/KPpQlJDj49OzARH/UWspfTv9TXqsLlJEACgvX2miIo5/OTU0O/TzfV314xDKukNu4l+cy24ESAbKYEGRVp9nshK6qCpvqMCCdwblHOURhDwqrNA86AAWxqH9KBX2GvY6wXAcm+6yUGYIwTWsC/NJNVPd9zEOcGGInJdxrmVfdLOQckOUr+x18Uuk7OcQJCYlVgjNQdRqQAEpdAoA8w9daN94JyyY6gBtu/fwRBEF9UwQpvN5v2Xc4Kp1wxU4me0LJifjgiHJbZgP3UztTsjZeu1NLMF4BL7qQdHc7YpbuB0UNegrYYGOJ8qCBObqDvyS9sF/1b4J6BUzkHpr84wSvBunD9bbPEyukOVKJs3tnKeadiODTAKKLHuBDcby2c8Ncdo6vBzTrFYuAW8+ISeOd5ZB4FrDggswIOyZXXIy+at8Q4bYuNebfLGNaWTA0TFDxjXMDDQAbZtclb35VONtwVwWspkAJBuu9c1VhogbFl7zpVrJtfa6hyJjujzNHuOZudHhpZrNJxC+1hbwbWFHarzX/bxACfXgCDPMd8PIDs+0gvOZHcyI7u6jwzTLpHLceF9Qxabn9b9u6UTO9s7M3CtQFmBa/I/cS3VQe77WQu4fPbx3FvWt8vzIJBEtltjkH5d/r5ASDSGWKzefW09+nPM5m/ludac/LEOBte6nG3TK54QV8f6OT2Sx8meXQJBkoGa6znDstjAy3lfPmNfK8ly6Zt8Nr65xkH3UT/5hpKooREWTLaxOcagtsNa/fn+/wSubZOlDmhv6OUtemS2V+zazPRdbIiFTBeA6jOqBYGG/WAMJTom9dzoCYxgfPk/EBed3/1mdVZtbNAt+z/g2to8zT9SsrPz3/77/4KZa1aqbAwgRw3Gf1hSrs86rmPfvwFGFd1MOlqMOBi5HRQZDLNWqL8Da2GmwPAdyn7UVRlbREpKaAyfqzPXhDsV9RqTonQNgU/jsGpd6rKR01lTIEtj5QRMmBXS7AsVZdmIEEwRUKpGwAsJSlPwiQYrTE3DHalp+RrFeQP8cV2sPaxBUjeI90mh4YCdZp2xA1cMIXb0u3MdHoNrAU1S+47gmDuastNdpaCEwW1VZ/3cFZ/AtTibrO0U9hfqG5m5xgi6I9Yw5JPGyto5THGpgssJbDdMh/MVhwkPkdpfa+Aa1lJOvyL3vR5KgDU41FmD3rEw0fKu7AOu9TRMggQ+WGxjSHfrFLIxXKAcmVyjULo6RJItFGRqpKUIqBz1g2bG0jwKgc+GuZZnE1AlBkUURf1Nsjg68gazDfMgaUMzcM1j8XMqpVF7MYyP7EuBtGY/sg6WQD0fvb63ugLLwnbqb2NfhU0SRgnW8vXJDhk/7CO4M5HJceg6Y7wWanrd3xkoSVdBdR0Euwksj2M0Hnj1enp19ZpMM7DYALDdYh38nkMAawfH08He0bT7vCf2Gjp94kpofLC/M90/3k3X99+mhyeAedN0eHQwvQK4dgmG0TlruoGEh8sGCPvy9ct0ey/mGoIb1h7DkabRQLAJjn/qRAEIEki4axYu9aUZjilaHR1jNJcgURpQ4LqpM5S6bNibYBYBXAPYEHCN+tVsMrCLALgBbKaOIbAGmYJmgXNfTJoA2QQGo599MMJBZ5OMR+3HAH7aCxV1T1AB80Vw7fZeaXdID0Zh/xivDipQZ6CzJvUtmJAaM0AtgoLsPOrGCQYvAZqw0QGAm6wA9x/WNlEy6cq7O4Fr0lkqdg7wCToLQMbNrRp74Ixhx1iw7A4OVEfqHjX5BDzFmMP49sl4Ys/a0QyBKYSQLtx/b3d6/evb6c3vfp1++d2vLPQOYAs12VAbDeAKapfBsACwDDbYLYImmFsXXiegGKYPmt0YVAKIhTXFmMByQjMB/I2BtT0x2HCP09OT0amUtdfulRoKAPn04pzNPuiMsWmG2JXSU+qQijRRpItibdEMAymkSPvHPOF5wVzDGPAcSAVFx9BvaLaA2n9YtxaZlkz4HFoB13QuAdytruSUVQLIVXeUOtAgLtZG3VuroQH/7e+crQFmxQY3AGudzpRQAmxmVbVmOjwnXD40DgLBadZQMrMZsumzmd2Qc5aN81fgGp6BAJyDVdgHYUGAsccmJqi3Bxbg3d30+fPH6f27P03vfvvT9OXTJ7LXWC+Oqf5qgpFuoNTLdIrFIFMarpkf3mtVS6yA4HLo7FC3VC/s0WrAILtlMPttRMQN7yBEbB+Ba0ntr+6VfP7UUKPNJKhMYMYc7FmCPrEv76hXq+tegr45l+r86mB/B8w2md4B4Ki7rffK1ovhbWN/sBhsZw5nvbpBKm6xSE+UcStZm3nvBs1ocGx6CTrjA7QUqLjuT0gGfhZc69dYOshLoCjvrbUy0WSW/jPCAU4TNjiUFJ0Z06nuXvdWgHvIkW2YPi+pQdeBtTwT7f7WeGR9jtp9Ex4ziC4kq1y3TTCnmIa5P4JO2wCr2J0BPP8ccC1PkfmYObrdWQ0w1ga7BDOW/47fFj+BotcbdOjBV9keHXBTcHZIxgwY7fLC628w1+xLeXsNcA0lbkbNtTlg0scxA0yiD7bwhgKs5Tk03iZoW1NCu4waXIq9sQVc6zLX52o5H8u/6XkcEHkJ3O4go7Op/hzmWoHhP4AouA9MnLEuG9hb89H7nPaxy79bZ+Z2UJefwf7De3ccyLIuHPDqCrDWx7FFda5uf9Nf/LftgNzsw38DmWsbgHCTS87vDDyu82NNPpfnQOCZNXBtQ9elglECQEtwbXEOdj3QwTW8Xvu+fOMOzs51zY+0ewVGf/TOBDIoiv/Nv/fPP9NBVAC0uizB4Hd6S6L68f8EUrh7XaOIMyKM/2z0Vi0POSJhNQSFHGgkN/m8IDyeRY6I0g70DPMIRCIxXdnQaI1wLA6LNXAtrK3BlHDaZAeo+vWZakdDPOBYj47pnUJV6/VcKwBGd4CjEGjk2YlIzZEY24wktXpSw4BvIw2LQ8wr3ZsOLhsApIMkcwl40LEWCpw9Fx2vWmRyEAb4aKNENXQMwLjuBedgPMM8okCHwgwBjD/sGAI4AdcAKtFJiWyINYPaV6lZAxAhRrTktLpRlmE8f14p3M5cS5qY5DbMNSlsy73HJmYd1lDpOqy39wAW1oKmO0AlNwgwqDaiKDxvfS0PgBvPchzQVo6oQLXRZXDUWpH3QIMqDRLSeKKBa5K6yJuA2zm4ltbm2k2JsFZEviJ/Falo4HRrPR5qLTv4rdR0ECvIRcDHwR6WXtKL5Xh3BVeK1p1eU2OHhaHDJKy5wvxdHe8ppc5sJNTHIusGIC6mI/V+nFoOwEVsEjTGwH2U4n12fsHmA5evXk8nZ+fT4cnx9AwGKBxyMNcOT6fD/ROCa2SuIcXTKYB4OACyjxNqtd3xG/KNumuXry6nS4Brp2ecKznzMnww3q+oT3WP94fN4ojvsxzpwWQC4DQA24Ca6Rrr/W6Wo7rjla7VgSL9mk6XAtfE5FFNLaUAsmMea64JSELNNe4x7Bk0e7i9oTOOfxPExzXBMMY+Rtc9MunkQI+aYz21f9RN2iWDSU0/xB7Kt9JBrfNHvc9dAms3t0gDFjsPTn7OEwAX1K1kLR6yaykAhr1dNDcQ2KN9jH2WTrzuJuq047CB3YdTZ6F1DeaAaZTobIl5QZ2uzCukzw0FEgzC546OjsheQ9MI6mSkiKdTtsEnsjtRBw6tGswUH3qBtRE1rwDXCLD98ha0v2n/6GC6Cri2i5prn0daqFJ/wQiuPa9zx6yqSYAjmHTf0SmUIFY6dqomF2sJTmADHkynJyfT2dmpgGvIyfERZZaF4A/3mZ56dnHh+XDDHHQkBUB7hzpwu/z58eMngrJgdAFcAxMObDfWWPv2jfXBvn8Dg+2a9dfQCAFpqncECtEYRs0jBDaULu7GdZxUvIYzRIEOgN+qf4YzKPUvNM/pWFZplzkb1HU6bLECiFnQYRVcU821qp3UGBM6wIcujwzjJ2sMsh6l01/ZIMP2DqOubnBD2VXADSC20nUPVU/UwT4Bzxor9B/GgLn9+PEdO4d++vCeDEuAbgB0CfrCBkgqdtijPE6cQdDBNQ8jAZTM/Rw8McDjoB9r3YbRys6vZvCbFZX0uBxhAs20vgI4Kv2jsx/CBOPG4v/MYs7ceQwj/W6F9YDGNRlD7fc5ADXsOVkFesyWZtptQ1t/xYod718EU+mQx1Ysm1FsG5+7s1qpm+AEa4+HFdWebTzlgjmk5xaTJ3bPNkd6BEz/AnBtw9ldAWwyZ/VMVbeSe3gjnc680QZGztgq7YIdXNNc6o8K2vbmEnH2K8V1WLMyOMyG7E+7/nuFxWT2x/6Mvso48+lRV69dLmvTWZsz0IYXCXRbgfkl2NXnvzu0YLbOZbnZfH6O+T7Wi5tg2ubn6Pc5M2bcfwEYaV3LJ5oBa84ykOyWHbuc7Q7K51k1bw1cs76Q3pDdM/ZoK2GzFVzjmWHWfByPVflqTvsIOtd8rUtK/IEAxbX3+/v7um1cJ7jZytrU3NeI1wDV5f7TQiv8/rPgGkeSQMbaYF8C93uDDe7plmK7kBvcAzZDGInLW22c/7th2wqf4GP6WWaS1fHQhW83w3jHpt0cZNFffhJYk4BbJ3XcYHPWM7/rcrT56pre/dFn+x7KXu8jGWfvAlxbk88OlI0p6/5f0tRd3mcecEomiQMStpc5psDEHWeyfjaVQ+ftCnNt8zmKtPJng2s/OMdqruus3vl7f+dvPdNRYT2wHMCqtyZAp4yhAa6B9fRwP5SvQDIZk1FMyX3PQqSg/eYiJHc+LLlyGunAJBo5NrJSB7cdBEs0dKgZOy8d6MLfYNSmLhb+jTH39NEOBOJveO/tnQqpI95WAOHm4SUnuin3UYhfC9CjiDLqFUGHQlEHNn3NmWsomu36a00pSAwtpAY31a3SHSSFhA3WDOYPtVfSQQ7vC4gn4KQAutTbCrg221yLOmPZpDZDWViScrRIuRyRLtbmUart3u7BcITJzHGKjebYskm5lDEdg6nPMfXXSHdUDT7Uk5KmrTTgpUOQe7BjmAGiOFrs4ue1GJ+LERwnbcGikKFmlF+I1GDo8RndybKcfqeojSYeDsvbwBUIUWyBUhw+Gds+kbFjkLul9lK/ISpgcHVpoNLZo6Ezr9XEfc0mBGmyUJ1349gNmQBL1SlUPRqpNdG4RwrgBl23at/Q2WE32KTpuOsuwRHVdLo8RHdGJh8TZDtAB0w4nkdHBCvw2pMBFTw/2JNgqwFkU8dUzR3ej0L555evppPTs+no9GQ6ODmeDlAg/wg1185ZN21/95Dpnc9PANewiFgj1RvDCY56a3cPAdf2mRZ6eXnBdFPqmla3EJ/9zs6KD2ZIWUQMsgPgEMBWnXzV2ESdGXVOh15v0WJaaLoJS5/2vVrBDkV20tQAgAmYVgCEIP9Jo4TjrVRNdJpEl1SBa5h8pfHq+ncAodll84Bp6ZQXs0MJ2rd6efgM1hQMJnyloyNT1JmyahlbpHQAoAEDCsGC2OnY1ywYb4NKnTZRkB9jQXF3MHiSAlidQ5OSmugbFQAAIABJREFUHlA7xh0YdUk1E4Dn5jOsBXYnVhUaCjyoXAG+71HgH6nvMxZ21XtESYBKid+j7CO1FwAHx0sAauJ8pGkKVhbn6x2AsseH6erta3+rxhlSMa/eXE0nJ2pogJprAEKFJwuwRFMDGhAG1kawgqwuAKVgk30loIXGBgC+mCrKZhY33GMAb8BaO0O6NOrAHR1Op2dnbMLxBAbd3g6f6/LylWsBSo/jOpAhgHcAenAvpJ0irRnsLjDd0IEXIBseEoDa50+fyZ4Da41NKMBiu70l24+swzSeaSDJ0njUeSodRkDV7DnJpUAn/V1dKcOeTZdIAVkOqDDgoT3IphNtx20H18RaSwClnEHg+AHB6wwOuDYAtJ4W7NRPsgyxlwh6ymFAAAFrgwYrkFHuIzLaVE92BKAICt8ybfjTx/fTh/fvNcc31wrA4NpgrzvIlXqcqgvn4InHo2BZHKGqE/uiIxhAB3o86bLoZp7AVNhEbSGLTSTdEuba0hGo868BXga+kgoGu2mbs4/Pf0eTk9RbzLO2fZzPlo03B9e6/JXdKQc1nYTD2ilnwpLksgixVzS3AQp1RnYAYMNujp3QwmrL/RDnJK/HltbZUcDT8nMC7eo9Sscsb7TbxMvn0jm/mU65/Hx/JnWADci1CVAEKMkzd9ttKX/173Kl80yQ99in+Rl2cgJeXa40jhWUYDlheZcLqUtuNMHjKQawlADbnImzAa41h3bczsBjgu5jDhtoteYXFcAyf/CS63p9235ervPauve9Nn7vdukKgy02ZWRVz7oOVkgum4+ZQESYzELkm96YXyufXxt3ZoC62EGMLitre2vIChXmXG7XwAa9P+fPHFDp875Vp9rv5bXbFA19GjCjZYUMW3Elfb/PQ8prEGRre33rvn0JWLN/s6ZXVB+4da/9AbiGZ8QZF3laeza8pjlR4DXNgxRhdxNUPwx14Brw1x42IjjWsOENfUw9LXSJCa6oCCv+nwPXtn7+hT/86CzeJsNdDgLu473xIZfMtbX7rMl76SL5fdnjCooXSC88B7aXFkblofQ7y6h0DGgwH+c116hue1qo1x7XGOfqsB3/vLTQnM0/dxK0AMJ/9bf/mWem2RhcCytqsNbCHhg1W6qNfXDFABN9xw9hd6R5Wc9pDLrlzgegi5Gsgy2sNYuGR7gWiQljox8w3RBImlF1hFwB15zGkHb3s8/PwLUl064O84qq9qhYlFbR8UthODoNYx5pOUjJOT6Wt21qFdRRMVLEKqwECxV7j2KUkZxOmNUJTEqjnolGh9MSh1M7DokUB60UhXIg54aW0Hi9P7YIk0sYtUaB8YCQYQgA9HO9OYBrTtnZ3ztwFB/OqutIubaflKzTStIQwtHIem8Ba1K4BojpVOkrgJLmvtJCKiZIyfQBXWzCdDpVvZ1iOiS1kjMyNGzmGOyAgEngdFZUszeJKKAxLKyK3uK6dJjZtbaDa0lZ865bGsQBWP2sSf1BPTFotvk81HoGuO6prvO8e8sh10KpnMNQl0WJyuxy9wzG6ZoVtUmK6Ji7sadrTcQkUOHuALNZMzq80zSdOKUPaCBANqY6EmA7YLoc2Bl4DoEp9+wiyG6C7PZrJ9xODIAYgGBIEz08PZn2Tw6no9PT6eT0fDo/vWTdtIP9E9dcAwsN8w9DAd9iV0LmH54e6EgfHh+Kufbqgql1WH2mFj6gK6NSIAgWPYqpInuJbplqhpg1Izaj5BHMGLDNomdVDq0ZaWF1uauqwLXsidSS0n6OLgFb7djsJDYD2NkhS4vgD4BJ7DEyy5QqCn1BMMjgGsZyi/l9QiMHMdcCrilwIRaUMlcbq8414ggEI4UR73U9OOnvCtPj3wBKHu4BmAhkwHyhcQTuJ9FCGifANdQIS0rm4QC4w1gVmK2mDOqSbBATbD4XxCcsnq7RuD7BmnuDawJ/dGDrdRhrSfuXjnEpAaabqsg+U+NYq1NNTjSvj2M+w1wTMOAuwwBVnp+m88vz6eLq1fTqzdUEYO30/Gx6/eY1gS8AjF+/fibIx+YdBNbVkTTgGnWn6/SRbWigHs0HkJYJ0BBrC+AQr93eYoz3fGbILsG1/b3p5Ph4Qo05AGtPzw/T087T9Po10qlfcU2Yknh4pADU7R1BOwA+uNb7dx8I5IFVh/edn50RYEPtPaz996/f+ByQO8g8ngeMOtaQA+AH2QBjsNXi03FmA9pBHPwb8sD1dTo1z3J30dQuE3NoMBTM5iGbm/VHJReSDe3FocBGDTQEERwkc3AxoE4Y9uOn00KHTZT6iCOYITBGIJdSaiGLAIoFvGFv6FmwLdTF1sw1pz0BXINe054PLUpdl5GyDHYjmhoAiEVtPQTWAIDz+q65ep/GIk6nYmMQg2sCJHkaDZaYT8qZzb4JAslwTlfoANYQcunBdN3UlqeOcOMJNYAIm1e3oUnks7bOXNdLS5TbzrYlYxiOMwcN+pf7xQeT39XtvQysM/nz/jWGh+RBumjYAoOVvEz5c3BmAXJlzLFhZ0CWTwhPgCQ5aU6iOoz7Dodg4RFkTvL3NSBjsKfa7Cyd7LV5ik2/jVWW+ewyopCjHnIwAmcStQT55n9cOnrzf/vqg0FR9qlu2AERrd0w45wWOqgT7bbc10v8J+DzD5lrL4FrzaLP2W6GtB92HIvbwZs5ONLN0gB+PF2bH0Cd2eZoBrr49SWAs1giz5vWsQNm0dHlA9TEcT8OGzE2txdm5QbRr4PAkXrcLfge29049diGAWBeAtjoDzHoMgeHXwIONN6fA9cs5Q7uzDfmGmjUp4A2YPwrp08PZlaCrU6XjQ+WRhbZl8u9sgaudb22DUTpgPE6DLpIle261X5dNprEy3KzglDhGREwWspUxpSfHVzjGroEEqWp1V0b9sISKQkQ7n0c/TDWoL1/AD/RuX7z2nxtiPFPMtfW9tePXvup+7eLLM8Y/OmvC1yby/MauJYyRL2WuM+zEcizvra6TVZefE5sJBa6Yk1bg232hziO6HPunRYBmQWLtklwTVSdpUuhWWOqNnDtv/i3/6kGrrndeSscO+reBMoxAh72SIRwHqFJXRTVFalaTq2WlJ89Bs9c2ctBo1Fmg2UkgjS7paPy+bxQ7srf5+ZcHCSDEbUovM1Ik5Hy1C4bh4ONd4BWMPQrlVEg0Jy5oEO9G/4ZJw3oVpy4QB4ZeTAmASiATTMUR5STAbYxppaUye5UaYZganOYKgOBXqQKxNFK04Y4jBErOe6VOllrVAxvjtFrkvdmrJjnwyOlmmks6v7I8bd6FgTXkNKyhyLn2og6GIpBp3WR0xsDVmlz6HhWtXRUN6ezIQHOYI1kd3bDL8Z9UdoVqZRiyEbSTwG+Pa1RgOgouNwOEALCrrkTtpIATwMnHiPuI3mQkzGKqrdoKd0Zg2uptyZDwVU7W5yPoAYLefs5F+nZjAK42Hveo7XqB1wBlEN+WioqZQ/sKIBeZrVK+fgaXEA4ow3UHfdosuLUcho0rbNVZCTGEIB/sGbEiNIkx8jYf7hTVIMCCEAWDCDU+BELCDWo4KSyG9/drV+HU3okhUxwRDWHYPwdHR4TvDg8EbiG+munFxfT5fkV66YdHpygJDv6Qarj5w4K54NhuT9YZNm/YL8hde/i8nw6OjmcHp8eWF/t9u56dN19uAcrDaCZZFoptfPaT6N4ulmwYd9oHqowrIiRchDIQh4MFskEgbJmyEavAVwDk+js/JxpgHgKsF0Go5IpoQK+VAwdbR6K1cWaZpzDR4LkTPtiuTuleqpToOqXqYNeAeQCpGA46f1IVWQjFxfgL5ajCuTj+VknkrTBJzdvAWonwcC40WWYIOnxqRsKtAL2BgnJ2CVDSSwlgWxIWVTXWgV0zABkbTexJtUttBoaxDnA3WfpPE32h860PoCoQ96YPsj/dIpxBM0jgIyrlt0zZfLkHLUBLwmsXby6YKfOC6zZ0cH0/fs31k7D/Imto9pn+K79nSCVGUGohYZadP7G2qLmGhoJICUTMqD01sPp5PiIoDVAy4uLc7GGJwRIHgggo5MoxoN9haAQxoj0VIBlkFcEBb58/jJ9+vR5+vrlG+UJzEKkhoIxie17l6YTAAXB7ru9ZbdQdBtl7TUDvqrhpy/NLX+bMcHxCsBFnXsCo1i/kx2JU66gjLE4lwTXWAvU4NpIzZY+09lgDWTmENdv2Bdp/pTAV2wANTSgT85aa3lfBaR4brn+WsoQgKEm/ViBFTwD5BxyWjVMJf9goIJNqE6gVQMT7DSw1T5+fD99+vhh+vTx43R7/V1dfwFEcq+KuUjAnueXAwdIobcxqtq5cSTHMsyYDvUqV8URaZRVgE6qTIjYNlVTTe/HXhYDT2mrsknqqlo/M7xG1EbgPSWByMEcdB3AgJtcBKAVkWl+zpdclf2WoIBOnsjNJjtLKjhg79jUG9kNYzTbHK1e68upnN3BL/sEvcgKmErAKNcfe3+BKUXVeMY2yFnjXgEyExSc7btm3wZsGoEcBb/WvrRdY83bTXKQU8DHpsMS+0Kyuf1r6VxqagInVvC564+1q8V+Xb3ZAtgYn/9pcC128CZzbQA/jSlT9QaD0o5FWJ2INQe7bZMG+laQvQNnsbu21bmaO83z1YgeXQPXaA8vWKHDHml2iUzBFYcXasf1GrMH6Ve7OPpo8jb2p6YnJK6MK8BoTzHvY9KZ8ReCaw10ne3XtlKR5SWOtCm7C/Bthcm4DfQbY0VKv79y/fzsvmm0IACKl4CurMz47MpeHffrdehmesMMbh6INcY1uR26mKlKdV53wR97Nc/CzCPZTbn6ANfW2HZ+E/VoJyhsEUPpTn0omS96ns3a6+sb9G8mc23MdYsw0PZYqbm2tlab51ONPgH+yDwxoVbjOz5gSgUJU3AuXtbHJcuGE8jLK/uIb0cpmsFcq2Cb1qvxXizsKzju6nKNvbHC/MwH5vuwgWv/+b/1Tz4rZdOOmQ/zGBQCcpDuUFEVCXQUEEa2rGUg41EKVT9TLLgM0TqcowxqgQtc6xt6B+woheOzXceE9OtWLS6lZYqNF6PHhng6aqY2mZsn4IJj7HjupiRwONCtQKpTY0Xp/UohCqjSD4gogBGFdv2UPGdndMDbSo2yOG8yMGNEDYShjiCkZDHtBSyOzpAqhTSKFrfCrjwMU2dl4XjnmbuxuP67nifvr5+Yxz12ZRQwJTENeGAzdcxZuqsBtJCeK3BN8iEmUxiQHCfBKkTskc6mukbZqPiZdVHqTCHkkTfJZFhCAf4KYOsHULqcAlxgXTg7QjEQIn+DvWDnHO/jewk05H5aSzxHADc8C0HAgJBxjAMKNjCq9osc6RilUYZaazPmWLhbBgPBNbCsIMc24ANEZiNp/YrtBEcPzJMoVAJrTuMF6EXmViKfkVODqDW/cPQCOBclvMDfzEcAueowDJkGsMZGJKMbpmXuWulNlBQbBnD+wAJCYwOmiB4cGLi5daF21f/DM7N+ohkqGD86gx6gVtbJ0bR/fDQdn52xi+jlxdV0dnoxHR6eTHu7h9MuQDV+o/stvuEEYy+JonWA9Lnzc6buAVw7ONpnLbabO9SRuiYowbW/fyYOCYadGhqk01XqPRX7r1gwKeTfat4FZBgOfOqRSS9hWQBOLNmKeAaAGwA5zi8u1GQAaZ6sxaiaZAR2UcOrg2sOQODCrN8FBkzk13td4JrAKwKHLc0yDIWAHtibkbOR/hZaOjtbquYhvgL8IWUPhf2pb3l2geW4TwAINe7AQAQbUbrH3UsBIJAdp7HlGQHYsQPm7u50uH+oPdXYawpaVFMDdpd0yhAAOe47s3/yek9pj44Bk4opm49P0/HRMZshHB8ecc8rRU+dm5mGLtRGBt/+7nRwfDidnAlge/X6anr7y1vWOzs9OyHgB3ANYNboUDkBZAFgou+k0I+4AQA46yM2lnBK6Hekin7/Pt3d3XBcKp4vsBpdQwHEShdiLHfTydnJdHZ+xr3DJg4nJ2Qe4bPQe5hTyBBYmu/ff+A36qthhpGGDCYcdH9qf7Jr59MTAT6AhmiEwCYNZNaBnecmRz4Go3dlO1QqYQU+AK4JiMIzKiVFjOJxLtue6edzGI0KfhRY1Q3LAQZEB6durEtkqPqr1hCNZPBrgnYCnlr3s9ghZqlBF1RaspovpMQDZd1dkbPeeO3kFHOPDrlg+AkQZP1D1gS8m758+kj2GjqIgsnG2msMPqBGX8A1zAv0B84JBQ4H+/oZ7ESBZGsMh+HoDINYQJhSw8se7M58zmz7J07tqUBhzsmlM5jXYxepwdPciub6DCCzAmthprBZQwPXsrbdlpwHTRujfRaA0+k55MEMYqmsrPGSuRaAMBauPh/buuSsyoeMc9a2VADfFSjC9oWGN5ybWGHDhrY9vQA0hrMgpKsFHMv/0Bz1kie9c/om8FifLDBaNnLv2rx9rjooQQ8gTmC7cN+bko8MOF20t81UXUS29ib7K/K5vO+QZUvSz9Vc81nfHLYhc9gpPwDXKAezteyzu/l7bLruk3QZ75+If5VUvCXYkjkee90fzvVG8Hoxth7skxwrYKX6vK224tIR1haSrhwNhmqNQt74Ebi2nBXt1WR/zEGeDq6tydnQPVmD7iM2xsywqbuMDpbZ/ImWsrt2j7X3LJ8v6yL/VOmUy2st96KV16xb6Nq9oqk4dznzWvpdv89GvcCxZ30mbhHZtfnWuR6fYHPexrP60mlmMAPXGrA20wJ+U2kySfw2jLffnWd6wyK2zdnsif+GMtfyjH3+I0s/kxbaP9/nIbGx/pqaGpUOx3sKxKtzsOvw+AwzXWWiBe3RGbg2Px9qD/h1N9h7WWu+IGcvfHB2Jv6X/84/7YYGra5VjEODUqW4EmmyxhvMqUxWtp+jU6HnuyA5jOau1NcOqrnST7qUo5q5rbTBiFjjX0VlT2qZZiAAS6c7DjDLNXWSGhFjN+wKsltGxEDNACQIKsIfI1d1hMTCyOs52IeABu0eDQKUkoC/C7AQ20QMNBc/brTpNrPDiJMWkHYQkGlQJGmNDTArcE1pJ7wvYImBEFckrR+cWY/BPqQ+mUdVZgLfIGEYr/twHgfDAMItWG3YRokEmhnJVDvObeqkKdLH8ZOVU/T9HORkrsWxahEeFvHmnCotFOPK2MtoKEAnYE+BsxqZjBkDH16/Xj9rGOVmF0mudXBTtpzyk9p1YXcnGsPUFzeMYGJgq5VXRpSNV4+DzpmXP7LdU1AHayWsA0ftISSsUmbG2JpBitcEXAoMALMh+yA1vcQ0VP0EjjcGEJ9KDQ3CysO1ZMhkXTWvcmbr0IxjEYBCe8NsWq5jwOuAazcGXcVYk7OhewMMQGMDABhwNAGgSAcX2K88/6qpxILg6HiJekaoQYa0UKavXU4nJ2fT0dEpgdyD/aNpD9+7SHkWk+2Z/b+xhw/I3gEod/X6ajq7PJv2D/eYDnp9ez3d3F+PwuRP91j3MIp06orZ6WL7LhIsWZVMDTCVqWXmPfVYQwLc1L3QK6ozBcAshrP2guYdLC8AHOhqivXE3CM1MM01sO50vlnzTMw16j1HE1EbLM4qQWxbKaMZCJhrnHc55Yk04xoBPfA7AKC7W4FcYSeliQcYNilTAAYiCuqz7llqJDt9GCm/qJ2Xb9ReA/iLcZKhhlTBATIqxQ4sJabroqssGgsAKHXtBz2jUk+xBpwH3ltMN3F8AIwJtFMXUaeCIjXZIG72U9I1AWQAWDoC0wtp866LyNQ/A3/a2y7UClDmYG86OjniOgFce/PLG6aGoqYf5h91QFGsvqfTMxWW4LibOKDIv+uQ6ZncCQprbPAUwBpYTgJj3URgZ5qOWuMLzMnePgAeF9c/OpzOCGieqN4hGIxIKTTQyvNtd58stHfv3k9/+MMfuNZ4/eLigrXDKNsGHwGgIXURwFpAtVsw2wCu2SEr28FsMhu6HFcYu7aQEwxgkwt0kWVwIYEN1Ep0cMgpmOkoXU1FpCNSRiBnyQg3GiTTOdc6hhrcwdgANOJxKBNuuhTdK/vKAUh3zy27QOchPsz1dA1VXEP2grr24t/Hx4cEnMkWHeCvQKenx3vWWwNz7cO736ZPnz4QkMUYyBplmrQDQFQ3sEGqE2nmFUxiBksXNsCwGRowwDVStGich2kYFJuhn522uH2CbGP2dKO8Bx3HFYd1KJvJAHULAJa9orIBMlka0LkIxMYGir3mmPrMxKYKbswrmwAzcG18YASw9Ep8NNkwLsMROyqsyBkQIPdvpFOO86EeSevhay8YX+VshJoWAK0C0KbS6mwfa9iGnGD7YKFlLD3wPpuiYUvJ+DN7jbX/qnN79vWmk6dTcNaY0es0d+aWtmkfo5+nAfOx77Knx89tJu4L+BxqMMUx5zO563t3JLvcl51tpkUAnxm4V3sn+0PSWvMtuVyba+2AyMKPwLU8T8n7/JolNy/Y/671O661ICvo2jISZk0Qxufanui3twkkYO6vD1zTXPp6K1TFDbCHb53rpjn40FKGFwBwrZnWZTa8lQWcyfUKEyyfzzP29clZ9NLemI3thW6h/UkdLxh7eZs+D7iG+8/ncB1cW+77GpNXyGDt8n2xrcY6DoCt9sjPMNdm4JqU+QaBcukrLcG1rkM2d2M27M8z15b323rNv/AP/fobcp7HHdkPkt4EMLfdcuzPBBuiy5oQBQ/Qe3UApq6mjjIz16JMvaazdPy2D1GGh53XzVyLzPV9kQDTeO3l+E/bnxp36er5yDfnrQa681/97X/2mVhOaPUGOxKxq+5XC0Xr2zMBImBcUyYz5NeHc1LftEhttpvi7JFCXnephnxhfb6ozUyHaaBStlZAr6TL5N4jgpyOXTTafcgRVDTA5ZpVFETfQ7VHKvU1LAVFmsPMKfZP7plDS3q0QJ28rmcKM0Ugng4SC7bnbYCds7bCUviPz6pnVkBRYzAB5HFnMDyBamY1YRgbYp4yI+fIxfmT1z8OJMnFMpAoo8w1oixchQUkCtUUp7NYEDEHICCQzWDmKCyLlJiAa/WMfH8KhTZwLcDaElwTKFe7qwzaPm/zYrZ5j9IulymPPmwHO6uiuLmXfo7jcMh/Nq1SYbXmTMNzql3kjqhFq42RK1EsvYYjHTR14dqWDSjMdDEqM6Wbrinwno43asCM96ZBBRxoOVr1LNW5E/uvahZp4Oym15huS+ZaDkjJfItUpf6aa+7lns83txw5QDcw21TnTcAUUkIBCJwcI+1MhcpdllDmFAuVK3XMGl5rQibU3nRwfDIdASw4ARPqfDpGquHRCVNFkXIIoG1/H4zJg+kJwNoz7g/Q4YisKRR5vwS4dnE27R7sTTf3N9P32+vp9h6MIKUAPz8grQeQTlgXSpkGs40OBwvrRmi0T7FmMVCjA3UG+f+5HPUeAFhgorBzY2pDOX0c84wC9WCtvXr1imuDNfv29ZsALusegD4AWwiusZMn9IGYfwC7SqdaR7DOneqt0dG38y/dXqkcrH93oFQ9OPcAUACuCbgqMBzAD9YXa8qunXfoIomi+wAsEPQQOwnADphVJ8enSuk9NSsK6aRMf0QtOTTicUfasHoeUED/jtgsxsbC1552pOYJRFaknSnGKQLPXFXJeRh3GB8bNjANUTpMY5GSJMD2+EhWHQDqAzPfyCDGfa2bAt4TlNlBOvfutH+4zxTMV1evpte/vJl++eUtAVwAK2D0fbv+7lRts3idSqt6c7q+WGwKsAxw7Xki0EL2mxsKaDxi3OLZwFpD2rCK6SO1Go1DwFADO22HoB+bSABUHN+HZjTuT6dn5wRt3797P/1v//AfTl+/fOHeu3p1RbYhO3lCJ4HZd3fP1MUvX75QDwKIw7ORUTkD18wkcodZ6tKcYamzkXRqdv4F4AlwTd2C1fBHaZYjeJLARvsZ57/SnVq64uJsDrgmMFhAG9YdpSTw1oBrlAkGHWQLsSMaQUF1csXz4bNI/4xdEcY0gx3Ev9wogOnvO9PBodIpsSa4LvQdXqetitpr379Pn8Fee/+ODDasNe6Z1GgBbJoTh8DknPf0c7OH5Xu0uibN4e1/W9an2mbEd3sO6dD47i58bJ4eJNXZJWABQbtV3GNmI9WBKNsC3/M0426rdYu3njsXzP0qKD1O9xHsKN0d+yhARwEECZ2E2Wa7JkG0WapkLozrRnZsf0kLD70Zs7Ec7thprb7WrKlCfV5jtc0Z+Vk4/wNMLBRRN0itsj55ebIGyGme9aaUSdlwsGcgkoA17fB1hGvdGa1zMw5/7G3hrnNGYc6d/vg/4+QOvUMbbtAFBzuq36eDID0DaJQFWWHO9WfOvfKs2QeLKR/+UWTuZ8G1zessAO21N8QBXYJrLsuTLsHx7wT6GUjOZ1zSpMvx8lZx3rN/fsRcs1raeOJV3UVN1+RhBP7r4zpj5nazbMjaX20rDiEvYC3yuynDSzl7CRgrXTP3o+szBWJ2eVvVabFRWjIl5W3hG2Z/53qreyd+4TKNLgGLMTmb46/rxcfbZPIudYTOzLmvQDdMJlBMvYEjjM9nIrwwHVyTkVqW93jrQgeugWtr+mMmfD/JXPsZnbNlG/70y8t7LM/mOqMi75tMz23701M/QLMZmabp3KGbEgyqsEsLCmgb9ecbth7sJAS/4dMswDWdMZYhunkt9bcbF6sz1uVzPSV53ZZpeMrf+zv/HJoHTju787uN4v8Gzpb3DwsN71P0tACpTGxXRDIiywDi3xbOfVJIR1qmwTVOki8qgZjXCxhMswVji0ar0z8VFSwFmKgvL+suflmMUJhnh5ejfyyV2Ioq4x4xolWnQKCfNr0WRSCPo8w0uLUAo0Oogb3onZFKKzoQXx7G5ejiKuBRCk8Gimqn6Bs1b5QaU8/b62zhWcGcKFZirTBBDyvHRMU7uDbmxfMdByHzx2iGo/ioc6P1ytxL1srprFRJyAOYBXC6NZdK80l6IQzKpAaOKDLn110/N/zJAAAgAElEQVTgmApZB19qudFxa530Ug8qylxAed1HylopcblPjw7qvT5k2/2SM661lSOe92Z2BURXSl+nO0tm5KinQ55UPKvBe87KgPaMDmMzh0zSQrUGBU9jTVEfS533BLBtKPGWEtpT3HKI1d6bA2uRCTyvQCynMTn1TGA0PuNucawLtdn9dMiFD8wBMCPdk59XgVN+gf1iMAMpoKpbpJpJaGgAVtDpyfFwLvNcZIgZXBsAltcfhfmxvcFe2z9St9Djk2OCa0g3PL+8nM4vkI6nNNHd3cPp6QmKHXXY9qaDA9T8Ql0sFXo/OT+bpoPd6eYu4BrAKKd8PU7TLsA1HgAB+wBoAGByalecHAPN0X/DUE7nw8gjw3SlI9NdFB0b1TlXYFG+UGsNwMjVlcA16A4CHwTXdJeAa2ARseaazwTWxnLnZDEM3TU1ALGbBXRwzUQSrmPANYwJ8o4OkwQWrF8JCJvJwwLu+/u8H1Jr8X3/cMdgAcYLkA7gDtbo6PiETMNXV1dkTAEwEPMJzLg7sx3RbAVMPaWHcmwPAGfBZisgHNclU2tvl/KK5xR7Ld1czWpyk4W5TtH+Sir1PgrOY+5Rx4pdWAVCPpsFh06abFQDJt/9/XQLRt3dndJeyWzenc4vzljnDF06f/n11+nN2zfT/sE+mXfo/omUTLKc7qt0QZhPmE/pJX0rFVN67+tndA79xvlVOrDZp2QmPrKpARpeYB4AtB0fAcxEJ1CkOT9SfrCeAKaZSor06qNjnkl7BwfTxes3ZA1+evdh+gf/6z+YPn78yAYVb968mS7OLsj25Bn99EwW3of3qg1GUPdGwG7AtcbbUBCJafd6ZjK6nAo9DDcWRRa4xkCMU1UBckJ+8LqMMJcIcF1UNRhIenQa8FTzATFNBSj0Gj4J6oQ1j2tTvty8RyUM3BEy4Brkwin8kDHqUXSQPThUM4w9AN9iIZLdqcOW40nDFwSe2IMATQ/A5uS3usBjbHc319PXz5+nTx8wtx+Y/ptzKuxU2A0K7DSgMq4JU+kdhHRn4qUTFhsmwclhoqwwM7pxOs4p3CMJSu0ztLNcoiRGT52tOo83Any07Tq7zSVBRuq6mMJ1Ns//Xmda2UY5TmU3KZI/7J7u5xIclP1Qtk7Z2L2Zj2z+cuo3bYYlAKQxOcHBLLY65yWSCfiNGMm4x3C20/eCjzVzL8eAE8xcpnnF2en2ReYr+rvmtTtGHssADWMHbK7DgBJxDjhAEadq3bHp9sxAOPkY2su6R55Z2R7lS8xBnbk/1O2kNceX9nKYa2PutfZhpi6dQ9mk1cGU9olL36w5vvx8Y8dlvvXebd5ik4v2ljqnSmiHXbtgCdWc9X0wB0fkz1XQedQibuDanDjR0oibv0Ffpj3n2lzztfhyrX6T5jeO8JA+2+r17Gu/xR9dBoyX743d33XDANf6lCyJJrML1ZqsXZ/zbX+llNPmU6+CIdF5Dip1/btVpvymsJGZWdRBxs7jaWSPbTNa/lHtx+y5Bj0sGG2bQLfO5OwRg/0B6UbQcg6uUedij/g7EGHXBuN3On4axV8nuLZ2boy5+scIrq3tlZekfu1c2ni//cG69npgo3R9C944Q4rn2yBvzc+y2Gipu821WHQL7deuMyE12V4G14LFNCjlZUXwYuDmh4jc2CnUr//1v/u3mBYagEGK1Gk8YXDxceZpg5gMdvNzDSY6XI5k6hDoSlspZjIIKt82tpMMIxs2ZKek5lpC/oGsagPOD4cx5TMwY1yzFdJM7SIdrHpmRa2r48swGEe40ethZtFgLhFIqJRQPGUvpg/DN8X2Bah15V9G+ojgNEfaRCVHtg0qmHkygCob9tJ3cpLYVdL1hMJgmym7pjiHQxBGnItuZ601lh4V0DwHTBMo6/p67rimaIGAGxn/SsPRWujDEo8RyylG17OiLQHWKtIW4wGMt3FcDGSbteboiFcbeFyH7BE7ez3FjIpipiNyIBdzLR08xdxSWqOHVufdaM4lUI9MiNbRs0e4okQ0d1U3qxtFSUMS6JqOqo50uRB3FPdc2RXglrUehWGrgZiYRqwB55psLbo0DO4BekuWcGV1qHSm0YJJtampnBYS52LIppgOqdE2xpGo09hrpTRHGlbYIaN9s4RgnymlAHvEFtJc8jQWk4P1ouA4iwmHouwEgfCuMMPcQIBMORdA59wBBNw7YIdHpOOxqPwpUkVPCJ6dnV8QYDs+Ppt2d9DxcGe6v3uajk/Op7MzFHm/4nvQeRSAw/2zapPdod6aAcjdp51ph9iQnLwOsKkWiQuIN0bCqPfotNCsN5kemXMGcjTX3H87SBVj6c9KybAxDFADaaEAopAiivX++vUrATXWCUy6mBsi0HZR/rkLrauIvvRbAdQAVQAUi10mXRDnIEstQ1Y6k06+0xcli439+fg07ZOlA4YbUjjRGAIpgmD4PDFqBQACLB+AOmKxnUxXV6/VvIL1x9KUIemxYsEqNRnsKIBKkBN1L40eB7Cm2nAAhcVKQEoqwW8AT2SECRjVMOcMFFxfdQPRSVPpj9iDsgBVS0v1sVKEVXuZIB5ZemoskP4lrLt2iYYGr6c3v7xlY4PTs1OCb0Pf4/kBxNyKAYU5ADMK9wRDT12HzfoyyIeUQdZaQ8MGdIp1bTqC0M+oEXekLryoZXiI+cDZiSYWu3wdjEHUGhSAtct1gDyRsbWzQ5Aa64Jx/Z//+/8x/fGPf5w+f/48nZ+dk7mGQA+AUehrAFHv/vSOIJBq/Qlcw+tKXdR88Rx2oCCsMi+Cg1s6F6lvUaMM5QPSdIO1xHxuDtdUDiKYo+qUq3UtoEJnIe/JgJjsIp2Jtl9asI2Otc/UkYqaNPh0uqM+SjBOtfG681jg2r4ak6CBCNbGepOBPZeTQJk0sHgpb3RqFeSQT466gPfT9fdv05dPn6bPZAZ+Zl07yjK7q6bDuFNrk2IbIs44/Jd2WAFMw0AIiDHm2A5xY7zFuJ87iTvIlDdzrp0ui/1Rf0nwUa/0WnDcSduoK/yTANUAYC8BDrhU6r3KJ+vMtQLlysHvJbX7Kdmc/2AE6bTut/3YSQpDvNtR5SjGBtPw53bL3MmV8yo5noMssQGLaVSOhfR3sUtylm/aJhrQsP0asNWvkQZXee/4TEDCVgJjWI2xCRaIatkxm2PSvsoVDKq5fEJ3NKssyCaA1FdyvqrqoysLxAubLoVjvjYdU6bee9Mo56W9Z/ZrA9bMwJjd3wDb0FXRSi0Nc4lvbwNnFDQQyyNf28DMjWdoZWb6Z+tcbCy4FCCfsZyc7By5zVx6XqMbxxzbX5UP20gXnsc47VIDWvut+wskeJMXAqLNgDyDm3qk8odzjzFdDfjp7njN4RZwLcGaxv6STmtfCxHaXEO9V2DhnO2zJrtjXXzdMa4ZELuQyzaHawDNmLu8r10rgdkfyVVsQI9m27bbXE/YaA7OQAQGKSVntCd0nBMNXCOY19TGj6AUBOJLb/6kruhnqXf7xn1WAlEvToDnWRl19bV1fy8UVz8zNfwtKbGzc2KOuaw+n+taD427BZejTeVATwd1x2g8rpxry/kKmSdEjOHeNyA2+6HkLvtk/nObnpM8Wn90+fcFu34bwTKAa5pLAxOm3yXqmoLNAW8GUENwzV0Dke5lwaTasILKoaqBKcJPhtvKgTYUoxkQmGROliOPAXSK1da7kFakLoqzG268NiMc1c2LQlTaUFMU6qGFaBgiurn9IYAtKlKPewlcU40ZCYmAC7wGJgW68cVRlCOXbqGKkocWPhS+LEKlAqU1Pe7RAMJSngIS5EDoYGG63yjUb2cgbZw1aHUVhUM7ikOne0c6a2oXxPGM0xa9w/UdXSMTOVdxYF7XKU7YL2IKKD0qmKsAMgnr7EA0u1A1TrMTK+1C4JzNl1abRLWiwDjRmuBLLJ2k1KCuDFKiVDsK4w+bLZump29qDZOiJ9BF9a1sm/Vino3ppZQxFCV/pKyQIdQO4jqoYwS0qDc617q7Yph6lCceuK6vlkPTHVG1nEEb58ZxpfKItcBZe0ZnuKfpwWs09nKUlx2Rka5pUBEOXg6R5WeWShVrlILxiQpLlgRccE81ynnmP7n8PUW3DEUrtkV9l0MyXdLJL6CtfiLheY9pUWoWgBkEuw2MNoA0kz8nTM6NA7gfFTl9fEKXPD3r4TFqsB2yqPzeIVg5aFhwMV1eXk0XF1fsIvpw/zxdf7+fzs+vpvNzdAl9raL6qPt14CYSWGMwX8MKRYqlbjY9PYsJxQ4HdojRpKErbbFMHijbSXePLuCe4zpDVqvWJNIP2cTC60/2qpty4DO4DkAQpIUCYANTC+l7ADLIFroRoEHd7WALAxKtduSwOVuDEAAUql3lzsDjEIooFdU6jMt+AM4CL+Phld7LffYI1prnKmxeptWLmQSZvbp6wxRRAD5kc7HjJ0A5z7XrpaVTqdgZSAsVuIbnYgBpT6mQYIhhDlJ77Y4sryc3M1C9NemezrhVUX88A54Jc37DemNKGQS0knpecWpwX4AdbLRwh/cKuMT6IlX57OKczLU3b19PV2/fcN2OT0+m/cMDdVyF/nl6YnovmE5Kuzyg0XR9jfHLkklQBmNAAwF8Y36QPog0TBTBx37E3QFMQzYEsGlPoaHBxTlqEp4JdCNb7ZDpsOxCe35GIAjfmDN03kVTgc+fPk2//79+P/3+93+g/BEUPTiaXr8WGIoxfHiPzpafJINs2IBupk4NdZ2/yHF3KKU75wWyA64B4ASbWd0oJSdYMZ3l0hs581hXz3I/zATv2zTD6F4P5jZn4hykEcAG5iue8/r6xrX5MKc6OzG/AjMF2onZJp0p5uSBm0So06zYZY8TjHvca9hhBNcQVBK4xrAhba5iE9/d3EzfUXvt00cyA9FBFIzA1AyUBLuj6jMCddFXlm7bD2U/2Q5rjm10Us4GZigsQMhha83sMFsFtrfkpPkrYEr0SAK5BnmYGpKUxAagKEnAAFOrQUvbjXqxykOk3EA/07psiSFo26gFHYctRJmyHeamNcvzsYLU1Tl72IeLLoUb8zibA5wNVXdNDYOWwEHZUN3vKgd3Dq5VeQkFaqT/lMqfL8nb0pEsBtYSuOjnl2RmyWJL+RPJcr9Pjafqy0YeyFJtzlOJSQCUcaXZEsQGGzYz/Y0wuWO/y+8QE3tzBddeieu11qVw+f4+ztQd4zwNAKACUcvP4j5sTLUy9jpHe0Ehd/5tbJCNa644830dfwZY+7lZqnfRtp0xCbVPC6yZ27ORhQ7+DId3BOz1edp81KGuw+RgXRoVLGXUd+bDpaNxt4E7S07rZN/U8xZQI7atN+KMMVfr1fyINml2+xxYmYOAst3FjFyuxba1CTNe+y9ZL7rhcm27nU6bgKBngYedlb3cZ/3+ua49tHEN4RIak5jU6yzZfu2ud5d6+f9h7j2UZMmS7LBbIitLPtVqesTu7MzuYhcE8AOEoMFA/gJBAjBQ/DMMZlBmnBU9LZ4sLWlH3esRGVXvdc8uyBrrqXpVmZERV/h1P378+NL8ybZI2J4VMfCDmYD2uczzWcBRjWFoBwyqDrjI/dc+sqiRJA1GsJmcGGMdGzhsz8D4/672VqrS5vbzqb0+4tEZw3C2znCP9d7HM3M1TQhN8aPyXG4PuDGSdQ5rzmODMVmkkEYTqoH7a8/Jb+h/t3ROfAzdv1js/FzjKrx7/m7c3tJ85F6ZVDMA3vd8OdMyLv31KAsN0EF6awfX7PxXFL5vOt2MmGsqCaX734GNaIFkU4tmOjSPNCljQdaf/aDRQ/BLA65loSaLON/sdRbrAfQYuEbH2jzkHPwxRrV8T0QDmJwYntC5xVwbWmsCQ+DAQ58GARUPkt7BUeUrKT2sG91LVQCSwTU6MwbXFJAVWmUWRj9s5YTU8s8EG1mAHGlqsOhw06Yxfd0B3wgOxa6rZaIZX4Gk7hzppgERK9fzpuzQH9gXYRiCulJ1vjhfFIa30KFe4dflwHFeopS7klnl4FlZpOiCWfOGjELpDSHwDLjWD2eu3SEkPMA1AxYu+9HATbPjVZ8s2jVhNdRDoWba9EybpR4TtlzVrhDc0j+7lr5m3fXDxRMUVkaMAOfkobErHLoVciXPy7Kz1wksuCwWou4pu0057ALjbew1jyVtyXD4UzKL30R/oxptPl5hSspQiu3aA7MeKGkt7MMpLq8TGK+mBixXx71bMwY7g+V9PH8fyIRCwwOUjQJ0Q5gNLa+rC5QdQsx9R1pDuMbeTttZb1M7bWsX/95lN9CTk+fUVluvDtrDw067vWnt6Oi5wLWTl219cKxuuat1a7sQeN9pdy57ogMDVg8AYdoDld8FXGPzhTRzKAwvgWtwUGJztB4rc63bMSY/VhLp93ojeIi9YBvEwH//oD17BrbdM5b+pbGAGEMqgUTpYvYqbb3Bp4kuXNlDA1xTJ1HZTlm46KTwXwXYzcHFPdbL6r0GsB6t40Zw7VbdT3U9ramweKB7BZbYq1eft8MDdLJU2V+aJhA4MVsM9y/WHMANlQRPwTXZOIyLyvPUeZSl2+6qqoQJADu5lZi3lBiKaahSZoLUuI87gZpVfzAMG44BABSyifQZHVy7v2+rvVXbPzpoz6C79tkraq+BwYbGGwDX2IiA4NpDuzy/ILiWBgMA8q6vA3qmo7AcDrLkrtAU4aJdnJ3xe8A17CVo3mGfsOsm2XxgrG13/TWWG4M9uNplV1Mw2cCoAxB0eXXVPpye8t/7B0fcs9988/v2u9/9FUEzrE+w1tDcAAkp+ApYdxfn5+3tG5UvQh8M/wUISnDWAdyUkfezdZCWuDZQPulGC1krivRRbitQBDY5ZcJKkmhPVnFm3Dv1BFm6qS866L1scQQzYasPcK1xXMO8S4fvgGsqQRWgEcAFZ5v0+1bcPwTXALxyL9zTPjGgZEko5gmJIyUQ0o6AttBs1hvM8fkpO7Z+eP9O7DXPN8BLnhcOyJRokPPJz3EjCO1lnbP9/I6/Ngv6e5AUB3YG1My9bl4V+2emL8oxLkBctUXDh5gy7fn7MKw25A4ARMJv0LNU0Gdukzi3tsHBf7pcgctYuuwHszWwEZCECIhdvHfbwJEI17rTOFU7OUZmI5j0m4fMihJX9qgm63L8Ln5UxsSIhEjdxRcvQYrvJ8/cx3wBSA2wM5/PGqzo/cPvq/sHfvXjX5vg2nxMloMiPVsCqmmQOLpPVh+0++Z/T+DadDxGB1vNwGC/Zizmz0Xf/iPgWgVw9WxD+7OO+dJ4b6y1RyZlfl+f+r76+dLPDGO7rkHtCXkLCk+XWGd9b48QYwDB9NVHiRpt+wJ4nXEPiJq4Juu5vqeCQnX/d8ZQRaEXQCx+loGlSUDfB0UgVLU/+VPfHR+zn/Gnsu6rjS7nVV1f3XcPgaAkIR5bh0u/j4/H70YL+3P6HBG49jRiPY+JnwI8JvfhZcMzC4smJd9Mmeo8rF/5HIJr5Z7oxX0CqJ7kVuK5pb2V9c21bPLC/PVPGL5P/tOngmuT5581K9D6FFi1NObyy/O3OkCKJZNcrrhLZ/OWBT+3FU+Ba5Mzoibb/Ifc7xRcq8+hnyfgmkF0zskfCq4VdqRuadicrX//L//yobJF8jC1dXIWYYQ6RYmPw2EAjZ3HSiYV7AqWYWlJ09nrCGhBxR9zxsh6wqHQ56w7VwME+4QdUAAcgj/YZoU5I/0pA2U53IoY8WAGCTTA/9ItUweXydwlQyBR4wFO9vHrRqsK4g9QRweJWWulwYSc46rbZvQ/YIfBwRQqJOtAI5PynyDMxcASiJgw30ZJbozBcPp0wHUDwT2owFOaRBH+DqBikI/STTkaU4JRSgU6YBK81WyOiT/qXEh3QMUeFJBSyxanZaG9JKd3EkUZkZyq6E5po+f6fGqDnwEVFYTq8PV6K9R3lQiNjqBDr2gaTQxjNXWCh6FxA4BenjieRVeysHQBuGQM6/ob+6GCa2P/NgJrYjmlocFwanmPkyDE2abSbXV+8HXYvzjOMbJ1DVU9uso+3TCeXWstNqLaiv5q/rCP0k3+pNcwY2WNpJQqAkSTBCA028RmQxnm/t6qHR0etBfPnlFDCn+7PD9rp6dn7fzsvD3cq2yMjqwagraHnYf2sP3QtlfbZHudoGnByXOWhu6ya+huOzw4IcB2dPyCJaIrND4AYABgZWfV7slqklN9f3Pd7gGwBZx5uFUpKAEasVB60GaKNco0E/zqFNSYmJvof4djHVYtShrThVjGP2xU/B6ABthH0JIDiJTOmuwQCgDJ5ZoaalkZ2YESEJrhpLvR2sV8qDw0LF0lJ7DOYDOWvmiv2CfA5XcW+O/aV9CVvAO4Jk06nkXWfwrbGkxZAFkvX37ejo6OyIaCTcbeRFmkGhKIacamFmbYSYtMNiKlqgIuxNoKGMLnQhkd5s+aX2EgEOwzAyrsV+5TsNcopg8YV2wCspZqFtdjGuYa2UTsYjrGdBsMsvWKrLAXr162V1981j7/8gtqAa7219LjAmALhioaOGDumMnTZ2FsceZB72wklrYI1oAhBkCLYMv5ucA1A5hgfIJpRXBtJaBt7fJQAGpgqqVz2OERGn8c8HcAtDBX796/53vB5tw/Pmlvfnjd/uZ3f9W+/+57jje18tb7Yr+52QOCrzevf2CZ8sXZOUsYAcZFy1INF6RtqVLXJK46jOsOvvZFzDAXI0V2ExsNHYB5HqS7M7tnao30rrn9LBWrUMDjsD0J9KQLpi7KYejjO3QAsaYBYFVwTTIZairAeTNbcglcw/1BRFmaqirv5y2kBJQ2Azi+wTX/Hv/m7/D+m2uClGfoxnp6yu/vP7ynFtvp2Zl8IZe2Yp0GXBPjXV1W81/dvxV46SXgZd0ubvYCllXLHhkJPl2CRb8gAFsFzibgWpcZEFghdqht5KzRU+QOYrMCvsyDW9mAkSimvXWiGT8ryQhWtEp0sQYq+J9zsI6BPsPCQGGmpIlDjbzjnZTfxR4MPruuHO6TV2WohhuZeYKFvfFWydyXUjzc3wDM7IGYtRa/SksvJc3mKPQ9UXy83F3xoYY/ZOaDfbDldbIJri2NaQXJBJT7GdIEyI18vCxngWT8VrHWelD8aSFGv/tJG46Z+sgcaNQ6SrVFtNk8i48AENp7kXhY0i8aftNI4k6ZS0tjt7k2H9uxXmtPAElPv9O7zQ1lQhk29FtA3im4lnsOUNqrkOh3xteeAlNWDuuWY5rgHh9V2TKZoyWAp/+tsHX6PulyEOPplwHgARxqz5YvhiHL4FqHLhbA6W47YyNSehhJhI/MVbfdPwJcy7Mlvq8gaIXJ+xgYIN2hNvuPA9diZ+bPWUPEnAsY0Pstx5t2j5VOeATS8kUq8DYf68fW86eCa7HN/Vzpxd/TcZg/z6fso7zmp4BrtO8LXWi7Hc3t+cZs2gtbr671UUHX54sxi5jvG2t09nDjJZmt6Qv6fpy9j+dPYqAkAifMtXKPHXDWmT1synjNU0mDwVwTUUVrbkoQ0jVtI/+Pf/U/GFyz8L0zlwmA8W75/AaEnEngAZ1ugXE8Da6RMWLh7IiPU5sN+jrOVtTNqcNaIyRASBPFMhy3oc8d62GmBj4H/NJirCiqfh7loXh9L3mMJEgBsnq3rzg/LOkSc0pdPa3Z5klVwOSyEwfRdKS78zQolAF1hhEPyGb2YI89UdKhAA8MIur/MEhQGQTfX4T850huHCQBKlMKpyosR4AsvbPHKcSDAlpZinpmMRcqoKhFlhIdbbDR/VAb2P6lEX0tPQeBxdJorDI+CaDQvn0O/kwFYqcMRH1YkPcJq2wCsI3SAGmBmOFVa4A8nyohkiA6y8Pi2JtajfePoKOOaxy5KWOOWmtd4yfP6yM4egCTtRTnami+DCNmgMJznnlARZi6hYa5NjT1uI9sgJLBxZhF066u4/w89mU2ZkoZdSdxPibgWrSI6r63JiNfX9bpAD95NT+evhNcKwd1bxBye0vDh8AV4BpeQiYY9hGAq/bQDvbX7dnxUfvs1UuCbHhGMHY+vP/AYB7CP9I4um332w/tbuuu3W3dtjus4Z3WoMF2cvKsPT95zq6U672Dtruzbgf7R+3gAHpsz9t6/6jtrY/a7v5h29kDwLZu9ygfN5PyniwjgGvSJwNgjAkQa80lXgSvtd+xzxFY2wQrxREm68R7GGsH7AwxpNyJ2N0Lx2G8RUANTCM0N2DpYsAmMGRQZmhwTYfxxHXiJte6F1uw+k3qbqgSzOwTsjm2mtlkw45L54GiZp3l21lJPDPc8MH7DQBbTwqZ5cegnM8KIEtloUdHx229xtxAswoNGKTfBUBGtk+l+Sobl2A8wJ6Ukeeci+4a5oH7noCOS0FL9+AB1A/9xjgbbEpAxfnodOr75Av35BL2OzPXAmZSfB1jDKBrvdeevXxOcO2rr79mZ9r9o8Mh7n+jUl4808XlpVlGAJlWfDYywFj2qBJ6dmu9ujKwNsA1lu7cq1RRJZzSXAO4pjJrrJ8Vm3dgr0KPDve2RnfR9R7XFOYFAA7P9L11e/HVz9rl2Vn7/m++af/tv/43liEDWAMotbvaY1de6ABCM/Hdu3dssIFmDfiOclUAiJz76OWhE6xLT6udIXAJW2Odtcg30M5Zx4ng8sEBQUD8HJsOcE2JE50zg9ECcE2MwkkAZmdLoH7KtgVIYezApMSeU1myNOPUCIqz25MCSVDGSdO5ipLkPYGj0OPjvqrgmvcRGbsG5d3QgI1DoIEHtuEOSp4HiAr9Ndi8N2/etLdv37BcN5qOGA+MEbvWhtkP+QWMRRFirwEkz7rIenSGhljQT33NHVrtY5dWh+/a2eN2ZgvzW/Zd4ximvvzEIadB37LLcti/pB5lzZlN/aPcc2yATzTNVykLjW+mkmMlPgWuDZmKfl7mBDO4lrAv/vXSONXgpN8TLziSlR1as5+g5Ef1MwpA1svEwpjb/FStec1dgKbq87SXghIAACAASURBVFcwNfsg/mHVoJoCSkvlYH8YuDZff0rIK0mojsvqktybhFWQcpbYn/jpCNBm5a9PreGeoo30nX1rjtPsjXVMNL5a0zw/Cxmgvi3PyW7yjrMeK/fbBHWcSCgXnL/myWebgb11X+TnH3O96hdO/Mc+UlMAqj97iACW+Bmxiip9uj12rIM1EF3tGYzVH3cJ8Kx7NZ89BW6dHDVwkC6F06TClJU/4tAh45J1we8BMD4BXJvby7ltGdcaLKMaI3eQZ8aATKye+Hu+t+pcxyakyon30Ku7xmqarAszxH4KuLa0Pjnf/kPfZ3T8fS/5WwG5ubICfrDTj1709w2u8UNSIxhZoZllqHZ+yW48tUd/ErgWfdeFC9f1Pt3b2pubINSMpGGwmYSHJMgesSPj4zMfm+Br39sLtvSTwLUCOHO+i8zTU+s8eysgmpJqYfAFYKvl7OVp/q//+R89KKC1IHYvEXRWPfWspROMDlE5NMkM8uFxiPnGEcz0g86abkbpJoYt5THdUHqDqrwGykk5nGqr9YG8TI1j4Qd7MYut1tE4l6duAh0BRnDlWvI49BjoUnGcUPIUIAnjQHqzgxQKEKMMiaUBKu95/MslF4WRRXOBklAe7HICN8A1OHHRiejBqDrcVXAtQIVYJGKSKEgQu4IdQA3O6R6jpzENkucH0ygnHOWX6VomJkaei5SN8MIcDFeHMLTvMQ6isE+dgQjba47CUIjjqnWyecgPXbMBGs6YImHgjHdPyrnESAugqrWV9YaxjUaOyskUMGkUzQ4CyMOl506K/uv8kIrhiAg8xzcOAt/uBh9lIfUgsnQaS8ZfS1+sgwSF/I7b43wgaPLfSnkt74Pi8hUYQFdHNTQYTvRgLmXdZN3xdrtt1HjousPZGA0uxniSMTED1WTEeh6p/5zr76B0w4ysroPhdR6GFQ9yBiH3ZG6wLBTg2t4eQbXnz44JtGEvXKMsFME7StXY0fGeXRhvHm7bLXQW8b8HgGz3bWe1o0YAJygBfd4ODw5ZHgogB0y2/YMTAmsE18heO2zbe/vtgeVd7oJ0e90eANBY34/abwyQVVooQEMBIjJ+cpCiUWMDn659/B5dyCFYvwtwDWVvLH8TowavE3NRQcfeaq8dHKgbKgJE6U2lXBIsHTc3KADycAwHOK8mCmEG4z6lERfQk+wcB4QCDHWVHqil9NlBEQXW3ZUzcAiBurDNAkTbXgpM0ecDXIMmHsA1AJ5Ywxi7Aa6JlSV7ovXeu2gCXCMjSsAKrje6PQeAQbMHdXXUviiNXzoTVr/Ptu9apL38XsmIWuov5p4AHIKaaSxg8LIzI3a2qL32/NXL9tUvvm6vPv+8nbx8wXtF+ezl2QXXDfayGEnSAQVzDHOPcQCghi/8/vLiknpgLL+E5trVJVlOmHsCTNTuUon4ek+loTC7+L6/v9devHzJfU9GIfQN1yuyO8GuA7AExhb+w4tefv4l5wkMuf/0H/4jO4OqC60acIBJxkYHazDxrvm60w/v2QABjDqAo6PsVmds/hNmUZw0l+RK9F/6n73s0oAugKvsDYEK0ucMcw37crBg1OEV89MBNxo3T7M1fyiX0ZszoTx7l2v/mt1wdXalk6fANTdPcOAs5uR911yDT8FOsGaPIWtO5lphUbcHJBUwz9FExXwJWNtbAVzbgbOiTrSXF7R1VxcX7fWbH6RxNwPXsE4IOHPfql4hHRFZ7tHLSkbHw6G3q6QG7RWbmhSfzYzbEXBWZ9o2pLCM6ntzvlafqoNrpSydIQATurB5TtxaazLjv83Ew/B1ugO/AMDQVtLD9nlUStWWusGz2UpJRIyzM2VulWkWEGxaGqnb8BnqB+7BPv+UiotiQz3m+jy9ScnxAa4pcFvI3JvpkddXuxaGbc6lkbjMveesH4md+D7DH9gMmrr9/JHMNdq5UgmiM2QkLTq4dquGNVmXdd3k7Km/qz6OEj4Zw5LtnV8k7MICMGjgp57zU6AIwbUJsFbXpS6WOC3gWoLcet0aKI6fp2DV/PanwfO0JKyOR963BEjNr7EwRBu/YqJug8Xke50N92RvuuHeuA93SJ/4j7V+osaA2XfDXi8919KYVN9f/rT8BiSrqx8Tn7d+n4NrFXLtxLslH3vc3KOlivN75b+jbzzRsRv++NK9DZmKUU312NjEL5rEmzY2deom9/YTwbVNIGf6HIzLwoK2slCAvo6EGFTrOegZsP7fA1zTGi4+7yPgWh/bT9lE5VwIiLVkZ5YuJdxiutGWz+RqA8f9ewf1eD87TlUyiu1YGdjlETbvIqDVuFY/1iYv7vt/dgnGRFVzrcaZxKfGG1jN5ecduJXjU7+sgprVt+J9FryAbmZ9j9fTOHMf2tb//b/84xm4pndlo/EQi2E36ywlO9EC44Q4MBe4pjLGkTWwYLgF0mu5xMjymjVVnB0dUJXs7hNrwmAZATqvm4BtAqhlFMQ0S5t4/mzR+QBQY/DlhHeAkLeiTB6CO5Q1MUhlIKQATTpre9LWQVe4m1sGMXXCZAjmdc0j46q8MKyQWE1u+UJHPMw1OnMBlMz0635cACAvuAQLyuLp3mPw2GFR0fr0cLCxGlARj45Ru9ydz5Glj+4cySdxumnwVG6jklIBuG6svgnW+PV8j+5IS4CHmMaYZVwG2OR0T7vs5dl0izKlBEsZ6ACUdFnekv6Cg+TM8QRk6gyhgIcGoXqHNYOG/jyyYaB91MGmuWNp55dBixxusHEiAK9nRYnwAAnJvOuZ/KF71R3d0vQCjx8ARZpQ1uqAiDO6R6ZEprBuuFYYgDjj64Ai4Fo9kDecj+KI2hRPzWC14Y9kjOeU+Eng2AGL4Y89cG8ZoABwJDOvcTObShGG/tsFoExwrbU1QAE0JgDDxo0OyAwCmP3QyHhDUHh5ddmu7q7Z5RO6ZvgOgA0G/eDgoJ0A4Hj2oh0fHbWDNboe7rf1+lCstT10UARz7ait9o/azvqgNeivuXPjHdgvcPzpDI19gTIHEcwsxuoynpQf5aAhNRngDPSWDJqxtM2AEV5HvSbOuYNWM24FXErfCMw1CP8DDFG3xrB2BDIQaDB7DWuDh38PBIZuTAKvcXApsFHZnr6nCQEYUB1UcwKEO8Qs6TDJ1H1XTESMiwCNAGISrg2eIjuTIGtF0PP4+KQdHR67NBQ2+YbAEcERM+JyvSVwLQFyAmgBnGBoSfBeZeAD6E8QNFz7svAJ9IBVJzH9ML+jpcnHtxYmx9ulgtDJgj3BmYPPxjqEw7J3uN+Onp20L3/+s/b5V1+2l19+wVJM6Pidvnvf2XrvP5wKXNvdbYdHx7SJAHnwvPjCGjk7O2vn5xft+uJSTQTQjZUg0rXKS6+vuWB2t3faeg9nHPYd3ouy4r327PmztrPa5X1ibACugc0GcA0daTHu6kx5y3tYH53gze2//of/2L7/5vcsxwYQjP8EAh4QXMMYXV6qjPH923e8TwCAaQyEzwuwhmeq55SWk9ljBteGXMM2batorWZc+0ztDKcyt7THSTrE5ltSQokVf1oaDHBfSo9We1MllQSYvV7E9ISgstldbuCEW2LX7xv4GWqkoS6sKCveafco7+wJs8F4V/MJNS/oZfEA11DCS+YaatvVgENzis6wV+3169f8793bN1oTBJMBBpbupG5sgM9mCqD7HQNA5n6eNLNyMsDs/Rzpc/9nBAP25ToDNmfmNADo/+rgkxKQ3HsF0NL+kk4tvsa8SgkGjV4CrmVfz8GEgDgB18R0G/4Srps5HmCqtPuUHNW6GOBA9Wzkn+izp8flOGsXnn2Cmk1LUwJo6iz1eWhwbQSgo1CqMvBSHidfbTOBljusDcliw/O3KQNvk+Gw8JQGiHNOb74ifmCPA+0TTcDtDZ1d4Mj2ZZDkTJVNufxjQXvG/qm/z++yexnuKE2/z1OnotZ5UGovqQAzg7k2ElSGEfr6wb4b4NpmSVL10aY/Pw6wLQFjdT/0Z826i/9m5zavXZq5p34XEGHjNQQgpv5y3ZfT92V/jPWj57H+dAEPNuzOAgOnAmi5rzngkJhKwJorvj5SFroIrvX1MUZg/pz9L47u52Ziae4GuLZchTRipHE1+prW+qz2aj4GWVO8hv3TgBvztbfx778jcK3fwwzgSJ0e4vQBrhW6WC/l22SITsC1AOofWdA/pix0jBs3zUSaKh9TGV6fCpANu1tK2T9lI5LZW/Xmi31y44d+bcenWpv6bbX7NQmkv9l+bamBnqr9Yu/GzcX96nHARBttuic4fhpE/qGv3IBa9JlGTG3TNGEfD3DNJCJfJHFmPx9zr+UcJK7ViV/1GaZ2fZLICrhGNRw7JvjM7oQ6gyijriACr6PQMspvKMy87YReDbq8gMyQUEt7ifVWFkAYa/k9u7W4VCZO67QKNzXpMqZahBqs+l4v4WKbagmdmFFkhO2qkx6BJwZyY5Hq3kqpJNv8KrgjMMXOiC4lAri2DeHrNTuiYZxurlVqUxfiAEICmgRAGuwHBYzpJCo+I9krPUDwPTlCzmES1sYoFRudUQKm4LsALjnhMsTR5JnfUzetZmONf8dARGstIOQ4eLTQ1WVTQQybQbgMq5cZT0AufL6FvgtRt4qDU2st4IFFcCt7349j51+GVXM4OizqHkcLdK0hb9pJx8PB4EJpUcqMZGSctfK6ERAaYWuBlikJnh8ync0ycyHA+ugAaADKCq51VqCdX7IbUHqq4C17iQFBtNPCsPsDwDWCAbMM48ahXhRAs74Gvj323tIB3DdpocSPw8gQagfJRhb+9uJCBzw7w4opS6fKICGBj4c7s2m3CK6xbApAG0tGVTKF37G8bbUii+1wvea/726v28XFebuA2DtAooeHdo2yKmgy3d611d5uOzo6aC+ev2gnx8ftcH+/rffWLBEFg21vDXDtsO3uH7e9w5O2e3DUtvcOqL2GOQNDDsw1Zawd57uRiQyqmQl2ChBoo/nAU+Ca5n404gCDC+MiAEoC7hQMN3sODFyCa2auYQ2BHRSGK0s7Ca7V8ufRxRQ2VMLE7iba2TqMZrnPVLIHdpFKpbA30mSA2IbTS92hTzkPWQcBr7S/CHLQjoiJq4MxAroCU7AGYJdQtnty/KwdH0NX75Cfg2cBeKSyv5SsShcu4JrKQvXcORMHEDaYawDo2EDApYPDLsS2uOOc3QGCnSinXEMDLoBoYVsQXEMZkxl71k67OocG4D3niWfOw127vr1p2wBNDg/aZ1990b74+c/alz//ur148ZKo+rsffjC49tDef/jARg2wYWDyYbFRi41dQ8HyW7XTD6dsHHCDBhYR88fZxk6daiYATTCwPwFKY/52IJy/gzN0h0Dz+mDNklE0Btk/2G+fg033/BmfF/MeAA8A/vHnX7bDzz5vv//P/6X9/nd/3b779lsCvDg7w0DBnoYeIuYK5YtgrrFE9PTUzLKU9GqNCVzTeuI5bpmJ2Igu2WCfhRxW20oghbXBRNadkhwu+S+M3m5jzKIc52g69YpxGh9CJZ1mO/v84C6kXdPaDlNd/oi03XjPkIIA0xNdQ1FWHqCud/0V2CxtSYWVAddwD2CtEVyj/pgAKDIied7csmkEwDWUhsKvw6oAS45Artn3ZJHivHFw3xnd3pPD4a5JUmX4KoOrltrNg9b4FN3LWEjC1PNjBKJi4huZ72z/gGv5nArMM15wF/MkMgYANgO0/Iw9GIhQdrk/JmqT3HJDkyFlUSsUdO0hjq5kwNKXztgF1C3OPyoQSqf4zEHXPyqsxgAS05Ks0fUwf6/30kEMC8PnzJc/mwArgdTwYyOHUQGSZf+hloROQqbZcPjaBkzGHh/+WXxsVcJoPOfg2kYJfvmUJZBicVIKe6H+PTM17xbaqxk2GFp6dx1T2NZhLwQAKOAe4Oxc73AObm76miMgngNWuf+lZ58DZrFv9ZnlT3wKgLo8kn19zf/8CLg2v9++X3uS3el03xOGTp2gzeQqTHnulUfAtfmzfwq4Fv+qrvM6rvl99j1jowJU1GfL+ybz8t8BXMtaqnZw00aXChbLAFQLtbSW+u9+IriW/TzZb7NshNaiHGnFz6YhpDIrCeEObNWKCf8cu/qJ4Nqndgudzq1XXkg25aH+EHBtvu8/xXbBDxt23yDRbI/kulwTlp8K5lJNWp2Oej6ocdqcez7inQqsad+podjiHpjZ6346mr2Wz5nvO95vb87k89cd2YcPUQDDzL+yU6rwifREedDlvVFs+v/5r/6RAUGDOzqhe1Y9TuEI2CTCiW5eAdfY+rifjZaRhAMS0JiZS4U9VaQ7k6TDUqyzlFPgbwQOOvCjvVMdqoBrA6BT5lTLd/y/SDUOLAtqjNciYGFA6oAuC0jDMMCmAFYEIRGwcxEKpIEIdlp3kylCx1QlFXCQpwfg0Emqv48j1ce565MNwLJnSEvpVQy0kjVy1HSv+p7NkUM5AWBYZHLuCaeW8qRp1sjHULvzotd9B7CSxlwFYBh4pJGCK2a4yLZSehz2SWV8JFtFjLgj+1ojyZQrmEpwLeQswuoBxyxGziBVBoEf7a62vfzYGzXPEsdZ4zWcNoGRBgmLngkDlATCHQCQWH4vZO6Oka45Xbu6gZwJ+Jnsns7QSyOFODDSD6pGlGw0lGJn3ktZnsCTaKv5ebgf4VBLGFtlFaWMo2geaq4VfOdwe9QBnbXWETNDlH8ZJWfQutMznMXYy+6UfBRg64am3V1e9rlJEBrHiGV91kySVtQOy0G3AAKRgSMWGxscAGzb2SaL7fjosJ0cHbQVKqhu0UHxol1c37QrlEfdP7RrlIqi7M5dHAEmPDs5IbC2v7dLtg1LQ9cHbbV/QObaCuDa0QkBth0w2AAgbO+SJQSWkRjA7g5qNgv2ioJFZ2uo0SRmrMBqWk0xMgm6hzWijG08NwEGYs30EgwnJAAsYGwIrqG748Eh7S+7BrpsOLpnTDzgMPZ+qPZRpZsB14ZUABl0BKnU+RLfw9rBeE/sazZDP8SllZMGIRVk4z5yif7oRNp5rFwTGKujo5MOsEEXDzYqiSF2+gQbsbPqzNDjMwpUqN3MevInmmsEwPBcg4kkbTldxxPX907OCtzXel9zqEYMo1EN124YpezQCoHE+1bBNZ0/WIM37R5rGAyxly/b519/1X72q1+0L7/8igmv07fv2CELAOT52aWaGqBD7v4+142YzDw0+HsAqpfnl52xBnYTxpngGjuInqpD5v2DykLJpNpmJ11orq3X63ZwuM9nO784Y1fTV69eteNnJ+weurNatevLSzYLAUB2/PKz9vzzL9qbv/19+/1f/U3767/6awJrYGejdAKfjbV58uyYSx0AG0A1vBedLsGsS9lugFCAa9GLiaZk1j2SNkxOEYRH11dp36VMnueD9Zrw2Vpv0dHMWtR6jB3swFsP4JShDbAlZlrOYiWZpCfpBJeZ6QNkG2BKmJtiQ1ko32WtAgSR7BSzTCWsd7Rx0LWVwyyATY0odlgayuCdNsX7ymsY5aAA1t6+ec29z/Vr+QBsS+4Fa69R762wnped04XMvF2KWmq3GQDovKgEmZ6MtH3oPqAOQs9Fxs2J0QTOLK2Prl3O9ZJEpm0c53ANKuf3NoIQsX0J3M0AkwQVWLAK6NNZvvqt/jwnAeIETPzV/uGbwJqddb3C7k98pOFPl+Ck+Mz4O6VAOgFg6JvWc3gIsSTolP7o0lxXfypn7xKoUMczvm4YDyP02gQ1M1o57/KK+Ozze6qVJimtxp4dzLWszcrq2+xUmmfZXKMjeJo8ky1+B9d8bvs0nqRRu69jX1NLWw1HlsC1+Ozx/Zb6qi6VsI71zE9YepRP+p3W8gLI6wqXnwKwKViPZMKkSLLykbqtretzPFfE0rX/Ma5VmkIxmLWZUyZpULhfbzYu3NtugJbxXgqiHysL3VznsS8af2mIh2Ez/VveW/dPBxkK4FPXz9J7gsfjHN2MMcf6zbWn8en078sAgm2BwbXFe1jcOEpu19l+bH9ljquPmPlY+jzeZ8C1NB70noy2uCLM6afn+mGN8jP+3sC14dLzc2drb0lb85M2qF/0WHw2+X2RM+ixscdu7o/LhFnGoEsMDUJTjr+5aVB4oaej/BDW+8z88J9J0HSsRWfTOGt8xi8MQt8Xni/cawglOatlVw3+F3AN9zuqa3xWLjUmMBNO1/PyKsmunPc8K7hwZCb7vvr3//IfdqupoEXOAw8jAigqRavgDAOUm5uuBcYS0BIExshlM0ivxYLiKZeoxbAevLAY1CwAzJGUA8lojk3lwNNZ6poxnPo74z0yEioLzcIOuDbAg9Gade4gjM3LMMkAzyjnFBPOTQ5onHUtOKUBFxTKBASzO1UAE3ymKJTQKAFoYpQ1TvpExFebk08UnQ0f0ny+lInFufL3kQmTg43sqvaCg4CeiUpL2WGSUiYph3cw6cQackdCG089C5x/fdeXxk1BiwLyyuIizOEk/oQx2B3EaLdk/uVd1iYZRL478JUWwdPnm3YaGhlnlo8EzCudxaRVlo5VPljMGuvZ8DTq0A7n01YHTc+a8r9e3On1qNEhO8A16grc/DrPTY8EgrdU5prnLSVIG+CaD/RbZx8QV08Bv5SnTBtkTA1zd21n5m5qOaXtJ/ZOAszcVz8gC4imvVX3d3Hkqo7GLGv8cH1l0MhArxl2WEODeQSWqcA1AGv8DyxTAmsP6E0gcG17qx0e7LdnJ0ft2clBW+9iHNA18KpdXN+1q9v7dn330G4fttr13X27dKkelgzet97baaudLTLfDtYAGfbbCgAbxPQDrh09a6uD47a7hwYKe+3qAmWhYAMJHEMgrCQDhsMBY+xqH8s0DXFHQneoYzdm2M2uvab5VEmU9WnCg/B449IC1wCMAFw7YAkp2VjOOI2mAqOLWs6XOF55jcpCtZ9UniuwieWFLqNkWag7IsoOlwOwOAlicPk/C9fjOoHQYitHMkIdfDJcCKoPD9QB9dnJCwnkE5hsbNJAdha6jkJTz/8hGSJAbZRcC5Pc1FxLh1HZHu1tPGtYerFrQ09Nf8fYpMyac0Wmdm2C45JmlOeZmQJwDZ/Dsj6cDgB4Ma4AYHe32/7xUXv11ZcE1375y1+2g/2Ddnl6JobS7V27os6XNLOkvyfm4jBVW+zCCfALTGuWzPrspT6Xu0sCaMPvwfAEAw/gGoC1vX00ITC4drBuZ+en/NvxyXE7efaMpauHJycNZdDQc3v75m3bP8TfXrTL0/P23e+/a7/7f343kiEP0urAnnj+4jk/A1/XV5dk2EF4nyw7duxUgoGMRDdp6MAYzyB5cZ0xD/YX2S07LAdl8pClgwHX4uANcI1jR9uM9SidOlqNlNT3Jk0lE9wTJyM5wnHnYR2QWg1MaJNsh3RtnVsYg5Eok6wB1ouYa3JCqYlmgG2NOSG4pjJVlu2yDBm2aUfMXV+fXcINfJ+i5Pb9ezLY0DgCayDjxnJWnxkA1Tq41sW8ByAoezD1azhSkVSYnRqP/XMe9PVApAdmg40ToCZgdj97Xc1QtcECUkRw/4GGtnuVGhmf3fNApQaZeNsmuNa9O/tjPu8ptL4JrmUNTdLAM7BuaXz62GiZmJlPyLEklAtToLDXaMcm+rSjyVU+axJo9wZTAdec8MsO6GDQlL00953nz5HAebDyhj/UZ2MDzFFyvEI84zrjEzrYZ7WT+FHyie3jFt8sYHe9x8z1Y8FqXSd19TDAK4wZgp8Lk5jr40+DGa34gUQFNkrTVtLaGYnZPP8C1DXxN+taH/vypwFs8luXPtGrODHDJ6zfOr/SYiwxke1q3RuKSYc/DY9BZcv5L1CjwbVS/otbxvmneRxSPAM83nymEBj69fPZM5bb8D90HnO6Cotvbkcy5wTuKFsynqnuvcW1lT3sNZHPqktr6qfrL5qyAbDN7ykgRPywvrY83wp7Nu15YjvxVQbr9qn9kntVBP7015jbUSGxtCcXbfQ2mP0GXZODTjlo7NZs2mkX69wVgO2pO/2xzLXkyl1GsjESfX4+Mj5Lf3507AOm1e+zvRxsI+uXWIvlT3Ld2FHptRsTCAi5MZ79gJDvMFFczd9m+76AjR2gKkDV/Jn5kdkXXXNN5yxseo0tYk/4t6q5lgYcbv05Oftw+QqudX9uPKxeL/9mAGs561vb+nf/01/0V3MgjTrWMpjUL+sg0s0zUDDAQpgnwbKZO53N5kGQKL8OjXq4TAdtdBpUcDaYMwNZrtnKtEFPwKls1PzLIVyvBR4GR2WtyGbLWRqdKjUREam2gSH4YkCH3f3ccMCsKC7IIqgnBlb+sy5dubm+QCo6TGANLAOhpb1phPynSSaHbY193/1eC0uoWjE+TwUnrGOWkpRRUpg6/QGuCZCUOHYvQyyllunCljVDXTMbd9VccxH0jL0AtpRc5ZCURUtQP8C1Krwr0JHaMimfY6mNBZdz4AYtTw12H4i0oB8HYV3nykiPUtowF7Tup903xXDUvdTSobB78MQEGYqzrp+HcP9I0WtRqCR0CKXyM7gnxVqr+yYG6EnmWgclk6FGp7n7JoCtMOmwwTsoOgKByR6YGOQcj8vHJDWsvDeqwSaIbaPdgyCzMB87HOLYxe7U122xrM+ggXWNFPSOpgwYQ+0jWksDbHcNxeDsaky9L+ixodxt1Y6P9tvJEQAyNPzQ/F7ePLSrW5SEYvZ2Gwo5b27UCRMAElhuO2hysHUncG1/Te2rnb09dgndQXno4YnZa89YKrqzu243V7fwBKhjRRaQGWjSULPh9hHMwPxezriAgAHIJBmR0viANpVVENstf2tk+bDPCK5B42ofoN+Oy+MVSFUGj6tUN5yClE9O9Yuwjt0llMwaa5S5zI7wzgK4xhVFcGuwR3kfZpgRm7BzHWAt7b4lso71K3sFBuHxyQk18VAiCnYVfk8WncviwIBCGaME/gG4DV6AHGDtu6G5hj2dLnRghTy2AgAAIABJREFUHcaRldaYyhOhkeamMQRyxv5OEMxzKhpsLLHEGQRNLBvONAdC84HzczVPsN4aWUTQNtu6N3ttrz37/FX76hc/b7/+9a/JpHy4uWOJH5h1tDoGY/h81KDEDghIAx2uO953GgZA8w3PDTANoNr52QcyLTFuOjMh0i/WIzqDHh5i/azb7nqXZbcozcBrnj9/3p6/fNGef/YZQdWby8t2doqyYzCrUKq4296/P21/+zffEHQDew5jjnWHMX/+4lk7PIKW4R7XPpobAARCR1+AQNzrbjBw5U6w1+gm2vUyxArpDEEA8GSopfnFdtty0w8xQFNaPtYfbQ9ZsDr/Yrv6mevy56H3JR9kYqscNFuLQdqhBJrBzr/vpeE+KUcpak88CBglu45l3gJHcb6GuQYQDc1QyNSx7AOBNZeEKsEpgI3+GiUtbqhph3F99+5t+/DhPct3UfZOMNZnGD6HpcQY74AI9luecvYHqLEZpOV9dZwWA6aZz1jxsJKSMdIUtlUNduvZOYA5Jpi6vzj1G+u5rcRQ/CGZz8FKHP5CzjolOwe4Zhd4uh5clv84ZPF0hEWfdnH8xxWXxnIDXCuNk8b9JwAecg5JWibw1TFSG2CNMZ6s+xKcz32h2HEFcxqzpTWR4GgJXNvYZwXgHcTvAs4YuOJ52juTz8ujdPYqEHt8hibr1q+cl4V+DEhIEjLAZ8C1Og6TJGhl/z+yRDRHqVaQnR0A29Pr6rG/xg977O+1mdanfIJ8NHei7ft77ld6bz0xB/msnMMKdgc7s57n8jeqxRgMz6wj7A+cAbHtEWOfl5BGR4rPAZ+mMF+6D1N8/wquMa7g+T5s4uMxsf3xnhgdozt/T1+PhUEzgJDl5HX1wTb359PgGr2jH9FRlzHRTwTX5muq2qHYopCBWZUDX5++/ZStprlxFrZctOIV3PUf27ggQ6TJTWUhzwkAc6KFAc+PMUnjr3/KXnpyzxokyvpeirPqGb0BMNWYukhmyS8en8zHND6hJIbiDJKyFlEZW/UJIF/2f0kKPfp8iW/9giqFtAmuado/FVyrAB9jrgBpc+ZanpXVFjV2bm3r3/6LPzf0UZxBBxMS5PXB55KxOukM5nxYRYiZ2JPp5wQuuPAc4GbhhSGnXWHEXyPETeMumQpQIuptYI6vcaaAGcRoaaUccnMqRJmWYVVWqJbYiVkGweAVs9rO7JfAUhvZyQ8yRCQ+n1rclILikwlAdSF7dSirWi4xCpPvBeig0d6CYUhjCJd+2RAPwA8BvcC1OEy6x0FE11i6bjiZ5uJM8pXeFRVcy8bP+JMf5+6JY3OmrCuiwel8N7RryArAoktZJx1OAWS9dNBBEBe9F78+t7IARxkpgLRcQxu4gqBxnMcmreZVeiISGwYrIMDlpKy4I/Yu+4zz6XHtlFUj4BoP30NnN4i1Ra2rAkrJQRHrrjsrPSulQ3p0dBVTqJfzBTT18p6Da2Fn8DC1zp3i9AFe4t8A1nqnUF4/ne6mxmGURE0dkHK0+9ja3G907CbdE0emf+IQlMx3MrhLh2jKf+YHDsG17vs622JwLeOjqmExRURJR8OCezc32Gorlq/rbyidOthftcP9nba/um2rFUTgd9r17Va7ugVjDXS3dXvYXrX7ezFrb2+vW7sH3EbIrR2CxUNwbU2NpK3VXtva26feGlhre2CvocnB6qDdAly7B4gnsXGxTNQhNE0KqLUY8J72ReVyKm2TML4tp2nWaXIg2wCGEb7TAczgJmC3Qwj7tV7vExBEWd5o5DHANe5JNpfZZClkrVQCYjTR0ik0nRcJQFj/QkTRaelCHFO8poPb6Z7JcrUCrvmcSLtvsavTAwag4T5BtWfPnvM/PB9sMTuhulQVZb9oWqFyOGke6iCaZn6j5cMSWzeHAYjxFLiG83Hl8cfY0HbVrtvYqgA+wDhy4wnaNOZvsE7VQe764qLdmlEGQBel4w/bW+1u66FhST7sbreTl8/b51//rP36T/6kvXrxou08gI2mEj/ML/YDABKw2AA0gcUHJhTGK4ARgDOUXEJfDew+gM/R50JZKLTXoMmG5wJoA1CNHRl3trne96DFhpLRPTTQkEbrs2dirz1/+bLrycFzBcB2cXbenr94ReH+1z+8aX/9u79u7969t08hpgnKTI+Oj9rx8ZGaG5D59kadQ6EDR3beLe8XjSowj1cAN2tCpTDT1BVUTXZoDQi8aS9xDgiGxhaOBASTJr1UuDBJDBangUrOgxG4Z9cJ2WKCgSVRAOvUKRhngkAvg94+qzkv1hNhsgnNHqi9pq6nYMHBHoSlq7Vodh3Wj+eJrDUwJA2sBWAD2Mn1xO6hl+3DBzDY3vE7gEqWEqPjF9hxAOGurqVRFxb3UtC7kCGnzV/Y6yPAeOyMGT5hPTe6jTDrRf457Ii117qvNwX05sEoEk1hwvYArbCacnbGP4hvmhK0XooXDzpladnEhbo0AtdywtE3Ggf6JwNtfiHssZ58ChIuBVAeoUmZutboYKMJLIusSsYuXaqH1EeuPwHjHmEtZcwDZnUf374prpXAJUBGXjP1BZaZa4v+Qv+l9nhGCL/uEhX2jUaZtga1+8EEr5Nc3/Rx5vcYGO4+rqcD+I/F6GRyO85Bkk2fP4ToK7BGH8lzFN9u6fkHuKZ9lWvOA/rHAJ3H1s+cvVZf91PBtazfsf8yX/pLj2EMEhA0CRsr4IkD374Z+vk9gPTOEC3rNNeuz5F4ir5HmhUEoCkJ7qwNtqGyYHvfD+Xzs042wLXbdPqd2sallcZ9mj/MFtTGHNo20BeiZMxUE3G+bnPP2IOJSXrcUG4mnxObqLhkylxb3iXT3/5YcK3a5XolzZ2BsoCzXjoBdHB/IuWUCgm8xyBRnxvEak7ye+p07Y9s3k8F1/ocBdPr2N7jLL6fAq5VG1vnOSzJzN10DWj9qZx66ovndYlDGQMUQHg6H/5X1GcCrjHa3/xK8nM6xOPMGeflEl1qXK+vgySQHe/q4zcJKQNcK2DzAnPN5E3aZrH1UtI8TukBSg40tpa0bv2bf/5nHVyT8XYLc3ekZObS9Lk+4SUoJviWQOgWWdgBrjEotIguHZKwwQwm9Y3NTLKW9WALDaotQZCySQS+gN01ulUSyHNZVZ3KYXwGsKYSUxmT6xt0HITo756bEahsJFnq1OzrrHxg0IuMPAWxKeKNAGqPAQyuSd0ssAWo+wOhdYkQ94Mi7L8AaoWhIWcHnQjxbNGnS3CtxRCWFF6bLAsC4g6IFTS3spMSgMaZFACqEhV81Q5QA1xLFljg2qaDqHHUPA5wTYCi2AIUYDbAIQHylNRKh6+CP1qYomPKyXN5MEErs18Iaoo1yNK5WcYzzlSYbwJ/q8PijoHXajShw7TqPwmM0eE61iPYAgTmGBiNYIDrK+W8ZjdIc0nzPz8QTMvRrycljwqSKsD2U8C1znBzCUUfX59DDKYp5ZRndEezku2qoMZjoNdwWqdnEMZDjoe7KHkAMtYp75ZhEgDUjfiEHZch0o1tBqtAmrTP9OUyt37ear/g81TCdytNEzc0QKCJMikw1wC24dX4eb233SCJtbdz1VCNhuD++m6nXd8LZNtaHbTtnX0G5AhKb9hV8apt3V8LXDtAidwegQYGwbu77WF33Xb2D9suwLXDE3YOXe0dttsrUNECrom5BnANwIXE4t0hGIG/bQi7PpK1JoCNZWYBd63xg9IxrmuUfK7V0IDrNiOVMXfAi+uAgbS/3leXwK63NmXvsAwdQX4R4Oa8eC3Fb2XWP6w17ltpQhFMIEinwD8HYA/ozGQLe+tj4JpAewPSZHXhXmQ/xMjbZzMDsKcAroGdx+eDHh/YdLdi7VxcnvM72Gti5g6ad+xbFcoWk07PJNxA6xPgnBhw15wTPFeE/7HuRomtdWCwagmuucwSZX8+59CxFpYLa/b64rx08bwmuLa1u93ut7faLUCs7Yd2+PxZ++yrL9uf/OY37bOXr9p6Z5csNDwnGHtIciChcHF5RVBtj3O94lCDkUQA9uamQX/r/PSM7DMK4Ju1BeYaykPBYsMzAxA8PDrq7F2UbgJYw3o7eX7Cs/j6+rIdQcOQ5aEntvUonT5ob16/ba+//6F9/fUv2s72qn34cNr+83/6L+31D6/JZhOjGEDOvTryPn/e0GEWwB/ANd4nGH1uKAOWnubyQoy25KyTKCSA5g7mZNAm8eNuoQbX2Dig2KThYE41ABPAElTLf6V8izaQrNrCzDZTcYBr6NZ1yzJ1fKQam4RRY80/O6mUYQD4t9qjfl1AQjYZ6E11cD0Bx2GGgrVG5hrsRQHXsK54bpH9K5kPMNbAXiNweXnZS6ShZQewDb9z1q91EGHmNytAG0mdbp1tHMRe3iyhmgTqfm11sCc+XcClzniJ/2JSrv27CSBXgur8/tolY+Q+z8C/fLYSqPITcq6JOb8ZefF1AagihjsDIPtzGhjL+fUYWDIPS/J+VYtsgmtTmY1pECKfrxcGTzRXeYIWaZCcqUOAvSTpChujAmzze801830SMP2B4Npj66V+RpKpSvIK/lI8Ip81/l1nGUZmxoAE/eckQhcert5DwLXeOVET+nR8jjOBDFEBjPTniy+qmKEA/DNwLbZp7mP2agoHhtKhc2Ox4o8tzVd+V5/tsdcFjOH8FnDiqevW65NhO2Ou6N9a19UdxGeFRd99yd5AxLkSX7yDCBOEZBkpGf7xAFcxDzUODajQwYcCvP5ocI1d6EXA4P6d2cIlu4LHgm8jOzWDIxZBbSTF0uxsyP0sza1slsFc75Hua5eJrMBN/s55h1jwj/j6OwXXqk8b35ENn9TSQMw1YwepkvDCSgwnLAEVLAXQXmAJLj3ijwHX+vj1OMsW9pGkxN8nuDZIF7mHAa5VX7zvjZA8jO1kDU7XxBih/kjuLM7Pm22/zgwrA0u81uuxn782Apmn+TzwHj1fjJcLczDn8Vj3lbn2qeBabWggXz9fimHN0vMDTsC1f/sv/uyBDppLYOrNzzdyP9i3ttoeWBmzutwconNGkKijKecbgAzXucsoo/9CbNSHvKiaojgTnDPgJBzOv2fpaGnF/tB650CyOjpLwoeXSz+saqAgycEhssIMEPb3uSnxeziVN3yNOoQKhBrO2NBZM/hlIKAL+UE83cGwDgVRtDuAY7YSx91MPFH+k0nQjEjLSCy9zEsC2xw6WYBLBnp6WHo5opTN+nqaC6G0AirVgTG/Q5CmDJhAtun1xpzF2cpa4P3yBNGizMFYbYqcVmnc8Mvrt6PHvcTHIEtvlpDaemdRukZFWHB2TGaHBPiUed4IYNe1PRlfOze1BE1kQDtOdqK0JMfGy9wwa9CDgSnzZzgMAtXIwnOTjA7ueTvjEgFWNU7W7ylOSA4SBabubsr3aWzDXuKdI5i2xhu1i4zeQ3OLGw0st5tbNwXQ59V1NXe+UHoQfSkIxd8/uOzXrE8xL1TOyPWf55mtpayt2BAyLnpZjgLZ3iXyXgwTHxEhYRrMzW/tpAUstVC59opo7ezq58+ByaAW2xa00NT4APsg7A98pz4a3mewjiAvg1qAJhHptcPJJMU2gTY2JNgDuwflc+t2cHRMTbbtnb22u3PQdnb3+fPWNgD5XaBublggtuzD1l27e7huuysw0gTAEdTmf3ttd3vddrbXrT0gOSANv931TtvZ0/sDZjLAMoCExQlwB6wuAFCYf2gwAXCRJiN3Ldc2S8XsjPTuwD05oOYFWIO4PkEKnw8AO6SHddP3P0TxOZf+DCUidgkocV+QFSgAC3vt6uaaiZAuNluBaWdpKyssywKlrmCvffXVV2RawZ5DDw/PjM8haw1gDMreUFaIJhluasBnZiMGAHGw/2jcshqNEW6gsSbdLzklA+isNhn7QmCotOig1VEXK5v8YMzCFE8JvTtRUkcLLKPrm4ZyTQAoEl2WzcbY4r1oSPHqi1ftq19+3X75mz9iswOAr1e3N2RoAUL+cHbRzi+uGkonT06eU+8PbC+yoBmwN4JoALFumXiSnANYYefnZ9Tkoj0BkHhx2fb399oBGIEEhXcFuh0esGuozpEtaqYdHh62Zy9fUdvv5uLS43rH96AseW//oH33+9+3737/bfv+2+/a5dVNu8EwbQNQ2m+rvQM+H8pDAbKpOcJp+/DuLZstXF0CaEO57zVBPQBF+Jnr2wkulsbagdtlKaiaGtxtRyvJtmB7VwAfkkRbFWzTtAF4BGuu2kAwXMV4c3mwm3fQJpPBX8KK7ruM0lBqrAYSZEka9kb03VwtzPSpmeIcazDZ1EAJ64dMRZTElkYMeEuAeNpSrjWf1/Gj2NgDHYHBYLsgO/D8FN1jzwTQQoPPzNcrlJKyqYGYiQLNh3ZXV/4qAFfvGD6O9uqi9tO523I7rFPmkO45GpL9vHVAKIbyzPHtwGplX42kz/2W7NH4ryTZYvmYfxSLxThnqYIY4NZ4CDsw41aK9zHuUfeqF/HnBIeTV2/+o4MPAJ7NmJn7HY9dImcrn1fO2MZLa7DNI8IJ0fi5zmb2Epjh3HROQ5lPPN8ASzbiiSSCA7SVu6nn+vwm9belAR6fNaWeOGkd8kAgrxmwoSGp4E5ZTx3wyZgNH1jzJwaTkr5eFwuAbn0WRkVIlEQiYYNp0cNGncI8T5NEDAC1vNBSCYJ741nt8u6slbn/NpkbJ8y6Z1V0tR7zAXm9ArqOiqTpGpt8rtf90nrtQXOqb0qypKdzA8KHf1oC8fh3o9lexmkwnurIjZ0se5Dgv9ugxeUmP1ZSC4P1qeSJ1gfPTydGuWpLY5CNOSgaxf21gndHBttrdqzV6ejNbWCN1Z7y3ytQMmzrQtlnEie8J51FXXKk+PJ1D8zX1oiHRtlpfYqAPx8xhY//WRnPxa8lW1nPgKzjkIT6Hgizr8R5D3SjN+1b4tjEgBtzNeuGO7mnYhN/1PNPJA6EZtV7y5yKcBM5q3H29Qq3xOBpZNfHMmNaQKkZGcJ5tcl6IFaiU64n0zke1YRPrlPlBeImW+/cV4qGu2wEs9Aq45/ICgTRm44Dx6R0v5btLufwxrG4CWj3eRlHgZ5wZiO2AK4p/g8mp0OyGuH5gsQNrhAk54grRlKHs0Xi3VEJvyMjC0K7NA5xNLUwu3C7AYOUbyJg0L3AeLkdKtlWqv1JKQb+rUBOTp60i8Sayv0MlpeDXQMIZLXYGUWADYcVzj6FfNGVDeLXYF5YhJtsibtbBeVmloSplSBUQv65rgIvBtilhFUbL6CHg9iUjWAcJAgy5nHSwXUcrJUhlMkdjtuU5hlDKwDAoKQdbhnzzPsQgO7PxAxuNOmWwbW5RWOgTZF5PYayw9pa+u5F7RqsniUszz2eSdfQM4zMuBg5yjBy39gfiWFLUJA13AGoCIuWIL0Cg90YJXOoYtahwxH6qwPciS5GdRp50GbnpQHFMFA1Q3ZHgBHrBpplzhSbgSadQzATfGhb1y5IOe43GaiuhehsZdZIB3w9GeoYqG6OnfraHQGUPVozq+tQPW5YCZ5xfYi1BHbhGBPt+YBrmfnMUXUAsuBlQ2JLbCA7gy2ltQDPh1Ebcz9+F1smIxdwdjTSCMBGRhZYqQC4yfAA0w0gm5xTZLbSeW8AbQ7G+XotvLC0MIdcT9j7YKLBHiEgBoDkks69w8O2h4YHe2iIcEwAYXd3nxpQANjSwZCB+64aHQBgU8k4SgrNamXGe9W2t1Ztmy0awpRtBNfwOhwg2QNKEgjswT2yLHRfJZRIBCCgrvpjAkIBNJlxxS6Esq1cv+mW60MzWXjZFGlC6Xp6P8sIyaayPlQYpAHi+7pUUoOAFK7BMuCqxWbwnALBpVQvNqI12vKjo6P2xRdfkGnV9emstYkSQoBrAK2ur6/azeVV6YqqZxZD8cYgBTplit2XcrkwIsjyZpml2Hr4O/aA9EYBhkIrS/uY56DtYJpAdD0sLVqde0wO2VkPQ8mApF9GUBDLD59xeHzYvvzFz9qf/uWft+PPXrTtFVhhH+gIb+3stsvr23Z6dt4+nJ61589fEEwFuEab4QY5AI9QikpWt9keABGpzXV+xvNPQOQFgS40OMD64pm4u0Om2cHBvhs3SOIA9/bys8/4mYAhNXa3XcsOJY9Yd+/evG2//+ab9v7DWbtA2fT2HvcDNAqPDtTRFuAd5gsg0Lu3b9rpB7DYPlhHT8zBMwDEaHhyDwBP7PH4OGSBMYngBAWbBMgHkqA19hP8hxVfN8qqdHZdXgi8S/DEAGo3LFwxGG9uxYJkDEKfCAB4Unrk2VrYWmCpQAx8H7IBOc94wnVhYDTBMNsRQCOYbGa2AhgLuMZ9QyQx/odLQ81qVRJBz0smuHXrwEwEcInxw3/ozsrOuhYfvwHLzY2a5ixrObv2Tbg4LccRnSh5Ad2tCUZSIQzCMU56VAZOwCCd0Tpnqkcb+14DkrB3U+oXJn9P4m2XTu6FwTEJDO1/EgSpQFxhzeU+OuYz97LrTXXfuoAz/vvjRUIVB7MTFTHmGbPqUwLTOpa5te4f5Rltm2KDVLrpBMICM1EuxdCfy5zOQYvZUOgMCLuz/HEOrg3PI42llntm2tOcYm/RwItGUgm8a+A/D0Ynf4tGXgdxR9WFF6ISowbXNq47C/ZDbMSeZxQ0k0eI/6nqDnlMAX1q4575eObfFVxLF+RxzSkQnffknrmPe5BtAGEBKOxxYU2QzmUeZgDuHFB67P6zjnsAHUmfAmZ0P5KjM+ZDUieyREru2+ossYTKXhUUrDUen/RJcM0RjBLjowpjGVzTk3Z/3T5KfX7cZyo7ZFP8XJ8Irm2AdTPyywTkKjF+nfeJPSB+Nlu4de/Tvx3gWl1fj4NrmTX5P4/Pfw0CH33Z8h9+JLiGi4SxFVv+aeDaSB7MgcsRa+s5pgCjVuTc9vb1vEFe+bTnn8y/AbzN+xp+cm+21btbjwYrnUzBhF46kA/geSSGfG+GKxgrTEDW0URpsv2CFy+clbJzAbhjXV1N4j3Xx5esWf336eBa2YfeaPPi04pPzEd/vo/quq/zuvVv/vmfihJWWq8naFIgX4TP/Sk0AiwZKR9bjGqcGWZsXQ/PgIMOSijEpmd3YVc7Yp22rUz+ANdcCloOSjiEQVPkiCoIGcGjShWpW0TdEWSk9bMQTAF3KYPia1FGAZ0kd7wja81AGd4DVg6cd2aA0YUQJT3WaoGxIGzlTl8CTobugbpqulOZS7nSWVHZCQsI36uFdBoGcnMaeJODM77igOLaajowutfRqTeoF8dH9zTKM/Mc3TEqIt4JKvK3OFcVeJ06JBrTitzLaehkqNk61fqKY7FhhPqrY4gGU2lsLjlnzu37YKzd/txwwIdJHJm0xK7gTL2PCvxw01rrKYYj19FHTwP+yfyYDcjyktT+c43rcEn5EL5Dxw/rC8Asn897CmuK7NLe+Qh0bJXbRhSWbkHXfInu3cjY83ksvspnoF5PwLN0VBqlIQz/rDGEzNzcBlZAbAQ8ugc1NBjrUEGo74lskeKEl7LCOJCjdMOB1vxw6uGZwAzNoZ3QUt7K9RRHCaWCMaTd+Ce76OfmHsNZ8tC22x3k3vUzuwlt03bsrVRmxf8IrosJAluF30GDDUBSGE08uFGWhb0PkCzP37ba7t6q7aKz6MFROzh41vb3BbBt76ypr9TYRdTsFATvZrJxbMF0AYPOgF0vDUcix2NN9umedNkQvGNdYR1ifPM+zF3YQ+isCXtGthbBMID+6hQHB5KNC0r3TNoF/x6vrZTyOCl4Q1hc1F1zkgJsJx5KDnhwLZZRC8nz2sTr77i/+fkEnvM3d/acAWtZC4Qo7u/Nyjton332WXv2HOL4R2Rt4Wv/4KDdsDTUDQ3ArgOQgH1m2w32JufzSvIBZB+a9QaACECKAEOdNQHXatdQvE+sIZWJ8xy0PZeNzTpPMaOCAdkYkCLFdIPVAMOIXdash4XXkGFqdh2A1M9/9kX7i3/8l+3zP/6jtnd02N7/8ANp0durPV71/YfT9ubtu3YCpuLOLoFDnDVgV+GsxBjcXKlzKLUKoe92J/ARJbT4Ozp3AmTC2sd7wBojtLK91Z49O6FGGspwac/YjOKmff75F+2LLz5vh4coJwXjTswhOSfobAlg96J988037fsf3rQPp+fUOARYjDJslJOeHB23k5MT7muAQO/fvW3v3r5up6fveX8A/u7urtvph/dqrIBycOueVlY8NUQJBgG/25UDyfEWG1TgGhhh0kwdZyFYfGj8IL03oWfWlOzMNT+z503sNYNrOQ8d8D0AcOa+UOm6yjQF5ESzE+sLNhhlKOQQY//uofR8LRasZRgwHmKZudOpAdrKAiZDF3aEADns2Ypl0mw44n0PgO3sw3uW3gK8vLwQe43gJBmQKlOaNN/poINZyYoMPabl/O5WeJzY8idGwJGOyfSd/CxcJBOWWWXf2bFWRO6XjgRhzvVRsuFDY8vgWteaqfIQo2xdPtYA1+TTjtCw+kPjLFoIqiZ+m+5hBERTZviTDr0Nw5ImWLL68/fXf+vel5jo454zZvTP0n2tlBbG155fF79HMjpBhkdx4uNN/KNoVnkvboIv4z5zre6bbZTJzYEA/5vfxlm/NDZTP1avyDzXtanPDpAzNNkkdwI8eTAdehBW2Eb9s7NW6f8+Dq7NxwPLWz7oMncv19f8yC/6KeDavGSTz/IIONXv8SPAmux8DRp1t0ugzxK4JrLENP6JDY9EhKo75ATidlVm6xkspX+LgFKPfaSrKp/Zc7x527x3lRarNXMHaGbMtfizfH2XA4rNG6uxg2sTXOlx5tpTezzjWsd7CQDK63r8V9h/Iqc9Dq5RksQsv8ztfC5rTPWx+33s70tr5mP27VOvlWvPwbXgmU8BKZCsiG1YGluRQPQaMa79VZhrG/u7EDN+7HgtgWt1f42YLQSNkFy8L3vsHruZjTMH18YC7dvZ+qH8jMKwufQiAAAgAElEQVQkDUEi0inValnVaeExHee70sBWotu8bhs8ViBFTMG18f4OEsrSjAQF9WN0ZY3bvLWz9Vt/7CSUc3XrX//T3zxIGFtsh3zYODyrYHwesyDsGefUNE/0qxRskzJNJynOjFku5vPl0KTz1AU9IcBLaM20+QKuuVwGjmgXyDbTpWttue22stADYCODzM5FX+sO8OXQgr0GsedQfsUkgiOJv6dsjw5rGCDF+U4Izxp5O5zR7VB5hhx1PBdBPWsTaVF6fOP8pERWO2TDQclmEXiRLokKDKnjYCBxMOti3OUsdsaFs9lxDDPLFVxjkFc6oWYjV/HVZHxygOA6cPx7XbJWV88KjXJfl3wwiw5Hf56VHNTOZPF08PlaYztrDffGCD4gnYXrx1kc8EKdzSGQADkgJIEBGEiRpCYdrfge78sw0OaaJwFuKYhtQch8loDjMR43KGtCkGMwl4EfGRcOZm4VNHFurQE3xkq7KK3Esw+iN5L1hZIePhNBkzSKmOmjOdCRKGq6Oo21ycxcaSOv5amyqCVwrRt4ioc7Mzh7dgIIdjLlRNkadd0Sd5c0MCmbQm+2j6FsV/B27T+N8dx2JqipDrcMtGjMYqxtbaGLH0ANsdlgj1a72ywRxfc0IYCWEcocIeqeQAy6R2D+pLQL5XKwKwCy8HAKUO/JYtsjI+ek7R+ctD1os6E8dBc2CMAa3iP9No7LjoAOzA32FUru8J8ytHIGae9c4i5mi0q5yaZFsxU6nbJFsROr3T121kRjA+qYmbXIveRDl6CvEyvZ1xhblXyqbHycH8oe68wSqzgsSbwGzDU6JN6LSchwvhxUZ+/x3gOs+TrDSZ2y13ozhlzXCZDnL160ly9ftVefvaJWF8bv6PiYY5KGBkjWIJAMsIg9G3aaACgF7CyXN7CNZ2cAU7reCrQW4MXglKWyOi8EmzmfRRA0dj2CqV6Do3F3ZyNhXlmCx1I8NWTB/6LzSQBkq7Vnr563X/3mj9uv//zP2ssvPicQBPF23snODnXXwAxTUwMBmjpHW1shEw026/U1ywzJQCVz7p7r+TL6dJeXBBzVwh66bde0XXgtgDX8B8agklEqo3z58iUBNgCdAK7ExFXnVfwMfTzM67ffftu+/fb79vb9aWtbK0DcBAehiwqADQw2rD+89urivH2gCD/Ya2cE1lCyeobupmAkAlxzAwN1kRUDJ+Us0A4DIEmhfgLHYmdvgmtKimGeCXSxZN6JN4IJYcWafWx7H9s39J/ccDw8OjLw7wiwMQEJ8NRADrQXs5/YFRTrCguPWn4oL9+jTUmykO/1mutnSMrfrbGqZinygWDHAK7p85UMCYPt7PSUwNrb168JVKIsmD4QGH8Yg4BrvaO6HdU0O+jlQzWgDmRcgDWN3ESUhXsJmegCrsXHYQLSfmIf2274i/9UdYFL98AKaN0/qOy5256U5RXgjD6fO7t2H6EnsYa/PPWdxjMLlDBLQ+6sQ4+RDI4fuhTw97Oz+Ib8EWWh9gXy+OPKT0cEAdZGQDh81SS4FIjo8OSsOeldY4T5M8cH/Ri41p/Tt0k/pFcILN17UpEcjeJ7PFayM8DccTU7AU8OzQiANW3z0qppfFT9XFXXTLWF+twvlXvSvqsCh9M50Vqb+oXjlotO3BOsn7kfVPXQ4rc/BXLRt+6SEAP4ewpcC/iWuZ1/jx1b+r4EruF1As7C3LOsRQV4/aCd+ZiYIEmPaEkbwBPZQ43v6lcfky6N9GOZa4MYoUUwmPS0L2X+pw3RZsBVoJoK5Dmp36d79pYl8Kfak6fAtToGPwlco/s9kiLz683t2tNW6fG//l2Aa49dY8SxZe97/LsVKaByvc4d+2bbNi28hvsoSdCO84/xWiQseBh+7DPXfcVLFABvGVSVPYyN4ucVcK2/xw2V5uM07Ehu2LbR53kAMFXsBbwz7NZtn23LDGBPDNe/83l4t47BFX8GvGTztx0RVfLsY2ynSSStc2uvTSZgDq5NLAT/kT3y2ErVmJVk0P/6P/7JQzrP8ebD6ligP9cJF/Clh97YVJMMo1/mUsQ4t+O7S0RDOy/dcgRcpE22ShwYj7EUSc6oEZ+e6Y14p5wmM7foLFvkO91TfNNZRALAdMiBYZLSg5SM8tl7CsRgV9GHEzKdLqQOMg0OIiDCl1hkAhg6046C3ENAX06kgt+U+XUwptR9181UD0wGXu4AqU5uCqLDmhhgjkrjBMA562I2n4ZmLJQ0O1gCvibstgTGZgPicmHUDdsTsHbUfovFoaBH4vMK4vtXobhWMCrgmpg8UzRdWTtrspVNlIC+A13lOeNoZ9MqUBe4ioxkL1s1o0TlzdoDOjQFKGg+5JxKO0dgRTVQyXsL9BIixM5tDMrBYEupq7rCBRyRvo3mTVmjcij0sqbRwKFm+nBXYGIqSNP44Lphv/X9zaHUdVX+FmDQBmYGjMnw6DOxDaKhp+uN8Qh43jlkBVis+29k+jiwAiPM2OiC0WQAYbyHPkbAbM1BXT85bEoN6dxw8SFivqVFCNYaYDCBlgbXwBbbAcAW1pq68EFj6vAAIvEaA2ph3VwRdADAMGGLmcF0jUAYDJK9dVvvH7X1WmWiK3QXXR203RWYKSiv2yfIlg6BAHw4Xtvbbb3ea+t9gGuwOVqvwBJQuogmBRD1B7MWazsgRsCgAAX4G/YpujpCowzzhM9IWRvXKMpC7XADZIjwO/4GJhjW1XDQBJZo3AYjTeyna9472F8Ch2rW3udJd07dVMQ2Uut2CpgHwIt+W+6bZfwOwgFEHx8ft1evPmtfff2zdnp2xrUDBpR0NcFEOucexLlGoAiac2D73bqs9fqG+5zsrsIaZWMbayBqrWvPhz0kcC2Z81Ji4207wLWwJlGYosULoA9fAM1wDuJzad89N7kuGXQuX8Xc7R8ftJdfftb+/C//on39q1+2rZW05q7Q6XN3Re28y2uwK8Hg22p7qzVL/6A1B7kHna93ZK+JbZjSXIBrl+3i/KxdXVwSiMkcAkBDKSTsF0pCAaxhzB8ayj+vCXzh3wDYvvrqazZZwGez0yeZnjft5cvPuKbfvnlLcO312/fSXaO4CUqzxRRfY7+AsUVg8J7liwDX3r9/S721W4B5KG1GsxFIONihQmfNJB3Y2CKdrFhuLaGENL9RkkI6iUrQDdZ57AxLhlECWthiYcLH9tHmyY0d/pIBi7iL6FYMcCs+jXSY1NCo3zs7e4q9hmtK327Psgvu8CjhMetrDi20fDq1/6yDxw7ptGE79qG8X6wDdXl+QT27N69fc1xTKg7mmhIraCAyWOHd+bTvEHZNTYDFpwjMEfH3nJex2ErIFjH3CuDN2WuxH8Xez8Gy+E/VZ+LZZnCt+lecrRLAil2ust08Y+QPUtatY25eWGIvKuCa7zvJwdxL7+Sm6GG4PHOfxX8JiMHk0qR8qLLgqvM0/dmeyaOJWt2Eqw3kbPMCoyx0ntByEqsEl9JE9fPP/KsNIMXMNfpPHoDNwLKCZdpNqY54HFyo7+krbmFgNgGO8aJxPvVFYR+5+qHdz+luUzRDBiN+LCoPjINZjK+W+wB5+9qYaZ9pzc71sTVf86+Mv8KWqmOkz18K3jOWBAU+FVzztepnLAFr9TPr2D2+UnWP6eeroVUJjJ52Fsz3uFVJ92RUO0haYsE0Jshn15g3qza/63tsBnjldfgOu8zn73raD05WyOpXVhRvrTdE25y3VIP1v+TYqGVis7c9tgfmYMDG3pvZmD4OnCxB9RvXLmWhhmc8FdObmr/v8X361ArQ35bW6lPvWvqsx65RY7Jcc2MOHgFWBK7pdF0qcdV4eqXIbHXwZQNYmz3nj33mjXF6AlzTa826z1bqeE/uN1iG1kEY0XVN8R57/On9GNUux31hjibG9cLSqNF0qcmc4vLM9yBJdDNZY1KvzfhhzJ3uyF/QhEy1uHU02Wr4c8g27V8fB9aqrVhae8PmDWbtVgXXxKad1ttn0uYGkd01YuC8UuqCqMY2oFjAK/3NAEA/fCUk1JlrOEiY/WX7N6OsYmsEXAtzLQFaSp2CHubAIoDEwF+aV73W2IZPz5byRFFhw8iqTCSuBfzNrKExyJm4Aa6RoeNDLVpZGZOAbKE9qexqaL/huirxE+gVZ7FuoIkhLMhvngXfB4tveg2vwK4ZEzZdgLJ6bR38en8ExrsRcoOG/jwFdInzI3BtGN7c3yhNddhhYLMzUrr1GenAbCYeup22LY0bldUOlhJf4wO3B/AGaBK0yjjoPbrHzVIJaTxBwDmljmZQ9TWsXSCNi02uvgSf1Z0w49q1S/p4pfQaAZSCzVs2BdAchnodNsJwLNWRNV/q5DjYGVnDebYBrt2r+1ABKvr+Lgd/WG83iHCLC6dYYjjzWWsj252OsANc4ywnwCh2Q3MQrZK63h2wpLOwmZjUbTN7TeWzdgTqoe+us3V/Ku6s4OfU6RwgoPQIFdgKbAuwBuBl1+AaNdjY1EBMI5SErvd21SkUjBIAIWTtoIMkWB8qYZcIOUpEVw3d6ngcEIBSeTmANgBiYLChTBSgG34GwNa2dtnpVeWdYEuhG+iqrdcr6ao12JAbgWu7O+oAimut1uoMWfeEkwy1sy30sPYPDg2uiZXD/LozcNJMM3vL4BjWaNiQCroNSBvUULks9Dm3WIJ5dXnFvZBkh8DS4pjxzFNHUa4xB194ZgB4lXIeuwKbHlAegAfBjjuwAt0BCoDT/gE1v37+i5+TRYX1DwAI6wfg4PnZGecZ44aSR2nEaZwBjFNvjqXFLt1n0wV3HXUZ96btCjtBi1T7WR22dFYOyYAAHwR1iVCPtapAR1qiFJ73f2L4AbhXwwWApzur3bazt9t29/fan/7FP2h//Ke/ba++/nkDWHL6/kN7cLMTLJI3b95wnI6OjtXA4PpGJYbK/LAhAMsF/fmws5doFnB62q4v0SFXJdOYPbzuGpp1N2i4sUuA7fjkmPsI9hPlpGBiYcy//vrn7fjomHvh+gqgHxpeAFx7yd+h3PS7735oP7x+104vrskdxfolA9CssoODQzZSAAPy4uKM7LU3P3zHhgtXV+cS93dTgXROgx3TWSXtQ64tzIsbydBP7Oy2UhrKpiRqHDAaEkm6IcDgAFOnTlv+JQ0RgwLVphHLuWfHUNrjlEEWxhlfweSLm9LwrBwseKYAHh4IqKepQsqneVZ4rXUNSycblfvT3/G3PZeYE2C+vuZYvndpKOY880Q/wA1iZFPiO4W56nKp2JsOm8yZa85Az7zVGuQHtJr7ljKbI6TpIfcSE634R5OPcllo92ceUQHSOSnHPb7E/Ofqm+XeYFCmoEMc78FWn/jXE4d/04Xv13IcMgXXZDefCspybtekbT6llziXj1XAI5slLage6U8Y930uutyDZCQC5FV/vAIvuZ/+HJF2mYCG1fPIPQxwrY/1xnDVYH/Y2ikbYNPnq5eZrjmxjrPmgt9UO54sSoVZe4fJSYdtlyQJafkkcC33greQvWrIXr5XmRs/wE8F1xg8W3qh+u38ufjx8+GeA2qPATnjOUZSN/HO/JqeNbFU+nNtMlHqHgqbcswLkpCujHEsFfZagIIRBwygMr5H93M7SDIF32HXpbmm0v9+L/YJ5uCa7LFN8hwU1YaY2DW5zWleopvQXGzah/leqEDI0j6Z29R5TLn4CcXPjpT0fG08BqT9VIDtKZu2dI+Prb2l1+bak7WeuV4e4v5bgGvVzi093+Teu2sw3a9Za4/Zno/cRv/z9LPGZ2ze12DZD/tRP8V2zp29a9yQ9T0+tGAf5jDw9Y4RIws2gC+DalyQI5ZW9/KAaqJTjHg/Z0CYawHe9V3N2gIYzsG1xPa6xvAtJqP9kSGexrpPrblKZtn63/7Zbx9oFFB+5parVcwyF8rGi7OWAHeJucYDqNOc83AGyAJcKUwZB7ZLxvJeZrXd+UrJxHT3E3MNmV449HQMiyA2GF851MWIGg0MokmlwG50d+lnhg3WOENGTXIcm9SZ28qVCRMg5zudHEQ66LKzBqOuZlCkuaWSEgZp0I4rwNocoJpPcNhpw0DO2DtxRicUZQXPuLaCjlGyWg1twLOUPuaz6/t6lj3AS9ebGyWeGYfoxEmnoh6dVbumf0rZdAPUiVNPZhgzpakBLBvUwXnMzCSjbfBWHc9qyWZKtWpr5vt2TYFqCarrq5STVFZCMmweB7H9VI43ygiCrMtJlHMp5gCurxKrdBDV3bNsicGVfq/S39yDtWJq22mvxe54Gb1n5rOU9ASoS+CX8lU9n3TdEPjGvHV7UAA2GfXq9GROS9mul79ANl2l46cBQU3Z77bF5Wg8AML8NMsS/56Ca6W0ZZ6FcWYpYH09UKcHjwFHBLvpCIwSUYJobmhgxho1tMhmE7imXoz3BNcQ9EN4fZeA1wNLqq6uLtrV9aUYKWSdrCnUzm6F0fUw+MsGB/uH7eDopB0eHLeDwxNqse3s7LWHLYnpE+SK5iOCat4I1gSarYj1AqAIXRFXOysCbJ3tUBiOAKxoQ3d22ouXL6mHBdt9B8aWs9dZG9RcQ4W0SyMxdgziA3ZHR9IlZvg7gLWICuP9CNBZYolxMLNWgMAo1ZWYbEBTZa9xL5W5FqeAp0gPCLB31HwAew7jnLUGbSqUhv7s66+9h7fa3loaZGB+gZmDecS8Qhie4BrBPCV5Aq6RvUYNO+9dsluHDlz2eGcjOEAVi1alQ0oCjACbyR83yMnZNMA1ARdsdoC1YmCN2lq2KwECcW+rNUqId9r9Tmu/+vWv2x/99rftV3/+D9odwJL3H1geuoPy5NVe+/bb78iKA7hGZhKYbe72KlskNpUkBNSoBAApgZaLy/aAEuOA42T5oVMnSu1aW+/vkamG75jfaBACAPr888/ZPIOad9cA5fQ+dBQFwIy5e/fuA5lrP7x+3+4fUIq718u0MA5HB0ft6BClp4fcX2en79ub1z+4ucEpgT7cT3QlqZ13DRabGqusdlFuKsAT2ilkUaV8D6PgBi06E8VgE3vNGmxZ+2QlS0uwl7Z5brvtByhLWyrtNDUwgJaVbL7m1kBXruPXDIaygWs7rloTSrxI9+eeLNbeNKN38c1ZkUSB/JR00cO9YL7wb+xVAKBIHOB6AFzR0ODdG7DX3nHesQ+4BotWps5w65n4XBjNc/Q3sdRk+Ht5x4Rvvuzf1mB84v7bSetwS28cMRKj2YM8uxaAge0dA2a5Vklgy2XrIb0/ugS3wzHucW738ygZYl3fHgTnfIxfpmtVO9BZbIXWMAc4UtJWgSmfpr7dcd2lEaXdtDTKiNCnYF98XQEtlg/p5XhhGFh7LCzblJH6mTLPevyhZVfnIs8QECXjUcdlPEMF96T3l69PCdq1jpabIHQfqQ4YQKzOVpRPOMA1r+POoFBU2DtZl6CIMYgTWS5XcWVJWhcPwFbjHt8o2m665/hY2GvYW3Xulu5/CVx7bC9tjGOSAAW8TmJ0eZdOf/vYfNSYImfm/LPnkCjPyr5PHEZF1memZZfXecC8t3Tm9lglSXHEoZZo4Nx14IMrtO9LseDKKpwAW8vdQvmcPaaYMtcCro35y1ry53QZlAGi4d7VGXgZ9dlg285s3ZK/W+eix7YboPbCbD8BrmXeB4AxGdSNiz21bydA0acsuj/wNRVkmjPX6r3Ue/4UcK3atLGOngbXfuqzT95Xqr0qc0uveRpc03qIhE8Y0qMj+Gy3OyXldVz3qzZiDNrAg3viUH/qhJDx0g5a0tRxa4yGBkk2amviPJPMSn/+WqA0OfvnDN5hbx9bPtVmziWfNt8zA/7V0EAi40pyDpHOyVlT2ELK4OvLMsDdeelGLAwT15yjKw5UX0L57zprRii5aMNmY12VymEI9DFTG/qg7xEgA0qRyCxR6ZFq6uXExmCE6cJOaB2Ec7mktTjihNGZ4MIrlEkDGKI3brV7O7N6eIb8fvZ8n3XDmug2DOeM90qgQBMicM3NBpzZ1jNPHZPlRYAykVH6mQ0dMGwEfAHRlEEdYvhip2UMFQ8qs9THsbTjrptYZaXqhFeNagLyWg5Jg254un/3oZF1Nxo+ZE8OZ64i2Sm/SffAMNdGmeB0HYtxUhwdPr8YH2TE+HRl1zwEVCzvsz7D1gPLqtRwYKyNOTPMGL6CHgJD6gibAC+gKZ4s2gtqaKEAHcEN1joFwA0myLboytJAE8CWpgcReVWwJYchzlbfY90J2WoP0Gqh4ziaMNT1QoYddQIk3o5hQTlZz6j54M7hPLLnyWAYFSmgqV4rlsjcicl6JjZKEzCywxNUtYJrBogJ/pRsRz3IfIbYRmlcNP4zfblSZqT1KSdGTFaNfETbUQoqwCqstVE6+gBtqrvrtt7bY3kohNfB3sG+BLBwcXHazs9PlRAAULe71/b2j9jBkRpOdxIix2cD/Nhb77fDo+N2eHhCcA0lo7sA2HbXZPJQdN1dR/UdCY1x0JBtQFAQjRfQ0RFAktYQFhnBgt3dzqgMuAagBX8jS2YGriGwxvvTjVZnhsG13vjGpWLWIaNtsO1gCaDLEQEMsckMmjxwv6h8muusliN43agzoZoaZL9krRNc896o4BpYUDne8UzHz07aF198SSF42Ct73QISLi+401Bdi9LHdEjkQY7PZemf9jQBD3ny/DfvzSy2JEd0Dlpz1KzJOMhJKMTRCUNZ5fnex6FG8J7C6FQZJTplkj3kskSwvzhXW1ttvQ/QdqfdPty1z7/8sv3i179uf/ZP/gnB4evzi3ZxrdJQdFH99vvv2/XVDdlfYIvhOgimd7n33fm36E2xX/LDPVl+ANdury3GbzBVJZK6l9XernXXDqkJiP3EJj1bjVp3z549a8fHJ9bhU7nw0CSVLty792ftm99/325vAf7uilVmYBgg8DHBtaMGfUOI7gMA+vDhbTtlp1CwD6UFmAYjeNboqQHEU6Lhjsw1ofe2n4zGArChmULKQgWsAZgj8+0+dlQMR+0tg65u9EE9POjj2ZbSblNrDrZL5efSgVUZMH0PrnWBWIO17jVeYj0Fh/KH8PkAiwmuRTrD5dRixPkkSaCZjptOTooxqaYtnHtICFzDbp1Td+3tmzfUYFOSyF3OKVFgUDznwhxcw5hQv3YAa9mToxDQZ/1jHq5/vxR00D9xKXY/A4uWYb3kPPjb2RnBKsOdEguOz5oxSebZZB06sjP5bn9UPu3kDnpgM869sOenANdj912vyfPM4UtsiW9k6S4dpBTmPZPb8ckcqDj5lcqJaC7KRscXC/gwfKzNQHlECDXxFn8y45X715oYE1BBR77fJ3nWDpu6eJA+DVyrPv0Y3QFMlcKucp7glYN95qAza9n+bL/XrNM5uGatrzxjbxRHP2uAaxonXSQyIwnoOljWz/ClZxi/m4Nr0/W2AHrMSkcr2MAxeIK1Nt+2S6+dBqlmXJdy77ou6vVyp1ylmcL4bLqxDUZdPV8TP+b6w0ZUgKP6pQPsUgwzG6s5oEcmYUTrK3NtSKnUstAks6smVrcd9in6zsmcRGpleVdrZxT2fx3/uc1cAtLq76odm8+rbMtICIzpGAmN+Xs+BhQ9tq4+9r7Fe/sDfpnPqwWejGSmAYvG2nvhU8G1yfx2OzYOBsUdde8+DUo+Oi8dyOJd9th9vh567FZi2X7NVKoZXAtgXZOH9fO7/XRmIVIPeebE/HW3jfXt7Ru7Vw6DYNpj+4XJFj9Cxy6VhK2VzbkqAF3uczz/Znn8p9i1cRYtJWc2rF9fI+oWSpUXZUCXNlc96PJzMut1EvFegUbW+erMK+kwUUukM+PHcCcJpRK4wRhCtjm0aQFRQjl7+QTBNQeRvVwsJTfJVowysoBrFCKHwDi0c9yoAEGemImhK0frTe2cWS6DUq+HZu2hGPWR0QotYRwIWgjRHetjC6ZLD5gM2rm8AosY98kSD27iaWlBXTBBpAkKdjRYz9/BrS6sLadKYJhKNSvoE3BNmnWmXVadEQvR6xniVCHoKWBUEfUOuKFDcTCYZJyGgQqLLaLB4xCWgYhB1w9x6nx/vXSsuumhlyqgGOUc03FUMD66D8ZBFkBbymh9CzcIdvj60QVzOI3j2tEmoWE2uyUC52KGihauRgcG3hysoIwPn88yUvxnVl1KB/ucOmDjwe8sg+57gGsa/wJ42Ytj62zPvUBXjawAC2k3RYQTASj+fIkSsJl2B99T2Df1DNK6HJYyoCjBwdiYzvCroFyydcNCxkrQAfD+j7My7FU99Osppd8HhKngWrdjM0anVtIA2AlSmdlRtdZQEiqrif/uQG9q7f6W+xbsNYiuHx0ekE0CkA7smsvLMwrCg/0Dm3dw+JwMNo0Lyo4F8nJPQTNtfcAyTZTArdaHbb0+YmfR7R2ImKNMDVpqDv7RCRkAO+wYbayeA0CJGi/s9I6D+CuYXACZom8I0ODFi5cE9ABKqaxMemEE5QgwGVwrjFqslRt2go6rNRyDicMcpouZPikNjfYa9mm6ieL+AshhgWbddAZb0YOLs4zXEaQ0mII9lOYRvKOt7XZweMBnBEMPIBRAYwWrW2Q6IQGE+QTQJjaYmhHg2VNqisHogAeremxH/NkE7K03N4+tuX+H0hdHNlm7lMd259/WD/+OThYAsm4zzCAKGzBJjPX+PstOYa/QGfXLr79u//Af/5N2/OwZx+AUjDOAq7u77cPpGUEtJrIAevI/sNfCKsRZAptnkIcIkMDH64vLdnOJrqFXLB/N/Gn8r7mGAS6jc2i0CJXMQbmuNPCg8debbcCmgUXZtrhn7h+22vn5Zfubb74n0Aa9NDwjdh3OLzQ20H/79LJYgn191T58eE+QDaW9mFPcC74DOMSzppMuPpelxtBtVb8EO6NTvUppsKmZgRI/AqpRuj3OWLOJnSHImYbnpS4b1gPBNUgYiA1I8B4af2Et8tAN+K/XCIx0isSNAqZojc9DH5LUQUTJsacINEAAACAASURBVHc/fa6eFDXA5hK/rDeeG0Pgw0kUrUv4RlgPANfACnz9+gcDgzm7DKQn8A4oUbtS42YeAddySlQAKs68/IQJMvV4yaNBbp4Vs0YGsvP2HswMynV3tsUKnfhU/kcNqnQGTLPcNfDaAA6iszTvtFeOphqk5tfjM+UvDeBnjIXslf4dxn2s/SxzVT+t/1yv+1hgIbaVfMWw9bsvOinXsZyFr561Gl9tfF844/2e6g90d28hoK2sDzwD2ft+3acFSJvgWsY379f9j7hknI3u7u6KnAqmxgciaDJ3Vw16xKfsp7L90glJYQHc6n52mPhhhcxmtq6TsZb008ZQFrmF/LGf0wsA2uQMX1xRj/8ycYnuY8SW3JNOltW9t3QlJeGnz5LSq5zd+T4+x/Aan3VoJVZbujxm+CCTHewbyxfclHvhHXm+yST0fukxylPMtewXr7X4x0nYxSKJtey9Dt3HpX2Ray2Aa93HLfYv16tzMre1T31OtVsKMUaMWkHEOt8/ctn8f/Ly/szMBdlezdZttRO4ycfAtaVza7qGCvaxMKdPjv8jo6M91dMNk3Ow3k/HcqJbOfv8uqeyz5iETHXYDHDs++gTwTUdX5uMsdo5VM/vxjU9nNCY6Z9uSpC9aRLERMKr4JPj+TfBtTqc83Gqf9O4Tf2F+d+n515rW//7P/utuAIZnNnkzTdJP9B6Zr2bRz22DyCVukTAP+K0Qhm1QY1ATkq4lDGO1aLWjJ2Mnd00JyBqIZYHmVUWzUZgCUFJhLx2qBQ3RY1jZIjghK72VioNub+jiDUBMFMLI+JMoGvb4sF0XKXTcgOBdx9c/Cxaqo7HDoDQB+bo2CdgyhF/Z0blEIoOFv6NTl4x3pX2m5/pRBZWm9rXCxhigtHMM2nxKGjH3xFkQ+8Jr5t0BaSAstkwdIYlau14QaCPD0WBMgYfnfEerLfM6yjTG4ytHEIV6BKYqaAUwVUYgTm9pllLnbWjzbgCb4NEmQIbGv6eWmi1/CNdMoemkbZyoafayWLwhLVmJg1+Uulunr/ersGtdCSyEYreT+ZAAZk2qgTmFUSxrGdPnd/weRgTAmwIxlwKxGVm0IPvccYsOoV9PWiL9CO8jyn2AxggEKzvz6GnF03/1uAajAi65q64rhFMB6BS1zBDZ0V3pzsIk2RiHKpUj0kEe9jzYeyyT5N1tDs1m5fYF000A0AOil/tfT85L9QHxdVrGnc2hUhL9MpytTMz/OtuysWOJctkS1pr2G+0nAiS78h4ih7b3u5O20f30PWaQAGaHXC+UVJ3/oHdKi/OL9v+wVFbrda0K84rhAzLYB+/xxyAZQQQDtprYLHt7aHZAZonALgDGA4GGD5HgBnmiBy8u1t2MQXbDvaCDB4AGFvbbQ1g4vCwM9kw/s+eP2dZKD43mko5cLCeoAeIsQ1blcDTAxoCXBMwJMO4MAG5UwvjmTua2/G+M5XA1qRtMRNZWoxKmGjnO3vsuQYYku6YnPfoARlco16h9dJk0w02PDSODcoR0dQAz356etqdELyPShFbYrHx3+j60ctCpeOGe4MNVemymWTWO5MmpRhH3T76JuWD+nkA4oWhVrPwZe9QI9RnKEE4M4oIJJWOofi86NhhTeMZMSbXtzfsMPvi5av2D/7yH7Yvvv66HT171s7O0DlUrA8milCqe3nFMhaAp5du7EDWo/XSYIvUkUn3RNDq+qY98PUXHC82WmBpKEp/L7mesfafP3/Wjg4PzcrV/sNnogRU6+2w63nCzuC+Dg5QAq3GC99++7q9e3/azs4veJ+wRwD9qSW4tycWGRmQOtsArr19+5r3hPJe3AsAQJaeAvRzuSf2DP6Ndbu1i7NT/8mGDja6BLQjmSCQDZ+JMz0NQjBuakBjhr1LAgMCsDEO1orLh3muuoHSrsFT5SPMCvOZjf2bNa7lM0SGC8+m+12jvlTuCG1AYevyLOw6JyozDiNfLEzdF96JJAHWIObr/Vs1Nvjhu+8IYPaSZLOABV4LpA44xvPEY8Lfu/lOfN7i+/L+S1+eSRZ/5o5uBJg58jGmYqfPZR02wbUE0NtbahzRT8oCcNTPzdadsozGK3L2cc8n+NhA1qfMrFGKFv9x40kd6McPCvjrO6Ys4yil5/V8iY8FZx0EK75xGYRumzq45u61CaQk0zdNmJa7NLQ7S+5NZCPK2CUNlDP8ydlXYIbxnjRN+ARW1bQaZQZWVpZHYf7XstAAtxUwCpujN7PKPqhrijrSLuH277v/6GA4164rYPgnxV9aAO/0ngSrYzXHB1KStTBj5uBaAe8rSKVHmZU5LYxzXWuPgZxLMWTY533vmTHZx6DjWfNqhxHT9fste03PnT3lJGkhkI5nGvtIDOB8YI1fhm7z4rKM9iGBVTeFCwHgI+BaDfgVD3ueWBUmx+bHgGsavgG8V2Ctx+yuCskYz8Hp7us9BuIV1lq3Nd3fGxVWcyB1btn+//jvCn51EPYPBNcyntnLNUEQoGhuqz9mux8buwm45jlZqnoTXhGWtLUf6yHY9/3obC9N+EE22ryHoos+KwvV81jWp5BqJh85cQoSjeMeaxXgACTH2GWn6zPG2E1tRrVL/QyzHXzMZs33iP7tePAjdrAn8/71P/2N19UoJ1u68MZGTKBUMhIThyQZxOg70KkbXXRqNkKHU27fSLgXdg6eHTv3CGqRjaDmVDp80kFVZhkOKIOgkvlPkGZAlE44GBMI7HANGDEyKCyKJ7BDgMccXJPGiQKTvujIQsrgy8hQc8PgIgLodOvsSEC11jOBWrU+H8tv7gAm+1AF7Knj5ECVDoDLPtHRLeVdLPuwoDrLZ7Fp3J0Td0+9FXQW5BhLSybzjvciuK5lIdw0CG4ZdGX8x+EkdpYALmUoB8g1yl3czMEA2+TwK0ysBBM6OwPcDRCx/34s3h5YDKZdGHm6r+E0D6CS2ho+RBQgiJUAJhG+1NjAOjYTjYIAhgaUDQ2EoaYursrYhU0gLTYEZlrPCNowljAeAKHIfECgFSDIewLru4NjDrrCtouT2xun9GYNLnuagWsch5T3mWmhfSWGCO4F4Elnrs3Kg/M8U3BN62JMxQBJlsG16sSlTEUGszJ7nCTrbIPObrKDGX2M6hvwk13OF6BGpXxD27DupwTZakiSrGU039TAAP/xvtJs5eGu7e1uk7GG6VMnUQiEo6nAqu3vr9tqJUbo5cVZOz09a6cfzjqYDbCbTNqVSsX5uRHAh2NOW4LmBfvt4AgdPY/aHspEV/ttewvgFIJ9AHlognBAUAVfAF5wTwAeAHxAuB/lnphXMuKOjnxkyOY+e/6CoBPmXppJKncYQVUOl8HshH2AyD2ACu3dAbDh4ukwzKyPAVHsL4BXtEewWVl/3VaN0iWxkiQYjACdwJr/Y8LA5f5x1iu4xpJpBzd4HjKeDg7aL3/1K7KmINjOc8JsaLEH7wjIEFwjMC/WHrWmCIqUMs2GJi/QZhNgmyRB73hcsn1h68qxAVgFe2mH3A6IwA8BNEyCWC80GTOdIdb3iS25uyMri0y7+zuCItgHl1dXPKNQgvnr3/y2/dFvfksW2yUaCABour1t6/U+1wNARrwYtuj89MznqgA9gaMCAxkkghWHEtnbu7bz8NDOzwAUnxnQ1Nxg/ALQAFw7PjriHiCrCmWl52fUW0MDjecvnnMNYOwAOuPz8DcwK+FcAVj74Ye37fXrN+3s7JxJg9Uu1jSY5yrT3N9b8/pgymFOAa7hM1AqinsTg+1GzDiaFa13gmt3aACCJkVa5zqXkuDj6rL+moA17EMBOGhYgjNSbEmec1jfYJ1SZ1DrOhUBADR7QwLqb9yLMFfKgNnMoHcN1c9yzrwuekJtsPsTBGPd8HxJzMgEmUtGnUzgPsJvTbpP6V8y9WkQhdew07D1EqG7hrLQ199/107fv29Xl+diXpv5jc+Nr0NAsWsweriTjKnVERMP3U50PTMeiSKmBTTOgjuzjtma69RuBv/jrNmGPuWMudbHs3x+9xM6hmgfNWBHDzoHk6uDbL7OchA1GDZLAEsFTXKf9X570GZfcv6ZNSk78c1t83r2tj4rk+NjLyTRXM+B+EdyxWqpTCbQ/pmvGzbYYiCTKolZadQj009AWNUlA3T6WIA0Aq9pcFTHVAF13VdihearvrYDi2FjVymdWeAV7ekw/3pgW5l3fT4cHYSt7SRuQgX65Y8NzAy8HICv/OX6NYDRQTjofvcTgNrSOD8FrlUgsoM99mF1rgz94ll8P0Dq2f7JfSbZq8oNbcxNcHkacOtSm4Bhtyl9mKqYer1G9WmHQCPsHe/HvjGfrUtcGAzszT6WAvQeAHrN+Xpdqw+lp5vMtXlMHj824z7XcOTYOa6sYFJ93/DZN1da3iOARl/wyao8zmNzPr/ux/fsYDt+ymsf3Raf+AfFg1qFPwpc0yD099Xzo4KVXOtlffFtBmKfGvNPvH0lOwLWz+Yk694zptd2MGraEZY+td+P16dqJCzp2nyskiTyGY7e/Bn+rfUWBrKTXJw7ECrUmzCRRzyvd3nXeDhKYwNZihm4Ni3nna6fgU/Usf24bZvOhOKGbIJqF8pzAFxLo8NqeDLIedvkcDf7AH9L8MvHSwfHjnIGcBAhLU0E6uRhggRA+L8OWESLxAf9jpkj1oLh8DooES1FhpMT4QUSbaAAOTHwDPKsFYafKeYLcA1RMw/uW5VuOKjorCwEOwyEUbaS+1aGloAe24njFlQaK8BJ3cm6nkwRZCcriqCLtUuydKw9FcS3IhWVraNsixwZAWPVqU+pn1hWYkHg/uH0I9h+YMlHmCh4L4AAjAPGCQEDsv2d9eYAOGVJcarwfChFQzChz5fugFgc6YKZMk7rfAWcmgnMki9n8EkdSs0QCapip6OXmcqbVIZnlmVIti4aWwq+BaiQfbASm0jASxHHNVsmB1en/Q9wvvukMWiVBRVUF5+B4C9ORP/8NCUIe6o7WYN+LnBUgKS00fw9DomXO/6GoHGIb2scBCjZlMagO7sHvSUK1odFURhceY5oS9G4QlfI8zg3RtotYYXpPqVxYdDVZcIsO/eziP2Ep5syLydOmsiXfhZpLfK5vC/oqNpZGY5jDHB1CqTHI1xXv09mM/ea7H/PXJbgVDeh96VMJsCaUBdpJz3c3RJM21+jeQBYp7Anu/yZjJpdiYWDQRZdLbwd2lAQDQd7Rvtol/tPAkzDej9sPfA1sCNgu+G/g0PpsQFQQ7OD1e4+v6/XBwTa0kV2axugzw3BBuzR1RodFg/aah+vlw6bMkRb7eXLVwTcAq5R48yi/rAZYOtET7Dro9HhV1lrLzM3ozhgRUBN2rpblQZyTMPMSkOCDuZL889EL5Wklm7KAew78BDQuTQWiAYa7DDK+G66VtsDwbUvvvySJYUXLB+8Zpkoxuny6qKDMXKQtQQ4FijxM8hWS4PoO7gb5AC/hr6fuo7qP4G60iSj7h2BTAEpHBPq+mGtiNHHPdazbFqPHFcMjn+f5gvSXRNweXp2xkQKynw/++LL9ts/+7P2x3/ym7a73m9XN7cEsjD/AB3RPRXNDHAeoOFEGOM69+SQa44FIGIPo20teOJXFxdshkBA8hoA1rXKRN0IBNpqANjwHdfBeUJwbX+fzDV0CMWaxzUB+mFusQ+0T3GOrtr3379u3/zt7wlIY7+iSQceFOcZWWz7YLGhmyjslc6tDx/etdPT9+3s9ANBQwFgKHtXc5keIGzzyUopuHwI2RtrG7qpQc6jdFXPGYXv3c4XZm4XBd7abpc4S+HAp3yf4LztJQKndEb3WcT1YrCZ+yXaaJ1dLjaqziD5D0xcdPDMeqH2yzrwa4CNnXT9nNFF5Cw7oE+XX5zpYBQCdD19/65987d/3T68e8ezHsAyAHvMGebh/6XuTbQjy5LksIslIrAj16qurp7mkCJ/QTo6I/IrtPAMv14Up6drzT0TO3TMzM3d74tAVjWp4aHQB40sICLee3fx625ubg77ADuF36EcF+xYAP3UanRSiU59gW5p5eN8ktMqn28JpOUh0A4id/72fuzsDdntHUCkz5bHYMr7vyfWbS9L1SGSZ1KeR7Oj7jOMx41Z3S2jnuzv8MrJog7wFOtiThb5JO+nrs90nUku1eFdBANJP4PB0n/Gx2UQ0VgoOhedEOtscj+HOloGlKkTMf5Pc1mhzxbA0Ss6+rw5MgmGZQ/Ya/+1YDde7/uffZLyFjQHBYj4v9N/aHPcfQ6XbtrWyu+bx76zRZdrk5/lOcjhicDVgJWrLswea6x5OycOKqsiI9adxyt84ASZ7Bu3W5UtCjmWtGaxntvncK957ZjtEgmVXMsxCP+1AMdOsCXGVZ/ZYbXy0Zb+d8q7xP0rKRHxQWtO19cfA33GZA1MmJ5HNiYTxKGnqq6f/b6WezAY+Z0FmJ5indf2HWIV54ekfevEFMuX1KtyH+NXqdfaFuXkM7f91Odqq0nKAhDga4NRJHIK5ABcDRTl6Y1V6JiHP8MP77hBB5SeAiz6fWv51T734/fXLF+/bRF3/6Zf/7fAE/mSPo2+Pvt5j/QdClzz75+6VjKNjVUsgPjlnvu9z5nXbQxM7e0+rgKhHf/IXoXdXtwHYQV+aOi8xi8yMeCYquH2Ph90NMh2whtxo0P77LbDSuwVhKMEou5RZ7831FwKmvFmi+XkExeoVf7yvId1xvUzu/6+a87m39k2mbE9Jya8cnxtPs4SXNs1oX3xe8JEw5+pw3kwNXAtD7WoaJCAf88Om94e+jWBiuM6WX7joNqaS54ETmKwiKKDjii+WljJjEhjWYcunskds2BUEPiKNRTgWgTOCuhV8se6eoBI643o6bF4nSXKQB2LL50clbEw0w7wieWrGgxrs7gbG98TKw7Bqg2PwUF3+cpsjY1eAzsNbsnBq2yHHGh3Ax0MMFhmE0EumXzxjedBEGRwzcw3L2BnwBnkgVEYn2sAEZ9pwFHPGc50AFwCjCLbn06dGSSaIzMIBJx5Q7RyhG4My2oUBb4dXHI2FPzj3xJSh0B2lAmqk0dSs+WcxU6IpJICl4bhGsxrLDcHWBxTML94DbPlBO4Z1GKpUGYmdbHMdrm8xt3sAK6ZDWD9utBNU3e+KEl1mfBOcE0OOFlNZl2QLVglvrRnLqkNsFvPJEvGfzfnhE5CGLlJe4TGruYwjTTAQLMxInj1/HbniZlzjkhk8Pxv7o/KLPlevnYICfhoyduY13rOAAWdjaPTUKesD40E1yxST6csxMnv78hYW6/QPADgyD7/DbYtS0gBuIHFtjpkqRzKfw9XB+Pq80eyawDo2Aly6XmONQaCzxyi9ghiWW56THANQNvm6HRs1if6CVbb+jjbwqPJAZoloJkCdKIAyiHoPWAy4ZDwthMFl8+es3MkEgj4HZg27JIZ3UTBEGI3ZoDvTD6ozT1ZriwJVKCNv6tUT2xW/Dcbh4BdZS0zMAAz0WAdzW0dHe8pgjphzwyI+7zhSrG+IYGqAIEoCA/24IbvxT3jHr774x/HN998O549eza+XF2Nq+srAjQPA/d4rVJClLreStPTwBn1xG4A1KBkVMwJJ5T2MojUqeBzyaB66VuKqcqyO4BXoaPmcbNtUpfVKPNvWcZyTtw0BWWW0IcLhnKwAgGeoUQUDMWTs3Oy1/B9/uzZuAOgdnXFc8ksNzQouIGWGucodOPIonNTF5lhna2hmXNzS3ANpaTUYUPTFzQ0QIkw9SmGtNXOz8bl5SUF9/HeT58/0f6CVffixYsBnTg4euhKzHXF84PwO5mYv755O37464/jw3t0q5TuGu5CJZrrANfWkVGQrUd5qMC198laI+BKAFBnj9h42l86i4NdnGQxJQAAapu1pmBR9sQMNTF8leUlkBpC/wI5JHVxjXHFmJCNGABIAGNkrEWDA2w8vIXrxuBa676L/Uc91jhza91Ht9KAOnqXQjf9saahz1eB3gDGDtnIgMdosOoIxCNBcLgiK/EaANvnT+Of/vP/Pd7++gv3N/cD9jzPawGdYAkSXLu7HcfQhzw8lB8xgU0G1xKlKhMeSQX7Gh3fUCy+CHo76DUdBGbRfqUhVAPXlsCXA2AdPTpEAl9yyJK3sgyKtH7rXKWdar5ysphS0qI1iVkcZh2ciHhHr6B9jnXc2EazT+7gKlx/np+ViKwkZXo2C523COp95u8AHAwG9XmagmEmHbZP6AxcAlybIbo56NFc0PJlcPQUuGZgbZ6TCiLp83f2TtxaVlKwKkU+gYPtGO6dbsaSHejg1b5Uj516YGt/SaV/8bwNrDHg44u2l2gZLMbDi8JjrbmtR+ggmte0x8jsur7mp7P1vxFg8zPI59K5ydihgVi6F/vd9dPjVICp5lLs4UrAL4FpNc9yINzLOzug4CYx4YsbXAt73kGxCbBy3NDnKx6yj1vkOdJexC6c2LIJBMTmrvR4zjzHheMQ//O6zPnrNrGV3tlOLO1TrakCX7AncLb0uJTva3GQPy/JBF6IDSRdghTL/3YyYTbVwW018JE21xj+DgOyczd+xc40EM97s6/LfGfrGP01eJWfsW/AZX7l8pk9/h0fWCYQ+j1N9vN3PqemIti2Pd6JOMt/LztRNn/LrHPaI3nbsMPcT/H5833WGPiTsV6hU401lZVboWln/fyMzXpcSX+sj6lky5bAmu5HfmbfAr81fk/d9zbA1rXhuj2RSxC49FQ+byzoSXBteXNbGyaCGU7YVxZt7j31mc+B0CFZpRc2OlxgDW1lmRxHLbrq2Fcl2G7WlkosFJwqGLHxtki/gZpujFTGIGaL2ALK0gtcAwhT+iPGsLL84QAlpBY4NmDl7LVaZUv8XkYbgZt119gdj0ZMT5sYcTg+EKNmCdfNdU6aQSsyHULvx7/zc3z5LJ0gbzADd5qD6gTqTYxs/vVVdYF0UAcHOV8T+kYM3NBFLq6NcVTM4A2gcasDL/TZ+DrXbhcwZhaHmWQ+OLVJujPcStIWmdbuaLH7miOedsh1lLrGoxo7KAgOwNWgVbBqcg/EDiK41fSjtNEbEh5ZsirVUAfbMkjVRc7AowNv37sppJzDGFpnUE3PLZYcnGsBFh6L7YYGDVQKI8mue6GfJ0ZNdc+c7vXexkS73KW9dI5ijM1axd81NtrjXtcGzrwm8Rp3OfW6NENJTRQaWB97vDq41VhnU5R28Cydn3QgfLOcsHYAuKSDZcttHchSad5Sn0jrMLs2ElQMRzGA4oO9RwJpbHpApppKQ/FNPbYA11CmCZbNeo0gG+UDN2xycHMFMAfrWI1GME4AG2AnUJIM0ItsEeh1EbhdCTw5ApPtjFpsJycX/Ca4xmYt6Dx6wOcBgCedtVOW3MEGPQJkJSsL8/IwLi6ekemE8lO2aQC7FeWRobNGcK0xU3mw7Ud53e21BNhDu3Gz2bC0jCV/wYK9udJrrM9Ftp71y7i/Y23FweX1aAC4A7gumfNruI5b+ZvXtew0tDIFCOJ5wFp79eo1GxtA/wvlgUh6iLkszTU08QCLy2cT1qEbJuB5zFQG24vJhpAFyL0cbKNigyKoCPYawNgsC1V5oe2TE0IA11T66C7MkUVOPCKSM9RlFChl9hvWD9YT1geAWDCt//h3fzf+7s9/P168/kZsInRrPTzkngX4gW6hAFDc1ICln9G9VkmUA65DJWAOqXf6+cMHstYArum96M4pAJXdMMcjSzVPTk9YGgr2GgA2lqHuQZNtQ3Dt5Axlzmtp97FU001VUGp9Mj5+QGnor+PdOzA9sYYw2Fg7K7ISvdZ8fmMcACbj+9OnD0wiESwFyBOdVrluMGn7AMnAVBAgW+vIXSIRjEtuggw16zMFM9kAm+2NkyaaU1lC3C07gXs1OTBOcFblxvRj2OggwLWYU6210JcFyz4Y4tzDYXMnZliwGxXAGgyM50sWpM5s7EfYrGJJ6vpksmNswW6kLbphOSjAtV9/+YkHiwHjCFf5dARYqQeK7qXqXAs7xvFonQ4thJ1ekJNh6VRWImcODIrpkP7cEzwTPv/Xuq0nuFYasN2frTNFXum2M+3zpBxvP08H12y3DF4YyMP9Sy9Wa43Bba6RGWDK3ze5EDVdqY7u+ZqFT17vlb110OzgZLe/b5/dhT7FhGjHrnzF8IX8+/nz1Fm5/26KJ8IP5lVyODna01jYN/Dvu5+1i2fSAQWX1c+VM9KZ9drqwJLlTCammpNvi0i0rxePg679NCDQwYmuo+j3dT9sOdYT6Dv9sZcv1vg52FvuIU1cnClRYbDrs9M/3rEud8/38o7rv/lZCa6p4sVD1a/T14rstPdX2MfGsjP73dUr/Z4yyHfFSyth1hrUGpPtlB+cbOT+GE2eptaV9q398nQzG5JskfZ+LcVD+uprNCMpftAM1vAeYxyEeczAb+5vG6g2V3mNZddTvybsSYGd4Yc5LmrjkLFlyPxobiJGWyY9nlgves/81QHoXWtqaZ+eXmH1lwmaeeLedn7u3wiu1XRvz9nyPv9HA9e+bqdag8v2aNqniivn8dOLco043gyihM5D2Rwl/tycUqbyqfPBZCkRNORL5fXD91F1xWxn5u3b58b331dh3ftiZXqn5k+v3yW4VuvWezuYa9qrlWFaGjcP2nRhb/BuTHoGbfo3sfcA2JyhiAeyzoHZbEnblhNpPZAY1oTfqN+mVgzJOpLTsq+XRsbYgI/uveliwaGEBkxoTjG4IquOyGE4ugXgJRASuizKHKvM8sCZbeqxCURBcGxHG8wJabqVzg4zs7KwouVGmaq7faFEyYedn8HslQ6w8W8H+9TdYQmXGUYBmshoyqmyEaNTEQGzXSZdy9mgKMliUCBdMARNafNddhvC6e78w+OKTB2XrDiDWwhw3Z+Bneq+ib/pXiVCrv+bO4T6oOqZRjJJgn3WD60ZFLbz0UMB75k4vBNg0xrl++MbR4JAU4lXmzWVzI4AnB2gCZCowRIz2QAAIABJREFUe/d94RmTvUZAQOOg7rttiMMeWN6UhiUcALze3RzBrvH+7OCajVFmuZLRcEBwzfdhEKI7dHKCOjDnJhChobfIZMqgNmc8PCYFu1HiE+Bb11zzXIqpEWUpNLpaf+lw8AnLGC6d83K8w2Hszj7WarxVjBetKTe7MPOjDo1WQhATYj0NO3IMtO3wBbiGFaumBgGsAVxD4I79AOCNbDZ0EgXodDA26/1xcgL7dj9ubwBs3Iy7GxxA6NAGUAvsm49kgWBszy4EQEigXxpksD1gsGWZ6CnAtfNxdHRC8A1rRx0zJXBPnbVoWLC3D7H/A3UxZHOTPYr94+9onkCtKNwHbYrW8obg2iHnJVkTMLfBWmNJYXQ7Rpnl+hAdTUM4Hp0or1GGHmxRiOSzWUxoWS1Pp2hk0MFfrZMoLY8SUK3VKO0IgM1JDdgufDnDTYDt7m5cPn82Xrx4OV6+ekXb6RIc2v79QYbOF+h1obOmA9+9Ay5B2naUuUXHUoq7h65CMeqqJFSgWTCszY56ALhWmXfbBjOYsb5x9lH3Ksr0PTyy53JiBAQFeyi0ILEycX/QQkNZqNiJjwTV/vD99+O7P34/jk/POO84jzBWODv4WXfQ5bvhPCVIErYO4BqaAEHbDHOLcrxP79+JtQb22pcvZK1Jg05AH3Uk0fU23sdutCfHZArCjmIfXUCT7fxinF2cMYGD64NVh7MTYMP52fm4ubnjXnjz5u14/+4DmzJgotjIAwAbGhsA9FuvuN8wUUhOASSF5pr019Dg4Eoal2gSE3qa7BALUDXmBjZe/k8AM2StS2stAyN3k276a7Zl8/kbbF8CbNZqbecQKzPCOAWwhnNA68hAX2ivRedugq8hOZEBZQNpFPA1bVPKaLQgMmUXAvh7wD5Ex1AnGGT4IWmAtYexxRc7WN/ejr/8l/88fv7xBzaLUKJEkhOULqBGqPYDGXqh/XiNTrwsz+oCxXG25xFsp/dhPOLc1A2F1dd8dLtvJ977ovnWeR5678te7/hq4BpeoGRRdYasPVdJ5EoAVdl6ne2luWZAzfYunmAqgcrKhR3gWt/vPt+theZxUGVBVTj0JyzYr37LpjzByvE6dWJzOTq+hsEN+odxdup560xegmseD32mwLWnvlxyzvtoZUtLgCE1ttIf3A6OdI1e/uSgLXw+Pv8svG77PoNrxaDmfWRid/ej7BrrZeA6xVQGJwyCmrHTYqnuj9XYVWJ417zZbmm99IqPeQJy7yzAtVxnWUpdgN3XAA7/bfa35xnP55nAtarsmPxPDrje36GYStzGXk32WlRu+JKsHNLci5lf4FzuK2sHN7/a48fnaCCXcLiQYohdYB3nTHq3uctr6JRKNmhfYwYnclztU8d1eQs5bRqFRo7XuPjvsQCXLMpuI+s6cXd+T6y9PnfpUzkGWhJoomxUeJ0d9d3g0vS5PmMWxkDjknTMLbDla2tvl12Z44ZKxixf2z+39sQy7ti+gp8J3UK/9urlfVeMEeP2BDHpb33erTv8CnOtPts+6S7jrBEMLIwkA69Fr8sluGb/J9+X60t315vvuPN2YjshsZX7JpAyenK5zFUpmPfUyDBfA9cUw8+niUrBl6O2XL/L/57xA58z22uqfsOy0OrKYDCgBvypiVa5Vb9gZf+qjNGThBcXuKaSGd+ExbGRIY5y0TDuCDA0acrqpiC+mWwtmyigLYSxQkOIBjF1nzzIoYdG5sCBOlSCHQJHmSWOUfcbAAENdHRBUzdLlUAYjJJWhrtsVq0+QAQFggisFWQWsyvGxdegGGbcK4Ou6BTj57P+UDgOE8gWQVqn+BfAExlRs0MCuFTGDgHcqmqQuSs079KLkwaINXbgWNugVyZQLm2WXIY2lQJHMGagvabuf16M2pwRYDcdNLM3zAiU8xAHZAO9PO6px4Zr3N5EJ79yiuw08cpeQ3Eg6TnqcNIm7sBROWPJOSVwKg0qNxMgwEGQFupD+juDEGv6xHj2c1fBj7XUSqcKZWY8X4zi5/le3Q4F3Po91j+KQCqes8pbxOBMJ4WOBmmaAiwnoKLmwwdAva8FZtSLs46ehS89t3E9mT+uC53bsgtmcigDV+6Hk0q7ssgCC7eNfx3Yne1WRk0BQTjWLC/TVx0AYuLVOnTjDTlz6Ri3E8UZTe7h5gzzuYKlkx1DwVyzRiTKY/ceg812EGWhKFXcG+enCGBxnwBrYOJYDD/u7h7H9dVtiLh/GTe36K54NDZH63G4BmgmFggSAij1XB8dUXsNzQhQ9glwzew0lH/i3gEaHJ2cjM3xSThEAtZW66MBHb6xd0iQ4wjg2uEmAEjpd3EvjX0yhAycW8OK4xpldShFlEbjIIgI4AxjXsyh2yivR2NEdaBMoMCHYGTG8CFcK04S0CaC1Rfl1e52m2BEB93UsMIMGtwjG7WglPrhfpyARXV5Ob759luyisEWBqhDrcD9PYrif2JH188cZ+rNga0ceiQAtNmRtOlK8iwMkC+F6Sddw55EACBRoJ8dO2uz4aJocAHWEJlDThwke1JjQXtAdjGaGeh8xL0SXPv4KRjSe2xegHLQl998M77/85/Hs+cvOc+4LmwVWHrcadG4AQwvfuM5I5mAcQGAtT5S8wDgUTcE1T6PawKRX8ZdMNcodA8A6x5luSiNPmAZ9LPLZ+Ps/CztKOYCJaFoLvH8xXMCnbgexp5dPAG+nV3w3q5vbsle+/WXN+PNm3cB5uOMknYdQKCj442YfgBn+CwC2D5+eM/xAGDqezMQhJJpdOnknoq1lzbUCbRoKOKA1WeQz4b87xbY6zwpZsPYV6fxLgeA18jG2ZMNBmMAk1z77AwrvTiezV4DUVJcIIjLEOM9UVKvpKEABYPItLXNdywnNzqER3nUiqWharLDM/LhYfz4wz+Pn3/6gR1EAe7gzJMfhSQBSkSjGU4w4KULKm3XOBUmi67f649KID0SWON3KxPrzvsyEFRc1nlGZe87E34JgsDu6oTSV2e5xdGVfzeoVrIm4e/G3E0guqcznktnm1n8nXlXwLuC9w4RRkBDt7V1ss2Of3tiYsa66M/RT8zuv0uqQkkCn3EdJKsTtN1jP8sn/TQHXLqaz9z+Gfb79IL+l3Yec/IAHMQayPN3+XoKveQvt+OSgP7sc7TgMBPYLnO3pl9zzJ4E17xu02WsQHPrDtuiSR+iJ/o8TtZmJqBYCb957OZgzvNUicTOVNseqwKje6yxYH02cM3+EcZhrvSZWZnLK3kevgas5frYYq7NsilaQ9vPFeIjAbVVsyOD4dkUJoEvZal5Iu7QPpTPEuO+BNcaqJaWoVVU6GxwDBPgXWs45vHRsq5yRwX5/s3M/OEYTuCaGUC1cbz1du3tXWNf58LTsXx/X3+9deqwZw3oe33ojHSZbdn07d29DWrZJ1+aggRAHAwsmEx/K9jUwbWvrcsluGa7uATntve5XlHg2jawuOue/3uBaz3u87x1koOe52vgmk4Tkx19DmPecoqmOZoTX5GPoMn3yPTyblc8JQl7AtfqXOU6yY6hxpLkx3S8g8nmHcy1Wlfbq3Mu+9+ev7zzWKwRUebzexxk2+rz8W+vub3/6x/+NSKKGIYC17w4fg+41g1slvnk1aMzY0gLKBgNTYPGJJP4r7q7eSGoJKbAGGKXFktvmml4DQOfwPDEogljJkjcp7nYWdlZU+AanVwyrsQCUwAdCyn0heAgAsTBF4JGMV70bMliC1F/6bP4A3zoW2vOLK4wUjbM1rPZQ2AlkeY+gf2Awr8N1Gm8pSGG33WQyAATJttBsQM5jIl+Z4CsglMz3TD+1pEhcy2+OsPCDRZMdcc926HHxpBmU5X7xRmzYNgJMMLnuty1gDWtlfp8bT6CcAh+WM+t4GPJwsqDLveO9ZBiTU6bYkd2KwJ+7A88E5tAsAQr2GbB0nO5oLL3CHbne4nFV/5l686ZZXKhYZhBunN2Lqtt7/E1TLXN/ecDvbUF57rJTGmxB1CWkwdlYwPZaEWuXmY4y5TAyCx2pAOeckzn8GUZBAUen6Xfnh+DXF6vKlGyuGWxBpYm0mWJdq7mzyun0J1O6/1RKpWMoiYAPCUMcgXlmnOwhr9UmbCCJ2x5lYIKXAOoBsCNzLUAktZrAGr7Y7Me4+R4bxwf4d+HY7M6HuvDo3FwsB4313dk5/z808/j7dv37JLIstLNehydHHNlwE4ergGOibUDhhIYsgDaTk5O2QnykNpuaG6ADpKDzDX8/Q4lv8ipHqwIxqHJwcHhepydo1voGcsIwQrCe1QeCDbLXpZ5EpSJkiTM2WoD4EqML78eYAeZNY+PEryPktBk4TJJ0XU141CNKNxr03ZPTl4B+WJtuWt02VKBF9rf0iKTjhbGiGV9AANWq3F6fj6+/fZbliquNuvx+QuANJW5fvyEksLP/MY6hJ0ha4/2dYzb61uWjCK4dTmd95kAkQDAAcRHF0/pX8Y6CXZVt8t4v7ug4t5hzwmubTY5pioZtRyBuso68ePPhv18uL0bXz59pucLG3EN/avT0/Hsxcvx/b/6+/H62z+MZy9ecB8CEGEXznBYqEuGzpq3KqHFfncpN0BIgn6b9VgR3HkcNyihjdJQsMXMWuO4R/MKnNuw0+fn5/w+OsYaFEsNc3N6fjZevX41Tk5OuNnRjIEsyMeHcXpyOtarDdffL7/+On788efx4w8/hQ4k1oTGA7ILp6dgXQJsC/CRuqHXFOBH85DPnz6plJHzonJg/P3u7rppd0hagmc6njGScL001GBalgS1DltdR8iBHfaRmKQAD7E2Qm80OpUbYEudPjf2sIZbNDdgAjGZ88UylysMO68zVKCyEmhuMmRGfJc2oM/DkthIlBoMBhuKwJ+6+bJzbSTc3r97M978+vP48a8/cL/DL8C6ZAOk62vZJZasH5XWHdd+XKYHwGFee9BBxgn2Of2hkiDYBa5N596T4FqEua6I6KWpDVzjuO4sIa1EUS8r7J3aqzQ3klRR+iL9ogoE8pyMY9J/wzqRXyT/zawkA1bJqIu5l2u7p73WmjFN598OUEesRzVZ0pRvpe/5+xrrEr3WG7bDziWI1BNn9h303vn01ljo1/KVxcy3ve/Pon9rYdin6M+dwYxZOMmW1zuLyWkd2GLTz76pns++Zl1jrup5MiYK5uPXgDWfE/lISqlW1Nr2hMeirldr42k6YDGlPG67AAYDOvS5Amjy+vw94FofA8VPxZB9Glio5gFY65SgCd+ScUvvuhrjwHuSdWsMlOpoqH2r7wkgilqpssGznmu3J3qN5VFm1lruhwlgC1sWSVyul8US56zGmp/2fdtDU4y9ANf6btEcaY08BZw/BSL9ZhzfmGvdVvn6S7as12SyAb1+5+29878mcK3hGcv9+7QN+H0XqWTJLtCkPqOvU95DAEa/F1x72NMZO9m5xf5dzmPhqIULLG3dU/bldzx9Kxmen72v91i9kmHpyNB0gd3g2vJ5cn+Y1xySRp5rv77bay1lM0ErsaZ7kfxOT8bZjhVzTWeq12DJVlaipwNry73heLYF5DuGNmy+EL6Y5rA7TSbTScEax4b3/NeCa8xlJt22Og0tQRwHznQeguFgsU09kRxZs9Y0KDpw4NRp4Sorq+IKOeqs2XUbe9fEc3NkvoDlb54YlvFF6SlLOaOzptho7mRaTCSJDuvaCNKoBXN7zWuj1EUZZQVRuFcFPmCorfjZFgn15utOcWfrGBCicY+sDcYQAYwyHc3Zif1i8Ku02Eqro6ekOxvI71EpSTkRBgt4uIVzXePh8Xfb7AhaI2ON14mdEmLIPiBalmbO9psZWBtfz+9uesiCoyxU3eJ8T7qv0gbj/bmElWL+mqcOsNlBKifE3n2kIpumQHdejFB73fAn1lqUUzjY1HrSekHwbceYwU0wN9xAIbZnZa7oSEaJGcuUVEYFfUwdcO4eKzDM+8FAZwfw3M7ZzlIFCVUG7O4/vmd/pg1g117T58RDx8HJeQiReIEVpRPjQLMypfm0abDygI/BNMjWD5XK7hcIbXy69sBsA58C12QzOrhml6QfOBX4JHgboIyAsnDoPBaLsnWzLPRedWk0uAbbgZJQbDUAa9BW4+9C23G92hvrw8dxtAF4sBqX52fj2eXzcXJ8zhI0gDoof3vz5g3L+1AyqjLkEKTmejwgeIZSOAAKuL51EwHAAVxT44OTccAyz32Bawh672Br8FmHY3MMMA3aSOgseT5OUaJ3fkkRd6yTu5vq+gsgzxpg7poJ8AY2AKQCNAJQoGiWG2pGH/k8LMu7vgl7pjWSjnE0uUkWT1qoYkOLWVS2gjpskaiZWbuhhRLMRDA7sGaxf3E9fsYYY3N8lLprx8fHBNfwDGBY4d9gYkGHDF/Y3wAu0dkT6wq6XxTwv74O6YI4Z2L9iL0qZluBa5IacNdsASVulqP307awmcAd55dMMXRgBMAJUJBJFJTb6SfhB3RpDRAL1gLC9GDB3gaYSebx4+PYHB+Ps8vL8Yfv/zS+/eP3BNhwDZQfY40RSItuqATWwi5hnNnNlPZO+qS4Ns7Ao9XBuL2+EnMtADGWyZK1pgRDNnwI/TU0OHjx8qWkDG5vx5erL9Jee/VyXD57RrD46uaaLDM2axlgQR6RZQ3NtZ9++mX88MNP1F2DSwBwTU0r1gSVDw51FuH+9qCjdnc7Pnz4wK6hnz4KDOLzQUMM4vsE16A9iiRZNOdR15Q6w/M80+9dZtxZuGZSS09Vjnrprj6Ow/URWSoG99xsyIGhbRaZyQ2UlI5g6ybaOhebRasAVOCaJRwsWwBfhOzQ8KV4hoQ/hfezO7Eurr0Rdt4dY+XvuOz2kOsZXUP/+S//NN6+fcO9jXnG7wFWSpMPupJH3CPUYeQBHee5GUBLp97H8t4Y9wCNI7kU7nImXOcToE7pXWGUg1oHFh4nj42ZazztAlyj3Z+ymgUwea4MJBiMy7MmklQJGLVziP65AT4L6rfzpjML7DM7eOCzpVxKy+zb8V8MSt5P+z0D9IWu2za45sSvA4RgFToK2dn5s8L9+botRF0Aa/E4WnYNXOuspa2gzwnzeKZdQWGCGDGf9iE9nvQbmfRSO/Lu63RwyD55DZ/BNQdv26vQ4xswd2ypeWzKIYp/cVtUYzSvw+6/+N+xScMnlv6iX78dOPMvrZRrDuS3QJ3l2kpCwsxa62Oe/w6ASY0iqlmGn3X5nt7QgAmHAJ8FUO1grTVwTVtTflkWKU/AWmOVxd4jJzn8Ve/7HlOpRCxek7pkM2DSwTHbEK9d/1yCCfyEQghaSXuBn91H1RaThEkHAzx+SGz1a+6yg8vf9XnetV/m9VP7ob/2/6/gmufp94KO+boWnDx1pnicC1yrV057a6ddNtOp3tNB4Xm//55ZrteUPdP+3/7qDDOd9099qZqxqoySvbbDlutqdW4yQeazL/aBlrfebDJU7aWoUoumlB1c0/tiP2ZZaFW14e+KEwveTlucqk4ei7Lfy4Y1NQ51bhUDMB6aTfqiAjJe5jNmCdTx2QiuqR2dNm/qCxQKuJwAvDIp7A2k6M6MApkScUfXOhEZWv0uM0yhuePMR9bbilmlewqmUABshXyGU2TGTmiukT4eDrIPGQMLyEAzMI1STQb1QRencx1gictDlQm+kRbN7Q0ncrNaKXgwg4kLRllegGvpYGdWoLLMcsw1QTpYFLxQQyuCGDhx+KzleIrdVxpqmZWGdk4wijqzphtJgWsCrpRdh66TdG8EuAnsESBkzZa505bm855Bp0tk4UybqTYdFjEXKscKJlJoBbm0whnaAsXEXMNzGeG3o1MAkCnUwWALfSJ9lhlw1YlTY6D3yPjEBk/tjhBadO4pbZK8femUP6rLJhx/s7yC9FodWHXok70WAdKkgRdlIeqEGfXjCEoyiL2X7g0O+mDbOOOqtRzaUJwjsePIXIv3ZBDrIKFpBHVwTe2z3a22GD+d9WdwzcCo10UGXpnxMPjhrGU4cWFpls6SR7667HbnreyC1kdkI8MYLw8g2SSLY86gLdehUwrO4IfhrmMnBDKjGQpBMgO46CjrjqX8LFo82UgALLZtLv3Ksh81L8hv2hUDbAC/9sj4OTx4HKuDh3G0ehjnZ+vx4vmz8frV63Fxfsnn/vTx43j//h0ZRdRSvFXJFfYrQA88CuwmWWvQmYLAPFlXGg+Uj0JMHIyfzTHYPMdj7B2wWcHm6CTE1YH+HY710SnZcg9jn6y1s4vL8fzl63F4uBbTBmAPmZiPBDDMYCEQE90M9wGw7+8xCcHM00GAa7AzBKPQIOCK5YcSbQ9A0gCTBYqdTAjHoMrosfaL8WN7IXCt9rY+1401tNoMrvXz7f7xnsAkdNcA9JydnY8v11+4LWDLrqGBd31Nth3MBcEbNteBttQDtdgo5H91zbMghcgDnEhwLcbIQIrWq9aWHACdGz5Ls1TxTnp0sNUATm1HlMBBowOVWcreVGICn8l1izFgh8drAnZYhIdofnFyOl59+4fx3Z/+NL77/u+4flAujOfAOsMak/C/1poBTCZ+IplAcOlgj91wjzercXdzXeBaNDWohg+REIn9gbVzenoyvvvuj2Rh3j08jPcf3vM8vnx2MV6+fs3mB7BrZA5++cxS0+OjI3YN/fTx8/j1l7fjhx9/lkZhNDZg19DVagAk5Zo5GNR54zn7iM/6xLJQMNcAiOIZ8VNdYQGuqbupz0jaPftDlidomVmdwwGo0lPUuapkFzqHan7FRISdBrsTTHSUZ8cZG014erAmWQH9XTIYvWmKwFmBNOH3RIm6tTYf2TFWgC6DVQLuC3AtOoTiWgLXoKlmj9ll2GAvVoMMvAbJPrDp4fhCb+0v//Rfxi8//zzevXsrFif19u5Y5kuN2cM1AWrYBO8P7k8qfLQgujnr+CcYaw97j0OFumHlW+MgOef2VVvJ/65QwhpqjZ2Bd26Ba1F6aYBlKjCl3gzOAJVcLwE2v9a+rn0g+1T+b99egjhcmjN4YZ9Z74kE2+RfRxjjUtHUxlo+vO85XJ+YX55imXCOYHp661zeI4y45sqn++7ATeex5liJoAy64l8+s/slOf3hF/r9S6BCryckkkt1F1gwg6nS+cnPjHOHJc5mzWU81uVjStdzN2jlMZ3HfHk/v/XfyXgx86Wta3/ycu3IFUWcgMZBruCockOvn3BZp3Klvm/09zm+W8Yafs3yHvpzdX/aUjL9ffS52zD59TpKJKdCH9vlogtwTQF7BO6R8Jxw70g09GfrtgHesdnFhO7CX06bu6jeoC8RYF5gXVp53X7Q+C72W54VAUYboGlAjd/hNVV7vRLBcwOEeX8SXHM3yB22rv9qtiNmBu1GRXg/CVo6Jq3XdnCtf+7fylzLE8Zroo1hH9++9nf9+zcePc7H6Ce+XCyLN/c9MIFwAYpuT/P8G4Brns+eK9q1b2tfZAhaNrKdZ31v/uazLgzpbHN2gWu7gNsn0DLHxw0ow+V2EKV5F/ZhueSNbXSAjQ+m/3NVUmnc93VX2oZuXqAxMcBWmLWfN4sEI4aXbz2DYH0p6Kxubs800AWuVQi5YK7FUcS3BZ7lUeygf4BrEezHK7YM6JYtgUh3rx+PsHmxmNNJIIDlk8xd/yJLzNI+BWdyaotZBQq7HExkzt29U4K7Jsg67yPAD6WCAI/EHJMxcvmW9A1s1MVck1YWrx2gV1L/GVyHdk+UhN7eCVxDgGz0B8/oTDbFviPrY8F5/IRzKuFuNRZggMpDXouKoFqI1FdtsgV2i71hurYCCIFiDnZdjpUOYh4cWtB+rUFFWFSxhUrfzUbBwaACy7n8hMFlaiuhI5g6AiKgNgNIrDEDjqXrVgd4OXkW9fVPBLdgKThA4fikzlJ1BKyNBaF1laXtYq4l69FMptDgWjqyGiUzMOO/GAgIwNJ6CkeA+09OjbPXdb9yilleFWUbDk75/DGeBn0NriEg5xaJ4EtNE+LasS/sdAowkP4ZQbFgUWpMdE+eNzLqCPjp9WRUgt3SDuoOrBV9tzEcW6mdQc7uLLi0uBxqjZ8zhmVPTG2v4GjXQWTnxyQC2rLFAaTrK5Og7jO1T/w33yPX47216ebMoYU2E1wDIwrgi7XV0niGjYzAm8xD7t1y2nhwIKClhuOIhgbYxwI9YDaombR3Pw7278fJem9cnG7G88vz8erVy3Fxcc7nQffQqy+fEtTC/H4BWwqgzhUCWdgLlZqRTQZwjeXy+H4Yh2uALwBh8PdjMtf291dkpJ2cXsgO7h+OcbAeqw2At8Nxdz8IvOE1L19/Qy02AHgA9qwhqO6f0o906SDAGzJ10XmSektm8UYzmkeUO1aZIZMJKNcLlpvXhsDUylIpEIzybzYdMLjWOtw6SHegYI2rmJNiDt0PdPvlro1OuRi3y8tn4/U3r/nzlp0x6Y4TEECHQ4AwPKjJogYTSp1c0ZkZbC+AhmCW6RwJW0FwRGxUabJFJ+MoG9bxIAa296rOPYjGh44idZSsw1mHvaULeIaQMWwNRpWH4VsNTx/H493duEIH6bu7cQD7CFBuvRmXL16O777/0/jTn/9M/T02PMCc3EIb61ZdUqO7JrtUhiYW91/YDmrlHe6NzSGYjTcsDUXjgOsvYvMZmLFenpvNYCwA0nz//ffUvcOEv3//nqMOtuU3334zzi4uOJ4A1qDnBikGgGvHR8csl0aZ9I8//jI+fPw0rq4g6A6WqUAtnENgrK3WYLKtdOZCG44AYM2ZgN4vCbThGhLmryAbz2smeQcL0ke0/Yed4HVxPewNJYYwphhPg5TYZ0jsybFzE5tybPV7JdiUKJGf41JRg8hGF2QT43ymzd+jjiEbXLiUO/RTKeJuVkmUyXmvWuCeFQHJPBETzY0f8GxgFwK8hJYimi399OOP48cffxy//PwTS27ZNfcR3WFPCMLDB8M4A3SjJxWOtextObaTrxk78J4l1edkAAAgAElEQVTstXC4d/iey7PAvu4S0JC/EWLnzTddgms6l8OfbeWj8p1Ly64z1qpUM06bTN7pvvs99vvKa00lo+WH2Wfmemjsa4NEtGHhe9sfnALDxXjp2k8FUMvwbRtc66V6vm6e8zuCV/uzM7i2ZEy0dR+ulHCzGfBZ3p3AtQoad893+Raav64tpBJIgu6RlNQ1rPus39uWdl+6+zsM9NqQWjOwSgvrzqd77La0la7yo54AArrvpHhBTFavg64BqIS9QdvdAJrvbAksdHBt6ZP1127NSaxRg2t+b37GgqHK38ezLytUpjUer2kjWZVKDRzcBczYRhNYS4BtLoHre0YMa/mrJhvsIvV4jJbgWiZjXNocbDyupoV+mOfN/n+t0WCtPeHr7gLXlnZlXqMNuN9xD/21vwdcq/vWuvoauLbcl7nmuiX6FwTXMhZoi3VX/PDUfZpx+Fvg2iNKjXIxKKHW53O5V3TGe19G8mFRzuz3b9u+3/jN1hzvBtf0KcXwTH9iK74qMMviDPJrdp8lE7jm9pULcJ17AVe3jAby+2bdx57RvdmGq8KrMGrZXfMkHA8ztmLCunT9+/4OSCZXH20Qw8FdY9TBtfh3JNgc3+2a13BvkhDFT/+P//CvYVISGfw9k6tAKEoWFze4NMQus5OTUm3DZcQQIKh8Tf+OgD4Gl+V2NKQBrkUXz/LOYJCKjXQQ3cNUZqpSU5XfCVxQOVw0NCCD7TBBKt4DtVqioUCMqzvhscwHHTwf71WSarYcJzYaGhB0k+AeAlKL30NDTcLdurYAtnL6WBAaC9E/56xNbImc9xh7alPJ2RKt2o6XXl9oanUjdYYd7yEzwdTlRq+W8XRr6gBrokwJ70NQiXFh+dcRhMsFKlYjBR1S3ijljLhm2eUHuku/j+VbwbCr98oZ9wHIeextfQFcWHA5spN2qLSWS4A/kFaZFzu33PGtEULL4jNItYNmh4wBuvmmFrc3HT7ArqljbDBLFro8BqQUiIsFSU3fAB8MDAQkECXOpZNGYO3+gewPjl98Kytg0NVdW82oE7jGbqHNQengWvlCEbJQtwmfXyxUO052tjmWdiTSTyy6fQJ2EezQsYjrG9xa+pbGL92yeZdBS/AtwDUz3lxO7fcIXJNDqjyowzE5o3p+AKJqToA5OJyYa8qcENI3i1AYRgCcsdOYLJH2mgw+mCMFtgFk06egBPh+nG4OxtnRapydbMbFxck4OT2iHtvYQ6k67IzmG/OLUsTbGwBMe+PLF2hF3bEBwgGBeyQTeGoRuDlcQUtJQT/sK6g8+AlNtdOzy7EPdu3hhqDb6uiEQNvd/R5ZbqdnFxS8X6+PaR+pHxggC0pN2ZnxUL+HfQN4g+uwM2BkixTP6VRsoZCAJrI1bwOgx5zECregt5nNjdml7sHaRwbhuaaCteYzq1hrKiNnM4YoN4GoP65EICwYO2fn5+P162/G85cvpBv1cDdu7iQSjtJugkTurCxNA/43wKfPn9UhM/VeglUhzTWDa75ns9QY0REo7DoxVZpvQKE7r7BvOjsqSSKtLO0Z208BNnRc8M01o7I8sNYAHT7u74/Ti8vxzR++I3sNnWE3R8cs4cMcAwhCR00x2W6laZeHSAfXpC24PhzjAZIJN1cq+/2CrrdXZL7dB/MpS3cfwZSWPhcAzdOzMyZmUBaK8xLsR7IIL85Z0gxA7ObmaoCNdUTW1DHX+8ePX8Yvv7xls48PHz9zHe6NaiS0gn4hNOHQpXSl8lmsGYCAAkU/jU+f0Nzgy7i9EeOK5cywvy2DT+fMWdvmkOKfWnpiOfhM5xkfUhMOnJJhfP8w9g/R6bdkFnjutnIk2qAInOX8uVGKs6NZT1l7Js6xXEvR/MBJHUydk3Cy0bGuzBAJv8tMdbDSWN7FRhdiwHH9ROfa42MwCI9owz5++Dh+/vmn8dNPP443v/7CMcQjUesRbHXo+cX7p3XEJSv7a3axzxM8P0DwB1STR8OOpSvvebGDM7nHi0C+AwadjebPfBhuaCB/JFn/1m8LYEo+WSQOLEES45TXz8CqbF6BFOWJTQF66k1VpYAABu1rB7GzT16fVTpTneHTfUXfnYM+M2vaqPpZfTpWJBL34AJdl6PW2bkL2OAchlRKnrbTZ9az2UflOkAAE/ewK+jNa8XZvZjqdA/s13nM9FmWNXlQ86kIaC1PY0DF71VyuITz+zqy/9Cv7/s1ON59lXyWHvymnZEf1n31pZ/Tg3eDa4iH/MV7MzBsy8AztEBG30MPOJdjPD+jfKJ53W3fWf+7y6kTXFuI/Pd9anCNTc8WlVIdtZwYpJYDsgr6BBrPoHCuK4Nrtntt0pZj4fhC4KuSIJ6cafzMpOsPFMmxac0xKffEV0y6b8djsGSuTe9u8cdT89Kfye9NG7QbEwmOwEKvrjOLY60uxyvj1eZL/9Z64Xvs6P93BteWM/EksBaLJ7t4tzcux/f3gGueYxNp/qXANfkMldRZAke2Z91u2Dbyd/NREeezzotul59iriWDO2yQfI0Zv8rtF759NSLRoCPGVMJZ8aHdewG5jbUcDfn8LEgo47M6uNbnux8/2tc+D2sR1tzW+ZaJnEYM89mc+yvWi8dIckKBw6hbaKCBpijvclJqVqbtZHryZFimzEKAP+iIR0AmsokBpilosM6SyzE0Vcwc8bpR5odCARot/Yy0QLLIzFwjg2wJrsHx5GdByFvgG4Eud9NyuWVmrzVqKttEiYS+Hx/0jbumMxqlIAKtqiMYA88o48omD3mNANeiQ2k6jGl45s5R8rWq1C2dr/z9AlSbSglMHze4Z1CzdGGMRqvkCGzBViKaHUCla4MxQ+CDLzwXgh6X7/YOgm6WIOCsBQhprLWgBB6I4dE1yhLANYICcCPKvmwUvFHobEyHrT5bddiRKWiZZduSdO4bnVSMgThXA7DkZ6TOaWjxBNMyAeFw4AT+BTgZpUHJ9opgjKW5wYB6ClwjeGGGg0GpsBIaB+2JO4JCLt3DOJgxqPLf7jCKuQZNoP1kZXiu0ynKQzgCoGDhFcOrwEoZEq0v+SIKDBz0SzvOe7dKSJNR6kYVOBR665iwNWRmBKNpl2OY4Fo4mHxtMNn668nsu0MgFfeb2cFgthKgjLLQAICgmSZg3+wdc2QPCLDBSTBzLbU8Yv8KEAQAIRACQJuBNYBmA3YQXStXh+N4fTCOVghKAVTvs8HB0fHh2ByBDQOwXkyo2xu0E0VJ6cn49BEgAcAHgNECtgT4Clw7WIHVJiBfjEUddKenlwTPDgisQZPtmGWhe4fr8fCostCTM2iuPSPgghJ3vjdOyZMjaLltaAcAXmGN3qCkzrYU2m/BiGV34WALVrMVP8sNwRjvd+31KE/n2RfAvsEDnhGVYPHabymtLLHy3wiuBfMME3lFgfzH1NpE11WwoV5988149fIVkwS3D3fj8/UXrWM2JxGwSNDKZ+PDA1ltAJIEXqGkEAW0URodHYMBmIu5JlBPSRCxsPEeJVvMGq69wfPQnYmj/FvluGrGwLHCmiL7OUrMweqLRgp7eA32E+4TmlcP9wTXAC7egDl2ckpm4jfffcfusugQe3n5IsE1lUvesGkDGxnE3NMs6FBmqTOOic16fwyWIarMkgAbtOhQjgqALRq7mMGGNYEv6K4BREMJqNgFYvuiayhAN7DaCOjfoQv07VijwQ9Bm824vr4db999ZFODd+8/EGRmqovNc24JqrGr7uE+37fZoGx3n+AZ7u3D+w9kWgFgI6Py7pYMOWizzWCIglbRKXvwFudQJMMcmGs+Yi9GuR6fjXaaGRkNICUS4uzDORvnHn92xlokWZTAcLa7SRuEj2YbiUqCAeeUiRB/1iM74dq/UALO/wufgcxm/R7jBOAcyUKWKIOVeIuureoUiy6xYBFiP+Mab96gwcSP44e//oVgJcYPLH2s4Z6MgV8gv83Pr3vSeOs8KTb2/XjAWj+IrmD2O/NM2A5ZhTFvR48JZG2xYPRhBtecyTe4xvHy+AbIZVa7S1q6/Ia3Rv508Bx2xOFJT5jmuRyyBHiNHXM/sgNY+X7tK9dev7LnsyAJnYEtvRFJ0/5RskvzmE5nJypGDDTZxsVn1vjWJ+K1LEWP11QH1Pka6cP5jMVYPYlG2J8rdqEYQYvFMQ2Ry1nN4IlmMtHEi1McLMoE16IUqjPQ/IxZNbLo7tnnyOCax68DG2VbYrwN8DHK+I0Ht98SzDUHkX7craA/jXXYmbQV81qY1oGlGUJMvKQMtsd4ty/WmuFZM3gBZpXdi6qPuJbZXU+Ngv30qXFV+GXcAXzj9rsZoFO/0QzGWjC7wCL4Oa5CEmt4fl9/T/mruoEtYLiBa35fLyHXevD8BNtV0enuRd2TPV9Z+F8F2HZ88q49bHDZD8XXpH9ezDWa3QW4VsmB+WKM1is4mKbLZ1xnb3bw66tA2PKZUG21YB9vvaSN3wSc+oypycy37hzX32CuJWgaMa/itn8Z5trXwLU+frkWs3JptxFNLe/YWl6vTy+9WrfWos12D83h4dXcwIcEBFXwMXEd4Br9NVcc5j50iG9iS8Hwiq8UN3T2azuV4gAxFrBcEQWIOUYsYE2rPHZqsBONK/RUgH388hX3/vHf/0+MgXRI7HBczFBriBwvF4GTF7IBoF7WaIAEQYBKH6UlI8fE3+E88u7pvWdppbIhPkX1QCx90sVia8eDUzoN/wtdsQDQ6ODe48AXyMNAJ9gL7gbGg5Naa6FLFhPu4LqXpN7f3Yy762AscHEIVHOZqYEDi9pLcyVKg9zZxqWW1EBTiSjvIQKrNPDdC+8OUC640AtLo1WgCwNCxgaz3ps3F+4ZukwSQJYzBP0mCndH6ZQz4JwV6yNEFz7cY9e5wcj20lRk8uWkW/+sMrK6h3J6KLodABEbR6CUKcZIwKTF+fv69Gc8RIkZGAwRv2Q7cRnaqL9lEMEvO6f6D/6/1m3dq5k3Pju4P5wlDM2dXpZBw2kx6AxiggEQ5WHcD1hj7OwqpqbBNYwBsiVirt2rK2mUlSrbE2XTXvlBzQb4AZYIHFoEs/jCnHeGIu8tAj03M1DJk4bDh2k3nPp3MKdCc8ugXr4xs94RCAWA6c6OAqarC5MO8lauHTpndN6b6DU2uJc710FopGj/d/q1yxCrNNTstd5C3GWzFaGUk27Alo4xhP4JKEj/TkFb6NoFcw3aZfhOcC3Yhrhh3KvusZobEFwjS1WstQeA85jrh7uxwR4ksw2NPO7GavU4Tk72x8X58Tg7h4g71i5oMsESXZ2Ms9Nn4/27j+Pjh0/jy2eA3LKjZo3BPh6soqvk4SHFy2GLrm9uxnpzPDYA0wjIHbFkFA0NDtab8bh3KGZblI6iEQK6hrLsNUR2j49PCUgBYCO4xnUKtte9mgQcHdGW4Yu2INiYxWy9oz4TSkIJvrFEO3QuQxtK69FMA40j5hQ2mGMXezTZkMwMGZCrkjt38PNCQgfQ2ztpOhoEwX2BLfXy5UsCOgjubh7uxFiKTKABIu2GSEiwM+KNGGzoQEl7pc7FmZAJvTV1brT9l57i/e1NiMwLAI3dnXvWoCjGFvYQ441xTZuO5hjsiimAziAF/r6P8YG9YXkmGiFgPazG5+ur8eX6ht1iL1+8oL4ZWGuXz5+Pb7/9TmckrnejpJDscXVeZfKDQJjKnNdr6KetB2B6gr/XAkzxfUOWpTS43NyA9i1AVCS00Nnz7BIsNay9QXuH9YOupugoSqzo/nZcffqgbq342/EZtsL49PkLmxq8f/+RJdI4g7EMUIaI9ylhhu62AOXWlA3AF+YMGmEf3qMDr8A13Pv1FRhwWK/SSCPgkxqZS93RYDjFGWmnUwEIknVgwweTPTvoQY9QdoSSFQ6smbhQN1Z2EA0NV9q4OBP12gggnSBKZoF8ICYVHJgFS5egnoGTwFjohwSLQ5+pZjxmhFK7LhogYH+jLBr7FddgU4/NepygNPRIAPv7d+/Gjz/+MP7pv/w/4+PHj2ocgnGJhI/4/WJjMyNNWy4/x8xtSRYUy5+ANtb0gfRO7Vf2wIv+Q/eNdgFrYYgVuM3MFgM7D0Nr0uBpDzTT04ikHcGYBMmbA938sp3g2KIjmwE2ux4+U3kG+vDQsRzln7MDn1n30Het4NAgmRlmBbZ5sAxixsfnNfzfGeTm9dVpswegWGk1ZjNQZF9CSRN9SIFr/aoOMPVsKR8xQ4j5Bs13G3OCtHtjj2dyfVZdwcBIq1qIz5afHQnBJmBf8h6RWDbQ3RI8uXZjXXNtx57UfWx338v5ZRVEB3d0H0pK7v7yGHbQV+cf/PVKZG6DD7Wml6BTB/6meTcgQfBQiSV/7QQgFoBsjkNL/C6Deu9DuZaVlC0gu1e0eGyVtGUCy9UEZt5+DVzVga0qDZ/nzU4U67PJBlGzVCQEP4+Tyt6POWZduzCZwC0OX9iKboOsrdnBNduDMNVVGpcXjIh3BzC0dW8tVvccPAVQdbCl1nPpPWoYnfyr/Sa8QGdI/6rrbAO5AUm0lzdQgw8e71mUOD51709sm7Sbscy2gVcnKxbgbw51gp5N03Ox3mnr3A52gZsonirbYBxEcdj/OODaru68GgPNQ66dGEg/065xxxqRDQzwNd6fsSA/MGLvxlwzuEY3nuAaSDvqFuoKAcXmtbccwxpH0Pg+Da719eMS/m2w1OeL12DXIqyLk0jRqgx37b3cL//pP/w7Xtubxc6ix7g2ljeZHhLOl3BrBRQ1KfVvLyomlt3xMw/JopkvHZzJ2QmrY2NHACLTVlFu40waW3VX91EJ92vCyUzpYqtxYJtVgY+Q3tehxJCjjAIZbemgqGwEmfS7G3TFA5ijjC47hAJ8IqtAYBD+DccZQSb1sdxhMbV0ClzEyrAmGnSUFExGN73oQmqAqC9+Bi8xD9aHqMO8qO3+bGtNKEgTmJZGnd0MBRLqcClquEEh6scAiGudCdW1rnQquCYaoAcHuxxIOdn4PIi725klsBEsEXZwg0Pf6Nd+XTfydrhwo2DSKfAW48Rr1/p26NLodWDhf7Gs4ttdvlxCirv0x2RpkNadgqjQ7gsAkPcCDCQ+x2UReJ2BQ4BfZgiaek4w1UAx1mgwXfQerBt16aNhiSBBzmiUjFhjisFZdJWL55eOoYIZP6tKmeRsCGwr8fc6hPOICa0ca96pHDdBjbSwZYjNXBNaEGWhUXIp6F4BqA9kAVp6RrFUo1SonbMWveRfpwNOQErqomQThAgq4r/5nlgXnm8zE2eH0GuhRMRN0/eCclm5WSguC0VwLD9OgQfuGWtOZVYOjFUWTwYHus4IuhwHDI7RCfJhrAGuHR8StEAXUWzP1WpvrA73KZy/Qde+wxV10O7xfSf2GP4bQTCB/Ed8zkbNDgCCPdyN23t18js4XPMb4Nr+Pv59RHANpaEA2tbHp+Pk5GKcXaBr4xGBgIemU3l8dEKQA6A87QNZCvfjCnYB2pKt4YHYmmDpiRGDL4utu9yM5ab3AlZZWo9Sx2YvbHdw2JK9TJCqugI7mBFru8Bx7kMAfwDwIjhC2drdveyeWc34NzpUvnz5ajx/+XKAzXYX3aHtIFXjhgfZR7JyHsYtmVpXBNdwrcOQMNCaxngEE9dNTgAOkvmM0k0lPmynlAABKzF0QAlQCLyEHcAZg7WFuXXZvM8tOy/5/LAzYI2xTC9A6oMDduAEwIoS3pOz83Hx/JlYa8+es2sqgFQMFgDDazQ0uIEofpSTk6UodjHWvBoGACDbJGDsDpxsGJANEm6SVWtGMJ4ZZ+vxCQDks3Fxecl5BwMS94u19ew51h9KCx/ZNVRnLZidx/wJoOrnn34d799/YLm0QRycT0KCZQPY0XSzHihnxLzh/j98eJ/sNewJsO5Q1npzI30wfJupWPqY3Z3U+jGIlA5ngEaZaIsSUZWh7WdjgzjYPPUpWWHbzy6dAUhhnc0mryUam7fpgIy7DNlbM0cwfzznookI/0tjY9akxwVjTz1IAIMoi6JmnPXbpAGIfcjS0GMAncdkb75792b85Z/+QhYbGIHa97KlAD3x7ATXEuRqyQAzhWKtSwrhfjyG7oZc2oAkMvDSf+MMUzzWAoHmhibDrLGs7OvYXxVUXH6IWaN0mP1iPotLI/UHJgQySVwB4oz5lW8xBYf2a2JJyTfagRIsmzhM563GoLOLDCLWJ5kpOIOLFRz4lQ3w4fksJoF8rkq8cUxiDr0o48ljv0WQHTISCiraQZ5jOvsLXLItYVi+ffk8zppG6oKT75ih78zp38Gkt+M3s+rD7W3IFp+7zYmOlDY2DaRN39PgWlQqaFMXqCCfs2lftRvMdRvxid5mcMkJRA5gHRS5gDsrTyM4A2AJ0WyxEp8ar/SxA1yTn1cJ8Q7S+bVT0Bpj5fgx599j2qgbLU4OOkochV5fMYwTZk6ShVdLDFpaUT9V3S9fihiuyeP1MTKQjZ/2sWUDRUaoeat1MPmf6Y/X2Ms29C9FxzW3WreOEzq45s/OuCPHLdYqF3/Bs7sAp35/fY5+Dzjl5IF845Ipipmpve817amYH3jHeu0AtOZQ9+OIoCUBksUUsgteU4sxndfwzOqt3VIBXHJ5p7NiphLRbWi2ufi/fl3HOXQHBtcCb2m3FfvWzxokl+xaG9UAczxTwFSRFyKhuzXGi128API8Z7Y/yz3v66am9/bHaZ52jLtxotxxGW6HjAbpx3FGhy9Wr60PxVhnWWifl8BHhD8UGCl7kqfyZNfK5JZd7LfuuU3roYB6YaqXdnb5dy3tbs+9f31W1jXjZAS41oPdiXnmA7Wz13Iil+gsrVlkp8th4QM1JkqBGrWpkl2V3Y90c2T38ANCyyr1thbZtCYsX1memR3HUNYMnmBT4VmRgaU228O9dFo2m3FyLAYGnEIGZQDIEMgDR2LwJCccq48lO4cqhUCASX2SDXTIVtJKCi2SZA65JfqB9AZUWoZyPXUIhaYJZh1ZY2oDHaIL2gl/5/axYrbtUxtHXTtVokkmQwrlKvBmZjs+WyW4YCggcFLWlqWgBAjNDvN5Z/056/1AGBrB0n00MdDvVdKpwMvgAg1PsMRWKwTirWtssLcw1u52aiOA97CT2w2ey8LlIf4cK1fPbvZjOYAO5q2ThGuC3YHAlMFp7EB/Lv4uLTEFwzJ8YZYWtGKt2XKwHfQ7E8/srBF7stcUxAOodLmr9amc1WXglvp7mjvqFXGtVZln+d3aE15HYoQ1xy21w8y+MxgeJThhGJTJkz7eNqsw5j6c18kuGAAVr3nKrC0PbxltHaAO0A3oZnfgcDLMdhS7ac6C6RAQQGAGYj9nAHQnuGbQPgIDs9363/s6JHjistRwGLxGCMbfCqx1RpvAXwYLWn8CQELbK4JTXA+AM8urQgsQew0sHATO7EbMjrgHUVKIffg41gDQ1ujAeDg2q72xWY1xtNkbJ9BkI9i2IcPt7uazuidC/+xwNa6vbgnwvHv7nl0sUSq6AVC2ORlHJyfj9v5m3D2oxI96kyyXRwMQaKStCK4dnZyP45PzMfZXLBN99uIVgbVHALQE3NGRFB1IQ3NtsxGDEOvo4ZElhxgHr2eNeRxEsV4IrrTOnmQ2gSEV41w6gXBs5YAScMJYotyUmjwCKCkIH+AdAaRCS/OswH779Oljfo7XaDn2SGAMAjzoGmoNMgT2Hz99IiMPzyimHcoeb8myAsDJc+HqmrpxAJJwJgBck57cncB+7AGs24MDQhrYr2Ds4V7XsAthg/GclhaArTcLUQ64bJ8TNyprVTdl2WuduVxnUeYEoOj+5no83t6KMYmzDTYfYCPGDNfHGXd2Np6/eElw8fwcgOoFz6xPH6FHhm6pN7I3ZJeKlcyEGtb5wT6bBmyOkZyJ+4zkCBNKsOFXAh+VABL4zLmO5yEL6uSY+mvrow3vD1098dliEkoYH4y2L1fq3iqmHmz5Adc7vt+/A6BTIEmCXQOlq5IyQIdSlIhijNCFFCwrdClFOSjm6u4Wn4+OtvhvlKKG9mcrq9cZ1UEVJaB0ZMR5lFIT6KCthiIE18gOM1gKgBJlxm7qI7si8DKSV71RR2PGRFpYlar8CifR8ETsBSYgJ91PSXLAD7PvkBqwUTLbA0/aQTu3AO+ZGJJNJxswwDXcBvwjNjf44a9ksaE8FGsGz87njxLRcsoj8Letbz6QyvEAtkelr4PJilCjhDSYhdY9i7PEoyIQqIA3ztCk/xij13S1xGgyK6uCZLGvxSzsQbL3VmcV6e8KxsyEnzRf2z0lc89sxJRXCAA1FpdDx3omn5HyX2j/WsJaUgzyVwJ+TMaoX1eNhuYyGtltnE/V2MP+khKzETRsAZrd35/LfTtu2Jl9Xg+8f1ZsoBRIZ7I1AJUIKdCuAx4VmM5JN49TXwv2m7wnZh3e8vk6MqKxkr/s63rL9XWSEiABIBOY8cV/x0/LTnRwi2erAYj8qfPUvmf/e/e/DDoWMDXPWb+l3PPcINvJS/m8jTthcYTGvF36fry+kK0GtJhcUWPpNdqxSN/7pFsUiLVBKVefJBjVfMY+rwnYRtfkPidLECpBrh2gx1PAVPdVuV6f0CbrvBPOHf1GM/MXUFzYrV3X7KDG18Cy7Wf7+mqsz2rAXTKyIovRgfV28kz7Im1bY7nFpbf2Xdd0C40tVI5N8WMDpScQqpVla0wasGxQtpFvKqlT67Gv+8As016KHalEv9ZyS1e0hBZtCqpKMkEUnkAkriL6irNedszkBMnILBCz7JpbAFHZhM6iqrMrvYCdTQaqwmeXGXLyQNjMfC8c14Vgmvem/CCT0Kr6yX+vz4q9HhuAYx7vs//i58syXoPhQSixXn6t0adQRo193xfbNnHOe1Ssb1u1HKW6ls4ozWHGja7SSsZvAH9ZVfiIhgb/5tEDkhvYuknZuCAuNEG0gVD2DJHczDwA+LnxVt0cAppGnQ6Hx45QTaA2Ahd6Q/kbc+sAACAASURBVGXNOirH0o5tyz4mQFcskl5qykUVlG88jjXG4KjYGWfL+QMtTjFCAEbdRXka68D4O/z9MIA1bGIECHCq4dCjixzBImiWBBNMmipaCHQ6AxAh84WsN+jECOxjMEzQ7JDOLBkd1HlDJ0A0SDjkZzvTrfMxxABjc6irUIFrPrRdDoNDgYH+qvS5vHn0Wcq6832hH4J/g1XgkiTrrJWeXmVnwm2JhV/OgVBrl6t6EWs9JYutBZdikXjsWnaqkhNBG63Oq2SIsEOjGCGGqf35KoUtwymnbHYw7OzhZ8uhpzMrUDg6htonDtBL5W4HAu9Y9iKR9FwDyXSIBhf7++PmVqVcWSabnQa1znlItRJPN+rwY2RGzB3Z+vOYgRdziUYI0pOqw8lnB4LI2ZgGOBr3n65TaE1Mh/2egAQFYy4rk1Vl2RQBk9Lmkui1y3MqW+0skioeC7SXExgWAA1GYn3qNWUPVGE9MwzEeuoMJzt7BlYr40QQ1AKhGI8psLAhFYhcILYAamgAgLkmoWExDAxAM6iGIwFwXbwSAhRooLA62B8baEWhE+Nqbxyt98fZyeE4OxHAhv8+3H8YmzXE2g/ZtRiAxc3VjQT2r6CVhT2PLEA0dTkECCZwRaxala2NgT2BRAB018BIOx0PewdksF0+ezEOwVwD022lxgdgNh3GTwBtuG8Aayi15O4IcfRs1hINW7z5dWALnCGr7AaMIc09/gZb4/JRZa3UFAVBLDWeqCsGmxtddBddFQWwyTZrTu4I7vCzce5EWY5mWLYUewmJi/NLiPx/Oy6ePWcHzc9X6LIp+wv7D6AJ3wBoAGjizbcBrqEcEhIJ0LzydWlfA1wDEsIECktob8hYXB/CLqi5g0FnMdKsxShbSVs1gWtK3giclTamgy0H9mDU3RFcu8mmOQD5DO6DmYfzA8Drs+fPE1w7v7gk8xDAmvckm3hQew76dWKyYf0erqT3Ng5kl7O7dHQtxmup3QbtNXadFFCdu4jaXDrXXn/zDVls2LwfPr7nM5+fn43L588IsBF0+/KFoA1sB5I1m/XR+PTx83j39t34+edfyV7DOlKpffnDGCeAQShBRZMDnO8oHQXAhi6lnz9/JKD28ID7RSOHz0qmxf0eRKfJ2RE2O14gsME1aqlFsySC0WzyAXBJDGIAVFhT1KMK55oNmyJYMNuSSSmsF7DGbqBRV06qw4MCKcJ2R6Mns3zFYlRAm2ywKAn1eqF9ov5bsaAFDIXeq5M1LP8WQx7n4D5s02ZN3TwkEHC/b9+8YWMDgGsfP3ygXwJk2QkTbUufXfbeFMQEFSwSjWZN6Lxlo6fwea35431b8bvOhqUz7bHKIPy3wLXpHJkda9rvqFzoe25O8sl/iZOaNlfzIP3VlrmLs6SuoURk8z3sZzemynz+yJ2BbXDySWn1CHoCYLP/lWdkix/MECvwrs5Zn6X4qWSgbOh2tj88gQWYornws+cMphYSfcxwNA2C4LOd2M/gdxG4yA+M9dMwg2VwuPzvHjbpM+KqeWuz79BfbwDBwSGfOFjxfATr65qd2coF++c89e8CEhuwGxq2HsP6Wf6Nd9FuoMXdeev1OwNoA7sYjwZIT8lkk2Wb/9NDXAfp8p/Lf9sG17wmAmiLhLXHxffXdXwdP2Z82uIn32+nnxiYFXihL3d8bstlB5sv/LlQjfk982a2tK9iRmuPeRNQWDTHwO+dEOrXyjlq9++/+/5/C0CwffLP3eujruq/2w7Qbk1fdraDRRV/86tMokg7S0fENtl7Vb4f7eAErGl9ZmKj7yvbhxiLvCtrlyaDrgE8Ca5F8kUfHx6ftRVa2Nd08WabEzrwfSgqk1Zra7+aftA3mgDWsMchqaIzKuKhHfPLZFarsJFdb0mL+GwNi42gotLdaP5TQJQtR5Tjx3X6lDvO9IxzZzuhEtJasou1GDJenC4bez7nUq+vOK3p42nwUrZCMYD9mOWa/O0d2ufTr+42cBf4tutTPe22+dSSbQlPET9CN87AY8Toe//n//r3HX7Mz5e+QEyu3+QuOpEt90RvOTaR9RHNPgaTWSgtMBtkQ6AJr8TGzAwZd0bc3gTszVlJ37SZRB0YmJlsdrkKUDAF2CVmEkTecMMjUGPpCLWvoktotH01uGYNFTwTnFAESAhSNtAxwu/IgAB7AGVRPdOojJx/j38zwIrOm8lo24N2zCZ2hLR2AMBBOBhlGwpsWklasH0YxAZ7DI6RmWkY/w6umUlTzDXNBgMF6EsFqMPgyKwzlM1GlpdaMamnN+vTCMjqnbA6elwbpoySyzcr8y6DZO0MB3P9d7MRMhDHTqiRRXbQxfEOgX6Ca2Y5Rflkz5zIeHTNsGZJnJdztziMVTCbBCJEIMlsbOgsBfNL4vL4LCHhHP/ImoPdpA5z1jwq1l4KTC4ANpQG+svjlE5ogmS5fMSiSSZhlaSkvS5ZugTYaGwDWPOa4nq1we1WiU6/dQYLXFMpDUABddXD8xNwYOmRGC1Z/pGHSlCHs9wy1lekPh5ub5rTX8FJgWozwFaOcmT3Y10lWzezZdWd1kEL9F182Nk+yST1fYYGBMW0U0AS6yjYndxbbpoCe8g2zw9qkLI3xgps1YMxNghi1/vj9Bjg2uE4xffxikw2/B6dEAHSCKwS+HFzDS0wjCdKRcWUYcfQ0Ici8MX/BrAnWyjAbDMO15vx8Ijuo2A1XRJ0O9wcE2w7XB9HAwTotB0ReMMKJmvt9l6Mj9YNGSCGwXcHvhqnAJTQCAHgWmh74cMMuop5ixLp0A8MJqDYdyjzVFMAniNNAF6R5SO1qmh3oiTfdsu2F/ctcFF7E4kQCPs/e/livHj1elw+fxFMPKzhR2mrhfYUQPpVAGAAsa4/f6HWGHTFDBqKDQvAUWtM+812RFp+LFM30NgCBoOJZkzAuVDCRjIDeC6NLVhRss0Ecy1aD607sH7jm0KvcQZLv+123IKBA9BpsyGAdXFxyUYCF5fPWPLL0v/oDqs9+kAAl+AaSniZXFF32ruHGznMFL2LoAnAJnTbyEAWgMrOoQ/QRhOzGoAb7N7RZjNevX5N9uBqsyabDEwynMEvX70aF88uOX4A1gCIYVzQjfL0+IxNJT68+zB++OuPKg+9ErNN5xU9E/63dUFRzohzlDpuaGyA8tAPHwiwAVy7vQE4LRCPbDZ0wbVGXDRdSr/EzTds88PJYefz0F1LcC0Y4WANMmliHwA+VIBr3CN5xklTFmMOJrPPIYGTsmeY17As0z5YahLZNvl87g67tCz1eR1AiBQTASDtI923ACauZvogFxfnZM9ifUG/7tdffhk//fTDePfuHRmdCXbGGKkxipqryGGNpBRtu9Z3+pNsXhIgugErd+iO2MitGcJdnwLmDPRivDhuT4Br8nXiXhZgTo1NBIa+l/a67jOYrSsbXwBTJQZ70qp1P0uWWTtIE2Djp+Uf7CtprKwNGK9J0lsAeuXNGxoJMM6fFyXUrRxRLrh8HQJ4tAVRTt8YchXROfiuhJPnkQBpOBYeY493BfXCHWlFFh0qp+DSwXR7xu52TC7IAmz1NWUbtnXR+nUykAxWjJNximE9LuVrCNDReNOra8LvT92ff2//QXM6+841hlWKpDFv1zZIuHUhz4V+Lv3a3GfN5uQYeTqDjZWxOxOM8xf3x4IxUglqB5xtXxso4dimoqLWWiw42zgz6aaA2GdlA/LyjlrAqwYt+soaigZo7AJfezfC35o3/X0JMRY47T8twTXPRdeUnT/n61feAtaWAHO7Ja/p3wOuPQ2sFXNNa2b7/rC/l/F7ja/+kvGb5y985FwrgTX4DEgwdVovce0tcK3AJq2dSNBExYvniuORExOf9RvgmhcRO4dO6GysLTLXan9OAGN26y2swqDVU3MiRYdelTevKZ9HuugOYC3nX2dLjWOft3oQJoCfANcSVPIZSpsaSWoDa9P6m6uOtEV0BnqMbEtqnJbgml6tpoAudGnvf3J7FOHiazvobwXX6oxKDQo1akrWmuBHxnlmnWbC5XHs/e//8989zihfsETCYe8LnRo5Uf4EgEeDNusweVMrY+uANIc4mzDI8ASjpY2IDxm8sECVeQN3McocgBCjhENdi9fXr4NL97cUYVSGF39jGVKAR7jru7ubLFHExjUrhV3gaCTAggjhd2pAwaFfS4Qa5SDBWlDXvspQEgiMxgqTA2J9omBfsBQIDKjQv0GwAOAOgYJKdQTY4b+RSZYR0YIUKyJAOwYexaJJVluwaDSmHiezyqJVdnTOM7hmwWj8t8A1OWDFRgvgMMo8lZ1QGakdUJc8dcfNZQndiGguy1EVCygC6MyqmqVY+m7O2PfMCmyPyyqlZxNtzN1ooAst7wTXitZuJ4DstXDObcgVrMiYV4CjfSJgS04SBkNZG2d6xAKRNpUAttoDMQoBruFzsZ6gt+U92veLSoibIxbcuwr0DXL3Q1NMlcKxyzGqMl2DpR1s8sEng87mCuiwa8czGGACBdZiEjJwRwld6PpgLjNbU7ovLr/pa4uAAYDrGwiYGwx+ClzzAVV7voNseeA1nSL/nffPcQwj2pqwlN0xIzNK8DJ4DgHeENr0uqXNCNCD7B/q2kibDIc4GFArstjGWK/QPfRgnBwfjJPNAdlrl+en4widRTeH43iziu5+wZoCi+36huwjsNhurm7ZfIEstr19BsViqQJYCjaGBf4PDhn4ovad+mtHp/m9Wp+Oww3YbWcsI2VTBHZGRsOOBzWIgVZjaE6ydDFsmxIqAtZy3wbQ4zWOGSQQAvuFPROC6B5jrAGAVtCOe4RDEyw4gWxmiIQmIGxD6IPhejzjsSbJPsaah41fCWBkiaPsPcokX3/7h/HNd39UwiOALYA4KlW/iUYhB2O1f8BumNCcuru+ic6YKn/k2mFQqYAcHUjJ5EyHsubZCRCPC+7V5f2239vgmphrAi/L7vnfd2C/Xl+P26svZENyr+xDUP+OjKLr22taU4A/0DsDYw3gGlhsJyenZFPrfMSsQCvMzRtCi2wPJaEC127uriI9FEC7Iq1skgNgjeW/ZCjecX6xRgBg4XUANl+8fCH23MX5eP8RbLLPlFz45ttv2Gxif1VsM6wLdKc+P78ENMUS1r/+5a/jl19+GR8/fgqtHGU88YVnt9QCNMJQhgpHCOcm9MHQ3ODjx/fj7g7sxKtxfQUQD2Wx6nqKdaMOmpVM0pmq8bcDqlxJMMGyNHRmrsHu0wdoHVh9bnSnzyA+AEgw/7DGbdcNrBBcC3+PjLd4DZs9heddNqzYhfbCBHTIKcTz+bV22g2wiU0X7DfadDXagd1C0wmU28IXwd7AWP7y88/jza+/jg8fP9AGWXCeDOuQS9Be0JkDTTb4BerunuKU4qyh/JvfoR0bf6dvECXnqWPbfBfvd/78neCa35MSAE+UyPV4+qlzxywjMa57SWEHRvAAFQlvBc0O3TOo6+BaB8YqeEk9GjIgupA/RyGDQ9q85pcvASyW3zefi2vAidUEFatc0p+tOHj5TApEch4agFSBS/hkTeO3xyO+vwzQAqztSb5dAdUygF0G7H5PxitZ8aIInb5iK7HtnzcFaQ1c4z0uEaivRXsRmDsm6c/qt/X4po9LzdGuC8ScByCyC1zrgEf/BD4bn6GXiyV8Uk3BYm/1ihDNiQkZc5y1vcbdtGobsdE9bPuXTkBkqXAN0lZJmM5hgWt6mgbCuPQh3u/lvgs86vak1uC81v1xOX8JUEYpXJNRsZyIx6qvw+WcP7V05PPs+GtjN/le+vp56lpZWlnLJvdyalhHLNOv6jFVzKkxqb0x24KePILxz4ofznWQKhZ7x3Gg51KXsG8SoFaf138JcM3JgQ4kBYB+P7abfuR6aeCaf9elofy7HK8dzLXpNYuxqXmJGWlzrwVfiZx57xUZo4Nr3T56HyzZeEx63xcXKyt7OO6/A1zLxeOYbQbX8lyP5G64k3qcxebs/6m1/huG1sPUkni79sO0vg3u2k5EwtFNKeyPJR6V+z5iwv/jf/lzgmv9YtJ+mVHXNG4DbKp1HkDLg4espxR71z7N9tbLDaQtqWtFJyJ1GDJwo1VdB7Qcw3kxKCuKIAyOmlFdH/hGyIuJV5NLcIzlE9Iuo54MBaT1GoNHKnuMkCOEXn0oJp0xSngQvAHsEkMiwAYyf+JZXD7CwFagl79ssOTIikWAsaQ+FsqPWOqy5uerE50OQTi5uG/ntLNgxeyqDHL9rAGGRa17B7bcaRI/accDXLNDY5DMwIAPejrtTeQfv0dwynEN4MrgWjHSCqyRcfZs25rVxsHfDOR1ltbSUBHECqZArc0GjDXR0t52PQ2j12TmKgtE7roOBAW81ie9wGBP9JJms8WSeaYAQ5lizRq7pHDN3YrV08DTCuTCaTBjCSLe7auDcTqAM9wS0BtZVpWntnXnw4Agro1ZvLd1/VyWMXRH0/aCZbCxn3gwhj0nqyNE22H8pU91q86RPsTsVEUAUNo2KpvujiKYa1vBQTh9LpGqTH8/+P18Ue7aO1yljl0419SZko0i08S6PFkukVaT/4BovfaJgLLslhNgLcG1MCQE16IU2swKSvozqB/sFro+HGOz3mNzg5Ojw3F+uqH+GsTkL85OxtERGh9gn4IxBG0wAAXQCQOwAQYbAlsFdtRXRCdFlLyDHfJwl1oCAMgIRqEz4+aUbDV8A1hbbfANbbaLsTk+J8B2eLgZewerQfWoYF4SQCc7TuCDAuamExiC5S57VsmgWF8A4yjSHyweat7FOGLe4QiwoYH1D511t6ZbAAwUhqfOl4FpzQ8AG695JD5gozNTeoBnPhovv/1mfPPd92N/pb8RYANgeauGEEAFcH8AWx7ADrxGGS66R4OhJYazg1fprN2L+Rx6VWRWsZvnrdZGBHBuXqI5msumsY94RoTtc0moS+6wljinkbygHujV1bj69DGbakDPBCAdmgagsQEBov196qydnZ9Tc+3Zs+fsmIrfE/QIABx2CICt9NNCqiDWELotuvxabCprdaHZBppuYH/H2EAeIYBTgFhOGqEE9PmL5+Pl61dkjH1Cyea7t+P5yxfj+YsX4/jkiGw7N+xA4urk+JRNOwDe/fozShJ/ZpmnAByV4He7gDJGgHJnZ6c8I7Hn0Cjhw/t3ZLB9ufpEYA0AG3T6oGGIv2Pfw97gbDUTUw6nAseWHwxT69JQAGvqSuuyUIDR9CcIWNl4aA0oOFFkI18lOhaSRVj6m7IdSvA5oCmdKu0jhpMRLRo005nVGTsCPACsiUXsYM1VAroTvD/Za8FGRrIRbwZYSTYgSsQfHwmKYjzf/PqGc8HuoZZC8M97lZLL1Iul727rUVPD/b0P1tdedf4lO9IBN/yYSBRVsCK/rZ9FHtOMF3cw13pWfQmy+LP002+uiofJV2gJHicCy+7P+sBCXzTH8/k7R8s8eSctnQI4MrKmXo4z+yYJFBNRGfY4n5ov4oSemYsTqBNMagW01t6ZqwMqkKr1Msc+TTOsQW5LdpZvzfqxvZyv+zRboJMD0R0Aw3YQtnhRY6B1v3F5DccM3APt7O7zjn/nHrPswO8M8tLfz5LBbeaaP79fx+y1XehKBzY8H/Ixt+MlJqiWaNIUpC7BtfAF5w/OPecE0WTLIuA2SNKfWeAdn2zyX/M/2j1nrLeLubbrOWJeOmvtiavwcr1qe3kzsx3wfM+vcnBvv256zth39TnSbepA5O4B0G9zjvq6jYfZCfjG+luu5625bhdNcC2SNrpuHAtTjBActxnZiBc7prZ9q/VSz6AqDVp/ywKRnKLnXO7/KcaP+zWZJffE/0fg2mJGp4QETazHVQaAL79/nGOvyWbFee6hwrP8beBaXibjBS2IWhM9ZuLfOriaHY27QfJ5INs+J6f6fOlJotI9jt6oKGngWt+6td58PV2j9nc7iwzFhpZ22q04E2lvExCfn7mP8XJNT7Forpeva8/585bvXSYD4DFx/rqmWty/k1VeI/ILHwfLQoWE94GPtbTI4JkCrQBDzqIPl36TBlIcCGMt3jGDr65TFfDqXXIwxQDST2Ux4ZwtDYgzrsbKbajw2WI/rNIpKBtQgoC8Rp9cMhgioxxt7cXM2mZZadmIIWEHW2U3BWCIkSYxY3XeVNCqsooY49AnckmmDx88q/Wq4FAKPJOwN8r/8Dn4fJadohMg2FdRs46gA0GWnlnOM5tuRQMAjLLmSgwSGrgQru2AWC/dI1AZotbKuAcgk/tVxrKDa3gWa5HgvdZU0uLtCHO4yH3d7Ugd9cPN6LSeo7KzHfTT/Ub30a7R0LRlXC6UzQYyEK+TxMaiDLxLUeNnlDAkuMaSp3LwqccTiJjXsAWbvUmXXcIY+LEUQ2wuBt3QtDLg0zJwXCsU0/8KuJa7nfn0ANeiXK2VQMYO1PoIYC3ZdQ148uGg86Uyi8ug5j4YB7IPAmc5Bgm6A2RA6VOAD/EMOdet66YNVwYEravXaN1C0/7E4fdb4FrZrmiWEqWvWlsh5B5dJ5kFCnBN9wFx0gpqHGxwTsCQIoMJHUBV9iumnW2sDp1K2BUzjns5sn8E2PbAWkXXPXSqfBhHq71xcgz9tc24OD8el5dn4/QUzQ0g8o4SLgCVYlmhNA824/oLSvRUOi4AC0GtwTU0hAg7EOxYzBHKRPcO1mP/AHprJwTWNscX4+j4cmxOzslgU6nohp1H2X0zhNtp8wJgY5bRTkXqP4lpw9LnLAtVR1GUA7LUmIzM2yj/lAi7CklsM1wSGoA5aeRhY9nRWIxesUh0RnFMIhkBoAWC+mQWR1AEfaznr78Z3/zxj2NzckK9LJeQk/UVzVzIuMIZA6CAJY+34/bqhkwnN0ZhR1E4L/f345rgGkDB0PfEs99cZ2kfbJUYyGqgIABUDGSB1AKKCJtE8kbNYIpN5ffwedAZFgysD+8FnlD7DwxqlQkDXANgh88DWw/aWeoa+mycnp5FySnOLjVXEHPtdnxBCWw0NdjDuYFE1qFKUjE/LEElYhClV2wUc69mEDfXKp8NJpQ6cuoMwjwARPvuj9/xOQFqobzw9OyUzLqLywsCwAQHCdBhnazHydEJ2cEoSfz5p1/G2zdvWe5JsD6kGGQTsIfQKGgzzk5Pqe+GfQDQE0Dap48fyF5Dc4PrG5SLfhifPn7k37BuMIbQeHN31s6E9toyBgLdQQIIATLDDyAYz7WNvRJduKMCIB1vnowlopz+QOwDddcV8xLPI61Pp+nDtobumjRYZoDNbCr/JFs8OjQLbIwvfkYkfZocxHxOojGKGmtsQlsW8y+Nwy8sC4UW3vv37zQfnP/omI4kXYqGSyKAOoP7YjJrj6P0WaL6bOwTzDzliYINE0QsrGlrmPakixK1BVTyrS1IrHDDYxd+aHacnoGOJVC29EmXjjm2gUpF5C8au+TrIonVA8cc/ub/CHcw6NmBtXx1ED5sE2dwjVduZ3yewT67Y78aHI/sdtjMsLZ5fT1PBwi8twwwzxiJAMnt4GdH6aMB5+bj1IKMeVmymLbAtR647WI5tAZMS/HvBdunX9tl5o4xKrE4I2gEBiKB8jUQZ/lc9kEcSywBEf+9fJUerG6N0gQuL8G15RpzY4BMMOX+kq/ISpRFgzkBLg1gafEhpRBCV1N+/gyy9Gfx2umB99bYJBvK+z4qmTL2Co2mXICVpPa1pLdWumu7xp+vXSST/boee9iVtn309sxYtkl6TWO9A1zzeknE5qkbs1lexBE77cWCusO11EqUvwquBZDO1yezJ+Z6B7iWoE7YEoWcgUBFfL20b44RjfbTbwi2N30b76FYuH0v+Hq8QhBvDMj5J5evj8QoBjZRw/hCzmsDJ3di4Uk/bRmQth79bE+Cazqs5Ld5/CJpnBI0LYbK+YzqNAIz2j78MvlIa9VxxxyrTmvW+3IHjVZxGD9JDXHijdvzVckfr3G8VYn6OTEk01GMVX16Z0DHb/KWDcQ6saifCajxX0EPWpAYtkCvfmYu9oDva9fa3wIm4xm27KQxrnhm2fkixhTeUdiGY8i9f/zf/u2j2TuTOGcbdA5co3xiaJSF77T3WAgudQsAyY4JHHpqALVDutsU3mQAa85w0ZnsTlECN876uwulghB26lyvAkSqhTgbS+eINaE6QBUIST9GGV0xLyqLXGDOgwSsWZbjbkYLGjMNWwjV03msMkkwhxLZDFF7XNNlUwwAwQeJDqZiM6yyPINND9YbMi2UWVeDg5oLd3MMYC1E9zUG4QTY+U4xPhlig2wC6tTtSxtJ7+sb0KCqHI55I2nBiX2YAUiAUV7w1gnCa+28OOBiML1YW943HWBb3lsGJQtD3TcM5hmBAdknBOFC3yycg6XjXGtUz9jLWeE3K7AUGLt0RtI6xgErUC3ArRDCdRkmroPyNAbVvqcsb1OwlIh+jI3BtT4vE3MtDXysudR/qrpxm29qTtB4A/wo5hqv686tTV8sjelWCU0YVmb7Nf+8pwCW7XTx99Fp0yXZuU8nRz4MsNdnWwgon+yHsOyUTIbBtV1dzvp68L6uNeh5rpIolWoBqCjmmtl4PKtMaw9wzWC67Qh+eo9I3BpMDATJob9GYfH4DufBZ+sebMHeHfivY3XwSBbb6clqnJ8djcvL03F2dkQmG1hue2SjgTUEHbC78XD3OK4+A1wDkwtAgRotrFbQkwRwf0OGHATqYVMc/N8xCIbDczj2D4/GenMxjk4ux9Hps7E+gj6WmW2bsX+4Ybdkird3IXfYVbJM8ATVFdm2xBpgAA4wHiq/i27H1HpysxaVEHRnyuCBbYT+G3bZJdV6b98X6DjpMno0MWDZPgFFlWojUr18+Yrg2tnFJTtY4nfWBQRIQP0wnDNYB5jGO7DQ7shcY6ffGwCCYgQr8Be4RgBgT90rAQKibFNyfG7gIk0yrrFkrkWzjNDU9Blt5prY1QK2rGPIxg8Pd+Pmc8r+ngAAIABJREFUy5fx6f07MSCjO60bK0A/jozoh3s2NQBb7ezsnNprANdwloAZjQYWSgxBz0/NIcAeY3dfgDMHe2NztI4S1X0yeL3/KFocGlvUrAOTMjpb2z65yzScsOfPn4/v//QnMqEAxP31n/+ZiR8AYWC0WQMVTSVUKj/IXtO5+Dh+/fXX8esvbwjs+DWlWydpBIzX6ckJwUTMPa6LJgZiXL0lqAfmGnTfALBBmF9zKVZ4B9cqcI0MqwNOszjjXCfoHP9Gp12zAR3MVZCSUNAcIAN4jdJaMi8jCWRn1+Pt1J5YTMEOSKezBeRx7sseI3hGR2s1gdBylPiVXNvKZBNcI/sMZdl2yOQD4RxVJ1Ylk8BYA7iGOcG/P38CaHk97u+iczQ/XDprmJODA6xjNCzx3+/ZiRb7AGtZ+p3a3wWuVWlolo02x9r+qn2NPFe6w8nDzmXlcQq286TOcnWzpA1q+q9L39W2RtdUQkC/63BLZ+Y3zyLmavI95NzE258G16r0NPM3+cGZKGLSrMCuXD9ZXtxZ3WINVnCkj+vVIt5b/nw5DhUNai3s0jabwTXbdEqe5B4KT3URNJVPqb9by9fDVH7MNgClYNXB7g7G1nJdxH+re3PzT+PQ73PtMyiBzKeYWE9co+7t9zPXdoO7MzPfiVv5J9vPLo3b+T1au1h2OrsMftQ5GjYiNYfi/da4M8DSwDXvwTnA9Z6on18Df3yf1lJjEidBoIq+XVXAOctKkUjC277tmAeBhh1MmMeFzx9b0K81WcFjJtaQxlprsoB7z7Fe69jmiQXxxK8dCy/BhbRtC/tnFtOu1y/XL+/X4EJs43rOmSm1DWZ1eGrbTvlciF0tRo9JHwGuee/YN/Ca6WOZw7IoC2X0aUBuB7hWuEUAOt0cNxszDfuipLOPMYcnEvzQAd75FeCabZJfU8kO3USPXWzHbKc7uKYFtc1Ye3ruY/3Gc+js6gmIbeZa7X2v3fnJNI8Frvl++3PUSogGiJzrAgNruLfBNa/BREj5yJCIme/Dc91/7gLK+tjssi1Px/l1vbxG7I+MZRfgms6mHeDaf/oP/+4xu/sFXdWL3JOfelwu/ShQVZulPf8y6LZhYlDFIqJuqGrg7cy5JLQ7SH2gLB7H3zEIRBAsfQ46e6ifMgU+3phMNTPW2u8TXHP3uQjMs+sdgZ5iLckBRZfQ0AlphkkMiwAoglEGJoe7VeK9Fva1MTOQyL+xpOWWuLu1ijAOcEJZ8oKMPLPgKjvFraiDGjSEEDBLTB4rkgDooiOnFks5TkbBc86i8yWDtdVKn9u6mdlhXGbytsYnDhECTywtDfAyGywoiHRwqM8To84lxR30qI1gKvluQ2MDMOkAhr6MjYG7mjIAtqB9E3YtZ0mAkEsCbKDUQEJC/RhvjbFYa8nUdIlPO/ASZAxwrfZcGT2AHHgGMQVUDlRaZwWI2Uhbc837g3ssn4VmT4d9UMox+9T+ya6ZdjSdYbHmmu9JO5v30Dud7jgYJhOYfnYxbqzX2FlyFEtnCZ8ACTtMNvT5M5wWO/g+dCHoP9mbNBQ6uEpbZs5PzQ5HNcdIhmBbr7g3gthNN5CUgSkLU59vUMgNUtisIpzPBGZpB8GoUTMLrRsWhJKNwzGKUtRoeTLG4y0ZbKtDaFXtUYvt7HQ1zs+hQXUyTk/WY7MCoI/33jEBgO8vn6DBBXAOpaWwG4fjEGL0d2CVfCJoB7ABpYHHx6fs+omgmJptAI8GbMHJWB+jJPRiHG5Ox8EajQ3AaDvm99HRGTuOorvoIYGZ0DQLe8jyStvqAIkFWkmTS2L3YkOzUpZ6kwKqMBDs9plahZU5t41wp1Duy9Bcwz7QmlKSRUL1N0zCoBs0ACQybqLkGafY+fMX4+Uf/jCev3w5TgA0rddk3gLgcNdQ6IexhDe+eQZBly1YOu7ezF65AEdCqwqgBOwEAnqUhYI5ZJkF2ZTQIQm2I4+36LBlW8HEQJTPClyTDcVZJKACtvaeZaGfPrwXezma2bC0NPTGAK4h2bVab9ix8/jkdDyD7tnZRbCij8Zqg1JIgHUojb0nCwkaYFfRTRMfvj4SW5qJJgRq3BPQlCuNJ47b1RU1uCi9EIwp6S2qcQDE8b/77jvqeAEsgTj+zd0NQd9Xr1+N07MzzhfWC+bw+vqWYvooDcVZ9e7d+/Hm17fj559/YVMClYUK0CbjGr7B/gEbKKB5AkoaBUSiscb1ePf2rbTWrr6QcWVwDaXF+KJWHMdagTYddieAgh2hLesIy4EyxryYawSg2YG79rhMVjFWbdvE8lNprZ/b5cPwpMRYt0SGM8AFrjnpVeGO/mb2oPcWk2ouB4uUrANy2yG8R91mb8L0Kckk8PaQ46r1J308NJjAHL59+3Z8YLMJlBS7U5rANTHkAc6Cpal1ZjkBgWvwpcwqVkIqHXlXFdCKik0fVqFVJTRXf0dGG28C7M+zIGx5aQRHdUN8hKolBJh3xnwPLCztYNZcd7brPJvPoTlsaIyrRG87NrcEQuAjCsijz9IakvbPlbs6g2t+YCm/RFBgZkbiFh7R4tdUUC7QsAI2V4P054u/p68tYKEHlEtwTe65P7sFzQEC2b9SkOeqlqfHtJ/z9s94z51Vt1O+SmCctGG79loH7voYmLnWAqPl5O74b02z13Ubm4bJzsFkJf762tOYLnWkK0hWQ6/5fr8ecOpwm4GJVl7VQYkG3NUjVnWQV898vQauGbRqyXf56oWCdDCIz918qr5/VRqucXQyivZuB4tyuUcSTJpK61qlTWb1C4SrW4zGIFsySjOQm3Y/gvN0V3fYp+X8OC7pIMuuJdaBwPkZ20Kft2kwhhRzpg/eQKgtQKPt6fkedoNreo0+0ASWrvGt+W6A5BMsIh0AT2uulZ19lDZvJIk87rvYy7v2Qdev7M/ndUhwd1EWOgGB/y3gWthq2faaKNn43YmBfu20r+Fj2L73LeuiS52p1iZK0xskkopLi7lWDQ2mvZ6Qju7XZk0VOrvBteJIGJ3R+2ro5CPtwj+9F+r8mULH32F5t9nNSxszxYgdXGts8CnJ2ZmrZv//47//t4/M3jcNGw76JGIq0XUzsMyL0yA+Da5NC5Msr0I0bUCnjRsjy8DFzLdlRrJTXSM7DueZwcmBNURm2qIHjguvGQ2XVHLTuwNdPLcYBNKy0b0KAOJ1UCJGcM1NF/SkcNgFoKEER+yzXr7DDWnAJnRvCDC5y5mbGCB9zHUah/zhigEDnGsx2cDQ2wSbTILLKBVFoC7dnwjeE1wzcyY+E2MYDooMUhlF/FPC8/hMBXAGByZwrTH97LSbscP9yvWC+5Qmi7PfuB4cTzIBoqTIoJABCZVraawLLOqOTW1Yb2Y7Alq6mis/WzkXpdm206jGoW7wEGNuQITgGhzZAKB9qFOQubHWbNx61s9OZD5nK/+1gYAhUve4KmslUwFae7HOK7uvoIBrKUqMtIZ7F9U4WrqBTnDNjE+X1sZORRORDDaK1iyGn4C+rzk9ud+d6UtQSSywKoMtRpvKXrfBNX1WlE8GIK+xrfW6Wal8rmfVnbHza9NmNWOkZzCDNMagHVz4O/aRutaELQyBUK2lOuA7tR/XZGkggXqLtmpvycaW6D1+iwASLCgF7tHBkkFSHCoMeHB9jDvKBu/H4T66c0aZ6GZvXJyDwXbCRgcqEUVpJXM+Y+/hcVx9+sIS0cP9g3FydMTyuIP9x3H9BaySd+Ph/ppAxYvnL8flsxfc+2/fvhkfP6Nz4vW4uXsceygPhQbb5nTsr44Joq02J2ON72Mwn56P49OL7DqKzqPoUvoYzV5uAaISaBJLjE4CmENsFnBNEEFSAwfSImMJaQfXBISrIUwH1gW+5ZHOzwYQXA1WOIKPBtdQEnmfTCRKD0TpJe71BML+r16PV99+Oy6ePR9guN0CXLtFh0mBRGBiQW8N12RJOPYMgIdrNJAQO47Xj3BfWnFy8AU84TtK7GO/ViIe69tBrYNA6XR5/3UwTfZYyRaXhiLKBmAJzTWdA2JnH6y0xgCqEVyjMD2SUeuBLqHPn78cFxcXZEQfgdl3dEQ2IgPZu4dxlSCZQEo8E0o60SCDJR4WPKY/oP/GfjC49vnzF4JrmAuAVdDuAuiC8YIw/uvXr8bl5SXPVQBdn6F5Nh6ox4ZmB0fHx3wvPu/L5yueT+v10Tg+Oh6fPn0mwPbjDz/y3/jMngxhUmooSYVrnZycEBDC+YO19/bdu/ERWmufP0kv7IM0wwjwsvFNizmwr6OhREE6dgrF1CxGCDxkgWsEkgA+s5xXyZj8CvYr3cnWvZPgGs59gND4Rtl32Be91uz06FgV9Av5Q24+JadZ7kScXyFTka/h+RWs32SlqEyVZd3RNRTgmllNLGMO7RzYD6wXnPW4PzSaALgG9hpYbGpSAXuKc0djNINrYEiqMy7YcbSLqwADYj/oXiM1E34NmdFWdolyje4kP/Vvn2Es3m5lgh1cm3zXOGNm7S0jclXVoTIsnVEGLHvcvHTg+zWW/rDnq0UblSwzIDOBa5UQW17HzbD6uedObpNv7KRZW5q7cMm6V/nZS3aI/WX6NhGzGQDK4C8DFrP5dwSTraRO8UDJbljf0sm65VgapDNwqq7samKTQEW7B3lLsani30q8z+AabWoErvqcqCpwh8qnBmz7BvMs01uqszM/fwE29Dip+7Y7xzWrY3RWqvR67gq89H8VvFscN8qaMzaIE7bHTmGnJlDBz9hYjPmrKUruvrz8vCmY3RFRT+sowTURGfw32OWMUYIQwe7dZpE9MQdhGlVQMFVNVOBfb42xaEVVuHeCCL8Brml5SRpgaV923dpyTPK/G4tp63N2Yc1PvD7nxj7Voqps1xpZ3qfOK81hg+HzZbMtqi7GAqiqfNg25bfGYasstCVWavs68ymAmOdxK5GcsMWd6M32etdn6/f++dA01/I5p7HWM3p0lran28Jcg+EfS4+5vtJm7ZjLvgfrHm3EZ7Z0zmn3M1tipRraufGefR89iwkIvjM+w7yaSzuPS0IxXNmv2c739/u80LnOkY5PnkFG/LITIXpM+JUtPs/dAszv87pciy0VEEl+Pc8WuBYXdwi99x//4d9Qc20yQM4SMkPbamnjGfsmNwiXwxALMAczDCcdfGqCRdvquMZ00PGuzNqYW0jbaVk6Dv39zOSizsnZ5NjvPgw1kbFB/LcAmnhIBlMC11qtJCwtwd+gSkcmm2WAkdWiA85nUZMH/FvgmjqHoryGAEKAdgZa8N9kdgXrwGWUCH4M9CmY1OHIzDGF3wXioXRTmnQaJ5S7OLvPw/cRAThYBWLGeD7spAgVru4+NY7qgOprWH/OhpDP17pYary12Mi6C7AH1xGTcJ1AXjEilX3ifFmPKj6jspPLkuOOgJfeWj2Xs1baeA7kcG9iyOng1cYs8K2MhP7FTG8EvQ5oOZ7R4pn07Fbi6Iwo79vOaVyTTJIwElz30X2q/0yD0hIIvj6BPQpIGmCLjnPhMKSBSZ206hyXTq8d0sy2CODQsxmMCzCaBxCu53LLVs4c7DXO4SKztDRG0hlqrLUAB3QKa544DwyoJDy/zLx2Y8c1G+dUN6QuI1yCa1pDM+26B62dfaB1PycJuJaDqSdsyyUuGhewT7xfvWbsIHP9c9+q7Mr2iuPNDqpRtg1wDckANngQM4ZcCjUOlZY1H0Lg3uMjyicBQmHPQ3sKZfBjnJ4cjPPT1bi8OB1np8cqEV2hXGuf3SLvr67G4z3Atf1xgo6JR8f829Xnj+Pj+zfj+uoTGW3PLp6PFy9eEVACqAxh+U+fv4zPV9fjDkseXUf3V+MRa3r/cKw2YDedsKPo2dmLcXz6jDps683x2BwBiINumwA2sNZu8c3SsijDHOraCLBkC1wDYwVATDLXogtwC4w0bwWuCc81eFCabHZgUPJHHcP7e4FR3JsCUfG7AVsF8PHsYnz7xz+OF69ej4vLZwKjKMwPgE3srbsrdQ5dYd6ivBnsNYFvKp2kXRL6wOtgzxHQ2nvkvKCE1Sw32cFFV1UGcbKTWAoS6wfAKskC67KVrRbABrsP+3zLcQ2mGJNOYhZBD9FMKHyubfSz5y/G5cUlWWxg7R2fnPCMwUMAGGVTg+urLA9F0ILkSzZTMCjEcsNIOOwfEDzFmAFgMZD6//L2JlqWZcd12MnhvZdjVTcmAiQoSqZl6QtsLYqWP0KkZdk/b9mLaKC70TVXDlWZ6bWnE3Hve1ndgGEnVqG6MvPd4QxxInbs2IHPkIF2c8uzDoAvtNUA7oFVhne+u7vh2J+d79jlEyWiOHNx5mHN6L034+L8gh2HAaqhWyVANuiw5VzBGhILUuctWIv4DEpEcTbBFJGpBv21D+/H2zcA1t6xqYGYddC9FCjI9Qa2MsZ/I7+A+1/GavknjqFLX45PthxPaK9Fi5XArxnQ3SmUjZBNCtMsUgHFXjOAbtkH2TdsVNiqAtfyWClDZnLIzGjdx9qQPifqjG6B6gTXPln50IlGsvhUcrvd7ahNhy/sA5Tovnr1muy1t2/eWAsPfhHz2QRgCTRiDx2dLsA1uFbQ86PvaW05+WcCa2hX27lGlzHgxoEg6DmH+8gJuJmQmShkfAGf3gbXNCWtE6cDC5X++pm8FgghGtQM3rIOpvpzdT9Wh6NdevuWCTR0DX0yDXHiH6hytkslJEhUoDSDu8kRqCg/QQ7/TrmoQZ+5zp2UmrGCFv4E13KGU8unARrz2gvpjDAVKvbovn09r+4efzK/U+CaniFf5eMnqNU7Lphrz4At/f59ruK7xVcLCFfftx8VO/DcgvvC98OyXt+3g7+5H+yi/JDy09ZrS+N3GFxbrzvaMBMqFKck9pqjuhjjQ6+xWL8G12acuEiIZU8laN8H1qZPvHzQmbRA/KVndrK8gaFqIGPmmpPsYb32GKguneZjGi/FRxXUr+NN3bix12wTxAAq4IDvcIBpVGWhihkPXt8P18fv0Jwdmod+vTknKzBv/bnEpIpx/pSvKjeeayjx9QqI0lUz17lLB9iWoEuutx6DntiO7z5/p7FuJw9qxvyO+1evl8/i7zl2TXOt3z8/z9+HwDVuI3elF8PdTZ6675qmSK0xEYGrVkoM265orANT+2sq+55JppkoWoKAwU66ncx67YdUX7OyNcVeY6Mx77n1mGS35OeKV5R6DIO7PnMI/V1OCq+TtLn35Hr9L8C16P22Xzq01zNvIeCsV/p67+Tnloml/alqtvINciZzvkwQ5Xr65//wd7Smy+W+PqS9NaK5JCsUcpUO9AOLNpsbWe50kBONf01v7JTjBPqVLZ7o8/o+LUskYCNnQAXMySIH+NBzt8O4gWtyaHS4pNRGQYycKhzo+JrBMIWy1X1Njvv5zPQSXDsRw4xaPdHi8WZhCSRKdlDWiRIl6PhQ40c6IyqTTPc5af8g6BVzAd1CtxQET/eyy0t0QkPpjLRZsMERvLNkh6VimqA4KQEHsjk76ynvGEZE9OcEyBW4hoGRDpXGUyV+EuAXI8+ZRh/yxUJTUJzDKIBa/lagcMjMx0F0uUgrgSRQacATnyXzyMLyYXto3gS+5lm0SeO4e122rGHo5RTpN7tx+qbONvJd4+h4H8CZI5OxbbiAagxwvAdy8M/DaaGLU06xmDsqnZE+YHOWadBbiTQZV97DDkI4pm5NTvDXAZPGqPacV8ksz1W2QuMdsPHQ8bswuJ776F7Mz5mhofI4gaBwFPHzxaneDuYyXAq0enDBkrSIUIfd1hMCK4BtBhdNOyfAGvdGezGU86X0N4AZ1/VsyiDWHB2SdggREPLalWirx92dMhWgp+GImGthswjIULdW5pDnA+F7AErAFlGXzzE+s4mBuokej4szdFEE2LAZ52fojrgZZ9vTsT0Z4wQ29+F+nG134/zsbJyj0/D93bj58HbcfHxHNtX59mxcXb2g/tbFxdW4vbsfH28Art2Oezw7GEzjeDwi8wqAB+WfKQ/dXo3N9mpsd5fj7OJqnF+is+jlON2djRMkAfheg8w1AGwUNT86domf7BWZaxgLSg9I5y/gGZ3pjHX2TQByB3wJpdiNc3aNVIdK7E+AEmEjsoSNZV6yZdhT7JYKx/x0M37z29+OX/76N+Pnv/gFwUCWhrJrpoAigEKnRyfslEigHSA1QJ+bG4m4A9DEgnbyhODY0yPPCoBrW5QkRqAezAKXyIN1B3aSBP+l9yWGtMBFMbLcQIDldFokYho7ESTvTgCK7THss2y5NOYAbAEogx3geXB6Ol6+/Iq6a5h/NDhgKSYAUpxJj09sJiAW2p00tKA7anZ3GLdxzvDvPBNYdATXbj5S1wwMPzwP/kaHTuwRnGUoT0XnUDVYuOZ8oekAGIyb3YagGMqX8b5iSCvpdH52wV0LLTmwpL7/7vvxww+veF358076GLCCCD/udXVxyWti3G7QpfTDh/Hu/Xt2vARr7ebjB3fdveO85UwlXhodO5+nPKlmSU1nriUjgLNwMzY8t89YNs1zCKxH6tO5tLE1j+F9XH4uuxX7K41QAmNmtieRoOuIFRltRwbKE+RXqbjANTNDyWxRyWvOdwUa1fE9tp+gscWiVYKdxEhKzqVNh+eD1loANjDYsAbuP2EfSdNTvoP01qjtR1wQ4Bu644IdCD/raKDTrda/APMkKckM7wLcszA0QVor6Tp0YOERJrtdzyM/s3zdnMkzgJlnboRgPNeW0yjNJydrOPbxY+t5DgXU5RNP73zBcJHPWsE45xXjw66qSr7hHEpZnMCaJQOqWAeT72dAQa+d9+wlSRWQNN/LwIEO7daIzA072DBl5b8JDFp2++b4utFSQB09CQC31gjJ700/1L7Bkrk2vZYquT6QALQjP6U+ytcxRNiSYftzXv5WfCkFoGJJr5OOfwpIwXvRj1l2vOXomOUtW6Zy2B8H16qiBs/Yy0KXW0FrMsyj2BnFCfWb0eNN/JC/9+M4fybM+zUwECcvVVFOKMX5m/7Zar+ug/nELgTXzBIPQ5sxRBJVZo1nnR02A630bNVZNefrwc+1KkvOUaoFJgjxU8A1nd/P2YNnzJaPtf0Vtr7OTwbXzDBlrLIK5L8MhVR1yyS0tIdeA77l5OvZJ8PHY9B/v/ZW71qLdemqkcRobY31+L/gmRjgQyzEJXDl2Vgwpg6Ba1n/h8G1ML6cdPgp4JpxjW7zePYlYel37OBXhvkwuKY36fu1/rtBYb0M2EhexehLcC3QZAf75l1iLAyoVYMQusBzPy4jrMOre4JT88fL98h8TJ3OyKl0g7VYEw3r8e8ElF/buX7W5fZzjfLATaO7wq/mmRnT1+/9n//Hv4X1XVAeqTHRMmATJGtlZ2EBMYY48GI9kCWV2gG3BkcPp5fpDkME8LXzhMQGIfQzeqwWAFkE9GNMyfaojYN7LPWa5kUaWl0IA36KzDQzstQd07UQ+ChzLYcQYAuZFwbOwPqAiDFBDHZ2O2WAwk5zLhOdQpvOtAr4QQZXjoNAFAAO+kNg8hjgmg5wlcPs+Idliz5cUJoBxzad5+CIStNJbL6MN+4htozKhLqmmpw0lVOKHVHlRmGo8fk+V8kltX9Mn482V8YD+7uXLS6dEWU36XQ5WOnOU4yBAIzMdjUU6GCgwLxicwRcC9jHd7aGXL9HB4wIMh1q9W2dAJQxKSPrjqmtHGINrsmhEStpDa7NMYjBdFDAuScTccnKExmhmiCwRIzga5VZJkArfbaoUjdn1nsU6++zOwdG060EtmMuU4LR9cL2S0P3HW/t1QACFHUnQyfdeJNBRuZRa53MIbz3iqZbDmc5ndUBVPuX3QrTWbSBmxOQm401ZPniPM4DZJVZ7I4EwHHpQ4BNlneI1tEJ55Y6h7huZwU4exQx+QVbcpbVmnXiDqQdXAMIAyCLIzkPA8w1AhbsO6wPAW1gsqGEkvptR2PsNmOc7Y5YHnqFPxe78dXVOb9/f/uO4BXE2QEsHGMNoMTuwzsCbQB2NicQfb8av/jlX5HNBcACfwjEAiAitGfgDzYQbKjN2Xh8BItnN7bnV+Py6sW4vH4xLq5fEmRD2ejR8YagnNhrKpnHU7Ms9A7ABWA7gWtsdIIx9X7ESKgzpewVg7F0A55BnMZznjkGoNG9EF+Yq4jB43ciTk9Wk+cZNuwOANnj4/j13/x2/Pqv/2b8+q//mnYX709Q6k7stJsPH8fp8SnBSnQNpd14QGfWm3HLctobPqf0MbfjCQxCnhW3fE6UM0ebj7YJ2oH4HXTEvBeYwxL5EwB4YpxhPagLZjWe0apOiZ1suhgz2hcAtviZeZ6dcq3i+nhGAMg8v0/AfL6m7h7+oEsnADYwEMO+RSkp1gLKY9MYYmG341QQrNG5AbkCPAPOP9wPXTgBsGEO2Bzh7o4NiND9FH/AWkNp6C9+8QuCPfef7sabt6/p1ABYQzlnmuxgXrAeUN7Jzq6PTwR0vvnmm/GH3/9hBod4d4FJspkoScW1rsDOO4d24I7BNhpevH33brx793Y+p5iKN5xzdOFNKWSXyMj5tKQpBWBL+Xg6iKPLN85pgWsJDlO2l2dk4s3nNMHhdMf0e2Qt4318PGrPOMinNpjZswTpZidXfV+gKxJwddbHTiXQDrimzsjaJ2Lpp+RZnZED4GLtASSFX4IvzPn7d+/H69dvxrfffkvNPez3uzv4NYQFOX8n6DZ8JNYuz0ZmhZBEfFIps5n3KclE+ahiAgMSBsQSahLuiV0+BLA0n/7o4VMlhvtAdlDA9pwBu+18dINm4ta6euUHSDdSezXBwRKw6KHFDKImcyFs5ezwKp/KmXsYXAvzxkw6BmdmTjRdWUFaSxYJxzMA22Su1YnY/fkO0sl/V8llTwLkvM17yiYVG3IGL5bBYJOUFkck0NQa1z24Fsx6D7i2BBRalY3Pz/A/uNcWCUlrMuXaC8ZfAY0z9pkZSPsSXiPxmRPpuTngAAAgAElEQVT0hWnc5/fH/rt8nSW41sGu+Bm4H+KQHs+steziW4W5tg9y1Pv1gDe+p3yMACDFXkkc1ZG3jM/iHg6lgq8WaFbXxFT3Rk/TP/NgdVCDsdyMAwXShulDTVx/KaZpPqvldUo98NBMaI2TL9JAnh+bs4xb/Hn8vs2O/JCVX6jluExgHAJA+n2fA3Z+7Nn27cnzn5jzbKC7Iu4C3J//dMXuWWvr312vPY1BK6cmfqA5qzNItkl+epUoawyVlOr2ZTFOdMkb92kibodhwr7OddGapySbug1bzA+9YX31WKjL3+DdAkiVfyp9u4xNfTYxipqPLa65Yr71ewZM7izXNZBV50bKRZX8FQZX49njz85cy3se5LysJr2XliIBlKqMHwPXpr2YqE8926FYU4o9xbzv6+DQ3tm/Rubu8ArvzyNmOnx0J7L8w/X67uuJZaEUTG6/nImbH/TBwsXhILh3ZtH3BXzkM1NThGWSCBQqA9k3xhLxjvi6pkEaZsrW0CyxM2OVIbJssmmkEcxJSUTvjtSyfnJCtYsCguSZ08FSJV0S3Ud2G/eEuYSzzeCMGVeVuCaTxEw62QMbgQuNsk29tFmKIdafGGXWWkrGzH/Dif348f3s9CbmhRg+6bIFUIvaTCyBVKfUsO0IQlDMWfpreM4cPHhzgV8KTBC5lCHT78rQVVlsWIcRn9dBooC3a8qFoQSNmCwyzDtAnJRKJcuerHvYbbjnBMzwfD4o68Cscs55bWuUoUNcDG8/XMshrG5Ra4OWtXiorERsMDBtVNInJo0AQ3VlLPYA2RpmlWQMl0ZToMTaAMjJ1fdVzitDnTkJE5Cfc6chiqXPkk4wWqCjJGaOsteaP6yVMBJy5HyGxpTBBzUDscMTEK9Ri5PxzNwk+FsfSBnnafDNMoqQcg5JmzKx1tI0oJWmzrkAoNJBVzvuOpfLVTo5EYAxu/sW7YDnRtiTOTQXWebYuwzMKsuarq4KgA1i06ZUKUaCqQQYLEdwWejUXHPpc8YojSow12A+QQuN4+vSfMwtS5hpH8ASk01jV03YJepEITiGHtRnBXGwlccQXj8aZ9vjcX6+G+c7MNhOx4vL03F5djJ2p2Ns0RX0dDN2KOeDQ4N7AjSGTtin+3F/d0P9MIAjEu9GJehm7M7Px+4cjQy2AsUeBLTcY+6eAI5Dn+ucQBuYOZuzi3F2eTUuALS9+HqcXVyT5fZ4fDI+fXoY958fxGKZwCr0y444FgRL6ZhW6RntzenxOLZ4PgMMNicQ4w0AjfZlxknOFRjDAdjJBjPjU2zBKhOXM3w0HqDBBlB8txu/+s1vxv/w7/79uLtHd8wnlvPBhqG88dX3r8hY23n+qDcG0MrMLoB6SlIcjRN0csb8jkcy0vBeYK8B2Ig9oU0iW+NR+loGMRhAh6nWukIHXNTPnCQxe1YdHMWGxvMA5MC9KD9AZq9YvWI4S9sTABqAK4BbANSgn3V2dkH2GlmI5+c8Y25uxfAiuGY/YJ4rjY0JwIrgEeYJv+vzG2MHAAzgHoBGPBucSO1frFuwJ6/Gz37+83F9dUWm6rfffcOzF+cwfoZ9gespSSKACvfDO+D7ANa++d3vyD6bWmvWQv18f8/nAggkoA66n6dMvABAxTkC3TW8I4BANEcQsHbnsVTZL+aLZx8AZvo1J94v1piaTUocTBEAwvks8EngrkubqMHqEieDZ0w2OEHDwEOGcZ6PmP9iexRzhg5gVMh4qMg2CDQxkwLrzpproUbxvGpnOp+N57HOpKlrdDQ4JtRem80RqmEEgGSMLeYFzwggFmW2v//97wc09zC+t7fYk+lIzbvqCV0+iy60uD3Ya4mLFgDKDAacgUiedP6yGX+rEqeAb/1aJ+n2FlDHn+lnNCMj36O0T+MnRVzdLD8z9TNfOsuzhwNoLIOxClqKGRadTx75BBLTiTySCmKskaUor2KCAzyLEpgtQI4CSWTvXDq/AC18tjUxbf2u1kfAgfjOCb70Mz+bx0rlM0pK5PwlKG32mhw2reJ0fJ1HccCJog0Y+NA440uM+zV7Z58UoPy8fYYG0mTcVbpVkh49zJp+WNOV7sBF3m/6Q7UrZ4xR11uSCPp9uPxX4J63vN+xaFLxC+fzez8s9ohjnAzPJELMBKPHbTV+tUc6EFzgU2iOFaiL9rbHoUJc4smM36MEsZK+89xTrbqRrUhulMBlmKr02+DXdnYf79HoY4sBbWActauWzzjHOsQO2lizVlvVSvbV8j4BaQqs0VkfEkh9/5CfHB+45mvJXFvHB/O19gZ59cK1oOsjiw7Bh8Gl8rlrP84LHKhIW961M9eWsU2tzxovmdlKgva9QXPQwPW9mGIayrreenxjU2RzpzXJCfjMgLVvNzZcALz9faUydnwhATQfq5F59FxVLh9wbW1btHX7HnLFlu0Ud9EzxKWcS+sxq814eL5Lfqd1aF6VM8810dac7F6Bf7FPBwc1DLb2+EkyiQW7rizUVZK/gIRKhma9X5b7Q3OsROBSU/LQc+Ud9n/2Y5tLrDX6RIx5esLBtpsPPIuW9PxsaGCdsLlQrIqRBT8XusvnCGh1B3LqVKlsMcBMMFIentlUnv39gzFP5+FENgxOsUsFmGF35zP8hkp64FxE9N/lmyybcgkBDHLokfGQPIt5p2Sh6eDT6WWdF38bDn9KR/AxMhLYKdRlHc62IhhSoBKGFLpgiZ3Dw5ClKWAlqNwnvxftFe/FGUihZAP6L9BOUjctIabsttaYCgHGMA4pfdTzqnsb2VYur+pZHQRXcHIQTCnLZSfa6LjAGZVZzm5wJyczUJ0/2wjQCwgzmWAWg8fCRwAi3SK1LY5eSg5Ysh5tByZ4YyZghKMFmC3BtQBI+BkDyEbpLlBr35ArkNA9FdS6tK+1a8/hS2bVQ8pwaq0RRMQ7WouHwRZYNwYHsrbLEVOmPkDafD6XRIQxJ2BMjirXpxkDyQTwegRbClzDusD7R/Ba+0RzV8zEuMdjfH6UxhSCydSPc51yDbi7HksR5AjPsXC53XSWk+lys4VYw713mwzUot/nXmQNxXGaQt5yhbANMf/UDVwBIWGlHp+IEUuWJVk7cQSld4asidg8xYqY7ETb034EaZylKdfLdsEozHPmAOD6S0AYsWUE2WFAei4ZTFA/QfOv8kQJlQPoChjcbSRKofjOKG07QklhQCMkHHQPAueggOA+DMTH2JyoKcB2czp225Ox2xyN6/OjcXVxOq4vtwTVUJKILqvUe4Othq2D0/vwedzefBif7m5KlP9IwAUAlvOra+qsYYGiTBRMHwBPKPUcR2Cvpkz0TOWi0F4zwHZx9RUZbGS5PalEVOWWsGkqYSbTz50UMSd0xt1QhOsBY2KGE1lkZAN/JjADm4dVE+aXMtBieoFxFPZUtCIDxmIsdaozV0/w7wngzdHR+MUvfzn+7b/79wQ+UDK63Z3RxqC87ftvvxtPn8GC2uiZiWNIl0wAG0ourYfpLp2cR64N/wEL0eV+OpIEkihBobIqOonWWIKdBeuJAKI7rc5zlp6kVj8TLJjn3VZljWDBfXaXUbOjxV4qZibH8BxdXzFvaFKw5fuiPPP6xctxeXVNMA3JpXfvP8xED8Y3+m9hUlCLbqNOrAJBBa7hXdXp83bcEGgBuHbn5JjK51CyeXF5MV5+9dX46uXLga6RP/zwvZonbDfUgWMnWnepxN9YRzhHAQjj7P7hjz+Mb//wBwrq397ccl7YGRalyWDxOdEEnTcAa/jszoxzrEWARwDX0NQAYODdLcBANKtAyS/AtpuZrMI4086eqNw2IMEU1mZSTuwhMbXEOk9nze5Qhm3CBgYG13heMvCXQ1oJlWJrzHJJ64ImgImn6hYLDmINqIQVauCENt3lY2pQcSq7wz2qRJnOWzSouJ3g2gTAnySLgbM+HcaxVyBb8f7Dh/Hdt2g0gfG7I0D76R5nqsvf3cBFB58YV2AkSznAzLx2Xi/r1Rx7OADJeZ7GAgFvWqjtj8vqn0LH0l88DgIMHfLMLaJMH8eaYmGucY5SGtrkUuT4B1xLUiaA2TL4KdDEjLIw5swMC3ilv/WAZDOTPVHBnBI9HSiwiVvEDzrnOqiVcz7+WIh8PPfitxnAVDwY36pYP7l3WH5r8Cln5gLsMbimu+yXaWUqZNObXuuCiZeYoZoe4F5K1nYJmv2AM8+UWKc/Q+7NktWw+lrDka4tR98s4NUKQJBP9AVwrV07fukEDlrDjTzbodhpHwSoeT+UcF5fa46M/eLSHaMVmvOdccp62X8mvSu/3xj9i7XAgEfVHcWgtN8a5pk/r4ZimcPECrr+oUK/AjolO6NGZLWuMk7lv9nu5JkN2MUPrNi3VqJXm8Ggip36GuompANFYmIGJPZ7eEOv53X+e1GF9Yxxsv2a62D9meewNeOTTgv9GLmojGRmYCXhs3yHlMJn/dvP4RirKiRjeeitehyVn5vfUGus2QyveGt5cwW26z8PLmbeZINd9Zb11Ri9ieUzn2EqThD2ANi/HtC5/nRT7ZP2ucmWot0tUsh8f//COo7lNVbVeofGtINrbNi2Xjd747lc9ylTTxz0hdU4bUbOwIzFHONULxpPD3gXcK2vjbV96/eNLaoz6XmwrBIO++fvwXdpiTfMl3yeNmdCSDu6pNMY7/R//Kd/O0vqu/Bjn6wc/AoMivG1yEL5QFHjglOyMuJw4/PIdlLwfqKSS1pkDiDnWed7SnusSgjTwQfX5Pd9MDG45h6ujBlKdTKhBs3nYp7gmgOYGSQgoLUuEgxzyi3hMBBcQ0MBl1UGPBMrDc+iLpjs3GlQTJsHwSTYGmYXUWdHWfNksCfIhxKg6PNMjSkFKmLeZMMpoBKzxto5KPtCcIRr07mQJgqulwM2Tgf+fbYDuJY6YpcaBpUPYOTOaAmWcn+x9PQnJaZZJ7mn7EeYcQIAY8imMHMrB+jATX5PTr0cyrkOzcYjwNu670xgp+ky1TzXQcax9JjFmcn9OggZsJAAWwt49XkEQRIMZ7DnkgdqbLU1Xod9hTnTUBIwbADTdLLKmZkOohlpBAFm91WV6xA8+OQSsPks0pfL+HvgWRIqJt6qe6fBNXVIdWe25hTO52zrj2PrEj2+52Rg6lhT5nGpSVZAnkvyrA+nzEOMlrKUCtgAMIvJVQ5nulpBn0dsp5T7MgxFoOhgECDVXBezu7Cd5WTLnGaN/l4H1mJnGNiysUEdNssyApcjxBFsz5B1T77ALO1SFpdlX2S/WD+HJfTScKLzeaQgiACF7YvKEM0idmYebirCcIJUpxDbPxrbk6dxcfY0ri+Ox4vr83G+E8CGhgYbgmtHY4M/0L06PRkPZLHds0yUCQMykY8JqrFJAUq+ACSgrI8MKwEBd/coXx/UW9udXY7NGcTnN+MY4u2bHZlru4trM9jQSRTsllNpCJLFgonnSPCQCsg7QU0y9k7GMZh3ZqmJySvmmrS4BMgBsMl8g+EHJpiaDIihB/AiQAFYU8m8Y0Wx7BU2BQ0efvaz8Te//dtxfnk5tmAvQzMLDWsex/jjd3/kWtgcn4oNZ7A04JqAP59ZpFCKHaEzVeCaGKlVBg54T3td31dgbtvnMn2AT7gugXTqrzXmsAFkAZAb6pSx9BKMvSRfDP7zTGrBKe4DYA0AG2QM8J4A1wCqXb14wRJRsF1xPTQOgO0AaAbwCfcCA5ryANYRi7YlrpvmCQAcOUcAZm8+DrD7CPyZGYV5QMkmQC+Beldjt9uITck9IW04PCNYZyWenkyydOXQiODN69fj++++G+/eviPAltJagKBiB6s0WCDiblxcv2DCDMsQawXsNZSHqrHBez6rykPFZEtXa4JkPMfdhbCz4V0qSHtHYA9dd7F+1VUTPkQca5lOMP0qwZGAcp7bZkwnWTZtIc+6sMvCMirKUvXdQvfgJB1dhr/QL5SPEJa6mGuy0TrzlYxS0Kl1W4mElKcqmdHZ8GGvYd18+Hg7GWxoQsHmLewP5ASfwT4mI0ie8x5o50rO6Qnk+GflFwVcMqvC5nqtJYRvA1xbOO0rBlt37jNXkWXoZ3yc+x44TaDP/iWrCWYpEK+28OUDPuhz6mNTLnuC0+pSLX9Ixfpi1iwD1WUwUoktzaGYa/EnY2sKQJLbHJ+rxtwjwgOqAR5ebn1OFIiWli0+2TXX9Az26WapcQ1JDzhzfzRK0fPL1tf+KdZQ9kvOA/l/dWYvBt3n/6Jz7+oXOutEgEwxJCbI2j6zBtiyhjoYNZ9m5StyzuY+M9hocG0ZgP8Y04Ij5vGRxMuc91ZelvHrzxNAeLl+/jLg2gx+Xc4uuYNKgMtnS2lsS4h6DpPgnDFd08hbz2vhNh7HFbZS89HAwCQRGFO4v/cs1V6voYCl/+/BtfWzL9b+TwXWPOVfAiH2xihAis1H9uSh36v4fDkOWVf5rvZagVr9c7InIdrsg2tr+Kvb2Hn9mVfy+v4LgWvTlqQRSC8R7nuy2R4LpEw7VGOgZEf2fuxXH9c+TzXfNQJiiz8Prq2vpVis24XDYOICXAsr+QA77rBtSFKlWGaH1kofh5zLvYLq/0twbf3c/flyFhTYtwY2l3Z16RsIMUtsvD6fDtkfMtcmU6PTbPvchOZn8V38qIM1+ljpqCWLKQNWoEinzyYQ7+Wldiu0NVdlEN15yvbt4BprlE0z7kZ84cN44zPGMUslAQxLhZC1teA9FjeeHQGNykfQwQwMKdRDh1EmsIgMCWdYAi4Wo0sAhwStAYCoxEw1vCopwVfXrxELI6WVzkpOlLvGUw5VCR9iATNosECxxr4bu3KYEAABOMRXmGtxtrKpBVoAPFOmhUi3WWXr9wxTb7mxUOaE7KqMRAIwBV0Cg3opcTkEVZPPsVmBawpK41CpcUCMRuY+JaodkMR1+B4EBZC19iL3XwImrF3k8U7Zb7paMhtuUEmi61VSw4xUM/Y8eDwgAYHjtZaDW6K44jdV6UPepWdf2QTAgJwYdI8CbQ3cas8FbAoA66cAAxKlZ9FCy7fdqYbX/gTQQk5x6nII1LYSj9yDe9RBFp/R85yMzDREXfDfe48AikFOgmGto+109l2aHd2dOmCfB9diXCe4hr1gpzWJgQCiCSbqYHVXVrwT3iYaO9bU6plwLb92gDq4KaZsCYnLaVYEolJZ3UdlxXJ+GVAC10+Zz5FANo2qxgr3A1NKUQn+uJzFVOvUl9E+H0GH7XGcbR/HxdnxeHGlJgc7NDk4BZimP2h6oBLS7ThC0w6wTO/RWVPJEIneqzvy6WY3jo7BaoEtGPxZsl9g25HRe7pxl9CTcXQCTTaBawDezs6vyGpTI4RzMnqgocRSWwKDKkdTwqCaeUzmCZh5WzGXVOKp8n2AFbJjVX6Oi4Blw30BUI3liWq4wsOVyQOA8wYNYJOoRzgIDgJUA2vr65//YlxcXfGd0bAGgNarH15xnxyjJBZNHjAObHggllxKIbknog1lGyaaXIFrs0lKyuxo2/SMobuLVXRMkCjAGksqrYup7mkaN4IjYBRvxBjGu7NrqPr0qnR9Bl5ak9h/BNTw5wzgz46loRfQYXuB5gbXBlShnSaQDPpZb9++IUgERh26eUI/ywc+zw2Anrg2nvXd27czMJ1gFeaHpewCe/BsYNyhOc/l1cU4P0O5J9hpSEopMQdg7auvv7beoc5f6gIC7NyI6Q524R//+Mfx+ocf2OQg/grKYsmOJlCNLpdbgsbnV2jIISYbfoZmDx/ev2OXy3fv3oyPKBEFwAbWFjuISiJgNvxBl1afteUQO0g0e+3+kzq9bgyuMfnmeZj2tCXLkthJl2v8jp5dDTgE1Ops1383sMTMEHNpDNSI4UqnPQCuTXwvsYsfEjCY+3uetbJPYllqHCkT4vstHVmtX/g7AGEJrr3/ON6+g+7e7bi7w340uAYmq7UYcbZRSxPsNZf2o2Q8wIPu0UvzhQKF9S2/Uo4wfYL4Tcq6TN+S838koH1+hXXWP9NAigBGYnP1ALKfBbpaEh1kz9gGSDNUz6dblDOv89XAf96Pi6oFXNZPC/A1jlISmnK7xmFLRt0Jsg5IlK5O5GDsSyXZlGczUWgdQCdg1juk22J8zYCwBjVaR/oJLi6Y5LNFxtJVL0RMMz610QpgLP+omJwdxJpxAK9VIEpfp0mQcb30H/i/F+BaxqeDgqvnjPSH9swaZNB75KuPawfWuDJasJz3OPS5HuQtgZUC1zrg2K91OECMXz3v5jkuBmDGOPdLbJa9OYfEwNCMKxzM576I2cKejB+dEl35AVlDWmdh7mY9rAF2W4Y8xiRa0EbG1ff417MXYBD2LkG/PxNcq2erxdTHXMw126bGZlzazrx3bHxzNb+Eq7byvkPPcegeM3afrMvl7tjfEsv1u7xm2zTTJFZ1kObBPgfPkfKfl1CUrlPnTged+rq0G7zYg+pQ+aeWhRZmEMvu2Dol9g6mpz3gf5TmWn/eWrd67mlZFkfN0tr0PaNrSbKj27N+j715MehXNuAwuFYxi/bEoeVUz78sf9SaKmBt336s36munuRcCEnTPFYVOF9JVZT9c0u73W1Ot4f763T5nf5O+MmCPb2y4c9dS2FWk1foeNlyWeq0+a//+PcsC+2HyNyYfXJbvS0+KBCKd2sU8RjmZNxj4JP5bI9NNm6Vnc2fuNMMHZmwepI9aJmKNAbw6p0tX70rF4dTS12ZOhmD6vIzM2RUEoHgVZo4eHqyAPx9aATJiZMeG4JOTLY01eD0KgBmORtBGrO6IGzvhgjQx1JJjpk+HgOBVWLpaBO5oUGuSUAPRl9BJO5J5gvLzk5m8weWzlqHSuUpLklzxiDABa613aj7WphmCfyX4FqYQ9B6kgPPDLfZRHxua8eFKRWDQJ2ejx/5Png3BG9iNYjRIPaaRLq7KGvmPgavDIx05MLiyzqFHtJkBxmUFfAU1qOp2AEJyfZC1roBlXacOG8sdbW2h5mTAdemU22ghGV5Pkh8jNShULxhLdN41TP7mUYFAi0FMCwp4xqDPKdAltkxlKXCELhVEB1205p2Ph09rFUYLzc0SHymkkV37/ykBgMlFOuGGNZQyXswg0sGjHTplqxK7ftkGvX8FYNp7y514w45alpnpWdTNsJA/rG0HCmMzfLP+sJQIyibjLaeJV6UAFcWXvX0DWBrZfB5FwKPq5IYnFI5LPAes0TOWi56qiYSzA2Osikxb7V/pBMBphoBNgROjK26fT0aRzwR8aYAhvDOKhtTfA1GmwFflrY/jO3J49htVRqKUtHN5njs8GeLPyfj4nw7Ls934+p8N07g+Ax1EhRYC4ZU2K8qa1N3PzTqQLdNOQGnu8043RgY4wGJUlbW9ZKlBlDt7PySrDaw31AyenZ+jXpLdQ4ESEXmp0ByldLh2j79DQrjn7DRbCThOcAagY3OeoNdEbMUZa43AmVgCwgyiRU2wTXbSmbV0AAA4DJaM5yLpXd0cjp+9Ve/JsiGn6MsEQy2d+/ejfvbe5X2nmw5lyg5RQfMgF9s2mDafcRQaeOsdRRBeZ0ZSSZYZ45sXgvRG3TGmgKziyWK/oN1gw6UYj+r7JhrCTZsIx2wyZADGgqQzuxGAs6NxcCEGPT4AK75DzTX1Dn0mmCzWIro9qlmCQCu8IXxx+9CUywgEOwodc1OTsmCfIvf9f1YrgoWmMG1lDjzHbcbfu7y8mJcXKBUdUt5g1uUZ376xDmAJlv0SpGcAqMcP9N4SB7izeu344fvvx/fffcd5wX3xvnDPW79UpSYblG+fHHBvzdojmB9U3QLffvm9Xjz5jU7iN6iRNRg7adPauog9puaN8S209ZOYEM6s3gglFADaMWZi88EXFPCJ82FionOpA7LecNAxjmt8yxlw9Ou27gWs0OBvdxSgWrc2rAr6W5IVr+SXr06oINrCXCllaT3UtMEdSwOsCafU2sYZ4E8diX68DEAsQDY3qHBwRs0jEDnWDQyUZHA4+MRWbAAIKHHCGANdkodQ61lusqu86yd0iQ6u+wQydwS0EoTrFYaFl9yjLE9LlH7nBwBjviu/qZP+Gn3VcLfv3LyxPHGPksXTXVLmwBbgolFUFHVFr28mkEZz5YqwaTt92flgoc544RxYKRVAD/fS97lnK9FaajHrbI3SzHxxRtPX7zOPl55Fa0FeKEP10W6zSKfcggLqHExuNN3mnPuRg0dXDsYiPthxHILoLG+tgHP+e5ePnPu20s1AI4pLycU846JoebfE5R2kO0kn3ZHkyPxf3dwrJdUHgLq8r19cK0BEQYveiCpOWrgzd5Qr8E1PW38UA3TUics36vAXWc6rzSF6b3mJuPRgXorp8/7L0FC3X/GKSt2TgF98oOmmbDvxOQVAyU/dwdIPbVJdmJYlLAKE7nixNrwDRDizZbMtaUd0b86uFbrtLNQD4MSnYl0CFTYm7o/B1zzvps2pl20RJX298zee0726iG72LBt+LP2d3SgZH734e+/LLhW99m3LhVf1TqP/mQxoddziWR0/0qcVvtL+2B+ccv7322u+Pseh9rPbvi4mtN9QKutsUgJzITKoTf1768ebfkeZR9m3OZfsOs9Y9L9O3T7swTXAob38cl+1U7S+YH4VCZqaWfWduHQ+ji0//q85TN/FrjWTv163rX+mp6Adul//Yd/IxvYjC7+TaBkZtpahwkb5rSJl3FZdjjcM45sAiCj5TvL6GSdOfPYgYS1QeK//dDrw4svk0c0rYODuKBUt8xUE9WrQEtBGrt28uBUFz5ktzdbgWTS2NKkR9MKgRmcYHReU0Zbjh31eAzUMPgjW0u/o5Km1Du7+1vrmIk7wHmlZpo7cyJwid5MGgQQyENQhOYGs+RNgRmCBGbWLYweAA3jEgZXlaaUc5yW6JhDik2byYX3D6iVz+dvCeeH5VYAId4TwtIYFIFrEnMGYJIgQTpyWRZN42tmzKsVszSJ1NhBm0QONBF7ktcAACAASURBVDs3tvIQ/CzMNekcmV6bUjsE0dZLI1DZGGhVHqy1GsYW2BMJlucDd8vTnMpDG3g6JPQTDB5k76Tct4nllwPTmhvgud2KPe+FMdgH10poNAY/7B92CmUQpJJN4jgsydR9IgIv3R8ZCQVJ2ucxHCqPqPHJfp3P7Z+l1CngU4Yspa2TTeZBXTjjbmowu92tLfkxgk91Kku3XRkWa64FZE45ctbZdBANZDowDDONZZgrYJ/PmYDA5Vtlr1JJLlYr98IUSVbgJ8ZHFonmJ7rkLAudgBomBAOP0lgFTwExCUiivOwJQBYYefoTYXcGvVnvBNcex8kRuoA+EUwDbn968jS2myM2Ozg/Q3dQgGtbdhY9Onpg19FTiwDjWrRZBlyPwJTjXleHP5Z/jadxfnk2tufo2CgtPwBL0qA8JkC13V2QqbZF98lT2NNzsqJQGop1d3wEZjDsJVhpfh/xjeSBQyDdZ5R06CpYEbgm5prK6e/5vCxHvLsVA3h2SFRJZnXUNJPLLGJ2Qj06JptJYNsjO6e++Oorlcbu0LjhdNze3Y3bj7fj7uae7N8Tl/SRtQYdOgCTAEGiaaFNIwAGjkNKQicDNw5nQGrY8NK54kg4AQRgSlpqYK5JfoEaWQ6AwCBMCe0MNLCewRIGixidlb3+u2xDkiZ4d5RKbs/Px+Xl1bi8vh4XV5e8PrQwYGtgD3AGoewSz4GvC3SGRWMBAIB3d/ydi8vLcX4GhuITSyyZAAAIyXECEGmWn7+PfU7dtYuLcXV1OS4uz8fFORpJqFQTwB404cCmA9MsZZnU/7u741pEiSo64uLfr/74w/j9N78fb1695r0ptu8ML5sbgI0JPTaUh54BzLtgeSzGDc8H5tqbN6/Gm1evBsA2lIUiycKOsTcfdZaxqU/pjlaALY0yMtOhU4gmPwSc4GNUyT7OLskrACCWDRawJl28JK9kL0qTT7a4IhraolaS3sG14wiyW06Ba3A2g4K2ms5Unv3sLu6ue6J1Tv8uJcsE49g53V2P6XELTE5H9exL+k0PjywHBSj9w6vX4+3b9+PjhxuBa04UEFi7/zxu79GcCSCrNDPpN2K8GrjWz9ewcsKw4zgkILGG2wL4bH7u5kiJvfI/VkEufVQF9hpq2+LOW1s9V+aBvpGDfUkcJOkim548m+5dAWd0PONfL0EWOc0yiRofAWXSpQrDnWcwfSOX2jcgDD+bgTSbfwmUjFxLnifQYth28gs7u6vrKcWZr2T6+qh+DlwjGGvQaYXL1by087r8vAqIE3/EN8kHs05+Cri2fl78u6+59c+XMUg9OV2qA+CV1uCSuXZojHSOhY2a8tc1a8wSAw2oqmsV+GOvesnObH7W3jvFSdNxVXIaWftsKnCAELEA3Or+0/dsANt8P/tDvTvhIdCuB9lrX7GC7/IHiomoXfX4pMqZzgLKvCaYVzJOyQFJLZjgsJqLjKfWWcXEscUd+FgApQ3Qn3HLCgA5BJ4FXKNPPEkSz+0Smak+hl96nj73fS3n6sF7DvM5PRIt5pIZW6+9dpeYUWZ53BU6zO1Z9bFcxYfAk7XmWtZTfVLMNVZ9HNB1ew6gWWIPnGGNZSrMZjm9k9hIitMrbXduRIi4+nnexDX57dgDjVsA77Kfwl5qnNc27dDeLTB2H/zen+9s8uWVooW+iG1mksAahpMs8SWLrevmfNG4L8/XORYrXOfzgfLWfcB9Oe7aky2JsRqgOvP0zOuEw/46Wo+wJ8rfrnO07D2v2+bs6J/+w989kd2BznS9vrwZ18XGDxQnlUgFC30PecNlkydD42YL8zcDWAsiCbOli6R2IdKeRazMy2LB8aW0cedvt//0dmnTm4lOhhfNCFRSqYSEHEcx15SdDrjEzqBmpbFTWGtVH/ZaNF1UCgltAR2U1TnUGRVv4glUeVOlxIng0xOcza2Foo/cfdOlPu7qiffT9fF9lIShix4+I4BNzqfKGeQwFeOlMpku7UMYcEDzKgu4QLUsZpW+SqhZjD2MIZxqBCEEKt2MQiwjsYU0nsjEp6tUgD8dbnMNeW7zfiov1gHXN23fgDVXunbWYV/L0Qsj4GmALay80ql4JJIextxirWtHyog4c65/dl28tukdrMx1G3aXESeCgFO4N62pNcYJrALkSv9Lu4eAG4LnaBBO5o8OmBxS+G1KIGOdTEBchibgmoCJNHGoct4EfdMgmvkSfbIOimlAlo0XptlQBctkrq2NXp93GiuUS5oNNkGVGLhTsSgFZpW2Gu7Asr+AXDG6+ZyNa5iWet6UawpYA1guJ1kgvYKmNNUw0EansQ5HZj6ta8VSPdsRrsUEtNMBElAVnrU6v0lDB46BWBt24Hz4PnwWe0jloALYag/k2cxIIbcMdkCdROEvgg0LAG1zinJ3dEIWc+3ifEOA7fjokYHtGRmmCgZJdmEXTqwvTB5WqEA9PTuYayfjdKt9DV0pvBfXq4E2NZ2ADtg5y+J2Zxfj/ALdIAEKAQyC3QC4tiXwILfF9Ay8I+YWNoWMOVt3N7gRS3gjjUmCwwU+0a65DC7ADkABAGwS1K2mAaaK8T4nmy3fAxNx/fIrgmsvvv4ZbbCAxaNxA/2oDx/HKZh8BDlll6nxBuCoJVBodX22co8a8JuOh7s8pjSsNNfcxKd1xO3gGrpWA1iMvif3oLtyY+LJhDbIC7aWymOtE2n2OfcPGwMoyAVYCAYX2GtgiYG1dn59ZUah9jTuiXuhMcH7d+8IZIHxdn4OBtgZgSmMkbpyXlpSQR038TMAbOyK6rn65O8jmYPPXKEs9NLstcsdbS8bIKDbqtmo5xdgQqK8eDP1TPkc2y0BPdhvlKJ++/tvxx+++YZNCjAWBGos5aBoBJsDHXH1rrgvGo3AbuLd3r59PV6/+kHdQ28+0s4CaMP1VH7i5iPuaJwjgZbZGkIAagleNduO+waAwrkJkFTsDHR/ljYgSqbV1VYMdJ0BxW7k+sm6ip1XXZq5yIK/Cc7altF5ju1vGn/Zrwko0q2Y4Bob6KhrtvaUylND16VephnVaYDAxhbUltvw7AdTDYm2V68AWL4b79999LvIFwFzDZ2EwfDDBLEPCErNDa6lS3zGV1hFACSfJwnYdYjssddk/ivTfPoUfcbmlNstnEGmPA25ug1U6wD/dLTtB2BeBKwpNI3eGh1vPtY+uDbNXbL1Zu1W0lSGL/Y+MgLPgWs8O7n3CwzJZ2WLso5kUXU+h5e/dJwVFzWGl89RfSbfXwZPFdjLR5lBf7nd8v9Y/rSqDZrX1ywEMFmDL7N7axPOPxQ8F6Ch83QfdHgm6DtQKlqVC3PU6nr2Mzi+B+7TA+qsmRk8rR5B/kZioB4LWYt17mf7ny1xV0Hs88Fm/Ljl32sQT6OfMcstpl1rH665KX2/aQubnZoxZtjaSRC0uHHOUVW+KyG9aE4RYL6/QVuLxMOxvixLY6KIKkNqsJkgZlWGxjs2vQNOS5pqxTyxJzPRcXBtHWKuBfw4DIJMf31dHkd/csk8XKz3Bq5l/XgDFWNqtbcyenrfZZw9R/Y5DKUBGlokWSv65N5edNI4Uidha015BN/Qr3kQitkD1/Lgc6mmqyy+4WDDzEf91ee+XmwPXMv5sV6XjsVw9Q6u5fN9rzSser/Ete/3Nr5zjzVwbbHCv/D8U0c8VrP9br/GnOeF3d23NbPR87QtBa6t7WiuP+3aQQPjvaPFsfiN/Avui8gIy3198HJZy+351mfEXN+rhMeXwLr1Z+rePo9Wc9C7hy7Atf/8P/3tEx10gEd20Prh421SW7IBAVXrpcFKFjF/60Wla5POUnUk1UbOPZLpKAOc3eZNO4OU2rzTEM2yRzsvfWt6puTsyAmIc0ZQxLsglGB1DJVTipJQstfADmuMKHUJkxbbBM5YmqdSP7DJ9LntXCj8vMvo0hGMjljPBql+g1/S7lGH0DwDfpcgE0rKmE2M5pgykvfowOa6fjQ3gNMeYDDqFkFtFV+WQzWBmMmaUPmnSjMQ5KaLqDLbtcE0zxRqBmPPTLI8TzTSAsCIaVSHtjooqvws4JZAE5f7uRyl2G4RJddzEHA4YMzXjMpuAGIEyBKgOLuy9/iiLpG1uji3ncnUqaFYTynZaI5QniXNKuZ9O7jWMsizPCvC7jboHfyhHhrGyd0C+W48fBUYM3jz9wLwxfnkPNmgEcJhWWjYpgHxtA2W4JrKKbD2O1jZx7rv1e50TafFzzUNUMt6KFuYjHtKN5bZt2RwutGcGQqAa27gEDDU3sdkjxFc6OwEu4sZWwUg+pKNMriGkuVKO7miSoFZxnk6ZY5F9sA126s+dj1QgaA6WVmcP3QS/sxyUABbYI+p9BxOpcBbjBeCUIBrT08uK6CukFMK7jgJZgSWGgD2U+w1gpPQeAP7EuVzAEjG2G7R1OR0XJyhhG/LslCUY52T/aNy+A0SA+7cSeau16jUBfElgXPs5+3ZljpbYBVxXX4GG+WObB/8G5ptYoBdjDN2aDwliniCTqNsfgBwDaWFJ+OJrBP8OZ3abfiZyi21olOOrr+VHILNBKAPgAslgnSxrT2GzqH4AzabGH4P3L+OWl1OuRlPR2rKQ3bU2dm4evly/OrXv6EAPmw+mFG3BAs+0KEEc41gKjTbABCwkYD2quyHMrUCwD+zLFHgXjEEkmkNOygZRJhZaXwKaFDHTQBVYK6h++Q+cw2T/8i5POUYYA9wjZlZR80xNxDgmXdyQkAdX2locLrbsXkAyj0vAK4ZPGJpI0pmAYjc3Y9XP/xARhLOOzDdwFaLziaeGwBd7Ae6jbIhAG3uPT8PwApdOO9vb7lOA66hJBR/Lq/QdEddK6HHBQYYxgCNFsA0Ixvt5JhjjbJDMMah/3Z5cTnubm7ZNfT//m//bbx+9ZrjzoQTWNhO6DxgPx+rYyhYei+ur9TE6OSEbLn3b9+OV69+UPfQDx/43NIQez91UdQR2Gciy5orEy1gxaXOzNjXzzCm1LmDxp33TLo/i5nsskgDprFPpcEZ+2mgJL6MMxksB3UXeT7VTJ5W11Amjcw6U2JQBpL+zan2YGwiu4wTCAbgLt05sUBlO3EtMNd0zqNz7dYM/hNqrIG9hrLQN6/fjXfvPrBrqCr2AD7KtqGEVIAL9nd1gl4mT+ZjTts+kzydhcWX7xUYpeOEKxw/3Br08UuvS3BybjrwnLFuAq5e5ug5z3kIPUbFcmFA5L8LWBPI5oSmQeNFbthsafiMMVNJJvHcOqZ1MVD248w1gWsWa1+Ba/ERAvjHO+e/Z9fiAgMCIAXwS2fxsC9znfjnXfYjfiPPfjYrKTZyfCWfyF5LTga3ckT5DZZwaM2Zfgxc249tDoAADsR64irPnET08jnbvzrD5VDQt1pjBGYwxA3wkS9SCZme/I7kRx/fw/FavJovs1jW75G9q3XrfTHXtvfdASCsj1W9tvfbirml503S1wHrihEXcGh9rYr3ipBR75DYTvCMyg8/S+drdu1VEzSC2VP7zwCYO7wTyDMC8VwsXMw1zFWIEvvEjwm8t+Bea1Rr+rmv6VfLxV/4sOtnm/6wglr7jFVpIj/jMICc+0+uzHyg5e8f2jd71408ymI7NDALts7MNc2NDGxvKJKEBNfhgcHp4Bp/3sBGnV0hj4S5ljWssfmp4Bq1cld/YgPCTD2eD1MJm1qfeb/lmfOluWjmwlWD+wNwyL7FXpBEMuf5MLA+ny/ZHG2EyTCr5JOJA+1cWwNX6zWRez+3VnJqP8sI9r7jeXdgHT53/eyVvg/6OH35eZ7dgoskTM6j586XPG/OfM4zwDVpgCzrzHPLnpFYHHiTKlzUyAAu65dkVh+lB2RV+SreOfW7MTTLbjzRWYjDysDWQw+HS4d8L1mrRBiNlzewtlg2TP33bG//iHKEAElyQPCF4EQOcPRkJCCfUjSIR8eAqtxTTCwFZyiB2imQ8wGKv8noIJhk7aiF06ANAtCuxJerPJNBJAC61rmwgxrsDvfwwEAljDuAaz0nMbUvQuP1GC47ucggF7hWGVCslwCC0zlgphqlOgIia0ykBab51yGEsUupLcY4nf8ChuF7876z6+qyJEbPJo0m6irtiSB6nbVDrW/CrPcwwtRsQgBf1jyz5QYuqLm2FvW3cVfQUqXRBTJXh0sZ/jrkVG5SX3w2RHp8XrO1DDDKkQQ48lnlx2bZ8fznWlBp6wQT7Yx3cJH7DIESGIUAAfg+y2w49gqZcY25lrlYg2s5JPqYZh2GBaeAKxo9TTeGzqMzFCtwLWUoub79kAXdfRq4kwez0wLCztSeu4WqPLMDwfiNrokGAFSuTrqbypZ8elC3TNoaEXRnN79ZHjpp4CHxVlko7+H1McdusqU0Fwg+cdhjb6AEHOAagi2Aa+zoGS0nj1W663Hsqup9tppnFz+Wl8rBYGn4yVbAODhxeKfPYBUBlMR9kDw4Gue7U5aHCtA7YufQs92W3UXxN0A6sl2iQD7LzDRWAAZxX9g7lNWBUSSb4yYD2Fthmx6jlA5aV2digbFRAthSanKABghksLGsXg0Rjk8hNr8bT0cb6jLpsHQ5fdOsxP0wlgjiwXQiuGbWqRobuGM1gAH8cem/pklsZHQKBYAHIA1C93Ckzi4vx6//+rfqGgqW0+5s3N99InMLw401BFAH6wQ2juBXOkOnnI86mWaXEsQ3Y9pdbRlkTxBfTQ20B/SHc9k011B+iufFGlJZqBwkMO6Auz48PZCJTYANE82SYunCCSR9ZIMEXBPPTq066JLtACBi3Dfj7BxNDVAaeuVGFWAQnozd9owOMZhoAK/eoFnB8TGBuBfQp8u6x9i5+ygYYwA9oY9GVjbKW2/QPfI99cygj8fz9uRknKNz6dluXFycsWsogFva16PBklywxl4AXLu6Ihh4ulXiCyAf1gUA3pcvXvIdP7x7N/6v//O/jT9+//24+fBx7MxEx5r+9KAkwyPmj0y9y/ECTL3zczLgUFYMQO3161csEf3w7i3B4pvbmwGgkM0i7I/M8k3Y2JZAiE1kEm6uBQeWRwLXMJ4A2PDs8A0wrnAw1ZRF9msRpJlFpTlXF2P5CmaA27AD+GLjYds3qiD5rBJT1401zKqVVIDcxGP4QmDNmbGPtQvgDOuFLNForpnNRgb6o874NFxIogxzj3EGcAZQ7c1bNIt4N25vkVQTGxbvi/9mksvl0mK7C7iOHY8tzxqbzHHv4Xkkm0hB0IeainXeTp/zs/RgexAVhlY2n/QfLX0SFg/xwN7ZULtZAaPOC/YayLhzHvVkjOuJJQlki4OasZqBc7rWGWDTtHg98J2k0Ykb6ZwvsKFAPc189+G1jmiZ3a24Och6ZIGb9rHjBwvUWYJr8bnEBkLy1QnXCQzVeuI+mJUGNhETXDPLcD6bH6T9tZgjs0eiu9y7eD8X/DiynlfsAdfhQMxl3XZAAmbF383k9oCP//0TwLX+dnu6WgSqtQcnwNLKPzUOy7LQQwDQDNQZd6wSjAeAlrpGyREUA24JZPW5SCK3Vnvm1qs/yWe90HyvdMfOOEqTsJ6zwLUAFzNgnIBKb/TF+KoBC9lbj6gGMLiW55b/V8CWt+xMPszAPjHuBFvjKZpBOvdLNVh7LpDvoEvmUM+7DyH1381a6Rp9h4C/OSe2c4kL5ucP6OQt1iHjnAJk87OfDkyIWXjofeYe+RK4lunNM/wJ4FrWlaxpNTRIUwq58GEyN7BvBXgmzpJF1O8nVuj7XGc+2ODy0TooVntW9wmAyN3Qk/wGQrPPw+LLePey0D5Pz9m3JavzxwH1UmSdM70HJvXydvqWqzX0nA3tayfnzXwvnp1uxLaOgW3zOrj23B7p9zgEru2fIPWd+FJf+p1D6/45fPq5PcKy0Ajfy8g4k9BQ20X5lJbM1C5JAD+3ZQ6XJjCbsoF06ZKfUCCCFt6yxA/PoRLHYtaok0QYWwgeDa75+8IPcJ3GfpnENJfcGanNpungmhxkMQTCtsJ/w1mn3g4BL4FrdDbg+DXx++ipwZFk7T4ceYooaxNinOVA690ydt1hTMcoBEZZNDk4qK/UmDZFiwfbRSwXdcSTADGenawOir6brec68mh71CJ1BjTsFxuDOH1kP9iKgA1HnSh27QsDA8w1sVY6uKayT5UZAsBi6eMxyo8g7CztmbCu8CzRf8G1NR9qgCAjVOWZ+TnGuUTXK9u3dABaWZbBswQtuC7mgaVc92CbJHh3XbYXNlhMAklKxNLNaTnWHRis7LK7DhlACoojJyxiy54BA2XRCezggZ5RnTzJXPMzyKEG6CZ9p+iwJRhQx0V3nWGmO+AawCPptPTMc9hGLF12WRvuLd0cgXc9O7II+OZ6UdONOEf6nADnHEIzEJjdOAUs6J17MGBAkgZiFQRxQ4FJoT0bZoNXihgbYHWGUdIs6dScMnjJteKTUOUyT+PTw7116VwWak2b7DkCbK0sNM1A0pCC+8v3lBPYNNecQcPaVsCNMVK5IhkftEFq5sAnUyWXKxnhWLvLXkBxiFozE/wwno4ecOozlsQ6PCW4hoA4YL3KxnExgGyoPN1uAGig9P1obMyaO9uqgyg6iQJsO0Wg6xCSCmgJzptuGCYJz4z9zy7L7r6cxiVictEtYdBOnbxjAWinuzNqs7GbKAC27Y4AHEpJT7dgue0A3417MnZj54s929lrYEIBXBMIAAF7N09hcwN1p+T79wjEwBSe6Q5i9ZvtuLx+of/e7sbPfvUrivtDkwx2GOsZ3V4xtyyBa+BaGg4ACJ9JodgIduKdk+ngV8H2I7WT9IesIANr6tAMMXyBYAApYKukDyPZgThpHVzjWXZ6MtAlkyNFGyJw7fHzA0skmTzCdQG4DVRIooxPGoa7Bq6RVQiw9wTlxOfsWgugCYwwlF/C/qAs9Pr62uWzeibpiUkbDoAU5gY2/v72joDaxw/vx92NmgXg+fCeeCY89263IbgmBqcADTwnADbquZ1Dxw/dZ9XQQsCdzl6AZDizUIb6+999M/743ffjzetXZBnCJuAePIexN10KjLPr8uKC1wXAh3Mbz4WGBmhugPeE7trdvZiDYSjCxvGsAhgF38Gge0/UAKzieUlfJaxjjLeYa2wuxPX6JH02diUX06ic2vhmFRgK3BaoJfDWTJjooVkHRDDLGlzTmR+9tNn91xqpSByqokHJGICJ3Gf08aLvqI6h0v1SB9/Y/OlQM5AFA+5p3N7es2Mo2GvQXUMZKM4pMvrRnGc2Aol/qGQI9lia25S97gDERLJkdfGMSWbZ5/EPZvx38nDD31sANwkg4klHWzSAh5mopUdsQCVwlDa8tEzbI+VyzNeBcTbLQw1mEqxzMm4lNcDASanh9qwB13x2xs/Vy89AroKTZcCl86izh3JapWhLIWbkLmodahTzmjyGeW4vwTX5QwWu8fcMnmAup28rB2SPueXjeJ7aizlagWsVWB4OKukDzdlo7KKGBcyAyzEQ1ero4+ocD3DawTWxzeRXT0Bkjk1xL/IScx83PKX8ZzNrPLhrgCXg3iFwLba/XJxlkwn5m/ZxvgCyLO9RpYu5fg8iFbO0NdMQhtkFclXCmOfj3Luxz0z6t8qnDh7VZdvzRHIkMabLtjU2Wf8ayGoQNXe/9sasYjJwGP9vPqRj4fYOBWwUkxK/lVhxfx5qRpbg2rJpWf3Wc7+/BIR+ErjmuGAP0NHw7H35ZGkA2/6zHHpOGYNqXqFRb4mMufh134PMtdb4bWq8/aXAtVnqehhcqzOqNKQnuObmTxNYm4C3Y94wvf2Oyz3rMbBdXoBiKyai8/fFfyEAdXi0D4JrC5ZrDfj6d/sVIxwxY7IDXLH4rs+BaH8OuJZz4CB7DaFOKoNomw+Dz+uRKUDzywzNDg7qTHj+6y8CrqGhQYzNYrCsy9UzpxME8oyEWcVgwcH1DKoZwNhxYJA4V6CFJkuoPgdG/rZZpJOpgM3i8tTwEfuN4IqDCgwUBOfJ1pjBtIwx32kK/YaxVujp1LRgC3gEkSpFkGg+gs9jAmvn52BjbFgqBsea4Ei7H+6F4JGC1p8llEv2mvVpUr6pYPp5cA33ZYBt4IkO+aIsIGCZuncyo+zOZSmNmh0DA3gYXBNQpufmvLrbqdg5ougLXKhOYhlPBiphPFC42sGCGzPAYdoiA79TKaw2tkAtlot8+jTubu8mOAVWhDTait2F/ybI9Uki2Vl7Ag7lwPSDTN932Yqz92l2oPOzsv7T2WsdVfpaQRDGoJhlYwXgcg0xq6PxYemoDX/Kh7OGssT13ClVCyjXtAln1ttZ9ewO05HwntkL2XNZMwzqixutrL+Za700lIwxjwmdWgudA94AOEdwzYAXn1Xq+RbTXoJrZJ4aWKtnqwM0hqocvyW4xuYATSPuELjG8pBD4FrAfos25ncYKh6JQTpZI4lgZkMDlFdWtz0++wx4wgpRsMj16jQTngUsjTA5WI7F8XSXU49F9mVpsbkrrYNBHSBm4nqPTTPIH4UZCTupEiv4GbRBDKrtqRuLgdNKiMvODIN4lmU+jccjaDoBIPkscI3sCASlG4Fr0CtzQwbaVwc/R7BxJ+gcurE229HYHEuTbbdF04PTcQZ9ts0JQTY0BWVXUQbXKnMEewq2BPuHWkxHg4w3/AEzJ/o+6rgr4XTuBgZkp+PoFN1GAZIASMPfYrKhdHR3fjm2Z1fj6ORsPI3tuP+kYAzvBDtGRufD5+rMfHxM0IMC92T1AHgAYy/AGkA1KrpRj0pfZhA7+Lu9vyND7fLFy3GDhABZWdfj57/8FTuHAtxC6erp8WYmgMgecwdc2TCdA3PXe20yWLUOXDkFDmQxpgYp6KK6YyjASZZMbrbcn2rWAAaimsgkC0/Q8fR4PGFckFV1wAI2GNYUwUaA5hiPT58n0IQ5SvMFNi9hsHtCW46SUJRLAmAkS/sEawKaZqcDTQHAFnv/7j3HG0CROn1eToCN5yA7CwKBowAAIABJREFUU28JSuH3cH+Bax/ZTRoMMYB+kWhwH2IyKS+vLtiJloFuKx9D0gqstd2ZmijgPngHnB2wfee7c4KG2EcoXf3h+z+O7/7wh8nqBvgLa/CoFrQU+cI7I+kDYA3vAfsOIPLDezCt3hBkA7iW+UV5KABDzEeBa9IFJKhrQ8d9iPPSQUQSMVi70CSThIRKbZlUZDJOzNN1cMRrWV+S7+zEFf2Ae0sb5HxiXxQD7TN2F7A+Ad5p8+STqJHLE5+X4DjWA5NeOBOw7pOIMCPZ5dVKjtgWpUTUsha4hUBg7JfH8f79x/HmzVuy16DFFhY/ADaAa2GSlN8DoNHNmwBgOjCWr7lkR01WfiQY4qBX9nd61JunOzLa4nTPoDuoNh3NAPj6mEq8q5NbAgD3yKoACUm8sGlmRZKZawbWCmCzraZ23SSzLZJRjkw9/ilzEyivhEV13lsGVcWgyHsGREmlAv2ZJtAu8ENNdXROPM+6sEctVlrWt7tuy19rlS32mSe4Nu1ugWtLFoj8LoGK8ucqjNC8i8Vd2kp5d/n+su0dXOsxTg+sfQxM0C/+O30nB9VKppUESQVrOqi7/mwC0zxvD+y0zjTPk5ywxwqpc6neuYgP/dxa/rzmOyDMHJM0djoAsNW4FNgbkHYmSxuDq48zn9RJSY3j6hnmrPmpLeGzSDgmVnECQtcMwJ5OoAUaZqwLKfI+DrBM/6rAtTAw+6PoHdKZ3ChMK6tcj3viTo1LbPOfC651jeDVAC1Yi8ufTZ9hVQ45bZjtWZhrS1tQSer1HQtc41seKImrTyyABzdC00/j6+ZfzW7Y8e7gWlzilOnqCgGlfnpZ6JeYa5Fh0J5LvJV1WBqDiZ2TGAvANmMD236Nv2wadEwPgTBZt30vzNFbA2ttInpYF+ba+vrr+Qze0gGmNvqLae7MKzGykyRZapwp95+UwjKB1e//Y+Ba7Z+W0Ehcbxu0eD/YbIjMEFOYB/b+5jjwnUPzEBvSz/fE02loWHt6f5/1/U/MJHjSF55oMSb/2z/+PZlr1AWJ0O2CvdYFUatkk7opZF89OONcQAZfCqvaC0lOYhnW0LkPGbpp8Ab0cxCoyTnH99mNzqWlcTI1gAKZMABsSDDp6wqYwzJB8KPEhsvuHFAHtKE+DZ23Y2X3Hx/oyKLUCdlsstCoa4YyqDhEAlLwhc8wqw1RXjPVUnKrrmAbO/TSBipQopxoOMt4LIpRGzzitc14CCOOHdtmoHU3g8tJvTYAoCDN5RWzsxkhCjtNyWRE5LZKAnDfXhZKDbjHB+rDcJzIOlP2E4cNQEiy11wWmkVN8PPzp3F7c+sSzsexRTAP593AKT6PzwksvJ9Gi4BgSvuSIbTz19mOuAd1jhA4kk0HgEHPOEFHA4cxfgH3xH4TuIbgL+W9dNBkIcX6olZZE3LGOnJmojtdAe0C/JFdMBk+Wn98NgeMWfPKeLtTranre+CaheI1tsqsquw2+7FANQJxZFEaSDo9FbCGP1x/Ohwi0g64gddCaehkVoo5UM5MQBsDQyvWnkoWOrjmMtaZXbFBJ/lJlP9ywmHAUsYwTds8K0LnT3ZysFuoSoZiI2JQJ3PL+nks8Z2HodhGE7w18JDP4nlUFlrAqIDKlLliPtM9VCcUfobAcZactjKYcqaTRlNHO4FjatqgMk53r2TwWIw5BVxhLhS4xnXMbCBoEuCusV3FGMdmPbkLLJliANcUV6tM1tQDgvlkuarjH/7aAUQ7RUk8NNmsy7bbjIszMNJOxvYEthhMOzCgPo2r88uxO92pnI0l2gC7wOzF+9ih4zygs/GWe4nlXzOOBGInbTUE4MfojLzdjbOzgGsA2ADwXI5PD7A1KCVVd0WW0blzJuwrvk9gC+xiakNJ30taayrLJLhmZk9ARjGe9Iyw4QDXLq6vx/1ngJaDenC//du/I8CG0jYkEM7PL1miCCF22gqDa2CYIjHEPWRNoSQ2AKzhnAjDWGeAbKgSBy7ttRA6AZ6Hz9wXsLtcZ0hUEFwL0JKyHZXzHUHP0gL4WGHQ3QN7DWfjwBkKhq67fPJnZKvp3eELxNFGY4OL60sy+NClE6WiAFvAXMP18L5gi0GbDHpnmAvowKFkE7+Duci4RvdTGpews+i2equOrmBqEYywhpgBUZzrm51YbNTohNQBwK/z85m8wtmMd+X+OT0VsHp7S9AdgN7Zdsfy3dc/oHPoN2TLofweyTKe23jvDUqOYeMkA4FrEiC0nAI+A9YadNfwvri+ylPfz3+rM7iY1hNcS8dryzwsyp6ovQp7oc/QT3CzDDHEXXZoMxgWlgDV6sgdu6/uq6UbemRfRyAyhqgVgkTGgF0/xWTF+EdyAHPGe6DBE/eZAAzsKRtsAw5hWrbmIC7hxRmKOeY58/Bo3+CMiYEPH2/Gm9dobPB2fPhwwxLr2NrPnwWnYC5YsgtdTmsh0c7T73DiNAmfJMySEGYyUYFUnPSED51PdHaaTpUNvGnsl+wD7g37xwHX5nVaxJKzLFHLzLubgTrxvkiMBWRLkr4feYtGARj2CjoDGvWmBioba+wkB0/JH+wBSVObbp9hZZ5WK3Od9I8Wt8WHNrt6Jqiqsc4aPElZaAK0yLlIW9OAzARVTLCOe+p3S+XG7A7b/Aq59hWvBERM+eqSqLx6b4Nd+Qz2n5qRuSTbCanoUtOndifggG+pbhA4uQwol0CcX4rgWlVCxA8UMGjPs6ONjV2yvv6MpXLvmZBflnMFAN0DXebzBsBLgK150RhmzGRve2A6Kzcag/L5gFekFIZfZkceXIWOK1J2rMqJqkLJ0NS4KYEkO2twjYB/Sbao5HkRec5S7rl+CHLXE+2DCAWu4Tbl2x8GW+JX5q5K+rtpmyupFo9k9mT2ef/8TwbX7JennHTe2/c7PDdIWD8PrNVnYotyHNS6yNrnWE6QZv5DsiWadS+nJduU+2TawfWq6PNSsitLgEZyCtKwDeCttcw/zc4kHsA4k+Thc05MYb3BEkwS1hAbMfvFLvZojfQEfh3jzDhgtQJr79bYL8C1sGmfAcWXZeTLtb2+1cRheMY6/oqP0TpC13uXLVOcP2dnASwesid9GvvamQ0Vg7/4F2UPjHXMB1/amedsyt6QNhtMP9l2IY2RUh1Qe7LW3bStvZKTPqZj1vZsOuOXY5I9cPRf/vG/exKlu/8CtzMvMQ2YLE+9QzpIhcmzovXWYS5NGgSOQUM7uHbYcAlVleZRZazSkSpGvZfDhDGhTeRnzd50WV45O630zNllBiFhuVgrCIsWhyvKQuFwA1yj+K4ZTFxsKVtltzgJeCPYw3hD/BpBmAAiOdHMvjHj7A6C5aV5vPV9vA810whAKTDW/5UOC0tMnFFmorGXOCyyH9FREHONQARXCk44GbnQtIXK1+9nPHWIyLAQhPQ11NlD4Fr01lAiFYc0ixmfo+4RO3MKQMzzKvBUiRN+b1FW4g3d9T4W5sMZCZXHKLsellrphOAg6+LP+m+BqRrfsOvCSpgsMLlJFqWWM8Q1645gOSQKKNV6D3AjYC26KBOqm4ZeZa8BACWmlWyxzsHphRTY0zLNHK+mbSbGmsow+Q5tjYK9RnaH2Q5TM2WyX45UekqAU6Wm+EpJsMY14JrLYRaAZdurBHI0lwuQKloyhTNNBysmJoa6m5uweMIG44ORoeUmG+kWKk9X33cpkcqjBa7JrAlcE2ir3+N1E9xjrZJh9UB9uhrPElEGuKYS0QLZUCY4bZPt1mLd+t4+t2fJbsq2Z3dTG965DtxFVoe1gDFdSiAd2AsEaCj0A/RMrAMmJMxrYKbKDLgwVgGwZ0zYv/fpgaAeSkDRXRQAG0pGd7sTsdd2YLOdjN0G5YZolgCW29H4+uJyXGy247MZSGKoAVhCmaoAaRKEKDZ/xRJQlYhCeF+B9AMzoHB+sB+kt4YyPbBhN2iAcPli7C6uxyPmDULpLqODEDoZzsxKQoQdexkAloIWzZ30PsHakpi/BgIABJ0l7Gl2NBaQjHMHLCYAOQRRyTzajt/8zW/HL375VwQxtmfnZNZB3+32Foys++ksYp4I1ENrjrbOjGE3ZiGz2PcsRm3rAtlYa7ANTPJYQ5P2xCX2YpykY6KPeZyzWOsQ+XcDCgJoLs/EvQFm4Rq4tkpDFURGlypMmM3ZbpxfXoyLq0smTU7RPGGjhg4Ay/BMuAfeH0CJkkpHZPehGQKZ3m7qgN/nvma5Cs5JNDe4IcBGgAfvaCclgCg0vMDEA3ONf6B3h2c6P/fegUYg7Dd+R6AYwDUwymDHAK6hsQHuCXDsd//yOzLQwPoDc01nFOYZrMgj7nmc0zjvUR6K6+F8EHvt/Xj3HqWM6hQKQBEAG8HFDx+t9aKmPlx3Po/o2LH1pX2naWfwyma6uuM3O20z6FLwhveaLowDlYBrnC/6EQLICKyZedZE32QxwpyizXA5INef1n3ORrLgeGZId5S+gudtZpQDGBpsUDmodB5zpuN7uA58oTRlwlyg9BX76vbufnx4/2G8fvWGrMcPH9I5FG+LJNYR7YE0JnGOKSvAtU7AXu8evTmdcU6a4i8mSwQWL/WmFEwkwN7tPLrO0hfTfSmwrz1WpYzyeRIRNG+kMQHiOCc9x/PLjKUACxkvZzoq2aken2ap+fxnFqWaFsBfi9QHx34Ggi0gbIunGGDNz5+pw3UQ64DKPlP8nbypfIDmb3rfFoNW/tEEAmZs7XPWv0/P0VqKnkD5wL5RBxe0J3zP6Yv6DPQH4psEbNG61hUn8DlfQiF+v+EMEO13JWEXsEsuuM/4Jlejo1iNomjPV8BarZAWP813jE91aEG1tbX6z/AVOc7rX5PLWl/r4L87Vu3XjC+aFJFwL4zIzEwFuxMkXWgOJ2Pm51o83HLfJHGsdbKY9Dkt3JNOJCf+LDmcIHkGlgM+JDk5ATavxxWAqDFasa3CqDkArvX4KkzRAMQBXJ4b6v792JmALz0492rV+7cPaYwM7HSwRq/ArzWQ1pfF82BqbQjdTok5p3drDxeSOccsd5U/iv8T8yjjWrhhO4BmtUXfFbUvZuJcA9Bgi5qrYis6JlZYnAXUALTEtsWgmzhHCAB+L0pMJWaedsPjkWs7Bi8WZC3uNehTNqiaY6xe5sDmbnuN9/Tz07CVvZ1vGhtLk6RBWD7Hyt70cfIhlHcOeD6lB+KvNPKD4nxds2xz7MH6dfx78x3885YA6ms2e4v7abLXFxN7YLzmCgwRuMZszqX9n1QTsbmUdN735qyDZGurapcggGTOq7bsNEets/jRP//Hf839EAdCmZp0FLKW1Ep4n+LK6J7ZmB2LCY/+kxeFnHg4xyWsPxfyilpZbKRCxRd064aeLg1GAt/wIZbGCc+3zpzl0NTPZFDaypGD6XdlW3mCXdAI2k6GEyYo2S0y65BBZvmEHH44lCwlJBPBGmIAVFDOaFp4QCsBZwhYPjErDkcdDj4DFbP3emfILEiWU4I1gkYG1qAKYIP7JiDjYkbgbEApJZnKCLlky/o+YQNJ50wBai+/y3qZK94sCv0OWBLqUgenNIEdno1i1tQNEkMM4ydgTSCXxlJlKCo71u/wnFzrceXms3Qja6Bpo3lT5VcLhEMDC+kB9XHAPfcANrJP7LRO9lwcu6VQf+5DwNBi0LNEyD/szRfwO3kOCkxbj2cG3QbHuNanU2TwGc9qlh/hFZf9AVjIPQMA89YEMgT2SVtOYJgCX2mlIUDOHwVNWi8atwIJA7rGgVZWI+CaAv3SJZNmTwC/6Uw5y6xnj9PKT9ZB2URF5WTVQYnmDOpWpwB2Oj9kLQo8wx8wX8TMklYkrhE2ZEqvxEAUe4hjj+6adpi1Fs1Wc0cksjGtFRR2Bc+R5hDxeaxJ07zHCkJpeAus5Hsk0Otj4s5zun7do98LzBRPsZaJAbanY+mxCXgWEySZ4JPjje3K8TjiezngfoAeF8Aw2Hn8UffSk5PHsUHDg+3JuL6+HC8uL8ZXF+fjFxCePz0ZD7cfabvA+ru9uxH77+lxvL95P+5hE09Ox9WLr8f5xTVLQtG0ABpeGEc10gAT0ey1I9lIzCvYbmdX1+PsSsCctNgAiMiGgs0Gsio7PyIo59hJD3KysbN2AygEZIv+Gectpbk6B6gDxepVdZN8+fXPx8uvfzaur18ONG3AOQB2DcCBH169JnCAvQIGLwAnAC9MtNh2gdWHe2ApzjVO8DY6VZXVrcSDQp6cRQIUKonA61EKoTqmsqzzBHpjYoQRQCMz6kQgI99dTDh2zzTDjCA9mXpi8bHs8vxsnF1gzKGnqd+VvaomIpg7iNQDYIQNurp6Mba7c85dGlCIBZLya5Vv3t98JDCF5gaw82wSZDawyrI/k7G22aG5gkA1dkclgCqWFvYrwLCUcuK6ANfev39PMO4aDQrOzjkXv/uXf2FjAwA6coI0ruhoCmQVZyv+DSAI97q6uuI8YyzweVzz3bu3482bN2zigFkEmPf27VuWh2JQw6ojm57afWqAwcC7sXyZHScjy12x7RuIiZtSd+uuTr80YFFjuid5w7PSen1z3av8edpMl4OqnBs+CdZidIrKf6rkVGX7o9HKc8Ud0RPsTQF86AaysUG6V+tvNFLR+sUa1VkCthrYa9Dse/P6NbvsYjyx1x8eMRcwjJKM0LnhBlBk+q5Z01qvKnt3ibeTJygNJhAMoDLnoxNkm3PZTNp9+3EEOJFscjlgJc1StWH7u4+TLLL6YThx7zYWR+CFMJzlwwoNyXrMOVD+agTsU0aoBCw/Z7fAvObFM0z3yMCcAFMxZvjeLZbrZXMdD5FvumT7LM64ebGcYwZDco+987D8bAFESg4CkgrY0i65FwBFqyeJPv1uD/jm6y3+Yx1IZd5zZsufdUVBSuhbSWs+32OOHj8kRuG8tzvXfX+81G7xjGYqhmk2L5myxQZ8rudDZ0eJhsunNDt6BXrKZ2iVPA0ATjiUpEeuuxzhziQzc2uCEHuwX4E1ZvPWtbQY9+epNhrsPOwpfQUk6dEgrcWPHewLgE6Gnf3m+GN9Dqf/ulo2nQ00x8iJ2Mx7mHSTtbe6xjI+bbsxYOGPoy21VyPZMyuFogmYtV9AzLQjB5q4rHdHgYKys3hmNEFKBUokXfCOSegosSHgQ2Nhe1LtlDvaZZskOzdL0SeSe3i/1q5e/7wlB1a2xU+RqmTDTRUvcM/nyQJQ+vI1Vy36WCGlE2Pz9ym98exXfnv/oDhki7TGetl7JSj6+utrnGvXDPiQfGothkDkUTHZQeZStg4s8CTospbF8KpmPTlTkyTtNi+2t2P1WXt5ZsakE7OptRr8h3qqrprIu7Hx4SppcGjM5Ns4JmxgdMWkfsLZNKykwqIBfuAY9xC1eN/nLM6qz41gkrUfW8Fzu0l5HP3TP/zdU4JdOT+Noh3DFRuZQDCbqmUxY6C5gA2uZaLxszjk3Z5kwNYGUoO8dGa6EZzLts2qJkNC29pEyWocWv0dbW2aG/nVRoGWaLTKI/IHQSHFjK1BltI0GHIxJdwNDp+dpZ1VxifHTbTMKZA+GWkCoJDZlyA17g3QyR3/7Oz0Q5vj1RZjZRUFKIgJ5zpxbio5nAKVSqg/Wex0GgxrQoL0LsGDc7ZC0W1nGVxiDdGZ9X/TWLvjqgR7VV4ibRwBGSmjJAjr51KjCQUBcnCdEWFWZVpEz3UMtzKL68Ou64nMrBfLJRWs9AxagEgx7CpIyFLLupoHysy6OfumBI5YIRTNXj9POYLcjC7xQbA6gyMaJIvGz4xUZaQDsJCFZoAye1ggUHWOm4egjSpcP/y8kPuAa2IySoz9E4NigAt4Rjg1YgPpezmi1OGwN3NIZsO1gBb8J0jlsQybTmumgsQEMQlGknrtQQgNcQPX1HG1sSxnO3dRwwOuqeEB9lwFOvUzg3I0F3JCCUDOP519J/NCphUPNQAjxV7jO2U9CLkscA2vOwHI6QbsgWuLAzzAqg8RbAGVjE2KhA6CbIe2LRi2HD2Oo1P9rfHXGhVrD+B37IoCzzBZALKhYyn+kKHG/8aYogsyGG0n4+LyfFxdnI2X57vxr372kgDb54/vx/09RMrvx83dDUl2YDvdQ8AeZWJgmMEugJW2Q2dQdLrctLHEjwUCSVtOjgD2yNnV5Ti/viSoRnBte8YyUlzvcUBEHqAaWMUG2Bh3qkSZbCnYETT+oPaa/puNDQyuqbkB9hwSFDp/1O8DQBW6G5+N65dfjeuXX4+XX309zi/RqfKM++Tm5na8e/9ebCN2id5xD7FrqJu46EzC/eA4ANhOUwiDGg24rqC5HKQOkMRGpYw0h3ovYZIIPZiIRwTRyLwGk4yaaxLAF5BQJYbUr2udGqG5BnAJ+phgjBFsA8hGwEIC/hhb2KB37z+MmxuVJqKcF+CamN4KWHF2CowR4INy4k/ovEnNtTtqwLmhIq9JyQl0PN2qszTKUtnFc7elXZUEgLTtAKBAKw06aRgnfPYjyj+haWawE+8LEOzbb/8wXv3xB4JhbETBhgLQX1OnV3zxM9Rdu5Sm2wnud8/PZK6hNYfxxfdQEosSSKwrnNX0Pmz38VkmIqdup/wj4yl2DtMRU/Mhxq0SVPRmnFhJcDuDnMYmF+jl89IdmhNQ0z7QVGJBi602wTUH03ogfZ+2GOvTmdj4hNhPSTQUUFjcWHpgPH/BXFNH2jToyBqlNiFKPj89kA0IJiEANrAJMf5gn35+BMMaIBB8IQF2YtTJt9P782mnLAXWI21zOqY+qcyeSb6scYNo8SdOAq65NE0MerHZJwur6wnH77AsxTq5Pf1OJ+ACpMU+kx3s6UxgquEP4yOdyquJg3yTCgHi29A/cBdEjkkDScxhySEzHWCdndaQ87MUf6tYRZXasjZnhaQLZkCWVYGHBnTaedT9D7EiwrCxH4QklnXzlg0CAnpGT03DkGtUgrKC+0Oe/nOBLL9vxk0YP10qAuuVY81JNU9sRuZVfisH1Ey/6Ba3B1mCa4eecC6qyr8RhDDy2SPXxUHf5svvMucjYJLXhILwKo1cB64VpE6kdgncukRZa7Z7HF7xDYTQuLbYa4GvpQzNvtGUXfE197G4xYCpyuSkVWrUGGQOEyf22DNOUn5nAXodYv7ptSYLq4NVAbzj9wbkXeEwuuUict/z0r60GPZ+JvPdYonZvK8BFgZb8r6Jaw6DfDYP8SfJ8jdjmXrashOJ0bDfuD9nbL7/+IXBxyLUWsm6SWXUn/Tyz/xyX8cBTplHmLZNHzz4/t4zhSXUs2bP791WP0hoMh4obPLc118AXGv3OsRcE2hempIEe1IOblmRWQbLteFnxTR6LjGGqsKpqptUtzFhRQJQSFbFyk28uVzj2vodf6Bfst7X/hCuETCvgHtrrq021LOAZNwjv9rEkto9Of8ds2D81s6VZ6YwnxP7THE9kul8lhAhPD45z8mWT4OVf/qHf/UUFC9U+r4p10hkoI1oreG5wpIqBhf0h5Z6HMV6Wr5JB9jyk4BrPECb8cuBOFd3LNj8HW2rCYR4onNdzddypjtTjhNsA6XnMgPGDheBH2TgT9G1TqU1cPjC8oIzN9l8U/ReDptKWAOQyHBNcG0K2BvchOPIzoF61kyyZnj/BMLki31UjEOblZkRnegqmzCYeWCwq7KTAh+4uSz+mM51YsU1Xb12cORsJ1DUwDWuhyEdGwQxFMtupawBeDowKybFtpVNhc3Vui3OhYIFv8wILsGeJZW2/6xjFGsDrEBFABSd+qmXtnRQuJoU/TT6tA5lBORw7CUQXbp0Wdu55wyMT9SYIey1vkumcTBYwPcwqCXx67CuZAQnA2WC3wGTVSYY/RwemGwYopItvAuCY6zt+3utbaxbMC8S0Ets0rHaLLV1xzhCEU1QxmCQgKiUqypI6uAaw7o00dDbFGC0Yq5NcG22Di9WT0qAsP+VESmALTFk/IMJroUtk9jT4PXnp8/MUqT0muWhxu5VxqhDh4DVLA/F/K3Ya+bDzgCkYmU5b4vymnLUs89THkQxTY/TPLZtC8A605dtgx1DdA4VuBY9L/xKysoBrm0YyHP/Eig04OTGCmoQA/ueBgkApJ/GyenRODvbjcuz7bg+24x//Yuvx69fXo5xD01FNQX5ePORB/gOJXxH6PL4MD5CDB4aTGOw3JMi+afQsRQghmcD8BZbSeCSXTyPx+7ibJxdCrARcHM+Tshi2rFkkywXdPFkSZmYa1xF9rS0Jz7PkkiAa5QSMJsRzD8x9z5r7dmJJADsbpIXl1fj6vol2WtXL16O84tLlrjhDxsouGsezghpi0F3SkkELAyMJ66PMWKw0xpjiArfuvdF3mDhpAdYDQjSO4smAyiQQYkBJRDA3LpAcwhotsGmMbmhpjtxauKASopB5x66cALMYrfsM/2Blpqa1qgcE7YI94Iw/cebu3F7+0lyCAT0ME8C49hF07YQ56Ts6/24Nbj2GWW1ZnOpnBz6gY/jZHM8TjbQhTsd5xfnXHc4I8iQtEYmWKn4HsA1/B6+kiSADcfP0onxD7///fj222/H6x9eMVCDbQPoyHOJGVN19d5sN3x+vHOdW9J2/fDx43gLph7AwZsbMhdvqS+mpgw9gBCDVmWhXOIGe7nEmq5Wmsqo67FkEvhcEc92d+4+Xzn7ZkAZNp91M3luTfaN+4OlvMgNp4rYYR6RzzvuC3d07xopWDcBusRMjseutSlmNNhrxYRnyXXs8clG/gw6h97cjvfv3pG5BpD17hYdmuH4IoBGmU6BawFg5G9KGyj3wphCwxV7XWx3l9q5KYRsfRhbpYt0fCF7KfAhvh5A431wLYmShXMZizvZM2bxhB7dDnElVsppyn/X97RuOE4N1EwwXz6sE1oGP2WsnGBKKWllAn0sLM9TLcEAE8uywgms+VFnudAqkd1cMLMjw53TtasTs/yjlBsFBLRjy7/I6uRZ2BOIlbTrgdV+oPw8uPY2uak0AAAgAElEQVSjwBqDpPIRce10HZ8+1Wpuy1eMTzWHWDy8g4wLnf7PPU/39eJTJtZRHOfJoBNjoG8B3OyFNYuEWwWcbb33tdkBCAeRmh8HyqlsWmlQZYy0/sy6mYSMfUH6xF8T/PA7xIfWI61frB5UZdX2g+xDxp/u6yLnTFisNWe+1gR469rzzHeMOHGUFm9J1NwafG7g0KtQvvTsizt9ifexXgx55GiI0W57pKbUkvdzi107++iZS07bV7ZFTcXSrE7AiogZARQy/ofAxC+Ba5mDvzS4Nt+tyUFlDyZOOQyuydcucK3W3bP7dAXISTX4ua+/ELiW+Q9g3u1wQK85GV8C1youoQ/BplfSMKT0ia+hBFPTdTWZIOzXSu60Uu4+BB70xLVhrnXUYn0OyqfR3k+MvrjkocVWWzm85VrPK4ikwDXbUiTizUD70t7o5kjhCXzdYiYXi9r7MQ0UUxXxz//x754k4B79DzkivQRv4YT7aeCk8xAlGKOMArKH+F0MqK4Zgd2AREuwozZ1TW5/WRlHJ1HgcaRO2qy0vUN3OhqaqHrubrCX+gvdydHH5Wgl0OGBC9AobKxTlIVuFgLvMhz6LJlrdGoz4KDZCljS76VLjJlr8/DWARwA6+RUWjvFhKvrxcj38UMAhKAgDKGpDdFQ4hi4zhTr2ZAJRuB9veC1AZelAX1zlIsWFpbLHAPYoCwJzDWXZ2QDpRlGZ5lhPqHtg3cxSrFg1gWpn/NuxCQZbU1fORB5XwFHnWUld0+Aj5hKHP3o4/g6DERn+VGC38oe6V6VpYmTTnDNQvqi2+pwEvgsQeZ+EGedhtnRswhzDXP9x/gYRGvduGSUClxLBl/XKnCN5Y5sMKE9j69kxxmUfxLlHiV6AdcQZLLMiSVlClwy1mEqZG7yvLinsXEBVF8E1/Ts2eylU1PlCgo6JCqZ7kLcY9YWC+NDhjRsNjc48d5MINlZbQBA+cy6lEuEHqi/JN01M9e4fuTIkyU136nGXWWIsS/lFIdgoDVWGgBZOnzmuW6VUeF6aToBAdewv2PNZrmGDUFf+3L0H8Y4gWcc0MZaTi7PYiMLlu+65NcdkmdpKscRz4G1S2hvdiLdbtVF9GJ7PP7mZy/Hr19e8b8RyOJV3r9/J+YRm5uAWfY40IUTgAgBYbK8wAbejid2SZQcAf4NcIZAb/YmGCgbsJfEHgZjbLe7IPsN2mf4GwAbWC8MyLGOH9F4RqVkHHSyWgB4FXvtiWee5kOAD4AnlHF6gTOZgJIydDQ9JagHxtpXP/s52WtX1y/Gx4+3ZOVhLSJIxCc7OEiGM0XdH8YGrVYBPrhzabThYh9m+dU8rqpUjMAFEi7aeboObZP+4Adh3uAfKcOGvh6YZ5fnl+MMILmb4GAedCmfOwZvcHYl4JTW2YbAhQC2MwJc+FvNYPQ0HO/Pj+P2FqDqLdl8YCCC+XVxdS17PgF0deCm3ADYjG4QgO6hZBPakVdXWfJs1Rhjc0z9tAtowF1Acw2ducUmwxwigSNwTeWnGNMAXzh/wdy7urwisPbNN78b3/zud1xvGBN2t4a9IrCkuSfA5m63LEcyawLrFmWnEuOH9tpHsuRQBo1nQbOD2O/ozFl3Y5p82Rs1w0lwyKCN/1PwRsabgWYkahZl7w4yeZZ67xOvCjvYAOpkJ9uJUpWQE5ZhbM5kpIEBnlXwX7T31z4UwHEmTn2eyuZMSMasX8lI6OwLwGf77aQT1ipA3psPH6mHhz8f3gOkRDkwyr1Px+MT/hbrRt1sl4wXAuY+33ZnG8/h43hE+Xua9WBEU/ZmyYnp87WyUNwDY0xQ2WdC9yfiSwQAyjV05leX9ZQ9Yc7mfTJHcdjmnGWjawxjvzGX6hadru5VLqQZbCCe7cEsIe1AyZyWJdCRz8dvCtg238mBjnK53QYtX4D+P54xrDknM8gI9lKbPphlWTIXuZJOFXuRrYyt+03Pg2v7AeyPAVgFWiUmsWal92Sxf5fg3nPP0NdBXrnHdt1H/NKzlQ+YRGn5EnMdkbG5BNd6/JJ3s3MWJ03r6gsBap/VmaezQ6TToen/rdZw1q3GrTeNkj916Iu+qkuC9fPuDz8PrjE2w59m/xY6iTPJbFmUmdjef4oKuPNuYnXGnnFvtDJV7UX5T7ILsTF5/sPveuDOMxn7Uz+B32NDn2iBB+T5EXCtl4BnH859d2A9aD/Lf0nM1GMurQ0DnLNip95iCa7l+zW3uuayYd6fMgaLuPPQeraDzTXiUylx3YFluwDXfuw5ODYBNf3L/3+Ba32PL+bPSXT6G3y2w+DamnTDPQNNXidgc5ZznQVcsx6tSoC7TUrzLSW+F18ptW2lpV8C18q30FX6fQ7Nx6H5n5hNA0rXtrr2+p8BrpkEhUPuEbEzyBSml0zb37CeJPG4Xv7L//xvnpiNBCXfhznLQw9kSmfgbJ0YZTejJaZyQDp5DVybSCfZP0U9rCB8CYj0gVHA3QG5gCRmEGVGZDkk1mtnMaK2+ruMoqfRZ80K1GMiK8GxFmzeT6Lj6MQG0Ww1BIjYZhyQsI7WIFDXxGEplp24tMMlCynGihpkKFeBNkk0S0pHLodJxFYTaUMnBs8U0IrO8dQom31N+Poae23GMNPwL2bLCSSqA6Ni/gIaOxC2WPw+7BCEqiuqdUsAtFqrDYHCDDa6tlUrK8T1oZODYK7KAcWqgcNfFGU5HiGm7G1yP9za8YjDph9Lkyl6LnGaw7bTQWYWGEGHMNBUYpc53wPXkrm0Q59nxrqMlg4C9vUhp2e187DaJylfJUBgIGSWm/pCMUxqblBloQn0ZmTnjIWEpotRx630KMYLAuUEUOmWq/sCmGjMNa5bzUs5cOXw0nFutOIOZso/qO49WVvJeCdBk5p82qaAa24pL2DAzDXaK5UL6ZDIQYESQzmXAVJwHTY5MKMheotZ75N9QZ0kaKvJkUqZoDJ6AtXUmMS6QGTrBpwv+DQqM3oH7z/uzYUbLmDfjpNWqN+BYJhsn0rOlwFN9rK8wQCEBoPZSbQCpNJ4CpvWrDXrbcFGC1yLE4R/Awszk8WAG8D/LRhsp0fjq/PN+NnVbnx9fUngA3v9w/t3tEViYZRDKpvzSNYP2Z2nANfERAFwgTJSgmsAv72X1MlJpWoAe8CG2qH0kCwq/WGJqQE2sNiAG0NwHnMGgIlOQpqeoOT5kztdO3gAuIbroxRdrCmdKXg+gIB81s2O93zx1Vfj5Vdir0lTTGfgHbqSstz0SYAcNbnuWfYIphVF9NlqXOV7YEqJ4d0cTjHYp30Ri0zrHKAcD22vedlEME3RXVkguvRSJM7LbttgCRpcwt+6r857JnII9quxh08/WUeyFuWEsdQVjQzQTMBC/2SDscstfgf2HmxusLpux/v3H6leh4YPV1fXTJiwKUO64bozLcE1AFIA2NjYQMkkecayLZ8f7lnWjGcBeHZ1fTVevLjmGYYxBeNJoCPK18OoU2km2GsAP3HuAFyD/hpKQ7//4/fjm3/5HXXx8HUGcNaaXQRKvPn03gIW8Xlp/mwJolF37c0bstZQEnpzezs+oGvq23dmnbu5gbuch6VK2zRFuhO6KoDl//vmbLRwijEWsBYdsJmYmQZS5zQDFzezYUMagNju+Nxtn15N4GzKNgP6z7M+ZaFeZ+UvDM5x9DrrDHRCi3bGzLUJrgVgE8ATAJjJRgDgd/dsEgH2GsaO3UM/o7kE7F3ANTvydtoDBkk7VD7lbidGXLTskuSYiY0JsBU76uhMPsRMZpiZn9IO+gBMvC0TtYuurwTXWjBvgF3J2ALF9mGghQc1S6ZtdmZDA4JmDuo77GCe4UQwcj420QzdwHtp77MJQFdMK7tGssfTt1iy7njZFetjnqGWV5h4q6/BuU8nz/bqAdfWzLWKG9bdHddlXnrOn4gdzfO1gMwGrkV32cmu6OatQbEe5PVZLIi5vluffZ5hV7FQ3kU6nJ1dwd9xZ5I9xjvnqvzHhR/RmWRtTperry2VSYsyjhLoK2PT1kR7yxkLLa7r7bW+F6M0l9AuvKT5Hoeers5ErVFVSFTlUdZrJdE7QJs1myuvwTX5PDWGXwLXAhLFB6x3OPzcy+9ai3ivVu7Ln4W/RXvEZIV2/yKGXnRRVez3JXDt4Px7E+W6M651bBpQwSZl7xKs2ojN4RzFGhXANksJfspQtd9Z77mDQHUD17rVOAiwNT+bj3rgefb2/Qpc+/Qk9v/hr6WMz8JOPGOsFpprYZw3GZxD4NI8g+03BDPRFklX38JN9H1VoBXukIqsKukssFy2VfvB5/zEK5ygqGNG09vYwPlsj3R6XB7fQu/R/N5nmN4Zx8XcKCCbQ5x7aUtXCX/8HMSNlDfKfD4zhVnLIKRE1gPVTFrabX5d0aQzuJ35//U//f1TxCHzQznMaWldjjcvGBO0RyUs7Ra8uJgxBagpww5BZ2UI+sP1AcugcaDTYp0HS2jHcnimE9ycA2YTXH6D34+GXLQU1hNDA99146Zh0ERnMrLQUJ7E53BAoTJI6BWlA1exTtbOgYBLdTxjV9LWOTSLPIE5biFwLZolrf2vQb2wz+J4BdgkS8JIdgDB2bGzBW1ULElm2YFZGGZgWETovTKqERZeU2EtEkhhfDczaOAaAiiJyoPpEEp1QM39gxDjRBakdVIIIvowTmOFWfrhLG7Atb5p+yGqw7CaHcS2oeyM14zOUCtB7Gul2FlyoidgNi3G0hGV3RYyO8FOg5fSgEHwV2y6rHmtM2XF+gYOuMZ3MCAoTaJl3fNkrjWB9O6gCV2SARO4JjBI46Nukixn8z2qLBTBcXS7qrtVjanKqcr4avQEHguUmh1Dpxg23YN5qnXmmj5pJmFjHYhxVoDc0RNsgktpXOtuCqmci+lgiF0A37TYmdY5aoFuBzhZ2rQC12jD0w2GQFdjC5IRlJKkYtzq4LbdnABh3iH5NY0WD5jYPC9AlZWFESa7Ou30LOtrIdUCXMMYuxW9VpRZMRLAPwHolHU46f9ic4VFKfBSpaECA+XYAViBv7c5eRpnp4/janc8fvbyery4vqK4/O3HG3bnJAPWgRWbw7DU7YkNW8ReOxWMZ4DtBMA6wDX/G/aW2oWf7yUQT/1G6H+pqYHKDtHJEsAH9LEAhG14beiesVTTtlbg5COBB2l2uWMQATizIo8BSoE9Y7DKgAqYWCp33I7LqxfUXwO4piwgdDG3ZEpFizPAyKc7aK/d8p4A13AfJk0MrMWW2Be1s9ZZtkq2YNzBqlOwH/FvsdcAIqEMD+8nO6sETgB02Bwyh9kVWQAWf/ektDdz/6wRniv5g313qi6aZxfns7EAO3ni3bfQQ7tgY4qPH+/Y3OHT50fOkcA1lHGi+7VAOgGZAhkxXgHXUEZLbdCZ5HoYnx7QJAHMvCey5l68eDG++uornjV4l5sba7ax+ymabUhDDXsENgtjgDkCSIbSWPz7/Yf347tvvxuvXr1iQwV8Xx25k9ywwD3fW8Ac3g/gHlh7vMa7d/z8+w8f+A4A19Dw4IcffnBjoWN+jr4QO6Ym8Rc2Ujli3CEtMleJIs5AdM11ox+DNUtwTY0r5FvID8H4sezXazxMVyUWonkl+0ots8+fDOTgEdytemrj2XluJcr0FZ2UWYBr1pR7DlxL2TPedSbg2GDjkfvjzatX4+2bt+PtO3RhfRj3nzEHbkIQR9t+oJI2SoxhneE5wKTtodykLjQ/LodNkhHHZK5pTAgWpcuoz2HsCXYOdkVBxjnNDsLsoh/lctoI2iMJsAbXngvDaP2tVad3MBDZ2GuzoVLQQCnk2U+Ir1rll7We6oyZ8IN95sk+XEeHTQRez7YE1yYw5c914Ezj7kCnB6N0PUpjVQ6CzhIVoudiOqOKzdsZfTWCFWh+WXNt/fx89hUjaYKXM1CuBPuhIP6Lgf5CR6yIAzpn1wOtfycWkh/m5NhCg7MScjEVAdv0LBXoCViTbx9gtQOJh5+gvss9LQMsV0qFAGb3LwGsfq0ez02GzzPAg3zClJTrmvsgmX3IQwwr+zLhYx4COGKbVEVku+7kY8Y8f/eyd8WQleSssasuxMt4wmjCjw3s/PmfDq7hfmguFXtEW9o6N2aNZ13jmRPDrx/reTCo1mp+p6/9jKcaUxZjel7f2EvHrJagVq2dnzxU7Re/uOem7RCYMuevrb9gF3Os8KvNDqTEL5fSPqgvPn0Di/HvL4Fr2Zc5c9ZjeWgM1uDaGkDtY1A4iZ9yjr9jDyey+lz2uJIdzG2rFlp+0wx787frZr9MP6mBkkl4BVyLTUpY2AkwPU5fr7XElHNKPYdfmn++1yGwuvkt0846TO2anVkm6/M5J2fsIau+Iotkn6v2HO+wBNf+9//lv38KPZBHc+sUEZbUwhhl8APUpIxiIQzfu5/pAxG2nS/ZkL8YK9nRKqvCAcEpnkLlLu+xNk1EOr3uFchHf8KOGLsCNuaaFmVzohfgWgWpccAUyDpDEq0PkiysjzZBAJQWmQVwdDTLM+GIxzmZrJF0xSRDEAFu6VSFNquJlpPSnf4+fgTYCEKZtcMWs+gQpw3HBgxoiMDGBaXTlblQ6UYAUDUeQBACRzVNGjR7uh6dyMmwizGOMIPAw2jrhVmHzyhbLcCOxqZ1n8I4J8M0A80nPDvKYvQ8clIFkMxy43TE9HpJ6mFxyLeNOQ+HKewaxo47RKb8YYVKZ1OnAxrYItETrHPfAGPL8NB5ICCFJgCaxxJXLnCtwF3p5jFIqprihc5dwAEEoQHXejepXhY6O4b298W7nQjwCvidcnCTuxbgGrE7dsuFBp6CxJSS9kMowXrW5nSMXbaE6yzAtawjT9o0zH6IynOZij+100LN1+44RvBFnRoxIjgWpp7DYRK4HB1CMbKgzySNRNgF2QaU4EympHyHWd6Ed6H2GhlpyeJo7UsIVH/U7VJ7L396PqyzH/hsZhBmL9CAN6cujkkCOoH4mrcqcyoNkAB4sRfZtTP77pNjAnOxVSnlaQzVJCk4tpMJbGfbzmcAt9OTp7E9fRxnGzCATsY5ABgIxD88jB1K9Xbn4xQgmsuHsKfxdXvzkRc8BnCGQFmh/TiCSD7s1f/D3Js1V5ImV2KBfc3M6sVGI2qxMRtyZvQsMz2JpPgP9KCXEYeafz/dZFdVbkBiTUB2NnePwEVmVVOkqdrQQAL3xo34Fv/cjx8/zohNdoOC82R7PbrzsHQZyQ5hZz8xp1CuD5CLX2T95O/SsQrDEA0XCOrcAbBz17GnJ7JfoOkFVh0TQ2B9gR13fFrsNbDYwJqD/tr55SW/n+AZj46WL19UGgjGHEX/0azh8SuZawDA8DuW4Rr8xpop1qf8QgdKSfooSCLLh41g0FUTZZsB3HSu4vfcz24OI8bVsctRVe6W7s0FYC3PZLSl++cMwGKvRYmSySabGt2rzwA0oRzXpZI8L044DjBz0F378af3y92dtNcAruF9uM+T4yOCfHxOgwkAgTA+dzd3nAsyM+XBCz54xhkFnT7MzzGvB3ANP+Oeb2+heXbF9YT9R3bbxUWX1O0fFIiK10N3Dv9dXV0vf/jDHwiyATQknZ8oyzp5l/WH66LMFZ278R/um+Da1RXnG8Aqmhz8+NNPBvTUCAZPwXMNJdrO6Iox2Ht3BsGyHQo2wwAnwFbgms9Qzk26hw5wjaCtmGuVaAMYS3ANn+vstMuMBT426KZmC2aGZ++PIKWa/ASIrPKu9hFac60lJQg+GZRjso0Md+ukPTwunz99NLh2tVx/gY4hkl72mUUNLRvPMSVwKqAPSQ51PdVixc/FDvRBxSVXpUzyMffPlGxp0M1l8wSztQYJTqY8c/ihAbsSmEQOhGefm2LIt5vcnC3rKqdowLVu3EQAPRou49kmXiFvN/M5mgWMZ9ZjGCS1b5PAcRe4xjGsff+KTtgAqGSykkAJuKcbeAEmVs2h97fng+mfcT6tzrANuPIy8O/569Hc/VPHGWuUa/qMeWf8xfx7G9ytg1aDMY5p5tXXQXVdbXWD+fysX/rq9rXCSNZ237du46xKmewtA5b/XHAN7HSzpXGjaVPR87mu+El8M5/OK0F7crMQXgfX1uDrFpAIyYEpQ9qGTeWR1/cc3BA8AlrOtaXcbpd7Fmg2wOGsA87RK91Cfy1zLb7299br/DuSSfiPWpa7wDXHfKtzvOzY9z8pz74anzGewswlTl9SG/l7gVQGhzcfN4Gt79/J63t3/mWujfq9nOaWLNixHsouBfXxmyO7svO6sWWb98yGBtM+9M9tm/654NoWWJvzXCbec5O/pcQ9c5oqJp5nqDowwKYYZt15tyz4ANdip7ZjxLXjm+g92eexkmHrvToBtu28drXV+rx8afv1zmA6v2Rt8RquAFvFZ147r12DKQdLKgU4DNuVn88BkC2uufn7v/3L5+oWYRBJSP4mI+JPTdCXYE9lSqGoznr0FqDHtRRwi/XU1+6f81C6MaH7Kc+ZiySDSaO3AQ5CNZuH5dR4qAyG677rAE2GbQB+XZaYkgCXnBVzzV0GlfbskgeDetK2gXbV/Wg20MePFriy0sxyuulBWCMQe55nEg+k6hSq66hsR4CWQAQ48mIwwDFjCdWRyjR1YKdkI80mWnQY1wMIR40dvkfNCTRfmXwdmVxoFm6XvdHmyuEn8KDHR2VHCiiyCbOWkzUOwIasO9aU7l3BmIA6AxoAqxxAFO07VdADTJubd25KvWdmpmZ7e5fP+aFrDewLLI1QajPXtHCm/5c1VR0yXTKi+dKYRpMprw2YJh0jNTbIfxk7OlZm3iAIfYBuEzPKkw04SlkduHPNkEZuxi4AYrBgzCwlc80RdEAwdRzVOIX1USy/gdyX0Y7gqddKQFj9vbUFU+qQUso4oR7FKtVel/JAbyLsrWZ9cIrokburXditxUKQ01TArBmthwzsVPYuVlUHYm0rkE0XC5YAqcdiJINfAdegvTXAtbUPr8yGS/BoE6FttBIE9yRtgiHtHYGEmHvajslaI3DVwVXn3OxorE6MlNfqmrKV/QIGiwQD3NmxKN5K9aVEO3YBjLbj4+fl6BBr5Wk5Bhh2eLAc7u0t56eny7uLNwt7fwKggfA41vj+3nJ/dytn9eBgeRzdWZ9BV4e+AdOEYrGyQyU6Jycor45+OqMkq2ZbiE6kZLEBOIIO5SFLOpEMwUrHnoFdvmM3T3TGVXdc7Ac2abg4X+4BrjlIBrCm6+laAAPxb7CyUPb47je/IeiicsG75e4Wov7o9Iw1ptI3NkYhswqaa2jYGODdJXMvgoRh6wmuuSsnwDU3HIjeGdcEumZ6P2NeqBd2dOwSYuiRAegTwCgAWKwGgGvVnXnoQlbzoTB4AMy4aQDApYBrAM0OcFYAdDu9YMAD3bWffn7P75gXgY9gFKLMUYkgDYKQapxXBDjvwbZ6EMCGrp0sr8P4gImtzqFoMgDdtbfv3hJEw7XYYOD6iqWFANrOzqSthr1PiYGjY4KlAFMxLygNRRMDvO+//Tdor/3B58uaVR3QE/sD4C5YaGGuwYZj3NHUAJprAdfEXHvP5gZ4vxjK0pucbJAwUWemms0czFyV3plkKCjR4PUu22Etr3RaHvIUdJKpK4hx1JrWWWJtXPp1diktzYASTwLl4/cB2JpO1zbiNXBNgE3Y4WloYAYNO9FZ1gGNkUbDBvZwfnpm51CM36fPV8v19d3y5faBTMjSTsNz0s+BpqLGtME1n1XWVws7mXbewE8Fh7Pi4jSdR615aZvKJCBt4gDXnIyh7fXf5Vek228z4Ol/0ebYvm585y1Qo3NysI22zO2S95ChTiDMdIRtd8oy27/Wh1ZjAZ9FkReogKeCkxHI/FpwbQSxAo1fwGrtywZg83qhXxrm2o737Qrk4nf0qfXLAba8ZxucznHbAmsvxtSx0SpJX03J1qye3eAar1i3vxNcc8f3Btci5t8lgSqL7K+MC5PrcUpHWWiX6a0cgvqHfESz1ob+ndQg538dKIcQEQYoX1Vs0Zf+he5RCYxuhpLqqN3gWoMFinPwX5pkhWkWmtF2PEgg2MFEm0/T79nty+e1RTxxDBTfeg2f7x7bPHfG59cBcupgDf9LkhIvmWth0NS9Ggx8/W5eWQPDF3kxltZ0nuDaXDyK7V6y2iYA/2vvZztPc+9P99p5yRfg2nbv1s7bAGVZ3y9c9nEDtKXjBd8C17rGLwTSfuOrAN4oKVQ3b5V2Tjxja5vqLClgbc1AVPJIgGhXAsqfY5OlqqDa0TAwmVXf+q773gX6yReIz4CEwMsqrTkv22vM+HfX/G3X0J8Hrm1mepTf7lyjaApHX07vY2zp0nTZW68sg3f819//zV8+k2XjA1IT2Y6mPmh9I2xhj3KeCMKzG5QCnDzoREnLGRhihr1gGsjrjWN2TVhfQ7ixXlPoo2nUpvWzznx7SIeVYccqDud2scyANVoXCkA1cPALCGaxY6hYRgzvKWQulkcOMJZnMKh6YHBBp5CAobW73KURQVm0XFJKgADq/u5Gm2uIyqb8IGNcAaX14LSJuqQQYE0xE0ZLewUOCuwDGNEBZ+t6dSlTiSfC4rqJyqQ3KOSOp3WWB5CVoxYGRACizB3eH3At5SxxLhMUkHHn+5dYvZ0LOulmbqXbnnVO5ibNetxlmAKwiUXnFW7nNgdx3sc1AXAt4qijQcEch/rZGZ6ILYu1oDkJszFBVVNTdRNaJ2pkMZ2/MBRfA9c0rt4Ho1torTV3RsH6JUhH/Sax0FIWmsM+YJJ0xnDfKqkCuJbASiPWbL3qJmQbkjXl/nRVs98adwaulHevNR6jFnAthwsD5dJIE0jLrCNicHdNKyaBmRScP+tGxQlOmaiAY7NHViWbdu6sHSQH0M0YzFCrcRrMNTAnWE6LslDYGHa5fCoBVDmgHRiJZWf9DDPvVgbdh3gSGQHTOP8AHrwlqwwq5fqTDczXuBOo56vGN6W2+T5ASBbL7KQAACAASURBVJVbje6vK/0El5z44McjsYT9eFn2D8XSBIh2jPK8g/3l8uxseXf5dmHfPzBFlmU5Pz0hyPIIzTUzCAWufSXIhqECZ+zRTB/YW5RTXpydLecGaQCyCaA2azCaf2VTm8HGpg2wY2S44WyAHtszu5cKYLsj+AKADfvv4vKigGvMGRhwAKoAqIG1RgYRv6uxwm9/9/vl4uKCr8GewXXYOdRJonSp5F5i6TVriws0CMtTtkDjq0SKheCfpTeGvwFMYIkkipMNlAgAQBLnQfftzoy4T96/O2IKXNvTNaxTxbPBDMaUyOI1AdxK13NfiQF0CQWwBoCNTQ1Oj3kOYiwAZKJDK5pIQOw/jQ0AQOI9+NI5aifO4BrhCZ+LD3f3C8po1QBCzxpwjZ1DD9Cc4Wy5vLxc3rwJaLfP0lA0FwBAA71OfBaf281x2NjgyzXBm3dv3y0XF5e81h//8MflD3/440oaQuMZXU2VBmM8orumbtbqJnlzc1sMSGquQTvs48cC3HIm0P6bnI7xLdszpC64XgbAlixoJc8qiSaQNJqvYevSvhhcw/5lSXCVPau0W2YzDNmWhYgOpMgq/vvUARz+H8+ASmq6fNlzynPFOrFhx/OsH0x+lIrjP/hVx9hHAAuXPc4hSnSv+HW7XN+AeZcz6okgI/cywbWUhIa5Bl9LgLHKuwXKUz82Sb0hC6E9tywHp5Y/2QBMKYcOcJazpJhkOX8MrnWH+O4mngHne33GpfNzGIzT5nPPx67K21wlUfKe6eNwXaXpxDjHys77B02rkmgB1wi5bkqf6n78fDyd15kXvoRr1cHp9FNyXm3Btfy+ru+2uQFGJAuwm9U3ffTVs48EpPypNfyzBTAbBFqdtK/+4zVQT9dtnyWvm9IkM1pag2v5S2WrfZZPMkP7cZyf0l6y/+tyyroPB8953sxNjcYE137Bo7u/jZlresPLxklcBeWjvriswTXFR6Nk1S8kCG9tRt336+Baxg/fo13NUwRnhjVow86XXzQYwcUabrmeWr/jprdrZTWW2TvDV1J1hBNgPLfX8/mtYRbAoRj71/zHBNueyBPxt8UubLCdpn1TLvq9z9gJjlgqhmNp2QF8eKpPWL2ysgv6lK7M2w2ub8f5e/f2vb9P+yU7y4NlxVzL+Mxr8XUbcO21zyr7ptzy6r/Hobm2jj0NiBVpYS3+v7UtuehcE78GXCO+4vgkRAo9d9vUFbiWypmA6eP863txLUwSCSO+XL1mxByMnV2VpNeIXZ/9kr0Xn2A1J15P2Vfb+Xht7eha61e/Pr79wo69+73bOey/OHHoKjstMzP/Nk0kCgODDfzPfy1wjUOxQwC/WD52sMT0gHCy2tfXRje4lhtqRkYQTBmjCdTFsOah1oendKFmnfAYBpdQheqvIJjlLyg1qL2TgKVZblV6FSdzzEscoarBH6AeQTQAJOwad6IAy4wSghgsy3nUfWkVlYA2y4FQlpSufA68Ur6DshqAbGoBr44q0BiKiL6YJEGerX9R3Wt02KekUExCbSqVhKrEk4H50HBjtpqihmZkzfdF88zdXzNm1ItzWZcf0SLv3kjZUP4eJ5fjOjaPHL0AcHreYqH5WScwV/pyQhpXumdytK2dVDPvre2yiql9EoAqAaYORq3/BEP52QPJbwj05kE/f045Zh24sxnCAMrCFKLrnPkch3ZKYBvw1BhJd0csQoG26OipQNo71/efhgfQTetOs5NlKHBNWjLp/BlHTc/pbqIOosCJAnDAtWtAbus8Rk/Ho15zSaNamcrWixNzTV+d4dC7uTZK46NFOVlKBCbHEF/fZ5MBawCOvUpgi3Y9zoGuPcG1lGXNTmfaE3FifX90AkcX0HToY6mry0JLB8+NDwxaNnDb2aTsTdybmLwvDwcFuFqZ2TthfQqksYXzRMyzJWC43psy7ByUOXB18koGwHZfNRIGrKLQ2Z+P+0gypW2Myoz3DlDyBuv4RIYZmGtYZaeHRwTE9iBmjxLL/X2W7KFs9OvjnUpywdQMS5DUa4a07NRKR3F/nyDJ2enJcnpyTLahgFZ33aVdc5dH1jGbNUtAXow1lpQREFNzgsUNE6DXBGDt9u6e38E0gy3uQBYgRnQkVW7Kzs/oaErw/3h598MPZGfhfdTtelrElKKg/FfbZQFb2D+Kh8PwbpvTzrrscUA2lQ1Hg01/E1szu1BAHBhI0lgLW0n2H2DQ2el52W2VCorZDFZXEhfUbXMJnJhrZkl5X6FzKM69c4NrxwTXcA6KzXd4cMwgSaWhEPdHueYXa5adLW/fvdPaYpm8mGn4D0Ap3WIwCu8fKHAP9h+aNyAx9fh469Jv6ciowcAx2WsA2dBAA88E1hp00HBt2Ajo/gEABFMSzDJcE6DnGct8pckG5tmHDx+W25vbKh1Nh/MCG83IxrwDuEPCR6AjnlWgOpmQYMaxPPR2+Xz1efn8+Yr3JFsktnB1Ma4ukONcJOjachWxpSl3B0grprvWY5XBC4bxiWsnm01p1DSDYKvPRd5FfIDo1rqBibowax7EXGvfSfci28BzZWjVct26kZR+LwZX1mGc35yRDBpsw5CgTcIJpcEYO66bL7fLlxuUbgNoVVfraijlJCW7OTPRFn/AB41DXek74vouJ42shX0w3NfhmVmASdS6HK6bCGjeEqRMP2b+vALFDWZMsCUBv5K3jjnsD5Vf5KRdRtova2bxC/BpamOlCG8NUM2Qv0CXtbzfJm3uWfYbA64lcK2gJQzLHSWbWyDNUNQq0IuzIjzZrPpxiMkHXvtk2xhhzW54rdKm91eqPnYFUK8FY73utz81k7Puc7zk++AavQC/owGS/l0qKzqWaF8qWmW+xouqS10vjM34VB33DFDV5+Vqzgyszog1a3GOgp472rJr7d/M+QTXQlCwh2GAXKXy3wPXAjKmERzeFLKIqiSaIds+kxlulXhb+2Bl0V4pO971d+7j8g8VjymZFaDsJaj0Yswqmf/t1873Yexw7m3BNa6ADfHE+eqOL1brMlUqvfS2+yExfewbkxpuCIWzLgCb5nEA7f+C4BrXWsCzVWy/3pdlSw0aFZS9QV9+Kbg27QLX1b8iuIbEWOY3lXuJT9da9MJjSAKA/qgrynpt2KavNOwFQnoHxxxX5VCSBwWMO1aQrIobTkUxxASjrIfY5dpWBte2FvRbNnf+7ZfY5pzP88x4YbHr7NW+A1nke//13jC4ZuYariDZocTkG4DdQOTef/7f//0zMgAvJ9JG2MZrS7uNjpcmOmUMofUq6OQ17RRoYSRQ0GNpzXdzgxnkq9wlgUKGoZ1ITmYcGaOlAdc4FHzA1iyjKUhQ6swg/k09rDy/AcKqrR/U6HwWA4ljlAg5wAvlMeUXoWkzIy9mWHeEC4yjzIU00RCsSYSaka679O3vwZFFiYwczDxLlRam1buZbWCbYRPOcpaAUnBgxcjKIeRA5RgAae7RYA2cTmsdBUgLEESwjvRkbj8xMdpbdEamj2IZ6A7Q55xp/pMBdOey6JuMro860Fq0OSshzhK+U2duzHU2WTQDi4HhNUNmghlA60PMYUj0ZEZXlHVJc7+rgoZVo4MItnZ5l55XYEfGM4eGgEQFjgzCCRYqux6QEYccAzqDa9JYki6UlrWMpQBcdQSUeLl18lwa2uDautV7DlOOJz7Dmh/4THX7E6jHrJXB4SoDKpabgF8YLu7/GPDo/VV3VpdbGuAexkC2ZAJLzrKks6dYS3Jm9liO+qSsN5wMj8VLcE3rLFpryAKmfCVaZQkgirVAp79BXyUZYrSkLdFzr+YG3OcO9pKUiE4b59zLhjuEZCR9xjbzEkSyHUU1dAmztg9ZayNtrh3gLJoAGKDM73q7Zn/OoMxlJzbQKfXWulS32ALXDF4+LY+Aw/hMKAsFM21Baff+3nICpxAlcsszgbc30K06OV6Wp8cFpY1Y9zkXyISDJiAo2ANcIwhEGrZsk9i1skVMhDjA55rzWKgRgjoo48YIrhEYO1n2SbUTgw3A2s3dLUs6Ob370oLitZmU4EBQ0+3o5IQlhfhOjbfDw+XyzdvlDM90ekYQC+8Bey1aXEzGOHEC4EiEvNbITCApcE2AeINrKZ0M0zhnqNd97X6dFWSvPQgkwzXAJmM549l5Mf0Aoul5DpdTlLyagY2SydbfWpcvayxVnoumAmCPAVw7xDgci8V3sI8zTPIGOK/AQHr//gPPHYzZb3/72woOpAsqX6AAFjR/uX+k/hrALjyHJALAcBRDkvILPg/evH3DrqH4wtgB3Lq6+kwGFGwfwDwAbJhHXCfl7xpvaJOK/Yz3ffzwkd/JPiWgp79hXdKRsv5Z1oSALXVHx7UkrI9Sfen3qZPoB3YmJTCEc/lZTRkEtKzLuqd3285xrIVYamR/j27c0hpUoiSObBqUyO57Hdk/U3Ctku/SWrVUhxhZ6mRczDUz2Gbiiay+0l3tZlBh+E7mGppXVdlUSjPNzgp4x2SJJS2wLjEHBGavAa6hjBeMUqxr2JaAvc1cm12ceQQmsKAshkD4MJ6T3FQHdjHMCK6l6U4Y/2BpsgQ1e7TF3bcAT2xqAw2aM5aPMKiXjxvGW8tMTHsrGxzdG1ob+6l1Jukg2JBFUh5oP+oXMNcmkmazthtckzvhY3mUeXIN+dx6Ucru1/sMDnSQctXpC2q9i2WTc1H3swYc6pwr/7z/vg66DOeMJK4CxC5nTGJ5C5DGJ51+YHzT/G5X0DZBifne8sf8y28Hig2w7bre9r0BMwTcGnwcH17R0bAvDLyZHGxW5fRFdLoNH10O+4oIuAXXeF9j/pg3yHvoa5jZkdJ1X78T2QIIcWa9Bq7l2XPvkkCRH5Q4MUkFNbgz2DyAGPloL7vN1rxWTPgy+TnXBe6l/Cf6mYO5ZmmWLXNyu576ek5gVGz/PZBNL1RsMJPiHbNv1w7POAN/313fA7TndcaYMfZwAgR/o76lkxp5vk72bplrE3CILckofe+Ze/QSy/MdeVtVZ24BElfTuMz8NXBNNnZd4rmdry2o868KrsE/wd4ohtSQrBiyBkkCU6KLOto431v/kTiwMQw+7qpBZBTdNa7yPzf7wAl3WlH7TSlJjo1MfK91tgZbNV+xJ7ZOnsN67Y6N8uvBtXX104u5Cw6RvTvAtW+BdxNco0gJsZIk8FWBQKA/lE0fmllaZK7RETAKvkVJw0zLTVRg69GkPojLigJiTGCrDyofBiMj1RMkR2YaiQQbOWB7DpyNApgQqr+zrdTkMEtrF2051y99ETYAEIC3DmQ7GI1xqgMJ9+nMdQJeMTCgcyMR/gKlyPZ5pNAxAis4bMpAmw1h0WvesycJTikcXYhrI8B4MAuCgYUz9xGiTmAGx6FYT85WZ2znfOZZCDSgbOYU4s4K6hSUCZABOwSAXLEAjVhL/8VlKdaqSvdUzV93mM1n4doJiOZYZj71DA2uIYjD+KVcah5seZbMY+afQt8O1spZs4MdnZo5DnCuoe0zN5YOTwUZWb+T6af7sBOSbBH0xJxxJvBgMKvKZqrrYh8C1CAb5ckpmc1zY1xStkvjSuANpVcad5VQKZhLyamPWQM+Bq78d5X42XiyQYFAON2jfLQ8N4Exg2u6PsrP1PWOZaEEj2xgIlK5ARV1DbMsOZYClQj6sWzJ4B9ZZ11akENAjK08kcAWjoG7/67BNZfPzkOE7AyJT4a5xjG2KHuxcuKAxjGMgxldIpaGBpAOc0hJBCyEHERy/mBHBD4GcEsAx0Y2BuaazaB1VKDSCHHKfxjsTgXkEvePfqLYrS7fNHi5cpRTjiEqmB1TB0r2luNH5/wr6N8IXMDpAGxZ4wx27ehSM+3pgeABwDIGtAAT7u855ifH0B1Dxz0AY3tksoG5hqTPkcE1iXdL9wkMKe1BOcX4bDCGoNGGUnmC0CjTA5Po5Hg5JmtKpdTai1kT+8v5xQVLyXi2YQ+x4QEAoVP+GzjxjTs9frkFewmsHK13MtQOj8TUAVGMNhnA0vlygrJDl4aenaPsEV8Xy5s37yjej/H58PEDO0nCOQW4BJt9e4OGBOxfqnPAgULOOJVCWjaAm1YBEWxz7Oiqy7MTMXS6DQzd39+pE+rXR4LiAP0ArmVvA8QQYH68nJ9dcByxrqAdJuCtA/+ZGClwDSWhANfOTpd9lEhCD+/4mMw16NMRiH9Ww4B/+tOP1LXD2fS73/+e8wrnnM9jrVYkhdi4BiDYPcCuezYHeLhDkwbojoK1hPMVe6wZUdDGA7CG5gZ0/B8BaH4moAXG2O9//3uy7Mj4RYOcw0Oy1vCMZEhdX9eZiaYGeP6Ak+ok60ZE7ryWkqQEd5g7jC1ALu1527Nlj+Dazz//xM6hWD947sev6FwbeYDoHQ6QxWBWdGE7KLIvEgalpRKovUYdwXZq0UADdiLgajd8EugcYK1ZbdCIFNNvpZWVRGj5as2e5Jk7vlLal++RDgi4FtNWiYEwptF8I6DhvrTzODe3AElRGormIGADPhBgk70RK1Wl+i7f5ZDK0Q3QibJ82DQA8vTHvNdiH2Kbj07VXCW+ZvlM1LKVhqP5GQ7s1gDXBGrkz6zBtUgupLmCQFnN+WTTZ2+SlRpXIf7Gaj86+ZcmEgRrX4Jr5UcHlBoMk1XgMlhsM8YpWTTb3yrzDKgyko/b2ChnZoAt2rqhC7YKxnJfGbkBrsUm5nrCTCa4JkaooaFK7OZ3mhsnge1TwSZOVmLufcYY+YzMbXzBApSqc+20kyMpW6vAKyLItz/sZTDXANv0iVfz4WsUyy/jP0ozVwBZaQ9q7EvmYZUsbp80zxrplbDkaix8M8Leu/HS1n8uQNPjzsRXQE7PXd4Dtjr2fAJwaUN1DFjzX9Ivfb/cO9Se7NLK8tUm6Gttt/J/NqChcrsdlybWaNvbf88YFVhRLGPrNhbys3veZ/zawNcvAZkE7CG2ZGxQ8jQBG9dlt7nPVJrMNb5rfXGOiwCh8cQ5Ef+OpA0TORg3QZLHVU6Jv2KzZsNGjmU7lln9K8B7azte+3f85l22ZvtM9KsLXOvxnbajyDRbbO7VPWor49dnzUBzbdqLeS+yf7JPOTN3zcV8pqxnvD4MsTRmU7wQzWNrg0f6hlJCis+Q5M86jnY+MdMJrpmw4NBgnIHROJ3rnqeiEbj8XkmWOv8m6Bl7F1JVWPXW7814BVybtneO39yX23FbzeWKpLO7VF1+Q5JEutnEZKvzcGOr+3Okt6ZSdoHG0XXN/DZPJNVaz8veP/zdf3pOp7HeZEEZ2ziuaJmkIMIxa32vgBiZSJWvaDJqYYz62GT12iA3tXu9iZwtG0y1KnPbHPLJUYQ+PDXgAo7Ute1AIquNgVFmWOBKGVIDLjW54tVYnw6Okpy6ZF+VpevsdEoe4PSDzSBgTU4bNYN8OKg0TuAO9XXYUFOiwMlCx7msNvbIXPN+OvuH15ROGoDD0k5C+U13Fg3FB2wsnXnazKrnh+Cwg2SW2GrD4W9gLqA0SMbUxsMdGjWPYZhFtB+MApX1bOd57ZiOst0UuTjxIQPdDulksWnx6zPC2AtFPGWfzKK5W16Ld0tkXA0elM1PnkXP0Adk0Oo6x3MYa3EPMKXBNRpTm/gCCXnJXLjh+3loh4mTfRPDszrYDSoruFA52EzC8OC2EZ4AJUA9/BctOJWNigEz5yZAmLqwgWazv5yenKms2Iw/BSku53CGrJxgb8JknGSQxJ5TWeEMRMucjqxUBPzcJISBNfRz1iU+HE0Dt2I1bEqPTX/LvlFzA+sd2ekjyO5DQoEPQDwFcVpZGp8Jhtq3rK65cjbhwLaOnTSbuhFC2GtqghgGG9ijYotsgwaxTDrP26zbZhHMwEE7OIDkZItC2M1AZ/YTQENZZgdmnVzimPog5nimo2i6GmftAWD18+FaB4fIcJpNiICPDpq0wZTIEDtPpVr7y9FgoeHfYLehiQrLSfl63DNACbDUBAQBaHl8QOmmfgc7GIF8NaYwUux9hyAKIFCCcTBswUoDg+3o5Gw5ODphV1I1NwB7DQAWUTh1b/YVs87D4ITOGllbZh2HtYbfXV68kX1c9ilqD003PgPLusXoen6KJozAADnBsPMzyZN5cJldmtRAT8QldwCoyKxi59ADd1J+4OdizwGMx9oUOCnNTwzR/YPuCaW2ANeYEbfTKHZqs8VlB+MiQltPembnlxfLMTTUwLjGOBwfL8dHJ2TKgS2I/Q5g5PPVtaQdoCfJJhDS8qR9ZIkJRRMXMK4QPBzsH3JdAWBDgwKAqWiSAdAWAJtY4GiA8MDE0MX5+fLu3VuuDxxDAGcArqHBAZpM4F7ZDCPlgXv7bmwgADIAx9XnKybAwDbU86tcm+w1dLu2xAJejznEdwCK7ISKknlmmi1Nsbe/fLq6Wj68f8/OoSgRZpfrrw80NhTZj1brqvzXezLd2HwixS/QXuzEHM/5dDiNA+vgNM1PZG89nzm3XEL8eC/ANqXZDKypteOTfX/hupT+nYIIrBXIEeDM4bUruNeZUwkmN3DIc2I9VJgTANyloTOZwDPm6Xn5fPVl+fTparlCs4gbdfVNBlzBIOQsNOZ3dzgDn2g/GKBj/GifdN4U0/VIJRz4DLESl+XguKsm9LdmeSepA3ujs0yJpuyJ2MoCJnz+COx0E4vhrCs8CUAYZmh/vgJVS3oEMS3/WftwLVeizoEpW42eW/yjPCuTsrjOYDzEr3iKXttGYzliE/T5bRu2MMA2+OmgKcFdeYgrgGWCa17xPo36DNsCHkqUb89Jn3crgK39iYHD2fMKMKlPLZ/+G+DXfKYAMROA0RrwdePS+cLbALA+MNUxZtUF6I0DtB3XCv7gExgM1S3nGfzBZovpALfvENJBfbgP+PnvCZgNd4ydiAfzj886gKs5Ds0mCxats7gbJvXqqbXHvQb/spPaSdBn7eacCDih40hMGMZ2tioao9FkoSe3WSXz2SZg7d/LhzYjbwIEJfje623Gs7olneW957IIGoDIcwfk0D2/BH9WwX7tDDWbQwwif1P3mtioHs1rEfcn2/+StSf76VN9bGo9Uy+rjjka8KzEcTXh6uoxD12vLD5epEcMznTmYL0Cxx5cr22PaUZqy94dTKlVXQiLqvJw3p8bW8wrDzTw1f2qSe0bmfe6r5LglU0bBXLDjK/mLfM3t3CASHmyKQv3cs/ZMu6jn1dzmfis5tB7V+Zxa5xWeJmGYiKjw1hp3ervuErIJ9mKsUI1LBW363NVTOKy3rE+5x6vffOK7dzOTfZS3qe12msxj8LY3wCkoAIjJsYv9Axr27S9lzEU1S00MaBiSidKDUAqzrW/8Pd/81csCy36bGz1qv342tDSCXfXsQaiulxLgMy6+8QckPlA+bnBlmQHt23A1yKSckYa3FMIp4UQxxMP3/cR4+hJiPaIDVBKxhRYO8C2EY9DJdsjFW/yDwyGCVwDFddAjQNDggKHR8zEM0vD67rMgyLVLi8ze4jMFGYo4ACq1HFqzgXALD2c2EI7tthwYFTIwVKmP8/P8gh8RUeNovYPBa6RCeNykjDxEMBmLvE3MDoQyGgjZZxUdqULxWlscA3PTtaF9ZMwz7OT6Moal0goXt/roEDfZFLzLK55vru7KRZXOqKmMyU/j2yX0dzBQS2RfnQeHZptvZ6t72YQlhkrlxrPtczg2EBUPpNr00h3HIN6TivGTsclBx7LFUfZY9Z4DlztFX0lmEGwszLiZkn1YT7BaTFHWPbJtaEgKY5rMiei7AscQuYZzJsGAlpkOkYm+lDFWLNTIIaDrhWQssC/FStb+y3jm9Ik/AKgjYAUgWurcUPQFwOXMh5eZngJxRTo7EVlVD2aZG1MkJzAEs1sgWthKEY4VCK6OXfT3VgAZFhs0qiIw9adOzM3LIsMmD8P1eGp8ElK800fqD1kLaFVKYz3ZQ6VlIRUKS/OF9+0o6Y4BvZZy0GUloc/w4F9lTUb2FVDjKfl6OSY86PnUpdHBarqEM1DjqV9Ku3EFxx14HEQHUeTgzOI5YPRxrJg3GNAfjHVVKILZ9yHPFhuANkOI1wee9Gl7wBAlMTQDQhcA4PthCWiewdHyvhBNwuUepa5g0UDEMfMQDvPYCiRocXmBsfV6fny8u1ycnZOUA1A28nxKcH8B5bQKngQy2h/eYLoOm3kobq/OktcZYgGN8QgwFQLsG8WXwNMYDQHXAtgBTDk5u6GvwcQJl1GnQlKuuyR8YqkDwA3djmlThxeo2SNdNvE/it2jRc6ADA2FHhzuRyfnxe4hrEUuAYW3CH3O0AoaJAhqYT7wloA0KXOoQYszHqN/hvYfXhwsLw/f/603N58Wfb2wXBqpmea2eA8Oz09ZjMJdAiNjhreB70zsB1xXomFKEYX9hF03aQ715IR0GMD2+z9+/d17uLZ07kamyIsq3R9xXyj8ygaXWCO8cyyo/sEhQDy/fTTz8vN7Y0Y6A93Ba6pnEANTaa+Jvf2YFN00sOdJw12R3NNjALVzGJuU/qaBJuA25Z7oAPKMX9cHu5RoixWXQA//Ju2xWcmfJA7MDoNRGIs7x4ETH41qzLWNvYRe4fr1YAkrofPUyDhJBrtmZI7xSKIHds7YEkxuoZ+vrpavnwRg63K8vGkLtdmWfctynEFruV8oDao9zBG5hAA/rH0bPFfwLW9QyVkkpjh2Pg8VzMc6J3CIkVbyQmcChK0LuWPdRlpQMfyExwQ0zo7g64Ea0teTHCApnmVOFbE0nZffqTANSUuoiFa/osDrrqO/fEAA0zAEVybVSOdqA2jaBxyDSRtAKl1pDxYD/ESA9gmOJ6gTXRZA/L4+xZk2n7G+t/fF4dPaW5KKl+7/gq82AZeq72pO9iCa/7lCoSdAZrmx8lAiMSTGa3YJMBC//slE2N4NvmohKROCjaYgP2M6wfkrhhr4zNEhLzWa5Vfxs/3zXnepz/Ka1appkvPfF50TLeerdLb5B3+wAAAIABJREFUtR5lNWfZVC+1z6VYct5/5GgyZhOUyqfFZ921dtrP11+1RZsZJJ/cQfvQwlwH470G9MgNimSv53MKVCzN3Pjyr69svscQYiWPtyj35u21Hq2HPv9csfamCUaNV2FxTTCZIE7E8qmUvKsDZGPWFadofczE91p3XWM/3hiQc974KDtej3+DoRqrbAWXMQ7wcn4Gh3AGTRuQZeeMxIavwLVRLjzmhfeCipW8Z4BbW2Bo2pDJxJwJgMSHL+5rrLmsv9TzT+i2qoLGBThWNpsB0HCN9FhKrFmsfINraq5Vx7nOdO8fgd/eE2YtslrJY1br7xcAWvO1c86zXia+lBgmsWw+T3GdY0vfdK+DdXVi24zdNpe3jISjiSUYl5zf0i2WDxZGPe3V//m//sUzM+soxRvGs4zPRjCR2B+zg8o6Z3Hk4NemUxZwGuEVGKY31VRPI9zGSM5npkrRxjBgY1O2IYw4i41ltTePbkYjnGQKPMKZ3LDVvHS2RgG/powUgiyADQ66sNiy4HA9OuSPD5W5wcAno8tSPG/kZKER8MmIC6wTgwZjE2BtjrG1V0ZgnUGs8tZN4D0XTcZWpXEK7OPUAWipoMo6MwmuNHcS52YXOs57l7j24Yjl1RoxeB9YZZWRrfKAzoasN04YbKb8l5PZawnjFpCQASE74EEvR0CRxjrd3mT8Uk4nZphFjOlkfwNcS9ljgWtMG63Wddb0mtHlbn8UaR+aIjHKtmp57pRc4NdHR61Bk3lbG5HU3oeBluDbwsCDNlzssuikMJhTRidMRDl203Fx0IfsvoEh3CcC55fgmkC7AvFoRK0B5mNO5TsOWNJlNSWSIyFUDposZ5X4ApDNXLc4tRgWfOkjWCRy7rAHcyAQQIqRH136BEglEDE4nNLbUaJEhtth7JNYNhnPYjumAyvHN7ZJQbYaTqisVkFhbKKYSlrW0gWyPq7ufeM4xYGh7THARnZJZUyaLdp+xWSuuSSkbLXGZYKPM7uja+RwCWM0QWMDu54mHbHP2l8YWwUmcgjpQPt/BMTcOIHAGt/3ZB22veXs6JgA28XpCZsegGNCViKy39QHU5ALNsnDI8rXJdyPgPqUDKxoh+Fcku4YgIEApuw6jIYDAH+OjnlVtgfXTVnPSWWiD4/PZHdJ6wnJB5Vlg7FGcA1sXidX8LcffvM7gVRHx8vp+QVBKwT/AJcAsNGHcQALvTq8B+wuCQVrzdY+tONNu0JgTdpfOlv1JRsH9laYawAZ3V37EYCWEg1oNEEQ6fnJ2nQSwcfaxPOASQawhN1MvxpcA0g0gCfaf9tgrBM0B6CG2+XFcnJxvhyYwYcxFbAm7VB2Y31QmR+03PAdXwDA0IwAwFevGXcixTUOoQG6sPnA50+flpub62VvHzZc6yXJJgVayuanO6g6kp6y3BMMNPwecyFWm21D7PFk8Zhlh8YGP4FphiYEYDwdHriM8iuBKM6jAXhJQByxRFgALoBlMdpx/2xqcH3NZglfbr7wDLy9/cJkBq/hMnXZ3tFhMvunSsJ931wnAthUTuxzwgz4nL/R+Qq4JiAttkvdzJMADOjGcm07h+x4biYt1idA0fuhxQe24D3ANYOlCf5in5h0NTCrNSsAiUCmn41nBO1iuuF2woBAz/4+S0PR2ADMx+ura5UssxOzGuCoXBOOrMrxwRoWsNYi5l8fBJDDypP9CvANrYxZIugy10owyAFXUKQzq0pJ3Kk3mk/F+giJxp1Jk+wo1kHKk+rZZfPlg2kttY/dDBf+bgWutVi73Oa8D/9QC2bZ8O7MyGvEPy6foM/5CjDo/wVE8PMbGI1PGn28bYCTIKec+PHDDGQjrD99/MQM5Zv6hwTHMwDddf2st76nsKZfshByn6ki2YJr2+u/9tk623xCboJFfkaRErIw6kTOsarvY+5Zws190L5UztaM4RzLGp+66REIRpu4qiNSKWA2pOOOjpU2TP86u4OLNGCZUeWaWnVp7bUzbqnjwlcmT+ebmGuxXWFlTgZf/Ov4qGKJtM6zI6PyWWa8KeLCII1snKvsw/hY5Z7H33ciW39vGz33Qd6TCqlaO56obbOBup+hgfvC6XuxjxL/+Q/fAdeyt/hZG+Za7j1gy3pPS0N7136Yv6NpSslfyBAbcKwWetZcga/r+Om1vb3rHrb2Z/rGFYNkgxgYDbNxa6t2gWvzM3fZuiS+5rVQFhoiy5zHBquacdv+8RrDWH9u2zGt5Y79t7EB3/cKuJb4IufAa+CaJIIcozrnvgXXFPe5+sVJHJ372uYDxhHtw7/I30Ww8IqopNRLOz3tXK3TF8SBEW+O5FOA5wmu1Tm7TSTUWl2XU2ce5n3U7wJXDXBNz55qqJSoRybK7G2Aa3AUD47EPEgJVA4CTZC7XcXy++AuynjAoZnBGBsuG6HYcZvdMw9e/dxOUoyFFpLPqVlXXxMKpwsi1AAJA7K4Y1axPTSgyuhKEB6Ze9X7hxOkVcv7cBCb22VGCY4tggAfZhH5J3ONgfWDWH0UQ7a2hsGKYgUwmwqWGrqEgmkWwKe7U2nBZFHq7soZGyL/+R1Le81yiPMdHTa8Wx0PLeRLXTMJjws08HtdztGC8nly3cgsOdDnunOZte7a8dO9Yj01S2AYio0Ow9rA2NEs51BswGSxVLonhl86pJZeHEqmWHeu12ftMKCxXlzTOKVNo9JKMTXa+R3Zvzpsp1FsNhiR/TDX0oYYoJLXYMoj15u2QRGh/fq8ALXUCfJ/W6MjoKY7JArIEPgSAEbZBmVEpWdnQJzLV4EJgcXSqWrtFnxsQDFlULFW3RmY+0ZMvdiJAGwywAIUtVpdKjTYAAHfrDvfrOiZKXUpgzmi7o4nAXsFUI3KPYF5aZYpwTWWKHvgSh+v99AsC1UZjdrMJzDCumLgSzAnYJfmN883g9Wq22cDTwUqjy4PJXOJ6yLzEwd6Jh4A86TSocG1todtA6LTMfUwppZNr5cQSW23Gdy5Fb0ZfcmGhq0mP3J81gwe7GSGTKc/KXgjKyuaOhhJYW0C18Q1W1B6FLAzl0Kp3x4CWHQqXJ6Xk8OD5fzkeLkE0wj6W9ivZPHgNQLm2BKe2moo6RI7BkEzbNgJujgiycHmBinlhX6axORhKwCuEQA6PALXQ6wx2jR1YQQ4hrvBfCGQfzC4hg8HYMT3g1nnBgAq5T9YLi7fiLl2fErm2rF1uGBTALSKgavAX1olSGqo62O0TNT4ZmbMtObY0MasWgXkYq5hDcDm4QmwVpIkwdoEkPOIrtV7YqGxRNQgDIE0MAYPADwB5DqRRtfT03KCRg9gw7gsNLZQOKgMyGxqAHDt5OKCTQ3SRTUNDRLY4H4Arkk765ZrhtcAm8wdkJmmcXMAzA8W0MPdPUs7oZ22LHjeLtXMOPD+fE6fX5wvby6hefeWn4f3Zk9PRirtx/BRCOSbZffp00eCaygPBXDJMhx8OtiANwIsMf4A8WAPo3+KUlisDemfAShFB1p0L72ldtj1lysBftefOGcAClvfzEkCnzHFElo5o2FLmWFUwFrWUBJG6kZe57RzyiqR9HmYDqHF2tfYpvPulPnAPOEsvYeGH8BFJFmOoUGoNTmZazwzfOZEbzQs9g6C5MBp/Ta4lrXV5Rv7y8PjVzYaAYMN84Gv25t7MtR4IkX30kmLsEFTzC/WGhKdAOhdjs7ElYNzJ5zE/LLfF6Ap+pXCDdQ0YmpajiRIQDLJiYzKDXzoSFwiq1XgTPl09uc4Y50wCWM/vrVkCWZ5l+002YXxCe3opwzL/rg+08FTCdqLPZtqAKOpxZrie5IExbO7dHv6aLt8k/n36bMEXOM1h68zf67rjYT5riCnArcXVSudrN11H7hW/L4CP3c90PC5tp9f8/fa+5J70vFYY5jrcFjtGYm9qHsWuzsMnGbxxK+aY6OV0v+JaVVFvNa2G7pl+Ft827qtZl/OIDbBVeswrYEWssm/B67Fbvmz+PoVA9NjYB+BsgCJs5A8iIOQ92301uTvWDbHoLCuGIBAQX/GmQF+lbttnkcL0OVkY0w9H1t5mBkfTF9ru97mOkkMuRoHstMT4+4O8PN6XXsDqepxSwbET7HC6CreHuDaBIwm2NK/b3Btrv0XoIdLLvMZIWS82BYy1KuYFXedmCSv3wVkzd9l3GU6diOLvcZ81X8muLbrswTIrcptlmiuTfxCa1Hr3jLghSXUvO5gwOrOszdtB1Z++GaExzX0/HnP0Pyyzf0WuMZke+E+iUX6XnhdsvDsW7gz6bRPAZmEFWXPA3NY1RDV/G3nd73eO9G0ax6mPcnazLKocWgT3GzXaTe5pdpSvFi74xxqEAYXtd7saAwRQlTQI96Dffm9/+t/+5+eCfAAaKmyvJfUuB6ABM8+LC20P4GfebP5/dwkuzbMfH+Vp42StUJph+Gtz7FTEXBN1H44V/fKDHmRBhxK9l8d1VQykvBYy2qUXpkGid+n/TNDYjo3h3w/vuCMYoWruyd0SpQdzYGA+0CJBbK+DHDQRQ76PSdiD8jKS7ASP4rZ8PpC04KOxpkEgRX4C01HEKkSHB1aBb5BSNgd/Y6PD0sIm/paBRHIkKjsSAfBZLFl0YfVwTIVB52ZuxhflWAEhW/juDWU+jecIAEc3qW8h3S+JCMjDAI3joDDTEDTzRgCrkVLbAZZDND9LJjzFtd/LTOVQ3st6BwDiluGASWw5RI5OafpICdR7GQS+kCZpRh9aJCdQpBgt7M4s3oCBHWAZd+mxCBaasVeK0F9BLcKDJXxF8C2diQF8OaaBAMOAMJGU6f1bNqoq7UxP89rhmOE91hzLSWENOTJuMQN4l5SMKv3KZjnPnAJMLsaJgthQ/+VzCIHFmGuWS8tYJGyh7JZ7DhplptArb3lAOshZaHWRMTrDo4kPl3GsujA0dbrMSrmmsEZCb8CXDFz76sAyyr3MMsPp5bE/NdOVpyy7V6i5lSaCQxAMrsqB17GRLZM9iz2O+R5+/+JreQIlUGV/YtzFL+iACCvu5Qi7T+bNWGHFw46QDUXiPJnHuK8pJhIBMHgXMMG7+0tp8eHy8XJ6XJ+dLScoDyeDA6ViHL+zHxTx0XYCT0bvoOQog7H+2yaoFJb7Us+xgGEzdUBlA0hHJzzMdIwBGWi0Px61t5gWTRK3PwaAFLUF7N+WjSwDiHiT1YbGF2XywnAtcMja+6l7EqsozCLivVbDQ26SYjsrcAKgf/RQJMtphYnmWsSyA/1XXP0tNyDteduww/u2Cgb2M1oYANQgklbYCYrGIBknbFcXDZBnxemEcozwWI9YjODUzRyePtW+nMGLnUGGPTxGAtcuzVA9cg5Q2kpE3os72O3CN4fSzuxhx6fltubmwXl/tDaw5kKtiL3MJnieh9AVswxtNfS3ADnDTuGOnGC5wjTTOe0GHw8z0dCAmy39z//zNJQsNcIysDuff26XH/+zBJbzMvbt+84TthrAm6PyWDDdzzHAxlTX5d7dCKFOP/11QLg7tNndCS1REJ1kQxQorkTPVh2L3uuoiYt5GJSyi6KSU6/B0L/E1zzRVJ+Gd9AthWgtZpgPNzfCXwFg9JACt4KcBHnCBiH8GfwH8qCyaj0uDdwoPOda5Zrx65r9EsD8sAijLOSWqfQXZrl0Ciffl7I+vzy5ZbltZ8+flyurm7IJpVf22U/pUWHsQlbxXsXthIbmKWv0IV0KWYsHYDDhK7lf9rtpp302aK9iHXaSQiZwDBKpaNbfgtBuU7O5DzbAjbxgbTX3KU0zLayxs0skN9lI+3S3UoMzw60CdK8iLS20klcTNiy7QlEZ8J6JJYFzuzuuLjreaZvX37iJjBeBfpZpzOg2fzcfpM9hA24FrmCGXfkvMv3JH7X8NT2Hf3v7XNM0OTFuwzEynt5BVwzqLIGHNQpu/eRgZMAWZsgXNcep7SB1/iYiTUYF3julXBdVxFlXua95Hfx1FegShujV5lrFei6mUIH2Z3orfVgMgPPmYpxuvIgc7YtV+3kfpDvIJprcE3zk2qC3XP8PaAmZ0TdS4FujaJu13+tmZkcCctrVVraLNtv3YdPAT9AI5e71qL2tJ/cxIbJXFvtOY9/rYMar5ZiWtt2XZdjUo6jkg5J/r0YZWMXiR8T381KnO2+Xt9PX3EmF3aNV8chNfDcJ7+GuVbrd+yv1Zhlcw/SUMC1KtkN/jbArmY4ubJjAM4rpHwkRrh0t3t2gys2aNxgltbFLwfXkJzBf60TlvUTkE2VC3JLgvuM15e4v/yy8quctBS4tl6X2znetc4y7tvv29f2/nNUs2HUaan6rNss0MRiWvoz9rENH/OsIMKal5UscAXUYMwrqdwx497f//VfPYMRgAsk0K4SpB12KQ9UGamZ6dpB48vmSnahjdXMwQRECuU9lGSXXMW8+MEmk6kHJ3RhC0Wz7bzYaQqyAhKNLqMudVRpnjMK/qxiuThoF1i0tzw+PS331NKRsyYGAMpijmh3niC4DLDHoBJ+B+YENgOy92FywSkWG0Ji07q+nWwYMog4Dz2QTMU0AgmayDgwuIRnTbYe94XPgWORIA0Gl135DqFZc1JMOwRkWGKTHRRwjUGEO3i2cRQgUCLLLrnsQ0kblwGlb56/WUcOqxVGsMNgCl/qgJHPxnHtDp/UyGOgq06BYqDpNXLaBdQFXAtFO/eMbH0AseruOTeUjWBKd7R+A8LlMWycIuqfckU2k1BZ2UtwLZ3COqtTg2B2SmmL+ZDcHkK4zYwrgguCxSkBMsuq5wnsjHTmBCMLAbXKw2Y31Mqa+MNaN2awPdmRcAKJqfYRkEb2QjUtmeCagpPcU41JewNdJsMoIC5eg2sqXRJQlrbrKAudWf8AagmKUtqjR1LpEIGzlIBGX6jANR0QfM2xSpoCEoYBqLUW9p6ZegxcNBaquUdZrVhrGGNIbYnZMdiPzHAg+Bsd37w3ciDo8zugSJlXHfrDSUq2ZO3w6ZkT502Qt3wx61nVJwWsTPmRgSplsIYT64AN93cIBuueNY1ctrEG2KT1JrlBdwYl0xel+Q9ksR0f7C9nR4fL2eExmWyHKJ/EPDjY1PsBlFjjCKwN3oMAOgbQbJggRq6YudKM/PrkMn02SBBLrUAWH75cOwfQUpPuVwCCaE7QntA2IWkBME2MLZKZ2SThdDlHQwMz17gOqMsgZhy+a79ZHDbNbLh2wpxt8GgG3jozVCbLRgA+YwRMYUwajCfwBiYy2cgAI6ZGn8BFfB2hNNWJF9wTykQxNjlby5Ex8wmfxXMDwCfKO8/Pl/N30ps7ghYnmG9kjh9ojAH8HBwS7Lu7u2N5JJsHLc9kzEX7swBHMqMA8OEcVXnqPTq5frmqsn/uYYNrcoG0Hs/Pz5bLy4vl7du3XO84f1FKCFAPY6dy1BOzzrROlWALiLjPxBcAtp9+/NNyRfbaA58V12dzhfs77tW37wCuQepBjGCwGc/BXjw5I3sNrLXYQTCwcM0PH99bQ+6aZZWQj5A9ko1Rbs9eLM+toS9roIoAvhmQBNUwxpZpEJtSlQdYuwpCy2MQmxvJN56fMlSwcQTP7m515qOTq5vckKUIcA16mQ9KFuI/lsoGMt8wUhJYRgpBHetTahmdHWvxluZad8YViG5Hlx1B97huPn3+vHz88GH59Pl6ubtFstRJTo6LWNX0cZaAazAJYutxfg3chZGcAB1r7O7+VsyWoVEZ24uRTECRZEkFBgPgap8lCTMzh7knVSJfc7vDn44/HNBHXZOHnuaO9zTA1hShJIjCiOogxgvIPgr9PDliTVMwe6H8DDepwusCDOb+Mqe7/NFdvv0uIK3vTVeZr9kFWGwDarxmViYIXJsJyT6nck+vgRjbz5/DPYP6nYDGBqTgfZlNHB9ELqXLwzzmikUUj0xwzW5KB2ibCp1kwmi/ZiwU8sBIhDOmcRWAtJ/W8ZYHfsXs4NwGXJ6vd5k6n2RHWajuW9cXQ1Cs+SQvtuwmJbnNhqmYMQnGlCevdbsxtnPcRlawzoH4lV5VhXRu11TP+UQsmlCi2EGa2Hq015Pvc73s+pz6+wu2Uvt2cw3Oa0zwICD69u8v9tcs2fyVzLVwIF4DPGQbO4YrMs6uteUH7zlLPKjKgl9qF+Ze/9ZeXQFsSRjMdPG4RwHPvWbbBq/t0S5wbc7ao7uF6uOyVhrsyrbIGMxxXdmTATCXXf0zwbW51fm5TA6vkbnEAWmeGHAtgFOq5koDztVSubdULuH1iqcbXMO/ldhEglqM7DgjGaNd9v61vZOxm/tsO1/F/t28KHiDrrGGHtRVNfO9vfr63/JLaMXL1CW5Jqb5XBUGqOFW/MPf/kdGOwyGqjxl0Ni5ojcf5uyEPsuI5g5gTQE7HkqorQZwffDlyl1S+JK1U2igD4tZ4th3Jr0jZDyrzNLPNMsdMtChy/PfET0fCGaEZxW4dFblEaWOiJarLBTBloI1DBMDHwoYWxh6eV7OTk85AdDyqQ5kOIQoNH2ocjZtAz4OxyzaUBYW13O69tkPzYPMekfFOLCzokXfnUx50RzI0JQ52GdQIqYdOodZD8ilEzlUwvTB8002QIN8adDgbmYGCnNQk+0y7ilLScalQRQv87rn3oAOKMnWUHkQD1ozSqJFhN+RvTbKmuRIt45drqnyv0MzrfoQ3x4qDQYlczv0cTRTDsRVXpQ1jqcCqJtOeXKwZXTjVAXMigFUVtIacUOPpce52U0CcSSgjVugaOQsTS0qvAxIauYZR4AlaceHjQZWzLXxGVOZC3pCYYP+meAagcxib5nGnKyGQa7KIBjZSCdEAq4OGAO4cn2yI2VihAQLGpOwwfqgEIMB1wEIU07gANjIYiN7cG85PALbSBmLeJw66M3Qs61Ut68wjfRzgWsGWB4DPBJ8bMo3nQw6GiPASMbP5a6GmLt0pLpE+TC3PZ33VTaVekqjXGnrBPnQqTGsfWoH2eC+pmnYD7POeBizMYHAFLCOcooJXKNypIbPnc60xnUYA1xEMgLgGFYl5gWsNZSFEigjUBMdQlbkuxTSIB1Zf5hr3IPmDsk4rBs898X5BQ9+JFnIkAEQtbffbGPa3rBgsD7AwAWDzRoKZG4JJMM806aSrYymBgLXyLo6QMfM0+Xs4pLg2p5F/fE+XIvMXrDCcqAPYC3OYwL5dJ9OWYrWE7pWCpARuGZGGxklAmNyrmFNPT49UJtuZolVTg9g8Yigo1hrnUHHHNKZ2gZiLvfm57AEdZ8MvqPTk+X0zSVBNjwzAEeCay6jJbh2eESgC+ynm1uBa1gNYM0hwGJCD0w5fOYedLFwjh7zPtl84AHdPz+QXSU7tX5ezvfBAc9fJIqguYazFgwriOHfGGDD2QWtODQ/YBLMTG7YZ5zHYqiJpfXzTz8SzLm+uuLz4rkB8rEBwNPTcn5xwfkMmwngWkqDsX7uwZayswX7Cubah48fli/XuJ9raq+hYUM6daZDOaEin2uwTRgngmFhzPOAyHkG8FhzyASTwbXppZWfQ5/EgCx0+qYwMXyZ+3uDrBL6Txd4zDPWJpsfGBQlYzCA0aYUawY3kULgbnUJajxZJSnMYKPeVJes8jXeY2IBPi5X19fU30OTiptblIZi7WNPaqlqDI7KwMilcALGela6bjLNEWBftK7igjixFZ8hAYgaB0lHs1kbbWExzmkwVQyGfQDxLjlLgxYeSwpO13lyOe3xHWjPDFBEj3U7r+UL4n1mZW+7haa81G7jyver6xlM6RyXfdDKvExg0GxmJx1zjemfzN/F19l97/b2RjKpg9PdVTPzOh1L5DrfBtfky/b9z2vVTA7GSl6/CvhSijfO5/W4aR6LuT9Ajv48jW98QHynHrGvWePHtd2J3DlfYZvx3CBDxPbTgFBXZvR5zf2wHsBxS4k54k9kdfklhbjMfzcjZM45riC9R63wgGszKU4rRgkP2dZBxVx9cJ5v+uQqHW8foxTZN7ao1vyIqV4G72YNK4Vv85Tg+V8IXMssyNn30G2C6xrmzNiMr+07bvZgxUobP/I1xtdrZaHR/tu1XwpYs5zG3COvASN8ygKSG1wTAaSf+1tA2xZcyzW3e/hfA1zbdk5+eDYLeJUgaPkXjVEYzt9gruVMMChNV3s2hNycGYknMwf5nB6Dtq8CmPrs4Wu9fia4Jt80a02xUjGCvRTzdyaJWan0ElzD9dMUCNeEg74F1X4tuPatOdfzyO6+/K/3eOXQnTgHSUS8upzJO96eXxU001ZUJrvtee3nVA4XuEa2Qeh+EdKf9ndsBF80pZS9sV6vHyfQsgNcWx/M60Onb7bL6qRNs2bA1MATvIKg8z2DnmjaZJFKrFeDTadFUboGeND7c8TkJXG2ZFyQMdpbHqvsQZ22WBpKcE3ll48P6JLW5TkI8uAAFzhlIKsC0RwCQwSY5WLp2GdxXJF6OgvVWh8HDdqlm4epmXT+yORQMIWliIAHmeuLi/PBgnDwxIBWmSXMD8sUHeQCMEo2OIefkbMhttydsxIYTGciYBI3gwWdaw078zYNMteOPzflod1hTXMHLRhu6lFGJWdq3VExm5oaPyztSSnjZOS0kQlrjeNgZ0Dofl7TNNAuxdQGXGmuMeOXjdlId56zdlqBazOLJ42UgKXaS2ZCWRiWTCrqoU3tOHd1KUDVIFs61LqEZ0vTbk2L+DoCGNpR+gXMNXs3Eq0VOBE2bIFLHEXZHfwXxiPNVdkwNzRIqayvW2UqDraD0SWoDYAzATYBawbXzIIrzTKFrWa0SWtRZaFyvAoADeW3NO4UeCkIVQAm4FP/RqU1fgYgrzFYs9fYc7hY0+3YxQebTpBsZXe2w88dAMomTnagzlTpZFGTa+XQ7bDtPoCnjpts5XCQxviL5aLAmCWXAKrKORCLmPs/+Z4Eci63IrhGcXOVhqkEVCWeYKvhCzb1GCwraKYdYc8iGBHQRC2xfXUMxWvAaFMfGHXBBeD29s1bstjYR5pUfd5VAAAgAElEQVRrReyvw32x2lSaaK0+gvVimaXUTDpa2rvs+qqVSgkFAnEoFUVwD1CI4JqZawCVmLmDMLrYbrgu/s2VNpqqaC+nbCf6f51oofMQADxMBDc14Phlfdamwb0+LvcPt5ktO0FKxAAYFKtMAKJK+w9kn4hB5H+e9zhcLqtGYgJM9wPo3J2dElzD1+npmUDEPY1NyhbJKH68H6xtN8aB9iPZ8gKkcR+8N64lnVUo+/748b2SP8VCF8gGe4E1IdY4gCaxwFAeenl5SbYZ2Gv4wmvxOoBrANkw5+hiCi01sKO6m+qi0tCff+J3sby8tyz1oMYNGjuUfsPXOL+4JIMPa0Eg7AGRYDwb9N8+fvpI/TiAawTZzOLDLJOhzuSa9RcdoAZco54m550LtOZMrDWDa57PZlpsNDQpkeFSYnaAluYr9gL8FbI4rdEHsA37OuAaztoVuEZApx3ZCoLttdPPs/Oe81Usaxfp0H9JeWi6pQpkK/YLupSDgfj1yRp6aFJxzUYRd9RCVMk9SDTqji6wMzgAjxSu5TCq26cleBUfycxO53Kq+1dYKxJjnuCajPU4ybu5TDWZMvBPlB83gvF2gDW6Ic4Ag68ymFJnVuyurc6LANb6L1G1wZyubffYx5tgPNZfoLaxneF7MRFiPzOSAjqtlcma9/IauLYrVNk+c17TzU3Wftiua9S9F4MqvtLrzLW85zUQYAZ/u56t7mMkSLfAmpbc98A1ncpaX9Zcy97w2cmIZMUQH7CYs+6JpwSuuSkKZf58foR1/sq8b8HJOc71aTXPijfaJ9Ma2M4l/e3BXEsyeZuQLz+WG3E9wzPXPu0Ixza6eStwTb6w/q5zZLJLhN21H/xyPek5NOfD/yp/1NHgL2Suba+/c70VXu3wfAPqvlyr2hNhI782dwG/Mi98Xfksa3boa+BaCAKJN7TdB/gajGDDqHxtX+X9M86Rv/znM9cyPvOaGROdN0hoCoD9c8pCXzyzP3DGJUFD7p8gFfEaOOp1+eRkCf3dwY4cc9PPpLJbsj4jE/GKEdyOucz1GthL3MJLTHZd9hMTnJNUpQ9Lkogxb+maZp9F/sHyPY5J4H9nTgKusaHQqKpYrSU/V57je7Z5zst2SMim3yYQxosyDpoq2QzcW7Iar0xhXcEmpGxEX/oluDYxvr3/8jd/9VyB0OxctdlYtYhoRCXI2SBDArB1QN83352I5kbYDlKcfX7fkSGLs7aeCE8qnDFkux/hvCuYkQC0SgSKvVbPJWCNh8LIWnoJFatqLlC4SQDXIHydchs46idw8Cm4Li0YgEAU2Xe2/fQEDr2bB3iDcQNFCNiBM24kgtlT6NwygUUX3xotGEtmKRCconW8QSNkfnPgUYy79NcgBA8GAZxSsSByTQFpYa6ERScdsEq2jI1Rwvbs4uVuZuz6pYVHqRJr6nSZmx1sO9nTYE4wsw2XxfLZsEBlnwhslJl5Xo5PoNXTWfIEq3r/y/JLltQYXOORmixgif621lqyPym9moBbDNpkjZVTUM7Wmm4OYzXva+4B+U7RjNK9RztOQbCCKwbkbmoQLb1kE2JgZ0lh5gjDVSCPy9ECetWeCtoTqitR1ui1GMDZNjSI7pyD/zj8XIcDWCJIl7WeDMor4FoFJA4+uf7osaXDXpGktHadCRMcluByOJweV2lzqcSUX17U+becv71lT/GdmBTDmQy2nT2GDA5+JpgCZqVLRDHm0VwDc01lgilpEpABAKikeSogbdawuvkk0NHzSvei13Xa2svOTWF8OYsAlzR2cR+HM2DHNEyKPoSoXlRLk/dIEWYHrLRh3Wk2OolirnVWW+u0VzjOmQJC647k2Hq1O2MnNh/2KAE2gGuHe8sRDvCa24ClYasFbgRQhxLG5+UUJfsDmCPIxiAenUoRmAuUIdBg7TUAUNKJsJ6lSzqpi+nnUQk6GGLPZLqhJPTk9Hy5fPvDcnr+Zjk8OdU6oKMSTSyBa5KpgJ2U9tfaSZwOTCeS0pAiM6c9Ln1DBRUB56RHR9bs450TAg1gYVAFrollHGANv6M+C9dk9PNk7iNkzXPEwRuzkYf7aB+6HJ+dUXPsDOWhaNBjxloAPKxLlsjf3y9fbq6X2zvdl8plZ/dLlTryy2OD994SiFL3V4A80D6D/pp01A7JWuN13NXt3bs3LA/FHLGs9ObGXV/VjADAG95DVhTYbTc3YiJCj23/YLn6/Gn58OH98tOPP/L9OBtVjivtOYJgPj8wlzivwdyD7h5AVp51AAcNrn25uWFTg5S44vpgxaHxBBN+LruWvROwXNolo9GFsE9lkzVvYq5B507gRMDSZjfEaWQ5udlr/EysfZe8YlzV+EjdZdFMAqCm7kFrMMwT+lOGy6tMieCv1vW07VjJYa2pkYf8xnQsFWMtAP0aXIvbi+sBBEVDjOvrL8vNzR3Za/gdqgdwnqV7asSjjRe5kYhof2Fdh8GW7u77dMqdVHYCLTISYdQkMcSkmu1ugYcBzdwBNg11qClJ7Fj7dIJeYqU1ENTBvfa+TKTkD2SC7YtsmAyVlanOB0oQlT0xthegUWGF1paLVR2QbCoL4F8UGzr3bru/cdi3AdEM7Le+/bf+PaVAZnzwraC9/7ZORLz2Ob80iPvWZ76MVwbwYID0NeZa4gzpbTa4Rq3jJDDsw7yQXygHWWd/KoEEumuNyQeyfuyIn/S5s+phsC/8ufOZOf4OQrP2JrCQRfraNcNaS/yWpGz8aL2P2KIXfJa5NdLyrCNYzv2t1sm4SK+Z7sReQPs3wbX1jM5xeK0sdMYqr63/foSXLMzyrBrFrJtYAWNBDe2HlS2fAE29phOg8b84JkN4fT7ptkww8UjW3Qz0VsCz7QJtogeY9mTcx649MtfKNpkvm9c+6S6wajLw5vjP15Y//v8zcK3ivXLeXA49/OJshPWeap3E79nStm3rwoPvgWvRBa0Y3veUajCOr8G1Ocel0WZJhcRMYVonIVVn5gRoN/O9yy6/Bli+Og4u2axYabyw12+tHFcXRdfbE+Nzd7ICp9nVzwbg/eM6jtd1Aq7R7qIsNAyT9J2ZA5kJXx2c6XyTlF+xG8J4Uiah/xttvgdoxs/pNKAPAdGKeYj4AgFAsoG2RjBt6gkSArygA+FM0tARKcNOI5EuTK1J03/PKCnoi/GWA7mHBrxkJuFvLEuBpgsBNmTc5WxG6BHvZcnobOnsBaZAXLpMIpaozIXBahbkGMXYsCCwsUm6ttBpdYRTZphOrRlc0H1LhpAlNnSyOzgTA00BFHVtXGbVEyTgLtfIutDhaWM7NB9CKZXuUILJOELucuTAMECKNqk+46XB7oy32BDWFAJz5qh1dGquLGa+y3AJQBTbLZ8z9QMCoMnoaB2/Bq7FcU8zgZWj4gzwzORronc1LBilKwDRgkKI1uHA1rpWBHkleI5gE/NM1pJZVGE4OTw22OogYwA8xQJ1AFLmI5HecNZbYN0dMEMjdiZutQ7IqNHhMMG1EsT3ztaa70zodMwKXGMgbh0h71t1yDJ1P7YnjQwCrtmwwF9NqR2Za17bLDN1wJFVWUEQxfP7qzvC5IbDQnuWvo+ZagFPMGUqXXomAEP9NQNsDJKtvaaSRsdspWG0G1zLuurgqbOu5VgMLZo47GL02JP1gDtmm+dFlXJwD8rqNRznUk7dqy2rAR58dgWklgGQETQWWpMcJ0pWHTaPgeQsPWWJs7QAGZSaMXsMMXKWdD4vx9ZSI1OYcw4jKsBMnRgx3wAPBLoduaMowDk2tPB1yJCzvl4yUwBKUDYpdrAmBmWK+F2Yv5hrNKUBgwai9eAbHRydkLl08eYHsteOTs7E3INuHN6PEtJD6LM1wKpSUZfSW/w/2f7stej7IZmg5heTMRCAbXZHFrjGbtlPAqCwd6T/JxapGvhI41NdOo/I5irmGsChFK6l43K2qQE2doDFmjo6WI5OTqi5BnDt5PiMumnQX0s3Z56F7s6NEsnrL9dF4WfHTejVkX2m5jsC1nrNUkPuHoDKHVlMAIOwRtJZWQ0mAGhJW/D8/HQ5PwfQd8QzDsw0dOvEeYHfvXv3lveK/8RsA7jmZhf70l5Dd0qw166vPvPf0Skjg/HxkffHzqYsUzqgvAN1/Nw5FD+jNBjPDSkIAGm4f7DWPkOc//MngYYG7mQOzfywT4Hf6BzSGRVwLcF5So0lpO91xORZzrSJalv/EuvIzDVqrnl8jk/UXOLrg0BQgJm0Ge54LXBNbIOAawGoeJ8plx+Jk9w/1/BYR3oggWoTYMsY431IkjJZ5DMOjQzAWkODg+svYBs+sKOvLtvSD5XsN6CAEvBUO6BzaJIuangCe6AxKrmCVDBUth1jlA53Zm3ZKkafhncQmYES/AZK7UYsSRzM5gdhFu1gADVUpP1dwIF9ROEeYlfPpglVspQyLPuNk3GkZzYbNwBasfCVBKUvWWV2E1xbHRcr32m4qH/WjxM0iU/WgMmLKHT1GfKJ12w6DZGBL/tRud70+Xbe7Py4jvl3vnQGw9rB2KfugOnP17ndlQ56T3fGZGLbPnpYK7rXJMq6670zV3RMyqcc+rQB1/gZxWTRA30rYJ0BboDXHtNmrdXae4W5pkXR0AxXUnUitKPIQ9+D3A0qKyjdNZcZ/FonBXI7oE0jPlciafx8L0OCYcYy2wndxhu/FlzrIL7vaa65noPdjRa2QFHuL+tn7r7tdVfr3XMTBuSued/VPbJBv/VeWt2X46Wvw89UBcLre3SLH3wPXNuu1e2zOhxaAcbZ04lB/qWZa5mbh28w13RPAzRUWkn8gAmQVgjkaGRjN36JQe39uwHXclbIRJYNKBAqbnqkavxhDa51Q4M5xwT1A95Gz2zYmPJXuB87Tb/dI9MWb+Obb62pF2Pi8CbSKn0tPXh4IsGaEp9VDsFxYMKeWUQ/XzPBtUriGfOI1UtsRzjlv/7d//KcgOZb4NpqsycYNzgm4fDOwm8Pxl2GoxZY7GyxMfo62CQCjjp7NzenNq6y3zxYXH6jbLmAB+nVpORRmR0GHy4hxHNFuyXBHu/XJWcMM12KSgYKwDXQCq1gjgzw6ckJAxSIQkcbqrJJ8/7HpioA0PpZXLBeoMzKHyI40IE0F9r2QM8CbV04b94c6DZ8Je6fkk+wGyDSvCbPMlst3Rx9hRmBcURAgfIaBpvWQlLAGHHoACWZNzmnnBsHADkkVOok55GJLDuoEWrOPM+NQpYqxsPgmuZXYuYT/F2vvzgXva7CXJubVE6AnXoH97MEVMHEWp+NWe+V1pkF7mPUEMAUaOJ5HGBDbch4AilRHk00bBcVDLj0Du8jM8olOypBbCaRDEo/rwBAlzCGI0Sg2OyY2WzAg2JsQWVw6OAWQeTSXGsKcgxKDjeymlyy1lpgDhABWPrMKVy92BquYifA42ycwTWVNg5QHKAOGEdhVQVA4qEm4JssE4MoWq8Cjfk9JYzJGnsNBlfc2wctIkxC25c6+Bz4lvYA1o3LbsFsNVsvgBpYFvmZHXQKXPPaz7omKN6OSphreJIJ/m4dFh6WDr7Wh5IF9UdmMLRoo/ku/xGrgbYQgJJZgtqbOR4dLLpb53RUuf9KQ2NMrikoVWpoxw+PSFatS9Y5j6bwPRIY+sq1nXMFjQ2Wrw/L/tPjcn56TF0tsIF5NrCD6sOyUP9CQuwnx2C6HaC7DDjGBOUAtp0cHZDNhs6kZPTRzD8uj1+hkXkvJtTpmcE9ZRvYdMagCdlry57AtQd9UWMLYMvx2XJ2AYH/CzLZ2JF0H6wm6IBd8Lp4HeYRjEYx2gSMEKBZ6bB1ia86Ot5TBB/T2MxerAk3cqHOpOypzjBA219ZLo/Xg82Ne4admDYEnw17fn5+YVKPWZpIULk8yejOJBosXwGcY85xfYBb6PB6gucEg+2CcyPA7KgTUyiR/HJNDTIAXupo+sz38ew8PXOTiYBrGhOYXQBcX6hXdqvz3JIJNrNM+oChiKYFFNfd31/evHlDRiKAoQ8fPpChhv9++OEH/g33dgfQDkw6gJBY/wS+v/JzPn/6yNLQq6tPXF/Gv3i96MoBjIWRgD+whzObHWPfEGAE4AYfQWxddAq/IWMN+mGfqMF2zUYNmCl73HJDS0x7lHmUo67dqLPSbDWz/PA7NS8K23kE1Q54xW6PzVHTCDSaYGIQoDL8poBrFltPWSjWIdYW7TqbaKThi4DySrANensSmCvmQWmuAWBTJ9z4AmGWqdMyupK6BAXdY8leu1k+fcb6gY6fwDUlz9G1FWtN5zHHMCwt61LB3iRwYwkLWb06XbEOqQ9j44/OosVSqzIu4O1hEsfWa4wbXPOpw+7I+NLcct9Wgsx6nz6vpm9cP/NMcuLTYxtfpVjU1htMR+v4CXqdAoqtRtAE13imuIxxzo/Ataw9dyMegZlOVXtx3wiqXwRA3/jFlrnGezMgu/V9t5fhnPvMfOknm31sH3wrfL0rgNuev996jumLa9zEJg7rkWNV7DDJeyjxKY1l/A92MOCakkWzmUkIAM0GF4fQGbkRFMsPaq1UbIz4tHkG3m980+ET9D06zkpqLX6ptZV49xu2da6dYLviHj/t/HsFt+FOGkmW/5I1tXvE5f92x2uNQxIPo9Kk/O01uKZ9/su63mZPt3++1Vp+eY8vfLKt3++xT+XJayWbc830z53ozO+2a3cCFzMW2jWau8A1gqLwRazHvHNvjPEOkPFrwbUtWPZL7MQK2HGDml3j/f8FuLbTHmfn2vDlftItdNcztGlsgftd+0zbsWpHZL25N/VhvwZkUiKuiLB1W5HBqnUR+77a53o57yVVKjxccs11BdYuOFXHp/EaXU1xywrjWQP9c0xyw99jQ/YY+R0G6bcx0ArPqTNN74le3C9Zf5mLJC5ld3q85Lv77KdP4orIf/jb/5CjvOpWC9CIITbBjNdz6Rd1OBKYGowJwKYNZMH10oSRU6G3DOQzT+dgVwvAukcGE3JICMiQU96gixxNltq4YyXKBu7u75gxVpe1PYolI9hgeWa6YD0+2Olx5tsgYSG3dlJUcqVSIIbt0M9BQOMgXsy1E5WopA22JzMBEdHSEuNXCSXF5a07I+dUxh/Pg+up3KKZLGKWmfVUoF0AKut/sYFAs/E02nI6czgiiGS8+hWBQkrqmk0WUV2JjmvMqdMGJsmRWHoIIMBOwH/VqXKU/cVJkwZNgoHWcouocfRzJLitrqQSjHZXRsxfGHV2SAkWuWMeafW1xjpTkDWTdZK1GRYdS2QH2h4wT4GChP7X+mrKTIaGXw5m9MjMDCljyA2vA133EqC0FryNZ2ZIwB2fNU0lkn0tx9xC6wZbMu7s/Fng2qCIe8OnuyW+c4/sgRlocI2sKgNzZgvkKKdxYrmvut0GxFOnPOzB6L9Jl0pgnVqvf31Wp8LO/JvdOIx/QDaslQLn43bWZ5u5lgPHwRLGdB8dPYsRgL2UOFVPENUFrGOuK2uuqYOmMxpJEAgXHl8AhV0OObrO5sCTTVCpmIypWK36ru6h7BRq7S2WiJrBpgOwKGz2xTurVQZ/4wDjegBKIuxLUGtk5nWcDYYYx2PkYWzH99yuO1k0ZZsFLuDaYIW13myDa2QjqpjdTro+D+AYAtY6cJKkti/bjESD7k/PBKV4iOO9LssEgoPdTPv8rC7D2vvLsvf1Ydn7+kjmmko9U96oRgYqFw2YqoYGZydHBOUe7m4AgSznJyfLu7dvlt/95t3y5uKcgBsYRF+uPy1XVx+5BsFAMyxR5Xfs7Ex9NskN0EGm3X5ebgFG0ObiPo4IqiEBg9+BvYQmB2/evlvevHlHZhO7+5JdjfVq8Wcz16YsQgI0rJPblDbyGVVyj3FPST9ss4JRCQXLCXhiuTzGFsACGFQA2AQQap8AVAIQdnFxWbpv1Ewr5poWDPenGY34XIBr0NJAUwMw2DAWZMCdnC1n1l/T+dDsYAIYz1i/D+zGeXOrck2cc6dnZwT4qLfmJj9hSGNRgXlGthdKKdHpMt3mfDaxY+fZKctBAUQCtAKIBuAQD/D+/Xtqn2Ec8BrosqExAZ0sdwxNN2o8J5r8YMz/9Kd/Wj78/DM10jQG+yyvlFsk9hrWPEBWNmQ4PVve/fAbAoVYM9Lck99zc3MtcO3jx+WjGxyAzZbSXiPuq2SX/ByTQL1n5R9NcE1nQrNH18y1BCF0sEciAcALOrnintAMgmMF4BeNmB6wTnR2sbz2XhIX+Ds8ICy+aNzhHzo/fMbZZ5QDm6DU3Qec+CBjjeeVvtKRkuHyAEIiYQC7d3tzt1xdfVk+fvy03N7ek7mmv9Njoj+C8UJpvpo2yMeKXmjANTLzD2WHjg/1OmWyu6t5ypW5zxn4u9u2A/oqi7ETQH+xpDDs3xpco2UIQzeSAy4NDQ4Zr6UstT3yTD6eS2eky6mZzEh556j+KIHmTlJN5hr3sBN3BGiSGE2ic7IP+BgB13yw5jziR+4Kr35ZqJJXxVfSWrJdYmzwWlDZ4FDO4fKtNoGo1v0A14qN1/c9A1f9PBOgE9B6+VwTzNCSN+OPZ6RmNFsu8ZCuMhKfBa6tfbZmLMqfKo/RUiu81VXCLLINTqgmkLQOa8dpLaEz738V9G8Aqwb+Ddhynct/mv91YlXyAvK/UqZsz8SPksSrkofxe2Ke8rx9/cSE1SnaMWKC3Ixv7A0rJHzdaK5lvexaobuAqnym3vc6uJa9+evANfmCvR7WY5n5qnh7aPPO2LdjDZ3PWYffBdc2c5f7wJlL++tqqlVSxHfL/Zb421VOdR9bk7CqaDP4sAPgXO1Dz9ucp1mq9+p4j/ijml6sEj2bm5sIyWZRTICt9p6W9Aq5enxGwsZxxOYaxZcYjLW2WY4lB0Dj2Svwu1lS475fM7mOjXYBa7UmhkFKfKfHMRA0148JDTzoGaYkdtMNbO3bfHSB9/V/OqMLJ+o1mvdM21NjvdH1nL/P89R3b52SMjBJZuX39AHba7ds9HrvKS7bLgg/tTUHM84B79bgWjet2yO45prVPgzsGGGcQlm2E5JspLKNXnHUkZKB74Vpo+k7lfORA3QcnjwoHNwNBJfX8b/LwRnNDHoE3P0JkZn1iKgdwq97Lh6yMei4I8AGC6fLCnVQBFxzxzlnZ4L4xkGjE4nHSgtt7TZpAx0didVl7bWU3OGzVFIkJ3SCgswC4X4mrdmZazAmpC/VB0UvrDZUZWw5eXASm0ZeXVMTRJCZIqCBVR8QEk+DB64nfR4dUAcFdLABliB7b/ALQGWYCQHR6mCbtsAdPLFOsti1O+PE9MbO39kc4gjC0HCeBfoUgBI9EHbH1N8DQPZ2ztk+DULQeK0VlfkJmMl65Xz5vubcRSReHV1jXxs8Vgmus4QGnnEdOsMHZnyFkZQsQMYgF6SvFHBtthy3RpXvM3otydrh3qTt10wXGXuXDFZW3kBlmCvWj9JB2Q0KagxiXWwkMV4EjajvLRYWgSWztSj2HsSeYCvYQGhUnUYIySw2XZ+DWQa9QeMAegwhR/lLBYcDuN8/kt0hMJeMqs8/QfRajGFhSs+o1/bUOysDjqOD7BeX3tAMCdAIcF6HEoJHl8cGykuQ2YGhHCmAYgRBydQw4D1EvGsp+CByH5sYRweAmG8xvqpUVgOm4ayjL7WmfYjHUSsgzQAK92aCKoNrZFPVZbOhWfQiR5MAmw8cjC/KNi0SHpZaowK+NzNMcsYA6GGygCV9Ya7tkRHlTzKqJh2q58cHfkmnziWNAPvd8ABgGgA+lX6CrbYspydHy97z4/IMhtDXBzLWfvP27fIX//2/XX73mx+W46OD5erTh+XD+x+XDx9+4hoCuBaQK+ePdLT0WenuLMvPQ88w7j73Beb5y+3dco/mFnv7y/nFm+Xtux/4dXxyRnbT0ZGZbYuTTQzMHLSQyTY7SC9kXSGZk8Nc5TbQwnoQGPL1wQkGgR54HewjziOAl1p/jwS2puMMZxpaYWKu6bzGGof22IGBPx9xZhh7dgmK7i9HJyiNXDhnKOfEtQCUAVwSuIbOqyk10wKFXQd7Dcyt25tbArnSQhObjOWObkCA8cZ++oxySjcFELiWDLsYebjGKcC1y0uOEzqlvn3zhtdFAujTp4/sHgqADSWjl28ul7fv3lnUH900MY73y+P9A38HGwfg6x//+Mfl559+UlMEsug0lmJbLWQ0Yh2gbBE7AuAprguAEexF2R6VuAKgw+dffb5aPn/+RCYeGHks6wcDG3MTCQIj2/yc8vMUlCtiF8AmO29WrRMAK//L7805x+/ZuQDq78Fcu16OXRZLR9pJGryW+xDMSXRVDcsMwCrsYzHXrGubMra633bc1RFROyZMtdZbk4SFys1H5pvAXiemMMYo4f306YrloWCvSXcV7xJrD/qXWA/4noQNninlpQH/w3Q/4/JNgkhSA7gLJXpSmizNQiXxtmwZOQSrwJqbNMy1XNHnVIFrmct2AGK72447gRGgYvoA3lNg+QZo0XlXh4DPg+hkNsgRvzqnhc58d3ANIJQ5tB5xHqkA/7EqGeymXN1nRsUFBXitA39DdXWGtATJOK9eBJIdfuoM8fqc4v+VFsmcOBFRoKATnCsAzz5JPVP+nREaZU32WbbAWg1XMbI0G/2x7f9oxfVeDrg//eP49AF1yjcZ5aDzM3v97QDX3I20gK5ininRnYxkf6b2QMLoilfy7PEvZxqgGoNtmPfez/1s1u/1JxQg6Q8sH6U+y09p4oUY8s0S4e4x0DvvX7GI/Y4RO891OZZ4Pa3fMWIVJ7F2gGu891qjSgrEj4p/mMRmx3z2yy0RksRoW+WByNbesU3KjMQ/nEnT+MoGHedyH+a4T5Jd4Jr9XI1pN3or57LePcDvaAC3GQuumqFs33L1mQ1gCBTRBTSmXZg8Y/we7I5vtHpTxt4Jfs5FqdA3sjKna0zeriFa/U7bZJ2cwq9QXZE/1QMHfysSQRsyrYVOyLUAACAASURBVNE1dsO9EftpLKSHs2P/Hqf5SVnjJtbsACZ1fwkQXP2TODY2j59rDMfEpsT1jG0nQKYn9nPbNu4Ao2KtI+/QNmwNZmW9zb9vwe7te6f95X1an1TnmCgAJfFjXCT2oSoEtzYmz7XZV/W4Xpdz/laf4ZsM8MZz8b/+3X+i5hocgmjzUFcG4tzOPEKfKqwzZvien50VttA5y1LkdFbg5zK6bFQXetWil8HNpO4acDi9Yqn1cmowZKLL+jlOkEtjBkW6BtZgTZ4LK52B3WDOKHCzePoOg5Jy08MjOV8BXRQQoDwUZUQSiEb5C9hzLFdJd8qVoX7pUpF1Fsq/PSY+n7N5ck5bULIXnsCfptNrEwjUTJexOOYKX8XF9nhVeYPp1wVW+Jh1OUmE9Sk8TcaKgqHKPHojY8zJtEF2PsyoEt4eG97PlXWCscKXdJcCjggI0/N1+WMObZX+Wsx0OFtzU9Zai2FAxzQHPnhdGGsxRvhsBBXI2uM7wE6wvkTrluOPz1U5lg4GgqQuWcW64nMwAFiXhGoDdlYyewZaNDpkauGNcjuXn9jpx5wCrKGGUTEENOcal+hypIuqADYFCOv9pvevs3Oytw48/L5kgqkJ9SjNt6+P6pIphFxfDxAwd0fHLhnuckgdKH0w4KcyVP7clNGs5rCHRT/tN+CAzxWrs7PVsgvdOU+MTO1v6TshYI4T3OVUGKGU1FXp8ghuKokgL6rOaYwrmBMpwWPXQNilrwjWtZbYUVQRGUuRKgs4jHMfOGGmaU55nTuA3CkNizOtgI52rrqoeXwNeklHzHGfmRYpRUwJFefF3fFepm9QzisvWKCsAB5kG6hvRnF6azUOEWHdU9MVY7fFhPE5Pdt106a6OQrmyAkRgA8so2PXSJ01TJpY2B52lw0MjtGsRNpqTw93LAW9ODteHu9ulsPlaTk7OV7+3b/7n5d/+9/9m+X85Hh5//Oflh//6Y/Lp4/vWbaJxgQ8ExxIZ48LxNVZUaVyT1+Xdz/8bjk/v6R9IJPt7o6lazcQw39aKPZ/cflmubh8y9LRy8u3y9sffitAjiXEZjzyA1QiCnANYBsBbdghn4PsLMk9+ZXC83d3NwSBUNqKIwtA0snxkcqNIEpfZafSCAXwxDPJDQJwJgHQQmmm9N+gt7YvljebExxxjqBXhbUL0AIjc3wKaQDYQrAW1YQHmnLUX0OJ4ckpz0KMycGhAD7sSwBJYNDhPtjN8/qa5abnYHy9eyvtMJelocP2ydkp7/vqy5fl89Xn5ebLF4GMBgGVTJKDS1AQrEY0WUCi6wTlrufL+eU5nxnv//GnH3lmAXT7zW9/QwYkbAK6ez8B3AIzkuWFYErdLv/4j39c3v/8nu/HveGsU0IDpchPTJoB2MEaJ0sNbCgwAS8vl3M0Tjg9td+EssYbsvVwXYB1YMah/BSsPABv+DtZ9nuLfKs9dfLMeZQzFjZFyT6xtgr49XkcHT/a16GNw4SZ2dr4E9YHO4gS1Ov9GVH8+IICcaVvSu01+ifpXrdJTnlf8qNHMKg9pBLJsMLVZEFabjo/G+Tn6/nVQTLeDjAQTQ0+X11Tew02VWYNtnEp7VGWeOYcdHUA/ZGN/MG7czHv89906ieLlIAtkov2Myt4xhONSrMCrpjnBaPTYFFAn0qKeNw0SXp+J324pyrvpJRNAxzQv9JA4R7wmGCNqqy85yL+Lq81EqXyn5x81cLanKjt62X+Ai3Fx9kewbw3n70CJRXkNmNfWpH4Q4Bm+XL5bAGrupUEny4lqmU5AlC/r/V1zMCvahYDqxyXANBdllvAwcbnWQNm9stH4rTX05CtSZJ9VNJof6TxQI9v5kRLIeCbG5HNALj8gLU/Fl9XZ+/Q4qvOi2vQIQnsSvQO30hM156D6f+lrJW6x5vJxjtmCW6BBSEHZG2NdZU9o6fupG8vv/hPL2PAGePFDopwuYPln3EbbBz9avsUvZ/az8qDZkzSddV+1ybmYFxlkE/VLNUTvUYs63O7X/rfnq8AK/5DmlXELrRxEvt32qi1veo19RIQe/0u+Be77rTzswmCGesrOzHAzKzJ+UyZm102lR81bESeUTak2Z89L51w0dpZ7525DgJ6zDHJg72wcgOgzH32edexWtm8YuCtYFCSO9Z2w6B/4r0CSDvRVCvN9rrIHvaZmxWos6MAo3HNabrz+TrCe61v985cAXV++dBdg1Xdwjcx6gTXpu3uz3i5dzOHIWzsup/t/U4b960V+wL7UZjnDqt6J6thbIcYg7NqqKspM9/1OSF4vfLBkvXpLreKByaZbNoQgf57/8//8R9J9he4JmYZnUXS7t2B0qUw+Bud22VvOTk94WspLk+HWUwiBrBkEbQmBw8Et07PBpEjIoM7Y/0sX97DANfaSO8G2AgajAM2147Dw/EvUMMC8E/QoGma89SpWi+GzjyR9fYVGe7DajOrTSjdDwAqcI4JUN4jALqTiDQot9kVnvQ8ex9SdD/H6+z/+OblGDRrqqcz2eMGIpMdU4BlHZtkvnngqPSR7Li0izdqTfbHlvrtzHMOFukfIKhyowQACbXYnE3godTA6y56dZwd6do9M2iD3ly6LmEeBODJwSKbzQBvNuPK2Qi4NlD8CawFUcd3Mfgk3z7BtdoD6VCHMhl3oM3hB6OhbL6Fkr1vIt4d9oW6eAYo1AHIdTjLgCPqznmYArbtg9Z8ptsYwLWvXxmwBbzTOsoh1CUtZB6S6af9nN6MWj9Z2wb7jNzXQeYMsXuR8R0C1wSq5avis729BTwOamdZkLrAP6lyD1aUDssEATlABay5j+fICG7t3t6BuuEqayhAsfZ7Dq8BVqqBgICbbmxwsOyxjXT8MJUXkkVj9kbWmd7bYsQMXjeAMQI+2k6XQ+P58PwE1+4ArqlcFkGRSsE7+xoA3QbAj5vmF3vFzND9jNJWz2OCkzrq8ENKqUOXC5CZDLoRLvYvo33YjLKziobVlJsPuBbdyX2AXJP1mwM6z5dSkY7nqkvaEDXWVNrppIZmzhGwe2Wvon/JRI71Mgmq0G6o+yfwxDRAOD89Wi4B0tzfLHvPX5fjg73lf/wf/mL5/e9+Sybb54/vl4/vf1puvlwvh9DMungj61jsZpRcQlpArDBplkVXQQDL8TE0w07JYkOL75vbW4FItGfHZHKdnKBUEKAUSjVVVk8Q6uSMDQ/wu4UBDRhw0HWTDMFDldWHdas9C/AhrLUwf9SwA+fM8/L1QZp1YV0SXHj6ylJAAVwP1Aljx1R2ufSaIrgGgMrMM2iMPiJRBHANfbL3CGAdIbmUvYTGBgbTALDhefJvdtAkM/GAnw2QArYPYNLt9RclLg4Olovzs+UErGVLOwAc07WOl7uHB9o5gGsAWADK2HMw/9Jr1uWKapJwWCw1gMJ4P8pDCUbuLcvFJbTh1E32EML2PFceqTeI+QaY+PPPPy+fWIZ4S7YYgdWvAHkeyVZjt076TJgzSzocgEWH8tgzaskJhNyzTMUdwTVcD2xEfFdTBXTC/OKu3VhTh/THInkwz1yeP2YMK9B1ooDltOjAKl0ikUOU7Mm+os+Sc4rAmsA1Ae8SLse9hhmqczD6tOoqTsF2JwBTyp/zcia+CDIkQ25mFPZsgLZiSxWAkTNSST/u84BrTmAA1ERy4Zrjdbvc3KKbq3yiahrjRjJhdCXAEphtXVVHYm9PRyChh6hQnPuBopv9vmmXO7Bre1ngmu2D7HyvTY6tS27i/ybjwfMLfzPmVWBjWD75vYEZskCn/tY02w6AdbquT/ushfo+z9cKXifbwiW99tVTEpgALaBp1qjTQW6qNYBBn53x4+Rfy5cluObnDG9F8xXwMj7/GEwzQOLzE95wcKkcn7t+0ydonyPAXyU8B/hSZ08FZaNjn9kdCcria+jzU2GigLj9kJ6U7sSI3zVrrO95ffCuYhntYJNnxuexY7QrHSqpGmDQft20lFN+o5g9XfZYpIOwmLIIx9qazyHfpYH5NbCRN4XOmN3Tyd2Ksbb4lx53bdsJzHgMaGo7qZlPqhLTAjXktei/uaZ3/1x3aCAygHXJpnisNRfd/CMJ9s0W3DhS23+OxKk2Y6X9KzWxqlqKo7j73hMfzzLY1f0M4GXagHqNm0nJn8162wUeeDQ3XWgzdhUmesw3H9tVNeU3K1GbPRve5HYtyR57j4yfuU9YBpz43ndStiz/7v21a50mqVf7zmu7cIqK2XtU6eOP5Dxfu5qmwfKrOEtLkc/r6jCupWJFC6jFtVbg2njOPJrsVeajge/2/3eDXnPOlahpoHe7Zhpz8DiSd+SZWCVJXi73jOVuu7B+fWwBn3sH+Llrzc734O9JHOGZ6AvZxklfXzISuTY1vLdz+iLZNObaFVsVbxbgun6OWu+Y4//yt//hGcKrQuJEuaUjzlbnYrrIiVImncK2ANdOBK5RfNbZaLatT7dJd6nLALAVvBkwOzf3JnvDe7C+WrJGyfjM969BMD1ojJ1ArzBVIvYrTShlYwWuxUlMgNGLtg8qXFeHKMblUeLBqD0a2Rz8DsAaMv8cm0c46WAQjM8IQ2AI2hYbjQ0TxIQSu6XBFS2KGJI1Qg2XjEG756ufQ452uol1lyI+DdVz8kwcK38mumyF4SMza8fTKydZdGqwkVlikMoZuzikrBU0O65ANAOg5RSRibcWbhUbUE6K9LLEnMRzZaNkbncZg+nwyJB1iTFen+w8wTUH81USOTY2Ag8wOMkgSKlWMgwJFEbmPexN7YP9EolOGVHWMRkpY6OHUSVgrZlr27WdbHrYiDj0Icodp0jX9NSadZaguktbMqMbJ2w4ibW/HBlMijXv3d0HNTbYS2FTelUhMESAH3p5mHUB1zZJc4IkI/PO9ReQJQZwh+E7OFTgGESoHYye7/IP7eOpLDQ2QeV+XQIqhx/vEatRh4jW+9QNzNi5RKyc+j2VUBlcywYO0C4WpMG1MA+s0aYtlqxZBxEaexkCBaeyyQkE9PzTifSrKzpz2DK6zclRseC1A82YGj5nEgG4cqmRGlDagGvYu+jIGXBtlc2pLGfuscu+aKuY3ukgYAYavEd3LFb5vLPesR/ukpYgSnp6Zry5Iyju6+LsZHlzcbY8Pdy6wcHX5d/8/vfLb96+WdCF9Ob6MzXXYFfAWru4eCuWFxhyDwAe0okUAugG76qboJJNAFjAWAq7uxoIoJEOEhAou2M3TJU5osvoKcT/zy+Ws8s3y+nZBfW69g+Pl+e9AzJSHh6eWFqKZhh4v+bELlhOcKEs1peB/W5VaK0TnX9BjtVMQSV+7CTNRJjYgZwKr6sjgH8o/QcwhpYQX5/NXBNIinHA2HIvHbo0F6w1Mtf0nR1Sj06Wfd67kjvRfcNaY+Lp9mb5cv2FgvYAtS7OAEidLCcuJ0WjhNOLi+WJ7LJHAnJ3t3f8oq6WmYvZOzjX2QH1CN2gD1ieiRJQAHUoVb+6+rx8+PRxubm74Vygs+jFGRoxHIF/xtJhJj2sMXoNhhQYdl9QliuWLsbp4Q4MQIBreC49m7cRd+LRsZJsSEDis/G6sJ8gzA9QLd8BsgE0RHkmbAd8CwlOdxCNn8O2jR8GkE+ivLJLBM7AYPJ5L7PQTFb5ZdIZlX8XcM3VAS/ANcsgDBuuJI3YZmRR+kyWD5QSTgHgDVNpz0sfUO+f8hgKjtKQB2w1JGgFCNW5ORobYB4wduweeoMurNAStOabWaBM/vA9CalTvu1ndwb7zcnWvxtRfgK4VdDb3oZs9SpmH3tt4T3hHmRoFQSlw2cCSe3Ned7Xy+WPF6DWAAqZA/5KKk74RpdTzQR1gEr5dyPbPs7XCSp1wBJfOszCBqskYu4mO0x0Rk5kaJyNCoK6frTpqsIKYwj2R4NrXLYO+Hp82xHuDnyeu1HiqaDUHgHPD50ZYlt01Lsr6Hs5BvI1KzA0uNbnbp9HTHZk/c8EkW9G7KbJOkrCrNfT1tdrcG39Gv3eMUIACj/jvLdOZE//aB3r5MrTF4/ucwLuwjOy1GutudLb9iSVJc7F+dJtBdZzmTlqcHv68fk518y/ywfY0cCi/Kd8cn3gnweuKen+krkW37j9MjBIxzrZ9SA7f9dregsSbOdF8EdlYetqE7Ro33f3mO4COOaaM93Csh89txmD1x5rvW7dOXSY0e3nJrauPRjmru1kfNnX71cbfNq44Lu7gLxaO5v4YTt2qggYlSSvgGtzHIBpZE3W+DspkPVY69IU5zQzk38bBmQaAMYXljQNz9XqGjw0TcvGdLI6MeV2nrZ2pf4+sYVvgGvdkM971qOvffDt/bvLzu5aR9v1v8v2Zd996/mKlT1Y0nh9MANpMeo/gmsbzOlbWzfMtTrLDa7N98jk6BN4XPzff/2Xz6L5Z6L1dwTQqTCKIQlAgoUdsWIy16hzIXAnIF1oeRm4BOQvqRFNZ9wuhM4IzJUwKfWjvDCBBEEtdZFUJ0kANBGkFnssJQ74e6jq68O1D7+5CfWzghY1JBDTI9og2CwISPAFAITsJpeBKQiUNgi+1o5pSuzAVlCjhFoGA3wOwJYJFYtGQMQWXEt2pbRZkm1JfoS6Kd0NdJZnMGiaWS6H9xmLgA0au/6Ss6gxyVglI6lgYTIAo13TFHe8f24sjReEo6XFg79PcG1rOOf1S69ikxUTkCMnYwWuDd07GrVq5CB2FnkyeT4DrcXIciBU4BrYnfsvwbUY4D4MdHMB12ZZaF673vBxFq3VR40niZmnjDYAW2dCBCb3a0bAMQGdMT9ldGba3euGgZnF+QEiFXMtLCyAasyqw+lwuWnKmA3+jSWd2GMFrrFMcay/aQSnjTg4akbULrvC9xVw56VJR9SA2WBbCVRKRlnGV0LV3aUqJdBl00aZOQ32wYFLraytllJuaAFVibGZnAkEK+NmozyCtgmsVdJjJCi0NuK06/2xvxHYlsVal2bGaaVUQVHnzHDwvsgzTnBNZ4eCOB66BsYBrKkUc9rj3UdVrWtepwXP1VVIDqTiGB9+DshiN7OdG34slFBgkmBIBuhgrwE8eXN+tixP98vzE0r/HpZ3by75ezQFRLODx3uV/YF9BtBLugyKnAHSSM/NjRPcYIHgL7oBE6SSBhzH2p2q2fyG+pkSvieb6/CY9h3gDhljx2A5ny7Hp+cE2E4g6n98thwcnbDZARofAGg72Ff54Sxr4xmE/zn4T3lKn5ntqBVgb0aNuoNbwJ0mG+BQWKVqaJFzjPOAkjwAP25kgrNBJdWyodTJJLgGJp6AtQNrrhFcs1Yd7aip9TiD0akT3TPRVAJdKt9cXi6X5xdksXEt7O8TXAPIhnkFkHLzRYCcNOjQqOjIpbIAAO+4B8kU3xe7/uLiYnnz9g0BNzDn/vTjn5b3H9/zeS4uztngAmsBbEeUhSpRiGfFzyqjBcB2ff2FoB4if3SqBIMKwBrlEQazH4AKhgz3gbJWlKACMMTaULJNbHYARPgZ5aHo2An2GiQk8AwKcOVLzXOZ4JhLzcl65dLD2hN7XCXFDqB1CJezlzObMZqTWfGDqq7dgOVMdNDC+NxWl3WdN7ND8OpcZ2OADdhf57a0OGepva7/VAnax8d72Wd7qAUcWftFJfYAWm+Xq+svLA+F/pr8HbDnwXLVWAt0k1UgOO2S44Am5+q30f9tmGv6w7ZSYu2jbIM0nbvqKMw1PEEsN8hpwK11PVXylW6/STbl/OrkUxpa0Rdi8GXW/WBQq+rAvh0ZgCqxpa+x6URe5+zoAjmDHc1VM8GSaM+66EZKbphF26DS5RcB7CijSQUGfJ49Jvdt2WnYm92kWCUgaBCeQtD4TG2vx7mxBddyXhmk2B30R1dV11fCdeOBma1R56NBnCRnVXGxBc/WgfGaLOBVNpKLc8/l0xOfdDL8ZdloyBHZU7V3kjjZMcfzsxLf8buHnZ+73Sbls/QfAkblN2KRzcRZ45u8tJnS7b9sxjn+9vi1bJgE93Pf6+2rcztzi++NqfREbud+/W8zuL8BrvX9y9ug7z2YcZvh2vnP7KlpX7Yv7PuKHRe7uMZ4oEm7wLVdANX2M2ody5OsyimBKs5/mjW5jc9fAje/DFzTPaQCYt3BtclQ23n0KmRMsl6ROn981e4TsUlA9z7bNSEB1+LDafkmObn7vQTXqtJijVHMOUrcnvtMYrAqC/zQdY5S11QEkwbXGifJ+nt9vbx8wtVcOZR1xFByB9s9JV9/fG7WQ22qnod5/V3r7ltrcbuOJgbw2l6a7+l4rKu+1PTqJSEn12sG8su1lNfMzyA5xZ1qZZp2vG+Df+/9/d/8pb3q1lzj4eZAeHu45dAkEJKs0dAvqKxct5vTIlUebqdheG3gX/y+2wvWddaDrF+3SDDANQXHCBbknDZAswtce8kKiSHQ93yx9ILi2+405Y1IloJLNHAsqfTLmb0d4JoQ54AUYhTQyfL4jSPBBiRB9NRdQuClwKXH2BRVbg4zVQywkbHAcUG+3mK2RtYVGChw6q6KyRa0kYmT1c5W0ywzUgwAnZnNWiwDknEZzBgYOIFaLmWxNtYE15IBz9rYbup29LvRwHaDMigsrTgFqLOZQa7BLLu7xKLbo/y8OE4TLJQoMJss8PVmsxwfd/aTbx4te8eBQECEwCLassfB3mYFgrS30SAThToJ6XCq0k7cfyixdJT+X+7epNeSdNkS8tO3EZn3UcAEqaqoRmKAmADiQQESA0ZMANUrCpAY8MuBAaV3897M6E7foNWZmfve50Tko64oEamTp9l7u3/+NdYsW2Zmw117sbu3lEKygcg5neiFu19GyOK1FOwnOwAAwpMbHKSpA5xIdntUYUkag3aM6jxPg9UUaTl0EloEdg2ATkUSRZb1PDqeirnpxFESkTbZz7HXdLRwftINtOuFhead5gddo02spWk4i8XakX3IBDF0nXZe4JoaESClTcXBPWc+mwVaFXNN49t+ac5d386TEMXdCxemnZ1Cy6hV3bNICddgK8vERu+szVRnuaLwcbYbGDsmGN+yYaN3VscvRrVkjxzr6jKrsN6a9eJFq1pSSXVcGf0NhglMhRGK8/jIjqHXVxdsbLC8PC2vzw/LJUC0U6TIvS4vTw9MCWQzGtYWhRMuXYj1TidFgGxkhjnAkvSuLq6vxi9kcpMVreY3LISfBjCnSL/EJfCaHBhiSKhXhtRSAmzXy9nFtdJI2V0U+gQscdVY5LURsBlMM0n31OFy8AfAX2rFVBqf6JuYLRWaleOsMk6dYpB0fwJXSZsnc0sp+QlQoPEBQUKkYSKNE80aAq5B30IXAmQ7xTOcuiZlF1CHfEXnUHzdfP2yXIFpBjDsGqm55KEsJ+fnrOMG9hvuDzAKjLLUIyOQ5q7MYMNNcA1dscEg++nnj2x4gCYMv/zpT8uvv/6ZgNbl5YUaH6BO6jH0AMDWezcYUD1HAG1oQvDbb5/4HYAWmLpisYk1lhIJ2NuSr5JLYK0BXLsAeMdSB5LXSLFNLU8AamCvde21OzViWsCq1xqytuFojoC9oOYyOEEZA1JJJTMko2wJEKlOuqdS7QOKJxhUct8KgVfZGo9xhgjKao9NJ5Y6wiUrKIuG7SnbJKkZtm/slER+BdRUDbgX1n5kECAGa9WnFHAGcBJNKr58Qc26e9eeO+Y+Cbh2/wAgsME1guGjTt/lyRaqH6JqpKXxXSuntm1CvdYFzePNIwAle2GwjKdIx6sGmzTX5cmuU0Mt5yogVCAMwLVmWkRHM5m1GIUKgHAPARh3AHoCJu0czlpisTWyiPoeVjKBO69/g2sCMhQYk5M9bTSBwG07yY7AGULHejA1ugN1msRoSqbPMJjUA3xZtf1IUGY4vbyCU41jG2xtwsxDj1G26PR/8pldm9OsTZ/9AB19j9iKOVc5p2vndJ8tO+9Jn2vDXOt7NDlCfzN4kWwGg8QKCu0yTtQYLICHQaqAYNnHsTm85bP1tTeqx7Tv7THEOd+spS65rm2tuZbA0jKO+aHp7eBngJSA4YMtMoP4HvYYtWdmgFK7+0FrE78Gv8k+GSnCBQ7a/9u8tt1bGsfWGdfz5e97nXWv46TITnBt9z6S/fn3I+Aa35ux8dF73yiAqqvpfOT7+ll6HL8PXJslVXqfD+N0Ajt1k04Pnf5LLWnHk0rv7QNitnNnCTyyR34fuNaAS+usKI31OO1j1VxufUIHZRHtc3AthIm5nm/vl327b72GWlC/r9HMYt9P9tVqD4253ZVxb9/3rf24fYbds7j/vPZeWeupMNfwesqS4TxMHfXWZ793Zspvjl2wOQKxoQJnEPNCWqhoxmqxXpNmx1oPbPTSkxtWTw5mZYvX5yX9UlcDN6QRjgLJIxK67+e5RFEm3hrZDatjlk0yZRe7qPErnfXEIhK4JkZZJpzpFG+koGXxe4PFwjJzDcZ0IlyOyKu4czqTpqC5ophJuUrx6DyI2H9ynJiu44J8nB8DmLsMFbElYrRswTWuGX3BoPpmPVWeN5Rsp55wMwBYI1PHzASDkWUTVrOHGXnKq4YdC58Ri+TIrMjZSVZji3MeQpgUGufiMYX99TcAlhMY1SHqrprTkNsHrk0BgZ9ZBN2pponcBoTq9BYZpQKuwIp4YpoH2QFl4MZo0nuZbmXnF+MFi6NSCxxxyfmaaaEElA4B+tqxGMp7LbJslNmQ2QHXUrB5k2YpzCzOtx37nQhYjOEhNXzuCaIZeIug53cX1U7BSxVnf12ewN6BQbJiOI1Itu8to1dPWLVokoY5UkOpC4ZTkTk5OhlAE+WVwO+VErKgJTDG6/SD01hgWR2zSnM2WJDaDLdKK5cTHeO7Dd2A3ap9VLKFa6E5x/zxbD8+VUF3MpsA18R5HKzOLtQTQ0nrHiZsjLLe99OR8Vylu6nZtStwbcx/rfb4WwCVFrQCzleYaFiJ6N5oNhcUBXVBnEVfXHayFWGKz5ONBPlpB9Ag2zzLO3vfDLGuVaFrpntlEAAAIABJREFUBnwQSG2Wx4LmD7fsCIr0v0Omdz4vBy+PLPqPtEZKbzZGWJYzAF+cY8vfIzSoOSHgA4AGNcbkoKnSEfYH9tTZmT4XfVMywI1MuLedGsqO0mf4Upog0kPJCINsOAST7Xw5v7xeLq4+LpdXH9m59PQUzKcrspOQIpq0404Bt4FuuRs5jjVkaquDNakzGLY1zmnVkhmyVIZJM4aRrpmgxwsBNjSP0TqfmDFFfQcAEcDa2TnBRABrAJQAjkEOIm0WY9NZSCH6V6ZEfvn0afn0658JcGK+f/7pJ9UcwXrj2uzCfUJ9BrYbWF4AY3A9sXS0DwDWpe6cGOv6+gh22ofr5fLqcvn0+bfl06dPy5cvX7gWYK9h7c+wLsfHBLZYyw5dSE+OyPgB+PfLL39afvv1N+omqR8xCeOIATyEXtczip3KBhPnZwTYTs/PaXtgPVJqIA0mVHtNKaj4QqMK2GTowpuapQxUVUfQ7t6MoGXY45ZEMss2DiplnMGqMErKiA4QMhqP5OyVDRS56qYm0pMd1EmkP9SKOGJ4H0BPdfYGGORUftuKOu+qxcYvN0+AfSBWJgK9rqcitIrBCbD/vn79Vt1DxU6T7TXBNRXoDnNNgH6CdxdgPk8HfhiRa6AjoE4zJMp2jQ4bYL+0kMbKlUhKe7FD9GpIGBVFT/OdEpdxaN2YYAXUgdW6dvgF5PV5oMNoQzDzTPmwkccrAHAAAdK5axZW9DDtpbEH6mmTTrth1azBNbPCDPwdHjoVWEX/rGus+yrAl2fRGgREUApp/1uBFQUqN6C81in6bX5G56TL42ybP20/P+sIB1jfBTjWtlXP6e8H12TfOCNgAJiRQ3metoMDescuaBA1z1LvrdRWB2C3QKU/oKBYVlzrEkZlzkUBCwWQTNBhgoxzRgM8rD1X2W3r+l+x8WiXrv510Hts8xU6vvUHxu4pAoN8K81V9vkW3KCOcr3mHwGy2p8s6Vr7by1v+pli08b6+ouAa56olCPoYGeDa3hLwPW5Fuvn/nFwresUrtevsZ7tHOSsNogb3zZjqD0ZvMJbdI53H6Azz0Ht39/BXAtuEgpL4SXRAn6odar29KG1PZMNwm6XBtcSNO1rrmVWn7fNKUigbKPTgqsn8OOrFbD29tno+E/t3u+khU7ZurXro4MmxvLeGXrrtamPco/omrD1fy+4tj3neI6AayE97eoBya6qQwmZ9b/8V//kNcJ6TVsZoImdxCwEDl+aDUQZda2ddnBDlcZgk2YSI2wK/+9tEL3uk7LSpDIiJ8CGvVSR0rBKaFy5blLVolJUKqDN3Ajbn3si+9m0+bs1exaEUWykyhyDKaf0TxUCNhjkDqPzkMshT+FggZxKY8hzN4jTC5+OXVIAcNzDagmA0wowLDfVolHKLhh+D5WiEUUksMnpcPA6Od9CAFiHqgq6ez08+ama0caqwLoTFhh39HZ0KBK45pSD1OIgwKQuYkGhCfh5HrNP+DkCd0qPrBTQAm4N3IVN5fzmzB0A1dPjk1LYqWOSPZmIvpgfMjSQkiRD3Wk3VQNKz4E1RioInN8wIsG4qIgXC2Int14GiQpSy4DGGNARUTVIUlx+T4TI1whIDGdQ9dRGAejs92GQ8NkWFX7mmEZUaEegjggFncVRM61AtQJv05zBQFIaGbjm2uwcFmW4AnTCXPOea3kynIQBrM1zg7RQ42k8ojFEWtlKWICliFQ32+0dqDO6l9oHZGomVbRL2xSgFmE9AbactbXT4a547lCjPS3wnAw216pjXaAo1QLX4nXRnPFz6ayxcLcDBjlnfNZpZAdccsGepK9PcC0gGB6/U8AibAZ7sY747j6UbEmtnbBkhisyFnll0DilEIB5KVanVYQN0fZyC3vVPJgAw0Tu5McyhZesVLOQHh+YrnpGlhrYMM/g/Lhwvt4jhszCv/GJXNgecwRDhN0n0YEUNUQhiwiqCXhLSiIdnpEagpGFwQq5nPOGz7OL5cW5WCtgFdJ4V+e/J4h+1PA6RhOESzY7QC22n//w9wiwwRuv7qKzqH2d15RMkF5CoCZATzWHSPdYPqtYr0pHSxRQLAQAO2B+odkAACqeL6fKv2KgWIvlaDk6UJMHgGmotwam2gFLH5wshyenyzkaFVwg7fWC5xN7H2ASJanLGXz78nn59U9/4j4G0IXOoeo0eoy2T7o+i/Gr2QBkLFigtEFcikJ7uWt/qR6aZMLF5Tlrr/38809MDUVB/M+fP/F+0IUASC8vLtgAAZ1Xwc5DKh3kN96Drqa//PGX5c9/+vNyf/fAdQDYyeYlZhEmoAbhkjnHlCIdFc9ydXXNOWrAPfLgkUARAMNv374u375+XW5vvy3Pr08McqncA4KfqieXAKGPPecE6ZBYM5e0LDNOLKZ1fcakgrfDKvZIMhI66NVKoM4vPyQbKKzI6Mq1jdRkCJwDAKIlk10XsM56WNdgczrNPGm5BJ2oZ5ACG36SwDbsI9RdA8DG1NC7R6aEYq/gH5uBsMmWhBibariDdnTy6aHSSWPvTTm1dcLCqildSTG5g+yUvI7kItDit5V9QbmJbeR3VQBHMin/qK/MSpVdRghFtXrIkkxAvGtpiRobg9nXN6CmAFvqlI77xPjrP20YNes5ImhXnV8b4AunZKstprOTec1ay95BmrEaCTW4lk43YWslUBz9JP/kLXCtg6+J9bg0wnjG+ePWAVczC81/mmFsPzrtjV7b9bvWNknmMQCXwYgNeDTtF/y8Agy1uN1EoZRlM9cI+hgc4LhsB9cz7gOqRnDPvFQ9SADdwbJa24t6W9yE/Fb7f4CXYiEOQHHSWwv+coBuM9lb8Gnar3nr1v5bb+t10HXXWfd+SuaH/UU+2wx8btcqtSE9iLdAgPXjZA72y56t/SpJoxn9/yO4tt7jJQJqX8055R520KLXJX6yZP0qJX3DtnsLXMu1st5B7Pn+N8qdJC10y1rjGIZjonMnUk98Xh+uBo0nuAbbk/hC0pzn8/mEDVD5e3tuyo8ira6C5Qnyr8/IVj4qTrMBYPbojO3n5hlq3bYLluc5tmf9DZFdf5a8a1B9rW+SbTX0lN+/lqvrc64ATpMCIm/eA9cyPyX7/uU/+0eJeRegIaHkiBUMerN38nd8V+0MCUJtHiGxK4VDy0iCt4zP0vczrW6NXmcxaDxEl8bW+wFwTRPdNQkMYeyhta6p1NuDt3sQG1zjJCfKNja6nBhFUOkUHILNIrZQKatRCLie1QBmFxBcp1Z0LYFMgBzNgBFIM4Ehy3VbCR9R6wFCsQGBmxBg6E+oQVSOuWn9jsDy0TjnnTaKIteIxsfks9QR/SfK1yh9gAykjMm+HLXymF6Yzd5Ft7l/RopjxhbG0DykfG4rwPkME2wog6fqfwRsQXdBNZ3Avy0bKXXd1JVUqDWKcSPVA2uelEU2tCBIZkcJDRCcEqZaS+p6KoGUcxLWQXe5iaODNDbMdwCPaZgPSVJzCccY6676iCl277Pr+hRJD+XcEVyzE7MxBlYKfbKp/L6kceheMdgs1MwswHjAWoMNJVZWagZ4rWdESQPyTu1aMHQiLHt6HmT4RNFlLo6OkraRv4RZ0GkYeEU1wdy8wt19IrOYAhhAmUBCOuW6ftdQztknAdkixCvNYsg21URqwDzgOYGBAGwGWAPgar/uA9foiXE+Vw0NYvgNYJFzajYelf6QNTkbNe9JwXUjGzpNrk3j5YkNsKPfpjIrUbj7rtXnp0MP4KYYbmZW7irRNbiGeZoR5SpL4AcCkAAwKM0oANLDYQPARieOZ+uVQBoYbQRTDcogxVENLMI8QhqpUvNYTw57yMAamG9gOuG7DEPtY17PYAZkB3QkwfawcV5fODaAOZCjZOSCacPoNxodPLPDKIM+lLVoEHC+/PyHf4tdTNlt1EGbgwM1IUh6YNKnAiDAhWYRfqanwnlNUEBAGc8m9ZLyPuR0uwEQmMsspeAvNyfCsxLoAaD0/LocPLNXpWp+neBL3VAPjk6WA/x+fLJcXF3p6/JK4NqTQBH8LPAE7LVvy6fffiUIg7OI1FCxvS6WA3fkBGNYwJLkBtMq2ZkXYJeZhEdgBCr1GuAn3gu5iM6hYKj9/PPPBCbw+pcvn5a7e3SbfOI64PXr62sFgrj5X3SN5YC11n7985/ZPfTm2y0bPMD5vrtDeifWFywzg4xHALkCtqq8A4DB6w8CDFNHMSneGC+ugWYNANa+osHGzTc2noAUVf1Y2FqqHxv2GtabBiDBFoAyqNHn7rxkFjYjt1LdaP0NuWsmKDdAbCZ36Zx2yLTvXMFxxVqaRnE7FZLBYuphjeJXT7a3aoVSz1YJgXQFVvpx5GhS9DJ/qr32uNzdApi8XX779IXvxTllaw8A1kx1EzgiXSpnNizswwU19PCXTkPjOwq3bwC/AgFlL1W+hsVWgwa4ZGoWBewiGOWSDJWOPRLgCWY7AERAw+OQ3SQ7W3LWwMzQY7Q5HWikPTJTdA2safwK+ujfrs0d+fuWA1r3Lmdm09DHE7dT0MIATexVncvY6GCtCVxrg2D0OJ2lKWxDrwJqG0Y1p22NXXQFt7cfeU96noN7xTqZH97aGXptAj5lpXuwOhcTXOsi5hpzO5tbMCevZ90i18LYjpINA3IG3vbVvmsWucazUx8tf5vnIkrODzqfh3rB5yKnghe2XtR+mouyAaV3Ff/qL9v9yPmZNk92dO2P9pHmfpggxC4gYdlg23Y2ods67uv1aFZLBv09sCPr9Rawv7LFA6r9MLjmNX1nr+9MdwJre4roh6AR/34fINHX+/3MtdgffQbeB9fan8lzzm6h42+DubUd8/b5y3+MHTrm7nvg2vbstkfTLOecbTG9Z5bJ8Gs24Bp9SxkiBsrXo35/L/d759mRv+LXhtxM8CCAfAmzVml1waQJjzu8e1bni3PMW3nHJx1rNn//jngo3KlxgCZNwR7PnO+bs+046r2WWNEl1k4VcNnEBSpDsHw4fP5v/vrvv8r4moBHOofaEGdLdCmH5KJPgdODzsbR7szAqZRt3Ie5NidvnzAiWMCI7dhcG+d8u3GEIPvLK7ICq6bBWQygPTvojdXURPsZo2yiFH0ZzU930UyqmFVYDS7U8TbaOoUTAAgcgLDyQtfNsGJ4dZoIiiyLMdX0bG0qOfVds0X1YcBA05pLTbluVNbMTDUCXUxxQST/ZTlHig+i+TPa6yLKWWNF0Q22csCKg+nA2gjZRIKmoReAdkbE96XixVnEs/Sh2n/9CeThvQBawDrpPa0UW1xTDoHSOxkt91gfwAwc3XOV4qv3h02htF69D8+B+/T+a8NYTnHSKkcbatezEag0mmrwMPXqx1jBc4H1wLkywBYQKs8TVl5WOmdq0umnMufzOp047yFAbEeJdZfIMBBoq/eL3Ua2DuYIghtMiqrxtq5/V0I0AmzUiRFYrC/Jj00tmHFcD+Dd7/nH65eidKe91BA0M43z4n3a4JrqENJRMcMiRsWWrTZZbGSZGjDW/tVZJkjr+VITCKQ8KzWUYG3N26idk0rCfK7u2JeoiIpqjq5sG0MT940tK8NgOH0B+IfzndqKlcoyah7yyO5TsAOEw/3SyADnvv/1Wcz55nqaTSNHaxXIbp1ho76LBMdocjBkODxKb0wjHZw5yV4pVXfTZNkDp4UevC7nBNdOCB4hWVjDSLr4MTtLvpK9JIADzi0eDSAtQDmmEJ5KhuA1pdIDwBVgF10609zExsEYlEbLrpqnqFN2xn2InUzma0oDUL4IoEKK6MXVtTqMXlwv5xeXywnqsR1A9knOZ6FeESElCy5AuhmyI6VMMsup3gbUUEhe3TZxX4FrYF3heQGEqt4g9jbqLAJge1leH8EGdEMbs9Uw3gMU+McanJwsl9fX+rq6FpvO9bK4bwxEPqA4/ZfPZIhB34C9dmlA7uTswo2D1Dwh+uvp4ZFgHFlwDkjgc2oYcMfABvWbgUXUzkN6KHQYAHWwxD5//kwW2+GxOot++PBBKcNkWwvsIKP4+ZmNFz799mn5/PkLmxmg1iTqfrF+GpsbuEnOScpMyE6gDAVg+OHjcnZ+wfXMWVNARLpe7DWkhX5l59CHh7sFa0JmMnWw6nhGrk9nVTrX4JpBfe7p6pqVtUvegoE3v27l7NqY0iWp4yl5MoKnKoRRwbF+fTo2AsgmA3zKhaSTMtDjOqWxq8iilLEgpmRqWBoUElMvnevRCOGZYO3f/u0fF9RYo+6pEx3W0Yr7UULn9flmR8Bl3qZambq+9Irf0CmAa3BNTa5k8mQf5DsYy7StbBKBwcYU81MEHNZAS/RhxsUUU8vHpD0XuGZZn0BOAsz4rFJsYwW097i1vaezQett1BTNawFxIkdiIyWAGv9tXluOXWzD2A2YI8gcsdbwZayz1hByLWprOi4MWCZzZGUDrEEwPXTAybdt/TWAI40gfbarpPRcI/2wcbNg1zZ32x+KrZnrSod3bbq3wLWylRJVMHg4yQMCY0MUWAMMa6aJ9lbZBBsAhvPrKUp9vmnrlw1arLiY9dYnbohSlqoDFQ2upYRBj/ENV6v+vAXW5EY0uJa1mNeZ/sAwf+otc18OXoSsANeCngHUaR/vA2po4w9wIDfanq31s/a+2p65eb/ss3I3vwua7TGq3pnk8j+zr1xEv8+c94z1Sa2tJ3b9jL8PXNvWXGs9szJbm5jiZnQaQ23UxggiT8ei7luvnfWhWuzmaPPM6bz0HMyphC2/vr7GNNPC53xNcC1nos5GBUVkl4m8g4u9D65t9/Lc7zv4CIkk0fZacO3bZsaVjC3m1tDc7zDX9t1reya323B+pnSI7dT3z87ueuTz+Vz7Z2twLfeEXtvuDemzESgYQS5ZJFH6++9PH7Cgjtfl4F/85//gtetZiY3GyDkcRm/gBifczn0WLC3AK5ugGUl09BG5dSe1KehlqDcIt5143JOdM9MZphostHTZXVDRKAUo9ARslbwcoG1Hn1YUcyxr4Z7UThsHZEzMlro69BISHWUWGGZh4PdvD2AZYYy4ygnXxxxV3YlmNisF71FtnS4sip/JJHpE1yyluojVInYFHIpjpkt521Trd0VIc+Jo2NMIRiQfnVCVPlXCIWmuvK6cH25sN7xIgeJUxuTqrTVaU2gHBZ6OsY2WWetqHsIcIF1yrXWmgu1ogYwddQA8LoornoUOuVvMg2mSjrPGaZrx5THG4Ma9MVbWQmJzAQHCMorFYkgUu9NCwWoS8BmjS2DAYI9swbU62q08eV867V37Rr5c1+PrfWZj0LzyHXBtOgLpPmpjCXNTacsB11z3ZAUkhT0HkDLPvmEiRkhNE4CmIfakz85krE1wbepU7UF169n5NwQcpo11uAyawYlRZ72wFdp5FLDmRh9Oz8X1t7XWsv9LgLPVoLoGt+OxlGMY5i/2obqGPi73ZJq6sPxkrZrlmF7c00ETiJnx+oztAddK3Mxo85gkOHb4x2L7o46iNK3Ti7PfJgI2proMo9rrTkHzzbmvzYYpnRQngKzTNS08a0u5WVH8Buhk5KgLXmRP6htwLJb3Yo9JxgnAVjF1pPsZEWbxegAoAI0oX3FGn58FnpEphbNrh88pGTBK+nNKPcWXrnNExhydMTrOuudazpnN5I6bpX9cE0+GjuoU0lQnCHykdDakup6eEVwDSHVxccWU0SM2YACTOPpM38H5eULhfRsLa+Op6x3NfQwQR+CaGcEE2NTU4RTpoaeaF7Jf8AyPz8vrA4AQF9QnuKZaawuaQmDcx8cc79X19XL14QN1Y7GrAjAgzRNdM+/QBfQbf4aTfX5+QRDx4vKaICOuCbBLDRSO+T6Ca7e3lL+wGaGbmJ7/CLBL+yu1HLHWF+fq3olnQnro5y+fWRQfYAfYa2h6gE6l56gRB0DRYCnmCfdhY4Nff1u+fb0hY0rpqeh6CqA8tfoA7jbLjmd/WcjcAxMPzEPVeU0gR6m77ByKObi5YVoov+5ulsdHNViotTHAtgbXtAZibGl9dL6t12zvqJGBzmV09MqGgi5zeQEGBnaAFRn7E1xrG0XzLb2bGmppsiSpL+NVbMmkBUo3BqxTw5AwQFVfUHXYxDZrmUHc3B3tAXL+8Y9/JNipLr0OyiDw5rqWApNln5H9gGDy420xAzJfW31CXe76fWVT7DAbBuvItohwdNnEM8ArQG02IhAXkOnsJ0r5LPsxgLjTQCkXzUSm74XaoMZKip2Y66e5hAwuAXJ6/OEm7NrSW2cxIOmUFZJdfo5iwkmf6PLrIOf6s3OfYE0FroW5ZtiKMk1Db3CtGVmtzPIECcQEbNmCLgVODiNin+Ndzu4III/IJj8d3SaHvKBgDWqQstY2aJy5sJt3wbU81XQUy0fytYtJQb0vnaL9kkDkCMhtOrZmHcKmrAHrqWTyZ484RbeYaMEyErgsu0PrHXBpy1yrLVcgZYyIqnnTi7nnp332HefH792uc9an/76LRsXmrtvluWn+2IcctamzBlt/NWPTni36hPfH2KPDN4lvENA2azcffX0/+8g/xFyrxdNW3AuA9Z1W4MYA3rvOt66318beu2p/eXCN49nQhrRmDRJtx/vmHprrsm0L7OeT3bkGU7I+lRY637sHjM8avwuuce+5MQod9YA5zYB7a49sXN8BNQTsa8P994Br2kMDx/zBtNDVvtoO7o3TvsVopizct377/tY41bqp2y5bcJcll/uVr5agos+RmOdZ6JC41r6nYi4tR9ktNA6h6nvYMHPKIS6XArByNGUYhtWznavkFQcUo4GLVAk72T6uK9Twrc0P4CAGSrqXRnhO4dFCpOvHtJHiw+j6CTK4mw3TCnAXoJn30HMKUWZXQLKM9G9NIY7yNVOpnD07hdysub8P0IbJpJQdFdsNc2YfhlCCGQcxrCo4eU7TTCH11KepNYEBByDhxOwRG+IAFuKYJvrIlA2nEjaY1WkUAhcNJNIZAUiFMcgRQ3qLasZEBWnOYqAJx/NrUZp0dl17jl37wESR8zrXK+OZB3Puj/x9Hjr8TXWZVKw6a5ymCfhdxedd08cIX0XhyYs1aBzG0qvAtRRO1FpJKcWoJ05IcMGAmxmFU2FrzbXHClSKKZyUQY2Y/1ftQzMEqlus92Sd344S0gkFqMGuaW10yFiUcspzsoab9xTmnywLswhinOjcmd1qpimdOydisKYYr6O06BilnvSVGtLc2CEeLJsG1/q5I3MODp/M7hwGmzZAB1kNruGZ4fQCVCULx+Ca6k1pRqsz6CHm1l0RCTAINJ6GkH4OkOnOl5hfAAtwDMJcw/mp2n8C18CwAONFgGVHfSuVaBii0zkLE7Xmypoy89qp49l/znnc4I80yA3CiqVn6bZKJ/IfLXhiZGTuFa3VpqFMNZDRhoTBJNdHzP3CSgxzNtfLOYzz2ENOqqz2Kx24gAXcZ+7GHFkceeROZNrP8HStG1xLjSCqm1zgGbAuKN6PovZkarkYPmu1gZ12eLCcnhpoOgYIi+YvAHT0t6q/9orAyIMbH6RrkVOAYDyhi2A53mY2MaterVvZY5eb0YCz0wwhU8FyA7CGemzoJspOnE4TZV1K6ubjBVATyqI9u0Zb6VCnFas+o0oI4LrY22ys8PJMQI3AVOpupvbaKcoc4DnQYfVFqaGPuBPm4sgNDE7JzAJrNQBbwLXrjx+dnnfA+qvYP0qJFEiFepMAlu7v7jh/BLvOL5frDz/x2gAR1Ylba0OQ+v5hub+9lX0CgAw12gLg8CyCbSgWWpo0oEOomlAsy5dv35bPX78sDyx2d0CmHlJS8R50EA2rE5+FPkBKKOquff6EzqHfuJZqSqAacCzLwH0CVqTASMpN1Jx1J9VTfOdrYlyHvabr3BFgA7AGBtuXr58IrmltwFwL+0eyqJ1+AcrssgjW4hNkl87klF202Ry04lq6NozkiSPZDqQlsKnUMzNlVaTQjnizuqc9Rb3EIMvUh2Y8uis6ZOtaZzvd2M4FGYOHhwRPATpi7qczmkCPbFCx9gF63tzesvEQWJtMI8ZedCMYBhidESkbFuCaav9x0gZbesokuW2S9W08d3fQaWfmUvgEgiCc6mL5OLgVR9z6sAogEyxzgGKUdIg9lswPlaTIeADoWtsOnRlZyueYXmc53A1JDXNigDTaW9gXaYgSUCD2s551Dc5xH9ArjOxvdlf0wtQPmlClhEqVGTCibjEDsdCe6P+2Z7JOE2DTmNYlYaaOCsjWc9TgQZ+pnK2s/daJ8nMNh5z39ccm8CPZ68wQ20tavwbX5n7LvMbOTSAs6xS7I9cly6VsJ11zXqMCPNHjPueNovXdtZxmrwVQmI8+93KBGUam8v5pV44F8qXrHGcY22ff/q7sHYMEfrFt106xW53Z2JorHqHekWdcMZ9yTrynsfug06oRyQCLc5/4nPjebL/cI7Zu/15TUQQC7YHVWfWbtmBeoDuaCPsmTK6W/7VeeA/k2PG5IQ9pq+lCEok/dq0e0r9ecI1z68wE3WOm4pfVWsyruJHTVn0LW4jP01t0IKxjjnOtxhg80faV5nLM+ZqYkmTmPgZVQHHNc3XsXcnB/Sdk7pF9+FV8k7m/9DfvSR/AjXoovGVyORrQf7/mWu613XcNKO8+y9Z3356H6R9vP706g9Vgx37CGxjPXMepkyJvgxXA14qsZeA7QbJIsH3yscB5nceD//2//Q9fGUl0eoIuvi70vwbXVIgaxmQd54Hyk+XkdIeAJgTj7Hxn8sJAmA84J0/OqSKWMlA04AmuzMnFZxVlE5uFG5qFrQMYNVttfq66OW6Mhf0L6RSzY4NrMcpGF8EYzGAm5d/sdplabXMD0hBzfaYsKlgJPVd+bnd8TBR4jhHzi0OAz9GgZq03GP9KOyHwY6YUwRUYgPDywOqxMRcmBlNvwj4j+8OdM53GsRLxtYlVa07XaiCCzuLobpS1mWygGFkFSLBItCJyeA4OG4+yAAAgAElEQVSwJgKwBbzV3MipCCi1XbPvgWsAi3LwkaIVAAXGfJhoMpok5HFOtkCz9l1YlgKkdg699zCVqQuYz/XOOov90MwkzpXZMNr7qTFmcI1pvzP9plNwpbgdJXbbe4wftZ4Ido/k+S24Vs6LnR2mHI0OuyJsqqi3HCs1ldAZF7sqrJkpC7aCVEah1abs2GL8beVCfl+t8YFo2QHltqYHbQ7W6XLXWTBKwDRy2iBZOMpv5bynkQcMfcgenicyk7L/Jtu1TfrJQk3wAZecaaGRW6i3ptS1h+XJ7EU5YkmdlRFBZesytpR/1XXUbL1id1lZjqYd8Ueyf2QjtVnGPWo8R+lCqR3YRT+3RsOcfxaRTuScaaEbcA3MxUThwn6pPSNDI2mGvM+etR/WogwsduEFwAAwRwA+z2XGYmBe42z2Gi/PNNgY4kpFEphqR+T5mevBhgPo8EiGrmq30flj2tbhcn52upyfny5nrNdm1sjyQvYaWFEA4ICcEVwD0LKgkc9JpeADlILgRSql8Gw5XvoJADQ6Eov9uiBVagBsakyBVE10LlUtNnyxEycBG4z5jCmZrwdHy9MrzninxaVmIphAT0+SYyqQDzDxpBoUlTPP/YKac2DUCHBMB6tXBCWeX5aDJ8yN1oM6Dl1CAWiQUiP2KsC1yw/XTIvkzj46YnF/PDNSIdEdE6w5rDHApdtbMNi+cg3Pzs6Xjz//1XLK5gboSHrienoC1x7vxV7rxgad1g3QDvtSQKmCSJhrNC1A91hc8/b+bvl6c7M8PCKdXQGAD9dXy/UV3nMhxisAVzYieFnub++WP/3yy/Lrn39dvnz+wkDJ85Nqf2HcYNNhJcHwBoDHkhAG2dkN9gSNKi74OuZsBjNgt9w/3Blgu1m+fP28/IY6dE4PxTPi3EhvTnBtsFYI2K3BNQF5kluqISpjipkJllGzxqXkNc6a0/8rLTQ1+3RgEzDD9XL9Zu2m1qSCtbh3Si2QhWfdowwCgzjFMH1RZ/fDQ7IFA6614yIwDXJUtejAEH4x4w/75355xN5EaY7TU8pQ7HUAoCyPYcCR13vWviunYNP8ITJQXbEN2NhOLBvTn1nZrmEQJmgaf2wwbmg3GASQbSFADsGvCvIQ4HeHapzVqpuIOXtdnsk2dYfxsnkFlst+Sw7QuixDj9VGNeO97ehlrrlnqjTLGkgr2z/3pSxxECFNk0ZAPXZW5i2+AYIe2IoFroXVFx1Y4NqaQTNtibfAtRnQKzZ8gpwjM6B1WwMe0L+yK99IAYojVdPyFrjWQJ/mdZe5ts9upX5N6n726KizF3u05pW2XrO6Y28wkDZrPK9AmNgac0cYXCFzO3Wf2vfi6R/ZGPHJojfmuohtOn022zUlU/ZCRWsTbwPwUCvZXtvnmGd8/drYHYVCNMKwBSbyud2aa2vbqOWRsoFih5TMqGDy2mctWWP7/N39VYNzEHNk9szzR/Nt0mpWrMvt7trzu+1udg+3bG4Z0ABg5mafD66r/oXANdbk1D82GvFP67nWbxg+9dGqRMnY35t1qXl08759PsoW0dymWvc41nOb5ZOv1Cnga1koP23u22SFOHy9dwHXa+FnXzU/abkl+bZyAYytv58Wmmn+fwOuRW9Of27fPtp3Dt7auRM7mfpkkmjeIlBtP5sMh7UtJl8hz41rpYSPUvAHc20jwlbZmf/bf/MfvJagjgFhR2hOQh5ezAx0NrShNqKe3iEFgPXm6mmqtLkqJC+jLQeWB9yOJg3iipCYsjuNoVLsXedG0fcGd2gcJAXKzBVMMJ+5nnddZHBS7KeCVdrgKMDLDduFoucmnOAaHUJ3EWXxc3Y0NTOLICDSM4WOqgsrsoKSlpvaLQ1whbrMdfUcqIvgQkYDjPfjI0RtkzrR3UjJykKRZKdSpTtianLgGkqbVO0iOn4AjxD5NbNRBdxt7Fj5scSz50Igm4Edg2uhnQdR17zFoGtxOZsJEGhawCjoWjtToEYBlKG2MYSyzlNw8dCYqRfmGl5XHTox7ujMuxZMmFzqvNfgLdeU8+O00Orq1l1cS3AnSmmDDMZ/WGBTUYgN2ZFIra2vkoNgiafzYkNnpF4GqSjlyLSYThvFXKJY5lSQPQbXnHjBs8pBEiAbIKAN7KZnx2DK+7Rq7IJI50KF3ems+ewGuNXcETnaK0c7JSECrRmf+MDhUTOn/A4BdJ4jzh07+60dljjbemMj962EzFA1u2myPyawnb0cpzLAeIFjZVwq1RtzCTauAO/nBXX8AHQ00Jo6PY4Yurtdr7PSievfSK1Xt8qAXn5H1aBcawDKQ8cB69zXVGjvawr7fMrQ3tRw08Eim0U1X0yhT7ckGzJ1dxvFOGsAOVKzEGAN9glrGo4uPWUfDSZEcbOTzuq6OHIThdIJVGy9opT4No5JrMrnDVqT4m/2ItlbHjTCEHB4UXvs/OyEANvJCdJpMYdgXRyo0QHSKPn42ZNqcKBURjuemiWCawHLUd+N88ewtBg/j0/3/EJCofxjpaZhH6IGGbuIElA7I9jG5jkAn9BIACmUCMwcnwDJ4lcAcDqMZsyiXEA6B2MsYkCgQ6jBQK6h0pzB6Do7A8AlvQqQE8y1Q6Zj2qkzW42MIYBgrCl3vpyxMYEAQYBjCGLgd4E9AKYEjmEeyEQzwAbgBOD99cefzdI7ZRMajAFrx9qFSA1FKqCDR5QJZtwRLHfEGHsUw8O+E3CGTqynTPW/u39Yvt3dLffs6vpM1hlYa1dXFwRZAayRuevg4+23WwJsf/zbPy4HrwBuxF5T51Ax7XFMwqqWfgV6cLQcHoPRhv2jTuLYC7FD1F0WoNEDa63d3Hxdfvv063J7e7Pc3d1wXhJ4SaCpWSqq9aFOmQKTeI44H9p7BOS46QQyRvZi31cA0qmqPIthRAc8tw0jxinAbpzXTvuMAyHBETZuaub270kzFDep5ZVAHDHrqIsZwH1gbUoy1yg74qSEHQc99cq9AHDz9g41+BK4UHqodJACPqmnEl1xdCB9G2YanyFBCw7O2tTOp9Zq1NqyvaF0zQY5sQHqfqv3S35Gz+R60s++dskdpc7Hbox9ws96jhdUagwjV8Zg6boCjCiezUcpRo+FfdREnK89ANs2kBvHcDqh03FSoEXBlW5a0ABmdFfZH6/PDFwcH7eDWcEmA2thKnPUVSvSKqoqdMdXSDB3agTL+xVTaOpE7wFnJIipqT0Wr35Ai61/B7DG5wnra8xrbNMJ4jQbPx0Ep12VzJf1PrNJ46BmdxnNOSp7fCABvLeDw1LneeZOrYttIVVuP8gsymLi2Y6ZRpqet82n2ECx8ykD8tC2U4va5wtt99C8fn6eQG9GvwXX3gPZvCsKwOgA7Ei3a+TGZ95s/JkZUMG5mEFhC5vdaXtpZ44GwJg14Pq7mU/mP3M/lmsE6SWI3JqlAgI5i33PANB9lvbN6XaM2Vtc0eCOOXsjKDvP7vSt1qy5sAP337lkH/fbLCEl+SV3cnSd39q0A2yPrsk2t0RY39i+ixiQ4+g6S6P2WbKiNumhU7ZVkNr7OrXM1zfM3Ndsta/s1Ov4aNoPKilT5y92rOuhx8/bN5uNz8QPbLZV2M2Z71473y6p3I5tb4kJ5RZpWfKhIsJqvLuBhw5U6LUJrr33DBP02uJOUxbM68/9uPVnt+/bp6/2nYO+jr1I7xnaESM4NgG2AnK912pu/tf/+p/yvhMYikKdA+5NJuQYxvlbQm0e9t68Ulisn0FHUNTbGKFhuMBgC5sstTHskzVlsaJPSSNzDQglCakzIA+LwCoYLxj/CRwQ1DsB28lgyQTaYiDmPZhAjsUgDwx7FiB+uG89UeDaiKy5s1+iNrgugBgWWQaQiHRJFMVxSikj8wbTwAhUtDeItlNHwh4j+NYRNTmSYhLijKrpwBmfleI42AG74MGpR0F11CZ5Vp0is3pk6KoAeIA1dvTz3wn6OfJdzloo6D5oMX45/2YNkrk2T+oG+V0JL6c6qsYb0ukEGKhwb+rYrIGCCKV5ACW0cjha0bRB1xG1SIs8E+6VfwHY8F3dWJ+UVgO2BsFSsWewXqx9NpheuX+YfGLYCVTFGgSsK6FGg1yGYdDx1XPkxMrFMgNBIw0rRTXb9K+jmA3A4WylmcVkruX93C/VBAPMgNEooYC+nv80Pmh5YTiUzqRSJQWuqZtqGFM6n+oUSECRFNx1Ck0baXmedTo3/orpF1gaENJrbkUqR8SpNgZzkyK2xolkiGvLCOhQ9z85ptl7GonTPOi8rzswyjmsFag1wBkUiy3rLrCb6WRwYuEgAoCsFNIBrs0imTieVuxlt/qAF9iqxMIWwXsi73HQkjpGMMC1LHAdrJU2UdhdMXraOewbdHxNxbY9Sx6XlJBThZwig/lE8Xh8p4PJdGM3ERlsgU5/ejUYiGCB6nDicwTDXfOxAODsfUfr5cBalqSw9WxqEeAYrJEC3HQO6Vyxkx10xyELjgNkA8MXwBqANzLcCNa5sQFrjCoNMUGKSktk2hQ2rRovyIGDfoG8V2dSgEwA1u7vvxFoe1k0N5hDgGhMCT2/ZMokwCvWOWOaG66ndEyAOIdn52S6AWzDeYP+AVtKLHIAEpBpqv8HeUQbACwtgGjurBvWEdbp7PycQQ7qTusCgGtEL3COdQEy007ApnPNNKSyAmzDWC4uLpfzCxT1D+CH5+21B9AGNhuaFOA7Lnl5/VEBozOx9MTKBrgmRjaZawSppRdj9FDOxYB3LTkAZVdO+2RjHoB0zy/L17u75Q7pqU9oIrSwqQHANYBwqL+G+xGUZNfXl+XPv/xp+Vf/97/iGAQyiRkkBjPOs2rXKhVVncMhD7kWxwHXwM5CAM3gD88/5IPScwGoff2Khgtf1eTgBvsB5xLXTZq6Po95glzQPoCz5zQ0A6aqNyk2E+WXx8oAChlxTp11kJO22GCuxUajTPQ1Iq9m8HEatDo/zX6TfOpz1XXW3EUz4JrLNuBaq/IMo06kHHk9J8aJfXDLPSNgDew1yNb7B9h+XWQYcYmAWBCRNm9KlM06ffkj5lbB0QGEptO5xWxAOQGPKoam0h79JVvZOsxNCSg53dQm4IwAQOs11wpN5gPkXZxEAGaM07oGXuv9XZZC0snKgbc9K70/9WsHTBM4mopk2vsCblZqhr8w2AD27CwxsPs22/KSsacnANfSxdjsd9cQBgCtGqnusj7KX2yzQBRcaqZYBkj9Fl1dY0mAUTrdVA6nxGt/hX2dMzYd0OkMxv6pepnDP9FnNVH5rnOie0y2RQ7zzjyP+eNeGzbqemr32MYefICYZE+Upq6agGY3elHZrXDq8n1ryL+1zbWy4QYYtXLUg9jZNtza6dvbxIbL+xJAnD7qnqFl5FWzu/fzLvA012WeI52PGYhuv4tlargOBwwAcH4Nxq0+U8Bin7OUY4gc3iV5xGZtB18cI+McG8Au4xQ41f7L9/zz6d/Tx00R/fLnen33rUv7UzVr/mF3H8557bU0a38gz43l7REu9A89j8X2yrlq4Hh13gKubfxBBRQFnuPZ5Y80wDz3RJhwW8AmddHfO4PbvdVr0uOd4BqPq/3yZDaswcN9u93BI3Qxd0dQfY8u6Pr2KY1Au7iSgLXOK5lWuIHut28v/Qi4NvfY2+d0DdLFptjec2IF81oiwDTTbHuG9913PmvuN9+3lu9uy2iGeV/fjYI2LMla8//5v/wn7haqhdA+b1bM1KAzDQ9GjAa1BjG8TIODuEEAq/6WQJNEPFIHRh0ZU/y2GS2ig/YGWC2ao0YpxszIrg+Tam1098aw2pL+EFiWzhrSbpAGdnpaRW8D9Ol1OCYACgRkSdrFIMkGGch1GUmKQOK6EGD47ATXyBYAy2BZWDNEIMT6WbvwbwMoFR0/OKAzgrEyKk4jOMy3zH/XYmCjAxR+BiAU+Rlgx8ZtnMMcLII+ATJSYw3zMdhTDHwAeHKNKjIS6YSOwNHW8TcrYxYxp9IpI0pOSp61BLMF8lbgvXewVspgI7FqLm24471MjzEIS3aF2WlYczokBtfwXhWdTm0Np0eYOcBr26nF3D8+ygkrhpD3UQpIh73G/T6nzg/XysNsTkdzK9JqY7KjUM1+DBib1zJ/qF2DfwKBUpDaz0Owar0f8V7VU3NBajPpeBF3kBW4JqYnwdyk+rouIO6YOQvQQqFPZ1Vdc2IUzmLOAg5pmnYwqg9kpRolWFXOodlMADG032I8OZ3WzR4QOatObGYMNei6riNT9GOD1GLizahOs2TjiGtOXun8gcHG80hGKZqHdEQVkBId5zR1WXWjyWYYBkFF+RRV7n3UaiNgF7/bcazUUH+eTC/vScrRknFmpo1opt0Gs6+24JpjEHx/y3TIaQAXlFF2uhPsyBnVvqwNrxQ9gFE8gwHXVDNMxdwNIhtQSOOWyC+djXRaHV6lPsi9iYAEABztQYE+AmyUGkpyFr64wGKNXJyj8ygaGiB9EOCbC+ED0OA+NZPNDpxk28tyfY3unwCyABKophZ+VuY4GF13y+OjvsCuwvihmwCqnV+gLtiH5ewcjQ3OqTuyT1BvCqjzycW5ziFZyOhuqrRR6Acypl4WNtVAMX6CbAbYkIoJZz5UeMn0A+ou/R0OPmr2vS5HkHtgWuGLKW1IWz1dTnAN1IPjz/5+esrGBijsH4Af140eFvtLwBrYWmAhwSY4Q405AmtocHDeTDKAEqyNqQYGFbSjjnJTowHoMEWU84emBudk4imd52B5el2WW3TrvP0m9trx8XJ9fblcXnR9tjT1wUQjJfRPv/yZ3UPv75AKughAWxbq4TDYigVInaLur5wTp/Biv8kRc53PJ7EW8Xkw2LD2ANYAsH1FbTgHeChiHZiczjIATMpw1lTUyUyNQjH6uuB8Gh9A3gd4SwbBe+CazucaOJMh37YcznqCpZ1WGNBj/VnKwlE2InYW1qsCEqkFPOpLUf+4LILq1QlYC7h2d6falmoaI/CRUp7xQ83N6cm6qVbXGlR2QTleBmYC3Mx0zjJnrEtKnzqwWYy0Aa7FNi2ZRRBfIB7nrdJQdfZYH9fM+shFyEb49pKRw04etS8LXLKMay0Q8e6H5K+dBth1LbcM91HjagMa5Nr4LAIHkeOyVbwXR8ZDF/c2c81sepbeSGMkss5hZ3WwPHZhOT9B032X3G/eV6rMHkSBDx2gnA7wrHcbnaGjtAsYTFtUzqrcVa3J2llVQLwd6gBs3wPXor+0Qt4Pg623XdN9v+c5BO46pTwMypmeHJalTkrXEhvgx8aSqF+TWs4zMp3xFWttPY/xy9qGj++03s/0O5kJMWus7WH27Xn4Cf7vm5t9Dnx80raNOzAg2dtBVWgbBHjI/J7pt5Q1u2OU/e0GNAVA9/tWe7ENINmqm3M8x6692L7eFtTYggXrfWU7+3eAa5lLjmHY3pYsb27LnlPJvNiF+cAE17a+HiXd7wXXNiOZ88A58gUDWOdvcx3k/mzAJ/s/8/J7j4nfID0/AcPvg2vqFJqvJqEO85tXZ4zTOqP1Q4Nrc4zvgWsJMGwXb3tGeu2/z1zb7sO3NsbOumwCEpHh+b4Fx/ad4/dk41Z2b9+7XW/aD3vAtfiQ2/FznP/Tf/GPYV/6TKyjFVNBRRmkqDwMcrFfOnIhxs2EA+xsuS5OWB+ZoDimAjLWNT7I7qLBP9LkdhTWoDIjhcXdzaDcmaK0LGKGeEcxPaeixVDiSgUSzhKHWvVjODYbqs0UU+S3DMaYDSluV5EO5bPOBWdBakTwHXVKWigdFxrZAr84r+4YGCMsgjAAWwwhgTY69AQn08Z+CloDI4ncUbkyh/iZNWcYaTcrLgAarsnmBptTnI0UxqFqbTlFo7p7NtOHkdaZmjaEqYSyWC8c22w0UfXz4BArNWmmXkzBjmdn/ZjNv7cEgqSRlfQGoGNxb+8PfF5sK4FgqfmktGaxPJgm5Vx91gc0gh5UIIpUxkHq7wBIGeAapsHGGD9fhnIDFTwv4/mq6CiFatdTqYYVeP9E0x2dKbaaI+IBy2t/hUFFJpFYa/inwu82fDwOARDp+jaUAAcrq1/gmtKKA5pvHTEpN9cACguPnep8bmlR2jgeRo22kkEgBwQ0kQPsNoZC5oGdUQAYSvvr9zG1xnBULAW+x04N5IZkVc60arXxWVznhMACaiyVQdULljMiUE2gIY6LWENKz1MDDc27FBLu5UKasxsS5ZV3w0wN1iIWqNagV++coc7NU+t0mXL43DlTwKQMwVJsQjR3z9qotFsvD3p9K57ubgZgqWoCGXhTsfUYIHH8MBEv6mrq2k1iFNjIdS0yzlkckLEHarB12eFQloyWkSV2Meo0BUDA/pejQXCNAJ+ANXQExbgIrIF5cXS4nJ2ckN2GVNAUw1ettzyX5Bmu96HANQBdYiSdnR0zLRH77fkJ4IoAFgBgkUVgqCEFFGyuszMAT+pASWAFaYqQIIhYnqgODDat6qqdEaQ6B/AFZtvBEXUjWGuPD88sBo99mPpt2M8EIrzHcE8FTcQcQxrs6dHh8nB3S0AMe/fw+Jhg37HZbwD3ACYBsER66PX1B9ZgI/vMZypADQESgmu3y+0NUvzuCPiBmQcmNsC1CzYjQCfPU6ccGGAzMC3mZ1WR19KbSoq1w/lELTQAbLgOGUFI7T8+5v0+fflMVjpkBLqGXl2hccQpw3qRs7AK7m7vli+fvpC99vXbDWUOuptin39DDbeHezFyEEyzUyiHCs8NoBN18sxgY7dXAUkIduH+j09gSQMYQrrjN6aIfv32dbm/Vw0yOctm7RtcFsAsuUFHL4CGU90o60uK224ys0ryUQGgyPVtzTXq4JTFSCDOh2sdmDLI7Rpqbdc1a63tjXTN7FS+gGucNwdm1LHcTFIH+GK04z2pK8suzPeof3dfKaKoa4mv7ixcWI9SEVf6ZU+zq8Hy8obSzG5SLdvekATk+UEGA3UkP8B1LnZsrkH2tssQHKu2qYBJ6QGZgt2RPnXNVH8v4JqEWxwC6aVYDU6x2nh+a2e7ATBK/QCxCASvOk7G8khAItK1nUbss2M362i516BQGPVaP8lD1q9kEyE9+1OYCOD5kqUpxixNt9FcS+Ej/T+JZK2jNefTh+kgUvSnV3QyZ5Iaa3DUy1Trt6v9fJY8il1wLcEyfQ8Iku97nc8ViJRd5zu7FE121L7xbP+mLBAHlmazrBkkKyde2T+pRTvhgPV1p58nEH8bzN3RvZtQ8RpI2jKuxp62Pm/Qbs7p2yPkfnmjbp7W1YHQEfDfBvFpLdhJnBlD5buSufbAc7p1yGttN0PUGVg3nngPhCgf6g2QfLsuAnJ22Ub7ALbMQ6WEDvuu7Mx3NtnfBVzrHd1ZD7lFtuR0Pacv9yPgWq3tBHmHfKxnHueM9XXDUiyQ2XvQjbOmRxbW8e6Z2D9Z3wPX5jOGufYWuCZZH9klk3kfuNZAW49pBa454CRNMb2Dfv97fvRfirk212c7m9nDb4Frb+3xt64zwcs5r98H16LPu15p7lFy7V/89T+CSmsgyMBMUvnCNsnNCFoh0hp2Q40ai9MFNbcRvdTUyNvTMScT2UwlpyIdwPmUISkqvIG7AvA2G4DMMjnOcoa1WVI3Cj+3Qd/AAA1KC2F+3pGyiWz2mFsBEGRLnQW/oRcWRsl6fBDGBO0cbkx6Fz4DGn0EIpwdURxdX8qXkaFlg8STW0CFoyFaF6fdDidVLDiBXixOjUK/r8vyDQWD3RWTtX8cZbTYN/DoGjLV4VRzFCVEoADpGWbsyBCcAJujPIzMdiRUKSMyjWQMKp2qrptULtT1qZom+5HysBGzqbffW3APUMLpTDpQHXkng8pRp2KuOXKetD4BvgudyewznJMAUhTJVVsljTSUFkrj0fXMkk4UEY4GExz7HgBjDa7J1gtYE0XKcZWSbwlcAiTGpgv1i/3g1CQAPHZSldok0A5rCbCgzoMVVpwwXnsoowSygthXp0xTsDPXSiHsaI7SbmQQrOvuvQGuYQEGg1Rrvgb3Y5TEeaz0PDMhBUDy9FeaSgQsP0O2QOSJwLUY7HEzAq7pbKnwuej+bVHpuczyq9o/AtdS+yoNNFiDzeARP9eZd4J5tLm4padimGZKgCY+27BS3gbXBBJOWcz1Hoa8ftff1rai7zw2KGfVzy98Jy82E1F7SnM6cWBPcaRerQvqmgFgY70vp/4kUJCUoXb9BDysgyI9jjZk20jnVCWiXM8S+aRuoQHXlP77DE+PODJEOsYn5poaZsDBJEPSy2WoWSDd0etyCRYWOnC6HiDYUpdX6FKJWmrHywtq87mLJvYD9sfdnbonQs4cHgCIQ7rk5XJ2ekEQC07oC7IbULvtADAbvvTcpycAqM6XCxbUP2dAhylzBB9eCBIB6K0abkjtYr1GRUYB6hFAZmkFdEg9Wi5Oj5c7sMxuvi1giLOmmBlrANbwWYCVp2CLXV4aXLui/sH9xfwNSxBF59EtU00NCK6ReYTycWgQoGsgrZT135wip7kR61O63gCbNjMZXBUUIrsQwOQpQUbWgjvD1/lyc3+7/Pbpt+X2BmAZGImou3ZZXUNNYyJAhTMLgO3//D/+r+Xz58+cn4urS+7nr18AgilohWAa/tGGYRqR5C3LNmBeWBv1lH8TSAQW3gPZawrWgJF1S0Yd0kIxL7i2uofKMcSaC6w8VqDM4K22nUOdKcVQfxm2CQpAR/9ZBhDcGWmheHdSYzrtrhv3lKykLglDVfVJA67F/guwxu/l0K/Btdia0TG0FdzhVsCinl3XkFwVg1G1725uAdIKYHt4UDALKaHRTXl6nM8Is5THKIYfg0NrRkkb9mvbTvJ6zTBQvdrZIa6d7wR2qLM8D6qpqACcHCUEmGynGmBL3cBkaKh2ZEfeSre6TILGuwuubR2UArqGHav17sY0/cRrp136aIJrkNMpbN7ynmtqAJfZG7Y1oeDA7sVsh7WWAGg0NTYAACAASURBVFRs1hW45vVPt13aXcMeXseDmy0dPaSQ+drAmg7k2qmKnu1n3ue8Sd/2fxpDdJDhP9snsi86C+dNUGUfwOZgCe2muSDf+bkbdyVt2fVRN9kxZduYPbjV9G15zPmbG1ADWQMu42970hZ7L05wbdbgTekf+w4z3XQDnmynYc7tdt0yxi14oCCCnin2Xu3wAcLGf8U6QPdpeXfZTTWGuWCUx2swcTuO/l0fFDBcBuA7K559twuuae/tOheRc+uj0Xv/ve21Xuv9AM38/NYWlI3a7/jXBa7VPvQe2S/zmnUH2Zt1blk+bPiVPf/W6dvjuA2Zul7jnqvteZlpoX0mR9x5A67JxpCukPxaA70x3eWH9HlEKY88yT5wbbsnd8/XX4a5lvtsZePcuxOfyfv27e239q78g5AYxnqaP7DdL1vmGn1tz3XKSazHvSwH//w/+4evMXSEq2nR1elFUYykKEagxPGanhZQ7igVsrbqqaTgE6Fup1SARk5W2GAtAFBzI6l20t+FI1uIJVWsWChOL0D9hijJOLsUUElDdaF1bEh0osTzpfZTJo3Dj1HqaI+ihiPiEENyR9WtwTUZ1ypITTaXU0MzRoBrmUtEYcnKsPOQSFxqlFTDh+pmoXmHsY55AFimVNawCptFF/YcI+pHR2QGQDHgMzDk+cgWMaivxtoxqXUSwygMM89JwBXjZKotk0g4nbE4FV0kHGMTY05gEneBwbXqOBXKrhsQ0AArh7+VWAzKubEjWLfCoQ5MS1Ev89vgmpy2J7LdWB+IxbfN6DL4gmHFKCbAJm9U+zuKlEV+U1zZ3dQCxAxmWYq1visoeC5VE4TpxXXYBK4p+rwWKwp6OcbrGoAqHC1QS46duqRWzR6nvxL8dT0t2dI2Wme0M8YyHXJH3GN2bwzFADUFuZCFZLljVoScMD/YYFHNyP8rwTW9p0AnYWwtffCsXgulOqt+TpzFyKb+ro/O1GbIk0QqNdmdnpB1CrhGYI3gS4CbAYKlaDXZCsAGcf6Uhqu5V022OBfNXHOKgYMM00mkA2rZOA2ysFhwuGovdUMz2VFMlZELXk6FO3P2WfNG8tmLXFwZf/Xa2hgp8yF7R5uwz5xTmFKEnmPYsGsk+NORNDXX5MwmNY71/XzdKb8Tte61a8Mizp3mpg3SKsJsLDHNMFhnzY0ODgJgvAI8QLF1d2pmqpb2G94P2ccyAwRADLYd4r2ooQbATqURrq+ul48fPiw//fRxOSHjBZ0pb5Zn1HJ5eSYrCre8+faN3TXB7AIQdnSIAvlnTBVFjTMAUAfHhwv7JRw8L0+L6o0i9E5WHhlvqskJ9hcb6aAcwesBgYjHpxfWBUPHaRbHZ6kCBJ8wR9BbStHiM6EG3fEh01cF+DwxxTLF+/FefI4NDMCYYw02fZFBx9qgqMUmEBQyVl10xV5DyipYSHe39xwTxnx+cblc8BrqjprAQGRXuoZW7kgLBu936ElcC+AamHyoDXe+nF5eLA9Pj8vnL5/ZqfT56ZHAKDqG4kudYOWWC+R5ZY1TMNc+ffpCPQogDVsQDEAAb2AzKHAnWVEptUwxFEhJgO3k1Cml6syoAAcAtmYusskDGYJiCbKDJhw6dkJW4yGsC5hvZOPHQKygpMUhz38Y6e08UaaSXW12UBi2qS02o/48Fy3/aFeNoFjr3k7/bPZad7aeNdckFlxvdOMwx3BWvTuVZqD+iZxlAAIBGdQ9xR56ErBm9tr9PWQs9lc0xWQsh/sk4Dyp5MlasGZxcx/VXtSzdso65a91leqliYrO+oQrcC3G+MgIiI1tQ/3wWIE9PB+BRz/jiFvW/QEAxLhXQ5Rm3SXgU8CabTqCzRX0a/BHOiQlIDwPDqZ+z3GJHE1gDLuKLOih83XP1qFhoUm2K+1ewWox3BnYszUa4Hba3dpzDgoGCCp2e89LWIBK7SdvUGMbmSZbkKX0YCENrcfXFtX6N86fgYLyg+otDbzKrfgBcG3PzUq7FgLx3pv6NQRPoh+l6zOGjY1oG073eavJlOxL/WtgLQBzrrjfMd8FNtuJXYNrNd5Bqph2V+TMfIJ995zX2XnvYHfV+xzskk0w7JkBrK3A0zTlCsGh5qZl5A6oYqbRWzb+tGU6u8fr9l1UVXP83rndd9/JXNP9/7LgWgKfE1zTuGIf9mrN+ftR5tp2f+x95k1aaN99A0zaP9vKit3Tt3/O9uCZqzOU69bZ8fEquH4vC3ENtkX+Sr7ssii3Y6XML+8p9Mx5tveDs+sz9JcB1wJ8tS3RPsM+Gbzv3M/13i+L4pfJBsjxTrkgzWM7kqrdajke6bcHXJt75OBv/vrfL7d4bGdT0k2diHMbejq7nVhQrtBQLU7doCWtymynuLTN9a4bEmEQJTAd7XVEUE6VwLMYdTR8WXQY6QOoXZM0QgAa7aBPJyvCB0Y7jKUw3BpUlIDRfXIvRWaLWVLRqikI9POc1CDKrB3hItyw5vIMYIJpQ4lJgPvivZ2K526PrF2lVEU5jo07K5KPKMqjjRMZ3orwqnC2UoQUOWeR6YPD5cFd0PB6nhUGD2obMUIOYInObbPKeuM5gkbhY6OGayHmIA0jF4YvurWBVrKTXFsrBlk52YlsBmrnlMjFS8pCFQ/ec9qytiuhNWuiYKxDWeISilit00JTZJ3gmtPlUphf9H853AEiUoOMtdRYeDZ5G6STNDOLaR8AWNLFU3scPJNyAXgE+nA3ENXaFQ4Fi8+boDSBic3HBQlZZxbQa8AUEXKCO3batLdc78Tstjyjd7eU92AfTDhdzkCnauhAxJFZbdtaPV5/lZqwNmq3TgEdlycVPS/gfd6DV9YJIuDhtCbWUvPPLTsjd5RuiHupzov2fD7TTLddC0esHhdyHko726zYDaNzHVlrT/gyazDgmt/D7V/1FDzDofx75igzhnIow8xO/SxSWyXlYhYHXAuolS7KLJye4ELXXDNuO05cZKuRqBFkUMqPFb2BCeFkDtoENM/aOBWJjqv3y1zYOJJqaCDwUuvTwQqd+yLYqSOzi2wLuKvdq8lMd8Aw1uzYF8DGQrdT/ifdKs4a7ucGM3DgKv1TTDekGojNBpYSGF+QCWCDAhh5pAOD9328/rD89PGn5ePHD0pBfHokuIZnBaRzcX5Jp/AeoMENwBukB6KIMsamlE8wxgDWoGXpwfHBcnR6sLweCk2NYwuQHHuUXTvdYZRNDg4TaMH+d1MEgmxgw4Ftrc6jbJAAMId7/XA5Yck8BUkACgMoxn5Gl0YAnhgbWVpgaLHzplJEUW8PLDSAVkk1VLOdB3UARWrkI1hb98vnL9/4nBgzmioApAPABlCM5RRQ4mCwbim7BmtyyhT8nGY9YK8J+DtdLj5cU1ohLRXgGthiqCN3fn66XF5dLh+vr1XSAfoVZRsgu59fls+fvixfv94sNzc3kuecA4A7dwQH1YBAKVOs4+qmNtKzmEOnvBZQmFplCHiBxXer+mtPYGCpHp0ANszPA9llKY4NPctgZDU7aubaDIIW+BHHGIENl2WYAEbO2NYwZfCLvWh2Aba1QbtNA5211kZjg2Lgdq1d2YkqB5H7sG4nwEMEVJjmuWaLkYH5hA7MYHg+FHPt7h41BfHZtpVSMoHigQJjsMpst7TpauDu8XlkRmgOIk+kx93tkyn8aD6imreS4Q1UJDVRfuSQhSlUH/DHQSrOxdCLYsc4MFI1GgUYqVZamD5J50+3UNtP+8C1smk1R1XqYMz/jwABGKtDFWUA24oumz0ApvQ2/mc7Ns0uBpvArYpsX2m2AwypM243+6LISb05z0HANcinAMiZu2k27tiJ3BAGe/Y4tntMTp27gR3tOnfTnklweF/X9n1Xj97yazPQte/tjcLx1ZSqsEnkfWsgwMZTZyrJOGg2+dDxZVHlpv3AqU1N1b2xrXuIu+Ca1tS7ppparYG9vD5tzH33eO9v2/07neD5OU5ttynfuxi5VqZ55fvYqJzycX19+aSxsd8CfWoeffarOP00Pds9GFOzBtd6ftePsjMffKNkocb7fXCtnmuz31bR7c0M1twNhnUE6RZcC8gy5+9HwbUAZfls7ts2oHWYs24iN2tn79RIi+3afkxhC+MZ30ql3QXYgqCJIT35OZBlyUTZ6tm3pEMFN3zZet49yF77CH2fthHmpnofYIuvNMcUPy377kfHP/fjFlybMuW987Idx9Th23mLr8Dv40WentLBVjhVl7IbyuX5Gsjsi0S2qOYawSqlRyY6EAMHxvPccKW83b2HnxilcpSuELpdX8/yc1X4vdKuqCi1kLOeGRRidHB3JhyGUAAfMwoIhjw+ONXG7Y5H1HXLYMA9qy5KFZGd3YbaMQnwlBSdGu/UMwNUi36Zm4vgDcA11uqykx8H0ROk2ghy1EUF7DQLKDAYmKm/M4VOwI4oOQIErEWm1AQVlNcKs6gyUnNOz9XJ0Uy3pGbinogQw6CnMWu6adJBszG1uokUBlQTSJX5qmK8ft6o9JkuEpK02FGhCXceRwtIGVDZN1nPbdQsazPrhcx9W877MAI6tcWdoqqhgdKNAq4pXccprWFQmqGGcQKowvsD0NDc5KM0uMZCzATrnAKZhgQBawMkRjAO5vRcczmkj8VASsR9CqOVUEl6LVPWXEcMaU6I+rNzoBgRERwohK6U20GDM0LT8iFOVoPYFPTG0Now0kg6rahF2oz0vmWYrYW2GRaPA1wzK2+HRBpwzWy1CZS1MtdoZ00Ndkw0UzUASwCefZGoAMlttE1h284oU66YFozUK9ffA7OCwIQ7tJoBkdps2CcykIHReh/57EU5lMIce1rRyNRJ06LEvI0S4Tmt9BBZtwEFsg+K2bXWu35AF/LdFFkO+D+jaJRmSXVycICl3ley0I6HHbUSr0nzZ7qaasgoqCIAdM6DYLQYsE6p2JaLWwVnwK516nNqPRWTxg6na+4pmh1HVcCt6qolJTGNO5AqKrYyarExBRCg1zHSyaFjHli7DSO9QsrkxSW/A/R/YZOA++UQYBDSCJHyyRQtpb89PYjlRRlK1icYqK6liRqVJ4fL2RUCKG4u4xpwBCO3afuso3bCulSPBKmQaod5Rf00pJBeUE8AKMPf8AXWDJhdaPDHbqlOZwP77eYGpQbAzEMDH9QWwzhUeyxNfcDUQ3MDNrWgjhKTVzXmxLxGEAng2q+/fuKYxLo+bYDt8tLdQ5HeKgBEDUEwJ3HyJYRScgJ6DMABA0wnqvsG0O/q4wcx2A9f2UwBNc6+ff1CAPHy8nz5wx/+sJydnhGqBytNzF7sZf0O9ppqrUkWg7UGAOzu/o6fATAXOyOfBSOQXVhP3d2bwS4dsJdXdHK9qw6hYEdibnC9AGyYG3YITzrzkeqoSoalTm3CCx3s03lvh5ZBFP4tJT0spy1vwv5s2yHF5ZO+vsvibfnYaXnS0VuAbaRdFhvYzYwcRI0uE2tNqdIqWaC00rYbAa4pRZiMR+zFW7Aq1TUUr9Hx4Xxpnp+eOz2Rst1A+hYYQQMiMkWz78lkTmqd01MDrkl7VifBskGqq7Wkk4YgmSybT+xt2Euya4TeRc/OQFygh+MTpbCVbnRThPzO73aTY8MlhSXviX06wcrqrDkczK3zUzbWWANcawuu8SzO2qQOhEtPtu1QtSkhTQOyWA/G2dd1DEyfKJBFfVqAMua95yPsSAK1CZJ7c27XeDrhZbO4tunWQdx+Vme2wbXp2E693Pdo5to+23Vls41fGsPYX/tUh6E0pn/YFlKPHRabJ2zLtlGSfrzy+EcKaQ8pBoE6+0ZWvDX+Ffpof28fCDDne99cvjk/e0C9ua7zc22nzSBBZ8esn12f3Dr28k3TyEC2SN4zn2HatHg9zWSyz6Ztu/O5t8C1wb7kslfa4i64tm/sO3/DWbdto7OdfbI72zs2+t8ZXPOGXQFCuljsxu3Z+xFwLXJv6oeShQP8DDu4nmcnnbIN3n1+CWz29Z7anr1xUnZs5/iFe+b3DXCNe20/DU5Hf+z/996XO1bp5oFbvAeMbu/x/wW4tt237/mL9Zx75AL9qQrsTV90lNII/pk4WDI6I1mjX3MW8347wAf/8p/9U3ULZeesiebGEFpvoFLcZq4pAtULW05gnEEbTXRCDg8UcTWYA+MyNUN0zLpTIK4767JFMNemGXCjk+TcOlsRxi5YPujyFn5z483U1Doa1TW1BWoWMakbAQ+2wpvD2gimOH40DpxKGJaUUo1SlysRnHTeUpRSAkb1S+B0VG2ZTD5ry8kxl2Edxk2nm3Y6qWvasZMnDHIpVxp8Se/APQkCyFlBahJHNupkZXPSfE/30CquPIqgs1hts95SaFd1iwxoDGdIDEfnjsf4dJQaUytwRJ06Z+fXHLqtcosSZTQuHc3MLIqBh8/OMeIaeK1qf436b7OOjNhrSnmgtWy6N7u1mf3U4PAA10wxneAajWc8O1JuEjeKIeig0la4BeittXMqxzRaw+RRxFuR7W4jrnViWpUd9kTUmOYIdosB2lYBDT7LkZ1gtMYueaIUF+55R5ITXWnmZacnBNjaF/QM+Ba9ErAPIITORvyUQaMdOgvARJqcpF6N1m0cViNP/JPZPpF1s5mGQFpLo6HoAs422bDr+eS5e081uKbOrGJdaL+l4YHSPcOSCS05547sIIuaqWBijKztnaE8wlpzFDpysuWqaijKwiktQpAgyrin1ntVllAzDAJ0Fghlh2cUho+QlKNp+ZC90retlFVcH08xC6SrG6fkez13NcBR10SlQq0ehVfnPR3sYNDATVGU0pzmOkpPmkBkItt0hpn+6X3EfagC3ZRfJVNdx5NOM9IDD5aTs8Pl9FRpomS7vbwsOC2ouwZA7gT79XBZTlHb7PiEshgnleUDDBZBj5IlRlmTUgXL8vD0sLwcAGA7Yk0xpD6C8UXGGpm0ZXJQZklXoNYTQPZXAmPPKPFweMxupOjWeX52zUL8YLAhRZOyzQXVUfgfaZr427eb2+Xz5y9MMcWNAMqBqQbwjnNO1vTpckVw7YpgYs07U+4fW7+9vBhc+82dTLXOCAohDfby6oopprg+FjjsbNYxTIDAB4SOR5wUrJlTKdmw5PhoubgGk+58OTs/pX2CDp2fPv1KViLSSH/+6SfOI+bp/lZduQHUnJ9dMA3xt98+L7/99onAFxh20NEAP8Fowzygzlvqr+mznA3aPtXc4FjMtuj7p2cU5weQB2AI4No9f0d6aGqvodFFXY+btJkHqcoUp6KavQRsMUNX3V8FwjFlrg/96kxJFb9WPdtmBW2Dkdpgka1tN6Wu2gTlBvtMRqT0rstFTF0OFqc6divYN5nACUIoQPFMMO3uXqmh6LSLNQJ7LbZpTsDLq7palixKMfsh1/E6gDWklmrPg5U2UkNpKyWYHDlr6k/ig1Zq7M48dAfXiLaIbF3VBG57qsA1pk3jfLj5je93cgY7KPOdzIEGl7KuAq5kq6TsxhYg4nyO93VqaUv7fQ7blLu8h/V/WHkNrrX9wevYZygwOOxr62UFJdX4h/aCwckKgkKWVQe3dB5U6Ze1Yx6Ws2SWAkXDONjrlCoHYAbI158YGtBv+kuAa3vBnDneHYd9C67pDfJx2kfLmUygs5iRYfzST+m8mTIGVvdrYA0/pZTI+/M05YuBqQ3YuQ+U2rfvdubmHWBN8mg9WfEL2nZqUCekhvksEwBr+ZE0sc7aacOpgf8V6BFGKgH17Mc9Y8t6ld4yqcR22c6c7GSQvbUSb5znHwDX3gIy9gG6b929xz2C8uPx28bfPWP4y18KXOOzzeymPfsyI8ozINC5+6/lxnr/bN/5+8G17X7M72+uy3e2wL+p4Np8rr/rs7336PEZvweu1Tj8A96/A9gy4NNst8IbIHMArsXpnjdTuoc6apaW2aSH2jaw4DZbJYaG2hxVnadE+kjtRy0v18wRwOZigpvaD4ngrYXQVMyJfAaQ4R0NrDXDLRGFMJ3ijMiQtTgcNSu2C4OxljHnjkYrcM3zws/FO6c2swM8cnUJRNHRUrF0sQkaXKtW2UkK5SGX44YxMC206pUpgo5/iVrLUU13Q/dqd/FfPYc+AFDtgSk8AXOSTiAjJEIu3dcS+cTfZVjL+Q+4BOZHUl6nIoLJpqhsO9Cp36X9oxQrGpn4zxFupU9orGKqyPhjUXoCa2Bc6DljOMbR3h7OvJ655jyEyee1yWdn51GxjMKUURHzmWoQEC3AlR9DDSkAYqF7ZAzsrsPMNVMjiGauBVyjO79SNo625+Jjc4a5ljpkTC+OIBigV9ZDIGAAtjD0BK6lIHSc9aSQFaNHp9wOV9JZZ3qPHYVqHCLWZBeKbgMvAAmuSMMPzrHZgZFButf6JDYgJqNkBa4V82FIQh/H7Jl12kgcQD0Xj67rk+E+MyqT+xZQOMF73y77u+nlXolh9GQ/iYEq5hqAtQBoqTdDVqOZEGG4VU0/R1wAhmR6NE/TmPNa1VRIWjVWBlBH26zANewLOzxcC8u0KOCVM5a94LvytW0x3zJW5LjzLT7vdV4zd5WW1vVyIkoFDgi8BmtvgmsznS2OgsA0ByVSM2o60A4SiC0XBqfkSLrVyZkbdWpmKhXPdYIFbnJQkETm2S3efV+Bc5RkyxHAtdNDNi9AZ1GciufHB/yPtdpOAUCh8D5rmiGl9Jhyh685NRH1MAECieWNZpcCvLB/7h/uWD/s6eWZxfqTSsnmCdWAxUkH0VVcHMkq6oQXdmtZTs8BYF0tZ+fo8Hm6HOILaaKVevbCrqdX1wDJjslaA7iG5ggYCz7DBges36aGPgDXkNbJ1NCLC5U/kAJwgxbpN4z/4f6B17tHV10DieqUerZcsfOoADZ2SjVDG4wuAFtx9NlV0+AR5U0xJaF/BWicnJ9wPfAcmNC7u5vl0+dfCWbhlKHuGruLHp8sz4+YH+3Oq8trnuNPnz4vf/rzrwS9oJfApAEDD+AaxkHGHss8xAnV59XFFemySOnFvIrxzblIui2BNaXKYjwC2PT9/j5MP9s/BHqbDRZXtuynSACfc8wMi8W7vHbrbTdvoYyZ9c3UUV3yceqAcc+Nw192hMHnyVyWkTvTOxUcDEsrMkc1+Z5ZqoK2Y4Fr3TxGjHEw7pEaavbaPdh+mDewsvHZpG5K8BDSnrXBClyLXajnUndvPHtA5bWcarCia5q1fVgRkGKRCWDTOguEUtCQqceRNZZ3sYsS6GPqtRtICVwbgcyNc1hQhvUDrq2AZNvGBX5OeSfhX91juVs3zubWxkp3Se4pliPx2vqN1DXe39o/bUtUdCz3SedaMnI6oIKJwjVS+zhgoOa6G5fISY5KlH2ruqtrYG21bn5mrgvs8bA5NuDb2iIZpILfnRY6ajfvAYb2AUras2uGynY8/XuDX/F7tsBVrYHPeNkRZlHuY29tLLLWfLRLNgbbfHPZQS0gYgfM/bUPXJuvz0uubJLNHK6d8l1AlRpnk9pejN+YbgHFZ4ZKbKqRri1XdzBIx3ums91nZgKLSRHuJ5v7Muc/1clLRm/k7CR07AtQ79snqz1mYZE1bGB5d1w711pHckeAZveuE1zTqV3vmX8t4Frmf5yVHfk16lqudECye7YI/OZRcL1dcC3+/uaUbNeq9sdOdzC+8iNpoe/t/bdlwvqVf5PBtdUZ+NEH+oH39XX1Zq79Zp/IXh9yKip8IzPiZzSRqxmkFAl/89f/+FXOUblnlZ5JIKGUbhsOGNRM2QwMIoZG2wxBCWAcSSHKkU/nqAKBqsZWC50AMmUYJqrK9Dodyga8yK1X9M8dADNBbax0k4NEcvBaqMxyjmPcrgXKNCT57DMNiZJf759jzc80+t0+nKhnpR8EADN7oFJcAZDoGbMu05hlUf0wyqbT6OsynS1pvuk6yF1kO86pi6gNc3t7l4oX3mkCJ8kOY/0xlTtXdFX1XbQhbVjz/h6/wbWa77C/0jbVAFvVvIoyqo3tRgC8l+qtJLLbTL1nOrZhO7JBhKNyuG+imjkYk3LP1z3HYuUJsMt73vp8gWtmWwZoDdBpWMYF+aWhAsygaYRAkijyTLOL/gdcozNp5hp29obybd9zAGcBHV/oSKoL5livzdnIszH1255+iurieZKSqGYaYj7CIZYzrn3ahkGcodRQ9ByOnSR2pgDznCs4sTGqNfd6htSs4zoYDCkAM8aPNX2D4zpwT/dyoktIbqwKPiqbg7jzZynONbAW0TIZautLteGu52k27FTaYuw5Qj+Fc4DVSjVeg2siLxloc9okHEw4jGS0AYSrv4enmyheFLrYZtOorGCJ1MfgpJiNlZqSThVcgWtZ8NnK03+LM9M2lfRHKaTgw9PZ41p06i3T3u3kRzmVkvJz6Mk812RWH+qcDAA+n5ERO5lqPS/ZW2GxcQ2Toh/2G8GptWzNOcz7c46yn+BsE4i0PlR6nfZWggSptyQD7nlZDiFfl+X6+mq5YGH+o+UAsvXlZTmB/gI7CI0RDl6Wk6OD5QRONxlsSIs8ZodS1GR7eLjjmiIl8+Likt9xD6Zm3t4uX29uCHiB6QVgCGmPcN6PcL+wLxmt1p4BEIYOnwR9yVI8Xk7OkHp5we94/Qhf6G7JRiiQc88EpK6urnht1Lr6+vXb8gUdM9GM4fWAYBoAJLDXwDLjF9lnYtWlyY9q7Un2Q7+pOP0jdZQAEgBMjwRYcb3rDx8KYCOrjvXMXvk+MMhKrqOZA9Ya3U6tk+Tou7EJ6+AdkLn24SNqqx2zScWXr2puAFALzSkwZnyhiUS6LJ+dXfJsfv76dfn111+Xb99u3GFVQROAbQkkgjVI+eeU0qSFEoAEuOZnoG1BoED1/gKsYRz6Ul06zYm+mCqM+nzockdwzcCwG4G0TkaxNDOtzHgEYCiezgDaE+zz+ZtNlNrh7nSqmToq+ZOvMJfTcCQ224btvAHeAq61zkEAwkFF6+HoiOjjAGcIRjw8Iq1WzEq7fQAAIABJREFU+6fBNaSUqlN3AowE11xzp+032XN5jrDSYLux+++K3dagYj7PuaY961mQEOYv2N983bIwpiPuAfAVdQArYFKAvMaTwAxrGzKD4WU5PlWAdo595XyPMgB4HowdcmLH0XwHsIk+mXZdPt8AWTfxwbOJYRu93PWz1B1aYMIE18IspY4q2axu0rhMsjL0DCkDYH1H4SsDd+q+OD6cG8ZmwsxsZz7Axxrk6UD3e7ZFGUT+IbUOkXkwHbNYfHpe/fa9hga7n9c5ij7vmqDbUczffwxcW9kM8a34DH2G10DV9h5vIAeboa39wn5x+6wT6Niu576nnXtxyot6L5V4bJNd8G/9bG3nbe8du097V2nAajiiYIACyftS63f3pfzkZq69tYo9Bne9to85/cJ6ZtvT5YO/tzXGazV/PHvGAcZenXbwm/vgd4Jr8WctFDfntp5olWKbv/4Ic23fPth3prjXLP9Xcs4yfk7hvr24TQtdsSK+M/81r7vpIG+Ca1NOvXUWVvb/Oygr18CYj+TgLjD41pz1/O4yQkv/eK/O8/yutNrHLB166XvP/t6139q3jjntstHeAtcMyOZe0TFbcC0q/+B//E//AU5Vp/RMdsoA1qjDBjuhC1i2EJf5YOh1HmBqFL7QNdVG56KVgLfyiTDjZTaGSpTioGLIOCQxR1HVWCmZAAo+XswGkqNjcdjDoBEVvVkLeowwSQTgsXC5F352lytHcBgR+Fs6TIp6r7loxpoAmThuaTvOsY5oCKO3dv7UOUv1VWIEsosbAZGAc2oRrSL7SlPM4YdhxugnDP0oCzg1jgwTpES0HYBZFTlHzRHVoVqBmjVOgzBJt6OHuZCBUBEhFy9n57xi17UjSiPd2mGCa6qlI1A2ABpYEGGucW9W8XkZj/jagmv4G4AojKsATzvrSUHufadunDLiXU/JQGH+xnGF+bdZc4GomKsuKCtZpzPCND/OuWreMR3QaaHaptmt2oH4LcIgm5sMqEc18EBhcoKhWS+n1kgodVouQBo5b67rQuPVKccB11gzptmBZPMlFMyz2M5bC09Y8l3jK4I5IAbZNZx71UfSvlWaSsDqOEwypjWmedYlf7qBxMPNnSJf0xiQMCknBi8LHHGnME9tH4cYVE5DLwMpymbjKHK82kfaZ52GQscgAJ6lzTQqcV611lg3r7nB17TS1n5pYE3NDvRerh33G920tQM3mH4zGhijP3smgGOxyaoRibkUkH+pJbE/sBaRbBc6Ndc8FztyPyn6WheBTXBUVZCa9YaszNitcJQmECBocA0Mm6MjpQ0aXMsaEIavtMxxPQZB0H0uaZ7ue8nOn04rN2OBe6ZkvfYdd+hId9We0XNq3zb1ucCJHF0vvKW7DXyqWhqxxYI5PFjOT0/qC0AbGZlP9+wmenZyTIYbGGz4eXmBLETq4wOBIKRkfvjwUcDb6ytrfwHcQh0w6SZF7cFwIXPsHGyyE3WvZHF6MUd1xg/J0EG5gFemTp4RUANjjR1Ej1E3DiAbmjOICXeBbpoXlwSesFfBqmJqKJsuYIxqYoBGBAL5cA2AfgL78Lp+hq7Reqne5yOL02PvAyxD/SykROKcADQEuEaA7eq6OnHiaXGu1JzFKZMvYvalEyauDZ1IfcuOripOD3Dt+uPVcskU14UMwC9fPi+3N195vWLcIU32HLXoUINNjSAAZoK9huYGqLdGYBwgD4Aw1EZ7fBBzTbRvp7ZgXQCYYi5P1WAizY7MvMH7VYdOoJo6iaLRkAA2AIlgsOFn6HrFvuDsid1FMGLUFqRugAwxUI99fIL1DeBTQLM7h1oHrYGsrim4diY6rTNnUefHYIuDcjyPxVrq1CDZRhrzZDbj94DjxWAv1pzBWM+3ahm9kuWIVE7sIbAekT6L70orhSzV2X5+UR3DAGF63Ablo1vkOLuxiQPRAXNKP0VWpJh+IuIOTka+RNaloZLNYoFrp0gBdwODwcSiTZtumrTdFIxDfbY4SY7o2XRw7qm7w8aGDbgW+yKJf7ItOvgyRHgxSyIHo+/KLne2CW03p7pRlhhAmPTz6XjF5pd8bjs2gQzUBaZN/gq2spvYVMC5gxoy/D1iduyUCSl2Xstv2Q55MqMBlZo6U/QaAJx+yX4HzZrWKdPOveg1yLBmADD7xDUO9113OrXz5w6WzRV66+f2y7YA1H4HvEEyPVVAUTtf3iPru7VP8dYo4t/nnGz9/Ywtduu0J2Mjyhxue2zt9G/BPbPGy2rWke77+DRUEKBZquvrNii2DagKXHNDL9dPhvClPVBOqQPqRIMmqDftyh8BJluu5urJjmifrtPSKc/87PU8lkX71qjORKW2rZts/N3Atbf3ZwGQJsjsguKbM7q51PfBtf6Axp65n+e/12AGV7JPtqBSQLhcOa8LVJ3/fmQ9IxSmRb6dr2ZTzTREybX994isk8yae3z/WvC8Wbpnmt7B4vYCnfvGM2X8PNN62rfnZyXnsl8334OJ7H2iCP2dqdRkbGH1SnrfAGbbNZ67kbbIuFBMgfYRQmKy7/A//Cd/395lUHcd5m47uul0VGBMO745zNvJk/zyq5YMAYPmHATJzxSE7SLGzECXN7UtSuFX501FoaWsXS+ncmLtBFeNMDh9ahwQxonGIWVfWz8FxF2MN50WMf79rVlTj8OsL9e0SjQ2oq/AtTCvdLIbCHCr8ThHmkYBbEkLLaMXaUMBQ2zE4/0pkM45N9iFH2GIy1GX+xqDNqAG7RXWqXLKjsGoOKQyxews+9AotdgprhUBUdTRW425yWF9qAaWwIh2gJGCrJ1hP5bfZVzLQQ64pjQa3Q9GOZ0lA2w8qJtuL3w9jrL3ZQDKgI/NSBIQq1Q8MdxCz5Zjgk6nAknE7NSIW9nJGIfClXMggC2v03RxR0gZ+7qOUkK1VjtG+wAdlILR0Wx2v2RR89Ts0Wu9h5OSe2Rgwp1kvfYoEq1aX6rflLnEOHHdFOMOyl3gWtYpTBiztsiesHGmsyUwg1tmMAVw/lRnBk6OGAXaiwLXsH+VDpz9MKj3B8ty91VpVwWEZOcMQavplCNNeWGHj3uSXoUAj5kyGitc56OlW4B4daxVBHqC83gWgplRI74fAVU6TTi/ki+Yb6W66fqrNNCA39XwoIG4gGppdEdDbwjTMsAlzHZUf5w5Avyz/kyMK7Ll0tSiDYDhdzbzIAa36wQJsFsr0D53UTzauwCn2mhxXzjvX+0Tp4tzDlXoG9GTAGt4sgI4uY/FfJxyWx2UZx1P7aRinwQgnfJGAqeCJ7v2QNdXSZpRGb2rYvFd3HsasNBP+II8w8phH12cnS0X52fL+cmJwDMANI/3aPy5nJ2g6D3ANaQWwmmFjITufaYzjvTK6w/XShnFmbi7W75++cYaYKk/BibWAWtFIdVTqaL4nu7VxbakLqKQVmdQNElwl1CAa2JZicF2fHK+HJ+dL5dIz7y8ItjGelcEwm4JhIFVFXDl7FzdTAGkoUNnGGysBRewjuuFoEh3HoWcVf2sWwKHALqwrcGWQ1OE6w8fxSg7QoFzpV0qzV01qvC7mGbaR6xTB/uAAG/S6l7YGbRZeAievSxfv35mY4Ob2xsyfgCqfbj+sFxffySoJwDtiYAiAE2w9vDsvD/O9yOAnfvl4e6+mPsE17jBA9Lq+QGuYS64Z6vbOcBCsPiUGgpgEOAyr0tw7Z7zzeYGmBfL3WJbjzpb3ZHc4JoBRty7UsPR1sDgscDI4YRYzgq4S9p4maJ9TEoeC0TDFchSdTByC67FuaL+S0YC7RPZApKXLs1QXoPsNMhU6WHJU+oPyi81NphfAGoFuqoEAsTu84vkdZjlHcw0KJ/AG1M2XXLBArRAsFHEn/rFdfOY2j9LG1geM1hgoOfAKct4UNhaaHwSxivnbuolrq3qYWJOAK7RTkAQ0XK4neo4YQbZHJrD+JQWOhxOL6HCNXE52qUQoaEDDatabF5rlQiRXMez4R47Dqnlbtuz0tsVvGQAWPaGziWChQqUTnBXTqHtylkCIEG2ofF4vUEIiP7PZpXtENcrtsWGfbTH42x3LTa0AKjYCtQyVpiR/fEtcrnJ4qvZLl/pbScU652z1JZyr097kW+BUWt2e0/XvGcY5mtgbQsEKoU2hIq+UltMYx8V2Nr3l/8W23mCApPZqnHFUc/PmgR7Cuuh77rSA1id5kmep33S0fyhFqrZt7H1ZK/pOSS38gw5b37GAXIIqF+ZYztgwwQQ1+8MYNglLzR3M6PEdrDBNZ5l14GOr7ZjDJadGiHQE9lzsx3zWOcV8ua1ePvt3q5Zz1rAFXMtsc4GYybzL+Ob48x+Wsuu2MFzOOvgiV6JPyKfcQ1ezTnohhF9tlH+oUYyDeTtHMylH/Kmzm8u4tfatw7GoLlq2bErH/os+eYp6bDjA7ROqL1LP2g1Uzur2HKs37gF16btP/eyocJix2mN+6wU0OVBRCZvRW9rrfc32c4xm28fQfM88/7AyXqOqX2tLyTfex+HqNDSTvN58M//+h/Kj1cOjFkgHVGMgzkHECXNJZ/UyjKg+qBHMcI4RbQ8n5nf9fNu+2XSyzfXTOpS/h4ghWwA1uJC6lAzFUIHDygThZ2DRmNjMH7quil6XUwg1TujCIHX43GlYCv/PhR5AY0AuZjSsK7hU8W0R8F4AgtMvzxYjmBoWWHjbhx/gUcGIRzJjtGNMYRRACPFkITZIIgAyvEQI0AdtLg+NpLoJK6eIUpibTwwxcXpYgViLmBGyDkI0wmGIgozC0DotGICbHF4XG9L4JkZIwZZULCcLDc6XQKMuI+OT+xMShlifglq6AEGoOtU0AJWOg1YbKdOMQuglHthLjk3Zr2A8YF/MNBnt9YAOwIAfeswDg+R/um/2ZmixWy2mAqSBxyCZepoKzq/FTvRTiBSTLN+D48WtjZj+OBmZhpE7fluYA17CGlMMKPhzHHumB58y+fEHMAJhmGLTQOnDf9QfFwpGuv6OAGtyEQ5gZOI9YdxKnCNdYOM9ldBZjAsyPxRvaGqFwUgTRClje4U+Be4maWlA2QpdvPl2+gurLWu8HQMZ3dzquijlahYjdpvYSGFFo/L06mjdO9uZwL79Y+1Au1M4VwSNAB7B93sDMYqVbcdhABDcjAOl1sULEcxexeqZx1E1Jd6UIMJ1hBynSB9Vp9jfaGwNejEjWen09i1ARuAssD3+HPW/TRl4ARop+Is4NygZGrNOY0/zkRDWuVVSE5KKFZKTq3h1mmfhZSdcis2TVsdeKYnp/4HRNd6RGd1unLQ2LBjA6bxTG/qLYINl7RqNiMIqFfrrD0g/dfgbgIySvVK2lHXlax9MlOdX5HWjlRJnROUMJDzB66Y5htSG6IVKgZ4Ir6fHOe9YCLp72ikAIcfjDbUU+P5c7MB1Cr78vnrcnd7Y+DlgRclew3vdXqm2GtJ38brKrDP+mqWN2LcYMwCx/CdjQ2Oz5fl5HL5q7/37yw//fxX1C23NzdsBkCwHAyq5yd23nx8uJfhCv10erz89PMflg8fAcpdKsXGwQfpLrHisM9h/AFYC7j07ebbcntzy66ZGMflxeXy008/EfTC2GAAE1B5EssaLKYEmCB31VTA6VXoNgtdApmIendHh8v5GQA2MNPAsDt2fbOb5evXrzzv0FsX55fLzz//gR1EIbtxTgOufQG4dnOjGnEEcwDkPFKWE5Aada3qdEEWkiUo+QHgkem7ow4t02QNDglUE6BGYM3gGhlzDL5Z7nrfYW+yOQ0BU9dVNEij46kAlZpAJQCBMzUdGZ9EHjXI9C6pUMHTOhsdYi3AJUHSEQiJ3owTJF2h8xfWMuQodDvAMHUwFtOZ7H6DLpjf1qNyltiFmeCagkaRh+y0eqtGBwKEAMiqex/eR1nARj7Hqm/79MS1xHm9uMD+0hiLeb3qADrLARwszwcKVgFkmzYybTuuOWE2STjooMMj1lgMWw4yQV84utZDqUtYbJkjyn7ew9AOE9QU+SlWqnS3bIWQa2gyjAAMLQiPDd8VYEdmA6SfOnKWfWigWgG+pCEnG8MBFts9CbhM1rmAEtleBEfd5XayLFNXTQDCdJfkCaJ2s/beBMhKPbs5h36fwIw62ctO6MwPN2HaA1bUFeNdJshZYJ6htpGJA7kj78rNo2wr83kd+J/ZBG1T9LX6SfonaiDXCuV1nIFAINogdrItsubJ9ujg774r529J2X1ZUNczgFAFMIePhn0Reyt4QeyByLYAqfzd+09nQb4es0j2/AvYpe3ZLvUafAqt3qBIbIWdFNDYyO0Qi2Fm39WEijjO8VfLYbYtH1sj/hHtVB+h+E+dJdD7LvdRoL6ba8g/W79vC67tgn9r8GeCGXOe1H046en23QZSsQaSJliyPWfv7ZXM3/jMu6iGrpW5oizal365aYIlH8WlNzYNCQvsmJkqHvI+cM2zvWJ20W8MEJnPyvEum287C5n3xxf4MgFZdgGvVXCKjqAkmXzVNVFAQcUu7UKZNbEPg7kSaBPcSUBbcpDX9ZtKxw66VTWXO4Av++xOy86cM2HgrVWPHNi3b7d7sWQGj2mc4J6rWVqHumvVGbrBtxmwpz+2kgkaSZ5pX2OW4BQZ84qpmJma0e/x8BPzws8zHT/zvBcvybn+7//jf+8VxYwpjCkJ9L9aGBsHa+R0dqBZH7IWxM04g4CHIZ8IZgTO/L5vQankxwajvtrzRi5swLVjsHOgsKW8aTCwvoq6pdEpUnUXbcGxyWsymU7hjpujEx1BHOema358WuZBGahmDj8jpYNCGiCnmFZxEhOBxLWtOwKsYewEL8z0IdjkFLP6TiMtAANqCPX4MHOsD0DGDIA1pE648+hgB60BhF5DgVEaV8A1jmEoXDEQHH23ESLgK8CpUytGcwOtr+ttMRqrg0WjgN34sGZJMwAQAQaHHBHZgEojybrUOOcaGpyLcI90bbDIQEnSRg0MVMR0eWU6E+7x8HDvNF8zN31mSmkI1nZ1/Gm/OtUGKVcFrglAKePR7cQgLMrBQL1CR3O5dmYtJPch+7lBpT4gUhpK/xTL70gdZZ0qxSj/8xPZLqmLCEcVZxWfw7NiDiYAnfMS4ShnRM4hgdBjMQnZ3dZgaRXjNxst4JKAJxnPbA6xYT7xPEb+GAzVmVKUHJ37utmFwZgZ2TXAFkNjRrFVtF7NWkrQB6sJCGOlEIbkjFwWuAZHCfWwyMA5ptGfOlwB1/C5OBLT8Ll7UAoZ0ty4N1/EhBG7QkwMOopsfNARUhXvdh22OuINLFaNJKTQVbqCSJHtDG8FaYNIZYdJW7uOmJW4FXvOND7F9X1DI9d+CQNtho6tZwi+2+BYNXlp7oxkesC1aigw2DVOFZ0GQMtXg48x7qwbpJhbzlPHuTNy+3N23oQ2igXprrt6Nh93szy7to+OtZSy5Bu+Ix309ExsaXYfrNRSIfMsvM2OlpCVcoZRdw2AGkG4A7wHjok7F6LIOgEHB1+c+vfEfSRghzKalfztiKSmJvWJx8Iz3IA39IiARo2xmFXoLHpwtCyHZ8tyerl8/MO/vXz86Q+ULXGccE0wrb5++7J8+fyJKawA7XHmYOx8+Phx+fDhmg0JDg9TWwmMPpQdUJ1HpT6rsL9Ajvvl27dvBO/wHWtwdnq2fHBqKOQW2WtuBAKmHfYVGUs0zsHcO7FTrXWh7EKZA9QrI4h5vFxeXS6XF+iAesbAEIC8r9++auwHB8v5+TnBPDZj4LkFU/6V7DY0dEDHVNVCQ0ooUlsflieuw4Plgh3oTSkIdQ5tcE2M7BiTApygt8W+Uv013eNueUT66ePjco9afM9Kh1XwoJ1YppwO2ajXs58bWOPedtp5mCEyJLV3FJBQICzpmgFdmgEXvadnFVC4a1NG8+mMOCAwz0uBa90BFnuDILL3J20ZA2yq3bVYZiqFNjoc8vIOnVZv7pabG3RhBXB0ShAR+wQyNgxrgJvSjUgtfViOwR49cxr7DDDFvnpNAMFBRxS7JtRpcK3q+igEVvrE4YOkxuPsF1gvoq5lhH5O10/NF3mv/P7kGlAlh20Plx0y4KnpR0QfsLMxAf2WIQk+vh7Kzn2GrjTTOTYiPh+2IG3p6fwGX8o+H2UzAoyqgYz3Elm8nX3QaZxriz9AmWyAYTsNx34bxJFulXMUW0b2Un8oDPvyN1a1+JoklU80ALQF1yBPDHwRDBaorTGINZuA/My0WAMpbyhTTTK/0swG81HgGuQfdZhqgEX3BNh856q1thWsmtkawwec1mWYnvgueTLycQXFFjMt/lJ0BO2ulS0wR5c53Q+uySnkZPhDu3vEqHWlt4ZMIX299ivbZxU4L8atdXsBQAMMKY6nWZSWtTvO93g+gcnrVNM88VsO+r49MUGMPNP0zbN/JzMof5v3i+87z8AEE/Z72rs7qH3m93dXXlWQWOu7D1xbz4mOOPSZ/nXWwXwmm2brITt1d3dU6y7ABLoMrrVseQtcW6eWPr0mw6P3Xy+59r/OvUBVY0MDXBvMWlaMaHZU6WrLLvlC42lGynskWZ4lcyUoZ414BljF2NIkSud4l1iznbtpW7+1d7MuBW5yGpp1pzV0UK/OVjdwm/dou6PP6z5wjYEY+1iSL43t7LARxxnMPP3IXg8eVlJnkDx2JJfl4MF/9x/9u6/qAAbjuN/WNLhWHlS4b50hvzCjHTXRcCrsfM4DvD7MbxzcDVoZQ25ncdPK/BiR6AGumfHFmiajOHsiZ3uRZxdOJagxWG0EC4zwFbgWgC7AwHTuDQyq/ksDOC3YZJBMJUvD4xWdPB8rPS/RVDrwYIeZ9cX0JVPyW0Foo7LwrdMfAmbwoLsAJ8E116WZueM7CPQo+BiWmmrDtODIqVcHzwbXBJo86YB7XtYMPAulACcGcsiwen6iaEpTBRoKYK6R8RRwzRFQOxEqJJxIMYy11MfqYvq7+2/bFbA4YHUtDOTwGM0JAG6h9o3YSdtrla1XAGeA50S1aVo7Ug6nUSktFIqMVAhc5PO/pK6eUjg1J6onBIMf2xB/E2DdgryUzijkGnANRb0J5iEtz6BxWBH4HIQUUsZUZBz1lwTCci3cNAFgp86y0zcc7U+9IKa80QExw8FKsfZe0ndsF8u41pq1kWFDxtF0nXV1eBXoKKYiO/fFkeRbWsltFUGD6Lpa6rjARdEZlOLWnQQipzNX5EZkQeY41wygLFBUDh2uxLlypDzpL0UvR7FypL+aWcf5IdPG9djYxACp3S8LgJIJsLG7aDqKilvn86XxC1yTkc2xR+MbrNwXoIjzi+8FsFumi+w3Uz4Hs9nma9WGGGJ8ylbyNN5gxSoiZYagQQCBxvlngArsidQ+SvOIcvq7llTO5QycyKgY9USs7AS8yqkUGvYiENKnSkaNn3cDrnFeY5jMgvCbENBkfAJcOzlVxz6Ba6pDGBkq1poALWNhy8mxgDR2wk6xewNtTLX3ezFmsU/wpWLtfA7OlY4H9ydLJqh2GdOv3Cwh+xhsroCEGB8DO3iv00zgzD8fnBBcu7j+ebm8/ricn56z9hrrr52cEmz65Zc/Lp9/+42y7ONPHwlWYW+iThtYa/g6PTtfUF9JtUYhyxTky346PJYcAmAFBhm+kKqJlE+MC/drgO3STFEA3mhMIHANddEwxQWGeT0VcDvEpHD+8XxoMsGxXYNVh+L4j8u3268EarBmSZHH+UqtueOjE8rlu7v75RsaMNyBVXbPoAW+s+kAgjJgX8WGqgY/0pkCNlWHLmzeyMTIm8h/6B81NsB1AR6KKfft/na5B4Mt9Sod0FMaewq6G/AtZpuAswr4sRbUiDLUuZcBHrleQY1iFft8BzAKG971W+skD/baLKsB8CY6tW1PN7cwW5wNGclmV8daMc46TZalF15UFqTKCthuwO9YD7ErG1wjc41yVyURwGyCjYVNyGDH46NArmPoiEmMtu1Ffao5PD6U3sTBheMleM0dSh3YUIdjl8+g36HargTfn1BTNnIBYDCCi6oLSHBdJSk1Nsr5ZcHti8kMnWhPk7V0I/Oq73oL54IlnNbacse1Sc3oWY4GuGaHIvWLC1yzjf4euCaGZAMUAT2LscjSHoP9ZnCjfZKtk7jnWfyn0hvcsNH38gmqpvGmUc8EweKgCZzGBVT821PfWslyW7aGgywAvoZNx+YvAddm7U/rnRnMHqpT99pxjCUboe9zVgJUYpUgo2P3yI8IwSB15KLV5p0yrxuroFIuOoBe44keL6DKqbujJp7And20xQSaBK5tn3j9u1VvrcH0TUpD7xSETxBQM8UmQo5363vYee3XTnCt+BLlz61ZQvKl2t4m+OPA2Rz9tD2ylvvAiTmmKSPn+s99sAbX1vbu9vNbXy6vr33ePlfabtrvP/rvez789joJ6vRzr8HOOcaAXR0I0v4NEPTevbV39qEVf3dwba47RgIZvwt25oyt1ybPkHFpf8h2m+uG16HHZO+leUYCvI2vFRg2mLmymQaj861F9LkFuMY5+n9oe7Mtu7LlOmxnIvsEUA0vRVLys2ySHvJHWCZp//+jhx5oD0tip1u3Csg+02N2EbH2OYmqa9G4LAJInLOb1cSKmDFjxlEm3OH4vQeuZS6X9whDr4pLel21LEtYzpYhc2K0GoSkfHSyj49MaSR/2m63Az+B63r+usZxcP7YsAWoPLRB/ekCFP2jk7/769+9SXtFmiX7DToNQzN+gu7bxCV9zw/vN6YWBoNvdjaam/lwpObDl7MVVstghc1Bo2MI9JII5slaFurAicEBA7fW09gHYfPdWarBoKK7K2nSKSxRzLfaSgHVBtMukwnHNyLK03DN+5fWBMpxNjh1zw74pUtF55vAhpsB+H7qqNlMQjwjAZgnlX9yDGmQ+qBLF0Iy10rrStmuaNNkLOQAuzOknYYsZgEeLsdicKIukWL4yFDTQfGSaOeptarGgmNgG4bji2n/mq+IhwqTEoefAAAgAElEQVQsQAACcWytFYFuOssNjlgXTUCsAuesq33AAjdV8+BAVKMgAx6Go89SOdsIXlpgd90vMmwYgwSI2lPvgGsUtVfppEeLKL/ANQUb+BXGlEpdJGaNX2I7SIA7gxzj3RoB6Ww5nNtyEARIJPOZRhalG8NAXKAHQdOUfyIIjFZhASbO6vDA8HjyXQQwFRvF3WrJ5EKZq0t3dJCKxRgdsgDpKhEUMEBBe5RZIWhilzyPk5nHfah2FojuqDUqFCBKN48BItetmD8Sd9dcCH7Qqpgs1qwjAmijQ61ANDEuU1o4QTe9r7qkFnhnxle/u8pAX57FTKM4NwXaIfAuNpvWi/CYIk4YXHOM06XeBNfSuKIH6NB1GqXJKdcYmZkmmmdP23FNAOBA7pgrM+1jROVzpkyWaQ7oSjYkEOM9NBu0JQxwG6gLaCZgzFnCBPbaxA73+6w6Dr4lcI1Wmt9m76SNDF/sXLaf+T3fzMhzj6FDZXRCvfO11iewZieSHUEdXDMQRtKgWlpsJydhfNhZM4h5ZgYS9y7YzmAPMfmQxBNYZE7s4N9d2hoGnFhdamqDvY7klDRc3rZn/IdyNDRRubhmR9Hrq9vt++9+3H784XfUI0M53T//4z9t/+33v2cy4uPHT9sTGjG8qAELu5gayLq6xjWuFIS6Q6C6GsuWYo8DoPr69cv25Rex11AOiX0GoAXgGpo6QA/t8hIdWFHWCnBN5yhKrWHHwJLTeSHwjnpvGBfuWf2Hjo3X1rEjWP72Qv042F0md8hOxTUf+U4A2K4ur514ed7uzFpD51QAOWCz3UOHLecGgDxH4kw0me1dwKaZ351wy1mqDL6SK901FJpuGF8A9fdgs9GempHujH/W1gxWdLaksY3lE6osVB6x9n0Hk1ifr2+wvbadMUSjLGdC4lzaBkxqz9umxjfCUxBooYyAzvk6DdEAxsw0ae3JQU9HdCZYkIyw1AXPdoNrsbe5L8G1uzvOB0p3efa8gumIcQW41mV8E9ykpAcD9Nkt1Mw8NlCQHAR8BrLswbw8gw8qcG0fuAdkAkuM45skCd8DbH0kZVT2jX2PknDuf7JNV8v9HN3WBCXU9BSLOGcXQTZaDYfN9pnihgcmCGOW0iNm0PEEpIqFmGs2pwLrDQy23InK0CpwH0Ge7HX7H5kTzjuZkClxlA+X814mvcs+E5/IH2mfjj5wgD87ZBmp4AUpDyczesiaxC8Qc83AixPW3CMOPpmYyYL2PTrYnMwMsZ/yS2WoepowPeODlrh7njlJsPr2/g9rM6xcRz6+wDXZNydrXdXR/vhMkOUsz7nYPqRd92K9zOoU7kADgzMGa381AGpX0NR8R4bF45oRzVu2j14/WQCS44FtUM8V9AoK/UZ7pd1Qz6uwQSevgdECJXckiRU8aVCt/W0B2nsArP1NxyRL5cXqKb0XsOea/z3g2jGAqfbobr39sUDZtOnvLtndP7z3LvtrzTHpcdCaDcA218287vvAmtZ47Mgy59n7VSkTcKltrp6p/z7BtXUo+3Nt/81csz+p9fHbwLX49V6wGoHYu+AOpZOftb3u9cSINU5ItFZzu/079qTt1+B+jRxbS/UdJnaN9w1wKfuwzos8+x5cG3iPTLy1RRJ3eBvFdiuu03+caY9v/J7sdf1b7IbP8iML+GCMd7DzsuYG7hNLSnAN4sV4QOqu+df6RRuPsgk7DZpBnR3YmR7F49EH73shWL9dG1k7W15d+5etv0dQG8EDHcB2ahjcm3UTkKV1IjIJ+0NHAXXANWWXlAniwIGdw5P/8F1oxqvLZDTNVMbG96LQYIx6G+ViF0Ho2+wTMpYMqJEFUyVMLuPIJnP5JNKeYPKofETaM01VjtaMdFnwbygroaZTgUvOYA+GCRdklW8pWysQq4GtdCY7PHQJMRUyTidraruM+6R7FgOe8zMCKEUdH9lnlYVKG0jrpFkllSF0h0DMFauhRrmC45p+/ujgMHBNl8lk+bN4taao+/TsLnS7A7X2C0pErJejQ1dbTQK2g7nmoADC1zn8OQ8ECVGS1eBanDCVBAlcw7tjrC4vr5ctP425RLMzpwrSUhpd4xZDZWNU5aVy0zh2YrNJB0i6hgpKy9jZCba7UkLMWCfQgpIIOnSUpEEXUWaxC1QqgfuIiaAAUh12X5pFZOAKJVwqA962F5RVpnlJYUcGYgc9OHMTJ1PZoXbqBShgr5ndxHK07tqWwGBmmRv4NPBollqCVqw7iTKvHVzTAVXNK3K/OHqM8xUgEWQTOPD0IHCNGk7MNnkvc+60F1lGbkaDMtYaB2ot5QBOsHDkkMge54G0lLkHWquTYWFacb2Z0hG7tj+nApKGIcP5CINlf+gmuBvgWkB6CLbLAMv61CE9PBsesL7+8hzyyQY7Uu8Z5lkdiAmhygM7dur2dcjmsi3M6ZmSknmI5xEpUl4NMaoAT46Ag1DqMfEdZZPAmuHSxN+pfYT/oskkcFjAuMu6EOqThOfzCvc045SZUpeRsZTeTWbUYEGlOrgOgTUwhCG2TzA93SzFiHk52bZHjBEANgBEHy62z5+gRfa77ccf/nQ7PT3f7u7ut9//t99vd/cP0nCjBpWAGdg06BTefPxIptjVDcosIeYvIF4MICVWcJ6x8+PDPfUhoSUH7TXYQvw7GioAWAPIBrALiRc8E16fzDWAayiRNjs/ezul3BhT2pXnJ9orgH4f2YX0jFP7iG6dZCyrDCTMMDRVgAbb5dW1ywgluaBnfdy+frnbvn6RDht03dKNW2XQ1lF1h+80VorWVNjqYQRjrU9wDWAju4SyU+gTE4osR8VzgrnGrqjKTEu7q4O8sIYCrrV9U0MJJuKswTsZqwLXMH+WehiBSHaB4bjhzB3un/J/qmmQwIFqalD+mxlo1puTbZWOVd4nIBpsI0ENgmVuWjFsCz4HQBbrJ+Da/YP0/gpcY3kQQKw+29i8yJUQALfSkV7un+w0TTnLp8VcQ5L3dXt2QwNXe9gXWJhrGgi9N0v/Ba5h/wtc016k5iLvLepa7Ax1N31dVSRYizNloyTVab8W2LZLfmfeJJ/iskyuAX+DOVnt29iz0ubzWZ5hzvPxg+M+AB4JFg+bHiBV17WoQJ09hcAuvnJWknyfXgMJVKuUbyw5nTVp7vXCCoQOxkL4TvWI2SLT321ET681+dSVeDEcHCRvVHDF9+QoptrBTugeVHkP9Bgnr0vLnMRzTJHrqopByWZqVkYaZ4KeC0AwQaFdMO61qd+G6AMXTCfHcwZHV1prRMAaTzdlM51stsZxWLMHHWqdoB0ACMfcc7Afr9XIOBlgO6fbYixgsxtcm2fyBA64TBCqHIzVuEsF5LalvnJJwoygXeOyJvUng31axWPvtYJFHWfOz84/H/t8QIUDf2xXQVDr60g8e8T7qR/tgZZvffa3/Nu83nvv1sBJ1op8sZ5L7dL3XyXnYMfg+Mb07WMz+nmGZ8c/6u/vg2vxy/XWHZMZyBmNWGK7ZB8CwKGqwOvZtmQCglnDepQJ3sLnL9y4q02SYI5epO3UXsrlvf2V55978dj63c8ZXW5zetaaRyeXqd3p3RnNtdIg1zhPn/qAUJlwYGgoZgwzNAszcJTmikwcX/j46gy+NG3G/OR+z2WXyuc62U7+7q//NLzAgyD91zZdwBQemg4yCqeZhsYvL4N3qM7z3iEzg7CKq0YglZfn7+TN60wPIITnPyzpaiHTGoS9sakW9tY5G+Aa7sXSt4A6u3kpuvsQ5pVgepdaBFmvsohdgFkllCm5I1vNXUhd+jMDfmXApZ0TRpC6Z7kzWXV4tbNKLREJMTe4phfB+5UI+iijovM7yvfy2q29Mkr7HBxqM4ruX2vFh9cSHCdQflNnMQA4KqGRoylHVllslikBXDtXgwEa0pRrmX6Pz7JOPyUPOyHMHHxySqSFFLeJ8NcEF9yyWF3JxJyKMzPXbRx/Bk3vMddcciMtLYGgKQstA4Z3gXPuUhGuUT8/GAsMpliqovIYMDXCSqz9QoDXVnkIymMi0GEQ6zHNIzoT1A7DNEwQ2IZGUsopxLhRlrcOsTiZvITMCYMEdEC7vOR/bGZCh08AmvZJmI/6LH6m8ioJduN9USrTRmwyAd62p4d7zR1NisBvaS6pI+fqPLnc0dY644vnDWioNaq9jW5s2Z/c8z6AM0/N/BC4lrKuHG0KVtoJTRk6Oxh6zSmD7lKPgINk1bjrIVhrjyiJc5MDCqRL+6a5S3n3uJAoFYrGg4GXwf7c0ZOzg5bsbpVvToBrJFZmGSN/jHfYdefdO14TYJt2fX9Iq+Nw6OJ2YxLoRRy1OARO3tiRFxEkgc6aTeY+YvBssNn3mWecnlGjq3NshlL9pNz3tjktyjw+G2HZA7q9jljHyNW1L2MDNouAN4NuZqhpHfl5CK4FCLMuk8EwlmvjrMF70sbAvgBYUjdpieZLAoJAiZmbcIAALklvLkxOdQkGqBZwjU0T8N/F+fZ2ekJ9r1czY95eYFtut0+fvt/+7M/+B/5+fn65/fTTz+ykCS2ylMxBP01lqR+2m4+32zV0zm5utg+8Pu6HrqJqqgAmFpMKxWCCzhhYbF+3+zvojT2oucHNDQE2MsmuwF675CoR61PMNYl8t6iyunSe0Vbh/aENB9uI9wZ7Db+jLBXjxDLMJ7DEBLBhDKG9BtuG+wuwF7ghyYVndjf9SqYdGq/gTHpygwOdzTxrzajHmUc7Y19p0b8zGzyljioJVVkozgOCaeyqer898O/SGwvDV8wen5YGxCZzLaAu1wXPqIbKClwTDs1gNYmJsiXJFA8P8r3gqPbbCEzFYArTWOdxzmSeuU4WCixU8J7rK4BW4wqxyHS2UtvKY5zgS80g0NDgK4HHP/yMRJnYwmCuheEfmQBaAifVML7RASsGWc49l4VSQ9Ss/bcTs22jN2P7Dr9N+9zl4GM+sP8a5BIIr+YlLVuQYAXvFE1TWSyt62e8CxsFYC02uJYzI6VDzjWYmyhQgey12UHZTRXSnCj+YX2GJbVTQ0l+QfxbmelO7k2/SvOG51S5NbJo8ucVNM8z4uAsGcw1+XI7ny3pDgcj+H466E79WK65NCwyw3sG6kmg2atJdmZhvsjHbfDj2Lk3A+B8PoFxEiAVwM2E84h18O89d0fKQs3E/dcE1/osHTFb/PfRVR77MVIp9R7RbfSGTwVMaW5ZM28GsFkrMVb7cc1cH4I6Tgj4XtHxla+2Mtemv6G5CEdCwESA1/3nxulvQ9oot1xtrYHYpTxrv8vquyb2nN+Zvsi8/3zfaVffs7GH47O+TYCkfdxd4O/7L///67+899zrnlyBxsSWmut1Lx5/WCejd8ldNefoMzLJk8bWA/MYPD5SFrrOWf9N1zhkrtGP8H4PiK18qAgsfcbpsHxvHfQ6ntU6IVYcAoc5M0NF3q+pY/bsWzZuv+5jL/kduxL7Z4+8S+xhGg00iKjxe2+9H8xtEsaD88TEccpukwxzsoXjqzu42+/hallt07eXPtff+Ahf+2//6k/TZnHPZ/gG+jvYQAVceGGOrhZlaByIN6K8GqJjk7MYmljA+fT+QA4pGgziVyPgsrMqxlBP1LHDup6VwET00Uz19zsWwyvBXlaRIq1yCgpgg9P79sbOlmIGCvBQZ9ax+aKbRmfDRnhpSy6Ns2zEBO4Rug+4RiNkdJaPZmZGNp86DCKr/cKyHXQ3k1D6ZK+FcmpWzaAze7kPctMAKoc2WwUJDLjT6SXi+jEaLr/iULTGTw6l2dBAQZH0VwgqsbuaO8naEAX00bvKsXaabykhyFqrzJ6ZFATFAohMsJXZemm7qAttgz3TwY9xDyMBYy+HwlEEnRExA/DZ0taaZaH4PIe9S5d7b5womDKDggw+BqKXtZDYSZcLbM32BfzG86K7IABLgYRiNjK4KiA3mnYKchE8omwL4ytXdM3EeNcX4IZr6bqvDMwFrqHkC8yVzYCiu8LaEOK52O3PGebqhIdOgWCnWZha9iMDum1Pj2jE4MPIDTvI+MIcpVx5BG0KHrXxVMZgANYZe82n3pEFo94Xc9/lGeJ4a62b5XMhwNcmqEqsc92AfgmGASaEnaN1q+xAGhYgQAcw8PjQrDUwHOTMOYgxlaEqtPDsZu3h+VXm49Jqg25aINnNmcGcStY+Y5lMugf6M7bDAqpygbCFDe5NcGvaaMVPPs48SLuMNPf+DO5iX901T70v1hLWBP/VFSiZ8pp3X4TRpG1oEhW7rF+ANT5kDuF5YM5gx9lAMlXynjHrA1zL1/PVMskEzhyvjYRJBYr8mT4TJhtR5CHkjfJrBsTV1EBJGMgHXJ1fkImFckTYDVwHtlPgWjoLmyVzfqYMopm5YbGVvqJtQzriojkBun6itSkBs5PT7ekBXiHs8tX2uz/58+2771Ee+pmdGX/5+pUAG4AzdMEGm4xBLbpv3txslzfX1aUYn7mAzUCDgnOUYLaQvzpci72LkkuwkB7u79Tk5vyC3UPRaAAA27mZzdDSArNLpVLSzYwUQumc4R14ZkhDBawYfF9dQ6XvhWuAvdYl+QAfu4OqgBifFdYzZQkimXZ3Vd6I76v7Zc5FdThX0N9nI890v1caBWG54Pk1DhqLiPbjnf7w8x+2u/uvAqMKXDN78Ri4Nrpdilk09NZ2ZaHB23T+ifW7B9fy9zil83zkn30R2mCeqz6rw94qXyPNGASKdMdQJWTiIyToUhd06W+yTJSlsfi7mtWENS6QTvsB1/mHf/yJpfYA1gCwRbuynzVm0idf7FV1kJ6gjljpOj9gAPQf/5dOcWYrcm6XslCLEFiHilqLTlCJKWctMrDXaCP179EE4zh4/QFYe+KaR6dVNT54S3fMYgQ1k63PtpRkYh2IM0D2GkFCgJYvlVAo5qDL8BOdxHbLz53BaJeFpnwzYAvP0dh3G8k6hRv5GFZY/mkBdQX2BJhLyFQ8Age21pkMkxwpivLl0kghoHIv7dy4vY4uK9MxsQJrBwDB+PdyDsbbHAPX2udbXrtSSkpStlZv2PBsxGHfN91CyYYcYxQAq58zzz/mK8lZ336WhQZ4DsCtvagERAD7VEB12NZntvxkJ+IHc022ose/xn03fhNo6dGZrLv5Z8l/FDNyHU4lKSua15zLBxnB2ZHvyD9IzJe91OSCg694ncRnzD3fAw6OgUx/zHe+Ba7Fdu7X2JyXY8//r/2zXwMA+9+VcMrfw1zL878Prn17Dpf3xbzPOU+i+8jam2vuZVOTo7YDuWcDadP/q/0w/N4FXBsdM1VOmUP70B7JRk5D0v630RXacNry2ZV3lo+O5O9cDxnr934/thYKP5ksQvu3CxFpsd3GZAbwJbdi2lTdrQg6u4QDYxEehqlY7LGa4BrHPpI8o6tqj9UY72HXv7WK8mA9635WD9DJ3/zl795E4+3Oa/q3MAAOh1IPHZHMRnzztYONU0/YR9ScTI1Xl7DVgvRT8AAyk6CfRgs43yVCmXKa0k+Qo7AgWWFJFTsiWhvdFn0asnY6BS7EuZybLEwelhmVIZVGEIwBsv1wXDsTlnfVPXE/AV8q+8JhlkATwUtphjl4U6Y5WW9kNQU2BZTRWEZDyiCZs+phDAFc++XL1w1liQTXIqo7FjaeIRpScoJGiVhlj71ODBDSr3QGlA40u6x1V75cox1Da1pZkyPjF2Ag2l5YAATXfO0Sb0XpojP7JUjv99kz13LtcghGtyoGnwTXpMvXQIuAx4BR0SfLIdVGP3xcAQTJJMuIx/FD1zQ5Z9GKUUt1/aoS3uq+1F1W8e8C19SNEsGkGg80YMTVt0fQw1xj6TS6/mlPQFw8jAGtHwNEANOuIDgOVsbVBuYaQDIZSAWmYvGZXUCD1fNLnSIzAsUwFLMD6xE/R2DdTRzEGZZINbq/Gnh004bHB7FUWCZajEEBDLjn89ODWara4WLFWdtMkW6BZbhPz6uF3clucNCQsCiHT0SIK+BxWU6BiwlaEwSL4dOBpWxoXH0FQw4WEQC+PJMBxC43lXUT0Jz3ALsUHQfReIRgrLuG5tXKLMZOpix00MvTEERLoxlt0yraanWp++zaNg5mCW9rHRQwhLWa+0/gdQYeIc4McC12WyxHj9JgjHZeKYkYHVEBV+cZM4PtQrrMaFn2PNbaYLGW7+I90xowzcXPfM7zap6I0Z/chwYC6nLFGegpWA7Dk98L+2JoPSrAlnMkcK3BT64rB6QsF02TB+91AOg3l1cMiAFMA4SmHQbYSn01PRn259XlJQEpJIBgO+7uvmwPD9II49lXnVml3YY1DtDp8upiu7gSkw2yEtQDZCX/h+0jmhzcfrfd3n5igA+A+Ovd/XYOBuvFBcFjPjPK2nFvgnViqqGcE8CWALxLNVZ5flFZJllsKoUE+0jg2j2nA+scbGaAdbc3tyyXJ5ObgH2Ee0+8h1TqB9YYy9atOVesU4rIg5l2RQ02AGw4kwFm3T+gMYEYVLDB7PB5cVU6YGRRPYFt+khmHRMF0EiDLTPjTPtZjAqOccbZANR0JMkeBJOPtkX2MmWp0pFSkgC29ac//MRGEgQgqwmAd+fwEnFfnueDid5dhQOw2SeThdZ5WN1Cfc0C2xv0jl0p9mmWeoDDOlvDtjKDufTJZJNL5xWAr0EzvWuXuOa8CBs6icPqkssmUu4GjLLk6j6qsf/7//u/bk8PsatyrneKiwKBvb+K7VwJKWmhpdSTkh8RkedR3+CaOoI2a1adss3KT6OsmZgxsC7fCSD27LQeG+Ly8AkYQWcQ4BpYz89gscF/6ffKO8adDphQAEwx9+NbI82kBkVZB3hnLQaL3SPAYYDqTrP0IQ/BtRnYdwdlgZBeXhVQcnUcgGtKYHcg17Yz4EzZazOQtR7DH1AiUSzrbvwjezpZ5rHw/Q4zcmkXeYAz4+yb54OAxpxh8g3zi76hS/eVnF/HbF7H28jZmB24xiShqj7kbyp+EJM2jMtme+6vO/+uNdkd93i9kYmboFrHgM2k06saXKiwbYBrSZDuWOGZv4N3/k3gWtZE/IiMccC1Ne7s8Q9E0XHbXKPvj5NOeyUJHF8tpYiHgGvAnIOxHj9YgZr17t8G19YyyPeAqwmATH9miWG+tTj+lf5NY7FebIeZeB03qDL3TO3O4TfmmnqXX4NEer4DuIzI9psMuLlHoal5uF4PzZaXCCUI9n6rfN+BGwR8zitgeR3o2NtT8RhOeHzCJNMvngBQ1uJ8l/16+GOAtfndnMmxVz4BFyBQmMpagi1bODumNkApH1n/T++kUY+tqX3jWDRraw+upfJuv360l/tc0RjuFug7a39+72Bd/sd//ydvFGG1TtSvGbf8+3vU0uXgqAccladjmOdmXw5Hjx4PQi+2MAk0qA6ag1qmZtrrNAHBXDzTOOUgTQa/dDaCoDLboV85QML+AI0d5SM6kDHR0nDIf1nQc7PrORT4xyjXddO1MRlpd0IserIDrLwzHOJMaN9XQQ91bcK6s84FPDPcnzpOVc8M5tLLdkfNNWfy3WEsGbEssGSkqIG2OwgCKoaNNTdtgk49T4MvARniPBPUctOJsPvEOkNnUOirSetH4ydHQeUS6G6r7J0acqh0IuuD97XZyljj32apiBgMchwVyOq6zCpz7TXw+PKmctDo+a3z3HRcsvBKcy3tt5XpUnBkFp41Vigq6XVc2g0G12ZZAp4dgVpYXAC+wt4bdvjIHAlU05jhHbV3GMC4FGMyr8BSg4bRx48fGeByXbEzm9ZJ2BJYPwwQk0EdJZAxtgLt1P0OqxbzBw0xvDP3VgS0CQS7UYedTzIWqDcmcE0AW4NssAePT2KuZd1VuWlKVaoU0AHWaGyhsimBXAmI8C4M5NzdOKyyrDmKn/tX5iwMk2gkVUbdTmQ+l+9h3MMsOb+8oLOtblMCYVHUJ1HOVzHW0A3QWmsC16wHR60ggYwCcjv/0DrjCCbECo3TLWdfT7O6IO2AJugnMDfGrDqzTn1C6lxqpwUcznwIBFTg5Y1Z4zcDpLLDCTDwe1ey2dYGXJNDs3dScr0AddnrdLV2pUPLJslfOBhmRlY2O6VKfY39d0uAOyVNDuZqnehpO1uPPWffv4G1lSFIm+h5y75V8OkgkSCh9dJotxq8w2eQkLiG7hjHEWVy7nAM+8mgVawjgGqfP33efvj+++3j7S3Xw08//bft559/IsjWwIJsFp4B6/zi8my7ur7cbj9ekwmHPa6ui9jjeF+wsM63D2dqLHByAu2yE4JlBaIBNAIwdX3NbqH43GaNUeo7msF2c3ur7tlPKukDmAa2GoG1h3uC77TpZgVRf43aa9d8LoL6TiBhBKNHSokBlsqqlLZkFwJqnp7Q/gFgu7q+4pxxTwLYu1dHUDXWUZdU6rx9wDi8NbB2f2+G2Qv15/AdAmy2abje9BsIcEwmDhm9LpOlHZb9EYtbDLaUiiKI/vmXn1lSL3sp+YCwSVJ2V3vTmoztLyR5kJLsaR1SDTDZUuXdmiXeAFvOUoG4sj2yIy6HTECaksjSt9R5rkSKu9o6IcFy+lGCOO1wtmvODHRQTZlo7hnggSWnvs7/+Z/+fnu4B7tTnZnVTCOM4NhVNRSB7Y+uFMaMnX7NOAzAtqGZAn0KALeYS+/7nPFOJJXf5vHRHIWJFNtswCll5ENTMdpvamaCPSnfAr2EcXY8gjn5hLMWDDaViurIhXwK/CZxefCzso2pVZ9dj+kfiEUYH0mfn2W5fu6c52FU75K0XBMjsZGzOnaFTzfYI7X6iiU9ku+21fxOsU7W5LxAtvgZsrms/nDZqqoRBErjGfRs0Z4OGCYQsfbMSGIdPUHDyBpIQXQP6e+M87TPyAbe5tmyD3x1ihjUoT/fzDX6sNXQoH3cdAvVWKzg3dEzMAHmYL6LidlExIAB+/nsYLz9seg/9fjtWGsLohJg7BCwfO9ZD87iAioSgDuJYC+pfYadbdtdaNnTiXgAACAASURBVB83Hs7FWoaaA31Aah23Tq294bf8NhCvHyzx33yWY/HtwsZ7571m3D39qMR+v3W8uf/2qNivfDn3mww0XefwWomhp27Wty6fWKA922+DbIUtYF5GE5Lh/i23y6vmnffgWnD0fg5bCZcnTk212NHpr+Z5Uq5uk+0x3nnrA9eb2EY/cO/3o7YkuMqROey9rBWdecg8fctOKW4eFU72TSdUdRxc0xwwzgSLfBAO9utjv+7Lrv9GcG0fk+3tY7CPuTfeW+t7cG3Zn//rv//dmxgwKrNbQ6730LuUZ61LfT+Jc5JEMdcRkV8zQ6vvzgNSYABf1NFiEMwglnleDk7K1hAELBpbRkClqNEdONMi2045BVIdbvJA9EjECHLRGJQA66dGyt0o20leM0R0ZEyZPjQozvS5dCAtnXGvaLAoGA4LjtCunNV0+nKDAAQqCBb0b3ZkAQZYzDZZXz4DWHRv2/ZI0XgF68mGxxngLJUuhkoupkPQTlkcfoGHWbgSYo5TPmn3LgUZ70EdEgc4tULs8KBbXYNuKtuh7lq1HX/VWIWt6MUVcE3ASIMioonLkKc0AX8X8bGFd5U4NVvL3azEEOhxyDrm5+SpbqcnYF8ATIJTq0y7/j0HsrOmzsbHpuN5qiTY7IQJruEaAFoEPL6RXYZ9SyZdtPF3J085QAHW6Lzi89bBK/2pZq2lrOrmFqVVYMdFOFjgrFhrAqWk6ZS1oZ2NO6gzsLKolREmMKX69uz1ADJKNmnsArTguwiCFEDmXvpd+/Ntu79HWbNZdAat4rTjYVRCk2YFai4QQC9aPg3I5Z1etue3FwGkDFgs8l5C1xpkPHNA4wrSqd+UTrPdSbczLiqTpn7U8/N2fiVGH8eSewfPbHajGTBsaPCof2eJ25PKL8A4FTAe+ybnO0CbBKPNjKkAwfo4NQdFFPCecCmsy6k4XrPbmbXyZGPsEBEQkJ0hnyVl7cfKMsdxEjvBMRyMtexN54W9og38DRCpz5B2OvinGdiMjq6TmTGdqj6MDA5w4zdwQAu9y7ItzkVppCX7Fcaa7XaVMgeY6EfUdQOs+T2iEznOFYncyzJqzWkPSYDcgUQYBmQVvm3oVwyQDQBbOmHi7OA9eaa8brfXN9t3n77bfvzxh+27z59pA//lX/55+8Mffk9wjaxploSeUtCcZ9EJrouSyLPtEsw1l4yigUE0zahjZdbC6QeAbALL2OADvxNYu9rOr67I+joD8+scTQjQ+MTNT9xJ8+bjDc927FOARQDUUGZ5f38nkIpAipsFPL9s11fX28dPn9ixFOWlYKdpWQgoVqMflAdKt5LlmLNj8MiMgjUGhh7ANTLD8RzPz9uXu7vtyy+/cN2DVQZwDc0N8HkMEUA0NFwAWy1OIsA16Ug+bQ/3Ku8nA85zSltt4EJ2S+cFde7Y5Efjy3PLupXqpIn3EZgEhlw0OQFG9j2666HciW54QoCv9l/rrR1I45q1Hj+utln2ucE6+UWjDNDOeXy02NWc89V8xYksrHE1DVLpsM5PsCJbp3M5d+Wo6Gxxg5wXl90qGad5TzJY54r8u//0n/6v7e4OTEic61ojCZTRp4D3pian/BOWnVorVP5CmoiI7a7AVjaWJd1OZMmH09nYTDp3C8VzD3BNa9WAC/+CaxkYQvk3zzOUgqOzMFj7KP2XDQY4xM6gr2Cmo9M0mOJgsuGMNMCWpkJMfDgAS6c8O7Vaiwl4eaKo006SFNEPNtCb80Bnt8GRYevbV2zfWCCkgK1aSzN+rHlVUqFjA6+wlNXbd6hzY2E/F7GIHczdd8cltNZhy3yxqZvOXv1KarbBIp5vBRr2vyfuCbNxstO4x9P13TFHBaCJxncAhcbzEBiYZcsB1LjufeYqiakAtcgAL2ge47jqVxk9g71hZKzOShEVB/uyQdZ+H+3FTngWaW8hRBwHA3bO6xjr3/r5rIGeQ9kOfX+wpZawdh3nqXU17cyhv9HgRYDrObwz9j3qb2SV/SZwquPt/ngzeOKP9vMejmWPzXFAbMZ2x7/97Wv+1u9kXA5j4dYb3Y+7vrOyVvXODf6s7z73sD73awDTPO/6uv1Wc5pyreeyXb2Gct5P4pNzSaNhwZrwzV2qggxnqs1Lx0pzb8ZXXeCUZQrCct/PS54dzyS78f7M9Zo4/MweaNwDXgVQBVxLdchBWagyzQTWCtTXnE2m3wRffwu4xuGzn5z9UbH4wXqIfdR75tnnW+cM0weKy8u/Ju6oVefBOfmP/+O/2YFr60AeLkptdGmGaHJ0rcPMURuVGRxNcK2/0w/f1L9yiAKu5eDczXUcUTphZiHJmKzGPWADOx5Wh1SxOwgw2oGc9MHOJI9D1jpiefmUKkbbYz9mnaUbWZ2BHO8XOJ1+6DHFeaFAuw7pRetkMDJYJmghfTlwdhYMIiGoSJMDdhUFuMZgWewSIcYGShJgFoOqu2/Ng0KBnoAriQqnO5l+rkYOcAS7GxMBu9GSG9frbq4C5LLxMQ5nS7fFBtfAaAsjBN1b5by3/tF0+DDXMcbRp+AceTckwJeuXcqDHYQUTbcFeHON5UCy0DJFxV1GSbYVgw6xkuKwYb411jZuBpbTzhw7hIAS0+lOGwJcAxPBJSnQF0JgiMAqG3w9ABxQMgBocPP19WnbCB653NiAE4I3sC8Irt3c8D+xIS28nNjfAEpAtgBsfB+WHaJcCmzDMwaxOagYVCPQJksWbBaBjGnqwLEJcyn18VXGKAeJzKnqFooStp9V/oQAs9htCsICqgrkReChPZ4mAwyUAnC61BVlZ2TkYa+NLHr2t0AODYQObIMcpX930SXcZkgUM8Q6X9i/ANMwb9CVQhSjEi6VmqUsGacr9ab4bgAVpSv0QKBNpUxPfAd1iUsIQpArou0A17KeZ0MSLxgCWPWeCuLwXrgP2JulBWWAPsHDfHfaR0YtKW/tDs/FxHRwObnhyzXGgRvTzv08Qp0qI48Kwa6MpoMeOyHWAyIIBfsz584ZspxEyT5xP6ccSXFtlWYec7rxrMXGmGHZYApO1lonlkawOBsrDM1EBdEBt7CGx5oDCyNdPSOgzgSNWSZg/Tw/bRdY73hvsnjBa1H5JIPV1zeWjn7+9HH78Ycfts+fPnE9//M//+P28x9+2u4f7shK414+R4MZ7O9oKYLxBW032N10GBXDGEF+AAgwQMOKRwkoO4GiVBwNBy7xH1hrANeut4vLm+3q+nY7v7gmwMYlbfZYkidsLPDwQHbWI/6jfhkAtwf+HYAbtdfAXvv8WeWuLC2VDYDtmRpuAt6lFwTbXx2Qvb/PztXUAeCaGHoALzay5n7+5RfabzH5rsiWQ8ID+xDPBzANQJc6JX4g2w2lotRQNINNIuAG2JzwCWORthDzFXAtEgBVGqrzGtdjuawBtqkrxvExM1f7x/5Hupk7uI/vJYe87Zv26wCveca2SLD8K4HIsg0GkZKosu0ReGQGtZu4yIl1wmZ0B6X9MUNZgbEdbTcoSPAy9xV/ZmY1GW7V0ECM9GJalbaLzpO///v/vH35gnmRH8RzIsxpJpIieSAboiSpnjnuA321lBR2TXp19W13XX9KElZsfHnyYRc2iDAjHoF0LA3FfQiwqWvp2Qcw6PRv6nYdligYeKfUXXt80pmB7vAA3Oi7g/Vs3c6UtfH8GDGpfGUlHZE2IUBUrM5xDpo1pXdzgjqljjbm3wbXFBvsMQaNhQARhxcGdtom78IA+UFTZ7nOFZfRn8ov8LDbTmlfxF+WX5I94CkKwzL7x9OTAHaCa7IlahhTfp7HY3b+PQBcfE2dPz4pjgW+Zr8p/hJokKQ2bHV86+PgWh38Y1mOU9BSBtmbKQ/dP0aPcTO45r7UEdoiC7E761l4HOTJnC7AyXzE3wBGaV40iKk0CYqwjO8RCFNVHl2628+uJ1tjO60TaNwKeVzZgXvwZ/ooc+0eA37WtR1wbQWJVpChv/EeYNLAygoozud87xmP7bXD8XjvU/PZGnydn151Aee+CxOzAam5RnI+rHduQ9Y29QhYXVVx637r8eirvg+uvXfdwycSjGGbNmL32CPY2NI/D5MvezKAzQR/ughlcpaOMt3yNH3WOwYdMgvziad9en899X54F1wL83U4/0nmiXxjeQGTUEQUCfFFAJvWWe+/updBrpSYqsS3iQ8TkFM+2QDeEXDNVx9DsFq9xIDLXhmfDsDGZ/XPT/72r/7iLc7nsa1xbOMzQHx+qqzAdM76z6H3pt5e1PesgkMwLQCJQioBN4go3GBgOJ9zU9fB7Q6Lz2y9rOW6NxSVNQy45vb2cGOVoRdLZzKGkkXuxanJ1+KbNddB3g9R8zmu1cUzYBZXjxg+Va5K7RmXPdoRnow1sXx0n7x/lU9GN8wBBcYSwQ66iLG8jIfyKTtK3buLGp2AkUns60YIPdoFdjqG8yS2gpxrsYxcqsmSG5XdBFxj50+WI0hfTmVmbyrLwefZdRFOorLE+MXSJpdo4vosk0JAM8A1RI0Cy8bhVh1fxVzCGCfjn/mIQa/foxXnwzLZQW5ZCjAPJtVg8SgzCbYh9HtU7sTyjCfo85hdlMy4M4100ge4BocMAVLYayn5CcTAoANC4AYjb28+0uHHvJbzWXa+RZ8ThAtMA5CDUsqXYpwEXKGQ+MXV9vHj7XZz+5Hd99ThE9pmT9qPEd722uNB4PLQYl+9vlY5FoJeBXdv1FFCEAotJJSBqVwLHe4e6Pjj/bmOMF5uYBBgKoaNWmsJ5N7etq93fyA7hOViuNfQZlMwncYXavSB9+Eac/k0DzP/V+VVBtfYvMKHb4FrgwHJvR9GAYXiVUIm8EKHaMBqOqO2LyrpMrh2c801q3Jf7xuDAHCO2VEW2jkGxsFie7h/5HjlP5aK8lDx2k9nYGuOBaQS+7WzfTl42uHyOecukwS2h00kaBdbNNg2Cka7W10C3cwTS0WdW9mnyZKUEah9WLbS4JoDLQBEdn4nnZ7WfpdNStAacC2C8bQ/LoVXwOgd5u59LGPN4Rh2YjGJ8ox9toTZty9jzflDMehi8TnTWpICBvPNdpwOjdi8H9S8hZqdcDg6oMJ7wW4Ws9RJCwDnAKBfXx4FzsF3gb6YwaNLlGByEF6389PT7ebqiqw1/I7r/8u//NP29csvPN+v3WgAmmMsieP+eyVrjTYbmlLc32IIJbFAAD123Pae5zKARINrKhG92k4/wC7cbFc3n7dP3/24Xd98IqtN3Q5V7sRGCpeXnHvYRQBsYq2p9BHNDdCVE2WRmDsAYp+/+2G7/fixykPThRSMz5RlB+iAvVF5XeuNpVQMABs7gl5CW03NIHBPNCrAvsV6wft++iQwD38Gcw0Am84rnGvnBNYCroG59miWmRJvbqwymUHueJ0xxRiQ+UcmdxJaKFMVsMZETjqrmuGH80cND8K2DlvIYFhaxg/mWs7GYhbsALYP0Owc3cC1lKzFaBFI2jv+JyYTgQDvoVkap0DCTZzMUBPgBkb9bHqTBFXKvGaSUiAjG9/4TBa41v5ZbJxsU1/j//kv/7T98jPmEWO0Vcd1wNBpKsNklksyj7FgWI5cjPfodm0Et8kQT1AxgKmsOx4g4zyzC2M/vwPqYpwW0xxgGhikWLN4WnW8lgQDSqyh5XnGxAvPDDbGeeafcW4EXFNOBjtGKBr+Snud+7jklPztwfifbOYwlfHQSTRIX279pTNwgnJZgx0TzAhxD0wkeJmJ0LC7AsRNv3WeE8JKYDsFogdQnGXGmhODqykNHudlEtCSPmgff8Y7rGxgA4HIiqiaI/FEwLVF/kShis+vjpYTJO5jMlVoyHfCe1Pj1knYlD5LZ01+OT7XsVb85AqRKkaS/7y7285n6BjIQHmd2fENZrpKyd38SryUM24+0/4dD8CegJlhWB6J9mecut/vueeMB98DXeLjrs+9EkL6ebsKRWbyEJib15nveRibHoI0/fnfAq71uszwJE7Nvpjzt3+u6Xvs5+O9v39rDt/7jnzIFbigbViabujbeSas7/irE/iUj3msim4Fx/fvfzC3PuP2Nudg7+2AXTDXjo1pnl3/ZsqnbWt88MItBtg/wTUlcxuwXTThxtj0BguoFPyky6vxXtkTGmfZp8hGHMN45juscUOv0wlezWtk3lTeql+tLJ7kSDMRaesqaaVEFr/jn80x3gNmyb4Qo9uBaxO76bNfANu6jrLeesbnffDTCa7xneLTv7PQOQt/+9f/lg0N3hvgnjwPVPQxSBNfOzcFaJmLuRHHWRY6N5cWQQ6kBEFxWGawVt3mRiBWz+3SHfkrAfTSkS0UNgVHKQehqOwAqPKse/qgNkKyYgpoEmhWZiTXyYbywGXhaOMO/QYaBrFssvil+SAmSA7gAAoKTDVu3nPFFsTPpB0jWruycDqEWSZANoqaJahTIbLDymqK6h72mpwDPqtWUGeyyyKJ0aUxbodqfTd9N0YzD13n9xSlzfv4+mHLaEE70xsDZLZQGG3eEsLGyyEMGr5L//nEyTMLSLX581c0ttIp8v7htfM/6mVFQDrgWgGNGvcqibRGXLp4SezYY40Az8y1KgvdpIPHYNylPwSuMB8A4VhPqZJLAEQUuN42GsgaX4OAtVYjTB8GIS2QNMYKXCFYIYYGmWs3YJBcb1fo8Alw1ACVwKEOHiYgq+BNE4nxS6MF6oWx9Bi2Qs4rgkOVrqDEUcLfWJei5mjFse8ay3kAirnDrZ1EPAOAZKytX778vnWYWHLl5gcE67rRQNYmgRbPkcrBdH2MIVgeOWxYJg3mWe03Flq3jbQfmixngHkCwyk9NcOvgPrJzgJQyzVrEI7MVNXRyda4vMYNGgCgwSZJR0dBEhqSkLVCoEgrt3As72f8IGyCdp40UQG2JpuKy8MAJ0HZKoU1KD5KPk00LNH4HKTTkS1HIlZkx0KY5OoE5IuTXLYu5VZgQpmFOc6ACazFVvNwdtARm18BhBli00fPu5f2RpVxdXlxX3uUabCltxyotssBMaMdIWZNNOnYmCG2xvMti2nR87B8qLum84ZBYZh1Xpdc4wEb7TRRf42MzyexTmjcpWHJhgaYV/93eX6+XV9dbbfQJ/twygD6y5eft8fHewLAZHqeI9EjuqDW+4ft8kJNAMjj4hkmPcoE0ASx0ZX4DO1EHcBjzQOMYywvjcXtA8Ciy+3iCoD+d9vn73/cbj/9sN3cfGIpKWADlDqyMQpLSLXvARai7BKg2pcvX9jc4OHujvuB++1kI4gvBu4tfwf4jX0qgAHP+0YbyoC0GOHdWVOJLoPiZ6dsbKDOx5dKVoGJ9vjowPlku7LuGq4ntqm0EvVLnSSxjwWwCRhEMoB251G2K4wosehbmC8NiwAwqlQfJfdKiAl4F0BXzV/cFZPPwBJLl9b7c/E5ZoApZ3P1T6TTtDa6kn8S36B9rQDoJb0RPU07ydkcMyCL1mSXp2gTPb8AKNM5lTOzvHQ70cW0T5fCahbzvL2wdL4lGaY/GvuGn/3n//pP25dfUGIM38i20msz4BqeMYle2UyxrMp28JENJtLvcuITDUTQbGkYhRrv0gh2QwOf+UwY+B4C59ORNehCs7ZOT9CNWyAby5oJtMMvuNjOUGJN/T/4B2A3Pm8PAFwfn7f7B5Tburson1DloQTW7AuGlqeAAvYvz2JcyuWfyiLZCxtArc4xjYt8E/vPsZUVHA5G3LzYEjyuwEaxHoZP2N0g7d/bdxBgJub+G/0eJWd1DjhxHEfPzypAooPzuMGlg7SAzfpcgzkpcx3frwqVjj3KlS7mTEs71HjmQx6L+qsR2PgVcy2yysDvE2AlfvoCJg0cZyk/HfjajFsmEMT9u3Rode6sQI5Oia1oXXzqFVgZr1ljeQCCZY3FQfwWDrW/oAHsBgj6OXIGz69oaYwbDL9WPk//W/yOxorW9XDwKO/NqX++glXZXHnejhO/dd34gXNdvvf5xHlZ4+b9fPvy41/n87Z/Gd/y+GWyHuN/VhxyJLka8CwAce1dX7p9zb5X7Ycdc5LPanOV8097LXt1BekUbsfuZl7XdyLnfCxn/XnHLhyIdZhrucrEHvCzJPPpJxLs0IZUPHDIrqvo3OcREkoNCk0QbN0wGfsah2/MeN4vvvqxrZc9sceQeKYgfiu/VTeKr0+fdow/QVdiCp6TZXyHpRp7EBPAv9ov0Awkf7I+bTPXlh1/5O0P1/BM/je+1GSFY3aM4Jpf2c77OyM9AKsAPQkuV4HTkdUPSurW4aC3T8OpgciAdlenZPZyQKQcqVp+Z8GNA5baGAADzqVDpVI8dXrKdXJwKXAUEBK2WjENopHl9+W8ORMV1tQE18LMmejw2Or8o3QXwk6bm7mzWlp06cC6th92akuXHV6dFrOuh2cSQytltXaW7bCJtRXWjErKnpjdta4dywUEriEoDfBXwX6N9cway5Ck9G510PvdtInhpAZwE8shQAQCv9yPc+OOdhU8Th0NG8l00yMjzSyigJI0RKnfTuDkSRHoIh0bD2h7iF6LAddkCbRZmZUEK2SwnaZY7TLunhd16w5wbaF6lPEF5DRoliklkIaQMqLDFLV/JJMLAWC6xqnlukthzPDTu7jLbBhVKYmLHh07D/L41ZjZyU9JqMS7VUoFsA3OGu4FHaMwEOHE69wxs8T7JFnZ/A6Lx7JLrjOtKeq+OCCE3p8ALbApU7Kk5S0GI8BiZN8VqOKzWGvqVnjFtfPly0/sPqrg9JEBL4JUBK14yzDXsi7VuVZddtFZEP+OfSmRdJWZEUilflgfJ+pcNlzFXTfNBmq7+x8ADH4tnflyqLgzIPWfUP7kzl5BxuTwDOdcMosquybr5oWMUzDYwPqjWDUzNmGQhvqsFaGudGGgBjxYD7VFTDtMYWcTp15h6akpDDfgkgYMBk6crVqAqwGgT4cizgR9iWPaa/4e5i8dBBXcC/jLQT3PlCRpsG8jXJ7PVWBQTosAydj+zNe0s01hPxTxLkeKIFbWxzhvzJ7OXhW4pjNphIz1HnnO6DfRnTjBftiBawYHS4upykdR9qxSzROwNDB+asEkNhvsCHWotu38wweWhaJb6BX2OoHeV3bgZan367N2gDv5MaPPbqEXG7qRXqQs1OBaMaRwFqGUEew2gHNgOuFsOgeoLtkGAtfA5QhgnbM89PL60/bp8w/b5+9+JIPt5uYjQQKscewV7HvYJV7z5JQloF9++bL94Q8/EWQji4xAvM+dkxN+HuAaWGUowcbaACjNcvVNtoRsNOx3MnDFxg8w39qtG5lr19dX1FbDfNJ2VbdOAHUANVQaS9tIjbhIMeDf0b0VLFVpoaEpEsYZduf+7uv29Su6fAqMQ+dW2ttTJPHE4EbJn7qXooz2wmeS7EHOpLB3AZIqmdastjSiUbOAVT+1mVRyhuVvJZkYzc0kQYdQfyWhYh/DxLR4/Thhs7b9I58fac4yygINrmF8CK5ZU7J8IyZc0nXZjQvIlsZZAQab9Pdm85W5/4k1m13/n//hH7evKAu9R5JHnUXpQ5DZDJBPSTCdkwKa1gAiZYsC2OlPBpSlPEnrI8YfmWxogTyKjGKbanwAdTkoWawF/R+mp7bzM0hqNLiG/Ylz7fz8kgx6nsEsDZW0AIC1r/cPEaPZ3tjBWyWiCIAkJxAwLEBVlDwnKNLJ5gaW8u/2PwM6jcT0ATDB+W3Nv7w7LbIrQ2KfMwdJcLC4vYArwyRJYEXew4kH5JwLXCN40onnulf5/QnIBvMj93JKpD2BGbzJtu/jm36nvu58T4Jkzkx2kmgFcA7GZXis+bcAHR1c97cmQ29ZvzuwaO7R8p93/sseXOu5SjL7+HvOd5g2YP/zgwA9NsbJyuNx1rjKYBsWk8xJbY2v/jLX1eGzrQBg3jlsF7kMIXA4klf2YGUC+sLvvtNwkvKZ+KpJ9ukSArffX1vzDXr89/ed455rrVpjqcE7NluHPyNIQt8sZIvswwk4ayz3dqLXayetK073rbK/J/tyb0Oy/uY+sJsVuID/FH8xZ7PYc33vTvDk5gM42e2TYDvsoxzlnunwjvdVhYXspWz/CsgcA20KyPd9E+cHmJx+auwhCQHQSub0BwNYwd65fn7bWjqyM3bvOcc986xzTXMO/4RJtOHxzkqxjk3CQhSpZv21/8Fqd3M/xU6OSyYApy2kWGw3/rrP+0DkfD/M1beAtcQx9Z2Aaz1x6wFRi/nAEE9mUiN9c9JklEKRllPXiLUdsCoJanAt98ym5QFUh5AAiwqiNKMcPTrxZ6JMx0mcQF2xC8juep+tFwOeQDAssKKau3si7jHBtbz7agCsqTFZKXOSyrr1hpDRyoQ3C49O2Fjcc6wBRNDQcYF5wSQb4IVGxhpADThbcBypt6b1GCHUygiTRdWHTITgkxmJ8xPBYGmI9CINoNaLUw5qGdUArwnUfa+8e/xOGp+A+KNOXUGk1h1K+Mj6GGs0TTA4lwPYwNoJqNqZGh8ADTMPoNmZIwNS0bSoA2Uw18pYU6NKDTAmuJZWwxTqp96Xuo8Gao9GWZXauRRUenvoWqagK4FEl2RknkaHsXRVHXp3BCXKn3e5C1ghCLCv0CX0hqVNlwjizPRIKUfo8hT29riXO40SQpYsqQwTmkQoi1Im1VlxMq8AqCGDLu0hsdosrr2dCCAjmAhgQGW2MWgJPLGe8gzPr4/l5GCMAKyBvcFAu8omFJgj+E0jBDw//o4DF8vu6f6Bz8SyW9sTrSi/odDEJZMVu1K/e49VJm7ZDWGkJWsugAggQ61bHwDtqOB2CLya8Ui26eMTg6SUmZG5xkeT4Q8QV9woM2AiForbdAawS/cngw3rMwyUyuKmdMXjUHuNtjC6b32VA3dvgJMB0hjo1r7vxgZ1SH8DXKOd2B+gozSJ4JrL1JZnGZn3+XOMncB8gSO0rU5Jx2Y5Rz8AUwDhFiavctL3wLUGtKNtVPtnJEn4XnbUi/ixEvUXXQAAIABJREFUsOJ81gb8dKa9mFZmm2CfY/uRfQLbBXsOja/n52Kwgbl2eXG+oVT06gpg8ylLC9mVF+AaxgEJMYD2TDIJQGBDg/PT7focQu4qGZNuoMCOJLkINjHhJXDt9ExsVIKLZFWDfaWrowXDzcfPBNh+/JM/Jch2+/Hz9uHDhZjWAJ6Q1TRzFe8FoOju6/32888/b7/88jPtjtaONEVhL2HbPn76TGYZytHV5VgOnwARlHRfkNnH7scutUogFd8LwNbN7TW7KGOOopPIBEJ1/YSkQa+fyCRgf4Ch9/rq7xF0Q8LkhZ1P0aDh7uuXAtekWdkSFfJHwJ5Deeol9erIbN+2ZqPjOTB3LgPNXFCLjVqSaqKiZgFiu01nmNdzIC1wLcHHZK4BJBRgWk5mgkxnne3a19bi3rFN3ftF3SU5B7w8iOdXNzQIQx5A3/Ad6KNQpF/vhL/T97FEQQFrLCsRqzp7eIJr/+Uf/mH7+gUlvLCnQvhRPYA1S6DJOrLTRlWWXFhKjSHZoK4ewJ9fX56kcziI9ALL5OS3TWkrpDXXZ/lkklTIzLhF3sUZmxnozAc7CwnW6i7rTrkEIqHPCb3Oh8fty/1DM9cIqrlgEp1OY4/NVtQz2pPZB4/Tl9vZ4ek/a0w7DtDbBuCQ/xPNuiXMSYVMVUkkSNcVaPvj644gtPxL+3wiANDSMOHQhAA14RGxyWBLubsKiOss/qPBtRWI9CqZx015B6oUKS95+Uz59wkInegtYMSfzr6qNbWLRRV07m4/bjn3Zc2BZSBmGbV8c7OYj8x5xR2TA3DkrftR9uBk7yeukgHec46OvEKevWOhxK8CvPm8O3Ctx3tlHimMzH3GU9YaXkHPjKs0Z+OnHYrn78c3r7GPlac9nq+aWCv+x4yz1mvtQYIDlEK7r8bVfy43dzDy7eO/s2rK7uXcKJ8p+84x7vw+xiGfm/bvvfHBd5Mwe69sdL5Pxu8YuMYYPqSAajQX8sMRcf8FpF2TKnnep5225LGxanDNOmLW/dKzrj7vBG5YEfdHgGs6u3Nm670yHvu19K053Y/nsb8f+/4xG4SfqVKuqzbwXbG71yZDeX76X2VbvgWq9VO0+3xoIbLmAq7FFM6991vBtayfOqHfARprH//tX/9F2/Dq2CCcMU5R0NWFDhwgY6ESjwDUpS1y+tMxU+Baa4u5k186pk3Ay6WMyezIkHXHzwVg8yGpMg6UX6RUAmVEBu2sU2Ic+SiSPhcjPqeaXZXmMIgmMtFsFGmHHXaP3C++0B3boGjRTIM0DSveA44SP2PWjCYposHJZMRQSvdFWYSUIsWhVJYO98YiV1cxABsA1xLYBDvQdyc4mcMmJSLcRLvskN4r3a/0zHw3C8WT8UfB3TQsEPCU05J6N1ULbqzUjcd1M41Exi9i3wI2VB4TlkVvoqyXzsCrrHE8QzYHS6l27KSaxAZZGGamGcPQUcoGEtMkgJKy8hkb1QAKiCAoy+Cgy2txO5YrkcnkDirMsrtJhBldGkPocSmoSHY7B68MdjLtEaV384Iqs9WnWUrCRgZX1Fe6dQkVgLZLd59VabEZWUNzzctAZbTs7KcSUgQY1EB7fKiudHxnG388Mt5TIFsDbJgXOP9gcOD77HTJsjjtlbnPuAY51CrlyWdQavX4CGFz6R1h7PBR6qFdXknnzwdilV69SVOOjAd3kWPG393rtPTKO7NjYs2RYrRqfCs48notu5n9MUBJgRYysn4dBbdk3tjJqSYYWlNqaAAAEgCbgUg3NAjrANTw1jqQg0nLUe+wgmvtsGXB6xm0bpO4SKa2vWaBLfp3AiTulhungUDzeqovDj6rHIcTHvAmwXj9bsCMmVsyMwdQ6Zt14Bnw0jc+kqWqtVNgaGebU3Id2zXbs7cD2FpB+Fw1uRhabTo5dQSXw+Q55ckaGQ4dsBqpPE/+nlcYa4/BjddSGHxh1rcNdnfBE2lZ4j/uj2KvPdEuI0kDkAzdmNH44PoabJczMtygoRZNQVtzM13NVD7dtuurs+3Hz7e8PoApAOPQGuPehYPkJh/UCWPSC80M0KgHNudsOyHQBvYmEj2SLIAu483tp+37H/9EDLZPP2zX1595EgAgwC9cj8wudiOGlugTO3eiPPTr3dft2d10Vc6H+55Le+32I1ls6orujKrtAcYg7IAEkFgLkXzAThULTpqU0ofUPo3zn+AvZ23mProhb28fWHpIux8dNJdyCmATcw1zI9ZaOoOasQCNvbNzloVCuxJ2G2NMcN3dh9XwpUGnlzQ5cLdljvMoFeU87Ttpugw/4FoSRrRNb68sj01XwmJvFEu8z/TpvErgPQnY9n3IloqtKxAOtgp22mWhPjtmMCYW9HhPSwYIdDMobIAwAEn8K4JrPjf/yz+KuXZ/B58I46zzmx1NXWYPbVra5PIVQjZrfyF6LNUwh+AaQGyAfm0J2+cp77r8yextLvJ0WLMNiRlef8c+B+vLDQ281wF+Qo+WzYjYeVqaxdKARafb+0qGoBxUrLXxH3N9GgfZ4KQJ9b4TB0qyeR8cY3yXYGussToUzCIiU9TMDvmYnTRRGY+btOzZRpkPmFMzCicLpO+P+RLT7+Tk1Q055AeyPL3srA9jgwNZJ9rXBgUqKqoTZ5xwQlu17vdB3rHP634lw5KEyrT7fSTrugNcO7hDJdIPTt5fZzzRnRqntRcak7c7Tauj4NrunE1Z7Tz+tRBzMnr9p/FAHdeHwfEEHHqG9IW57gowytjzFoTX9GETCDQ9PptlpH2xOZUVPudGnbg3qFvPxYRPEwsqFjiS+JvjUUH/+GFs3P69ZDemNuE6EitQkAs2K2uCB3pd7+UK1xv0z9rV43+7xDNnZY+Fxm3a6vls+HnsfSVnd/O4XzOKR2FHVzaWpm7GunP+tJantFtALrypOk/3s8rWH3bO1LPPcsQed9zhadFcW59c46zvZjwCIL2XUM47SYtUic2JGeh9m4XVYx1MIsDu4VjNpzu+XvoT899/7bO12oY/PdcAiC+MD+LHFgu8wTXOlasO8LGWRzgGDh/+TGvJ63q3gGqfhRzgj03i0G8C13zdaaHeG5vax3/zV3/+ps3swN9Io9N9vGQCx2KxzIXulyrj5tkPY0eOB64tPal2XqPBlK6WNpZeQAIgoGni1wkDKQewD+xZupHzqcG1lypZVHnUGvBp4F0qZZBgH9zJye1ulwjwWL7njFoE6PH+daDPfZ5MQTZbjK4dlf0E4RoIWCBgnF85sDvoa2aeNhy6lskh1xru7A0dWwAyLAGQvhSZQxBKtxC6uV11CCvAl1PTpVsBMqDNM5fYccdBzrjKU/Bc1O6Cw+dyrtZtSxCIslaMtd463QHjwMfoi10iUFZdAO2su5AvzgAdPBu27rqn7nnazDlUY6100B7bznSaXNIc4HClQsefMmuFOnfKymofQN8rc9OGZIJrGC+uW2sGJduWNUDtJXfZxM8QJEUIu5267C9p1SGbLcAAY6Vn0xjrLdmAwWWW0CVCydPN9S3Lj1AGFf1DGi+XUuzr5GVIpQUX0X4dbNAXki4RGGs0miz3REcrAGwv7KjH0sbnF5Y6IUD/Ci2lu7vtxd/J/EdXKPuM78CAU+LqeF+Bawjw71l6BTANv6gld3Xthgda1+kWjOuLBeHurZhKAkbd0IDrcXE0m5GYhMMEZqgBMxpqNHs2oCmsiLShOH7WXuOeqb3HB6lGJwWuGVQDwAZgQZprYqwF5FKZqIIk2jhn4XP+hBW7OnjtUE5bthzKxU5RdqnANQN8CaBrveRAMnA9HXU8Q2xV1lACq6xPnh0VNJRX0eNmez6duX2gJ1uyOu1lp3f885SLhymqRiVxjvgnjqocRK0jnQ99PO/th2x2nMC37ZUBkktoF/q+vjn12/LsAQM0HmZtF+M7jkWc6SgqAaQRy4x7ns+RZgcvBNuQ0EiiAqWh+CxLy7kmkajqayoIFNBzevK8fby93P7dn/8p9dfwRihT/vLlK0s1sd9h98K0VbfPkw1dnT+cnWwXVxcsGwXYhkYHT884j1T+CRDr9tPn7fbjd9vHj99vHz/+QNbXyQl03s4ILgHgSQMUnGf3d/fsxgn7QS02guvYv9pcANVwzU/ffc8/g7WKf2djhMcHeuFx9sO+JXvJHSjx3tR9oyblNdlbAfXF+LbtNjgfO0jWrUGax0cAkGbNAcD0eNJmwU7e35VND7CW/ZlyElxXbLwrsovBxGM5CDXWngSgwpk12CY/SBUDadjy+AyNt3QRba1bnYk692ULHVj4rNBYvNCWYu4KaYmvwfgvQVuvd6zolt5YKxxwi2LUFpiP/Yq15vW2y3rnOSdzrRIvabgSe1O6tpYI8bskkPqvAdfIXMP7iSlMPcD4xOxeqnJjx+ttfwwWxMctwfoC18AsaxDgWNCiWD+g9TAke2DN/1Q2lsYBySOtXXTuRQdf7HmAzwDMWc2QM2Y7YVLrjmcjfFglV1UWCk4XGIMohTUL2ueruoXKH8uzViKgmoDMQF6JsLabqVCxNkwdKAOMcswg29alxTz7C2Bbz6e15N/2apwHfW7BXuG74sey2y39RsklzLNjb8X/dZhreZJ5MrTPfAxcOwjajjDXDmEoN4CbB/b/lz8bWIvt4dk1GDoH4NoSb8x37fet9wm4RqBQepbaqga7jgCTPD/HHqk77GK5nJWH/LbDDsjvAgZa6AVk6l4jrhuAWZK0WufxqTtRN4d+D6RNsCXPXT7PTu4isd92MprndUi8zPD6XtmT7wAUB2w++1e7NdMVVP0P5T/ZNwto1MBc24M8U945sg3zusd8ttwtsWwBFmMOct+OCToO49vYD45fSYzD5JGSjRrvoLnYDUC1UD7cTE+0vzrTFiw11Sb+Su4ve/J+tYZWm86DrmrpedRYDHDNoDjjh9EQIAmxOU/7Nf/uHhj+8npe6WXew4znveYeRTwbcG2uBWmrd+OXgGvq2r1fs8ej8txHSZ7Gco7uvZEA4GlwFMNYAftj5vO9cZtruDCk/+0v/+xNmUXVTqskYIgvl/ZOukQ5uxTxzJGtmTfWggvry0yTHPQp7wtjLd3SJho96rgnfJPsVjZbmDxMzptVxM5m7sJJEXWzz5iQGwu+DteBLisY1eeW+3oHEflmqYEC6CrDfKfjSYynl+bQU5oOqDZVYCJm/QtcE+ATEI2AlzPUmS/8Ho0WTXI2pFlrYa6xdA6BDARu8R+K32IZRmefsCzGHBQL64BZUaSvXRArxwhlKAR1EOSZdbUuRIG3AnDjfCcrPBwwrzOCRg4wxUTTtZHtLaaBnbIYtZR7CeSYZVsyZ8kol7bJYmD175PFEIPfIOZxcA3rRGsMYyvmmkBsZcMDhuQ6MkT7phIRcG9wDVcJM6s68PpUoPPI/2S84HCzDNbi552N0rgVuHZ9U2WhLD1CV0GOLYJK/ZnztpQ0t3YFA0LuMwXPuCfAs5SIwpYBXMN1U7bFhgYsJ0O5xilBa2qw4T8zPLheKfr9yEEmyAjmy4lYL2K3aXeRlfGE9d2C2HieNPsIiEZQJFR/zAcALc6HWagwvn5PBX+2iWYark6EyiQ0xmIKWMWwOsxwHQ5Q06t6JEzMgIk4t69yyja4WTcIWlQWCmBNzD/p1UnL7k3BElkWvSerZCEalPtMYR060SqYeZy9o5F13iKieLd0LNV7ducnHcbO+tNJDyNPB2gFaz60s1/LkYpQOIG8CIkP7ZGcI5nLCp5XD2nZp7vM6v5QjL1OWXkAeq1v7d+pf9LOhlMU49bl6FfWDKBqzEA7oLHZgtacAEp2fTBkcXeyPIpWH8duXssuGhMuKns8swA5R7zE+wXCcR/grdzZUEC5gnSAWdG/LAYQPnf6InDtL363XV9dcP893D9tv6Bj5x9+2R4foHkoVmy6WGMZs9spGHUXSLSAxQYqLW+uRIQD3w/UHIMNQhODj9vl5e12ff2RJZlsuHJ5VXaITXrIxpLd5DP88gv/jn8DQxuAHBlxP/zJ9vn777fr61subLDsUJIJkA17GkkI2D4y4y6ka8kknxmwLIlF51IAkQQjndDaNtqoJEckLC+WGW3Cyel2d/fE8kM2IaHmmspCWbKJhAC0InkNdJnUWlIga3A8AempQD6AawDZsBYC7gGwe+U4oDxUia1omSbRFfsIG4l3S7IL49HAWrPlookScE1JlLCaDDx7yZ2MQGTuuZyBFVTan5mai86E0XlXKedgoBnYCYs+zDWVuA4dVP+5XHEHUuqm2EFygpR/+pd/Zlmx5gbNg6Q+wkVZ0g5yxHmN4RTiOUXcbVC8fFIzvgDqxH7kmXLvjA/9CnQq9VndPmobEoH3Y6/bXoLdx7WCPcVuwJA7OKUmIkq+sT6x9+NXYQ6hUYqkDDuIstM0PIhTQk8B1/C7SBudjFOysCVKElBOIDjBYZIBKQmN7Yz/kCRFMYjMJAxImWZGHLMBvuQ0YvDpuQ5zP+B4z73mRg0ZBNhioDkWbIqjzqAJjg/YC6gycOL9v5+5VuFmoo/6vZmVrgjZH7m7aD9n5jFwTePrBI092wQW5CAeIAeH4SN5eq7Y4Ro1OzfjOsE1Xs9nW/aB7jGjJye3/FnGMonS7S9VdY5TgjPDvb9Hndcz3s5zpOPdiKa2t4BrHXx/cxwC5rlyJud72a4xhg0W7AC83bDGB6pVsAOIGhyyLdn9ezXsqPfLIMrbXGPMXmvtV8wH8twYqMk7aA66Siff+C0g2OpftZ3ary48j2JWrd7ee4fr8NhPMgfTDhTzOT6k194Crtlnovuzqw7ZP8MfC641o85P1UUu5d+G2dxEHH2WZ0gB/PoZwTdo0xIYXBsU9NmRhIwuQvtmaRa+z5K0PT62Ne/fsAm/xV4sKytn4QShqc3tii8brU5GuXEjnx1+i+LJFVz7NrCG++d80/OullHc62Zq+kjZ2cK+x4wH9iP3rfEoP2Am/AGuhZnV5UiN3s/AMPTrXuRNg96/WDsaOsBSxqKXM3iyC4piJLiIHEjXy0Z3JsdSvmsGm9hxEuwH6iuno4Pa6dzo5yqvyybvYHtMz6Ay1oYuLaYEitHqsBPznpbbkm1I57fJMmvYnMETAaMZfwfME7gWsfjoi4Q5wzIcglhy6nMRvApAR4nDC1y7f4Sws6kzNko5hCeAlPKXbFzRrTs4DmoeA933hBP0bCaEgdahAUawa2gH9eETp3QN9HUIWUcoWU6ARudij4RVJivVn1vWwVLHnu+IrcGhOFJKhk+JyaTy03mY1IbTQBYAJbBDDI4JrCk4FxiScpPsO2ZVrF8UrRixVQTchJ2I91GTA2SIfVCRc+/xoTaSwTX/nk6fcWipPTeZa9fSXANrjYEjupEaFAVbIYFe9q9scmtWpHU0voPP49oozyQ77f6eBjb3BDOApV4W6E8H22R1JFjtEmaUmJqVQjaY9d1wH+gG2rvjfqeAtwE2CYEreOQYugRDhztE3U2dZsfQlHeJrUYgGSXWznAwaK0mKU0f1xmSxEE6xul+e2c/9lDYtwFwtXN0AI8y1rAdw1ByuQHLicWeAJCFAJ1dQwOuPesAkwB3giAz11iy4CxeANiR9ZXz2gd57GHtxXHCzMBlHmJhz3Gfzc60dqAqgHBjBlwSwE+cnbbB3X14lgipzFlDXcCWnXgBTSsNXudH/+p31HLJHMiedTouYEoc+jpD8l7pYDuAL9qdSicaWB03j2MdQBX4A4DbvHOC706IWGNy58TnmQi6VHLqsIU9oZhiucSBa9CzS7BsJDn/KKdDuSh0ieSsSL9JHaipp5mmExTXf9uurz5sP/4A0OuCzRHQlRCdF3/5+Zft+UmMXQmrS3cNz8xyP3bse9tQscaGoedaM9Dxih4b55lPAvAKTDV0/QS49ons2mvqp50XcCVgXGsfzFcw6AgiPDxtdw8A5QH432zfff/D9sMPf0INNiSwUArOEvb7O+4Bsn5QdmnwLLaOovYEt7Q+xZ5TqTmAfvwM4Bi7I7vLKq4BWwp2Gc5igDco5b6/R+OVu+3p4UGsspRqPqlrKJIIsO2xdSw54tg14IFrUhfz6oplr1x1TNgAXHs2cy3AUzqSSx92gmthGMXvKnDNGfYkH7Mv1PW5g6JiUcah1wlYpqGdUTNwo3vjrbmCa0rcaD+56YKB4C7ZiWxFl4UGZBHbTu/qcJPPUYlW69bx8RjcvW3/8vuflAD6inlRx1ABbPFtkiZptkFykQV4TXfe+x57HmBX9NYCjMkQh40lu8/krMG18wt1r5+/KrgfSYEcO+moGm03NPWFFuLluTr6Xp6rqy+Y3arA0zlBUJnanSjZgRoZzjo1N3h6wZiJ0YY9mARmlSoVs2cGyG3PeJJUVYDXSipdyjcuiEWJYydxJ1M5tnmCG7KZ0qULk31fQZAEKQsC00l5D64RYJM/etgZssHSAEWUPh2+TnulC8JjfyjG/yj8VWBIgSLea7bGQZ5qCSRWSsrO0dPC9pqB3RIzJKTwYy7B4bHHG4c+5UCqbLure1KyVYDR8Jf1s53nYHCUuFDOzZy5aLRU2ly7cRtDW+exbc8YnESTZZ/bL8lLT3DtOIC023IVeMeHGy7C8lG7wAbYRwOMcXbPYH2Of/kFu8/ug/vEwmogdQgc6IEOgVNdZ4KcFeHoK5PJY/8l95ovuWcRHQMfDgCuVBsc2LKOfd4b0/1c1Go6Atz0+pyJiMSm8uvlCcqfxq9mSMmPp40eTClNx1x87z3Rtj1Dw3GPYRSTsxsYVPXeKGPVXQ79NxE5mrmmcWpAtItHVoCSYwEqeCVifJ7u5Fn0rcEwX9/24GX/ewE2xbQGC+2XYzz2zDU1W9TT/bHgWhI9ZSfemTKZoPfssnfSAAbfswvHLp99QfuYs/o//k//huBab8bcJE6UAxezinKRlO3F8cqObUPfdNkC2gCAlUhtPJG+z/6hUwbH75ftXUUXkxVTSaQFbJ19URAS6mF3ryRo8EEgVOi9SwmSJyGU9DJEA7xYDWUARGfCwvLxdTgmFhw/Nre51gwKUYaYPU7DagMo1lPANWvLsSZdovLQz4Lzj/KRtBtX1lkZeIJrCMwDrnGf6fk6wPNslk6WAvt2eMJy60yEnBwZrMw3rtyZOV2TjCoHbilZJLbs8tZkaQoUiQaHg9g4T0L8dS8FZnI7+hkNUNTa7ncKq0tmRiVevwau0Ukf4Bq/OydzD67ZARQikPbudvuT3XC2ocboRCUVZDEQPLMmjsG1sBO51s2yQrlXOaDQIDMQEeO1/O7OPpoHNR/AWkEQiHKnm+sbBmwA1tI0gOsKTLEBRHdZyDAktv/ZW/hdAa6aF0gsXCWXYr8pYCQo5A6iMkpBUXQQTuZaOeF+ltdN2kf6OYAnsUIQQApcE9NNh4n0Q7JOCQSlbNI/x3fUIECaUZg7MsF2HfZ2yZFFZ0XNMsTEzCEWG0NgeJSzsyyC60TC3Cm9S1nZh1PpQ2GdlUYfAiACay8s7dbPNYYA3sDYUdDqwzXC8WxSsB4gDGw4KUaV9y8W4ejd9wJWqYRCc4j/SgdsAF7ZJyovSeClEib8OqY/0dk8KaYkMyXtTusMDqBwMmlyTTxjn1XNmKuf70B2fq/KANv5SNYx0ghLMFY2YCRadqXlyzMAWCMr0kO+BMxN/+dWGj6AbGPYvDoWmg3iP5eTZACaZ1tKOXM+aM+n+6iua50uNDugyH507dSllP+lFB/MLZZ2o6T8dTv78LJdX4nJhWl5uHtkiSa23ocPaJaAzsM4iwyuvUZL65Eg23bysn04BxsMdggg3BlLUaNnxrLBV4BvakiCTsYoW7+9/bh9/PSJyYCLiyuuwTT7wPpH+RuAtS9f77cvX+/I1Dn5cMYGCQDXPn/+nuwvBAUE41EauqFMNs1PpFkl1qf2yJRH0DkLfbhb/g4QEoCFWOGPavpwfl7P94GNFDZ1a/xyt919+cJupwA0xUKXFtrjo7oWA2BjF0WelbK9TEYE9Dr9UOAadOrU+OV0e31SR1g1LhA7Lmsg+rBKPjzovd3YIOtrgmtdMie/amFUz67f1VwqbDZzL0uagla9S6fKeY2OVYOGSd6CkfX6CrA35ded0MLaoEAyEwlOSJjtHYAt/hKfm42ZZnm3fBb8+unnX7a7r2hoAAYjxh82VAAbwaXqnjkCsH0J0LChycXi/ijLbCa+w1whh17fra2J98Saubw8OwDXpk9cgZwOygKYyMQG8/IU9z3dLi9Ot+sLXe8C+wsde63DinmFFANA3rsH6B3CBgtce36FADUkG2TPsf9U0m3f2nOa8XwnhnEGow4NM6E6AdL+ocYljOaZ4M61w66dfj6+lSTZArIZNE3CIr4PE4MoM0ZSjQ1VUtGxK18b4KhPSv4mcK39x2PgmpZ1kw2Oj80O4DAoXiDeHphafMyqq7CswI415qTzsfvOuCL/vkq7jG9p8DhnsXkErJ2ImsEjrxtGfAEqDbB5SFT2PMZPrvIJu9Wu4+rEF4GkZoUe+Noa6lXfLjerVwkgcQRcY5CyAjI1Ll7jEzTpeHu2jJddMztB62SxeT2mBUSOYf7WZxefwWtKuoGBVrM6Zzn2BHpjc/fg2goarc/Q1TlzDX2rLDSfa51v+4BHwLWM5x7c+C3gzfTlJrineL/xgLIZ0b12WSh+3uCaZWAC6I/GeL3ne5y+Bdg87zSAs5gnSQB7KGDSkkxynKwzYnSiL3DtRR0246cO/GCCRBpX+yhV6rgmm7Nn8X7lbxcI2Ozq9+358X85NndzfmJDfg1cCzM8cjaQK1kAzl95sCST827fWlP5t/mc817rz9cbv3fd+Z0VXPvLf1OEI5VxquyEwadLyzT5433TVWqIjRKimYyNbLDBkigDZOSUmeDR+bMO3SQdBn2U0qOjREbgXp7Rmi58yCC6zYJQgNrNB/ReYnehJATOAkvgXEK6GDe3gtd1ZTwQLOjAEiqu57YgmZ0+AAAgAElEQVRw9GBDxHjN3+fBPJ0lZUFQNhTkWroVHCOZbplWd8BiiRuCp2RrDRgiAEG5iFqxu+MVnGhrqVS5zNMLy0KDhId8MRdajFfQ/jZeObiimSLgUnTfHhOBawI8C8QkCKjgA6AN9Vj4XmIUYQqxuQJCUBsrBsTiuhpzPynGh2UqravCrnbWZUug3nMgVoW6m4ah2XV0hr8OEO7JXJsHKT/vzH2Bk3ZMEgyJoSMvrUguNm7MCDuIUGnkcwny45lZ1sy1JeZaldYGkDTbhOPhklCWg5XmWsYSP2sAFeOKgBUlnyi1QqDKYBHlRu7yp8yKAzy9aKIEr815oIfRNVl5pmGHdYVubuzoZs2XKo1VZoMMNgv6a1g748RACSVUDA6fOD9nl7deBwIYoz309Hi/oUseNdc84F307L1UHRi7gxG1ivB80KP6cM6VLHAtzLWhe1F21+w9O7cNrmV9KRAMl0qNPaz5Qp0A7Y8C19A3kXMnXSceiAbOtE4Arr1sT48AETyWHk8CC+hEaLzMJ7M73/WzVyng6OikzKhtULQdtLRjhgqs0kNp70QPivpu7k4ZNtk8mgpY43x0N+QwAgjKxtEZtHb3TDALoVkO85CskuVMbZh4xWHRuM3vhHlSbBk7x3GAZG7NfvaZmBKoY4esnDAzpseL11liy4iVoE60/cu70gGMz95dmN1hmWxf6RPVmOl56YiyROxD6W0xeeCzPMA51qlYJrC7zwKDqd+lfYOfockeHUPOjcpEyepCSecpWDd329WlwDWU37Cc+xFsXYBy+LmaJAjMw/DgvMGexAjgfHuRDhuZa5YNmE1vDEZqAcoW4VzD+fb58+ft40dos30WewuaomZ2qvHH8/b17n775esdGWP490uw1777Qdpr17e0pRgvgGtiAXdiKL6PNEs7aabPiBUMm0l7eQENN9klAGyY8wBwAPHOzi+307NLlqh+/Xq/ff3yy/ZwB401JQFwhrOLt7XXALBFmJ/gWoD+nLFgBYJhB/ba5bWTaWfbG8A0gOtmqHXZpM5fnGF5TsyxEm0AOgdz10FH+TSn1p6j7QYgOsdoaACWFEW5KsVUmT7SdCS9xeosmeDaGxoaOKk4z+74E/FntH4Hk+25tdrSUGkGZ/Pshrj//R2Yi0gCIWGBskno0ipRwYZPYFy7UZZ8vl1QP/Zx+VBvmwAtlr6rCZf2rP3TgFSjTB7r6fz8w56cUlcPuEF7YumSkizA/mbXzbft/MO2XV6cbFcA2C4/bJfnuC72q/VXz85KWuDuAeXUYqu9vIG5htJQaLMhWSMGGzt+83797tN6KcfR8hA11gGbUiZjn24FLVySHnaFwUe5uw1UiQFoH3tIexTASi3JTp5zjQIYHKx9JCHFZHeTstSLxs6OM8/mpn3AYYdk+6ffo7nVLwGn7/86Aq6NxMk4aQ/8z5Sm5jDWfKQCqNktx4gXdaYtB3L/ZTnPMtZujhYyBMck9tG/Ty3RDjCja50gTnO53Jr7COBaM0PnvyfW7Gvq+3nOBjyaoKF1t1zF4JdkNbxMe60aXNuP1xyLxMBZD4xt5j2cUM/rxU6t77IHvdb32PsS++CeQDbPdLtnExRcJHp0nxV80qzpZzvAYoArc+2uM9X+37E1nXutzLX27fZAC/4+3/dbIEjtqAF2Hr6f2b+75gR512bQdpMUATmREphgYO44xsmDsX/O/P3FZButoRBUDLIW2OoKKhKLkiTyTnd8E3xF+VOxmam5ZoINx9HgWqCTvS/L+IjSBYdloTUPqejwwVvXGJP7LXBpvwbem795DVX/hLmW95Ztbokmx1meRwG6h/vmG4a1cJ9vran93u7r9b1+y/t/a89OIPPkb/7qz97SYW4RS7YzTk2zskA2cmYkhQXSgFZTsZPhb7hrsCRmxr4O3ZRTyRjgBcR26QAnAY/AGj1LAWU1WbpPHeI4TCvTJYZLymAxidCEwnvQcR/gxdzcTWdW4EtwrdhkMyO3C+G9mZhptdOaRTMBOb6vTg9vLAT4LsGoALe118Je4zhYBwrjDEf86hrZfDj0aohAJ5RAnDK+CUAQiENzg85qddDKEdoHQEpCaUDZlXPSVM1EHO8X5yNzmAzjBNeU2YeeD1gQENvG/TRG8HnCEkkjAvuTC/OmEeKNJUYavnQ5tCPp0t88S+6hQ1Pgh7lrdmqDSqyHOa5NzRHyTnIvA3LeG3J+lSXDnwOSatwCoAXrsZg77p4OvQyA1bo43S5ZGgQm1IkaUqSUuQSiWc6FYNYdQqElQmDNASv3lkrqBFQJdCNgR/0glTfd3NxuN7cNriEAV+MHXUc6aX7xQlu6ZhlzrnmWVs/jg5oYECACeErQUM007tntUv8O513lTjoYHtlF9JFBOinb0EAiiw7P80HsDpeJ4l6XN9/p3Q2mSsxbn3kkwPaojqHRzxjgjdGWxV4TnCPAhi7DZyu4ViB2MEbX8nPhidkQbTvaJIMVWXMxyASNrT2oxGeDz3Fk9X3pYAagFuio9UNwjaw1MNUcCBJYw55GowsxpLgOubetDem33ZfA1/g4A0a9h51DrD3YDWEidMxs0UikdCC0OxzrQG98NoFq2K4B1+JEhVlI1oXB47AXZ8Cc95ENcOg3mWvDMc+1K1AwSi8/2dC6M/IC11YGtwxNGK9iidWvTFAleFwyHJAPADDOtbC3y5jMwEVADpsQVDCT6+gL0XpSAqIdx7Bici7qnBSTMQkHJjQoHeAOmbBqr6/UacJ9X6AHBs1CaH8BWEBCCXbA56PANYBlOE/u+D3sUQBqXBMvYuEQXGPpZnwCGFGVsqtCQ1pRSgoYpHHCC2AcQDf6EADxGLSODl+nH8he+/TpO7LQLlkmesmRIYsTZ9vTy/b1/oFgFkrg8CZnZxfbx8/fbR8/fbfdfPzIcxL2DaB9msMk0TF9C4B3LG0dArxYZ1fXV2r+cnGxgOT4N/oTtl14tourWwrHiyX1VQ0MHhtcg+1hA5j7OwJvsJUIAsKywQpJAwDaZbCOqb12Qxt+eXEJD5VAXYCzyV4Lw4eNDchYg60TszjA29Qvi48ULV59/rm6r3N8RsORrhBwML0iZwWO8Cx2sLeYGALYtlnsFOpS3GK1Nwuedt4+YMC1JCgAHooN6IZMAyzMdks5rDouSybj8QFrRk0n8h+TF2Dt2BcWmCWGxzAXFQhMAJ+lmMW2N7hGXzQeYLPxUh6UPb8g73Xsxs/knSvNqIAe4JqKO0EIvjwXwHZ9iRLREwJsSLgFHM/+AACNLqmPT28qB309JcgG9hrOZoKLZJt3rCPPqAElnv0j6Z0ke0UKSc4YHG+NorWcn9bO4BqXzmAoi7WThH+ShbA3BlWdvI1/GsZ4/CBVQdhuWo825dbDBIdCGQ+vmVEmKC1LenGHctYNPdDFs8hffg1c638PaFlBJquHG0yiL5q/Lizsw6A0AI2ProMnOxYsQroj/kh89+z5nEsTXMu5qoun0sjR3w6x4Zphrjmex5r4yt6qGNL7iM+5Z6x1gaz35Hx/AGsG18Yz1Pv6/NkPyBI/ln/fKyUVMvzJriLp18CyuoqNn/avd9UO6ZMvozgj4NoB4650LldwLbaogbU1Nu1xNBuu2RV/FK5BH3P4i4qtJqOuAb8AF3OM8udjoEjHbcebSnTc0ZPblS8Cs+ib+5kw9g2u2W5WWefcowMYjjUYh1WeNeBa1nz9viRhOvaa4FrwiZA/aNOta8lIE9c4Aq5NIDd7DsuGgFxVl63MtYNxt/+qGGiXKjiGzh+1Zb1nj5u69qUZg+zW+dRm5jxaNxozufjU79z78MfaJ1kJMz6Ynz2+134buJZPJW6pFTPGbAKZJ3/7P//5GxxiZugirhfmkPWxHH80OmggozdEg1nRdtLi2WUbbHjDANDvguQrcBsBDoLkOKrIntOWGXmewSqDWtDXfT6rFKLBt7xwgv82nhudXSxqgg1n560xYwdiGr8cLgQekkFw9kLOaGcIog0k4EDgVhsS+RFT6JfvZmPKDDPEanmPwdLSh0w/FqMmz4drzbJQZeUNrtHRbBYRtZmg3fSkNrkS1k/b7XXZyoB1F0MGaiMTMkvt9Cw2MdZfgLOr984aUdafOjulidHLNsF5AkfMewW4DiQVUHZZKAKxmTWUMVWH0nSJjRMqR0H/XuBa0dZTfqt3mAY/JaHvAeo1JuzwiABCV093nBcCmUnixfDo73k2XBtr5f7hvjpuIUiVc0iooRmlLtVAECxDJZAJ4BrLuCjaq5/DOY3DglJrjgtYKNDuMbh2fQtdoxuWS6n8VIcx/gyGRtHDbQzKYHucSgPw9ZUd+xC0kLkCUe+zMwJWKJ36coduoCpLQqKFXf/QycxdbFGywoCPHcek30aG3cU5fwbgjWxTNPG4+GgWidikBKJQ+vxocO0J4+hSN2pFdfn2W5oTjENTHfXcUAJlVtg/Q8uHJXMOAHPwZ51gv2E8c+AR/HW2fO9ARUhZPNXODh5zMHL0ce24KyiDPgBsBtbwe1hrAQfTKbQ6iI73jP3lHFYnMNHXBeYN3TZ3UiRzyHsxdjiNb1KyI2u1Zk8zHvy9Y4MCwWIzBBAf0tkrgA8QblsyD8860HZ7VvowzUxsZ8RBboGCtE7VkCNBdOzD/p3K5nl/TEYKy4+Hs8xn8/lGe/D2uj1lfG3PYzRZqOxspprwDEa0LFLQ+WqWkbJVW5Q6D+So6VnksFhnKMxJGoaEwGDaYM8D/3oW2AStTNjFiOsDnEIpOYEz2G9M6Av3nTTV2H6DQBx+hs/KyUY5spImYCOdkBUq+691g28gwYLPSgf19FTPcnK2bafnr9vJB2krAhTCukfSDTYB7LPP3/3AzqLQZIMWGcA17YVX60qp2cErrv/hbLtCIuHmI8E1aLeBuQtAigHM6JgpFrXPkfMLsazpYwDAE+sLXUsJbEH7zIy7OPxZn3gXgHMXVx+ZBeKzoez/Cf9pnFPKyaQAwLUHdT5FeSjXovVNBaqo7yETU+fnBNcA8EH/7ZQHvrqFAjjDf2KvWT4iYKsTIQTXoPE2yioDsMX51/u6OcTTkzTm3MwqCRuHdU6K5lidZ6nWMa8Z8cRFn8lll7YvYE0CXItcBFZ+fLeZrJsNjPSMKPGVZt30jaatIJDopO0TzxMx1fCfwDWcU9AjU/OJJ+vYYC03uDakGEYJVIFrBldpS0eiF75N/Bl7GH1eBEjfV57ZHYuNq+BxB7CdvEHb9mU7O33d0MwVANvVBX4Xiw3NDtjo4OqSe4H75PF1u394pvba/RPANAC4YLABZEMZ8kb5EHYwJ+PLUgOjuiVnQPnW7Mg5S34HY3roI8unsb23U7XY8ZxLYa4McW8mH8w6nUk9mdP4sUnK60wKk5/20szxHdWp5iIesHxF28gRb8efnWdb5nNlru2BriPg2pJ034NrfpIUVpS9dgwwkjgzCbRHR+bz5jxYvfzd33zuvAeu5b2TYNsHstFd7FTc6ksrGogATGs39xpvn7/97dEQKXPCrNwOuVv2y6+Ba/G9GtyK/V58pBoePXmDa3LyZ1w3fbj5Pvt4Yu8/5hZ7XyYxYSWi9kvqXXBNcZ3i6pb9mTNdz12lp145h/jsu8sF1/8t4FrOk/jCPWaHidz9WHzL1+uKqfqWMAXKzlQJh8kCDa5VOXM10evvT0A7P53zmj8DXFt/5SQ8HC6O0w5ggt+jOCvxoPxuETn+eHAthKP4kIf2abcPLeQ6p3uuv/1amXO4X89HF0iawiXfFkxmaPBnH6TBHz7yx4JrwbZmnDWf5734oD/z6+DajAH24Nre/tVK+t//w799C7OGt9iBGVUSGkyQBm0MACOqbh4QcI01zi7Vm6ALnfAC7RpNz8BoQ2jDMXNrJJPGbgHXdGizPT0YZwmuWf6ZLllimsWJ5z3CsHGgAseBh6/BNYgzk22zlBStWgoK2npqJIwqoLBAhyWbFwCla8QDroXp1O+v8o2nFwgxmyWT7MlCYY/WlJ6NmWyUzFxcuM14WGUpW1PZD8ZXwTgy5dDcEPAnWr0+q9u1NyH22qzJD4hocMgOQmqm9W0HAu60xk6Sg9JfR2vYVBY5jHPUwXYzXcS+cPmu2T9kLZ1BE6S7PXJd2AHL/Gu6h2A8osNkhmQpypEyjZDDT/OJmIWlTKt2y7o5tWJKXUK7keAagDWwB+WcDyNu2591iXMSASQ017AnsZbA2tLa10EuA2dKraCQagqRTC3YgAIgA+IGYFNHPJUuqjQXANj19fV2dXW9XV5f82dixklnBXsBDA05G5Mp6n2SEhXvKxx2CDwBgmHmUjbIzIpLP9nhz4BQhMjJZENQiA6iDCyl05YSXj6Xx4EOLBhcL90shbpOaptj7TXo1omRgmDqhaVvDt5x0AGYHmXMmBWVX6o0NM0M8Kwq3RJQkZL5uc/xMLg2gEgtGh+6B9nAzsBpWZlRRHbw0HcaWkOxDwysIT5tZk7A8QDlZK1ZT1GdhrT+pG230tHXMsoOgmPWpi129b1s7TgbwiDjgf4r2S45eLIJ+4/mbDgGrpHRUYkXlV1WbmoErb1PV0dNpd+rQ1GgQZ11LaJE+x1dwjBCqvw89rAZNHh22lsD9WFbyGqMpICTEWxmYOZazYnZwAJ3ohNpdoYlE/IOZFeNJE0zUVvOIeAo9iAZYQGwHBAb/TRjTILe1OsyCC39Js01Ow3iezSNokPyPOZkwpaiOQECXdkkfJ4dN8mMU6n+hjJQSKZzHKUNxT1tBqekGFQCfXqiLsBkAMOn+IBOn7BBuLHOLNgF6ppRd+xm+/Tp++3m46ft8uqWIBbKucE6ReIIjCQ07UnDDYFS6OJ5uV1d3zKZANtHnVKWYVuf1QCzIdftNE2CDM7DrgD8Avs6jQuYBIBunNePAGpYEYwxAMirbTsFGxbBSDcyoG2CzbH2GwA2gG/UcHt4kC1ykxIgjkpGAihUguTySrYb4Brl8HHG0b4KXIP+pLTJzGJMt1iCleoeLhvcuo/0uwo0kr5Vxv6UZ4tsVZilSfrk3O+Dsw/Q8o2Gvm+HJgZtHOhIc02NkJQ0cwn6OGMW8Nil9QDW+D7QngubaQDdCZwx1vgzWGmyp9JZe356I2sNwBo0ycBsg50VwBlpB9ntYoMPMWwlz+RjSYJBZ0rGMrpnS+kIthKHE/vsCJPA7sKcD3tEVVqnO8FXFnvt/AO01962KwJsAtfOAa5dnG1Xl+rWjXMB73x3/7h9vUPjD/icAtegZfry9oEgLhNh7OZtcH6C4mEUZV4SPKaM1DY0SRcl++wHpqGApUvEzmkZCPlSwy+recw5kqTJLMOMXqMAtmKnU2pkJBxZLqpGIRXz5DwYySH6oj6n29fbgQGTzY2QeCSxOkh4H2TTOTp8wnIf2v8udwLxlEtPZ4DXQHizrDtgH35te7j9Okf/1EkpdbPtMZbf02dhQIp5Ga3l929R4Fr83/HR2JLsCSam/O+zRDV2QbtRvxZog3+Jfm8z5KbPz9n39WeAnkqm4+DYut5yNs9pzxroPXs4Fqv/uP77HniDj69wYl+WusAiyygyfmZsa3DNHti8k4A72djefxpImaLdJB7MqQk0ozIixAeO647Rk/eaAFtjAzP27P0wQeM98BMW8VieYyXIX44vxsS6NceUQPI7z+RIDc5uv2qz9WjkPAjYXZPfjL3YlazL7NdeG+lU7Ngu1VGu4AJrjbLJtkuZlOCF6xrzubN0YV0TF3m1tqlp7LOH4te1OO3ZHlzL2n9vpycGIe6QqTCZIOX5Wn6RjwpWMWH5XzFVSUpV0xmzW5fdsDAYZNPHnC22q9Zs1kAD7/s9OwHiY9c4+T/+l3/3luB++QBxr0Hv5ES3pstFulQ5rxpHPppQCRbj7OddpDmUTp3d6jkItIKOdKcRuytZLjxRMpeppwaoRqaNNbSiKxImjUqsAOh14CvwzcFytOVGWSgDg4GeyQi1k0dnoWqbzUCzMGFqnssptGaHgmMzCY5sxhnQAgh4ekEpy3A/A3h5owcsygSnBKVKBsOcsfHAfChGemWXRZQE3N0/CFwLW8dBeWU7SFXtjasx0CrpTe7yOG6QBqOMNElHLSVzBG0kiCGwQtEaS21Zqnha+ikFDsVcKsKzkySWYYBc/I7tSw26HTpOvTKCLs45WWCSjKkBfiwbLohakvClpeGNttSEBzCw0xF9NSFhDIzUCcWOlwduwfLskCNfwY5u6BbnIBTvGYeG4I73pLITyianNEwly2YGFrCGz6kEC+NeYPPJiYNDBJoI0G74ewNrKoUlwHdu9pybUbARAsAuAnEW3HbGmB3lDIIT7EHAw2BGBg7acfgjxuPBnWvV/RJAmNYXu9m6/JNZ803PKmYp7qfdiZKWlAILMNRcqFxaARYuiAATgVeBu+mutHpEBteauQaWEbXQKAwOcCFt6vvwzRpKg4g0ThAAGMMcpzeAVzu8LPtF8O7AnpkrPr/AWFlh695gbaGTG0psAU6CxWOwjWXeTwIn1fo6TlIDnHGmZnCXzDyXx/QplnIfbUIeiDnsOd9JGtRVDtz3APXGmvU+PEscOo8x0nPZRQ6QF0CO+yaO7TjwbB9iFvMk+LGaSlSY5nvrHnyGMDHieLpMJXPH/eaS1CpZSsDoUggwn8jkkXGVTZmyBMkcU2PGukV2pLC+YB+8OQyumZ0aAN2ObjE0mv5a5aNxaMMuxR7EvuPZZy2zvGs50wzqdbbCfj4+PqjEHGy8DwDJziSTUEmtV9lsOuw6o59fngSCmZVM+0MGJ8A17HXMlxhIGCJqQZodSftFuy8bwv9OIeiurDPAtJPT1+38HCXamAfZUABr0TUje+3mI4EygEw449FZFJpslD8AO8e6jmn6AVABYBfYZtcsh/+0ffr8PQGqdGPGIMg/sB8y9KIwgwStHgHwnZJRi+/e3MCGivXLRA+TVTiPuNBAwSMVT/pp1jijbVESAYAPm7GYsQbdNcgDJMnAgM+JP4JbBicBFAIcZGdSlJLTzxC7j4DdYK8lsZgUUDpTS+sSTFg8i0ou9cuwjZsHwLaEuaugNHvVHZkHE0kaV9p7+GOSQm1kwlixn2lmFD4ncC3MNTvf3neZl4CX8ps01mpOIVkBJU8ajNd1VUZY4BoTuJgL/NsJQTbY1Pv7J5YTA3gC2JakYX5XkqnZ4nknlhw5EUnsxmVIsTc5pycDWHa1jdhJAqQxAw2eTF9DTS7iiypZiTF73c5O1NxArLVtuzo/2S7OTthBFOAa/SYys1Gm/LR9vXvcvtw/bw/UWuMV9N/JKccB5zHQ8STFGai61LKCxsF2TlguoLFtdli2PIf9DBgk+m1uiJNqlri7I6ItdmnFKQPMq8CPFRjWAI7P5TEOsz92cT+u7VtpvU6ff382LsBDfOLooNUDDiBqBld19nUzhwla0WZkSQwsh+dHjekAlZJ8L2b5LMtbEZHh2r6TE7NETRjfSfRVwmg4CXX+z3uojjifWlyKeikfl/Gv59dHmV6BW/7eBNfqJG1y0koKKPulOUjSu+V8bOEKYLW1ClNyjGlP3UqyyFsmgbxM8QBpJygkn6LnZwVj91cICGCmrGMgfKrihz3xwu+Nf0+Vjnyu0ZVDJ3jFdrprGlLpz/6/+eoDBO4fT8As9ymZjiMAW8ku7EoFCyzSRXoHJX61vJOfTk88dH+X540fWQL/8nUEGroKy3FYnjW+dl9/rNwEuwvgj8ZULUGi0y5g7fp7z1d/vok4vRbmmdbNDAJS7hoA6VDlODC8NXlBsbvGsJJeM86x/yX8YGyew6WnMd59dwc7Hnwmp37G8QBErmc2E9r3CPtRtzt2l3cekH6skvBtr5vfoKs1Qk+PhGsvhnV/r3nG5p5jz44SdT2rx3DhW5lM8Hf/4S+MmKxCnBMxjnOQycThjEwtL/2Cr0uIXo66RNel2eQXjk7Fm8rMEsDTmSNj5Wmpjw6o19pSulIcq9mhJp31lE2V1pXKMOVgiYkntlOCyqKwG/IOa0KlOGa6FSjlwfaiZBnl84s7m5nh48OcEzkc8Yx7dNGComfKKlAd6wYLRNRQdKc0W8xGhAt9iODGccVhBrADDksypRgPOP7sDgdWn40tnctXABvP7KYGIIfjRSHgdA7pjo2OFTU/Nlp0Uu1ICixzdsT/HqAwznuyGCzRdEY3UqYYA5V+CaQMKMlyIwKjcdAV3AWMo66Pyxcx6+UoDX0xBfGI/3J6d1CO8SnkeRw2mIqAPJoWMwMB3BC8cbYmsT43dQykD3IzAQkMDcchOaSUNoNhME4RAqrPZMh1Ca3GpFdMAZ8es7AtynFl0KqpyrgKhJMRRoCLgBjgE0tDKQ7+3Xb7Ed330CBA48KAqw6vBBMqAQu4JrFulUxpfUnPR/OiUk91+3wSA8NZWoyvWBMAEgUEfP16RzMI5gn+HaWh0EOMSCf0m0IXRuAICwmmHb6rDofShwvAEBo93h0BF0qtCGSElRM2imntKisSewPL5ermhvOAEl1oyLGUyEAfV8VgEPGaBCQcUdnzoXMTgCY6bJ5KXJv2LWyU/Jzf7XI+BgoGCAiznUKoHuMXcE2BPMqXBCi442lABYugZx/LuVyWnYCmAoHc0dN7Zjod86AU1mV2QDnEXdZZjnFJA8Rh8x5MQMISqojgKgFRdrRYLgasOPBrsMDPLpHP2C7v/LFtRe9b2H2CqV4jOjQjeDuPezvYTrgUE8Png8a5OzDB5uWxCQTjjDnDHArEEDt7nFG2jxrfBnjKAgynKWBxvaafSULfTxrH0jpSQJuSZP6bHQ8FkhP8b1B4lqa6gNNugM59MYTCjNLYkPUGjScE9egEeq5SUp1H6HScztIG+/OMZuUCYKNkAJlvALEE+JFVaMA7cgM4/wGsRdxf7DV1QSaLjWXnSiwF/MD7np9fbjdoiPDpu+3jd7/bLq5u+PkAaywnN1OZNqU6cgmcwf3xc5y7AAcEjL4AACAASURBVNdub8Eeu+QY45xSt2LYBfg752QEoTseSkNZ9kEnP12/pZMm9trj9vz4xK6h6CqKJAMbH7y80s4i0SHWjbYxWHViIEP7DRpytsW5tsE1dg6ljATry7ku8IxIakiHzfbPf06yU8G8wUCDVXl+d+mhz1SMaLMduX28l7v0pcG2pZESByqZ/OzxXo/aUwLKFBxZkJodIOUjpfSVyRCW27qxwWS+jfHGdR4rQYDABesSZ9Yr2Vpffrnbfvlyt329BxsM6/mUQG0ANmXefc5ybSpgTTMEgFkKetrcai+u5fX0jZJgsGlLooP700m02MiAlJw/y3AUwOWEDlY79gzKQ1kiegZw7W27uviw3d5c8F2kb/lBcg2PL9vXh6ft7vFlu3tE2TqYa7wKO+0CcK3khWORMLgTE4SbbI+pEpeKP5ScnjFF/JbaV/Z5EuzydzmODhbb9iccEoimQQsrTmez9pXO3ySZ/AzRo41ExNCIOjY/AWNko/usqQqY+OZyLLSvxhnVoFmLuSeoxceUPFSDmrXyxYmrPbimmVjuceyYqzNxHzsmqA5BYAeAxMfPOZYgPH5DQMfpQ8wjOdUA+Vn8irAAJwNIkgAG88ZLHHlkn6GuPBnBd5J3OuwOfYHoutX7+MEnaKB91smC9z2I9j2mKlD82gDdc53sgbUCkeyz/Bq4pveShifxsQKxx7OMhHvHC2vzgHKdPP+1nzWyrsrQn+U3jFGwm9de0OG12z/RONYY7K6zr6KY9ypAfQeuFCCZSZ6grFlPiYUzB3mBAkACsPAHK3iHy4r8kLdoEsn7a0Fd33/Tr7Hn5ufLZupYbHAooJYctCqfx3ePAbnBy1JFsneHFY5EGzmJLhE/UiHV87e+1Fyf8gU6tlzjgQZrEyMvaz+jXmBwj0TOr6zRZU+MREPNThkX+0C2uyIP7EHj9X3qmVMxMtaU1mI+7zXstZZmbdRSt4xWNkpJWdW60qF/8rf/4S9QODSg8N5YccwDUOW+2OgUOU+QCfeVDCSxMFSiZVDAKCENEHSSHCRjYbF8LAHtcPQnuKYBD2vMQScZVl2Kmgx8VB8ZtLj7pAhEFnIfpVcJjufANAOgtW+CimazwgmlWPsACcMqELVWgvENwrR31Xt3It4OOk015cIy/VdCzgiuR0Bnr7SAIZ21VQoqJo/KXCU+LY2tOKV0Pl/fKB4P/SvqN1mnhWPFBSZwjRk0byjZpDgPcgrkaGoxti6MnkeLUCV6/GppbHiL8F7NDJEzpV+cr4BrAIOMDIQ1ISDF3eUIko3yYTImUjbpRR5B+ziGBeT5KBn6L7FDI+mhtzM4JXBQF5Jj5+xxWDI5vAoE7fknuOvMicqBHOz4nZ9e0ekRXWKmo5D7ucQrWa+hzRSwQOBwgBI3OYhOnQkUiMsQNDI45BoRuPbx0wDXNpSMuNmFS4KUbVa5VwAFBLJnF+dVSor3Y8BnnTexR7uRRtik1LLhvteBhvUXcA0aRWS1PUCMHMLeApkDUqTsFOv59uN1NT0pkCMRjcERjJ6CLzEZAigQdCYT5P/l7k2X6+qS7LCDeSD4Dd3VEbI6pLAt/fcQ8qQ3sBzyFKH3fwK3uuojMREgHGvKzH3uBcmqrpK6xWo0PwIX956zz945rFy5EkmV2WC2R/g8TE7FiwWuocXUw1UsYBt7pnOopCm6j9rFAKkasJ7DOfRTFSOqUj+CLek1ytbJkJvGzn19LmCb7DWsL4C2AGsA2aTHJpBNAGnL17TjiS0KCKsg2Gd36t2MaKCSGvvqrnytoFoDnDNY0Scu1TI7STEObUeGbQ+bL9UhXV9sZ1+YMP1ByZ/RhT+jg6wyMsUIVSAIrSHt1Q40ZiCRANzPdjj4JMDT+Qcwywj4AAR8LYogbseXuLr3j3W7aFOigzmGtEznn+Q0z60ClGh2YO+V3Qt7OxpnYRvH3iu6UxB2qBknkN4+0Xwl7hvYEiayYndmcA/9D6dqS+cJ4BrsBoA2sowBiljPrdg8mVBugI0AAAlsL9s5p5+ekvWlM6G2R55ptJqi0MLp0xfbFUAmTtG8ZoyCtnpOvCkGoM4rWLDXtx+3Dz/9sv38u3/GttLt7NyCxyr44Q+uL+3eBPZgI9hmKZYfzjz8LJlraA2lPIXAID4va8gBqHjDdVAoPAU0MJ3U9kkdN9hFgmvP29MDwLV7ThAF8xaFGPpyfHGgkgJtTDLFPWo4zS2HNvDzPYCIoB2LmAGcrC/n1ni2jdYk8dEa6rOQYSiqqqtVBc+AGrIuHkSCQRqn1kIdQ5IKzHbxzcdYouZJ3IYIdoXD0QzcxX810IDtsrGVmRj6qrZQdyckcYwPCKApcC06TvhEgWvwSWgJ/fTpgQDb/QOkCU7I4qS9DbPMgCtjAw/fwDOR3t8rAa2VIWw2Q7H7DhPY9vS2NW691WDLFgoPYKOWPZ1ySU50axXODrbiJaaHnkFT8Y3TQz9+uNwuzjVNmMM8vuqa759eCLDdY7DD6+n2gvbQt1PeSxLPACy05EEkZJRiFRTFm0UQUC3+UL+2rgPB7NKmG7GLwdYS/OZniLmf91Ny2MUYMZUFQEhr1XEztCQdx6aNXYXeFB8a8MxQnfgw+asUS5x8ea1TpK94UGUxXUMtkfbWTDSz/xn7uJinc5PXtU7oHD4q5rP+l2R8uOej/5mzt+R98YljPdtlahe2P/FqTwTtAPyYoOMRdtcS2zhhKd3j9bL3YFNDSLuC5gTDKq7fAQPemwLYkkNl93Rc3un0jxTqDD75wmiHXTQOsDNB5BkT6LnPO/re0+trhf+jD8tnlaRN2v8UwzSYe7iuiYGypxZQlMlfno3vsZ5bMLe5Uvs6Z0WULuzvwE7nRYfgUIMYwz3UxTcomlPmlpw8PvuPOhMGkQpcy3Mfy1Gxrjy0fOkCrv3Yc/pRcK3ArXcfd8djWUXhAPEDK9Mxz61tjNlY7qxZjqcT2rx2YjmFKyyg0noG9uAa/F+Y18F4gs9kOJ3i4eNnaW8HcybqVJjR2OD9eqZlXJ0DeD1Z6KHOp9v4FzDzOLim3L1WpZ7MPD8C3P0qF9IqdqsW3C6AlQ31WxNck0Su2j3ypwKiSgD7IgVWaYBAWmAy6jugUzm6BJKuJHG0vBM5Aj2uJh4zDI3Cj5bMUMGzsK5687Uerw19LAaDZiHg86AHk4XTZhCgSGfr5GGhrVN/xwGSNwpWB9cMwds9uJZkWAmz2x99jQU0LkChrkHJQifSQunFhCHt1I68YPXZipVNJKuuoCb3ZE0tBPtMaDJZCaDGV01mRFso/kYSXppSSvUSGhjYtN4Id1uAtw5YEnjvDWcANtkw7Z/smWqZY5U1gajuIa1KaunV9pYeSQc5aS3GM0Mgpd9rYC1gXSZNRX8sBQxZrgR7Dsps3flRNrzt3iRuW1oQ1M7JIddekfczc8V7intwCOMKXFMCwMBqBIdgraWRxSGU1wzrgv0r0Dqgt4ZCaK8xwXElMHF/G0EbOx4RciM5SRPvCQYHgDVM3wNzTe3TCLq1AgRi2WIm4DyMvxh/av1hMAKAXDMlybp0ch+gHO9FttUz9GyezJgAk0esSrRACadCi9oLXwNwjdNDWTlX8sD2JU4TBQCGKX1hrVkzyWcsraE6D9JYCbDGcLfaxbOfwTqARhEAztft9uaWiaSYd88DnGM2UNNRRb030O8JcbIznq5LDSsBo5NZl8NArSq31uL3BNRrX5RdqAgb+wwAgMBt6q0xMReTDeskJmDAS+yntHZ7J9sex6nFFlcQbvD3e2FfOfg49KqepjKmd8D7ykG3DQ+In2BP+lyyDdLCmAzg9jFMrwK0m7URmyK9tAHy7W5giu7melZHqgQV0zxz3bmmaCUlaMi9zI+o9fP+07o6KLKzFatYdirMiprw5Im3PN8QT/eAGfwNcIf2ZbIObG/mc1McJb8W1lXuhX7Ja8RnH9ZhnpGDjQRTsTETGOH5cYhA1hZAHrfk8X4CmqVoYlAs+55toRw+Ew0ZT4Yutm1a3aXfdoE1QZsq3sfacSwNsJ0PA1EUP2gwiPwmWj3v7j6yaADAiZqV1pCs+yZD9ny7uvmw3X78efvdP/sX29Xt3fZGVqgYXDhDnFx9Jl01rAN+FqYsr8PPE7bl5vqKbaEYciAWvWMMtgMjJrig5hqAPgbzBsdSmKNdg615fDK49rQ93gNcC3MNjGCxhiWDYPYK1hQ2GO2hlwLXKm4yEBlNN7FvVdDhuXQrZbeFKhYIk60Z6m6zw9mwI1V8pYJF4iYOuhhFsv0e057KFORuCw0rfqRnVbKrLgODaFkvAWyxkX0/YgC2xpz2i0AoAZlu+9+27XmwejFVEOCaCjtftvvPj/q6h/at/AeApvi99HKyhZaHWtYgxY1LaNPZphVTYoD+M8FLwtGwhsE0x0ta35XBkP2ohAL2wgmWByrhcsheg/4awLWzrwLX7i45PfSSewlAr6454NrD08v2BHDNww0w8GEy+RmPhh0w4jq1MpqBy66VEbPPvML2hvfskIlFDUuECLOTHdgXnzqmkx/IHsRl5PVpWVcxLeCawUfGbz1IK4VzshDD9A+z0HGnKw4OgB0vJgdxYS1ZMH0yzlduzQ5kCpfHngY0oD15EzGhfch3wLUCVtqn733R/Hd1APGbaS1dwabVXXonfhMIcj5ocEMstIDlSVy5QQaw2HtC97qbYDljBF/QPrmf/ulb91wgBRmlDs13uaOXQ/7eX/GX34t/DplrygW6sDjvu5/Tnw6uddEm7yFbZP6Tc5cZ08x7CADCHTAfz0Bd40eT/fTvp6V0WaX68f6edJa+B65NPGFg9TssRed84hI92K23Z86LQTEZkYK593so9lY34Ph40T78sXMFbvuP/vmR574A6TMOHUMX6tkPRquKGYrp1ns7vI/yNUcGUXzvXvDZe3At15NcWPjF++Da/nzt1yWfkaWVBu/hH/khP8E/GVw7fN99TuBMTiYeRZodc7Tj47YhOV8FrrFVwAEqFyATGQe4FseHjTunNapyqQBEQfxqWNJWgAubQFPYJHogcxhAkGO3ZO4M7TQUTS+3LhFFo13RHAJ/0N5qxyaPwCDTRjW0cmlSHbsPPUwyRsBcY0uXHOJMHuM0JqrL+9w5qhFnycZzp+gztHEMuJmBUzuJ7RZ+jfU9AiDws61vxqluYBAy4EX7rqp5Cp7BcHnZHpKE78G1kwx0yCQYHd6AZwREHDiQGeN2NB2wJKdynKxw5/lV9WjoUVlHLXuG+4jT5zrgibEmDBJnUmApBIm/cO8WYy3BWYJTG6eZADdNNk7e0LRBt8nEE7ADUxpwzWBcvDavKd/r5Bz6YqX94r1W4Jq1vJZEH0kT5070xEbZf7VwlP6gE/CI6NOYGcBJnF/AAIKbun+8FRunqV2Eq0Zihul5SEoh7o0WJk10s3g29zx088YAgwDC1Gk4JWOELEm0ZPHZQXbDiU/Zr9bv4+ACVvjFogSDD8ls2JBIYjDUAOy1LxQkB1jXE2vrPJ2o9WppERbCbL0jAZtcn9imUfsOiE0bgsQIEzgpAP5KTSase9i1mT6nAzpGeqfVKq0pbjeRXTCwysEQso+pjOMDNc3p1PqBsiVMGkuAfAj427pjHxBcIwg2RbkFmGcgBPTXOFSCrJ2pndgtpwot8iWbnb13LK4+arMqvgiw1dU2u3bbt9jcVEGzMdAeO8A1sHRjk/P9JFxgl0Tz7Ai4piRJ76V7ThU9jLnQ/fP9Afg7ODU+7qSgGSQ5T/qN6pPw8cz7zIBxQLky6tZAUUEnwABsZ+mV1vCdBtdwDxmaEGBhSTCGr02xRgzqDhxi9wKucV2SjR+ND/Us4xMLCPB9yN+oJVLJWvTFdDi4CgYWBDDoe5pgHHwmgHOzRjrBFdPu4vR0uwIIkGAtQSaPuD6ToBTa6QG2vb5SewxFAk4qZst6NN3g06OzKXuAlvibu4/b7/6rv+VQhNMLgPWyd89P0omEjcV7qV0eNkKDWrBn2WppsAotrwDWbm6gu6bhKrCzYn6dbOeXN2SdokWVkVZphChg4308PQtM898A2tDODiYbgDHFWD6niRawnmAUs8CBgTRXKoREw9HTMdFaCn23tEuyEdgMnwbXzHYt1mu048ToJFPO2jUagtRs4DCrYksVMLTGbIA16doFYEtc4aTc5yoAc5116z5p/wscFPDXBQhOuuW9SmoEzDWxQrvroc+c2hyfOKgGP0+ChVYZTNF8YWvow/0TNckkj4DCqu2xY0mEl9wDlQlsLFzidRggkL1eh2EXxwZ8b6DNxcPYP8dAPTHdupc2MwHg8f64FhVSTNEEcw1fp2/bxSk02AyufbjkgAMwSrFnYSdfvr5tD2StYbDBl+3pBfcBG4VJsWoFChjUrahhQcfOmFfmXCC2X7HsSI6TEDmOw89ewAh9a50/Fr+G/UlhoJnMfvewJ+0x3FFvzUMwNB0nD7mp2Nq02aVeHKZFCr2RL0meIKC4YFL7gACeih2xvxBXz06mMO/klyaDTf7pHwKufS9hTyLN4oydd3xiTdp1jqT3mmnsmtImaR5epf6TuGj8544p9F6yj+9z4qvdaWU/xVLVnikwwQHJ4XWsfq6jCu8RxqIGH/weAWtyh/PvJUfotz74rzmwodjufqP5HnPdcz/fe277D8MZCSN4/u58Yv05ieoOL3753OQu42Uc2kaEZw/STGbqfP+1PbTjEp2L/tPnvwkY/3Bwrfdrg2u09wbW+n47Dpx7infCfEF5bu2db4LKfVf/mMA13dd3nnnu13/PgvN7W32e3/iAJqiMJ2xCSs7nZK5968zuP1dYUbNKA84fBdjyy4X5Bj+ZdmNl0OV+5vOe1zDBtdrplSRFIkP7KVucsY19NcE454gn0FzTgVIgEgCttcMU6KatLzfLZHXoPqnKNJKM8aQDGM3NmwA/C58qRjnxgwk162Pog2zWUA4Uq8LdPqrAxayeOvAVLXTC4wQ87VsEamYV1tW66EX1UAZjm0nknOykRQ7XyZYM6zXpEpriv1YedI8SUtdEqwpMGqFyy1D3/sLxM3G3eHV01vTcZIKoUxJtFf/9BDDBQSgAjmwmPYtQ7B2gsH3Pmgek1BsMsG5E2v9cTFEyYjBSGhTamKI1q6qoPSuAhgxCt+Cg9aX2syuKmhLazJTeSwINlVAaZKqNHgTdQamrkgIQWqQwwFUoszDONFb1pRY/jcsLcKyAvNgpVWuf4IGnUppNUgbCiQmD/7QPoZUK2mXWFeqKvVqLeI0G1RKwKdk6LzCb3zeg2Gc5AWASXjxDgUi4P/wOp83d3BJQArgWYW+AgzQ2BvcIGLvtMmyDtASJrUHeOhlsFxB7GeKP7bvcWszWZLOsAPKSyWfgly2jYGHle2mdUhKqs7Rtz1/u+QzCTGtwX7sja5Hk9QLMuzxbM3XUzqnvRzAdgBoScwRlHPbhIL4qfgZKeL1s65C9kWByBrBogm21TpG1Ixap1kpAPZlrZKPoGjLMIENXtAtDgcDvoV0n+lGecFoabC8capABEQAwhbKY6eJWMT47/l/OYJptZMuoc7f7I7O1Fjt2GNMCSPnlOkf+PCUq+3cWuBYVgbAkCLREv6n0eNTCm6R7vpOSJbeDLyChg3RdSF+Pf7mCh7Rroc28Tr+X3ptpyiKvN+LWBu+tdtBaV36sgQAmjmdKxBbt0DFJTxT3tHk1uFaAxq6qqZ1uBnTpXEXsXDc6mWsFroXZsX/WZhUIrJzsu5YnwPepteh1rTbItKVnAqJQFhfuNFilWSkB8FJ9T6u0QOiLs9PtBuDYGJogravsQ90zwTWAKq9fPAVZjDUOQGEbpWwatUe3tLWrlfTy9mb79W9+t334+eft+vYDJ25jPQn8vwh4Obd2G3h0aVFHSzyBeA8lwDOFzQN7De2v+qy0f27bxdUtwTXwWOkHuwylNksy19wW+uTBBgTZMNQAn4MCktOJGowhJpmGokh37eIc4J60VlXgQ/ECQPszCwVfByBIwNct8627NlvK3dbv1n4y9dieJBZfiqP0vY4Fw542GuPkeU6Tn+CaTlTiQ51rgLDWMEtb6ATX3JVQovUG8LD+jG+suRYNtqPgms/IE2Oi0RrqJAvTvdEa+oSvJ/gmMYLxRZ9P+w192zfa2+gI4VmoDf8rWWNkvLZD9tObNtAgdjGdBjN0sJ/yPjyLdrO0x8OeqjXU62n7QNW0Ew04ODvF9NCT7e72fLu6PNuurwQGY4+8vmE4kIA1MNieMSznFcUfAcp8X06dtlREASC2bUGoMnwmraFl7EfwOuyuI2eyvQCwJebKPk9cuAfX2iZ1B0onX2ZmeZgB99QCrrWPqIKJWQli/ydRcgyYuD4dBjtb2eCZ2HFkrvk18q8dLxa4FtYFwPpqC/1B5toovB+tixyx5e+Ca1PL+bjHP5qwrwl3EuE9C80xWOVcK9gisD263KlXKeIOAJjY4Xtg1DEAL0UyQUWhLXQuk9tdgLUU7/dVxIO16XOKHzFWT4wwYoCDdToCFh5568Nv2Wcee+3+3nXkjkERDTj0+5RHcdwH+2aQe2nrcxwQvRq+gT5j6gt2Tq68q/90RBUbP6+R5zB5y+7Sk6vxE9N+vrSh61rqfZNzjGeefZTrWfeTz/ku5P3ensN7/TnBtcotYjt2MV62ZIHNvt6BaR+c1WP3kP2Cv38EXMu6aw17D80jEjMvoDx59exaWQGu9/Z8nmHyE1uQwqSO/V5t91GsbLvRp/woMeDYua4FHaeEm1OVFTHX1nWY4Bp/K+Da//7f/fM3tiFRt8qIdRIbM7h6wqCMYdgqcnqZIreCTPPBxhnqgfY0nwLWXGXlwyutmVT602Z0SLOtA+eIQ9oNO2aGWT1rRUKHHa2GJYzsSgr1WwwcBq+fD0s6IVmnZnvsAUQh4oLGEBwHEIhTqb9LW6Ir0mDqPD2jTW66zxgBT9qsyVRqf5WoscTlNTlU1fOwLN5Gu4dayqCtoVay0lxTejyqUNL+UYClqj1eq8qyhzmkaup2s75mBc0lZO/kL2LE1L9KUE62ndiQl1e6D9PzPGlOLXVsO6m9YsaEq9isKrrNM6CdjLGZEhZNx/dosMHGchJZwFUFiShmZORCEnKBz9o4e42RvTPzZDIPieB+IbMuTsotwT4LPHcAFi/EGmvRz1DNBWZq3XUGFWibLRrkfDrVVKAyHIEJqZJbTlZ7wSAAwmtcbwwnQGtRJaJkGEjjC9+r8yN6Cf9NMMv3xOEFmOT39LTd3t1uH+4+UCMIrwPLCj/XubFeo8WU0f6JLzHElMxpYl23SkuoH8mudXUc6D48/GEnaCwdPpxfAGkcinF2KnHwhwdW6smaMBsvwt64TlZR3zBI4YmJBuwA9/0y4detebZR0osMG0SVjNIC9HARgWti7Op68hwFsGgdMSlRaxlGTphy5UyTWhNck45aJtPhb0wPDSDJKa2cHApwDdXhlQlFW7ToEiS4kc06ANcGizR7b9qmgGdLO8xgK7TD6cSynV3Ade1pJrtDTzNron0mcG0fgOcsxMnFLUYnb+9DZ0Cq/3aLOIGbHnTSIbk8ZhoN+PdcvwBKtguy/R22R/9KzG0xuFojKQMdxiAdR6YB2GDPeY7C1PG+yXACgbJu3Ssh/a4qJzldGEE75loSmhl8FSscdx+NCiebbHXi5MuOJmIjxFAzUzyRBv2yignc8xn8Uy1Z3dpFm+OW0usLgM7cwS0ZwCmoXcyLBpfaRKX9Rv1Xs7dVbBLglIFLaMUmKHV5vt3+fLfd/fLz9tPPv2x3dz+R/QXzyYErX8A+hZ3F78N+6L3AFlMbOb6eeG5x35geiy/YlBqEsOH7N2zpBm7N9kQm/fIj3NEY8sKJof4y0AZ7+uUZXxhqIL00Fg99vqj3RdAefh+ab2LswaZzkjMLBBmWAO3IL1UQCEMhxQcNNXBRg0W36GV68AL2jMFnFjlKND7aqQ1MTGYHrlm+ZEobNFOcJ2uwTFWgsM0yMC87rMIQ4p1msclepDARcK1Zhfa1jhPSRYFd+8TiSAYnOGrwBNEvAJn4/CGfgeE6Twu4Jo3GjYOhOBmWNktFDNyL9mwzX5MozPioz5pKmTo/tsUVz1Qnrnyti6V2w4bV8SQ1PRRAWOJVOAl8F1N7AVCj3nVzebLdXAMEvthurq+lObqd0F88Qo4BzDWCiWgBEupEtiWBx2YLipHppInt5s1GzDCP1e6mVJkQyoUHMNfcFpo9rfVrYF9asv538o9zAfvsPhkgXvZRbCdjvYBZzmtUq+pCEQH/mv7ak28Ts/uDdsy1kZf4mniHTu4Vw2nSeZ597YEiDkDbVpqbP9wWyvtpAG/v2479O0D7XJvENbVXdr/4LZBmeWnJoERKpn961M/mxztNpmrhHcy3aRMSd7x3v/OzeE8GVPPs2Qt0hJ004aW55763rtO+/Sng2vfef392juF9HZPHP6d+OGzAdz6o4h9KHoUE0jhASC/8rNH6HUBrD67lOTRzraHNBtb4NOvKvgWu4UXzuUXD1layj2YKDQWuTb5sL8Ih4HQcXHvvXMzl/HOBa3tgbX62Ytu2VQu4NjTZgp3k+t4DB2d8N5/Ht8DE/M4E1/bbiqz24cNyXvcYxnu4dd2XW0+zPyrTfucXJ7iWvbjus95rxwDB/X3M8zB2jVKEags9BNeCNRBxccxyAnAtzDWGeTZ6aY0MsBZmAH4upoiTbwcDAR6mAZ8PMuy3CDmTwTQqBbmgTGLAv0XrX8G1gCNtbA0GxZgOEjqTrdHzn8XVdTlBQjISkMeJbznzGAA7Z96bF69MRjEYQ5PvliEhua7EHkFE2740iCYgywLsRxJUgo+g6o9qcsA1MIZqiAGDj2boIVuAEyihcwAWFpNX9b1bV1sLYQXXpJGXJoiCsNSCZVFdIbtd4VxbCgQEUvelpiQJnNU+w3Q5COSjfUY6a3hn/AzABDR+4lAYkotzEQAAIABJREFUNAX4qIr+MLmyBMUna/28BoHJ85p0fdyHN0n/ZsDU1MC6xCJxXhnnFtrVz7HPUZXMNSihNGuCyZTXwfdIYAZsB0/rVL5v3b+0ZA6AbZ6dNmop0brtawICac8ywt/MKDAzNIWOwBoTUE2kY3sRkja2FbilweVenq0xHhvtDQCEAWRdXF1utx9utru7u+365prvK7BHyWi1BSFBKd0wt0aZwaZ9pIAoQ0TwGWR3mNX58qKkVqLOSm5gmwKs4W+Aa8/PT7wuJZwG1zxMAvtiDv0gMPWs6cXeQpX4FYhkzTUBfpnCp62QYS6yU572yIEjO3CtqulDW6Y9oyeGKnnQRDzzzMyYwLpkYq8GHGid0JIUFiD+m0mRwfGp49bB7AiG/Z/tnGKXWkMhgtSKagQ/VRCc5PBI9dGGsz6sGITUBuoAYoJrscNyvAG0/MHDK9KeT4aVL24mEKu/8C8XM1lObDIOGkjvqlsly3nlYHDovKYtdYJrKRhZhoBi/wO2i75caYeuI8rxUanwq3Ck+9f5s46awbWwifTz/gyysAejUne/tjnt12ofdOhX4tt0n2qz9B71xOZipVEPstt9Ycuhk4bEW8BAkuewO1oHkTYoTGYygOIHWrswIDU1OQ04bCdifMNPxSZKwFyAe2wcGW3WsQM4dXZ1tt1+/LD98uuv2y+//m67+/CRhYaXFxTf5G+hmQYGGzTNALCJvWWbxeEKsvUccHCF4QJqSaXeG1vnMV0dWlYqFNC+JTZxOKK2xlcOLwDTDG2hXwD2e6gKpmBK2y7ticDO/WxppwHqBVxToWS2S6LtlGw7vA+eA2CTM08vZVFDxbP6OwNpMkEUn11acRm0YtZuFbHC+LdftCh/J79DdNvnds+0qGB+gNiyMQLXUoBVi2i3aKRNmPc3GHr1uwaH8jsoLn6FjXQBscwvRP6/uPAIsf/7x+0Thks8Y+3D4JVeGcG1DBLAYtf1qJCV2DLv3euQ9VFBQ0thOxvzlDX139EGix0KgKcgx0UUt7iq+i8NkQBsaA+9vDjZrq9Ot5srgGtgeELPUZNQ4aPB1AO4hiE5L2RHaNou2G2R/0hRR0shkJ35ggtSYcWXG6gcocKlDn0B/iLeHeBqbO/MHwKCUIDjVJOH6+cjzjkAkOgnwyyKzdkxkll0VAIru6M9qv3VhSflEvtkbQUJUHgsQC9svFFoKTtqc6qWwj8OXJM21jEm0vDlI5Osya6V+I1c5cDQ74GZ9ydDpsCE+yWQn6FeR5zH2iaorQk7Nuk2M8GWu5nkAvkHxVXvxADjc5OfMYY0i+nPBa5pL/q5W6eV1zoAwwK+Rkx17J6O+tmDb3YL2vzRt8C1PTC5/71De+QWd+uI8ufFFHMOfoS5pkdxCGT1qTA5oUDTPdgcUoRtwy52XJcinQDeoz5D2IeRJMpzWHfOt1b5nwK4tm7s2v7vgGvfA9aGlTg4Y/N394A1fu/d9lnH0scwsBzj94C1hJY61QHBO69OLHfsKf65wTWe7IMLjRPoQVTRt4vfDrgmnyuzRnAtjJYE5QrcxbColtAalR4HNdsmuyqVh5ODn7/T4lNMpp3hTLIXqiIdlME13vCYJjU/QzZAu4wPJkZhsHmYaLgSmNcHGtpfb66zkMiAZwHWDN6FWbNs5Gg8jCQI156kPptDCam3ktfhwLEUT8pmIu8dcI16KQKr2IaQAQae3si2lAR6ETAmKizQR9VWi8zvwLUEuyM+Ky0maXA42efa2Dgx6Vdlk6CDp03WAAQ7yzAX1Q5pLZ60hZ5pMhumy5UeHnVDNN1KFThh2REpjg5Mgh5uBV+4wBAF/wmeOgkeguMGySq5LjHM1tMTNrrXagoV3syXsRcZiGbi3BC0J2DgimtaBnX+BFYpK7YGYfT/ONXSrbilNReQr+nSjRkLkOk1npNnFLoycKzWyABpANPcFupprADewJyRKK6Dm8Wh6oBIRw3AFNpNv25nF2fbTz/9tH24u9turm9olLHv8PNU+qRj1K1BYq2lFdTtHQDXKLyNIQcC7wCW0chDc83sMgapPuSZhBaB7eiYgdHBliPsH2ulEVxDMu/zwoEAHmwgRzLaljKpye0UYW+kCAAQo9s+3W5k8fawaKTV2AHGDMLK5gyavIoNPbFN2i5yQJqVMUC2AtgEsuGsiilj9ulgPlV75fBY+7hGmNYqmrt3dAniCBUEaD4WILnNMfZ3Bttp9ZPz9vQ3T58Wc01gsX7WmVpdSzGAVkZZBbwVKPaZKb+R4NeAmXzjYFksrLQEgiN0GyCsnt9k/gaP6hZPtcGP5GABmtwqU869KjcFYiaoDxOogLcMrMm+Hu0RBLyiiTrE2Gq/VdDkQHgmurUedkgsBhhEtIZZCiosvLnSKnmFgH86RRl6ELkFeWwPq4lOpu2O2rPwfhDMzzTyPl9qiVd8AhabmHBKiOF/VLwxY5g/A8AmW3bJKaJuW4c25OnLdn17vf3088/bX/3132w///zr9uHupw1t8W+cmsj01+w1tI2qXQ7f1fmTfWLbJCZLElzDcINra76dbafn5yUeT/9oW0Jb4MSeuaZ6vslUe8I072exgWn3ONxAwBj3KFtCERvJPwD4A8BGJjI15wCuCfBBdwLei18E6aAdJ9BfhUwBhQHWos8qO9JaraVbRsDfZ3IOGhogMd/f+rz8sGqHM1QywLV9MlqxkoF1nUt1PQi8cAeEbcPU4EvBQ1OWe5roZF7h/cH2VZwS0FqfiucgLVDFMwTXPt2zbRJgK588WnzfNrZQxr7C/iuswz7Q3iv2Utn0GbzHUMrPRKcmsSmXJ8Da0HUpHcNoBhPLV8szR5Ml2aT/cocAfDL01843todeX2EIB/aLGJy4B7AWWQQDe9G+Q/sfPkf6uSmGRRYn7Hbsb/g2xGNPj09ayCo4rAy+Jb0GiJWRJNwfbYOyB+r1Nrv4TAxQkp5ws/26AKP3ESMzhWrFPauP6rhIe1UDViI/IlaZ29gpExPdZt9c+U7Hhd7WAb4OmWtdgo1rVezwR4Brk9k1/nu4cS19Ns+u8Mv13bHW57NK7F++9hsgXhUbqSmbNvTj6Mix7yZuWs9638keJEgMWmWjAwSlv1HMNRYxUgTcAXbOvQq4HWzJ/XrOf/NMVtneutJ/cXANn7recIEA40fxSz8KrnUcpPPPPcuHpQJhwAOe5T1IPNbgPUBH1zw1z/54cK3uM6kwc4YZW+m5qpjtpgHbnkGQe/+RuiAxX/D+/fSr/tLMtcVW+RlP2CR8Hb4uNn+Hqyz79gA0cu4+fudHwbXYuLx/7PB+kQ8uZxRa6Crr/9n3hnjiB/ejzLUwhhtH2Z/YLuzwI99FXw3qLWs1wDW3hRJ3GIMbClwbhbqTf/ff/+0bpZSq+psKmiqi1ca0iHGqWp0rTDCQg6rx84PK7ZYe/JwtEQ6QVIVIEm2GxhhCsNCyx1rld5bEFO10NdLbFW4K78tWrJsm92jUze/dya2d4JEHYFNR2k8Bbkqva4js5pKV1Ota3vuzHGYDLWlB5e84OS3mmqehqj1CF4rnJWH5tLk1gAXAgeEpJoWi9YSbRNopYQb1NbQAetpCsxnxNwG2qgJr8hm/n3ZTgBOowLOS39PL5IyHbg8ZFp7m6Dahc4ywd/VPDAeMlEdL6GjX9VRBBtSk5LslIYHW/Bwz6XJ0BWJpymb/cZqXXLZaQjv4ZRXa+6i3xfpAI6jO6/dky+xRsu/SGpOge7DWWJUbub9+z4M1ClyT1kux5QyCt4PMPo+eUz//ymMCHVQCHeBRwSMZqW5TJCB0AW0WtBsFYFN7SLG2SuOpxXo/33/anr48bdc3N9vt7a0FxrUPsEfQPkpNI5TDdddsbcrQAgLwBnGZ+HlfPT48sL0TX7iG8wuBmzwDbh1lUk2Qo7mHSMLFZgMjRmyasN3CbElbqFpmX6m5o6qyk9PJlAzoRqAb9gwsELfJ+v0JxI5JsEtL6Gp2uuXWQbFAhbScm3GK88QKvFoKuy1Uww2YEFp7TUmywDUlSQNcI3NUrMA6izujNIOZvbNN+1J+helbmDRKX7I96115SkZAvwfoItKOzw1Iiv9mq6xtge4prdx662o9rKEy66j6ZXroN8pm9Cfj2hVDzoAw7Ons1rYAAQm57bKX67PmIIlSl2KL42RnBPjvNszVrtSggsHiVlIr+5AzUDpYTO79XBwECPTVeibFoy1M8hXmX3xlsfJUSNknuDwX8LnVjjpaFYcYudiHel6TnaP1NVhisFogq7XzzLSFV4froixA4gp+tIE1ttPDN6zTeAEmZUqzfLTOFIA1ySaI2f369rK9bl+288szDnT5+Ze/2n799a+3X379a9ouMNhghzXgBet3LtYFRtJjsjJ+RsmEtLJv2znbMq9o/yjVcI5JoWiPl+A5GeBh7ltHk2xxa3jiAzDEANNC8XfANRQX8N8AuwKugXmH56B2e9lpxBtsDbU8hOIsif2LPazpx3h2WMc8w8QCy99g0ZnRljM4BwlULLY83waQdI51b6p1yYZpQ6jQkdipk4n+/bI/BoupqDta9XlfBgVji6Ur162jGYIgcKjZbmQmjn+XTXNdKoULyBZ8vn/YPn9+3J7AXsNZB7C8nQqg470prkghAEBW7XG/sYLxbneciUBVwPPaAnXGAJAA0Aab38iWdFGDATzArWYqM372ORZ7DQyjt+3q4mS7ujzZri8BNqMF2xNs09lgwBCAGmQ70R7KQo5bZqW9q7ZQ2iHEDAu49lh30bZttLwWY9ipN/P45AKyjbPFJ/6j8o2TE8YkKaLVkCB/qtZVYD6YoDxvBnYPwDXuQ9mmgGux6WTAplPnYMjZTEzdqWGtZ7Gg4yP0vNXOtrIicJ0CNPbTQgMWdLsfPZKPDb0VWZHvs9cmuBYQbOfm138W66r1PrvIfjwTbf3TDKSbAxv67d8DKn4EwJgX2TrXvu/dZeW5Z60Ymxhc4zOpQtgawU+45z2QP9eR/cPjbS8eosV7zLU+52HZHmPHvPd09EH63DUmmb/RmuWJqXO/76II4311JyzaFOBYkKNb1WdMEvZgg9V7sGU8fb9nnwcb/3pJcOCARe/uU77FBNZ8j6UdaA24ci/fSLj70/0g+7XH9uWx773+yNsvNun4ndlc1Q8LUyi/4UtModPt+Fw3k47E5u79cQwkq7h+f+/fANDnFStlcKfK7lYUV/Z+4I7Kedu9dobix0CuZa1t9A6vPYvTtnZtUV5Oh/f62JXfAdf6zPmU8+YyaFD77AfAtX/+Jo2UqUEgZyDHqaA8RieAmIAv094dWKlCbkCAYMHsFdZiRxOtLt7Js8RxZRjSglqfUQ9KKzJBt06wUGHTSO+a9jkmSk7Di/cI+LcAPv28hpGJKQjkqklfEfPlQRgTVVklHjtGRYAOqHLftZ61Icfhtl2b2luK6K0B5YPU2iN66DhoDOb5DOQksZE1KOCiNJ2eAK65xQPVWYAJ0ihZK7g8rPwsPbtAFtLb8EAFrLmp963ZYh03SLRQqH0AQrXG6dFG2+cQtnZSNSuG5xGDN8MtYGla0jaDax28+kNKNNy6Kvw2wDxpcTVg2AZDYZmMeJBZ/pf169KaxZ268wYK0NTeysdFXTcldaqIdquUPlxaH5nsytfm/Pu96TTJBjmVRo8sKl+VBHs1PAFNnOzSEBt8jWB+aYEkzRlsVGsVaY0Erl2DgWGB7Jz/Eox2WxtYIWFlPTw9bI9Pj2o94jTMc04jxSQ/tluhZdZtosVwZGKifRbGAM+5W47x/cfHh+3+8/32+fNnnj/o89Gm8P3UDobP5NoUUPnGBAJtJAFrKtknI7ZBGgFiGjTw8Igkljc3WJsGuGo6Vlr+XlnJJIDuPUYOrauZmWaqQkVP5BRbIazcrooHGCQIaGfGdXKCgGURMdEgm8E1tvJ4bQWuAQQ1w83nFdqLcsKZ5Gfn4T2f/codk+DdjkhB0A74USpUycTiYN9xYPuYhHo33tvFavQQGiWsamdnpXu0nrIlqVFjJ5Ld5qWjM9hkA0AqN1stDT3gRFDb8UB2GWqwAfjHMweY3tWwaRfyfTf1mkkru9C+IODd2nbUocC+OJS2zN4zPAfF7pPdb92fnmqXpMuQtof2+PwHeMsDmsFUgm7/LRU0fwYBk9bTy33xuRZzQi2Taf/n9uLett/3QJoAlC7ZsIUWS0wQ3LZV+kit2yb/IMZJWsKp++TFVyFQ8Qpb4K29BgAOOm3Ax07PYafOttu7u+3jx5+2X375Zbv7+HG7uQHAhnb5DHoR0Aa7AJavWkQxFRoghEEWtI+eXW4Xtpu0i9DZ275uL19T2PJ+szg+n0sXSNUW+vC4oRUUbLPHB7F2n56fOLiBa4fnZOYbjhqYa9SXI0NP4Fr0JPEyMXnUnh9wbe6bgE8BaatFdIBrHDIzxeIrZggDUTZC+3syOcf5qHbY7N9VDP1ogluAd08g1f6JnIA06Wg/BkNX7DV9SUOui7svX5RQzva0mCwBgbKz1CN7fNp+/4fPnB76/IwY85z+GOCT2u75MMyoe92o8OC20FjYAE3TXy9MhI46KjYIy1Pt1rKTZHLivMG/Gkgn2LfoowkAVryigSLQXcNZwrWhPfTyHFNDBUyTIWzWgHwyija4d/gUWHgNcCDAFr1fBUEetISinDQxMem7bICnN2veUXuPYWJqD3e8O+2J48QYQyeWmHbKLgdLP2RtXUrnWRILXvu9ddcSQ5WD87V6AAXX2JPuye6UbakBZ0ss34AHWZz2qYkg88Yzd1oAK8qyQO96z1wbSWwcccWlWvOwq99jYCh8LDSu4pLy9sd8s/27igdT4f0QRQhgxzNoNpw9mnexI6F0/PBA9SUdO+PvJtCjqHTsnnoNhs8umSADuIMRuT9zifYr6n+nEDev73vgWvZ/bdv4zeqi+SOQmQNwzW29NTCjrryXJ+DfboO8D2gmbx2gcJfUli09oUkB0ToHM+/t2CXPRNfca9j3/y1wTTmBNIILBTeZowo2VQjslzmcnSFUffYK3vTa7Z/Ve//O9/9TgGsOCxSLL+dsP6RPecsEcnOdXVA4do6XJTr6j7leBbA5fps5d860bMI3wLXdpyymqOLxWMrOw5dfG3Yx23QWZNrO7tnKsUvv3fc759IDDSRNoX0WEzuxHPwwR+7k3/0PAteoXeI/SnQyVcuTQjX2aN2gNqxow1PAK4ZR2G6NdEY/qQ12MzOUEEbzC58bPbdUKOkQ3IJQyGmJ4UcoV6wYBEsLwGfEfwJ13BAGaqR9NRDfRcB8uAsncUpOxPhKiwLv16CirnVWG2QJAsbMZK+qlXbmSqZ1iBhezCEBYa6RNeafufUSr4OTxh+1oLp9j5VpgDditAFcwGsR/Ghk+IkGGqANwG0tuvauXqktzeCTudbhYCjJV+JLgM7sEjwDBp3UwkoLUfR3emxtABCBa0oAFaC8eqKcQCmyEvy8Qj8tp64wVC2LY2gBg0ULvs1KNxZYoLHWIgG6/kZKV8emGUUUnVfwyUC9HFYci/fJYGwIJHpxa5PBNZwNMzny7MFoQqCIRIh50jjzgt+6UqMSks6jDnSLoK+mwu0oE+R14ITEDHs3IArBsqRBsx2cNH+14iphM0tmVpi9lpzE53OviWloL3nePt9/Vhvo29v24fbDdvvhjoMOJLCvIQdkfBjo1dmRk2DFGddpVgbeF8y1z5/vtz/84ff8OXTd8GzxPhhEwCDa95a2NKwnEkwkyA10upo8NKHkjAUgY1/fPwBcE3NNFXtNBs1ZEGNIT4vDOZjnWtA6rUhmH0BDKhN8CXqYQRHdqrSSBpTNKI0UL2JTlMSFhRZWlL6Ha5YYuSewMrGAPRTrQLptZn2Y7Zr93064WctiPMSWJTB6D1zrdp4C144E73u3FTs5BavFwm1NsQJzkRyPllFV7Aa45r2es54z2g5QZyZML7Eb+w8T0ER5tr0JEObZylCDRJtgCrHoMGxkghm2PA8RZdl3+BsxImbQ08nhodNfq9I+rQMoXJN1+Vi1SKYlbk1qtGk72Z3JH1ufFgkGHcrJgkmgV+0278QpWV9h+9L3CsCcpU6SRtDSgTp3E0Fy/E7aQ703A6plKAJ9w7ad2faiXQxAuoYnWPeK+10C/GonlS0DkwvgGmxDiosXl5fbze31dvcRIJvs1c3tjdi7ZqFRE45gG/TXMIQGn3e2vX2FrYBdgO0E2OABKrjmCxTlcB49XRLPj1Mx5buMwycA4FTPl6cn/g2dSeivsS3++VGabWRty78yXrDuUYajwN7Ap1DDlBpzAv7JOqYsBL488dPPN+Ba7BOBOAMUjNHAOn5WYW7GYRU/yWAMGKCaOmqH9ETfUbStUSHemHuKfx1UF44CfKfwwLZcgWu8rgGwCXAOuOZ7dowHcE3+fBbfdKk6+/oCmAiA7e///rft0ydo4MEvCWR9JVNsZYvhPS9YsI73VkHWQeDBaTFuyB8rJlL0zpjIMfcBuIbXwNcB9qLzEXOthg+4lbN0P/k6FDJRbAXIBnANYDRAZbdV2yYKnBS49vSM4it2GDik7WsIsHHdpFOboVDYh1gr2qABCHa84VjJq0DTYIBYbLgGT6vM6etKtCWWOJiaaPGOPmxPnM4DpP4izs7z88aSW4AAM9XqSXNyvO2h41D8THGSJXJKD6+ZlvElitMDrnWOY+zReRMvQJc2gBbFGN8C19qRBl8QyKDvJ5FdfdTKIGkN5d3vjEQ2vx9/i8J9P6lDptW8B525sLIaKO/8Lwmn7yUMzIwIL/DIn7iAW+8XnJgpjRh3+W+sTXRU/fcx4CEFjTyd7wF8Waf/POCa44diBLVeaXznGguMvfPOOuV+upjYfphrMlowtd/aRuMcVjzlDoYD4zbbmDMIkC/6UXBNkgXlHyvuMXtusDdzbXM68NzXda/LWiQWmvv2+Lrt7+0vDa7FXMWlznidMVuRUlTU+GPBtR3uevjohq3qtWubg+sJjqP4qZ9pCiXJV751ro49l9ie935vAUhTQxh29c8LrqXqaZ3IOgfdjSFch4dgBddUEdOhSaAtRkXaO2fArUWEcxNy7MTS4Bqn5ZnplqriXp9MTleMHDjyPbiWNsqwqXSoQ/PvQKhBMoBbAtcQeLYYe1oxxW7JAwlrLXok2bSp/Ac0C9JeVdhiDomVlOoOk+eAC2OLBgDRaHkf3h2Vuw/MZE+lLqWNXIkNHtwOXAsoBGABDwQJANsw2PqmCWao7oF9lNa3R0wfwwjwAtcURIepFqcoZpyBPLPmRCYKe0r6T8WWAbjGQBa/o/Y1TlsjQ8gj0DNhtgIvVwzNSEkgLGZCTwntEena0HyWPsy4BjEJxEhLNUVb2oMPXHVVwiXDlKoIn/ucMlvVyYBYJ9LkGuBaH+7hJAIAotUGgOPz88JcU2ur1kH3dkbhaySE+FsDHHQOk9gLH3STASNU6aOV/tlwWDJEMgTVSjYFeU9OKI6NM6IzH4HYTtjDWMvUSwGt1sGyU+RlcMiEEjcEuLlqAGtX19fUXPv0+fN2fw8h6GdOsb2+viGDjXsULVUDTMtIelzJyxeBc/i9JJ/4G+2gv/322/b3//HvqWf3y6+/8G8Aa/gZklBcKxNLJNloi4rgtxljmW4csDCAR9ZNa3i63d8LXEPSkDYp6B1VC3ZAP4Nr3I4Bw8mSeOFzwBqz9YbDItLCJ6YoE+FMMjSrjc/eoEgiCgFEBvmsO8akxu1I2COZsipR6icPkFDyUxo8g91UraE7lxqNJIEegwL+DU8ckKUczABujnrsndMWMCKQgXZ6J9ifxKUAMzvypcXKz2GyfRNsyE/04IjZTprTm+ASgunalys6mHuTycnPpBGJB61BLU4wwnrlM+r3KXAtbBP8pun0VXI+smC05/6T+6vw1DZwXl/ZtyMSBXVvvC4FBCpq6DprMnjaDYwyhBGUdupK9FxsSkt8YuaAZgFbZgLGls4x+Tn2UPcQZqf0X1R3MuBKwCEsYMUgYt04Pz9Fuxva2DVtOgk9aGVfCSbZ7pFVD9+k9kiw0yKbADAP7eaXmCL64Wb7cHdDoO327gPbRMG+vby+pp6awDMAbNBhQ7sodLgAlKFwI722tIedXyIGAGDxEooMWd2MC/wMU+ijHUF88SztuNcvL2oNfXrk2WZL/tsrW90CSOBv2XPZdLDXYP+wFhpyhOEKAvHw3pkQnuEw3UapOCvg2xxygPgKhTmBa/ZLYUeR5b4DRmpyZUB7ARUBN9NhwIJG/G+xrbQ/+0/OUWySP4/2skEy2qxcxwKsySYXoEg/Y+BtgIL1KS5ycr3eUIT8uv3df/z77bffHrf7+xeBa7TJrUmmNlINXQBwhRC5AfueCit/vkuMzRYKU01FQBUiAxzH72bAxymKkOzUUGuwJCPQGopYWAWsTppxHnSeCLKdgMWJ2PBkuwBQFf1CURxrCM4jpqZCZ46FI/kcgG6KtdUaKlkQxXjYh5mAqfPX0zerdSgsIkc6ZOVTSiPtprGjA/QqDeXwIVU0ywCvFMv1UyU48NfULqQO7ADXqkvH6GljPs5/tOvYDcKlxRCkwborfcgU2FIIl3rc9BAJchYwKqCYQRISCkZ3UGx0QLvFJaSLYQGx3/OyXUTUK2bBLHHlClDl4pu5lqT5EGDLa8rW87h2wVn+sCUodA0608ndcuUziQ5QlJfnZznX826/Ca7hc1wU3xfK6vccH+M90w787moO8OA9cG3ezx7oSq63v/f3Pm9+v9agCAEiPSjHnMz3fQnTT96/l/fcxzedcdYdaPkXfbO+IgErymECaimGWOOm/fNJLr3eW7OA9nUV3KNap20vC8SZQ6MmaO07Ob4MPo4NMitZUny9X5v9Gu2f058DXHNqtbw173WZEKplfQ9cQ8yGn8FHHQOQs3cO92N/7DEQa31267PvCLiLnsGOCk9ZtNlXwH+/lmucPB/e4YM8jM00YQxRAAAgAElEQVR7j9PKObbVf/85mGvHwbXs5fg1XsUE1/6P//Fv34oVlGCAV6ULjiGY1Wzpe5zb3UTPJOyi7rsnFZ96SJPtk4OkRWNw6FYlGriaRKqktllHaztAHk6SMgYYY+KbDmnKhb0V8qiSjGRqqU+dbjtghn+t0fowU1s0ievjSnhtUCcqAdfSUifQw8FhmA6tQNKHx1VtJlLRNkPA6CmhxSQrtgQShWauqRVEABunH2HYASc+Kgl8wsQwaDhxoIGANU4pYySplWWg6IEJad0TOyzte520A1BDdbdACD5vaUARXCumoICl7s9WpTYtPtiseuZIgqyzxlaiZrtVW1aYHxTElXGsqrh2bpWeoxvnI7gY0XoeQyUj2hbNEGs9FTIPOAxCxj4tv9m70gLSQAYkb0lecY9oO0rbUsBYfg/MKrRdijPY4FruA9+NY/czQMCn5yTGTbHY7CMyOQ3XGjAbn1li1kNsOMWoGMfJUFVI2QchKU/sQtrHtVZa2qvbm+3y6sqML7RlKLHFC3AWrq6hRXRF9kdRu7kXxaBkAkd2hVioYna8kQn36bfftt//4Q9kkQFcw+uReILVQeYatNhqnaWxhn8D3MP1TcBWVbdMvcOeTdIIDSWxwQic+BwqAQ3bse1jDPrKmACrQPYzQCU1LEvcUqxE2TvpCQIIDyje4L2qQxKL1hoJ8HQrouy5p6pqUihamJ5QsYdNSPIX4e5Fr2hXUfb1IjGngzpoH62jY9/QJ6q0bu07vhHblF8JO07MVTMjnXh2YUP7T0zetr/cf6PYEWCLuiGjbb0Ayp3eUfuzsb+tZSPnrPPdnyF7QtDa50EMCtlVfn70Qge4VnvD7dn6XRWkTGVZMIRatx2zbgbX9RTmawa7w2apwNF+fT8/BM1JfnX9g72za/+tdoQwFLICjm9VYXX6OZez7tE+xcWaydTkCRtMBvpzA/p8Dpr+Uhqvsv9uCy3QtMgvsrEXZ2whPT/H1/mGYyXQOu24er6wMW+vXzkEIEUZmFV8oX3u4vJsu7q+2G4/XG+3H275hcLBhw9g4X7crq5ut7PzKzHXvoI1BLbaFdlsANtwVAMa8T0vTrcz2CGhLtJC1AJ4YMyJkhn6+tftDT4ZjDG00KM11MNcnl8EcGGvgz0UwDWxEG2O/RDZPSg0XAlgC0j/QuF66a8JnArDy8NDAN6Z2Zb2Oui0sp1/MNcKlLN9EQjrc0LQSuDEvhtCBc6OFXPmGIPwnHdSrzOU+C+DU1L0MxuXww78uS5OdIuo7iWMPdlQgC+y/a1p2AzcYOIEaV5eORUUgw0eHlG8wNqTOEaGvtrxPQTB13l1gfglDKM+7QRMKgCXQUtal6Qh8IRit2aVhbUPZhtbPGlHwl1MZCT2mr6mPhHuGbGYtNfAqsM2RL2HIBsANncJBJzCvT99gU6gGNAJD8WOw6AhsNrwM/sy+mrv6wIsLYtRw35SyA8LDtohYvYFANEeGAU926OwSyWzEZ8poF7xn32yHx7PjluBdV48nMd2o62hE/fC32TrJUMQCRnv1yFhQLtZ8bxbWaHLM5iQKeSkyFsFogDqlWdFRmcCBc2UyLXGXqzJaOzvvKORwxmQoGlOsDf+e4VD9HtqlQ4WdshADVCnsxlfls/vdakC3cilEmceS/r9BNda0yw+5GDab7wHgPC5KPiWxx2/t0QxWX8FHHtsZw14/K+5Gvh16Wf2Kh4ChSswwjM/OsWOfsjum8fAtVrtWWDzf0cyJp8j8EUxNcGbwXxPR0OdH0VoLr6Fq99MsX7mDVz0Hmi08tizUVq+7vFmqOZHDRjiPcTuTLhUGbxyhyXp14uivX7skeceZZ7sayp/XIuhPwKuzTj34Bx5j+raDeiNwu1sklfhtXOLuk7f99G1dA4s6ZRM2Qw1Iyepz2TZkFqY96P094C1Oul5j8SdBnmDuWhpVXyp9xrg9NgGXp4J1/XmPypDc/QsH139d4/W/i3mv9fzm0Mf+DnFiFVGrVZSTkwn6N//m3/5Vk4ck6eW6Wx6kXTXOhDCa8AuK0qgnZVaS3Nwmml2dLKmr5kbqvr7u8WTQFC1tWTjHFZZppGgpss5gloHnmVIhvh1l9ZVVfHBLRDRlaEk/VOfKBV0rklYfQ4o5satIMkGTCwZBR45QFM8UgmF/tAJIHg4R4KraVUEnMCMyOSj0kLLYRS6j/eflWolMT2FikDdq6YhEgxzOylZa65GZzMTXEPgxLZRgQrQ38J1CXgb2ht4X7ZBYsoUWtPQeiitDnyp1bf3kCZpCUjC37lO7B/cB4AYshIIkjgwH8ATfzcBA6u2FDixM4gXtxisE0IdGO9vP9xVV8JG32K0CmJcESrR8AToYNdYx8iDOwgg5j6RmdEpvBTAgudwSUaVmF4UuPdkqq5Qa024fwKYkfWo+1OAINYgQCfuF7KrzMrxGuP7nPBmHTKtMdpPL90iMxkGh/ZHrcDSrsHvIkHNvi3g2Z+dM0qQyKLGl9dXZHfc3N7W75JZZq2f6xslqQDY4hzxGUjcHh4ft0eIdrMtzMwgtmF/pdbap0+/bZ8+f+I+vrv7SJAN7wuNNySMuB4BnA662SqtoQyZ2Ik9VdpPJ5lQCs02TeKTOcI9t3BrXFWcWIIUfD+MUJ3TbhdPMqS9oYmNBNG8TmSAmC0kQXYwcGX3cF8ULke7F4GCc742DD+Cfk7SmPSwDQj38kq9uMen5+3pCcxJnFe1sRNAX7RUPNhhJEIASQH0hpWs+/X02bFVlsA4idESOHSyNHdYAEdWie14Ba6L0RIsNy2gSW64/+yRE6DJ9uvdAxAEXKv9esS98tpHW6bfQTT7M2gLWbfPIEV8X/SasoY6d2c1OcwXqMA1ANtosVdQi6pk/Fj7swS8udzZbpF7mb5u/nfdIj+3GYdyx74S37PMmv5XWkJm2haIXGBWAov8ToAuQ4TQKHR7kh5CU+L1qPx8bBvj8wDe5rkpkVaQKy002HsFiwydPc2SMUKxkmSXcK9hrQWzxt/SXlNLpNpEwSx3mcAaVGLCC0AmAIQzRpZrSEBg+WiYwuXV+XZ9e8WBB1fXV9sddNl++oUTRS8urrfNZ+zk5HK7ur7bzi9vCLCpLbsBWbLh7j5sp+eARdByB5BMiQOu9RyTmvEsUIHWKOCy45oaijP9xGExX16eVRQrMNpyB9ali6/D+4EpDPsH9jqE57G0asnPcAMBaykOhJ3IpCt6lp4YSvmHMcQi4NqcXF5FUdsa6nFycMOcuHg8keU5WIZ16IBPECznV4mXbW4miZr9FPavYrww9aTLmbZWzgPwftCZ37WZOU6GHYVN1QAo2GBIa7zy6/kZBaEeHIPngT/XlwB/BK6V7UqhhthRs4gqXayaLYAz+L5IYoxBCLXn37YLtp0mzhZ7jP70BLGmpotX23ANdkJLq6fvGmQ7P9nYxnqBGOEcv6u4DLfy8lX3i+fOLckuBBd6wGT8osIqPhvxIYt+lk3J3kB0i7MVfTQxLcKQfBWwZhAksXOdf9oVhXcFrtlHFctv5IicFF/Fj9ivEzO5v1hWQ+vZNsoWkd9zEjykVghWuyNH9kl2LblLdbzQtkOHT36bUYS1ahWTyf8mXsN7TbZJ+414pN1+tA+sNcrtDcAvvkA+Q9cYdvRMGg/d4ir5Q3CtHUsuaPdrDXQ0QN3J9AQvkrzq2veMuiNO+si3QrTY+8H9S3nvvrSMDmoGZ7O86vcCsgzQaQUXDoEzSjB5D/G65Fj/Yn9yz9+Ka+Z+JqFiDNLDNaIIrRgcfk3xZvYlh3eMXDE3I0aXvW1JXKyDmvqmg1T60B5ZjWAGk4Gfzhj6e2MJE4CtZzGIpiNkZf9v7AV9BWJWFs3HGSiGn55bzkbMxT6ems//vYcK5prOrI/HOJ/5PkkHR36e7TLvM8V7MRIdPw9ZkfeuowHUGITCL5dHU4Ci4/Sw3Pm0Brqk/1xjuT9lY7cljlVdLQpD0h3QOrApvjj6l/lN/XyPAx0Ca7GlhbmMZ6D77WdW772w3Noe6lmwNWnV0y8fMo7+AG1P/q//+b+GXyOrnGynkahkwQlaGSDKAaZILw5CMAlrEvSFhiqtv4uJ8g7Tq5cnlWtXlm3k95tdm9KAnzUUyCBDe6grrgrIjCI64eFGP3g4GegQADEA4UST42xCVY/GV7cOvmdbc61hylTCarOV5E1JsoGPOUmVOj1ud/CkzgwzQPDOQ2mQhVVqBOocse6k3s43wSgDTLNwoL3GIB1RY6i3pv9zAmONq9d0NAZsNa1Q15sphQgqIoLcordhlKXCqABmmeboVh+sk9pCzVwzqycty87GZeqr5UKTJlPpjqnj2GhbYG2BGUzpUMtZa8cae1P1NHoWA8RTYNRMSv7OLlnQNdh4OzEK6wiATiV7A1yrgBHvZ9Ft3CcZYQRioOkjpgMdklcvTDWxmPzdATYIoJFOWJxX2ssUFAaY9b4uQGDueTk7gS2dJMS4JbFpbRIDbGiDvLgguAa2BMCkqekHFgUm6oH10+uPSruYeK3zI6BMydTJ9vT4tN0/3G+/ffpNeiibAlm0jyLplG6jwC6sN4As/C5BWrdF4XtiEHpyItmS2LcC15R8ISAVuBammqpkAXHcql1MW0w6lfYbgRefo2pFNMhBZ+E9DZsaAAnfQ2KDtlFVodyWxWcn5hoSVPwRIOfggAwtDUVUIiRwDeAkwbVHtMPgvAqcVOuiGQHDqU3NSQRYDLrs5fKsBW54b0xPK6SrJ5kNJx0gbXl5HFIculsbNJkabGh99ApgWcvOP+tga3Wqda2+hhnAHQtmNKSkEyrj1qramyHFwoiBqQKdK/GQA5ZPaRvTk+Fazr8L22CPhCV2GBRkrWYiNH1Y/G8VFxK6jXUF60MacgleBgg5bHzJI0wGxvCPXM9cuBOQrBarkghh++ZdSV7vaQZwWqEe/JGWoUpEudY4s/38wYDtRHa0TDPo9FkjGKDIO0k4dSwJrglkUzt+IqyeOGkyT+tDsW1OzwhtdMAKLi/Ptuubq+36Fu2gV/zCdYG9dnF5TQAbX/jvDx9/2a6uP3BK9uuL2d/UQzvl77DgcHlBB/ZMe6NCoJibAv1xTRyQYpAiQw1o557BSkXb97N+3z4pRYUwxAJeqstAxQW05bONGVObyeSCHlUPNyjpDDzr0gdU8UGDDAAo4XPnNE7ZlU4MdvIdnIRoQXhrnRYoMqPc3vhdWHJBEj9SAutzOWxXWj1rUqiNYYpD3MFs0z/OXAu4Nplxuqy0VG5co8cnSA6cbC/UCn3b0C75hJZJa5Jh8qimhsqkoN0S8VfVu30s1EKZwl8H+IylI3dh7TUVXE44JbdjbenTkrkWcI0FnQmuYaOb8W32mhJO6dlqQrv2OfA/fAlcOyW4RkzQwSwANUycJriGgirug+2fmH4LfbVuD1UHhwuBjknjv8rHmYkXNio7W7AmUplR/tGZTwFrC7hmsKs0aidrV++wwzkQJwAExJTdxHsdD4pJtA7VwKsYE/M3hqRAkv+6VsfmTL5U9H0PXAsIN+OACa5NP7n/7yX5HdOx4w9a8yi5i/OIQCN5oB428j3w4F2mFy/Mm2PQ1WfCewyY4vdyPqrw0ms+/Z3+O/fRKXo+I6/t32lSSIGjPnn/JYFr82wce35zXUL+SJ6OmAb+AwVonkl3dMS2kpyxG2pIyHkB1+b5jHzDPoZJQnU8tvkRcG0CbHUOigE12bg6ng0GjebWHRNM56TBnLge7akc5vXUvR+d6XVfDwq0hye4Oh/Kp7R9S3wcgG0Prs1rzDnPJyy4Ro5jGbcfAdcaZB4h+2J/c2a/ZZe+abNGJ+F+LZMS/WMC1+wZZOEGszPgWgD66lwZbD3urQGsMYT6v/+X/4YdZ6SKj6BFyY2S6zAtopNUaGsugn8XFKgHtFt1TvP78kXJZSrUgw2XhF961kpeYwg6f3Ay4xtPn7SSb4A/qo6SDu42hxVcU3Bf7JsJvFnIWVFlYc2FcKeqqXtv5lQcpYKjNVlTgKb7kcFApUArM41jWvzw/WJH5HeFITvjFCiiRNmUd99rghgE0miBU8Useh3SpSG45jZTtpQQyADTDG2h0HfR58S56bPQtmvElvenhJENCdTe0PVooAFE1FUl1mQpMWqI3s9JmWYdyE0jSLQuB8Tw0xZarBFXbWtXKXBKGzAehvJaV8MMuNZzLpBAnyZgrkGMeg4is7g9YQgx+HlT/y/g19h/aW0hQs7nqnPDavnLCwEeaoMgwTHwCQabWBoOml0p3ijCbQ1DtgkKpCJLjeBaES18+KUxRyBtsDT5/KKvxaBYwGA/W11nadOU/ov3LxdCexf/GbBlghdp5w7TkKub5Ml/g8FGIfCLyxrCQKcfJucS0MIu6J4DsFErZZwd7FNMzPt8f89zAj032JUJruE68B5qvxVjYoqYhw1J8I1glkBWgGtokQLrEgEv9JQISo1WUCxIdAm7Aq2hD1hfDm/wxB7azbDneG58tgxeiQGqNh0mwLwe6VWiPZVtvQbX8NsB1+iAM9jA0+wyPVS6ay/FWgPjArpPYlwo6U32J7xIyd8Crjn4PgxqugoYp2/LNE7mavT34FoBUXYQFSx775DdYh+E/bWcVYu243emrlpnS9M1Ngg47ew+mCkdzFw2y9Fq64m1EONGNl/PXm14OilmwE2fUrywDkxHbVNFhcFcey84+Sa4FtburnVO69vMtfjkZSBCfJ5bU6KJdCxYb4Ahhqe9eoNrsyHmWLUzPhsmrDVcE6iEjcBz6/ZB+UE9A9iPg+sXOmEblT2dVjI0rYExIukKiZ7DFqi9LrFC9g3DFiQb1oRXIYfS7bgKghBoM72+viLABoCMdsUTkGXbzrazi0tqt/38619vN7d32+XlNX2jAFnZxosLvMcNmWQoVKGlE0AV21Ptd8l+Hl/083iNmWa0dV8w2EDgGu2VGTGll1eJtHYxrhWsZejFkX1uGwu/EDZxCpKyDxG1JqplcE3+HcA9mO+Jr2JXkqSE6Z9uhSo0+NkX88egtgL4/jz5UflSgu2l/ecsagq5mx2ua5dcw+LXvEfU9iTmLodBmKX/9EzqmoqFniirc9BtrbC1lB4AK9rMteeXr5wa+oSvJ8RPmchsQCDzBRhKJt5zvSKx3wAaKj40aKLhHhrS0YOcrF9WU3LftnOAwMXYU5HFCA/jNJS+A00Um6Omi6pxVMNA3gpcuwJbjvGR7BvARBSbFN+ZiQnQl+AaWmbRHqr7FyOJ47eL1aXQTDEcNWdd6E08rcEcWKfIunSrVvlMJ8YpRHJtdrqbM4lNI1vibMLwQ280/qPBCOsB73SXUuDJPST2789qWwt7JoFxAdfxIXMQ1DFwjbqgaQ9/zxnMfCE5WvKCdFBMsoHj0D0YpefjqNv73K64Ptmh35KfvH9ZyZNSkO1X7gG2PbimNRW4dhws03sde5/D14eNtPonPvcU5A4y0mQDCUY6T6MNGojDEkOkiPWfmLk2n0GuZ4IiXUzJM9Hf6Qri4Lkvys/yfQFvkQDqSex5NgLXnBRZimQ+E5JBjjKr3gfYEgPK7cY2TuJKWI2rxl/tH/5eWlQTk+oZVr4dZmkArZHnz/1Guz+6P75x/I6SEqO5NmO1/XvMmDNrV63hA8TBe7wHri2HM/9IFce2Ue/dnz7w6ZjRKo7ntcnzl2uO+S3Q8XsQ4/urNgdL/KngmvZg+9XkpWu8eniN2mejE9OXuT87h3GvPusYuKbiVH/WtENJ8RbNtf/nf/1vI1nooQa6CrVluV3CYE30ZbJJclBKJ6p6hrunO441bQhqfRITLi0geL84HmqBue2A4NocsmBQJNXwxcgySbWo6mQYLQBaO4O94e7FbHAtzqm3Txzo+j7RtFL1Sz9T0tB6KAEpaqOMgDJVM4FVAr2k9zDalwISIVhne2hPVFSFzdoWBBWUqKc9TtdnwGVMBkPVW7orCN5VjYaj5/o6fSSwxiTehoxtAUxFqOvBgQYG6MKA4zNkwCowiMBXgWvevHZ2ausJww6BiYA+gZEKohLMiIqtL1FhBQ68fJXenD5DbUXlIJl7jVHOqUIalJowMDGpUEDj9Hm5avEkgJkJbxZgn+BatAsonu2kSRPbMLRALAokewR+vP+17zzVLhPuEPTi50wMlYgRNMazjxF1MIXXJTESgyzBLErBAgOis4bkIlOBw+qcAdg8Ax1gaD8UsDao1mE/IDlU4Cb9QT9ygrxIRi+vb7brTNsDWy3BtA+WPlcTbdEuiptIiygTTwN82PdpAcVe/f/+7u8KWGvmGhIGMdXQGtbi2UquBXZa5w7aTKTGa8rw8/Mj3w+tzadnlwNci56P23nMFi0WmpNVTiUji0ApjWycASNrWmF9MoGVbXI4RWhj8/exvwjODnANz5GBEFtBM3k559KAK6aFGlwDqIbk+8lsC05+cyt5wMqAa7GD/L4rLwUeLUn6GujGyRWbchQDYi8nuDadpFFoBgMJNGKjFvuY1nvsfa6JnJsS+2adyhm6eWF/zSOIWwIdt1LXtfrc53MCMITdhTwg9pE2MknjYHtPwkU5dysqJTyQ7TpSWdzFKMfArun0xbqbQUD+LasYkESv6TbL1oVrsfEZHMYX5fz3udfaCybW/5gWp42+AuXD1tDYhrRW4drzLPN34oR8bnRWKD8xGEy8n1aTWlguYldKW4qFJbdhE1iLYLulEsQ6tv4T29/VKtfgpAcqUPj9jC2VANjAuuVZPDvdrm8EVuF+YOc+3N1tf/W7v9nuPn4kSyw6gdSoeoU/u9gur9QOj9/DRoCtoUwDkh62p4qlGoCN5526awDR1AIPzVQy2MBeo36qmOfU7QxAzSBZz4KMOGhdXl3LLmYADQcO6XejRyb7oL0hDwsARQAgixtkzQnQi98RONWJTvZMni39pn0z7iv+PEDWHlyTTXHL9ZA60BFpxrXixFxH4hcHwMvUyW5BTGs8Pvv+8Wn4tQZru6VUMUwmqmtQgHRkHx6/EGB7fMTaSCJDEK1iiCrE2dfNZFI2N0dUwXr2v8BIPwNHYSUbEQ02TiJF4fQrZ3imxVl1vck2MbjGIQR+Row1EkdBckDTQy8AIp+fbpdhr/l8kA1Nv6JJ1F8MFhPW80RSto6C1UZaW2KANQkRUKhir2y1WSa4rhRIPXRIa9B/aj1Ga1eYWom9ua+G7mvY+tmbeEPsK+1ZF5qG/dTvzgFPzZ7N88n+m+BaFb7px1E4xB7pjpm0Q3fyLCAhsUMK1++BOetn5wpG/T/3UDpe9jQFEuc5rGBF/D5jjX3COPSbdm7pnX/u5TN8nYtPaNB0Zco0YeLovR4Buaa/eg/YCOf6W+CazUnvtX/EbaFZ+AkOzD0zNdymDxW4ZmKF80a8V2R36rVLF08Y+QOo4zZyzrWz9cc3RQA22ez8mc/rTwHXguWpvtYF34q9TLxgjLHDI/b7a4JrDRI2y7+ueQDA816bB6vvvrcXy7Y7Fv2TwLXBJuaKjq7thLzruXKMifhsvHbuH13vJBMdgtk/dv7f2QEjl/5TwbUixKS7wh/V9yF/tv/z5wbXpOMXa9LPO/l2bXF3hPG6yVyjM2/mWgyvkmWLAoNFE/FmJzo5bnp6rf+VGy1wh8CAHJpE8fvwhjlBxpY1xbqaMwKPUOMNYDUQoMPLoDBDDSpymYtgkGb2QBcIpqAgDyT3f4jKC1xBENttBGPCaoFrZpcZKEuwGorusY2gRLOHP7Qts1MkmUrC2WQqkZGkv1Nhw/VHV0osIGtPpWI/pouRteZgneBa2kNQghzgGh7tCq7hx9L04Ch6g2uowJOdGKaUAzppymg6Z56Z1jnJjEXdCcBh4IKq0DJIDjoNsGks/QhEXRlGewvWSwkVEgzr9khNcUwxU0Ab/asGT8NUG9VTPCQnwTi7eDZ8jgHXwpAbE9pkrC0aaiAAewXMCTIKPS2UfxsETUAoLmDOEZhTYnFRN+Fc7DVua5lxp5ja+woWtQ+UMCqZ5B9Pc00LZzE+wI6y86FtKqTfFfaiYU8H5sTZljJTfhdwDXvDGDNehvu8QAvV7a1ZH2CE+X1sXzg1E2vidlLcH+4JSVyYFXivAK/Yr3iP3//2iWCYJum1nkSAbNgrBbFYx2axZYgENJDwffoXgGtf0HL1zM88YcsqKvcNrMmpmcnJhFx7NwMAYMN4vUh2vwLIdMDvA4/rQlIN5gpA1y+vmm6Kvd57IuCadNeiNRXQIxMwVYlXFc+EU7Vnv4hBB2AN68ezyy9X6caUOl6WcMC2Z2QhOAEb5y2BQ/yY9uJoFQ7oEi86KmDasc0Rj52t3y/WzgxQbC/CBmCrbE/yDACYYoZJZHVL5ZtyiymyTEBq6mX4xnD5U5A6lV9VeKM9hzRa14ciBlmlY5/oo6pBvVluZDe0dtAEH+MTEjSUFtkI2uoZpHo+iy9OEfgtJ1Y61/5/I9As/zzOfMDPaaPjB/O3AFgnxdCSUqPZge+v813XrrVi4QOslhErNNg7KpSjbT1DdNLuWIWWBJsVtYVF0qBYbl1+BCCCWLi0vS4YgknzBhkCMufCPsdUbk19hL1E4n516XbQS9hibRYwczkBGG11lxh8cLv9+td/tX38+HG7+XBLX3GGiaJn0LqEv0RhEczyfF2KH0fmt1hUWKcL2C14yFczqIqpLuYVGGsB1gCuxUaGqTs161Lcgk/kdGdKEsguEuLg4CG1iNKP+pxU66YlPbpVX22sZKkjbhhDp2bi0+Bpgl+BPuRTlW9vQHwGy/JLPSiKPrdYmg2uRcMqE8ZrCMyy1wcLbQCCeH6/3d/rfsfrxXxTK2mxhMnYItxu9trb9vCAARP6QmskGf4uQgp4CgSt3/MpmXlmMQ0CYsouxijHy6tXQCxoDzhgXKehGwHXGIKLCC3NjEqEbfsJYnUVQnEUYV+xM3fgGmUKwMIaw6qeDbABTNOUUK1H67KJVZ3npbqc8f8AACAASURBVLAiHQWSkGExNdGLXUJ4oqbJrBQMX3LLzzh+QzxJsE6AljQ71aEx7VVJA/j7iHkVO0tbteLJDNSxcdwXN2biHMK9gLUUE1QkY7FzD65Rw8SxQ7WuKzYIE36Cr/Oz9zY/r6v99C5zre2ybukIE8jRZPlS77+ADvET3/97gDALI0nGeZ7tJKEprO39zrHPWhPpNZP+HrgGRuRcq4P3n00qidP+CTDXZLYasgi4lvXAz6StlueeoqR+J4UnV8uKNcU8qhiczXSUrlmvXlLs/TlZ1zeLu4dW5vs4ALXdk71YmUPaQ3Mf+d+MfzsnCaDKXNOGoHM8n4KwoPx+ed/c2xLnjvjw2D573ukXz2ufDKsUaHEFe6mSfdto4vSsUOIjxrdj6wcwq5/7nB1cp6qhyznMev7FwTXWemwDdgevXFE9j34dC8B1sy4aD4h2AoQqgh9ajT83uFbRbvIIfyifn4lLdAcTXIPmmoC1CLSLThfHKBFutUHAgcVYikafp2Y6/i6BIUAw2GY5yNrwriZGHNdBmoIUV8lH32t6yPcaLm28W/PAF1n3UA4+4vMj6G9H2DRCHoKaeKUkMn+onXIBgMDaInaWAoNcuSS7otvx0g4Tph4ZUk5O06qnZFm/I6DotCZEFuhnO6RqdgNsAi0dbLBKDb0pt986KJOH6WtGS4oq4QLFqL3iKnYlrGCn+TGnzZPgFAEUJJXQmlLLABL5VOADAKCQycliI8hKACnAUTuNAIiZJExsGfU0hBTASIZIaWuB7kSUwfJzdXwHrpVWHdtUxWDj77tK6lRRwahPfH2P16gWYIaSBoPSgirQMFOkxBTLMyyAx3qFbLVIe4Q1wAC6hZqt9/fEKU61k+AoWolw9sBeSzOaNrYAayZEdaA19WoBdQq0jWg1KvyqrMpIGRwe6MRsobBL6gp/wBgnhakEax8bTCI1B+0kEEkVOH/74QNZG0juwjrizwI8UltOHsTNbfxM7s8CblsfCJ/3gImYANfA4nh84h5ehhp4sioYbEh+OTmUybVbdS+ly4TABEAB2kLxXngfCFFy4u0crewhAtQYgr6b6vQS63YQB+FxDvQo9mVAewUMbFMDm+/ykq2oAdeUPKlVlfaBjIFXCZsTgMv+km0MgxHJjYZCqFJHUJLrEj0ltyxlSMWsUocFWfZYLaIRVI1NaUBD51XbxuwlLYLJaGEjdNBD508jHe8YoCVt1C6MDCAve27abU0kFrgWi9y2pL0r97VfVUDgCPDj1/bAFn+H99GsKuzhHnxhAHKy1r4Druktx/NPbjtA+30wlHOZ6ib+PdtldUxHO+pO96NWIn5prNhs/8W3lbDa35ddHUyCEVyWnyVDR4MM+FUi8AE9EgQr6G1QREA0z8k7DPeZGHTQPIa7EPyyhqd9wT6sgqYUz1SlVIo11G7/VpODcf7EbgUl8dVTEwX+cY8TRBe4je+QgXwBPdNLnc/tbbu8BnAGVuArk5Wrm6vt519/3u4+3hFou7xGKyYmJ99u29vlBuYTzitsOQA26slZowqgeILGc/hXxAc8+25FNtuGAL4BNuqu2d6gwFHaZok2ydbxxrYsRVizKUJJVL3BtfgGroJBdzHX0IKKic9sRBSbjW1GKCR4ivJIglJMVbyQuEjgT3y/2g/dulGDCOSnCdIA8AjDu4pzOocsMDpmzLCDgGsCzFrXsM5UYjK37v/h/rPBNRcKPMQnBUy2gJupxb1MvVn5hQcCa5hSjWeAooraJtFCyXZgx3jd8JRnEeu27tyc28RE2QssQtKnC1jDfhWIgy/Co02Do1af2WsG11KEYVKnYEt2zuwx6gqeaGoodNfCXIP2GnxlniOeMVpjCbAReCY/dHujft+2oVUWAx6wZQE+T9tddtrcPgD0ieXI8iswUplgFwW8VgHk0rXgmCxJK/1mOmGwT+JuPMSB4FGBa2JpRnJG+xPXKw3Wjn1XJkoSZ4FU9hVjgi32TLHRdtNCJRfTibUSMsWN0xaGadoIrPtH6jyL76dYvHOSrPX8u953lmNHFjpBEf73LDSx3W/QXfZG9uDf67otYNr0vTuAhAVrruc6LG++/f694r/zmmOgx4wBCK7RT73z558MuKZ9p8fevrbXofcr1oTnncO9momVrgf8zpQQyF5B7i2wJiL8Aea0f+tZlG9YAb6jKyzdhaM/6j2Yn6/yANquu88epHwVIAfwRpuU7qIxsTYx0O4y9oDd3EuJD5fv7VCcJ7fY1jPwWvN3UoS0rWM+P76XuDgDDxIXTXBtnlHF4r2Myst1Q/nd752J9Vxlv/xxzLX3YdLj54snb2iv1TUmFt6Da6ObpcC/8dYrsKaz8JcE1/LeKZVNSyLMx88lYC0Lc/Zb/+f/9C/f0pIDh50AOAAEK55u5eQGMfDVyblAm2KPGRCboBqdjnXWKB5uja+0EaqVKhMMG7PLxl4d9eH49lwL6fNh7PiB5D36vnpT0QjRiaxVnRiSSSsNrsoA5+K8JmvJcTdIlN9N2wQCPwGDaYNVhMD73VV1EDQqgdTkpWUjO6ENOpppngEiC3x061uYUWGviVlhwM8aI7h2AhcGKcS6CfAih1nMNTv0Ca7BCGP5BK6hgquefjKpDFCijSDxfVXDnRhVJbO0eBKUdYKWan4EnhcDwYMLllemZZq5xtYT7FUHIhZy5z4ZGgEydvauPkVJnPB9VVCsrycpkYX6ywQg127xfAIfaCs8PfWESrfB8FlLTw1sNrRJUo8M07kM3gEkRKKGPcPzVxN/BK7F2BBCO8Fk1Zft8eFBEI/Bu3IKcUu1ieQ4X17QugiWhCyA7rHH2BOgKWBYrwH7gvcVRolDYEyTVZIDS+8KNfXU5BDBBCOb7hQtVGKuBVzDB+NMkMWFr6tLaQB++eLPFNMCiQoSSEwbpSCrWY14EdpJECSLqaVpegSJ2WJlnUMLeuMzCK6xZRqabPhsCH2rdRQFBoBiBOqenzTww63NOt+yO2nJFoinvmcaWWvJ8Rpt32r/2CbidRNcS1LIZLNafiSgz6EGZq4xcB9OKE5ajDWdU7X+aQADk6BntXsr6dOzCygvB5WJcAHUnCD7fCSZKGZl7qEqfgHSkLQFyujgb5nUJB/oGGswvnZsqjVQDiiltYVdBKgQOUytbbeMxy4sfikfO0uuBSitwYCm7OlApDggcC2s265KFaM2YLvtuJe1QCWeS65bmDdilQEaVZHATvggwFh15Uq3J0WhxhKXm4gfChNnfkb5tJE0aVc7OKNj8fUExApbvCMMFRCQPOJ/0I6rwDUxgEHIvJcz0fhwntsxHEP6l6ug+Awqp3+uOGAkYzMZbhomJn1i3XUR1OOy/4OvwPmnzSFT9nTDtERNM0Ssc1Fn7esXxCVq1+RAGjK/zj3g4k3aaacA4LEvX7fzi7Ptw90tvwCuYTLo3ceftru7n7bTs5vt7evZ9oz3xLqzTfNqu7hU8USDSRQDkRUp+T8F5Pg+AQ3ZW8o5QCOSbZphrr0Q8MfzSfLO80SmIC29ix+KQ8JiAzM6baGcluy1knaIPvvVg15gHzHpFBuX55E2JvpraqGknyhQSq3bmTadScosAGG9Iw/iNuHqXIjddWE2A7Vik8LSls5o2iJVlNNzTtv42lGh6/Lk9be37Q8PBtdyfh0nSApDDLZ0L+A+4Aclh3FCf4MhB9Cgo+95ls19+gIWIs6GB/SE4ZuiRArX4+SW3Rugk4oYyhzxGMGwpO/yQAAkWorX9cZkqyIegR/G3w7L8e34MeqaAQxOS6blKMSM+8rPwFCDK+51sboxZCk6k+hOUIfC1+3FzDVMyoX7pw7dM1j7nk5pn1jJo9lquk60o9quQmeXOsCTrZCCZidPk7kWf4l108T1FKZUzM96xucRXDf+kxZnyc+kwJgYqCzy2mWRe9kB+orV+lxm4vVkp8zCVL4/v6dtcNj1k+2x+ESDJvFPVUQKOzAdKh5y1YWPuLZ3HMduL+IRhSW+esn3/nUcXDvwyQfsI1Xmpm9YY4AB6AwZnWNXMX9vgmtia74H7yhA6Kfe/vgAfNz56u9NCxVIta73/hp/bG1zTWth6r07ylrW9Vecse6xueaJmRKz1TOxz1ieo+0YC+A79tzR+9mBa3Nd+/UBifo7+7VL/DJjrOL25Drwd8gQ1hjvax9coBEP5j8PntUghBw9i5j2PQpiXM8BZM41S5yqk57CcwNjjO2NCeyZa/3ZwyYGgPpjka7xgFL4TKXl2HPZf2/iFT+8d985fw6164xM0GwtHDSiuJ7JWuG/GLhWrMJIn7hPI58cYA3Pl9cWJqXaBbaTf/9v/sXbgR5JJQNpe8oUIDEqYjgqkUmlOElm6R80aCWttVNVSdHu5YAtwNo4VnI34+DGELRBGHTV4ZzUWiZ2Xf3p0zNRO/44rIIYExcFDtpWAqzxdyymOqsHSq7dUuLqQldVzSozmJAEqB2wHkTeL1prCLgLT3PglL7AAo2sowQHT4DASRGfZ7TXrDHDINltEQH2EPiEFcQKOJg/Ba5phRRoSk9Dz9uDGdx6EE0SiiuTZYTqZWuwSFVKTiYGLEkfvivGZOuwLM6h9Ee0tmgB0HvoWpTkfWVrToDhtB5RzNfaEZmSOAFcvM1sGai9VX3izYTMJF1VDtwm6WS0RLrJ5lPFB9clIActOGa2eVPjPsCWur252W5uML0NWloAtNDBr1YkDh/gemE/S4Caw0RqhLSeDcCXx8cHgzueatiHJ7BLMdQE2HwhIyPOOSBF4gAwGimM7yQL6wJxbqwl25CZcOko8TlbxyHGOiAv3h+Aa1iI0RnCvvTNkQkrBgfEwG+YsGEf4g++D40g3DMC4vuHh2r9zLMCK5ItVYN9+eVZYDFtlEXS03KZlmkCz9Zeu7xKmxSCfPwuBMOlZYS1EJCZwRNq4wB4x+mnFiNWga0Bz0zdi8PV01LyQDYi29LwXNUin8mObDHFfnBrX5JRgbIdhLY5yNnC9cHuKeBROy2SPQlxY0ADE41M9WOrtltamISZ0UpGRyr5ObO2lDp2qsiZip9Ke6C6DOjtVplRgze4JqeqVp4YekE0gxVniyhbqcCDzDUWJDqikB3pNoLYmDhhBos+r7HdeU1AaJ1oX4oBtk5eBK7V8BTft6Zr2+YXK2dWUWuLl35l7H4AINdjyy5W4LKrbvIsGLifNnRfi282W25GbPT9n8lICJNWgXIH39PfElyNlIIT42p54wfkSvr3FQB38KhH2FVwXYPWi+/tuCGg77HEJs+6JAt06LxrcpduAaTeYYYnoIqfCZZiXhGsoA3AeRMbSOCZ2vfpQ9iW+WpBwzeBG2bIhOAC24H/ht34+vbCIg/Yaze319vN7Q3BtZ9++mX76edft6urOzzJ7Qumb+O+zzA9GkWFa4J0ZLCZlYKKlQASFTMJ9ARcQwHOLE4WA9w6T9CAA1VePfn0lJ9B1phGa5eOGToRaHfJxLuyxqt0QjN9swA9az/y+yj6wF4BXMsEUbaGushSAH4AtgmueegOppqbrU5wk+14kbsAq+h1iJBbMmJhrwGENMPfjNveuwLOArBluFAnjwJDGGO9bdsfHtUWGhAr9px/O+6JrePzYIFLmqIpYFDb0sVJtok+vWyPz6y6aegTWyenHbJd1clfEwPbXhUh+zyRWUYwUnIPYqOoDZExiQdy8Br9lZxWAJPOKLXN+BUrJARXEh3Y4wLxCK5BL9WTQ/H5KsS+krmGL7gQKr6doA1Sep9gruFvxgIGzHO+AapxGnrAtcTLBNcwhXTYCy1NMdgIplUh0ECRC52MCz04aJIAFId1S7A2HUiqev5T27lz7QGuUTuu25EV18wivN47A8hwXtJtMMGdsqUZHpRhOKMrZ1SeDg12fUcLQja9B3LEZ9RnVFt72+XY0unv3vsQxdbyBfqMH8neEycMWk2A4XJFDWLG2c4177xggnTOuqrDYi1s7+8h7zFBJe75MDZ3QFcn8+r2mJ9cyfK4/nxeXes3BhrMdVvvra/6x9a2Xw+7w8K/k9T4yrkO732WXhPyyoyf7PcZBKmt3ZFLM9oLetShpCUJe6zd/Pv79gi41nsyh/wQXFtiHW+W2jNHPt9mpUD0edm9ZscBttzzwZ7SRRwUQfO6Z01x6RO6HoH+/mSFVtHEn1oSWWPoCgoUo+Cq870D11wEDxbzDcNx5BzPfFwEmmN//jGAa2vxVFc5zZLuXzHd/iwkZ5r2uM993mtv4zrPKpsZcA0M2PHh9EsGVRVDtCY3Y1sw19R/Lcc9hwUk6EWwmYcdPRpNEFQQpbal6EIIiOtWAFNNDfwoKHPF0yPdtUABTpx25L1z3Af7Iwcv02biiFHhROJKVoaD7wRHDFzrBMpQkD0zPpdgDMxHWHTjSYpGz284aemHUjTv0eedqhjf01Yr7Dm9bQtyZ23x/YBrpbHltr5KbE071Pv2pL96bzwHB6MQbifQRhaXAoFymtQPkxg+WS6uQkfPSntI4BpHsLuVAuCa1j2Bo6rYPdRAAVZ0oMQ0UUDXhP22gQHXgu4vTtKBCDXEHEAx6bHmn1p6Xwe4Jl0fOaIeFb0H17J/9hVGPFjHF4IEadBk1ADayrmtTkrgmtuJzB4T0CTtEbZUIyAm8wnB6ymntt3dit2A+8I9oCUR7IfXt24NxnoBoFNbKM5bqkU6FAB5wLJq1lr6jZ24hpWS1iIkgWx1yoh5A4ijIovzjUqymJdigFxdXldQlwl4PEoWyhdzTY4oTCfYhp6w2nsyk08ViAoERnJ5c3tLwxXmGpJcDDfA67HPxRDQwIGc6Uf/d7TGxMDUXtZgDiXEYReGzakWEgFZF9Zdg/3jRCXoGT0/b49kr6Hd2GAQ20YErqlAYHCNmXIzNmQ7ZF5iF2bwHD082CowVzTtNZ8jRkclVx6KQmaCtTCQrAS7CAlTrDppIOJnbPMm4CiADUmRwLVuW1a/mAPY6DiapcOkIj8tMzcqMyPgVQBr5hoPSFebF2dHo9dtLj2pczq36i/lr5ZzxF73vgzrYnWkXuuRsDBBGMwEnXnbnSWxsZO1P8DVyNbpnEezpJ239pVANyVcsudJBsI48R34FxOi6RpSbvDvyK24baA1fHKPYmMkcuvPWcOJJB/Ry3NL+y7qmOCaxMX11SBDv2snbW4Tsf+sYIXSBRNcC/jqG0pBZYBreE8xNvU5xSiPbl18tP1FhMljs9uLyH/3uuj9wgYN24n21f5WzGABtIptTsTWwYATxw5X1iRjISfFHequef5i2MzQXLu64J4i2+sNLfAbCycoFlxeX7MV/qefft5++uXX7cOHX7azc2ivnbBlEGAabPvVzXW1y6t48iYGGlv8xHCf4Br3NQG2bpdPgezL09P2lcNl9P7cn+dmPA9wjRqUZO4JXFMsYVY7QDS0W5LZA7DKX3xm0tiTpISHIHg6OAGSAdJP0fhMJ23mmgc3uPWQz8hMMb5Hpvy5pVSdD/LpWm9d20wwtX/NJHI7vSrgDbAUc83x3afnx9ZKjGaiQbWKrdLmQeYaWHuxsbp/rD0lMciuftzuH1+2h6dXglhfwewPm8/AfKLIBQy3scXlwg/F/geEFrimPZqBRJSRYPul7AlBNZyn8XdsCrXgvKYC2FZwjfEyipSeUHp1cbZhaijANQJ6lE2AzIOmwoOlRt01/ZbANTCm2V4MH9qDv+C/aSFxcwSNM+29/WNY4smQKh7OWTsGrtXP3DJr9pomkWcavFvCQ09ykkR2CAuI0XnurpkATGT11qRo2YrYjFhIDSzrAWyJBfdJaRUWzGKMLRNDPX7YBnEk4tO+x0tOsFSmsjWfW8u6fzMskO+Daw0cFgC9dzDf+LfytwzOsU8tn7gmpQo7bL8HCpK1b3+6T2aPVIveuabscdpO3fzyykqGR+dRQav/AM21Y6BZF5b6Eo697lvLrfiudt5i+9o36ucznxw7YcQoHXfM65BsRHcMzOfhdx7g3gpyvHvte3BtYYt+G1zLvVRsorsb4N5h7MWXTO31cWHNzFv3Z+7t2+vfIFteh66s5c8RkCc/34O/BLRcpM2+q7Pt3CXnoOOwsQPGMIfjz/t7e60h5fcw9P/SwbX3zqqKXjkH2XIqRE1WHbdautlsxrlX/Ww40IBJLjQcBqU6GzsAW/TEMmIaya8YVBL9xX6WRpTAAAXRrmiO3mQwYjJJcX9oFOR745MtZY0d77664Urih9Ctq3sUmK4qF4x9aJjrGNUcKH7mqNwXldxtm/NwJJAReNcON45LwnZOtIdj0aTJ1h7RoQlc3K24OUzyPQ2kdOLjB2f6oaq06ZOPoUGbpGjyrAxTK8+VYVfwY6OQ4LKK90VtnRnVnF52bDICawyYOiESSIvrUxsahxrgffil1yLYIsbASvfogeJNvg+uZb0ZNLhKQzBkttW6soYEA8ENNrjYZWLVEVxzma9ByAbF0vK8HK6i9ZI2VBdIkAx6JJdqh5EmXOsJNbMjyZ6CRn7u21cmMJxa6fZqaPcAWLu7+7B9uL3lYnx5QVvjI+XBkaQBfBaIjXuSLtsE11RdbEBHLseBmtctGna4FjEWoTOClkuB4dSkEY/VR0HPKEwftYdqj56eom3Jk7ZKg0zPH2uhSWn4dYEN0cRZSlwuL/AMDx1GtkOiTfbmpuxGWiyxdwnC2Jao/fORDDbsu/unJ35EBPsFrKE9VAkmbJbAdt1mzoMAN+0XTjTlFFfZjQiGPzw+qA2RU8Cwpxw80i55kIhBRaw927Wc2MZ2dtyoNQ6AnPZ1DHnAs8UQDO5FX1PRkc3wSVU1LEnmKW6d0sNbmWsTXOOwkpcxZdOV+1n+0RnJBDUVOsIsCsuVbLQdWKWjLA0iJpEjgJ1TKcuGpqdzFwBGfDY9n3H7FQBb50nTF9NO38GDtlYDd/kJ9u+yvd1GWs9ngmIFrum8xOau4Jqe42StJRGetjvXnXOqDegnhf2u8V2tVzaAtWPgZAHWVbXbBXU26Fl+ArHv6LpNmxcbsQ/8ml2wS/gCrsU/pbpajyLAYN9wB4Zr8lbrwYKec29raOX58PueqNvgpE9DBslEXdx7ivHFqzTQ4ge9PF7vZj9m0AEAtugxcviM28b5fZrFr9spCoixm4550FYusEe2lGDd5aWH1Wgy6Ie7j9vHjz9vP//6V9v1zYftlMNpzgl6we6hVf7q5oYFF00uPqH2KfXWOIhErLUu+GmMhKY4CtipVjcw11iw7OemSdOOcbgvoMkq1hpaQjnt1M8v7ZYE1Pg+luvg/Sl6fH553p5fMShFfj4MfcYJto0C6nqib4O3VsJXvFqsUMad/p7A+v5K/Blmvth9E9AQiys2jGBk9lGYS2G67+QOPplZLWBPOrbpCtCjFktb7fTS1MqZTvFJBRkNsnl8fNw+Pzxtnx9eCDxB3AG1l/LVqnmVL6h97lIGPk++Scy1FK6xrwBy5WdhYp6ci7mG154hVsCXvIG118yy95RxMunMPKy5Z0l+DSSDlwdQjeDaxekGoI2AHopliPMg3fDydfvCwhq26Nn2yqmhiAFReBIAR+C7mFQ2XG5fJcPOg12wpmwLZQCxspBtklWorJi+dXATVopJ7KEG5wHXxAQNuJrroQvyM8mU3exj+awkVp1bBNRt0fgYPHdPVLFJu7jtv4EO+6f4iJm4SQc4Ij0joWv35uLAKMS4K0NFgxFbOH9b7fnqKw5s/fic7Ed1qkTfdPeCd/4ZhuLKavI1j+y91qY0qidnTG++B80rfrB8yY8AU/9YwbW2hcd8+PtrHUKDiGPuOqjgpgHW4+8QALd/qvxkBS+F8zbDvDu7uDMGayfFOH1/vOvhx+/AtbTbF+Ao5N028Z2rX9CfQ3Bt/1u+jeXbiueipX649inS5W7m2XrvqdBmvXceDre1N7f9QQRdBhs2uSp8DYFynwXlTO6giCmNbMNoP/6Rc6GLSEE1S38ctP7PBq5l0oyv9eD57gr4Ti2XlykfGIVj/zT3VDHS7s2ruHIEXCP1yp0lXMVBSsk2FrjmVf5//7d/9SbW2piUNd6gtLwSSFMbAYnqZVU8Ca55ah61jQyuRV+txEMdMHAipEbd+SoalEr1c2pjtXFtRFHXpaQ39HgFYt2CMsm+swK+32AxNPpstxakgm6ASAKkcv5pC6rvTfNiozWfGQIvfEbYfDQnafVyUKDD1DRdCZa3rlFpoAzqYQWw46AJbBIriKLNBNeSLBsEcVQSwCTBoYL0gGi6HgEJDqTThurgBI8wLaAKrFdwjeB8BHS9IFUdKrDhSFvoBIqo+XVGxhcDbK8Lr5Wti9C6MZOkwDWq1lizpluZ49hT4etQV+yk6pkfhpGXj/cFcYztm6mYmyU3hmTEFgRcw3qAnXQFlsA5WAIX2/Xl1XZ3d7fdffiw3d5c8/2eHh+2zw+fuCfISPjypKqq94yYcUq8hICtAWCAAJwr+KmASgJWIVgd0OlRQS0QeGsQBcRjIEtyTMovamdJoJW9pviTdV07XLGWaLCtf0LtHgj6M9jTg5eeUKo1SHybDYtze3ZxsV1fX21X1zdOMrG3wJxTFRrPHokk2mA/ffrEvfZFEXklRNFcQ5vOyZsSZoD9BOAAdI7zENCU+ktX1lKy/gvAzc/3nwhy8t58vwH/xeaUvhGeBdZ4BdfsyMfQl6wNEv5oTN3eAlAEe1TC6dhfaW+mDkOYM54IJhRCu1bPpiyjel481EBMFn2x/cWtOkxiRuJJkNt6aWEhy+k4KROKt7QMxql4WQQGBFyLrw5tf9hQALHzD/8VQMx9dnqF7lE5kKnWamoQS2r4Ju86bVnbk47DJtCTbd0O13SKYkFqWwuR0hrpJuRbRvtW7L8ZwUngBJb1n9X3dBKUNia+/uCLnmFxi1qmQ53RNSaYSWmz4gIe7av2XmUzOlsXrt8zz99gw3iO3JOOZqK1N6+l1t+Pe+oLJWDMHsPvqW1R69OTL2GVQwAAIABJREFUr5MsGFwb7IwEhml1bL1IfSBZFxwIk8TWsFzEhl3VFtCtDSuNSw2OYHvoxfl2RZANzB28Di8C4CXmb/w/fGuKiLQnbPXEkAIB8bDZGGhw++Fu+/jTT/wbQBpYbQDhyCC7umJh4fb2AzUgURjiYCGcW/jiDCLJYbf+cGmvGVxjQcZgV4a6cE8HEHJQTjtEzTnofUpvkuCtH2Jplpmxxrb+pFAn2/bw9LA9QUuTk80lIaA1V6GP8ULazz1ECN+Xl/AJL5DWE8PBME7BhUxuMFVb74wsZzPXJrjGApxjMiUmjt1qgmmKSA2+BZjD6x8N0qH9VwBaJoUmCRPuoQnmas1PgpY4lXuOhSdINDxun+8Brj1vz19lFwE8VWJXNsLrMAN4a+6pkJi93Bp6bGF2/EPwElqmYK7p+GwAxRAdiWEpBluAeoKEzJutuRabz++ZC+xCDn7v4lytoVcXYK+JucZ1J8AmTTkAbXCBr2gNBbhGmQgMsHrbnp6kjRlglBuIz7yZa7xOJ4wE6VR97nM7wDQyPOrfOrfcD3rjkhYRoO6poRwUUo5IPiKJLIMSyGq8lixK2x6xYauDx56owqJ5XRWjB0RKIV/X1f7pMHmNXVThfXYQrEWiJPnxFfRRPiPxj/ycGvbSRYyAVLLJDRzqqDdDutMwr6gLqauP+fa/ClxLAWgkwElodRm9LrFNVczpqk4xpMavFLg943b9vD1vgYdmZzZzbb1+AUkpkqs4nRhi/57H3n/RXHPBb/97+cQCkipGOWyT/ebqKlhqICtxQ5DMwQw//j6H4FXFHuMXWiS/AbaeHBpQyHalt/j6kdY57W/m2ejvMIKzZxO78d9HMJ4CueoRJ0qcmeR6Cat4SO8P+Yh1v/DohSgzgML9nj2Gozn9yHHSqRpgt83McnEyg8E9BlbBQqKH4VhjuYql9hMtT9Ig4dybfwq4ltN4sG9sM8p0+AU//hn+haSsuw/IWcs95ggzDizd5+z7w7O7nsk/vi30++BaF+yVkhiMPhqfO7Kxz817n/yHf/uv3yQIL8aN/ihQ0oYPsyp6Uh4Xf3EpA22KvSYZeSof9KHYtuZJlKgQevUCZCVo04d4OleqoWxJQPDQCXiC+lzPHlxLskRnSyfqyYW1w+No9YExeA0auDViVj5tzkg1t1B7ALbVmY1ApioCSfjUphVwTTVJPQUxqAQc0Ih5/RmsuS2pqgs8lYlRxCJRsnwo4hsw4upK4FpaZePcMilTYJiqzwHW1BKVzbwy1/RZ2mQMiDIZy06qwDW8nwMmtrHtjaYkSczk0fh0JTvRyRG9PO1TqkrqSwZaLCF8oRXk8hLPR8+0J7I6CxkJbBLaMqZebyViY3JZXa/3EjsyUV1V4oY/vFYEckMHTm+n8yJq/QsBIwwvAKh2dXm13dxcbx8/fCRzDT8DEPXwcL/99ukPZOEBMHx6flRyNduljcSLpSQdN058A/PJzxDrr3YGJIgAjC7YlgotHrG+HswWUEJZbT9xCBV8RgtMrIynx0fts3qdwD4CbGUzpM1EEOz5iXt+akVFww1ba9+6ITTlZLu5gRj4HVuWYB/QnonXk4V5eUUmGcC13//+92o5ZZ1eQiTYl5qQqeEGBL08zIB7ZoBruK6e/gpNOQGfsGFqf3nZfvv8m1p1Ox4s4Eeio9ZBw7TQszNN9zRzTQmYp7MaUUzQzzVxUgFdJmg+FeDFBD9aXg0yqXXaCZfPmuzooOYziROLTG33EtiewQyfIQsbStoJxLIFVJ/VrN0WJS8QaPi3qtjY6QtgD0PDAUaC6yR2jDx6Yl7AD/7tc807pO3xAUxxIRbTIEwupYCbOP5yJqOIEB8/IjcCigHqaj3b11VbKECBaGI4wcx1kxXlwRNJYtpqjupvdWprvWXn+v7EPG5W9cgTfLRSsUwqOR+6PrGlHLx0ZuwUuFZBY/t0vFvb2ySU62fI1reguRJkg1ZpvWgYdJfzNAsjvjYMvIBrscM6nwKspVeoYh23AyZBz9anKlPK9iSZytoLfI2vdBKTxLpaeYetr1Z0sO+jvQb7qS/pXMHGoFWzwTUw5KnNxmcpdqsGJVzJR/kxwQ5DO/L65optoh9/+kiQ7dJMXbZnXt9sdx8/bldXsAcXPYkTcUMVtNJ6bza44wzYqmjYUn+SLKpn+g+26499z0TCNvry4orXu050T0aqIlJaQmkfXHN5eLynFAFZ1m6vk6/Tv9niB4AtXQsG9KnvN/QJEzfq2artMVMfq6gTYI+DQ7otNOwHxggGZASO9YR2MB7TVqlE0lOWA6jhuSNghgae71UtuGGrBWCW/AJi2cRfsf8CRQSeIY4Cq/r+4Wm7h/baywnZXWSLOWbSvjfMWLFHGAoqAmp4ic9hBlwwrrFsi1nGuGaBUy72wk9iHbFW+JTEix4rLbOKNmG3SfvzdVo8oZ0YD9hzJwTVwGATuIbbNEBpBhulGBj/pbhySqbe8+vb9vgI3+ziidvZGct58BmBbLbWy6+R3ecNlvOcY86/nXjH3pMhSg1aOYyOHy2rwAntKew51k4bqad0pojSheUuQukaVDwsm77k8oc6PwHZw/afSfZ8n9V3SbvwAFwboGvlS45jVWw887RwV9pG/Ly3h7KhzvrG/VT5aoBgBUyVlM0KKWj3HvujAlT77RXA0FPqgp3C5OEHK8bS54n5sSuO7YpMZe9TbRyXlYIhfDzzpxFS9Mua1Uk/5Jxw+pFj/623MsBTbnwtrO0BiHfBtWOITeKVgmfnjenT+f5F4hg+/Rv+0CZl0fLqvSE/yk6o4D7Om3ntvl/9bPdc5j10AJdAxBffMk1LHlF6uXr5sb2Ft28gJOteT0Dvn2vgFlTuxUm0sXGVAyZebmA5oGVyy/3uVjxhIHb3Q9m45P65lMBVLniyk8cXaNbh1Djj+pqlVm2hHmyj9x4dclVI6uFHfyq4ls44XfXxUz3B+8a9v7Fpj5sG4Tu7nzW4ZnLGwIcCrslMzGuzXxyvzWv0sv6U7Fvagl3hW/HA8Wfa/icFdf1ddji5yGwnn5eoGpLwnf/wb//V2/YGoV+MqZfQN4x3jTunUKeR/Tpwp2wnYGBpI8npoNZsk4FUshkAJ5uoEPMBeqgKigDGQZkFO3E9Ad4IThk8oQ4Vg615nS+8zrSDqP3BektcnVSVRqBlke8sthxAA4Z0sRQZtwD5OZJoTRWM9hxeUyL6pfOlYDP3ysDSa1WBaja117YOqVsPpXul9YsAr4y09XdMcaWOGivcCr7xDDDliZpVANcAsliHrkC06KoYYFG1GZ/jpDp6bhRPxc8y0EDGiW0bAdYWkE+Va7SGsvIsYo8BinG8CK7Zobl1IOCW9MMUGGXd5IwdlvI5NqCI76Oqi/2L9SZby22kNMrV3itAkmwkAiPSx1GCEcH6BsYCjhB4PpegOqSWcT+5xgL9LJ4NcWYFwWAyYZraszR4CHSdk8F2c329feQEuTsx115ft8fHe7KxSvPry5NaLDnVDdO4vpLNIPAmwyrQzuOWz+jeAFwLQMnET4B4klYIb1spTz6phL7DY1WiHnCIe6KmrzVgwbNl1qgtj52yrEwAWxklo/7F+LPOktmVsgsCVTnF8+KSTA60M+EP2GrYOTjzuBkCX7/9xnsCSyA1R9wr1geA0uPjkyeGWieH++etmGtqHQ8L6mtND0WLqDTh3rb7+3vuFawxdeh8RpLsChqP8Q97rpVBu5jQr2lQSjkvEm58pvZ6qs/6mVMuV+U78pAdNKg5NPjYouuzybZQg4ypkp3aVmL9sC/RCo7zkaT2jD8Pw0O6cto3StDF4DJNIkyyAqbSzm9HlvbREfTo2qR1o+cpDcNEVdknlQf8/7y9a49kW3Iddupd/bozJIcGrC+SJVkAIQvwN1sQbMGCYMv+bkGQDRmyIfuvkxQpzqu73lXGekXEPplZ3Zck1IOe6ltVmXnOPnvHY8WKFU6o+CsQB3fBIZGyksroE3XmI/uqYDE2F2+RIkV0o5Jw6/sOMfKa8hUTm1AizWdV0zQVWcWxp212BcgCEjnJc9tWYo01ED8McvR5FqQfvonAQhJ0n59qJ3brXIDAnNGw6/Ip+n2tYQLIGQMpQDGmvPefDmT4NJ3j9WsDrI2vjHubgZdr69jJgI7tjYorOrc5N/R9FYVb5897tlgIvt7SUk12Xud9Qcu5/Zisw2eipZMsLuxT2UoAa7fX19sNWscZTyAhRuv5AxUOMywFNj76mmLpCnADcI/Xbm9gMV+xqIIW0U+ffyJrDe2h+Pr5yy8Eut3e8uyxUPDwWM84fp5FR04WVsEPIBJbEqET+YBhLGoTbV2y6BGqOCWA0/b24pK+SQAbJlFemsUmvwIbgmso0JPVWxR9pElIm8gYQnFDmLGlwQoGHotRAj3kW7ogqO9lN0bLUIW12QaL85QOCnUrTPC6A276KxRdzGhXW6sAYtn7niKKz5AQP35/tLHWpNMxlInvK7AuWjlpI1IR6IE+h0Wl51cBTM8Amtwy7/WJhMdBQuNeRd2ng/o4Tx8qAdF+lvLe9uUqyPCvgbUJrvlXbWZ9zgMKKAgQuObEGedL76e2XYBrYLJp78hPyR9Kg43toNRcE5j4+Lxt908oDgtYnLaY7dUe83COKe9uX8d8XM3Ibf+SRIl6co4Rs38FaKdAvtpoJKqUuCHABlA2rN6k0Z1LRg+v4h0D0sW+fHG7KVqrM4DH3TcqAKRdSz4+IHMcyqk0lHCFnwH31C71zP6uk7G08GlNA5dVsaNihmMZbn9vFs713cOrLDBq2vyxkZbrs49YWgwb8zPL2Z8fjKHAhvnZe9Cmz0GglKzTPuE25LIw2LQ+YLvrHnXEDpAgfiuvX38+12zNXfC+JGjlIfpBHSv05F1m0p4iVceIji3ou5rzrvxfd9IgYVaD322Gnx/aBPJ853Uj++iCt1APO7uB3x0g2mFM0rFLX9++KNj3m6KlYg3GlUOr7Ah2Mhbe17Rs0dPXkxfu210LYPFFFgk87HbHzQfr04GhYxElNKW7RbmFBuz2dr1jJ7OwbWNVk1FMX7iAAZxIDiXm0/k+PNO93loc4a1ZqPUs7cHeXGcKIAqp7Ed5R7aZMQ+xA/7Z+xYme8rPzkzGurIFlJIdx5+saXKQ/owGueb3pt3K/c11mmex4thYuzyHOl/7YkD7jKyFa1X2l4PxOgHtYd8Yv/7rf/pfvbE6fPZGAIBgg8E1Vh9L96xbaljhvcKEq/G9JF++YDKr0h4Q2iw3UINORAMjgltVQ7PmoB/BJFgaTgSOCK71NSZYI5Pp5bk0lNJ2VdVOInTRDBIDJ8LjCzobg+zKgAINg2vWSEHgeP9wX1OCsHcyQEDr1q10qTBoAtkcJXJo5gpJdfBCMMcaIdEAwlqohUNVtbQyBHzj+liYGS0mBNY41EABadhUAtISgAvlj45UtEQErEhvLXoqqebhWjUp0jorg0GX4Qf8eXH0xlFIIou7cDIbh8BgZYAWAq/mUXb1PgmVA4OAJbgPAcTeww78y2y8YbIkkgW1JwB8JKDi3opU16sVBy22BNcutmcE5hQLiZC5EoOaVMW2aK01Reqhh/Pw4DMlMWIkMhxmQB2ez9unj58YsCqReRA4hETpAe2bYqbhGRKwdNKkRMXTQwFkWe9FLYDQCGsmS0oGrMjHSWNSqDUSGVZbNzGxAkAY/AmYlESxDHQxDJtVWufYRjjsRhlNn3cnnEwKvIZpSRKrS20eSMAx3ODqGmL/l0wWyRLz1ELcx93dHcHLv/r1b1XZcQsWmRtYv7v7muYpI+tWdibIAFSHHgsnBwLEtF6kmWVo8YlWYp2XMUm3kqsColeE4TCIdQjnYA83e3N7pf3HhEDtN8bgKxpNVZ5rEzBlDGHJNN8Aa/iKNRDAhvZcMX9UqLBGHhNKDShISxiBZ2g9gZJ+rkEnEXw2ijhavANMpgKE95WjzF5oh+7Kj/ca2A54HgLX0lK8VrZHTKN7dvUvQBg+KQlXWYwEl2YDF5Bph5qAS0GqfcAEXKJV5O2yAkYyWg3yGLwz2Ji7iO1fRfjVkt/JqzSRjv3Jnlp+ZnAtASLZOLF/1Vbr4kDAKzNsa8/4DMgfdQhYdreGCSSQM4iYwMGJvmKSTGk2Q8z3VgGnLbgCGusWOUir9tYM+6jYSuczLYmKEXoqeQNxzTiv5tcBrmXdAhoue2AU85ZgE4ABWu4wPROtmmy5QjEDbPMXnkkyj9neL3YrmMAoiAAwIzsWth0t55wm2VVlMYhhVy637eWR//70+eP2i1/+4fbpy09qgYfu2c3N9vHz5+3Dx8/bLQe7QMNKE4n13DU0Ae2eOJc4syygoeAAqQKwpp6ett/f3RFk4xRlgkwCl3BNYn67BRTPBsxe6rKqUHlx7kmpLq7Slj4+Ud+SLGHLFLy9QedUMUMx1ApkE8CGz88EZ9puM8+or+WCDb4/mc1kGtSAi4A+YmgISO5W2wCE6gLQAZcvC9vO1+uBMCqaNrAWRhuGS3ThqXXc5BO1z6XnKXAN9lCgr3wwFhY/e7gHuIZp1o8Cm97Otm+PbxukP8ngd5u52jMDRtsGVEDu3Zs6im19AwpOUmsyPYYYiLWVFksOKHG6MtyMbFcORyWqTspUdS6IJTYjQJrANQ08A6ON8ZiHy9BHEKB8255e0BIqQPHh+W17Yqso4LR53YDQArCBKaqCueJKDYtwSmbwUA83caJiLccdTlCTpGYaIrsmDa6BFR6AjUBe1mDPpDBrR/EDzpkGdCGWJSP14oqTd2UGtc+wYjT/ZprzZzutsj1oFss7rT+TSfuhSgJT1BiOIECL/LwS4DzKXoOjWJkfft/0gjEddUQCeXRtYaI3wlEAThVflFuUXR1gSBV45r04v2owqwGCdY0MoucsOIZVHNSrmF0/7Xq8UwFrfOOxz5OJ8wYnmHS4IMv7Dh86D9Ye1JKrXFChLgpULnrk5yPOm3vD4Y3jEJ+SMKFyTWaZJU5MzLEagL6/dCz0WnZwIJDj1OZoY9KssvnLK+unwFiwVJ3nH7zzCczMj3x53seuym5AT7nyw46ZJ5C5jy+lHa7cstZuPD/6r4Hc8PzhLzpd5hkZz25eY63lbk25LiO/DUCmt07hydnrdw7tHpTa7731vzOAzOGgi8ZaO5/ACdZnvwp2O7X89f2lM9gtlWVHEkdXgWEtki57dp7xWv9j2Eni87G3kyudeia7fXL8rGYt8gyyt2RJsi8mkJfnIHDtv/97b9sZklclmUl4A3rpQ7tSiI9DAg5gIgF/GcQdxEpHFACtaPkKzGYSVhtjdLwkoMpyycG6bXCpXuaGXwUsWWQ4FTMlFKbRZgpodhCnwa0gQRlFVzTSYplKMfSMIHaeEdyg7EDDJOsW3SMxyfQAoE8XcK0/uo2R1tgJK9YLATPbLsaobx9MJmC+pQImX15b8J8gjzRKAvRofLsP6wgQQknH53PyFXWalJRzKIErugR3nhVobGa4sEvGPeJi2SnYVsump4XiXsJcG0eyAriRiIUBOdctmhx4qYD+PMt5iDYCFKzjIGAfzDWCkqj0O9LEfZK5ZsBYiUWYJUoCkIDYdfH5AVi7uLrcXsCMY4RmUNDrKUBOmjECSASSIBlCOyUSLwR5nPYF9hoSqY+fti9f0Br6mUkbzh2eDyrgSGbu7u8FJpv5gOsOg1FVz7AAxBKrdkgIWteAi1jtKUQKsPSR96/hG9pzEn43c4DnQXusWo4PJqTqGnJWGiD3BFuudw91yFmXSFiDa3W2uFcvyyl++PiJk0IBsOF5iUoux4eTgj0Ku/Lnf/EXTBIFworh9/Qo7RuwLpAQEVT29QtsRhIpVhwTCE4N1fcmixFgZhLB+jeZgWP9fT6jU1hB31JF0lqsNlKTZ65uIGquPcNEoKZPxjYIQkiAWm2QDi6VdEsTUQmhTB0TcSS4aJ3G5NS3Vw2aqSnOsqVgq2FBkbRjr959U/sv2peVrAqEYkCEN3Y7Je+lPCjQhIzz1oCTJdC2c0P8msCKwUOE7BPbjupbgowKygyuxUHHfvDntNPTyJgJycS3bazmHCqYcDqj5MTO3/irW6qOxw9xovO6pstrx9oMxg50u9rF53gkcO0Jquvnx3bPAGoGAzN4lU9WS7rspnz3QfBQQY5ZF2Za87OKTXw8kErQL2GnJJxpn0gLs3WLwgvwYhfglTatgQKo4DWnMUebJi0WaeecjKdOYpRyBaDWtUd2KQlsrndeB4omnFocNj4ZlmlPxbRktY3HX0Ds/xm6Y2QSiznEKaMZHuBBALCRONdg/py9Pm031xcbhph8+oLW0C8qItx82K5ubwm0cbDBBxUWMO1TQbzODWwR7d4rfL0GteR66b9fX7fffvu23T0AXFOrKKeYmqXNwlvJLui8ZMiO2jH1fpeX12o7g11ATACAPhqEGGjweE8pA7UShqluYIr7DlqYsj1pTQ24hn3Vuo8YOqHCgs57hufIf/L7phgkFmzba0Cm9My0DwXOepLo2Etifig2ieYa/dCWlvwezJDCEGMvF2FTaNL0a7BWNIQn8g9i+Ml3S/T/bPv9/ct2/4R1iJbg0FkiGzpAtwN3bkwbe2/czuPjB7QuXB+2gAZci26iz94YGBXvU7ribsPVsexr2tsT+Rror0l3DTEl3GbAtbTdCljDoAux16A19/ACFtvZ9mQdtsTiF+cC1C6QbxSDTc/yDIpxw5i2kmsnMc1cE7u+AY1AKWBZvxFcYxx4hfPnAuiQVnAwuSBRjGXJGI1WqYZYoDvmguCabI5ssD4nhTB+ZTyVoUDH/cex74q55ugg4Ogxqor9I/MpJvQDXFJwPMLWQ9BGZKQeGJdr2fsFGc0j4Nru4vdg0nvJ/Hyusb8aqjXvYn7APl7yrTl5Wt/Pv7vTninQ46x98fIJWTPbEF3X8ec27+3oes3nN57dsd+FzVD3wzpgj+u5AwLiZ2n/LMOwv8IJWjQHrweeKQZo0Gh5Pc9QozvJQ8VFOQWurVfw3nrkNxfwoWKwHzkj6Tj7kd/t30mctAc9svf+puBa7pnDYXbg2qkrrRhsYBwm9ta5FelHaz9xiR+9+xkf1jk78WLsm+Tmc526SDpkwgoMDg50+oq4h1ecVd1rO8BTcVoDh7OD5Ni7V261+2Ht2eE6tecPz9N86WQ3HtvD88yws8PueuYUMy/Le3eHzLad/e//3d99U5IJCvWqRaJNuDJ14tRSNU0ClguM0Z0XpAReAVi+TvBOrqJC45iqSvjxnnSsDg5D1bMX8O8jQL7YLq8g7ZoUyuKBBtcOEgwI6bLaHKdpx8mdmbbEJBvixIslJ20sBWoaVJC/dGCpRIWdFcFgb7oYrmM+lD+zXJimR0Z8vnXwmESX0LjZgLgOVlTVDitArcW45zUS6HOFPZsCgQU0rhAgcuqihxsQZPNAA0yNPMPkSCfyqfCqPSStc0n0BYjoAM/KqJMeV1nI4nACiJ8QoEN13r3oNaBi1OrKCTlBA7jGdUPiYRYUA19PTgv7B1eC55a2UAlSRx9L4BoZNeLJckdyLfH+VgpOW2gltAZpogkXcA2fgeQmiUIYbvjM65trJVmfPvHvB4hc31wzQAcw9O3ujocZ+x2MCBqWUbHMfsW6PxoQBUCCfwfY0O8kKDETAEkYkkLrtcQAh5WQiny0cdb3Cvhrdss0jIuAdar+hjAGM1UMVLd5WEOP2lVuB5WdeGVbKP/eftBZI9Br/aCwbLZt+9M//7Pt7C0DDy4ZDIu5hj386DbatCy9OHlUq20mdrKty4DbBKC5FymyLsCZiRVZGN1aFSaokt4EMN2CrtXvQDFGX1v+jcF/2lewL5DASG/nOLjWoJKBTQwU8RARMdj0iUwUEujzrVxc8HMKcMs2tjNo9gGUfOS6Ya05pdVsTq6B7Z2mwlp8uTQ6G1yjwx7gmsoyralWicHQ0GqwS2sVWnx8AvdxEsFZTZxOvFAzyxQY+NYgB4OCQc/ClpO7qUSigHswfYadngFiggF+dcBaIE1d20yiZ+U0IJDbHI9EELPlcf4453EyTObPuTyjhTN+tvbL0c/q5BS/FxkDxgBVqfVe3CcdXjdh8NauCSMnSW9pFo1apzKBaolIcurLrxaYBEwHAZl9gooLfVOqTeki4+eq9aqO0vpccjSjvYehNYu4vwteBDHYnq+/rCgzUMSUbUgMQGkKA54kv6CpzjpvuEa22OG9t2cOSvjw8VYTQm8FpGGa6O2nTwS1MOQAbaHQnYROGyaLMk4qFqniDcZDZJt1Sy/O1lf4DzDXrLtGu8RCkllhLszQtxLSsO2knIHANXQkwB4TpEes89TSAHhNg2tpIVc8lOJPt4ZGakJxH8BCrPH8Pemj6kFGq6r9qLVpB4gyhearZmp7I1/W7LQk7120VOwpoFAsBRYQaBMna20UFFxUkA6bCpB5bcA1GAICioid4HOoe/e2/e7ucbu7R7suQFGxoISd6X6TTAReUDKwtv8ncaaUg2OkagFlGyiAKksKzIRisP+pvTZspdrZ2r9UojjZa9VRsHGgh5hr/soOdYPgLqrifsNcE6h2TrDtEQMOhnYzNdbOAQiKwSaAkxlGsVzL3vIfbn319RAgdmE9BX+GRsX+EkmA4BqBNfh2+dQMxNLMpqxzM4r34BqeWcA1tiLzb8yMimNtv/DvLo4fMbcnv5VkVvHuKBqMZFS23e2gBtLXN9T98FnuCnv4XmRPJrj2LmD0Dri2AKBLAhODfMTOjovVNfp3bCOHKR8Aa5zztPPtiPo6/OoBrtWeJp6ooGjmp9Onpwis3zn+mN5dK7/3HmzMO+0/N7F8fIR2ecKQQ/AihWHJGzcY0Vfaq1eXPzpIOmYZr/D7NM9VP9PkWsV3p9biR/f2tCu1FnG6RzS4jr9vfnHukO9fAT47jOn528m7dW/RZrdW8QnmWsfch9cg/urhnxnB7z8//JCY4mPGAAAgAElEQVQAa/1MZ07fk6llrn7s/o+t+dz7y7W4qM0hN+PPBNfqJ9hPY5Lye0+A6/UD4NrkwMXPvbfnjoFrfS6nXdDVvQeu9efpdcfANb3HuvaJOfKaxP7V2rvIzwRcY2C5m4pWmgZwrAoaBZhpQyHx1yZ28DWqCtKkiiFQENMCtwbZMqHJFcu092gRu0qE/462VYNrebwdkPBGTdMOuMUrXVS/R0LhYCXgmoCErprzcwmODd5mnA51pbqtElcT57guvF4fNlZOYrZC0NuZtFWyiZw1HAtrFQmQNDvImz0roUD/tdreFPzJanMyaa2jtehKoLt1udDWcAftkCcAE9IhUdshAAawnZB0o/U1SbS02NgCugfX2Dqy6q7FjSTdcuPQDlxTC0Yqp5nUl8LNBLVSMVRCo8BaCZJEgQGMEEiLZhQnAaItUq0GErbXs8zvqV3NU6sspg9wbbs8E8A2kuq6RgZ91jwxc02nVnqFSlbdmmNWIdpDAbCBvUaA7eMHacI9PW7fvt1JZ29TBTZ7qiouCOg9/IMMAU9o0wTeNn0yBi1OTx1Eg2vRu9GzHNMRcdYDrBicyACMJLv7JEAJiiuq+IwS829hfyUlzeYUa03ivACYkHDyWt5emViCuQZwLaAt7lOixzR7vMk/+49/bluhFlpcB/brwz0GOED/BmLB0fgBaNTMXLIMqx0UDDLct1g/uE+0iQl0EGOkEqskqBxaIeAvA0vE+JNrbYM9g8QETwrOG1w7Z+IdMWsE6n7oCuIzLVQboScAUvuwQW0976HHkmmMZKZKw4mTBF8k3i6NqEsBt9AKCtsPdi/am9SYwvlXu5nAKjH+4lRSAtNei613UlejxnVds2KUnao0y7c8pjlV4BF2WRxhWLwFqnUln2fdbbPSdxuiFbbflVwVWOMPt94X2U67gDxBVhy3PLjp+56yO0Gh8lD0Z128mQf0eMg0WAh+kwqulqBlgFazjYgECskkLNfcZqGCtWlLYzuq3daAfiVC4/WcBOhW5pURxg3K+w18o5fpvwScehCIj8VxgC0ftp4jLaXPkMERmdlOksnCig0fV+Ld5aRhAILW0aRpISuo9TeT/IedXIUSs3perN+J3+Mwpysx2HP3E1w7e3verq8vt48fb+lfOLHz9nb7xS//gBqcF5dXZElfXl1vv/jFL9geCqCrfD7tklfTe0qmMAu5bXcAeNASDpsEkI1+HL4NreFZd58Prw3tL4fjgFkNjVaAa5haGpZZ9GNluyWrIMZeCn9TW1fAbuuxsTDy9KSBBOdnDcTFVw+dWtxewLUMOM8eFWga3+xK8tAyi82Nn8FZJDxnphH9wJgGL18jv9/Ma088HcMYOiGTDiV9JfwDWXdir+F3ykY+vWyPT6/b7749eLjB0/bwiOKQ7aE3fA2ByR61jmPv0zBBZeToA3zmLktjDS2hzf6pRDCnL2fYwHd7ogbXKraIvbN/zRAd5AX4PLAvBbIhnkkHgToWwl57ej5jS+zz2wVbYtEe+miNTdlKs+7Occ2OBya4ZpsaM93gWxe6o3d5AK5RegYVSYNruFYDbLwHszOlaZfchB7JMdLKXAu4xlwknTJWha8jx7eJEzID7WegEvExBMste1HXNrpsArqxYAxGqWPDEek5XJhtnAkhwILpFrMCpQ0w5PkP817gY3K9AojK3iQMaw/W4J9lC+YbDtRHn28QJ6Dx3s9V1Wu5qqNtlgocxs72+tcOJxC8QiB7gHApQq8fWetaHunI803BI4NI9r/LkGkk6mLa97mlrQrgFf/m88iYCsWRAoRXMCCgw7ysxOlh2ezBGcVt8cr9DAvIO7IGP/dbE+iZYGfO7TFQ6vAzcm3HI6VT1zRJAfNZJG/N96Yt4Frt2kKrEHgC4JIIj33yPBtC/DumDQsw36v90IVnnkMTZsiO3p2BHwHYToHAx8Aj2h7vA6csS8xb92XzFqZ1FXpPLP4xcA23MuP+vpd+rvGzp57pHlxb72l/vr8Drk3dvO+Aa3qsK1FlAuY51wHzDphrGgKQ/t/WuGDgRdFbBFxqXYseVQKSMNHygcWQGkBcqM+h5qd6mECFr30zvFbGxfpiETM9G3ohC/Lux0HRa1UhBef1pq+gIxWwnbAvfjMtA8vCubrb1c83ai8gMEayGoBtvyHwHgIYVRlGQtvTUVs3JklggC8+RFegOC00024MrlWbnpOJEq8/O+fESYBJqKBT/+X6Sq0V1iKZz0dV74ixWr8NLChqyTxsjwZs8BoEGQTX0F52pgmRmhMQbbkJrg0NPQqQr0Kces55LoOr6IATRl+DLQSuTXQ/k+/SGhdHFuAsz0+tJkr8qTvjgRxh8vG/raWHdYARfH7xkAMy18Rk5GFm1Q/MtQuCaywT20nmM+LzGPgawCzQzWLnCVQLJL44p7i19Nc+E2TDpEww2OCFIaafVkQsGe6DCUyqwNbbSzvurH6jZXu2kZF1xGln1vBDWygSG59nrEXafuTkG0xORT/OusC1XQCACi+DAFckOcnVI+YreWFA1eAa1pdgks8TWBNJnCEsjiQP+5j3z0EUcmWKpWSU//Kv/mq0h0DcWwyctMmmjYoFALROD2Zug2sYViLQjQmjQX+071bihDYrtzkpiHGr3bG20GpVotrMzgpZnJ5eHExbJNkC+TLVV4Gw75Qflgo5KZbSXHLrLp4Vz6GHjhRlmc+wzzeezePDPVmR0AeCPZJ8oLSWuF+QinJwidgd0ra8ckKMQRFgxEhvaYLVWguBiu0TzLIlsNwTZeHM40SZBPOPbV4FkwNp8/p1G2cq3gNQUYZSz2S2zuYzas8EGI8xSUEmyRYSGrT+DnAtTnMfkPvSyTbMRNGZiM8Abv3++5X9Hwti24dUEDRAf7Krn59yiVXFS6CQr/Oeyj9MoM7gfM79vDYCURjGMQpA5XHHGZlngK0wNQHSKZHNjWzuj9192aO0Ag4NG2mNXpKVJaA1LXOdUBcbnAm5J5OSLW59p2g7VTVMzC+cSwFtmhQrVpgLNZ7KrSFKOhM4y5RowPF4feJ1ff70UdIEaP24utr+6I9+tf3BH/4hWWMc7HJxsf3iF78kc5cMspwSA2AKbt1+bXvLYhBkBQCC+y9bFT21mQL/nCStQFHMNbeGG7Ca4Bp9IIsHa9snztnrq8A6XP8cYNAxXQ82iO/BtUgzs8G1FMIUuJqdb3DNcLQTUhdgDPanXUaJUgYbaZXqfVzIUatpA2wB/sI+e3l9LCmLBti6ECxtOT0AMtc8zRb3ncIE1irXgjOHWAlg2te7h+3r1/vt67f77e4BrbIZiKK2hGfGR0o6Eie2Lm+zoOiTDa4hZqPEhAt4CkfAtB1J3ugC4HMOk8nJ/FqN97rx/tw27zPYRUG1PV8TfD0jkw3sszB9WdAqgA2Dn863lzODa0+v2/2T22tZqMSZEEgIvULTrNhmy7+xAWbj2Tt4r0aOw7+H3zcQTntAkKyZa/CrDa5JF7EGdvhzVh0+6QurkKxiMtmGvK6eTFwt85kpZHBu7rW2yccN2j4JTlzIvW1t5t7b0psNuIzXonjZdrUZ0TkDdIneuLQzR8C1ZmwdhzkUeXh/UJNjZXHk3Pa9hhCxA7MGky5govx1YhvnAQNcOgqWnQItd+Baric7u8UgVt+yghXxDcf9zynQIr8tcK2JG3UNvuaAb/U7BtQr1ywbvzLXtK+dj2c692Q0Fuizgovxj7OFbfr+EF/0vUzFtZbqzwCHs9/e2+91LSVr5Nj5h1z9+8/l1Fsci1cCrM1nGV9IuZPBsD32vsfArYBrE1+Y65z3Cflh+WxLH8Tmlx90a2jL+xy3Iceu59Q+nd+f54PgGh//jMt3gKHja73HIbNyfx17cI3EjAzk8N7ag2sC3DsuPnZvPwau6dqTv+e5zOepM3WcrRYQ/L2tubaFtgTJUXDtX//Tv/dGRsdla0/lQwKuoSorw99T8eKY6ARGm08DRh38UNMpwc+YUKj3SNNg85kItFEE19PgyCJr0WYhzq7GuILNYA+TrACuzSpAWGUjyBb4MFo5C1yLYxByrAXDI3JbFRdGaLOAtbThLY/P7azRUMLkyFRqUtNvXSBdh1sjiSarRYJgAqjmdpQaF59gUmFHdOAwpfLr168UWkaQvoBrFrdO8FTJAQXcBSThD9o/0NaA1kRUvrOJ0BKKQAOAxatHf3oIZ2muVYI/poalBaw01yrIC31dbC6u8GALnATXTIsugfddT7UCa4ECYR+kah+WBb6P38E9R28G906BWosDayqlg1s4TRhBBCdX55oYxdYGA6cFtHXgF5YDkB4yBgQfVFKGswb9njDXAKzh35wqdwtWw0aGUYwNrjViyninDrLEKMLwgzRX8OdO7HRfSlrEQlQb8/2dpmDWMAFPB40BTmVxBndlfKc+SMKjiD+PSmtYqpXYmBWaoEpOLcw1JZTYA2SdlPYZktQLVldifKX9Zf2vt237zVcMNgijQ7pfuGcNd8jUPAFSTC498QxrE3Btaq3herlOL698RgFqI96doRFwlvWnQMXlW+Ws+7sKgGYCcXGpvQXbO8E1TbXPU21nh/0EoFX3oVYVBclup/azqMAbyawnB2YNwFDjmrnVSXFuNMA88OAZw2EMOJLtqTZ4vkcqrh4fHnCNorBusZK9H87YpX5WyPCMRjKda024rYBNq9Zf4yM89YvXHofsRGLYgwmO1/vSzBnAMWMtDLYCdXBvg+msO9gFzQbd81yZuGTOfTltMaPyrPs+DqvoPxRjHgQDAaLm13b0TMCoB6Y/ugfZ2qpYF5gl++/lMXoddFEPoVLwAh2R8KmFXkX4BEZ5rw7CZlD0Ribs1KOz/XducAxgq26fHIMRhEmjZAUiNNk77DH5mFnEop+whAAr9dBMq/vQfWWIkUN72xgVBygaz72mC4q9zzCbfBbsNIekUAP0jIxhDDTAIBuAXjhPuPtf/fGvtl/96lcsrOhMn22fPn/arq8F7meQS8BuFgGoI1mYMtnksKFglqqNXmA4PkdDTdAeChavpCPo/wzITR1bFTRuODVVumsG11ykYrzG4oPingDxBJ12DDDZjL6WAARpIcXvEyj04ZttoeUnqs03+rFipU9ALi2bsKPch6PNU4w9gQS8dvpk+UT8eXl98H93UVD6nmG5ybeIjSsfEgmM6NRBj0u6ca1bC3mGh4cnMte+fr3bvj0A9MRe00YX+wgaZYCEYpcUL8bw8dSluAJ/xdoezhyKUvpd6pYdaNk0gFqDU7zfGwCwXaiBMl0YazDX9gTn4wxtzxpsAP01gnpot3P8LoDN94RBBtulp4a+bveQFCGr3UNoCM7JETDmQIxlsIGAr7fEyPsWULhacKy1SfsS6ZE9uJbi1TiLxbimafMEWDOuKY/gYQYC1+Are3AA9qrir3wVCyvTc5e2gcF2SYzdMdbw6dG6Rfzjwi59X87T+DnPZLVQd9Kt9x1Aqe2ifKgK/X0N8avOa044oCVRH34kjkKvbsZwuj0Sq9X1HGlTbbbfyjApv+2YJtc/vx5c7jvgWs79bN7LOuwTeMQvp/78bYNrg/BUQc5BnOGLCZssmmsBB4qk4Ngq1y5fvIIVFQdMUsoBc81+dLm44ysy93MXSQ/BxTy3XNMMNI5DuvvP+5uDa/IVvBLrUfdnBBAJuJZ4T9fZnQHxN/s985Suu2Ox57iV74Frcz1lEjUs8Bgodgx4ms9+v4Lr3u2fckkC2LoNeO6dAqa+A67Nz8t67ttC98w1Le8EhN8H17RtVwB5dydl/94D1mo/ngDXkovMIu/+GQQXwffrs3aFB/3O23b2b/7Z339jO4Mn6Gl0eaoKTngzot16R2EDlbPwYu0nXGQiJacsDXAtwXgfunnUmoI3NTlSae12soi6D7FaTxmrpMmBpCq1A9F0gMwEn/etBC10Ui2cAv9ub+0qAt5MmmtKVPvh9yaRA9aI+2lczM8zCDIYCKUdgaDvhewxPQWzgkrXCkGNK+MM3NVO9vX3v2criITzewphB5UO4xwgAMSAmD43PgAJTwZja5jb/PBDaYhI6DW6TgzsGXDqfvP7ESzPV6YuY1xxAmGur5PPYpoU28xAiJO/BITUBRwgZB81MXS4xmw1wZooSAXAoiBeLKkVXFPyQ8PpTIW/N/Tb2JrpFjiBayqpShi+GRH5d9hrJW5rUWwiAezx12di3QGqYbABgDVOLeWzVGSJIE8tjGpXzN4UEKtEA2cUzCzos8loONwxWJIz1omBWJ1fv/5+e/A0UrXPCihMklPsIwNSCc6YlAZAk6+qpLqmxhlUoV2wQ0trR7VGV8K003JEaxUARjLGnLSzYqoEk3sx03MJhm7b1wcxygQWyQCLbWGdthLVts6OMGz+4UQxT8vDM8fa45KRhOL1TNL9VywOMTsBfHKq5mJcGwBMnNuAQzuGCh59HZpEG4aLJsqKVarrbMzGgTPaUJ+eXBhQQs2Jybjv2AcPf0iAgCEZAlpUoChbx4RIjEbcOH6Gyj7PzVNYTy3gnKEXFdwZPNPnZACGJAKaMeaigZ2j/bRsR6jyegNdV/+z9eMqeZSujfa6/k570o4x4Iee8wTtKjFotKl8ttghmsOsD7D73vkOBWINkknPRs+ri76rP/M71dTrIjTmB9/5eizIyksSpASYSiCotvL1z0HgsbST+mB4cXOG9ykH7YD9I0CsZgb1ZzHR2oOS3KMaMDMDxLB8l2cz9sFIQ/uZVHtFgDU/a7M00roQH4HPC4iUhFATlAWuwV+SJU5tME3ulR6nHqpYWbh2yxVU0trTosNk1qV7yA1aRWlDzrenx3sWs3766UvpluE9f/VHf0SADROk449ubm+sDyk5jgLWoulmLhOTAdhw/w6ZZNaEFbimYhn8IAC20LCw5tGu0p6QX0FLKuwvADYOmBlToxGT8NmbBZeW+AxPmbGTCjqyoyjkFHPtzNNCPTE0dh5rxtebuVaMJq9jfF78lY5oA2J4IYcaschgXTXvtYpRzW4KwIb3ILg2gJWw72LDImtBzTv7mcgfqDhkH03AU58N35CBUPf3j9vXr9+2bw9P2yM0vNiyj3bbbXt8BgOJZGTLHbQESdpZww7TRFBN6oT2GcE1/EcmBw95e+31ZicSfNMC21SnwNBMJPo921muV9k8rTM+CsDajQE2kPjPDa71+oHZt3FCKNpCH1+27eHpjcw16K4BYAt7UUCBtbfcSaBpng2uLZ0KtiWJFXkj0DgdNkbRuZhriNO4RmgLNVtdmokqvKo4HzmMTDNX8h194WgNgzVPrVGDeYzxhqax9pNsCZ/uKLQo2ew2/7kX248NyRZK78hHi7TgQVM5BxeSZIHv1J+ADwNcG+BKzgmZ1fW7p0Gk6S1O+Zxpu+f9xLescY9jxPHG8ivJL3sPdqIaJlWzS/bvWW+3IDRDvqf8vnLDY6Dneh/lTY964rkWx9YlbXwrK3TcO++3i1+Jnfs+Woe1AcYRX3Nf93Mbc5p27YMNrOXZzxvqe3YRbEURTiiIHYsh9L3E2vmN8rt+3/1+5zWNKbdHF/vgm4dDOL73uuyXPRAVNli/vmPFaGDOnXAMyJrfC7jGk5ii24yp/GaRSkmhB18zZXjatOAEXTQ8fqfHruvYvlz3bb9XWYsxJKM0QDuIFfZR4Jotztwzu8sre7wLf/cDDWK7GlQ8Da71x50G13KfXTxac4C9XQsWdfxsHK75/vwHvJ7gWvZA9h79xb/9H/7hG1ga0XYKq0AJkg596ZKVSPZbiV7XB7iao4BUzkEBlibXheHWydn+0B4yFlSlVLIjMCYBTYuKBzzi9ZpVpkOcvuUqt/MDlecFbNNIe7VXRW/NiZMnLqUSzfckkywtcK3Plt7tJDZKvM1cAxBSYJXZA771Rni7+s5WSqydUXFtBDP8SqhRwCKqpqmg3n37tj09PpT2m8A9G2SKr7rN1l8R9H+EzhfbIqFTdc9R8tJd8r3twDWKXmeYAZ9xs6NAoWc1e2gukbwe0MJBbJgGmvIXoxQWoVlabAs126Kmc7YmIO9qJMBIcPWtaKEAkNkIGEa8X+AagpOxrz3xK20VarvQcASKH4f9gdj50uAatUMESglMtqFEwOl2jQIMEcDzDGhyG0XsLzBp92b7cPuBbAWAa5zkeHGxPaNlE/fAZ/OR0+SgO8ZzkPquKbxp/wEQojPrlj5r5cVQx5Dov1837BMwGrJHBfjpDGBdxVboBIXHxe3gYi5l3zczVW2JrgKPytcRDIPPqYDJshnaR0gqIfItwFPgD5I8iQmfe8iGwbTtbfs92m0o2t3DPgi6WHtNAbLtDyd9xuZI5JfMEop4XzFgxp5JWyjtHnSRwOJgUPvGYR9oq8QZEaieYQr6eaaGZgnaKMsxxJmkaAPGGivppQmjqbLUdgLwRocdTyXwGPcW5xQNIgKy8/lHgwos2OikWSczE/IyHRjgGvbzzdUN9yIYLWwBpWaTpgaHbcTnYnvEc6wooc5eWB1iydoZGvgOEaOLLPMI9/rIEeevWxUIehhcz9EnA852saLNfVtFYoM5Pm8kF/xY/4zsEE0qnLYl/i2MCdqZwdKk7V/Gqa+RRfYcz5+HXoRlsw/690FABXq7YDXmr3/eSUq+F42MgREeAF7cj6lm22+XHo7ta34nQFOeP35dRQz7xCKkdWAzE4Vat5EZVOxQN7JkS92W1G5MPnwEePEh+5BI662NVM9w6C3FX8Cnd+xjjcyyifrgAO4cXuB4BO8rcEUxib6dKXBaVsRNKZq8vDySDQvmGsEu6nw+b7/85S+2P/yDP9h+8YufZGvsg25vVYDRJHLYp0u+KZMTfA43nT773EW2/Cw6kdBOJRMdOmmeNIrrDHsdNkk2SoVA6EwCWIPmJVvCyZDrNkk+abdOw/4BOAuIlviJ62VWm2zME4s5KpLAv5vxhqKXQSmCOwZ/CFIqRJOvMPjXg2QMKJTOq54JNDv52fR/KtDtJ/IFgIldfnrC4KC01bcWcKYjh0VAf0g7uIK5mgZrnT0UYAzC0edAw/LhkcWve8RVYES9ClgDqPbwaLZXbJ2V+mKd/KS5r7AeZK6dS7csANu8P+3xwQQqOIVPuVgQBQAssfKwaaPIQZOAQVmeGkpwDYAVBykgJre+lm0b7usFAw1ezrcnA4hgrgFIxH9H40eVIxlyrGkBawYQS0ZjFsMch6jYfcbnPME1dhvQH2laqPRUcT48YZWaa9JjTLzeshdqs5QPV3toBimBcSitPcWrjJcsI4Gzr32foR36+XJdw15l/8T2KKHNlFxfV1VeBJSEKc7nizjMMdre3pU9O8IU6yRWZz2g3N6/nPI/p35vgifrZzQwtlznZFThOQ3AKO3uep/20fMz5r9XglWfmvo82srT4Nq6frYpQ3Pr1FrsQYzEM3tf56BoliDLD+3vY159AKp6nmlrT2GRP0iuPGKZccENNpz6Ob3obgt1nLn3sfP5z1clV1h+/g74QvtsHe7Dzz+2o+ud3/vhwc/29z/z8v3zy3nYA2/7uKK688Z5nuDasTXjZ/HIyTYnJ6OZ8jafsYzMaXfi/Kyb3j/NAZKNf2pb5q+voZ78znaEWMTYpnRtD2PN+dGO5Ht3eTjjtH36/SMt0KN1uPfU3AM5pzNOjG/bM8mKt933vKxJv8cSTx6Ntft3A6zN61ue4bBxZ//nP/9HbxrB7hYjBlBqsctbBiwgXd7aHZq4J7qxND9cefMmElUc49iV3GafNZX49NaZh0Ptma4Gj1bONmYNTEEQGE61g6C0QAkUWjaBq3tM3se0UFY63GqiKU1p79S0UBoITzrKgRJVfI7qTsCq7z89qoorq9iJoxa4NUGK0eHTVwiz6dc5nFlzVnJddQawlqEGvK60Lzr4l76Vrgd/AAyBMaWAwm0kEENGG4lF0sloA2vNOhRirtnpM5AS3V/fH2LA0G5KxRRBZyqjaeEp7TA9kW6lQQuaxJAVyCgwyt8KIAeLivfCCZ8yGqlOkl2IhAJBWJhrBEk6IKQ2D9bDrW5JbBhwB1wzcw2aa6wAcl3DXAtrRXs0LUIMht0SRFHpJ6wp2EAKKCR+fSV9vBuxFHAtk90GVhsGHQBsCssAZ4gC+s9P1GVDEoBWnuzftOeWo3A1JQYV9yntsDC+BCxEiwS/R/aDf6516FbJgGukvXr4gFhrSmbEeI1+i1thRzu2HNZoW3Grr0CbtxpkoEBXZxdT9KBziHeODl2Yqb/5Bo0brC0SKZ25MJqgKybtFP1cFUyvhEebMzm+uuBzAPNBIGK3rlF0nAmvWo6YKBJcg2aSAnIBqmr9xrPhJwxTk3/PoHEPrmFPsRWNGk1IAsRM4JCZdg1VRQrLQINfZHd0DpO4WqcjLcIZ1GAniUQR95KzfnVxSbD308fP2831Dd/v7utXtppjnwlI1L3iQWg95R8CvtCOVHuYg/gJBjgBow1bKpgztOxhDHFi0enk+crErMFcS5VvH6xl3duG7uLJ9WNth6SbOEGvsJeXoNdSCEwMzYI4HVPmg3SWah1HS83eEx4GgKd95bGfHA2WShPGBZ5qC9U7VBNEmIIR3ZWTW2j8KrrJPlf7Wu35tZ1iDTwqK6jPrHVL3hcfOevoI9/iaqY4NtgA/ak+JmFQeiPgOlQMGS1S3okpzkhP0EUSxwX09xz4IuZaHXAyetTSLg2pBM8da8Tfpg0ONh4FLYEHfOftI3Q3P33cvnwRixkAHBisKLz89OWn7QqsZhZfrgx0iUlDsMrMKfojMrbdMsrBNWBLgTX2wKIbfaHZjA2uqaihh4HzLXvH1lD6lU7mq5uh4kPp+u3BtcReKdDAztyBXe1WbEkctHYkDByuIAM1MgFVMV8uLey6NcZKnIrfIvuQQKgY2vshUvwcM2Zyvu4fft8Db9LyaVZdVfLDInJRI8m0tAMB4qBzAAxDa9TFv5LBhunrmCL6tD3C5szSa9sAACAASURBVGKaNYCm5zeyusheQ+xEd6p71Fn0AIPxNW2heMQZDEBA0uemCnqR2sjadaXHnsRJCGMZF0YCDJdNalsppqmYa2gJxWADKMhcnL1u5z4vcrp4hgAOz7anZ399PdseAK694F63Db0YBIAZ3HWiFHCN4KHtSjPXZI5pN8MOoQ6tzmIXPQSupQjDYUEsoBlcs+yEJG6Ur0gOpP092P8oEjdrTW2iiN85rfxN73V13aB5Xi+5ERUiw8aNbyzgyfEvbmhhCvL44XVr4jrjCCbnbnFrZngd3YoSYoemX1j9ycoEmvb5PS9z7PcOE+aYx8NcCz8J2FARgA9453J7P7OCdJXX7XI5rVNLJMSecZ3Tfry7uf399FqvSX9dt18/13LCUQsYE6c2HuC0ZXMtclkVGxt0mAAc90r9b4Ynx8CGaTP9qYOIr3yz3Vgti9noowI9/qn30ZFteI35wRi0c7h/1n0g25noag/uvbf71pj6/d/sn+YZT+D3GMiDV0QCuLCHCYpn7zpOyuNlb9na5DCX08WDZqnV/k94vC6nZG0cf/FMHACgR1Z4xDfJA/Nbp+LIxMTLILFxj3l9Ov64Xwe4NvfAPu49Cq45ltvboX1suAcB1/fuIHB9nz24NliEtgnac73vc/7w/XxG7ZWc8yPnXa87tHHBJfLzeob/7n/6k7dUYOfNdguYkmRuwDDXAGKwJSltjQHZcthXPQ44K+lqIVhrMOzoIfFCaNN67PwYDjCnd+qyOgojSHGDCVupQgJIUCWzBwoMRx1w0BcSLZZMNVPV2wkvWzKQ3QlcK5CATtsgTYKU2vC6Z1RuOdSAgWkq3KbFDzq+WHim5XuSpapxrUcXRxJnwpmmFu9HdbqYKqjII1G/tgYbWt+s6ZKACc9dOipiGVKzxa101FoD6PbwzCAdQEWANeormS7f4JqSR1WtPSmUgZQSZlHro2VmB+B1T+DEimS12jaoFiH6HPap94e3kMix3oyJiJ8rwRhoVFk8H0yhiGrjWhBoSS8l1UOxNOmUnVCpTQgRrdoNROe1Zt8IhpIM8F54HZfbzfW1EhszFZKQqjrvQA17lu2QEvBPZTUDDpBkcZKctdHwLO4e7rff/fa3vO6PHz+P/ReD7HOZAJqRmfYdlgnPB0xFCtS7BTJnH99j5Z2tgdLbwu+2Vs66b/W8pNEXACsAVbRJwAiqVpUwEndtv3h2SOrEQOiKD9YGzDWKJpt9QSDs7Gz7T7+/N3iWVsRMkduqPYcsM7elTyC7zu+V2WsuFigA0PmWBhzWvjV11PID1kkLVGPV9xT5dnDamBNcs3mWNhT2lIFZgGkUXqb4Mlgx4SvmmpRg5IzRyRAscGuomW08p/5MTv5jItFT8QpcexBLFXte4Nontqchqf/tb367/dV/+svtN7/5De9X00XD0HsioCowGLp4zK2KvciE3QgiW1bHVL9yoGG8VSU9MGJ8TTOECUrF5kqQTuCuwX08iyWAopdzEHdk7LsuLZF9no25dgbXZjCsvdt6SPET+NpDMo6HfHnutH2kP8zg/biuxj4oKoB2F4wd/8TCYA8CCiV/cz8OO9wEPn6TtmLRHWlQKmdHS+KgxezyuqbRTjuvMzYo30vrgfZys1mcL1UMMOPMGTQnqVERrtc2DNSsZTONcx+2Y6OVq4d1iBHWZ9itXwHXXCGbWm5tW3wPY4vh2lW4gd7m9fbhFoUVTfNGix2Ai48fMD36w/bxwweC/Z8AuP30EwcbgOkMJhkKVhGP1/ADsdqovXh2Rn8Tlm2mV4JtSxYq2bZoAV9Z7CqSeB+SiYVCjwbKkFnGk9f7lNun2i/tK8JaHrFM7A3sLwD6AA3Vsl+aa+pWnW2h3dbYmUs02/aJkgAmSS6osGKwpKbxzaR7Ms/etrv739ouipmGtWVbqZmpKcekWBXwC3tKU8chL6B2Q7a4kqkuxvuzi2osyABog24tgCaAak+v28OTGV1gSqU11Juc/sCMNeq1WvdM4JMmbuJ3ZndJg2sD3A6wphO9nus9uHYkAcJas7DCeP9MumucHirmGsqm6fDE4qPtFfgt7u3l9Xx7fjsXsPbyxsmhaA/lEAc5PDHZzFzD6uE8CDiUeQ6DMeTisMJS4AnoZsPR4BqZa9jLkH1JAUzSIIj5GGPtWWcFXAH8bLYa23wfEP+KIIBrYKcPpXTM3AVzzRIiCwhotlmDa93t0gWyto6xt6cAL4LHi15pAugG5ZLA721u27L86xDceA9oew9ci6+I39j7pX0SnfhHRZo1PtrHSQuYVflDgzb98x0wZz8uIsQhk269Jl9R6aSua7O/hlpL/6OKjAOQkSvTdc53S5FuD/Isfizvm/uttnm3eLeTrc84tuYzV07hO2uxFoDN8N4xu3ntA+EIDrDurQAXayxzEMOMtdI/fxxc24Mu+3vd/3et+2jV7PvexVwubCRePAqu2Ufmc1hQRbHf+XydqISm3HLdoqvuhtiKpXa7dj24K4znyQzY9+51rnFin8PYcQU459413UclxhAjBlhXRYIBrjX+4Ke4e4x7cK104w8e4jHmWt/tHrSbjNsfBtecn+usrQBtFRVnKrD70F6TJoXkdfu1b/vaQxzP/v2//Mf1e5oqM6a+aEcW20kVl26bzPlY+4aVCKZyya+cTginpuprAqACW5aTHkNnyrh1qsKuSXKZm8ymgrO8vpFmCBI/UfOVCIO9JPaFK0SZvuO2h1qAIXacyifbJRxAUdcDouevz8L0XA1D9VJGU0KE3SIhx44Alwm5W1X0oB041r03DZzvbbYOzVAZPXMsUwEIyv12JpFkgmvRgwJYccX1YOshp4daz6G0wBZex2gvRBAIUV5MD22dqe7LRtAVwAxJdQNrAhkEriWQYtBrOnDWoJLXqgYEmNXmLBaYNXDScqk9MxiJCDyt0YW1SoslXi9wTSZEGmYNJuL5ZqBD2GzYSwA3ZGi1z6mxcYXWGw00kDxZVyf1+OxEjfPiTjQp7sKA0IsSKervmGXnAB7Xy3bIWyRRekYQjNZgCrRJonUUP1P7KD4JANvvf/c77it8fiZr4vehm0MRbeqLqJ0S95FzhyQL7CtowQD0RfCfoJXv/fDA92dLLMXsX/k5arXpgR9xjn2GW4cqFWGAnPobbbewUINtiAGTP7AP2LNxLpxUfIMhD2fci2Ds4YbZKntxvv3H3/yeACH3GzIUa39hDyIgDnMgrRVxsGBdqY1c02Cjx5IzjHVIuxdFpkebKvaTzrefug23ShpzV2dXlOtt3RPvF1TXecnZZ+dIXtSqrv1aKmkCssguuVCrPae/avItkz4nl2m7jladktbsTzNs0e4dZsX9/YYhB3gf7KM/+sM/2v7hP/ivt1//+tfbn/3pn25/+Rd/wT2Cn+OacG7EeMP+gBj8pQH0MNeSqMtWBVgXIBg9T7PgDKyVpLWZMjGJNcDCCbPWyZUpC4OnotZBoFrZaF8N8OWxdJUqjLuwoIwYBERwpRhPLiwfAin2h+3DYlfEYJ1/1qShCyo8L+MX98HQrCzn17LfCtQq1lmAgz1bUkLpXcjqQEj+cs+Q8BM40RbDvT0KabOtO2fKoocHa1DLsovxkkzwBWEzOgJSyzGeDaZzdxBWa5dnW9ICzbzLoBaumW1smOVq37SRrhZOCg7qMiwl0QWU9kkLw8XvHRHvJPd79kT5Kk6dNhv1/Gz7/Pnj9vH2hgMOXp8B/j8RYPvy+dP25fPnDS2hH25v6bc/YZo0GMy3H6StyDZNxAcY3HBFgI3g+tumtm5qdLqtjS2ZYNo+cNgRz6z/sL3N76FYTZpnjHfopzS9lHqT49nN4hTaZcnyybCTLv/b54D587R9+/rNzLXz/n22ektfSe1F0VxTgUicOe9bxkBugY3ov39G38aiQoYwOVF0YjiZitmrOnNv2/3D78RQtwwCW1bzXimUGmASgN/MObX1SmMLawVfVaAjwbVo3T0bVHvZHjA0CqDaE5hr+IoCptpDtcZKTQQuisF2TjBUQwXCXosNZNHIvqO7SLB6mR+u98ifxAG0AVV40+cq3tEZmH8SZ09w7eL8Ta2h9EmxHbC50OhFDPG6oWnz5Q3toWCv6X4fwAoDACm0WeAawUPWLt32KoYM73Gw+FI2DBjfQ4VcOOR197RQTlVF+yYANnc/YPBXugTQWdB5CGLE+Cp1B7AV9EVFuod7gNNgaysuaHBNmpOYfFp5kQGjbmceFEzH/S2t4dh1dR2DtGC75BhTfkeSJbJXsevvAxXTx3Sq1bZt9/FLkaLO4ADBEvPO/G2C3qfer68jVz7OuH31f25wrX2KzsEs0Mxzc/TfvTjKB7NGnqG9yEuUPYqObYM8jHfz2RPQGn5xxjSJNSqP3IGHBHhNSNmDaAFSkofN+5J+7LqXvgeu5eczJirJkAN7kgTpx4E12ez9jnr/v1MMmXJN0/Y30KKYXTHBfC4G970WyV914FpXEfkt/4z29VpPM734bKstVK9X+OI4bBQ780w0nPf0Gh3GjM3W+t6erZ/DDsOeDDui8xwgKR1ljm48k1Gf3dd2EPf2ispGZSjjAO9yxvege57zIbDmRfbnrvc/mWu9Dh0rp1MwAGL0sXvicucFfV/5jHlNKjbpoc9rmPeRIiGf+//1L/5Ej7KMQyoJudAIgLa4dTaMt4oLzmEaAGCysLWdPyv81g6JWKyq+CtiWnpcDuRpIDgZSWL0LcqZZFHGkIFFGEVgaZQulKfiRdtgHNIs42JskpRltDInckrstw4qPycHyi2xXLx54Od/nHVrmlsn01a39o8lGfJ7U6us77MSRU+1iWGVrgxa5h5L447VaYxPR4sHGVFiPk1RTAUwFNUQ5dNWAu8LIBCtDHdogXuADptYa3p2PDEGa0SnZSuhda/SHorLAlsN1UqFstnkfgj+0pw8O3snuCpujulMqEYS2QpzSgBegVt+PwnCu1Uu7SEBS8bUJBcZbOxQge0pUJmKhisnqHcFBhNYRml/XhPUBLA5Q6UZ4umkYQuIlYZ9HG0enQsCaTfX1OMBowGgMO4DrC0kVWoLkniy9jqEodW+ibZdifT652xTGpNw7TSKSYA2lYeH7f5ejAYkRtFbw7mGTo+0tpSIaYJWD++Q7t4EbHY0egMTaqkeQx/q36N9NkG+WU9K+MSWCGsM947/JojmIR9sXTw/336DoBesQE/2YsuJdQAzfOAeAKSZVBMIDLimpE1/K1lGqyyflQCuQC9JQtOGOpP9iIIfajckRYgXC3CAzzC4NtrsLmuymcG1AlIsuA/dopqI54SP2pRu4cpglrDXDMy3U9Q5y1RegGwETZ08fv70efs7/+Xf2b59uyNr7fe/+61Ytwa88ewzJZmJEfYiCg5m3cZBpxIogE2+g3qMBGglxC4vxZTIgLZPUtUdUgUScId1B5sP7A0yVWhTeox4ArE4RDFvxLiuD3NLfBUsahBBnHS3WuE1xQhJ2wmuzW2huGgA2dD4mQ63AhS8xlVOx2XF4nuvcLsED6NqugJjDazlvmdqXG0kZSMPA48lECt7vLqyfRCRMxIbo2BRBY9kewsION3iLkjm/eTJBHSkY/OJw5fSsxsggV+zQtnaS3Vdg0WVZ73opwbI48Pqm8/ggy5oJUbpIE5gjhg9i9cPc84tHWmZZThqYXVc5Ifb6+0WjOVL6HQ9bm+vT2QGffqAFtFP2weAax8+UHOTXz9IfxOFEzJROegG7aLQYfNAJoNrpRlqFjpsPAsmZlCn8Je4KXpzaksUeJ/BAQHtI/uBry9PkrjgExqFLviRahEtnUfJEMCWqLVJsQUG05CN6kBK7FYXZ3ANZp0prOqEN/tfocrYO2aMBTSTxV1ftwbLMjAPT78ttq2KR60vp2KgrlnPW4UgbRsX95wkKeYQe5Ctqhj68ISClJjhTy8C0gCu3T088+/9A+Q2XtkqqsFQztAc3wUgw1c8YdT8LhF7VmoTpq3PdbUjNrhW+292RyR5r72qN5QvC3212X6y1wCBpPV2fYkC5Nl2hWIhwzFNLJXlxn7etvuH5+317Zzg2jPW+VlstnvGg2B8uKPBvq3ANYNqAdcCMNbzzLXTBs/2tpFgoc4EBjhjNrHXUjxEvIticyaEa+ptCm32i68bYyqBa2/bMxiH0MvDQAozpKXn5oKrQdD2L0PjMW2+laSP7o3ESbv2r5moHSSf9mUZVjPN6R4UWczuDp14bzKmjtZhYj+LVzH0faaGbd591rH3qnN6FD84sOo+7rYRu5bQ9n257uQRCi6Q3E/f7JCj/c4Ab/bs58U/jgWt+873nP/tn9fEqbmHd/4u1xVwLWtf7zOLTksE43sLSWNcW8BBfVa3ACv+cC6WPLdSMdlDFpd3z2TZj8Pu5vtzDyytzscAMXc47Nzmzof6JC2vPw0EH3uv5IRZi/kcKz61/wrQo3qLOz7KF/bnqkvC9Cefj557HrLAKKgXW6pz+ANAZmhk+om6s63van9+9sDaMXtx4Ot2i5R8nHJNDtSz3Hlt9qrrH2Xe9uD8d8G12c7s68jezFmc5zOx83rJxqTsZfbg2qQxzMLxvLYVZJYfP1UQ36/xfo8V5iDLVD/O68ISpeZaV3szptyggnU8msqa9itN2MqiJHGnCLzFZKeQNt0uk360d5n54apfNsds45BY/wVbxGoCKTd2t6sQ9DCQwPc4A6NH4+fTQsCpPh7dLkxGwACvwdcR3Yn8d1aKVV0CGmAy6WAhWIJTBdOIgRZBErcQ8mmhsmWBW1eTk9CnHSJrlemGCVLL0MYIXzhpXCqJTtRjFAdqVXpLAEusVwa2WijwdMimm4KdhQAD4FuJNRuRxheAKwBfvt2B2YRgGgEDGDNp+ez2uwBr+tqsPbYIvKJi+aIDvOzkYcEx+TSHrkC4GKQGYtieGQYfX9B0bwnO9gTScmSpKJh9SRDF0zbxb0xQS1sJJ+Y6GQ/jkYCCp0NBZ4PsNQNC0ceYRihgoJKUVABsGMpZuLKuCR0FeuJz/os//mMmU09PDxKXJhPzA8EBMjAt8A/A7cPHT7zeMMooYu0WaOrXDHQ9FVqsEVhHaQcNyt5t3xDzRWDp1sdiBTTzDWzAMBWSiJIREv0WT2fVNDMH7CNZwmdpCEcPJ8FSYM+J/eKfgz1xJfZE2A1xjNIwOtueLi55P9FXY4WJAI700QAM34OZ5b09WbOxi3pWSSy7miQw0wBXGJ/WVVPg3QLXAdYAlDazLUG2rp/XHs0V70uAtiLbeToxRaujvSbAr1hCRbgZwSLODsFWgWv4QwCrBjk8u6XsslpJw9IwNUjtjgCoDMrhPZgo1gASD6NBkjXueQI5mGzMavrQ0dEocQWU1V5mDUc8H7VxaV30XDz904BZBUT0X9DsAQPkebvy+kg3R2tL7UcHPykUiIknH5VJhwnqC4DPlGG2gTcAl1rJPjjzpWgynE2ahoGkta6HfWiHWuC62hVV+EHLfXwW33PYxgTBOr/6v/zue4nXEkD6w3O/DN79GfLlh62pFVQ54pl+aQYXeR98JRM4bL9av2iMhN07QJDSHNI7zvVVgqFgRe0sTgQwlVDWrC7jWNBsg1eAfl7yvUBJ62xWe02CVhFlTZZ0DSVJMKax9vr2ayrJ8fuAiS5w5pVgCRg/bK2DdtUZplyfbbfXmuB9e3O9fQaL7ctPGqqCATgfPm4fP33ePnz6vN1++LRdYaInh++I9YRrIHMtgDIAIWsranLovfTXLB2RxcR1SpRfbDVNjk6SJbSDumL+CxYP5CfClJKsQnRbNeyFQ2aoQSVZgbu7+xosQ99hcDp2C19jm3EO0xI5Wx3jzyLhEHAtxaYe9GLGk4s5/bqAtn3eBK6Z+Ww2MhNExDJjkAMLJtXabjAme3XqDiso3M6gR/miNRC4Bn8EcO15+3r3tH29e+RfMdfIhTCzD8zg/iwy11DoCaMZ8Uc0gcm8d7Eue6ymhCr2CHtTrGEVxJZkzYaui7hdNJbcAGyrgGSsCcA1AGu3N5fbDTTY4CZg98FCJAAHNtjbdn+vyaicHErm2kbWGv4+wge4NRRDOWhHzFwDQy96hJwOzwKri3R7RoTNgva/ziXPIVpLCa6haIm9Kx8qO7qREYqiJeJi6OBqP2KvpiArzTW0gSqmVjzB2DaDk0p7twcmBMDrAutqC2ofOmfoRCzsczn4PYFgnlPcAJ/l0MM+SNinsd4xLGx1l4TwmG3PtS6fHSs8stTVPh6XOJh+af6bxfMMOxoDTXg/BpoDdoUVpv28+oG+/njcQdggYtS/wRjs5JqsgPypdZ1gUt4vse9E7I6BIIwHpq/3WuqeJ2HDoM5gycQfMV4aEjvzGc1Ylm8ZHeLdPc9r29/ne2BO5zra27jkAL37PXNs7+B7sf0H+65IbQ1oaXn8WXOtdnv81B7e78/FF/hFvA/qCGv/cg1D6og0kwf0VOeWn8vrSGOPfdZcE33O4d6dr2vWU0M2J2OdET/lvffPdYdz1zIVbFDDBtYzspxThT3yG7vWSl3b+jBmIUQvzf9sfdIBYf8ZIGq99j3w5ULZIOno3fLM6orf2Rm1I/XJR87h/sXvnQU92/mKLvbkuZ/93//zP1GdeLRE4ocZfx5GB25ETlpJpSaF2bENPZ+MOu/WSNsNep1zOQYbh9BQcRPTcIaFximlrsg506gHLQDOAv1BkgHuOaiLMQorR8li6w4lOS5QwGi+kqYAAK5IZn1en6Wd4vbQWESnuwqQ1DfYG9mBr4Apg4+MhifAVLUg70BXE4fWyYoYr9UdAocG+aSVJSMhcE3aEEkeGUwb3CDjwkl/jCU+BwEyWGuoOAe4Oj8Do8q6JJWMNxtFrLY2/AHX7sGMsePomxtVpp3WT4ybz54ZlX4mVrnV8jbIAAAwDopOex5gbDuDimoPELMNz1HaWarCZ0AH3lkBt7TaxKC65Fh3BfIKCmJYivRQgNpkUraR7NklqX4YePC14D3/4Jd/sN3cXvOzOVH0oxIqXB/BsycI6c/WnUsGigq4HAi6Eht2Bb6GUaD3MMMAYJ33fFofde+q2qrq3udFRZvdJNFyQgZoPAgi+0vWOEY1YAP2n4A1fE1QSlZaTYwTCw/rrmqa6LgMZriXFII+nrnNiG04OPtqy8bvUSfwEW1Rj2YgaAJpAvEytZ5G2/Yi59/2JdeYwNaTxMJeiw1Q2/Kl2Z3W8Cvx9AGu0bLLRND+sS1ULF4mFGOwQYNrBmqHLV/WIrprTrTnswfAxOmUODF+nonlRFQQ24/PNi2vPLAOlgMKps3ONjRryfUUms2/ui4lc/rTIBiuC0kLnhOer8DQJEf6OsIKs0RELX804IvECclmxNtb0y0i0RWnLkBDgUc80ysbu4Ym4NPJNFvLrtPJDtMj8Gyw1nTv2vMN8HcrtNZHAKh8xVptd7jg9/BeNwu5mDo7pkOHFWb0en81K3y9lx8F177Xi5HiVu65poyW9IKCVF1OB8wFFp5iSGjlxIyqSa4JB/sA6JnMyE7rtdh+IZVLzLQPiBQICexU3BG2dHQ8x7WHpZdhCftobPx37Rn7IhUKZINwGuHK0F5H5g8a5c4MXrgtHPprX758IUAMSYBPnz5vn7/8tH36/GX78OnLdnP7gcUXtIUK6Grd2wq2HXNgqA6ANbX8a8AOW+UpgyD9ShgiPi//m1quQ/aCnQdsOXUBzYlu658qthF4B98BnyxfCvYwYwdPGGUsRDBV7ewo3GXyL2wEmalMqtIu1QubBChnJ/FbpnnW9h+s6T6X3o/eO48vZq6ZTat7afZauizkE4cvDJBcE9jHYC/EXjSoAGfMXMNQKGrYvpK19u3+aft291jsNZpKF5STFKfohytGqK2igm2TnPFixzopHImIgUICl7bHKkzpDyczV3/ESPwyTcDtbWLjAQSGjq9A4JsrAW3FXDO4hlt/eIAmJwoJAtceocPGvxhusG2P2BdS0eR+S8trzkWBagTY3CJrn1/WYbCbtSfldwKusS2UA85g6zv20NCQgGsA1hpco818neBaA2svHD6h9mNiP7YVbDtNt4S8bNn+kBJiC7IPu4W0yQJVgsjjmWYroBtlbMyaPAIS/UjCaM/0juXy3hgFmfd+ue/NjPR9tp29Voa3QbgJrskO52dpAjbg6Pes4uTRC1r9QQDjMNfy/oceQW+m9d8XVA7BkGPgWiQT4o4SK09bVPHAuPb5Xvn2BFMSSwQUj13/UXCNoLjv7hSgNpdyDyYcW2Zen3033ruLkg1qvveeHHR3BPWpWIiOf76Xnsux13x3E+9+4dR7aJBJ89ASQzSpyNjB6ALAW9OHfXe/r75rPmfuj/H6/1zgWtl+Mwnn49iv0SD1Vzy+7tW+v9rjw3aVXqvtGr8Us79tTd5lvzW0PB1HTrOoa4200Brnvb83HJvGrpxAIdUu3Nf4vT24X8ez//d//W/fitkiWJ/vFuZGgnEl1q7yofrKqoNabqJt0oH2rnqgYUIC8EL/Z+8yAjp5vhgSLmVaPEPtX+jw3Qq6aMT5GYQFsjysBBkDXMs1h3Wjz7cp8oTQaEZlhaHVhOeBBK8fbECX3IfbCJLBOikXyDG1QTrQO3i2pkVE92s6nXYAdgRkfskiIXlGII3PwnUCXCN7z0BoDjMnh3oUerXvsU1L7Z7SWrsncw2gBa4PATAreg5E1UKhNq9qCbVRpPFHCwiqmGgp3WGJuQded3ciyA0wyBdzISBaxfyVkObAyVDjurLxa/IoXxw2RFckBKyJmUBAh8mN9nsBPUwMXgV0QOD5GiCvC/oMrCYrI+6rA66ZqMXl5xmVqXBinT2MQAMi1qi4IuADUwEJ1U8//VQTcDPdUesLvadLa/EMcHyAyBnmAaCJQxUImhnkJdvI1d6RsGsEvaeJRovG034JgqeNeAhjk5lUk0Xdume2V93/mKZa0zDzLOCk+QyjcyfWGJkU3ruyHa3Z9W4lCQAAIABJREFUhXV8sIB1iWTzfOl3OOVrDuJIIcDrYxu/JNUJbLLfAJxkIiAdkpOU7Plcb9g2AIyypvj9MPsYHAQcNIuTSY4XR8l9hreEuTeZaw2u7QN1mRm3AOgEKaBiO6b3/2hHEN7ZzdhJTNJmHCak3imRjvyCkixNTqzWf9gagITVgtngWuxaNKGwNkgw8RypUeQpTWLeBAZJdhFtBOl8su3s5YVgVuxypqcFsOLzGT62Ape0HI6WUAES8UliKQhY8T3vYJm6qn2Sxx8Y+PWNCP/V6hXARFPX01BTgJmiw36nSjIUO1jjYwBVx+I5rV/bIuAW8VFrMHSYRPDZeuqXPUnb5RNRSgoPC7jm3+02zGatFcZVGiQT6KgrzDs0wOmhCXuQbJ8I5XzWGcYzOBFvtb8NiKzAWtcdeYAVXNMzVuvrfl2PLlHhxAYQ0D7sqb1h5yCOgCg8YIbtDYxz2QEAGCiufP4MmQBIAwBc+7J9/qK/Hz9/4RRpAmzU2VQRbRbQeE22dRpQIzmAtIjinON6wIpLMsg9UDGXCxxg4qPIwYmY+h6eHAswZlP31EVLgrBFVMOVxKjW2QU4gTZ+tXjbOtHYClwLcAf5B7LUR2A09zzjQ8tcJOHMsJvEOAJlRhNlYrsY3W3bnl5/V2yk+BcWBsz04hTsYitLGiOFi3xO9ozOu/Y0hf65X1Skoi8CuAb21tML2ybv7lHAfOK/MT0Ur0obuwC2MXXWABvaQrMOWJvYqyQ1vGfsqbqWZktnb6QTQ7VdRpgVe+u4RHRHSRAHKbntFlUYuOOb64vt5krTQzNwQUxMMe8wXfP1Vcw1gGwE1F7etntor71uZK89Q1rEp5xDDHjNZi2y0OSJxGY4ETx0mlWMJqcrKZpL/kG6nBpmoKFAKoZKLw3MNYJriLNeNJgnLEsWP3D9aAOlDEWY8Njvipuwd7mVDLAFxKOcBe2op4amK2FnrCt+CuvCCdz3gI3p96v9bmd4vg+urQDUCdO+Y9ic+q222fGjstGH+qM2RV2wi5Ufiev6KR0DzO93HjS+y017/L4YJQ8ncCo57kJNPrfff74mtia+htcjQ+AUsc9nv67BKPyaTozjqWrXbj5GnuH+s1YQptuLdaVdqEuBhLm52bi5m5ljHzxVgxgnsKLl1xPbKDxpJ3scNFvX9GDvTsZafXhs0roPvgdu7O/pR34/l9+NC93WfezM9a6H/zgNrmWPnLqm+ZzzO39b4Fru+wRmlC2zgXknXObEfs859c8HRKJdt2OuFfA6wbVFbsAfXc95BU2PXW/vx/WM97OVJunP+YMTWcDpkSJFg3l9LpVbfP9z5q+c/X//m8C1iUAncJZ+iSbECcSQ3gZ+V209czjB/vb6UPG1To70OQ1iJRjOYgWYoHGRsp90r5b2rWhMXVSlmv7OIq0d8Gfqo0Et60eIJaeAmqLApvbXNUTIuh5CaLBJglNxMsOPbRUCpxJMiuGnDdgVUFHstQatCTLZGslqcC+qcPWzwfWpQj0q1arx0r0gSIDGiqi6b55oZN2osLk4bQqvVyDMtkdPPA1D6OHR4Nq3e7NZcJ+XbDvEX+QYE1gLuCawNUCPfgfgGqsVi41NddXgWjknJ/QMtJIoKgEqH+b32YMM2X1zglsxUIaoJPe0q9pKCvT+BbqlGvMm8AoAJcA1AKsU2J60YQN4vLYIrXudNSFGTs+NWPVZlXBXa7PWA20e+H3sjw8fP2yfP/+0/fKXvxRDAdpWbvsUgxDP7pyshjj31QGLsUZAFK06TLCkr4Z7lii+tNTs63kmCMQ9ISFQWwv19x4ebEjNFLVhjQ6cBkWY2UqtNj8v600FZCDriFXenuDF814tiNrvuEau/QDXIno9Nc3uOP1OrDaBgkj4BLBpql4zDmQTMljDyXQ0D4q9Jn4hg0VPp+T5YEtX7F1PxN2Da7CV0WXgPjGjJJW32BfZVWjSILWRPRTI3cw1VcTTFmqmm/fWYt8SoNGk0G0Q6MpnQ8hcyYNB5bBrDZ6p5WUAqga/emhHarrRHsL6itmZ151Tdwwtgj1ROlo9cjYC7fFMZCugIQRwzdqN0ZFcKsdpVdV6P3sIRc4VgYrSYJjst4Zh9sEV/VrpEerMyRf0wBsVIo63j1SCx2m/su2xH3wmQQlHRXJpA7ERywTlJMUJ7gVuzAp+MxsqqHsn+m0fKl+Ya5uvzWdNWyHf0T7xMMWYwVcHSDr3PQGvPsd2L8GWDExHcRWEVbus9kj7wa7onp0HAFsDm06I1rhDOULv2QHvHcRfWp+Wukgs0hpjcyXcgjCYcLqPQ5Bwv+8Ym6TV1fpVmgwM6QndNXTXXt/CpH6j9uaHD7c1kAhToQG2gbn26fOn7fbjJxZgNOxGU5ZL62OsK+0ywSxMPXzg5GcOsnl45P69/XBbjOQGDmDz0gqKAp00P2FX2I4KeQ/ofUKz09IKamHU5G1+lttDyQ53OxDeH8xpalrhmmi7xJoLoxi2nMxU2M4hb5BAnmfQwtuJ28iIpZ1zccbARgrDtf92z+rx5XfNxLMdDYAmMLDBtcS9Ade6cLCyXXSm3zhVEw6H4BrvF/ZPkyih4XX3gCmqj9vd3eP2YLH8jkNXGQH5z+ED7KPwEQmdsncJJiXWq6Qoe1dFxEq+EAPm/JY2bkP0eE+1vYvlTz/Cqd5n283VBcE1+nK3byJGhzujRqeZawTXAKg9v213aAt9FriG1lBgilhH2mSDa4qXAJCJ3cn/duyv35FtAACbKHEytRmjuTW0/GcGGrAYibOCibgA18RaC3MVG5WxxGgLlVwB7l/xhYDhtKBqyI803FjNUCfEiCumjaCPiATBkLgRge89q9s/n/7hVKrXfukwmY2NPQU8zKS14+41l3vPF8nOHbaLTT95OhHOWdLnJc7J7x+95hPgmtYG0VUzko69Pudm+p/5e++tk56nD6NdXOzUco9pq3N8l0JlYgbldZPJvq5Qfj7XJAWRAgLG2dDzjxzG9N3dSdLfHf7LIEWvye61Rx7cqfU5tUdyBubelRb4MamKpBLvn42sy36fJOZXHp6/O7DP2o0pIkykKWeSPnSgJonpAK79nD9ldwfjbZ+zJUwqWHGJkQ7ZgckzZk7Q6/DO1cFUK/2eoVmdu0Rk/LoD15bYcZeP80keAdemJEG/vsG17+FWM95b99wE1/LB37GlxnViS49EkCGs8Uexp9oDP/7Mz/79v/wTmfy0sphNFr0hMJa4uUZ7mZgH6+jzw2BjNZAC1zwxM1XECMSKTmGmRUAJLbyqcRclYt1T/KKJBN0if5arQLleOd0wLcaEyUFNRRWrdEoqUW1NnRI4dhQjhklQWyXeYr/1KPYnM/yyCXAdYrsI7NP325H0xmGY7c4MJJ49hSiv0euSKIvlxdcjMEDw6qlgZF5ZqD1BWxgFbMejMwfV362SBBDwmZpGKfYaJpAmmMAkqIyrV4+6EuW0UiiAw+vFMAJzTSK+EQbubdlJiQ5x0y8dDoix0XQHVQpzkOfJz+t9QuIYdH9xJvrkOWgA65aKO36WVlFbF35BgsHACeAaJ8SqKlpaY2FnuYpZn522Uc9f0OUOC2WafxIFgS1qV0M4gEAWCdPHjx/JXAOAxhZJg6oFeI+jnoQwhiJ7X4GidNbANMBrsZYIgMMswHPTv1+dFEk3R+L1Yh5kn8xKvdohtP/VTiOmQlrEck7w2kzsCusoWmIhCiEondP9uPZJ6gBQj2vMubrzMAa2cnDve4qmhal13qzzYIo8W2RK4N7Bu9c/469xxqkhhmp82HXWNJNtaQbuPMvnFhePQcZa52wnGOKaOHmksDevRXs9SQRt3GWAoNbvS9K0Blndiu1+Felb4u/ZuZLOFzw/tXl1wmm9M4CQ1mjLeU5RQK1Zhg9G63mS9SScZK7hPEVTg9OCPX2uwHa12ABgw/sDZC0w3qdDjIRuq8/k5UwN5VrXdKVmu/X7TAbccIPlb9LyN9pCa6qk2L5pm4pP1LO0VQp74gi4Ru/lMqAAHtk1vTb+yYFMv2E5b/7ODlxLwLQPdo8lYhW4+XrrPoav3QfiAaG4n3Z6NgdhWRIJm7HYrk6AHEO4AMFrTIyT1wRC8/0nUV6LS2XIZbOtSShWCK9UbxtgaxdHZb8mqZ3gGt3kiI20ZvBfGUrfBa9a47oHvXBwD/1896+Z950UrxNF2B+Kw19ebNdknAmgeKO4ugAM2EJ8H0AAADgMcMHU6E+fPnFyqAYdaNjBx4+f+DP4CLWZ++9gq4Zp+vwIHcr77f7+jnqUuH9OoLZNTFu2Anax1KK3xqmkYHIDXLu4NGCn+MobX02EYJkifnh88JR0sE0lS0EbzRZJAU4613qijBusJwaQhkCNjGadkW7Z7eFMjFkGuFa2N8yhAm17o+TZQnOtEzDHLy40h22XIineV1Op4+PmXvJzdvwI/3FDpqILMfSN+ktw7RFDDQCsQdcWLbth8gmEZQjvVv11yJfsU4qD1COrOMmFPLP6AkRVAuEhXWK2JKlqBkytgwsLiskwFEu6pym24ZUYxHFzfc5pt/TnBtdIMmVHrGy8fO8ZhxiIuaavD5jm/QJwTRPlcz9KsZUs4d7mYAP5PjF/8G9KxtiOYI1SwOZuArhGrdy284mvwAK9ubneLq8vlBuwaCN9QF4+fJTBNQ1v0t6k72JxGXGU4l68BOw4Dk/gFHg6Sdn8kSPEBkWfMrphBZr8dcC1I4yLvV+IT5jJ7ClwbZ+w6lS6LXM4g31qGVs8z+lqmxOHy34Tjipf0lrMkmPobpwFRDzRSqhYPf51dQS5zrfS7DwEJnJba/71fTbWEn+NAIFZ3Y7NMz+j/Hj0be3T5nNKzJzXHQOvps1afXoDVAGE5uv57/EA574QgDAZ3IcAxQSHDuKDE99YgRgTRva/uwOQuEvi7+0C1r09GYK1CaposEjIBNuo8ziA6lp/5XT1XBOC+OsEYRKz4HoeRyvpj6zHsWc576ufmaHeg3U5Dq6VHdydk5OAlR/tzwXXtD45bx0Xx+fWSTwCriUW3D/HrHm/93sreQw0G+Aa9bH6+t59p/G819+T8a5PcjiXZ/P95zxQjv/jn/8D8QbivGryoBLnJPJNj4/mWoNuHWCPQHNMdmDya22DHJw2UNFBGheVyhsRxrBcVM1EoKZBA6qs4r8Xil+mO7GKiYmKHl6AjUdnauNu9HiCa3HQChgVxJf2nNuI5DglyM2/niZK44RgYlQ8Q4GNFlknr8fANXykwTVPPJLjn8wAPfiwUjjVy0BbWrYoOM9q8kuxqdICpXZbB0RsrxrijQYCsDxPrjA/PjyZySQGEK6fuhMWjRd4Ya2jISpO7SszVR6w/qWPoa3Zh15bOAloF++SBU2k2G2iE2BLJbq+KqiZIIQceU/WwnoFMFnANey5JO5OArFW1O24QrsDwBYAlli36LZ18FatUCVw7AAryUE5jHWfB1ijlt+lBMLR2ou9jYQJABuZCVfXZNGhDQh/w5JCm00BtbWA0kgJs0gBoZKCnBUNJWgdGQIsGAIwp4UWbd2MvZq2qocQZiuvxUAcqsFyImnr6D2W/RagjUmcdoS0TKz1hWdEIW9MxwvoawCtg+htu3+BsDY+ezO49iRNLw4sEYtyTrMVCCN708beovNhrxmURWuuzrnb0F2RXZOxOPYRGA5GqsC1OO1mIcVuPFH02uCa9y2TgpxN2pcBriX49BmI3Y3gtg6TpxsbXOPQDreAMfHOfdBOGlTNdDQD5WN5lJoGF662+h4IQ+0mgsxgn6ClagKP8nUTgMfP8f44g3oeYa+stg23woJExLgDPI2Ah/vGtiVfZV9WsH4GNQIw+9wmgVeiMwSQd1lEFVTCah5nrUF8BfsKwHSha/BkGn7KqPHUBkLajzYYUwnY7r32QVneivdqMLu+N65HoYer5KM+F2D7ZPCw6KA4iZC2wI5hsFbhlUzpXcP22wfcXqlaxllskU1Om0gArl7bA6AxQbTvsbUuzT4fEWeDazmD8UfHgrhRIHGCmGQpLYi81pFc9b4zC9Mi+bT1F+cELjhIhyxDM0INsuF8XF+LEQ+ADYMOpMHZE0ThGyAdQLANU6UpAyEQLOvC1bN0B6dLPz6SvQYWG1llFnrXdft1/nfsO95T2m7whWjVR2toGSF1AUDEn58DAELDZMB4ps+5lH9QWyhY0RpOQiarJUNY9BDCxn0iFlT8f8dbGmSyssX43tQj1T6pM25202SlzDN5//ibikXalson8jrd+pqixF43d4Ikeb0S1Lfthnqh2buRUIEWKCaxP7NweX+PAiYGG6AApvVhHOkpfwzoawiI9lZ1GrBtVi3FtM9TjHunN1ds6sD8eXSDHcTrX4p1+iXEx9GnjeTB5eXZdo220GvrptKPm32N6+BQBj0+5J/PaAslwNaDDTDcAG2yYK8dA9dYbCJIFtaetde4NzzMLOy1UfBSd4GkW+Q7o4en75HpeYu2UMV0x8E1tfJK5BzPDgCuWqHx/BJLYX2wHzWVFAQAsRZrjx0BzcrG70GO4ybn0IcMUG0m/SnmLJSLyY7TO3Wh58AOTm+huGayrg2RHbiHsr95vwEIqFAWh70Dcn0fKcLMjhNKWrhQr/XyJOFjzuk74Br2Q+mvvYM2NMD2M8C1PAuL++/9vf579VXKEzU0pQGk7JkmbSiOCWi/v3EDlbWHRhE0HzjYVuWH9sho8qYA7mYK7+3rElscAXVPxQx73ywAzwL3Y78nRu73OQTX1rU9Dq5lzab2d74X0DPxfP+uYxNV8dZYxgWeuWzCBBTT/1xwTXFM32UVXn24sh8YUxdQuxqGPUBXgO2w5f28Dp9MbQ/E5YO5pvUYTyDXsDML74FruVJ+FcRRut4pNuTtujdN3zm91+c9HDOSO3CNb/aOMfXbdV7WN73eW7+H5uH8aFvoyO//zT/7uzJPBBcaTAqoJDaGnPzUGkqblAIAVaq0oGYl5SARaNGkotZD0y+nHXVON6ygkAmC2puqWucEmIwZtlRYzLeYa67I2SDn/VVJ84EtzTetsoIHt8plYEPANYpfuz2Cn4UFR3IOXSkxdnjQjAVlmlCCIgWMavVhkj8ExWuTmcLreF2thwWuqaregVumz6Xty+vD1jolsdLWUtuW6kTRLnPVk4CRggFUzquFYOiTVMvnM/RBECSjumpWUEC0TFAySw33k/vD68Fag+ZaAmgJjzebpUsoDbDJUOh5d6LZIV/lpOWwlSjyYPrXoq/RrAy3ayUpdpsfgiINtZitJJ2Ux7gJCEFgZ9ZavT7PP0LYCuLSdqrqsCrLth7dQmXNNJ4Ui/bCoaFFB69/enxQKzTbcCC+q0luYbOBrYD/xj322fHTNgCSFu5oqGWAR/Ykz8ZwJtLlUTsogDfs5dwP9sqseOZcJVjD7wVcQ5Kj1j1pb1SVvdpHDJh7qZX8Glyz/h3uHQnl9ZVYEnHKaslogPzhFZ+Flt03MiwR+Gq6LRLVAa4ZaIyBBAvOhfnSXMu9xvmEqdigiqmTRaZo47u2nnWBIROSEywGKImmJNe5mGtmVu7AtQYi1xagYh+MdqZUbcCiDYjsiMFsH08uNbBW4JpBrLTXiK2RM0UKBd+mgP7YUDucmug6APb414BrmjqXceZiaCiXTsCh9rDJ9iObkmzIVcTZuWTR2SPby89KsG2GoAA4t0X5Z/EnbD3T4SxbudDX96CUQTA1JMVL53x36nIMWEvwwpbQEYzP0GEGTm3/ZjA29lxXIiowSZAyA64KanyZMwDaA3T7wC2gWJvbUfke66t61TpttZI9X36BHkeqsfoVj67Kv8MQhy+Y4FruY7TBLOGX16WAr/rhCsj09c6dOt9p/XcFu2Znibniwt8ibB9TGb+j1UsxBDZMwAGScth1xxCb2ilVnIi2q7RROaH86ppSARh08BGTQwGsffy0fXabKHzCFaarXzW4VrtFNCgxkalDCWa6WkTv7r6NFtAMkFGioUehzoForp1foEVUjLb4OnUHaIgB/rJl1ANIcIbjHzjQwMAaACXFBmAvNRsY63r+pgmSCSpjg6ubwuAaz8jQ0c3+Pw2uJdbQV4FrSWCTsLpN3oxtACkpStZE9kzQHMyTBVx7e60p7bI1hp7I5E9XgOOqB7DKX8hewzRRxTNafq1LhTb8mXTvJJOiYQKa1ElwDW5tyF7wfI8CGf3PDmAIQBMbqkfe68SJpGgL5TNWPIl7wiTOK4Jr2qPLYAMHxCpsIRYUwMZpofgKuZBn/Bs/k9RJt3wKxC7mWgb9pK3LzDXeP69zME6sudbgmqZ5zvvB+SFz7QoDdbxvWYjWPbMtlHEEfqZCDeDexO+ZTB4fyWIrADbE1OwUaRjqAPgftnBvaU797t625XnleE6bHaAqr4kPz3vP5HHva/pzuhBtq7wrEI3k8YgP0jWkfbdHdU6QTABL0kUFggfgmo9/ZHEOfFPdZF3lsqRlvqw9Wj5k9wwmqDZZYNMuHPMKuYfYHCfRB79a8WMIIwbXEkvJLq8FqX5ebZMOvdHBDjrqvI6vm1EVGfiKhZMLzfhBrf6rTMbJZzGuYO7ngziDWnj9yz8Krk3btL/ZeU0/B1yz6VQeP/KhgTPxo1yzNOHmZ4JrSR1qwnFrtbn27vi6pWv4DHYA26mYcN0ve7Bot3O87jx/jEUzSEy/t4B/fmnAMq0VQR7tHL9X2ddcbx0+a/J7/0w77Hc42Fv7a/j+vj8CrvFN8srjQNtfB1xzpFCXtAcj57XS1/7b//HvV8TMZLg0acRaa7qk2/3MblDCq6A6zIn+MKcs+bnBtQT62VAKytRCpGM+AmBWnwZ45GScG87XCPAtdGIefwsSF/3aJ4cbwv3RcjgVoZeIPb7Pypz/MpBBkm+x4EyTRBD5/CxmkZLn89LtmC0EcsxicuDOogtVlUh+O+vkBJOXJfYE2sL2mmva0NFbU8tZCfgbpGBCSrF6TV+kwfThrnZGTyRDNZxASIxsHS5dLyp3mPSF6iqC8ecnt7cW0Dom9KUdlJMrUZWUzoiC56HF5naHA9fgtRA4Ft2j1goJfWYhfcRCJ9suY2Sw2B+iREqVT+nLKUCtihhR+oAiy8k0QKT2pIjjMrmg4D6ev4CkYjgVa2DV6Mm+o1OdQz1cNYITQ/KE9wRAyrOXlmPfF4A2tAKhJSjTNKGHw4u04UurZ4aPaDpvV/4S1JSwKDsZ3BpI5pqEqDnVzqzQYobyGfdQhALTHTCEKdcDSWSGo53S/45OSwi4opjJcKsVE+Da1QTXPBG1gT0E6WGuqWUD4JomnQLIcatR2KQeekFw0VDKDHzCkJUDoDKKzmI5kFwrLdB0O9WWLeeX6qOr624Xj2MiyJCBGqMttFqW3ZpIUM1izBT3jiYH96kdXCpPFRSoaiPHrK9hC8bZpNm6NRNX8CoJpFgoZgwN9mzYhe2Fw8pw+60B9AStWMlmBPfAgbAzFnCNYLPsG4Ey+hq1j2HdCAYbzE/A15BOCiv+6nuvZGQA8AJF3HZbZjjln/YNCm7G007As0Re+o/sijUoais3Pp7GZL7FPlj9XvB6LBE79pr6vdzDmMyctq9UTxe/OINkA4lhoIUFMKMr+dvWMUzgVUGf2WvyVx00dpTiWIj7eAAgBPAS2BtlmPyL0fpY7+XPqGdyAoRTENeFJ4eWDjD3obXZ0PUhoyBTYMYU8vYqpf2J4BqSeenW8trYttbgGqXlPe08cIrWS34HDDe0tEGQ/cPtTQFsXz5/oRYb2kVvPn7crjhB1H7JIIe4UNqjLIKYwfbt27ftd7/7rX2ZCjgBtxUiifMte+VW8wsw166k50p27JlaJZ+hvya917Ug2BOmcY4f3VpHHbK0S7LlXyxVFEKLQKogqhjEKviOToVRRFU86rPoPYD4sNtE2m7HNj08ibkWv5N/i6GP+EUsJVr+aOcOUXvZQvuLssHxGwKhFCNYcgPtkI+PZvWhYKmJ1ugKeHh84pCDsK1N4mNhIK2zBC24BpqYfA7pDwOn1WlRzHxNXOXZTBtaDXgaB7yAjj7ZxWwtfd5IfQiCY54AMMmMLfquGuSwbWyQJDtHrbAssr6iIwL6a28E2TjcwOw1xqUB9Pj+bgndtYbKFtt+DD+bAmueYya6c6/Yh+qsn6kT4Paa5wngmgA2t4Ui0eRQMIDD0gaVPTLL2q2hU3tasY7yJrTLAoxMZrcW3WJhhm1x5pUkeh8TL/9NsxhxkfiqmUQ6ndizbfgZ3qdCgA5s3Oo7GlyrKGcPoiX8GN+f19r+aSa23XYtXzj87ACeVqa/WbcGoLqi5bVMHqdx5XZJvr9c0BHm2qGvXF8/bckpXzzBteqEcBx+mNsoJuw4uqf3ztw0ccl8fdunZvccAwTzmmkD391PZAdOR+9Yj2SMAUin9LgD5eM/5dq7hbiWfeyNCaqUxuOCeewBkOTDzfRKXP3uPfmHsy10Pj/F+OtneUaRi3sm4Ph9ah8PPz7P6g9rrgVcS/JVizRaK1NoZpgzRo6NZ3EKXNs/+/7vw9XKY5ngWmLk/euWLMewScC1Y8BagepHwDUfTsfT/c4KM1bw1t868qj3+0S/onxIccLyZ9i7wzPZwP/h59lyOxeUh+dv1dskPjq21nUG/92/+Eck5ueB5mCVrlcZYxkgUvf9GUp4TF03a2H/YfodCXfjZREZxdsmiU8VuD9b2UCDZyW1UxDyNAA56AQ5Ml1wtRsFqNXjsRPKkhXLzdTYUM/RmlaBJCZMUqz3fgHXqqJphlweVieCqkK2KK43RVVndBVxOtSMuAr4sx82MQYamH5zhkqvqaoCP6TdourIq4LTUV1Hwg3QEILJAdc6+ReARzySY9UfyF678+RQtoe6VQvgmRJwBSFhRSE4xVRR/KUOk8G1fUXhlCGePjtOmGFFksT6BXzwCGEs4TCpv3oWZhk4WIxun4RNfC4HiKItH7aLNUDCKGJ1UklEWBFcAAAgAElEQVRRWhaVfDSlu40y1r7LAdE16uRjFdYHcIa9hp8HwMN75zkiGQN7De2i2OtoD0VS1UD3SGQMXK/O9mw7cyU3oAafnfUUNV3T4Bq0gazhE6POs5xpo2R3Gsgx0zA/U4vRJP62NkzA0YBJwa9EvVUylbbQK7SFcl+LGZdJWzmzj69PYkBRhNjC0Q6KGRiPwRsA3apNO84yoLMBUU1ujWeNJ1zBFiVaMcwd0Glt2vgGHFVANaaFRrwWtoTBvT6HunQG1kprJqzdak0NaJxrwitll/PJTAb6x9tV9BW7hCJWhFu8mSjUJFOBV9HN43O3Flc59lGc0N2f93S9wcwlm82LyYlsbidvkEn2QvuvLIENvd65WJZhXxTjzoy34pzRxQqQi6M2kM7vD/ZGt09NMW65z/Cr9W45z/3vfH+OJGXSFhAummyVLLQTKvuqCtZ4XmtA8NcB1trnru+lfMx7NNt6xAi0Uwne8mDm7w3wKtfVjC+9tiDJtNWOtZjJEPZVNAVn0pnApbZVAqK0VFVy5Aq/n0vuOUl5AsQAeMszPLIOIzzoM29fMX82E+WOy7XOzcrtQSj8QQWLni46wDWANZxgh/PuQUhiv0dcfoWLxXITSHNzDfbyNb+iMPbx9sP205eftk8cdPBp+4Dpoh9u2bp5ycKoVjftuLSlPtNgGH/79nX79a9/XSxp+By10YnJX1GKGeXYtxeX1xpwcAm9OMkjkK1GOQG1gWbNIp4PQEksVLRbYuK4tNdgLhkXmeEuPTMARm8b5lhUcZAFCQ+2SreAn9VBMlntkQbhiiLRAX3s99Pz78onyEa4/SPxTTREHdtqWAPiH0+MPBK8p2D3gumviLP8jOmjOUlTeqb4im6ATABHd8C3bw9m+8MGbxtWkq2VtN1VIZVmH54Fni3ZaNpnNC3UI9Nz4fk2MBH5gV1u6e3aYDC/Uf67px3jfRjFM8vFgFfEEoOx5UEE8GEB12Lzw157eoP+GoYavG13ANee3zRxjxMm2041uIbPj87tYG7Dpr9kunZPhK0ifQpU1RqqtcdnfPj0QUMNrq8MAgtg4/Mhg957lMU4tYRubzgPyn1m/ENdVltyXD6GkKCVu73xakmO/Zd0DkMseOf3J8Bl2HspdIzJ1PGdi1+ovWrwaYAl0+cUEN8ZZbH6UsDN+8p/HF7zqeKP4okGMHI0Z85ZBRmbn2bLp9tgXP/i7ub5HiDkblrocf+6vvavA66JwDAZYeu6BDjD12j2FkW1igIhT8y44ZC91uDaDijaAWCHz6HP2AjjGjpwLNryOF7rpRS4i2lqzKbvv/KovrYVXPPzf2fCoy5jBdaWPfedY8VY3Hmp3HEzA/fgmvZ0kz/m58zVzTmVedRPUDT4oT8/A1zrM9a5RZ+JAKCHeyv32Wf++JXtwTXW344AqDbztk36hfjHua/y76WFfIQOAVObzSprV7HF+Oz92TzEcw+Nje7nBLjGHx0xUHyGK7im9etrm/czSgE7gG0fu6/n9uz/+V/+sbgcWU0v4nIwF8NsGnZAFbZ3KilTYLGfAOGKBbWORJfPFMWATQE/aIA8CUotc91alhQSl5Kk4cAIGkCaMQ9flyrXLjDPUrQ2miemWXCbbXlXnpTlQFVTFh9VtS3mmivCQ8cqG2MBneycg/7OTabqvy/WLKnodyzOj5siwYinbdKx6rnUAAdPQWJYZt26qT9xdXnBSjgBhZGAEjxNwv52VsMNAK6hoof2O05i5OSk0eZZ4Jqq0Kj8oQ0E4YfANQMkpSHSG3Ea3/WAKXWr42EjZSJEvYEAQv1WCd+a/aZfypRPT2A0C4iMKgc241goeHSfdeALYLbUwhrgWq9nqNXWMvJeWcybq+xpY9nrSOAl1N+hxhj+fVN7T87iVQyDK+j0SIQaTDa0BUXkHesSkLiCEk+YDSMQ+jeaJCinIxDVbIYnVdMl8K1kBrsh2jx5/7TpKWAQQ2smJtnLAcuS0AHEFxChhE/rLzZLJX5sDZUdaNHitBSH3aanDeZaghUx1pSo6Z6igSgtG4FroxJqO8rAzkyy7B0+PhqNNp4j9LdzXXUfHJcM9oSZa54iHPZA7W+3DXN/Myly9T/ts04mU21LcCaavtu8ssGS/OrCZUccoBCwS7XfwwJwopDo9vQzrV3AEiQQBfYnCvPXFWTTIpY9wBqzDV4AaRx3wPgl4BmTPhugHzRHB0Up4AT7ybAUgWgVyeV2t5fSANvkS4ZtE7uj7UQKCzXK28+kl9UsiQBGCQmGT63kvgZSuMVpJKgJfJSYClwrENCOYh9YnLaJHdxN+3KQNIzIZCau/L2Ar3WNayBc/nV8QD33+b0lyXOSGBudZMOxj/Z5mGsNrzGHm+3Be+eNlJ4A21qY5LldDOwIooefl70ZnzcrN359Au4A3cfuVexbFQyKPZP7cWFFA0CaYSAbn3hMYDJsJ/0LgSqx3wVEK4RDjFQBowFL2kdOF73YrshmPtuurcP25ROAtc/b5y+ftw8/fSF7DdOlUZigbIb9P9nA+CwGCShGPLEt9OvXryd0XaPBFlVMecLL61tODEWbKGI5tMJJ71Var/hLOw/dTE+mvLu/b3CtWGGKDdhuR0afJzE+PWt4FeLIDKNigVCyFhk8NBMOWqFdu3Hp4PH8Jya1ty/Q/1sVbJrJHbkSMW5lu9QNUL7ScU99rveRHrXiYGgM45ogeM8iMeeVvG2vHiyE9kIAnADX1BZq/TUysDFRVHpkxfrHfbidnO97tm2X9qPQOMs+v/REbrZrZq9bmgW/g+c1KStVeIi9XQoLmuQtorT3L9qXsRDniis5LdMyI5e4LjdqMs5xQSXaaxhsADDt6WXb7sHWw3CH6Jqlc8Dxgc0kwTUNTGhwTQU5s4/PxAqUDTFrkLGL5SfMXAu4COZaJoaKuYbitYBQxc/NXBO7GuuVPWQGn+UKqgvBmSdYawC/9623OzO1/GcG/+hRHU8Etc+6UBJb8bcFrsU/6Qpsx+dEQ1Y+264tNzDs/CGY4+h7tiZ7Ki0/s9z3bNnXGZ3XFFBuv45LAYA/dJTmfc+z6BiuikPe5/O9ZNfbNuzzygMAf5wVmVO3OTqePbZWKfjnvUVSsS/e+WrZso7PDwHB1Y7NtTq+11YmWhccV1+1PL+5FUe8k31o3J7nZV1LPYcC6Ia/VazuIvkOsONnx3eO5rLOlftTjj2PeQ2y0yvwwbcf9zTvNb+fULdySBNW8HlTfidvg4Esp/b8cqZsixJ7JQxcjrtjoB8F1+o9Rqwz98khMKUVOgWu8Xr3ZyNxYn5YAFTeqxf0R8C1nNBes245PrWH1/tY41Rbl78xuNafsdrfjhsns+59QHVe79l/+Ff/jXMU16AHA20NMunOjDqYieFFT7tOEqECP8Z1ZPIlhERVqRULLGBQgAqAF2KHHOpHaGJvG1A+JNNSOwmbrVxJiWU6W18si9hGrJhrXh0ERAhQWm9Kkz7lpF+rNZXTF/F4zfigdhWrXkmClMhG6DvMPxlQV93KGdBUK5BER4ODhT5I06jG4WXHq0qpa3QrYBK+3dRQLBrWmdoTqQRTfFYBkZZAnwXtCbQKojWUgSDBNVWedZ8IJqWXEyMl5prbPkb1Ne3DswqQA68DN/R1ylra2bfvXBwv/iPPVe/V07RmBTFtfxRSF0pUWn6S1c9mVQtp5+06HhDxJbA2NNcyXXIayRgvgTbZfzpbAZnW1lDfaLVkC7ACOw0sNQBpCiU3a/RA7wZV11cG7mgRnV5DulnrIIwIVUcfEG9W7Xg+P3juSo7Aemw9IVydwDVdJyu31rlJmzESxBhHng8vAs582qzzFTSlBMrUTfHzu7pQ25TOl55j2Jj83KWVVqD7/fMj1ybaYWql8T6CoLJ1DjUNM9qH3cImIzM088gQyzTCDtTbcbeemiScU2GbgHT2q5gpWnOxD3W2vBcquMz04TBhhvZaEoQaPKK9LQafgUbegtq28pwZVxjENhRfg2Ew/Zm2NxNWa2qs7A4BAD/vBILlchIkDzYbFoHaSQEwfV0pjBCcNSNFgVgYTwF4FQjJfq8oVq3vAGCi0yb9n2ZeGUskuKafTdbFaKlY/MCIGqJNWf5lPnVbQyzEaK3UphdYjD9qwZWNiH3n2+WM+bqQJBOCLIC706TyTAP4yp5R/hWgaA0EZF8cbiRKTLoRusoA1nLGOrFI8hrQeMdKGMyeddUKUnCCr+x6D37p0XZbaJnzUREdl+19QrhpCcOX9elHtOjO1WfnWU7AINZ0LN9s19E65pyOZNMtmpX62b/TlhWzVPcXW1hf7U8TpPP62LImfbQAF5GBkD/RwojFqgEILO5wX7yRuQTN1C8A1tAa+tPn7ZatoR/49/bmdrtmm6f8CV4PFhU5dhwuIHAHth3ADplUnhCNuw6r7uL8ktdCG/v6tt18QOspinLWokXbowF/6a09lg0P65qsd/skAvFp8XdsAJvDeIJt/QDXznmdcyqxCmQBTTItvds3yu8WcJxWwzyPBjlzhl5e78lCU8Jn/5zJqdGPNLiWApPWIS3K8e8+d1UQAACFAUgC+CndUb5Cra+a7G5wDVNcnxFbadjBA/XXEENhoqa1Q7lW0sjJHhRrzVprYIyBtXYpELbYa/lcxjvn2zX1U+23cr2+fyV/6RCwHfD7Yx+JaSgtXZ5KFgHRComJtpdi0xEYlX+Kz6vBBvQVAtjunwCuSXcNbkG1nRQp4wNxTzoDfPY+71hNngdrMocjnwJ/F5Tt29Elg5h4e6NmYZhrAr8FsDW4huESim83+EqsuYczcHn47wyCalkb3C/X4eeAa8XITvxwvHBSZs6gywKu9UunEmjFJn7Uw1Iu2OrB9zMNOXXFBdQ7lrGn6OD4vU9C+6IGFda2u1V3awXYGnfKuVwutdjBq5eWV5Gf1E/UO9PRPWPw3Vv9dcC12HaFWgNc81C6/VJVjmJUKvamqoK+phQJcPnJk46Da51fphC6u639XS5AkPZyt4ImX50A1Kn3q4EHnKKrQvx8DgEHc57rqdD1tAzUfBJ8aiNWSmzUD0u54fIwA2aO581nPjCMsilHbiaANt6VxWW/PZ/VaCFVXmv5q/E+xTo9smjzmeW9lCt7M87iozbTyMl29sAx3yyE5FqPnU/FzSee3oh73oZWfX5bseZ4mvGnjsEX8GhiMcsO6P/IALnErvWoKk7q3z3c537cy73Y59aaZ0F/Tltov8cp8C5XVWDkyNtOnrP99vwP/+qfINZnWVjJbQ8ayH/zzYzuC4hwe+hY8FQXUgHsEECOMa2hEfBFUBnhfYBs0Xorkels8LBjKmERKDVZQ9l0DBgh5D+g4QTaMVoycnLT+Z4OpIAAGT3oTV2wtSKtDfg56Py4F011dLLgpJZGNgETJ1cp6SVLgYCENd3MnpBWGpLibp/SmVAbJwJobTYn67WZKryXnUmClkphaZ4IINHwh6lVouAcwRJo7Glv5DNlggxwRUYAz5oTviBCjAAQbQwMgPW9/l0DGr6Wajmz3pqqr5ksaqM+D6ODBibzB5Wl1Uo4VC7HQzaKhcl5FcVKS2uiEqTWEhTQgT3HQNADFGK1q+3JYJfwFwSsDa6Fsdj7JxTmPuj8PIJOuX7/zK2Vi6GMxzCx5eziYvtwc0tm4TVEqq29huEbYK7hv7Ge+Hxo/1UlwK00OGsByagLEwDGwEyBMzoF3kfrucc3WytGDjQOOYxT7mFqDmWoh/Z4mGB1pgL2+Yw1SwtJlECQK2jHUaNQgXmtrQN+MaJ0QnT2t+3uSfpFfJ78ufYhACS1cOh6sF8JrlXbzxSfiqaQ9Ri4VnieafmY52/VM5vgCM5KpqYmUOl9otbVYhXaoqMoTrtq8XaxLZRYaEpatMH8fScv0iDzdNUC1zLcReLLSZSQfKUlnAwKMiN1PdRAguaPB0VgLfFsYef0p8+QS6k16UqsBE96djATvT+8Nxk5tlmcVmuATUEUEQmzDRJweX/Z+e9jA2kRWYZg6BBln8huOPGJTRz7m0mo/ViD8U2zx3oRiKAgdf70VUyrOzsajM/yvSU0PiYIj5ZL+gcPEYnmX663AsnCFrXu8VVkZOyqpJPWvlYslYwEII/9YlIx2QcRkaYrrLr9yvJSNctn3y2OUx8jIFAGDoSJakpw2SXb9L6nscajfaP0SEdxI+BamG/5yJW2nyr/qheTp5i7SBIVP5EErApkxXqUnEKu0jl/r43bm1pncxR1akiGPUo25vBtKrwIXGNdioUttU2SNcyR8tp7Yq0BGBOIBSaPChRqOfz8CUMNPm2fPn/Zrj/ekLmWiaIozgRk4Xt4gBEMKaYIc8+fnW13d3f8e393J2Ydi0mXtMn4muQCgMMHAHi3H3i+8X4A8BBfMGdk26cGKqXIgnN/fw9wTckJbc3/z927LVm2JdlBK+4RmedU0egHxAvQ6jZMoDfQg0x0IwzU7+gFaDVgkvh7VZ3MuAc2bu4+114782RVqWUoy7LiZMSOvdeaa06/DB8+PDqKxTgCuPZiIflXgSawUZwoqr9s6xssPEkxGECb7JmYdvt2+a2R1Hhv4dm+vrdGXJhNAbKToMVms53XMUyDa93w0Z/jJAk+hOznwRzu00RWHsE1DIx6hl4d1uWD2muPT6/b4zPaZ9U2CVDtjZ0BExj5YGsk7UJAWLAbOb0SbDLErz0rF04B/0ZLcQN97japCc8TVI4HMMs84BrZZ3qW2CkA19AKeX+HvYCJmbAljqU5tduF5UwOfUdr6EbwEO2hT29gr7nFKgWFDDFAt4D9Ma45DaCcpMt2W9jbZq5F/D7gms6ZAFkW8rc3gmsAwNAWqn0h/YjYKsaujnFRsOKuo7wE4pKQjZInCVwLQIvzeHeHYmj/Sbzq0GX3M0/IVTaxFEkLHVrezIBn9lbsee3/1XnKhKye9BQfm/7O5W3HXPIMXdDR2w2fGMNYMVkPl8jnVpw7/Y8/spjcVQgri1t5QHxb2noJLE797LLSdbUF0gp0MmlkevXdPZC3ZnCw4gkDnznX62PomJl+XckSn1+AxHVV7WEdq6XYVmD2/nommHKSD+3u0xe2xgDLNqs4bvnuLOz52SSn7ns+RWi0Pj107hy4pm2z0zhjUVdg9rf+qNAqsOssUOQjUz6+9qLiRJzjBuvzvM7t3wbXCidgLNj7uVm4vSYLCDUAtn08prhSUgsVDphAVHH1rpV13ldsU85SjmEVlAqoGtd2+uj4lgUW4b/RwTS0So/2enYbpKcUr67nv2KpafPM8Me3UEhbgMYTIHKcpcQ8HjA590h/7AThk6s5t56BeV3m6Ulc9153Wu5tbsevI084RC3Xz4idvPi3f/PffTw/Yyw7xMFdZXNLXQCR+VDhrXC4EADx52YtpFWs6ZgOaR0NlyaVWRi4wdnCyCR7TmJ060w/PJ80aEFdqzUOrQ80tmwreJGTq+mlo4XMTpstbIPhoYqsgmhs/lRKX16ePcwAzlK6ZPgMjK/HH+liGcnmITdzC+LdrkpqjLeqjhHoFiihp04QceibxAmEGnFx0QYoCHuDOdpgtWnNOmPLatr6WFW8Ke2N0FoFqmHt1NIR4A3ggEAntYgBmKBGCDRSngWuEWTjKHKAa2KuFQPKwUEBGKhSInlHoOKqt+1lOTIZmgYv8HzSitGGwIlf9u8AHPt3A0S0dkcCpiQnahDDm4RFps8WnBemSYyPr4nVUbeSMkhTFVWASBJgPEclQDqM3dojRkR/nux/Uj0d8fSk6ywpgCdodqU9DkAtf7Hf0zrKK/T7yYnpWtMerGltSlh4XtG+geTKLUgB2Og0fGaqNcZVZy316kxKM2NoIsRY6fm+k5Wh/elpt9HiikC1g7ZoATFRRKJJ8WWM+XSl2iCaFsp08rTX4ltXCpAT4Orztb6VHCW4x8QyJDDUZHMS7jOorZvv6bPf3tTepGmdbrHhOXfVvxId7R8wPCAITuYqE0iwQ8EylKA1E+iIdrvSecGkFCwmsflo/wKu6S6EQ3HIQzMy65lkL/IGAtInCfNzM1DJFtu0vrhqKQKGASsLddNGUTsuYIzZZvboqty7vWlhSOo8hZ06gZX9QAO8O1kti4irn50HFfoEamthWh0AUk5X7WQ5gV4PtQkjc+i6HGgulClJUuNTGpaPPlRrUAFaKuKJ9nZaa/Qh4xkVqJV1C/vSz0xPVZ8zQdqAYAKCdBnyE6dtkBMYT8BeyZxvUslRwFbdVa6tEorBDF0AsPGZqWcWSwRn2+3DhZe6HaTtXIcxfOYumPFzE2iOFrt+darUPVUsVijrUF8rAJ/PfI0seU8pvHhNp+9BsYJrVMmk18jPOkmQ7JMnfdo2ZX1PrmtEcHgbMH7kr1RBCetX5zb7NlPNG+QAICIGvaaVcw099IW+KSyl66vtN3/22+2n3/y8ff78afv8+TOH39yAUWTdLzLXCLjAPqp4gOsXc00sNsUvigO0p+FTZL8o62FZAsRA0PxkwQcFHksIaKJ8M6cBqj2/PKs9uz7riUwtxlVOlp+h18a2cu6UYcM9KXhMVQ72ytV0PIXr4TMYwID8ug/AeO619y5SIPCz8fOh37LPqknFBvajo1skisSbFvBnHAdfgsTMrb7x+Cmc4Hfh6xFPPj0+cRo7JTa4PmKvfX1CrAWwEgCbBBU0ubKtFwFBXzPuU9p8ilfE7NJQA37+h9mOeFaS6B8gWwbGNBu61hjMFLDenFR/ePIp2WZkqWfgxtV2j70G38/ClEArTqglqIpiDpJr/QUrj+Aa2kMBIrrNP9r0vJ8w1szKk2+0H6SW4PCJASRSjB6DprCdPtCEfPG+3d/fMv7FfqlMdxQuVGCW9h/8NwFh/5sYSqY9W0NZhSPFFFh7aq7FXqdoTONs/dIEwblOObiKiQtkG8X0CVAFLGTRwQBQYtF9wWX+ntyQLVyZxzVRtbPlcxM43qDQMGeOsEQljL9JLhNAi89+BIb93/ZHZq3Gv09pF133msgX0BLf7DeMO65rz2dWvutYpq7FEblNsXyXcoMZs2S94puX+y8GoX34LDjJ2c6XN6PQn6NVM+g3gczaLwFRh/8cNxo3Ep+sjyvvVRD+chG1zxzdyAGO2CO5T9uX09/3KheYo06W+P/lGfhyTgCgPL9zb152uh8w/iu5SZ5TClvcJ9XtIsAoRJZm/umeUgitLdRkNZNJmpzBPTEY/8x71nRIWsEVz40NNvJanjm/l1jxFaEl1TeA6KfZgY6f2LqX6sc20Dr7jr2t+dyvWbeCfPB4vwMBzuXTso/dhj9jJp2PnB19Xf6EAWfAaymc+oXzV8osHu7e3XsPH5h73xcR+lr2v3tiICrnnvt33k/iNq7djKv9hOaTn0f/4t/8y//24+kJelovYsiYap3jmuRVD8VhgoPDgGsEWZI4hvUEJ2w0uRKPORZ7gGucTFjtDwokEThyslYmFsUgIWllRfVmu7lVlQi//+x2BCWLCci0VTLqm0nyvD+2QL3wndEGwWldb2BnSVMN70+ReTDVAK49P/MrfhaHSv2J2IEwYxBIVFJvLSNS4pttIu2QVN0iZtwtYkn45yaRcWjW3USECTC4xUOsBYFraXnhZ7tSLbCmtTIEDOkeFVxrUijehxprBteenjBNUsGE2EANFrK+ab+ShB2gmtpIpXsl366qvfZXKnfaVwTXKBrs6U0zIaodHK+YHRqmT7MZ+c7V2iiB39Rw8f0Ejn3gFZjGUOUAZew9A0azCaODmCMLUDaTQ5NgsSXEQtTt+MYkXr8JARcDWWJYueJf0kx4RkpiwELAcyO4ZrZaANYwk8RS0J5ixR9Az4smauJM4ffTiSx2i4GpMbWXgU21xER7jT3KLUBfkyTbUJWRT5sUAlqz0KolckydjJ2ibbAIsww2psVJ10gAtNMytzwXuwP24/pexH9Xj8v5cYJd7q012LCXNdEULTJqT1f1RnuJAT00WriPlSAoyG9ww25a+7e2YrTnrsXotHj31RVYHXpespVmr+J3sU7QJCJwj8/xUANU6yM9BoYKrwu6M7ou+fK5V9Wur0sJ8zN5gyrzeP3NlabK8sw5GZBxlAYP1jCTYtXire+VbpSPG4Mct8CrGKE9wnDR7LIkvPPIBngL+4KgYhhoTqxYTvB48EoEfFgJ8lcbut2gK6Nph6X9MWsvoH/WJQHvDPLLp8VhVkBlv+HlSfBto+XEUa8J27DBleyXQURwEpQKd+xf7ExsROyRWDreaZA3GizA9gf+L1Of5Ia8A3wGZ8Cxrx4ScDIzDZ9EQKSEf1PQOAhMDO5oEqAAGD02709HsEchTdpJBK4FjDVbfMdeYOrhwHSPjwpgUuKnfadnkWRyVlfr2nyNBY7n9bTTZl6Ns6UahJIgJSEppuEsQsidsu2++YqM+rmVaZR9UeGvW95LosIDT/KseE4KiINGVuQprnsyuG3SohV38b799j/77fbzbzA59IHgGhhslBa4VaEmIBv9BhMSaSNmKmZANRRkUEyjD2ULnphktFkuJLHwg+E6t3cE3Mjy4Zk2Q7OKNho2oz3/QRbb0+PXDQVdMt74bcRWj4r3Pi44WZItkC5gKHdsICkJfApS+DGuRwGxmFzDMxXAluSAfsm2ptc6RTA/a9pIxbWxRYushdu/xJB2vDn1ZK/w3G1/bR9VqNGuwu8gnsTAqGeCaypqPr+8bU9grpHRJvH/sNd0ugebwvqWbEsP8FS6sGohZnHRcCX+fWsttmieapG7cMU96rid5qHANXwbz4tjFHoIBZnqGJB1SfYaGP4A11AcprdhPGdwDUMa3lHEvdxeALB5qMEj1gJxkNmdlcAUuKaiEyU5YmcAco91TcEgz7UmliPnCLh2+U7GGjs2rtDubKzbtoRH3Vqk8H0omOErfLqY8VoDXF9YmADXFNtKagWswRTOFVM6H6vYxz2mw27umVNkdSfzjC+2DcK30R5OvxwbWU1TLHEAACAASURBVPZXkg8yWWaVR/fRRZw6GEO2pjJGv498tf06r2O15gEpct4URsQa67MFJBy0YMZtAeC3fVexwQ/b8QVteUUWFWEsLBjZ/J1HXJAFP+DxkrIBAynpeKrvMwBffEqbc72GtreekWNM2h6DJ3VhE+BvAE8/HgWXSCHFt3E9hh0rQMtFpME8W1egn1fyg/2159+5x/ji3Up+95+J6WjR9g5/PIeczYCK333j/SMtVpcLU9beDFMwbGt+zqW1IRGfFGM5OIBsQRLVUeuvncY9neaKrDkf1X6jwYYnIN/fUXcyVcwX25ZPcrw2sYP1HNZTOlyuvk4TbczWW148H4uB8hkHIqGYj20F1nR2so3zjOv3i8jQANv87JwbdYIk1xzvN4Bk2bGOVo9ix9MN1uuz3FPZ1diMc7ttMtb0GtmzY5C9wPDsjXrbnHd9Yxz77eLv/qe/+Mgkp0WgfVwTF8oIv0Q+AUoJWOEBi3BpafGISZGWRyaobrlJO4cCDGsyfbyVqDmADFZCXeXENZGlRv0QT7EqairavxTYgKlDjadUdPzAZDhV/U0SFoCKv/f8xBWh+G61hbwJjLgTuJapkGTHRTcpWhij5aDXo0fLh6JKnZEwkyzYrmmomgqqB2PRZ69VIaYnHsQVtPF9BTFq6UrCq4lRAgZEx00rIVhMmD4m8IaJglGXtNOlNfQN4Bh011BN/frIoE/35OfO+1dFVYmBki59dRDig8/3DIrvxLqZby2g3451HKnhDL2N1SbCYMOsrUzIKnAtbTVuV3Dgnxaj1hyQUa5qCHW3BAKqbVbgGphrK0KvgEpBVdozFZhorScQAmqwwS8LxEYsWS0hDuKqhdKMSo54F4MtAFum106gtVv/1CojYETBLZJHDUPQJNIALvQZbidOa0OMohIb3S8+n2d+6qgwOTN7z0MNeE5YMcaPwmJy9ToAXqZGGmXRMwT407ptTCHMxgtTQxVw6QmmUvVyAXBdSVGN+LaRrD3KdUAyiTZ0AWuijBuMJbgW5yuRZgSvBFTpFJBgYTKqp5NRoxB/xVbFGhQoYmFu/pu6RUpo8dyp1Jipc8qEtncE6W7/1jqIoQZhaGmloejQwJq7SIvFlKBQoNkA1kLy9fPF6zIJcIJreb6x4WGuJGgKoBAnqzysmW6xvbwOJyZ1j7ZNdY0etBAnytfZXui/sZwCIvL9rotL1y1aljNY1Jk1+GmvnPfTc2iHd2JCXO9dgoLhPHN+u43UrywtzDyblfmq17ft6jMFpEx25jRUcwXWgMIE18KEOAwT0lfo8xqQmHJB41MSSKdAozb5DiTCxO4g41xQgvtqwCn2sMHFIzbEDF5kaxPQx2fg61znYtH6mc6cqZIhmZn6E7+xD7aSblSysUtMeqDA1GXtgguYO3lPrBMBC0/erEC8So+70JAfjra+zKL1fRZb2snaaBud10+77eKIYie9XmBmPkvT2D9/ftgePt9vDw+aIg3x9ge0wd2rOIMBOInxUnxi22cKPCiYeWI0AB/EdVhfTEwPwx0xFgt3ACnIXLtnBwEKBZyCOwYb5dkGtEXx8uuXL9vj41dOFkWhSNeDrgAVeGEHMAwJLZFgSQVC7ROTVsbW/sR6KL7z2oS/bP9bYXjZG8dbLCh2gst1579XzbAU/qZt414LkD/ANfpUymEkFhXIhGsTm0x+h4VLTLhORwBlN16kuVbgmgcbvIPDbMAxhZQJwhpcW+JsJ6DXZn1Bn41tofBH1i+jaAXttIHEFNAmY4xQWvjg9koflwbMxErDUbi5RTyJVmLsS8i8yJ8l/uWwoTf4SsSiAHTBXrvQ5FC0DnOyvAtdZpFqn0tLDp+Br/qLeQq6JlwRNS4DDPm87cG19+2V7DUwy7DvENMECGGs5ynbjDPcYTKfk+yRFoZFUUhvhO0dfVM/W8QPkgWRfEWxKV2Nq+LTsHnty6XRGoZiDbQ3YHaB7gkX5IolJovgQrpsRPZ1fM+JNRcKuQBnOT/731ljXv1KAybMXJa4uPOWzmumz9ZvqBgYgGp+xozLc42x3Xvbvv/3ea+18xOj80Jrv7Jv4i/PrcX0nfO1FbMMv5SkHVfAIoXBIjkv5dCLH63YYRRvXFDdx+en9//3Ca51Yevcuk9grcG+o+jn/JOTrW1gJmcrOXPyAW0n6dkm3g6YGluSZ5H8JgXyrGP2Qt5r+o79FX686nyzqLuL6HIGAq4VEOuzyi8Vs8WPH0Fd59eK1+oYLnZ2XuOMQXM/s/Bd2nmjQKk1PUWtA+b1z2M/1tguzyRYigqAJmaMZ1gxHIsBQ2/u7DY4htymDaxwqICy9RrnW4shv/6Zucr6E+eY0WU+/c1TkB/X8Ld/9Y8+mEDmgCcpClDhQ11VdieJEMCtKbzRw6mR5bqpaC/1hjXgUBvLquNOphF4EFxzoITKHg4StUMszhta/pIYMjlTZXiCa0n+1caaQQljUqKhazppJjw2+dbb4jSs0rRC9U16ZGr1jBNLBb7ZXmqvFAMsrbUcOR+WR7TQFkaCjIf0z+Uo18Avm3hFWGMUZLDR9gammEXps8nGrtO6icL+6QGC+W4bcetas090yMRcA2gXcO1JUxkLUA24ZuFdBI3Rj+H+VZWTYCxBWnkOfg7XZKDZSfYyFast28GBb5ZftcyNZFHJg8G10VYFMWGsLZ5rAEcZXh9eTqbTTkirpVpvRrKVmlrtE7Xn6D168AUTMT/LTJctQNXsH1Y+3UqYtVdrHnRmzByA/o3bcMhAMCNRjDmxPHOtMahVcaDD6UQazEzcXQBj3Hu3A2dARaeySgo8bGC2wLDqqGBBzDgxwdhe7Uo4K3NulyEwBmA6+i6p8pulhsC/Ao2a9gWgUIY+QW9pNmBvXoKtoAw71Y9sGVWWdeaIjbG9w2eSbaEGZEKN1khhnj9UW6JNA2arNITEpuSaR4g8dm+wG7DX5T8FrgHUou5iNBeJSUpUzdZKEwINj6k6bzZmVes7gUi7c7ljPnAPV3CBjVdggC0sHtpPT89M29ZkSsEuZKBJt7xHuFmsnbxngp0AuNwDZAvm9amuutU2QbSrXXX2M+gl7QkGIQhD2M56MSWCbj2o3tsBxFdwLecIzNkOPqee47GjVr4RjcJonvVXBUQdEJP54/Tfj1w2p5I912rNXEs+U+0Gw0m3HQ+bwkBBqPeKUk9DD12Or0sFDrJsB7g231vXpzO7B9fWQH1O/c6HBLwwwFZ2sJPbmSR8M07yMalkwTY4d0h/Zujc21nHKq9zhZ8Q+FJkWoMm/GsJXb1WAe/4poOFEGCU3662dInG1+cII+W6hzXUn7Fr37VBNpcjKaXvRc+0mCv1nq7imiWfjgI9/n7/Wis+BwiqX7INFK1vANUeoL/Gr58FskG/0+2lYnAbBLDgPtmIAHww6IDyD2LaU3uWsRCKmegm+LBkwd12eydw7RJgBYc7+Zw5YNeeN1vr/X375Zffk7mG7gCwiDStXJIb1GuD2D2Y8i9vBNeoZTmYuip4tKC89Cetw1l7yEXKI3BtiPdfgJmU7KpYQAKOadtcEJKvECCWxLj2bTHXZLPiw14wOd4xKd5POpqSj5iT3dNyCDDzES2iBte+PoK5ho4MxFMAc8wKHNo3HamYCS1X4MKUPu96FGtQtBFzzYCV7Vm0yui3fcjsojaUhS7rSAnOogac2WjwC/CXGKRwd3e13d5cbtcEgKIbbObaK9ZULaHvH1cE10BUxECDLy8C10rl9ABcU4wXgM2TtRdwzQwO+/ETcO0DmmuvLCqroHyjllkXhpwhD7KACnAqWk8xc+1vdhqYuR2GTJIzst8t0yEQvAsSYsG6gmIDOVmsLJgawOOye3aGilIo/jlX4SCG1tZUrhNpkhVc02PeJZNxRoO7sgBc4/UruJbWqBUQ2r9/wIUVABwewQXBE5+2L3zQ6EVmZPpzvdcpuHTW69QPJkAl8/RtcO3oHf8YcC0dI1r65Jz2raNAICchDxaWcu65waE9SPD3B65VOLRjRVYq5Rw5fquf14+Ba/y9ADODsOAdULGpfLlsoYoR3fa6PGfv+SkxUiT0FW/+5mZ6H+Ba867mvrR23LBnszimDZyPWOO7+JKspZig6+UE8ApoyaEM6xHr0x1y1ACVAq6dxE8p8I5wc/2sXPdpPNoAqhis6fRqv6kL3J+52Xa7j0O/faJP77lff46FdjpNtq9JG6BsHhm0/l+d1/0VCVPq/e3iw9/+1Z9/RERcSZleRbFYi7IrGQgCqRYSBEPMr8m57kmR0XDizyI660iUeky+LlHGQ+FXcAQHylHzBkPwOWGusRWOLJFuz5iBcy9B65X0gmVylG4vD5qMNQsFJ2lSrhowIq0mos2HCYETrMA72iBywFNvRG1pTljTgue1LX2saD5lTaL7xGtoBzkfZbMLMzupH2q0QgTW9NRHOni3YuKAvr2/bBjZjkq3AlwxqhgChEXiLoy3F7WGElxDSwdaGMz+ybNIqxenM7qihyCZz/cSLbRm8nmjimnTwpNalmZBQa8kB4xJTTElshLeo8UyadbDPBTFbJvgGrUx0CJ5IzDAlev8HsJLOl9X46K5Fi2Tdhy6Bg2MECAcZ0mQ04GXmG1gjkGAV6wnVlcIrr1KyNkTZhXMSRss4Jo+A+8BgM2tPQZ88W9MhWuA1Hti3NOqwxHBbAlW63paay8T0ZSgD0ZQsaJOgxsl6mNy1yVaUpEkYcJoKFTdgipgxqBbQAEmq9ZhMuMvoKTs2WS/GQBEgHspHaJMa5xmVsG/tAH5LF4DCMsGKKFVW6jshDLmBK/QZcH+IbBmoBPPN88yFUi9tyq01FYzkCTbievT8JPYB+519cCTtUaArVphk4R58huLDWDJ6C8TS2shLQFvgP7BXmeV3Zp+OG9IJgKoBlyLvlKx/sw+Czs3SWzpDu0AhgSpEiC37ajEt/dK4ICqxhuUZMFhiGPj529gUVTLsoIj3CunLdt+lm2opNsVRPsoMhXBIlzANdt+Pe1jf22g1hui9H2UIA0oIwm5J+nVmw3Gx8J2K3Atwsd9DRU8jbVdGBUD+FeAcwSwuR0lthI7DhmxX7qCa07wfW7L7vk5zIXJ8+0EqRl5Arn06gBe7W/PrO/Bqvdn7JgDBc6k5OXPCqiWZ0/7cPw4DwNS26RixgkhWxgUuTcFn/5cLydtY/x1oKRaB0XRKXCUt8K3bWeSWPcKhfXYAV2eCV4bG53JydWquj4oaV1eYBDThQTmH+7IuifAxhbRzxyQA8YZfdX4owKNvvdOfSkBa/obyQ5NG33/wBAZaa9JXgLvCdAO4H10HdPWpggt+xZ+8cuXX8Rcexa4Jobwtj09P5m59rF9IbAE/yEbTRZzWEBhW9vHBvDqvSfbziJJCsN+YgUiucXv8urWLWzZRBUh78A1XUfFO64qp1BUMakDIew7gmtpBTbTVQysBuvVXq+4Eqy1x6+P7BB4fHrZAK5hqAF01zC4MuAauwHSTs/Nlu3fRQEBbAbXyLKU1ADANWr4hf1ln5tBQgUAR/+TvwdpgjBEVQIiuAYNU8e4eBuAawDWbm7wVUViyStYXgT+F8BagWv4/QuCa18BruE+hSVpknLOGK/f9xDmmkG1YuARVLJBCriGZ2+QC+vxtr2QuYY4DvsdBTIWhQZYTdPAuLd1WXP9Ncwg9wT/YvmHPUM6sUtymgbYnF9lGnFyrewLx4YFUJspXmGSi254f5IJBqM28ZqAqOQta7y2JK07cG0F0FbQao01BAblvOXreXAt79VG2r+92F2eQNvm+V767P9EwbVCdNZBPMq0e52xNufAvFNwcQUHTteyDb9872RQHfvRb303YEq9V47hiM1OwJtzDvsbH6Sj0nto+sjk9LUX2REy9XdH7ECgO7Hx2HOJCr8XuoxY4/2tmWvfAtfyKzly1ZVQsdwO0GHKo9JiBRsz9s46DaAxrOq5hEsc8ivAtQZss16jMOk30/P2pxzoGa/2YI1BKx/kixI3tsxB7FwxEWVlvrMp555YX6o9cvr7hf/s3jnFkW7T1wu4t4t0cxRsnoJrvPL/61/85UdaCSvQTUWzmFtagIBwSP4RHM1qiRIai4Y7YFBwKlaPWFgZ29ugWm6fY+bTXhZgrw6oAjQxnVRNZeNerjPgCbUV3DYwgN4Z/E9NEFzww8O9WRcene6hCnguajd91lRTahBI3DyBJIEuJIRuWVIV0uO50zLLoQDSKWOo6Xtaq1UjUeGGkMVbDKMZUNGKKrAs+9wBAf6J1o4AbDLMCig4gQvg18sTgx+AawJsBLJEa4mJOQ/zxYa2UI4mx5j4p2cGgWo/leirgsMO+NjuUNVhorT8Ob9XuhXRZlFwGQwmzCdN2UwgIqPaazE3t/ZRJdv8uE6C6ZYdnPG7/lUE9dCKSZtj2iSxdyQ8LYAt+4uMSrQ7UNxZ1WEZEQ3CEJvJuj2ceKn2RaxTwBgJUguIYvDkNl614um1aq0VEEMAinpZCJL1fNR22UMbkNx8/vQTkyi2jN5IN08Mom4DzrmmRpLbaDnswoAffs5hGK8GxLxPc60J4pphcZoIphKBdUGi9Pyi4R+yyTY+yV14b/18+d88L5mKGG2fKz/fIZI9Aso3D5uYeEMMPwJf6nR58Iba2AOuM/2qsxgb7uG+bltL1OFr8t6Kph3uiow/n3mCn7d3Zp9aTxEJK4EhvE6V7uiMsB3cbFkEymw7JYNXraHYczec/qbBI2pDfecEvaM/sy00DkXfY5VDYGoGKPh6pD9nnT9Zc4FSYzKe9nFrWC4FcPvOsKBKq2+8vpzTKNbjPTLMYA+uCWxs0K0qQtgu0XSMwfCDi03NZyU5EatlOMhy1rIROeO1nuNsa+/axwyAy++WiHRpS4SBCU5zBK4lEaa9OgDJJnCjOboNXCWYPALY3F0ST1Bt0hMcKhsJf8z9tO7/POO5t/Q7p4A67WKd7RUUm4nYPmE73LfLhupXJBAlCDZ+Mb68/OfBmybgz4/SCiEfYAZmtSKoFTypDJ+5dodbLmzrE5LXIIvJUNNz5wnyxc6Qjm3nZsfRFqfwNPZVnkdXTQVKBFybgV9nRL23BUm8bWgbk7D6LdtB7wOwffrM/76/RyungHb8gQ2gwLuLlwETcEADsOE6cD+wQ4ApCKaAAYQBO7doN4XuGlpHb8TKctFwPrfEK1+/ftmeHgEioS0UA5e0Us/PaAvVwJKvj0/b16cXauYw5orubvTKPFU1Mht8dtZYxXvBVgrIWve4QDCDEhxMdb+IYc+9jhbWSCbEFjRjrpm5U2+NSYFvWnZMk1Hp15wsJeGJT0ygz/jq8ZlrAOmNL1+fVnCNABticMQoKkwmt5GN924Pc9bgGpYX6mJhfaFNVCCb1ih7PQxAaYEKBLxmK+bH5pJRIC2WyDWkQKw0+q5L7I+NbaF3dyoK6dGqsCYWOa4bPuaSLaEADTEp9OvLOwcbvLLdErvYNscJYYpLS1soGHMZbpD7CFPRSQWKtAQlrnA61BaqYQ+Wychws4pL8lzlG7B/ch6Kue1BYmLnw0+FSSmgIh1A1bHgQj0JAwbj03acuIz21IzGnHN9bkCyKFAI7EcImb3YcfFkrjU4dgq+TDDlNKmPX5y+sez46mh2Eimnhjj+o32m70cHyusb4nXb5fZViTP/EwbXdi22KuJpQ0ajMzZt+rUGQvbJftasY5w8mSMA9Y8B1wLoTj1SP9qSXSEQPKa7rnviKCI4/Z5IB2sscrQW/M1Ii6QVcRYtB57A9U03hkLk7/7JWnVc8evBNV2/EKWKHIpZvT4zncEMNIxxaluQNVYdP8/5lI31I+CaulhOQXXFW+1bJmB1bujrus86IFrAtbzluP7YnmAl330g9R5rOL1+/hG41kMw9nZO8d/KeBvctZP2X10znwivZsFs/vVf/8WHtMTCCFHgn0l3aovU5malhrpFErzloecobO1MOlHrR+G/xQxRMC92CbPoYqwlIU/wlKQyQRE+mxR9a0fl4UtgPG1dNrzCcbjZIuaZoJCGfKCYcWr4Su0FM0IIYFxfSfjd1R+ABBzj7eBNAIjawyhuuoHe7tY+TxUKiJSKZg8ycJXaDIsKmL2DO9/KWsVw2vkaYAn7qQ75BJg4WQ/Xo9YOtgACHLLgL+75BTpzmyYnSX9CulAFgjALlLOm5lomhlKPBWwrTRCleHs9bz9dBxih5KrKaRAuiZSfxdIWGsNXGkq+u/IdWZPazW1w3Y6RxEgJrgMRA2ydNCEABBByY2CvgTR8ogI7Vw0sqi9QLNVYsZsqiaaemYEvo9ucghuwxC1YATYmuJbgXa3GAHIDzoqhxKB1aeMysGb/i2f66eHT9tNPP1Ff59PDPXcWAU7rGebAE8x7d3BJ0NygKrQG3aJamoDVStpBzSglO+HmO5dBzppxf3lSaaoTVV6fQEewKyebbEEqcM3sGu7JtITqDKqioz/v1q+aziiY3Qp4W//NgHFYXcpO2viLvab7AkCNmwtwSlHvAWzi13Q9enZqjb0x6B9wrZmtLwSyBrjGB2vRa/Z+CArDX7XzAFwDW2SCa9gXryZINuiwB9Z0R3LkAvPCnpQmXp63zm+Da2HjTXAtIHBA8Onw5Ibs4Kudw0GAGQABE4opZGCNIHINTSCUIUF0Atxuy4rD9+1E11H4SFdPFufm5xkAb7GRWZfhCBdHnErPrkIakF7Ah94xcEy5bi562CNDuytmzLaP65FrnIs5/puf5xEsEzjk58bwzNfHRvozwr7lS6vYoKtmImefPD8+RaH5Pb3dKF4MttgM3GoNvDi1J87c37KHBsi4JIJm5OxTh6xBg2tr8BSQK7aJn6XAQV434JrvKzFvgWt1cQZKw2wdDBcBi/rc+ekpJMzv19O2RGPOQ3UIDBC344EeKJKCzATXWFqMoaujDjsE4B0Dn8RU1dCBWw4eAGvtHi2iANse7mvKZ4o2k3kaoIq2jRIF8ofqKICtA1MJGp6IH/QX/y25Aonea4CBwH2BhGIZA1SDiD+Ks2oJVRKJmITFne1ie3x+IbjGYoSLKSowaf+GgRZAKM83ewOviVRCYoH4iIASfO0ViiG2lgaCKrGlbZ8DDQJo6H64v2rwj4sPY/LtxTVa9aU/++H4kS39Yf0MNAyXAJv7/CTdNYJrj09ksKE19PUVsbeBNXYHGHgJv2VJfhKbyFZlOA61yQisbdsN/AtAJhcLsRZK5C2NAKAHrZ7QUsPXYhlgaAVygUsWS6GNx/ZhstR1bwDV7u9VGELBnOvuDg7UhcRcQ0Ea4NoFJ6ECXANz7QXrQL26U3BNYJ9BU9hHu+oAbPwkd36wDdkdKIzVWDfWtFBqtwVcM3sNTOH48gXYCbg2B1Zok6X8Xd0pNeCMw2hkHwjy2taqHVjXNQc9qSCzgmsxQfSZ0Q315yoeTAdPa0GG6JAzMHOcPaiSZ+LSzQlIlt/1RzqWmJY4Z6at39Fn6D702gmq8L+pF6VisMDxBqxz/+37/n7BtemHTgEHGdx9baxf12DHvI94isRYMw6omMIgcXLPWVZKPqNnE7+8JvNdmOnnsiT7u4uu9zpiRf1K353W6XXPmHFc9npe79yzv+JD7GW1Jvv9pO/lZ4kL17bQITu0a/91WMAtyuK1c/4RWq4XuAtGoOPcsML6wwkGCsMTuJaMowFrXH+3c+cD+7ycgmuG6ZyD5rr/MHAtRzQayDmrFd9UAWYX7PBMj+gnF5WXLXstGcmMlvxcJthoO4GizfrnFCCbtmUfEv8IuDY/Z8ZY8z3+YHDt//jn/xUHGhTF2ECPmA5KwMXS0NQnirBympTGqwvoUTubJmTqrza9W8ZYQZLzk2CsEiPSuh0I0QkNUXncHMV2yaSI87YovNutctTwGiW4rVVGVokBMSYrVcXcQdTVpqYqMQJEsIBYtdoQ9EFbzuCap4QiALq8FOiIP2D+hdE1NymvwYy1SmwyKdLumcs9tMJkS6qBys9ezjdthbmXHMBUBpI4hYWE68JrsMYMfA2Svrw+0cGDjUVwDRMo0dLha2NiZ9A0rSGcIAZgjeDaKwNBTA/lJCWCSa5ARbicTEcHhDUtNE41QZd+nqPHNbf16cM9t3+hM95DSokWB+L15F4Yyb8SZAU9Ca4SpCcggbViS4JLFNEqU0uOWEUJ8BW8WZeNwVrT8RFs4o+Ybk5o+fOuUFSSl4T4A4wvVK5fXDHXsA9W7ou12O+BX8N9QFT6N7/5efv555+3n3/6ideBBV3OtCshuF8CgRzSoL+4xpquG0YFAx9ftzXV9FiihTW1uMJqahsSDcd6cmGflAj0qMj6/BEIHvo5ASxl7CX+jGRHgKONrSfRqDo+2sFT4TejVBVgQRZM+MZUyw5ysDezn943TFDG59zd3JLlKKafg8GdbooCewH+9DH8b7NBPRVL4sc9GdGUPn+mpwh60h2TVw6ygD7MANewFtRtDLDkwJQDRRLGdvrW4JrtdOyM9wdBc+832gmzV7s9WGufdvcKRgII+CsF0csh+tm4NbNbsSbAKd3KDC7g+wZwN8Ct5+mgWwe0gp+9VkaCRIfxxYSd0EeC+EnxwPeOwLUZ+PIcW4h4gvZ2kwY6R5DLBM/gvoH9GTDt37vDxbZz3wLXlDjuAKUBrom57VbjTKsbdidJ3575nGEW862nXY2N5N6ux3EEffW9LwHSDNLGD5YgJsWX+bx3YVaug3Z1V2HMS/Oedf2x5+U+nMg5mOvlWxPIgJO0235QlTiPhWps4zTpqhildCGbuRZbphgg68p/Ken0pN/4dd2XPk1DJXqt8SP5HcdBtu+w9fTxYLI93FODDZNEAbYBaMNXAlaI7zwMidPbfT28fp9txmeaW2AGEGIHgWr5qlZ4tIe6sOD4LZIGKPohpnp+eXZSBNuBgUnPNSX8CRMzXwAsAWBDWz7kQbq4MYunRU01OyI+lqAhGXSzup+uBj3nd3K69EePrfCVxQAAIABJREFUs5+/hjzIB5dvMejf4JptGPV13VHhPXwJFjmeCb7P+JrCn84QPTDJ0gvUpQXTmgMNBK59/Sr2HtpjX17C/BJTKnHV1CTMobSZrHuquAeFIgNrKtpcSn8tbEBOCTXQc+0hTWgxJsgmpiof/gVag9WtgWIgnluKadhDCD8e7jEECWxpMf0ZE2diKEl8ag999d8C19jh8EGALULgAkoV1/M6OMxgaq5lSrFPhjMtJst+9tqK79t2KdZlAGUNSQM7XrmLmIdu0XO+wHNo0oCeOwO7ssGIncQAT+6z1Os0xIJr4f3Ljef4KVqrB+Ba/ESxfnToqzhyjrkW+xiw48THeZvLNsqe7P0J/Yc1i/N+KRwdmOO1A+DoBQu45oKsC7hcjsHmnb8+4+UQPPY+af/vMx+/fLvXJmffYKxt+tFnxDUF5Np/zo+Aa3wEo8gWgDW+ZQEka9hWQLtmV+Z92obFP3R8sORG/5HANV1nYv4/BFzT5qefOph+m9siBsEWvhA91rXKs+v4oMyx8qa0Uw/h/W/tp18LrjHfGLGmcoQRw1XRsuUpkoOWT5rF6/isxGEE+1VwWc/PiICP2kIzwXQMFDjaL0f2wSenPq7PR1/BSZw67rvj8XEGMwxoAdfOAWv5nLRU27Dt13Ypf+p3ZN9OY9c/Obj2r/7pfyEFIrddqqIAYEs6UWSPWTOITAewl6wRJcOrIEpMjkyAk4OpFkYAC3R0cFRKkMVVCP1czly6QqFOCniT/o5aMsEeqSDu8oo/I9hn5h1BCOh1mU2SjUIAz3pXmWgYDR0ENGEJBVwDc02UcGg2IehDu4ICTrSZoW1BTC8JlSPAUHDoEe9+7gH4EGzy8w02crk8Rr0qV2ZsJaDuVtoRRKdd1vppCcDlCEWBx5oL1NOzCosun8+Em4GgAnEKvJZIvvTArggMiJknkWOBG5pmBSBRLaJPj08GFQMahHtjTTVXZF/cPip/PgEmtRo7arDO3L7SkMPV8IE2m6sBZnfFeKeyx0rhbOVJYDLANQXNembcD3NiG8E0CfRrMpyCz9JM8eCJVCajCYNngrWf1RAmghbHNtcnFkVH35ULgGsBaaX1pYCdyRVbNXrMexIt7Ekw137zm99sv/n55+3uFu05Atiy/9eAwOwaB55JrE6MavCrq6vt4f6B51UgS1ia3c6aCaQJWibDq1ppql11tlFob3O/oiXIraw13ZTAvl6P9cg1qpXoghPKwNLJRE99vhyX2jW0d4XlC/BiWoog3ixBDRkxqGa1F4J5L5h4dsn1pFYR2p6sT8fnkrZhVqgFukln0Nt5SzIopy09QgNMfOYCQBS0xh4qaY4QNYWXXfkukfxc63i+cVSZ2ksHMkZ/043k3Bm8JrvR4FoYi2wVw7Q+AJ0DiKhnWNXlmdRfKCl/BaMurSldwEhyEh21nNNoqKntz0HhZK4ZwExrTKii2WOzZWZqsa0uc3XMXOXlBfPnrV/U65nJjhEJ74nCAlxWNlQnIBnkcAo0zWp0XUqq9744Ny03KzDBVJe4l+BstiIycPBAkQLIfV4aeEigajgyU24R1HR8dxhX1nsUILG+7DCZCyR0ALBNkG9JaoISjCB02rPvgWsJTnk9Wb/x7CvBckC3T1Tol4eNFEjhqD3g6Xg/7YcAX2vwTL0ODmjIBOdugUpCtYNLy+5NsKiTTZuNgNwuUnJauns1StA97BmwtT39HOAaBhz8/PNvtj/7sz8T0xkFQjDKEDNQzkDs2+gpioWDOMrgmmMNxIeJyQCysTV0gmuUxXihHcXrYKsRUyFekm1XJ4SAPQggY5Ik2gTVHsnhCq8oZnZhaQILAT7T+itTNwpSo1DUz1h2GuDO3K+91QzCBVirydsp4tinxEbRL05wTWxhJjyU63ChjGCKkoDEgilO454QVyEeXZhrT4i7IHEANrraMOXbnEjatvNtC/XuImS+hemaaKsEo+z26nK7RYcGiqoG4HlePMwlOrIA4Tix2gPHOLDiAj4X4Bg0095cEHxWrMkp3B/b/S2KtgLw6KtZ7AIAmYKrADbqtr1fbI+vH9vTK3Tq0Cb6vj0PfU3FtGaBpR0dLDxG3y6XjWJGJdDUT3WXgXOPi0v523So3FzDp7s9OtItWCfH2fIXAtcyQRS+hrG//WnANcpPpE3WeZ6mfxuorKnziD+6IMm9mgLs2OMBX5QENts5OrEZRqTYPyDZzu/62vfFez5rBQUF1seKC8DQuezk+HwRJcZ1sU0nCW4z16bdDf2rgRd9zkzKc2+BCRYfUaDdoas6+826Bt/WKehyfL/f+pQfBddii6KtFjum+82FnUoy1O+N+Gxds/WZnsT14yYSL89c4UdWUuvWg/fWfKMB6Pmekdz5kc+Jjc7eDFiVHSzIQOvGGNsruAwtMtuQoLuNZT8zSO+4+66AXu3ZPUC0xAkfkgKqyttubXlunZOsZbsduOaga2kX5c11fJZnVEe37sLMvZPYturRud0qou3XXiZmdMIkDp0FRNsFPWPHOQVG9zv2s9L3Jui2X8vem77zsj1BCb8FrDUu4NR9KY7lprNnTu75DwHX4iNPNm+GZBqTyLP53/77f/iRwQMzCZvMFhlbAE1KrJGwlhZKGEvFSulkqfXB0koncE3GXeLdqkhZB8YPK9wLgVAKdPBeAIHAIsFwAwQvYtFJX0x6UgIhcr150KlUwZESZIq+AVhnYKa57QFOk2KnBhQFriHoy7TASx5eBDrF1nt9Y5sDKrF8HwNoSXIQMAYsiHaWEPIeAa/WDyc80QnjZC6zgQyw0Jj5tdrgDtoNWSuotDAxAYlurWArLSt/SvY3CKK+vRS4xolfDhrQ6su/AA0yjOBNQrsA1chcBLj2hAq0xY8z1SjMtehnmLWWAQcze5P+nVgsqcpNtsl0GrUnwizjZo0zNjzCdbLmygDXcoiz37QPevqXJqx3BS8VyiQoMryePurnlMAt71XMNQObleQ4uJ8stnnw46DwXAFcaj+j/brBtaxNtcbYEeh5XxL8QVvoz0iarL9WbYzVZiuRZ71Xt1qnKh8WSO9DAUG4d7wn/kgbTsxF2QFV5Iv16meTVqYkQQLkotGnVpsEhzN4FXPNlWXrPS7gmgF5tROh/eSGzyUBbgJS3KQGRgRcwznB/VN9huBa3QOB0AArPeAixQHZnFsJILOl0np4qqUJjPbzYNUsAJRZvUwKxyTetDwm0c6+KizB4BruMcNd0F5DwMXAR/bzDEobeg7kI4CNzmUACDopspGwTWGM4N9k5r1D/wiJb4UuZU8jmroEUbahSK4kPn5Mce9r1XIHXGOglM8a4Fq02GpqKHO0jO1O5XcwIAfrZL324fgPApDY0byqWjZN5VfyM8E13Z/wqhp7PNpehrD4SBQqTBjxQgN9rdeTVZ+s21zbknRkQE3HYPEIJYvQzCvrt422iLxXgj9NxO221pP4ITuiWlcyBc9B1LlfWILAQAv94qlNtyROO3Btn1SdA9dmFVsBo31EzutIyGQv7DsG6qrPas21SoDb5dS2UXFktEcPu9Dh3wDWfD1JcAsvzd4cLN/53GPraw9UYoi9qfhBMUUzeBUvGJxAG+D1NXXY6CPu78l2/s//wT8gmCaACzGMgCC2uWcatYdMgbl9jWmQ1tNKXHV9LfYa/3qwgUDTtjNgWEOKAe9Ppv+LbAziQepjJg4jkxpAyxtBJtgiXFshpLZbYY+lqBi7O9cscdUsbs1t+gyRr7mv62xm6I5sfWRJ5LOaeZEkHf5M4FrW34UUg2/UGo7kgc0G/YYHSakgKkkVadtioAHaQjFBFGCbpDjIjsJfDzSAfyOLN7bIxsMpWcdHmaoJnbnLi+3u+nK7w/Rxgmth3FMQg+uM+Jhto9BKfn3ZLj4UWwdcQ6EKnwsbXvG3C9zwNrfXm4Yb0Ie79ZeAUre2Elz7AHtNumtPmBz6+sHpqADY6Eutn5eYJAMMkHNeQerA7arRf0zBXNfqjpAaUoTznFwCk7wFClNDFTrFjmewhHouKpyXfYT2qJ9/OnLI+meHzNAgJjNP+Q1sSMA1FLElJaPCegq7jFfDXAkQHK3UgHtmsdJz+znscxwRJL4PrpUdPQOulR+MoNI4E3sTvwfB8u9zgETs6qqjGZbuKbAm0yoZnnN/9n7hO25INqfOpSOF4Rfz81/zPvM1PwquhWFeQFqebRWtcopPgb7syXmtveZd5BFmstq49ZpdDP4D20JDyslzXdfMEkgnbLnRvfErF7l0DCMVMSbJ9/nRkWMRlz1nzZZbfYKNZOlAa31EpjE56G3XDXXA+NNG+nXgmp5T32xwlv5OA359hhq0S6yQ577fEUvMM9Y0IRS/dcBc67N+GgMdnfWcGz33rOO4r8rJm8Efeai2cXq91mNHpPFbwc5+/88eXDv6nbWIPO/36JwHAzjUXKM/Muh3Yo4aXPPdKQr8V//DP/y4oFC6ptrp4Vq83ZWUJMlqC1VirM0orYYMOmhaokAcAUHagGkLJbjmF2qikQRGq91utuUN4wAWnaZT3VWv/nOAtbBPRvJJ54WqjtsDCix0QMOFtFMlO4is97Sxiv0ldkfAtTCs0LooBgzHcb+8bI8U6HULpu+ZLYYEll6dgAu4U7Kd/uhMGRRDKoekwQlrcA2aZK6xHekA2FgwbSebqV+4BhwMPBOy88AIuvjY3l6e+N+c2gVwzQMakiQzeIAIrdvrwKxiKyhATTDY/N/ZE2r1agZjRpRnWmgYJgq6ZQiVZDvlH0HGPFyj1lDOopyGwTRu/bcAttbscj0j1b0kKBrrbp2NYXhmwslvRxTZkxq5j93eif2Mta4hHBR7VvBGMJbsJrEd+bdExBVs5v2ndiAr12aFQlsL614gHZhXbuHI2hCYdrsiWE4P9/ds+fn8+ZOniGKCW58t6pbc6N/U5PNU2bDsckZkeMRWxKZEmzQeGKvw3tOs5C5C9w3v5AaVdKSVHMBh72cFlx3o6F7b0YVFimsRE1Maj3gmGh5xsX2+v1GwGm2bCpy0Z6W7pmq/wCPoK8JugW3VjFd+rtljAb0uLzRBL2vCanaqiqnsuOJUjuNS7T0BhlRcEAMY16uERIkYkzG3EHIvlS7kHGgg1qRYa91uuAfXSs8sXrToRxBz1hRbavA5MYztZmuPbSjXxww8gOb4t5yNgo6AcUk4ag9eXJDxgvU8dU4GU8pZ+tz7OdWU4bSFgnFofyK9pdFKWiBIW4Y47qVeNERikx/UepU/+VZFrB2+9pv+VoI3CiEVJUy9mLSFOgA5STgS5IwSZECeAvUN0Extr9x1vd8ZcC0FF6xjGAunSdBslQtN3m1RFdyv7XT7z4/vrhBnVD5PArMBMu4D/kwGPwl2BrjW+30kCqlE7wLf2IgKBANCHbXo+kJnWMaU3oFfqtKJFcJc2yd0+Xm+JunQuuvdOZF3MFBqPXMNI+Gjv1qSrU5UDn0UAf60rPcwG4DrtB81NRHTHMFgQxx1ywmiv/3tb1UQYHeAbUw6CjCkhfIgBmG29+3uFqCENHTF7AYId72Aa3i9ingp62OC6R3jHw1Dgi9AW2jAN4FrOPOMDTwE5pFFS7FiS5KAMZn1N8c01S7wNOOg/X3iq7XiDiBn7usFFPCE6gAhPVFZPj5/ZBfhC/U3CRr1UzPxTbQD/tW6uSjjtUv3B+wdwTWw1x6fBbDxKwqa0uxMYRutmSjyEvDp0r2HvgRUbmCZ2mvWXbu7uSK4dofBFjUkAtIe4nxgoIGA1cvtnYDrq5n9iX3BZ8vwJd879ekEIgL0ur295IAl7pWwSjxdVHFiM9ee3zU19OkZ4NobATa2htoWNbimYsblhzRJA7YV6GaQhAChmWu4acVqGQSAFmPJy+AMYO/i+jLUDTtEcfpVPc/E+pK8cRHfeYUKRdqTxSh08RDXGnANE3xVgI1moNYrRBqBZqeAhOzYYLwOpnz8fnK2Px24Jn9fx3dv0Hf/3vuX2OD5sv19uHyxnKOOids/B5RgiHZg6/9/C65V4aeBnBkDamGG8xqL+V1wzQ+uwRD98n796n3+YHDtOxvDxef6XGoAD/mW7/164nnk50M6KVqX+HUyqpl7abXSqUVLFr3CimXn1FV1sMycQ90VyHECqjdzba5d7bkfANf6Vpsm0k+4M9zyRzWp3Ptj1xaaa1DM7d2yw5d+LbjG60jYM+KR+Xjiq5MXJMaZfjDvUwVD6L9bl1rkktO4c95HdPHlN7/1Z8bv8qnzvKz7fEw3PfOW61quciMTBC+bePI+Btd237/43//Zf/mhFiJfsBHJmRRow1l7x0kxEkZOnmQQ4YlyBIHiIELjF2iEVjUwMOCoGZxYCyzMNYEQ2ST+uatKrABRQwQgEHTY5NCkF6QDEMF4MV0c5Jgyncpli9wO4w0qe8BEAyBBsRkoRXvDyQOmHkk7SToNCBI1Qh0JqateZL4BvBEDSTR7BKoAO4ZIvJFQamAZgJkPOkwhtq7Ry+g+w4RLMotVQ3CK5xAwh8m8nX50lfAzXAPANKz16+uzW22juZa2lxBUAa5pIiJZi9aWSIWVAAUBk4BkmvIX/QkSITzCXqBC8wgCrFHrYoBres4Cbsu5TA9blX//HIGU2yCTlASwrcRvHFZWD10xL7BvtJFMR0BnV1XMtwJgK9m2Foj0wRBEGlxj8G9wLdNEHbDNNqg4vARHX7iP3Mob5EGPnXs0AUr0QcASQEtoPgtMJ4BrP/388/bT588UstZAkoAEF9tPP39mUPnyghYgsQLwvhLk7+qqNFXcMj1smWAeV9WSELqiy/V0spEpqJNdKnBeoElYav1oE2ToWvCcwBrDH1WHpWOHtQq49nCjxFHGPPpjAm1fPeFW64kfa0gLGJlIM/paNCU4IJ1aeayJk4miYZNalFggtCN/71OsMxJI6c+IjaEKt1rCw3QF0B3WHOwhr9+M0oBo0qHUfQYIXg37oJtHL6EMuwEt2/NrDGeBkLhbxHXZLozYhkafDwk61vrr42PZxFNwTcWVlOLwPDhN2W2hoZisz1UXp5Z/JdwSxu422Qw0gA2DQ+bwHCcp8ygsQEiqXwGE/N6xiwJs41O8Z6cDtE2N65vBaD4nIIemBHdbqO6n2z4bzAlAvOq47BOQPWCUpDzxdIC1fEYuu/zyt8C17OFFy7NbphOQJWBaGTkdrOnnPluz9OrzAHYL3ytBcEKctGI6yio7PFgDuY8jcI17PdM1x3vqUhowUIXR++ogcNonXhOsrJ+ZDS5SZNu1sFnruY320qUMPQqSuZasSdkIWqeAaz4La3xokf60HeqYSI4gIHfLKSSQlE0Q6F9tLQbveS/UWm1tzbCSFIsBEFPBEu8BW3OPidO30E8T4MBiDAoEGSzz8bZ9/nS33d+hSKF2NLHXAq7dkrkWCQ4BBog51BKK76swp3ZPxlm27wTXXMwhuPbxQWZ8ikA8H9StnECcgJBq17c/mmelJUE8IddMLcZMGV6fc7wkKhyBvuiuTYCN/qLaQntKfJhujIspJVEUCj3LUSSpTgqeZdnkgGuYHMqpqZga+ii5CAB2LGgZnCpwTZaIxZpibqRQFdYtzgkW++19A7h2f3tFcE0MUA1eqAnjHEYghiKmsV8YTMTVAxTLUK9ih4TNHcmXj3cy1+5u0XqKLghtdsbSZt2prRV/MTnU7DVMDaXeHoYb2J+PrgKmB9RbQ3ur5inzrzXhOqkLmIbikhj7BNeoS+hpt/TXkNBQ4ev1WUPdAq5hTys2ko1P4o3fTxyCfUeQiP7KcaylUOgjrV2IuEq6xipsJqeQDl/DTBXPL0lowDX7sjFl83vgmggGaGOdOUcMavziWmiSvdM1he1yYFqXb8WPnPgoP5Cck+Vr4qdBoMi6rkCG3jV53po4r8ys711nft7XEVv8bc21X/O+KRTv45/cU77PosPwg0rezd2PbIIZmRNcW31xnt0oNhXwOGV3vs/A8vZbGG6/5n7nWu6fSe4vec3c15my+2s/IzGifE3sCHwBbKvbxd3JIl8CBq6BNrdk5rPSXu7IjS/KXiCR5FeAazOmwBzlBrBWZEuvC0g9z9gKrmmt8qT7dT3p/fvg2rm1/BFwzabVG2vyKdd3X8GwwZQdxIYFXHORfM9cq/t2DM7n61/8MXBNnVhls+py1zWfd9EA4enKKXbrjp88xzxLFSBXm1lnflnEbbv4P//5n7NEIUHpFG2TqI42p8qntDnCwIgQcphexcSJFpvflaKebNl0dcwC2g2uxSg0CtlMqrCIFCjqEGl6Kav91kGQTgio2qmmtdEKSML3nCUZAn2hZke3TOLkCbjDNCkRVwBKBhHY4oBWSQSGqAwmGE3/MMV4ldhTFN3CpnloDKLZqtptiTHIBOdGRZTGxLRwVcECYG6e2mT6frVmWa8qGlEA59zqwXHeby816TLtpM2U0vVM5lqmfgZcw8RQMYNUQa2/pPUnsXWLXsA1ayyxbS8tHgWu9SSnNmJtXBKI5GAmAEDwUAbdFF9UNusQUN9OR0DAaYvXRosqe4e/E4C5wDNVMfF52j9hCDqwY4JhB81zEvbAG4O3Aq0MLiQpUQtdT9MCuIZ9JLucfus4gLxvT1LEe0OgWkxQVUnx70+fwF77TMYZWnFyb9iHnz5/2lBFzUTZTMJNi09aFwjMZspZASOj+kWAW+cv4EzOYmsQut3ITANptqXVRveYszift9ZnTucM4BUWkZ7tw63byQPKE1iX42XrsgdwAFgDE43adh5qEIAy7RlRatDSq6W0rmNM/lIasw/K1HJ1e3NjINCCzAUmtZ5D1gtnieBa2laqbVsT0Wpy8kz4woAYdGptkwYWfWUKMGAX2UIf5pqBiTHdORV7XBf2I1uyMCk1z7xAXa+tA/ZysrDFZYcT9BUG4nMZ4kZAQSQ9YhAyuPEMPeziPXMN91dAvBlwraK1AmYzmIs9YI5Qvq3Lc3v3mCS/AfespM512kD3fjWgxiz9Ffi+/5DF8XcwlrUUOF2hXwFXJ858tLDXXqy3S4uzh8e4czVBZALdCnh9ZiawOINRowO1hrkWfK60DxvwKnAq52Mfu3gvT5zufFuoENPs4xmbaG8KVDsJc6oVunXN4k/JoalL7r0jIC+3sgbJDd2FfXQmICsgcQf45X0NrtWuGheu9cjk4bb7ynObTSbdzjVOyL1lLQJCqcVPxaFmxGhwAmKNlv1Q4k8m28NDgWt4XzwbVZzFVAO77afP99vDPUCZFoavwgyANfg7a/WKNd3sXXxmhqMISJMvTpGSfsSWh3Yo7Or4j0UGRK9k14O1Igl+GcDJuqSgqutYBQXVgXD0R8+aZ4IAvwrIq4+KTdMwA7HVI1TvuGvGGZ5ql0vQvneLOZ+r/qJYqdZQtIQCXNPX+DJKMQi3IRAlsh+gTu4g+b94hGiUeXtTUu3jg0MK0KZ4x1hU4FoPITLjlax8TBfVYCjZB30OQTZ+zzkD1t1+nZrBHx8amACAjeBugzsJa8gqZwyPCaGaGgpQrcA1xIe4j2nr8N8G1yglo5kF1bbPuGwyjcdU95oaCgAN98aOjTueA/wS2ZHMJZq5pkFdsgcCBvV8E79leBTjBcqwuPCe9uEU/tlhoM4V5i8eglBsfEGjfbYLXIu/PGKuOZ1MsYHG4rQtlGbAdnoCAyni4Bku/iX2KpprOwOrAtl6ZgKuJWktH7EH1whW+17M1Cs/vWNWlc+2Oda1n9q+MwfYbmlvy2cBpTzKoU1d1upbHzJAhbxs38ba69seq9ZsxnTxm7W+DY4l79A5PPVVR59RmfSyR8bvFqE2r5TvSkHtO7e9W2Nd9Bof7doHqT3M3pDlrY/AuV7LxOKe6Fm1isSyXfBMrFCdHDs2VuKyRA8NiMrX0Xem4DuGu51bB4JrvOkBchZYnOeUfTvfpQ/QTPXmwWqIwnGMY/79sxcYdAyGOY21R3U8tSuS7u+t3mu3dvOcxreGnZ67WTXu9M6Rg1IMfRoQ9+X4bGeYzTc33/o+PwquabXOBecmh9WaOk4MCu29u+7Z8TzH1r742//xH30oAEMVpsUsOQHHrV8K6NTeJMbax/a73//OVOqepqRFbyHvAEhM3CyEG0H4VFtJm66gsRk2tOGZhkU9EbNJCHikzSqaD2L7IEC8v7+rqaYRQSdwYC01sV46SK2x2CVSLq0JtkJcicnBSZkWm3/mAIV3aoJE6F9tYHK6QmATLCmxQ+CF+yYN3W18NnFuOXLLn6uhMgJq8xATb9X5yObeO7GjA6Br2olLEuDU6PRqx3Wgm8/C70mPwtopFnVl5fgFWk0abECWTgC20RIqwzWGXHgcu1gSLe6ew6c79YTNYmWMykus0DTMrm7O5Ejr78Rg3rdPcVqSZyAgkCPPYDAE3D5KQM7CslovPb0ZzKlF1G041r/Bc9cz9371HiOD8AbV/BsukoZFPHNCGiqgBHatYRjWaMDrgAVp/+VzAsuL4A6SJDATbwms8eu9/hsJlCZWiSmVfaXEQfurgN4kqPU9XX8HPGqF0ZRcDLXQpDeCa9vGNmn8JevRANys6LU+Tq/7FKSegU1075SMlMvlf/z8AJ3AMGXTPqo9qeErYj+B8Xp1devELgyesCawf1G1Fgs2bgpJDu43z4lrx7P8tr072aMNY1Ua7TVqfxFQjml5GrgikFKt81mfBjhSHTYDxROT04KqxGdtz1P7FnffEsnMQKpwWewt2CkyKJpRLH0mFygo5KzEUUfEVZsRCFdA7OWZQAz/u5gLtmrTwThKwHtw0jAHV3wUY8BcDhVMzLgimDaCSDwWsDbI3NjFy7qkGQm0oxMw0O02Rmoq2OgAV+yD6OFRg9HgAvf8utSD4eQ2A1VhbPuxB7pQRHtXUge9PtnPuQb8JImc0qR+9keB/hHI0mxCJVSTYZoW26xHaSu6GKAzOa6B9yw2eWxMClNcEz73MC/69+a1xsbm1BYrOSDWXDkAAAAgAElEQVTpLtCbAUtkdlpKYI228pRHXMsXsIhmv13VRscR0GkqCzK0swjKLM94ZYkJyJNpKFB5BIrzuud5nVeswTlGTr8ZOGaouooWMwSUvIDskJ7FKiY912KuX/YffSMnF6LV0+2c19fU7ISPwN8C/Evj0Z/F+xdz7dP9radBdrEwe4NFRPsf2EUCRmC1eup0XodzH4YvAX7r5rJqHZ1IM+97Sv2LhPMNfMnXR8JE8dLqz6JrJnmSGU/hdq5uPSnVdnoR23YAIzF7sPZH23uBxAalXMyVBqntPFtbVVyK3ScT2QOSDEv5mlRMAutPflW+FYw1MNiobfusgVJYy2itQYvtFbpxLorAzrMNxw0ISch5VlEs2jYONID7B9mfkyzLr9qwCoErRgaGH+DcRPuSwFoK52a2KkZRIRjAGkE5AHieStr3LSALz4GtwWgBhY/erjbsdLSDPoK5Rt01i5MvYLJuDM/8NrY92s2O+bR/AyjFWaBwJPYawT93iYRNKRvsGNvdJyrSi6WdQmPOfiaZVxcE7ML7O/Xx0MI7gRAxrjLZHZqEGhDHqblkbwYcmNprNjZM1BtY4+c7nu8C0zQmbd+OTMximyN0vAOsshbY80egR4C6/c+mXdz7psQLFcvyPrQmp/DX/soD4I7C7njJuRwo15Oz9y2Tu7+X6ZP3v3fkixUf5ZXlmXa/GtSyh630CwyiDkkk7oAwRtn+3jncEcDW91De6uwt5x7qfezXJOE0NfBW5lvdYeUH2Z/9UcqJlHPiT6+lpUU8rGS44sN91n5a2sCJS5Ma7p9Rx9QXFW8XZHgA6mh99SlcsWVIoGKhfU6y3yfvmwau6T1GybeAGMkkzT+JD5ZY54C5ltgt718g3EHMpCJcx2DzOX0n1Dj5cc17YDyqH5+L6cKan3nhBNjmpWZfnJ6nfMaPsFCPwbXjx7y+tp55juN4PgHws297HUNwmTIS2TneQ1VIGGfh7/76L8Rcg4ZYggwzfbpSAKeWQycWBPQwEEwoMe/pDqnAdeCnYAP6DaiWZZEbXIs+m8GKcc2pJHXLRmig0pLCYgQExGlgm8PNjfQP3tSqJOqotMZqCtBIKNiml9HTPmQSLxfYIhYMQASI8Lo1kuKzal1isugKV1op6LwngEftLUw3RJKvNoag3QLSrKvES2lEvg1A94AvBzXV8gMATT/qjRWGjlryxLKD4GyAJTG69PkdtHoqElsBIHSugADBH9fjCWvSY8gRF6uFawhKUuA1Y8rFhGRLrSsEGmhQUoFlmNtIN+JNG2LDpfex8ZfFMsMkAbeczImrK22bHuGrAEesR6MZ/F0BUfq+dPn6d2TMB8B2KSYHNUw4IQvX98Y2XAZh/h6finUGsc+yh9kq6H3ECjGq4GzJzTCAVM57P8eosQ2WAr3a/xDgv4WujrV1pKmXCjJ31XCiDiqtU6I2GwHkdL7lPALOaEUFlghcw0APnAOBNGPwSXTZKkgQoJOWULxPki1Oiotj3lvgiP5GnNv7/icwKMhWFQASpqfalbNueG64H+j9BEAQcIC3UWu7krtQynV/ujY8P9gVgmZkcooVi3sVI9UVaZ/haE1y0q4deA0xCOpl8AZs3oC1aQ0lkGFQN04z4FGArJxtY2F6QoPiHpAEr6895bXtpDwMvbB/XQk3CB4AtIG1MIFWh8vzODXHumOUL9QeTYv6mxm2YoDG72S6EwE2A2vRU0sAiInDSMYK/pxOMfc/gEgCVLbhrJgZEJoAWwIH2qvYhQJAcr776ww09skE/i1mlINng3I9FXoNIo72+jlw7SQCsmmnDbKFo4VeMMaC1squUys1IKtBs9j8Aj0K1Jwjztezr1vTg459zbUfJR+5/gnoMeH38yobPQH8BD+HN9/svuXHu2IcryUBNKdgT2/QCQ33OFkyTgx4XWl5dXEqe2v4j6NLk9tdAzo/+bVY+o2skn7OchQO3Qpkn0kEn0L8oWU2UsfuMoEFnhNX2GaRzWwgEtOg7x/uWZgMczkpWjE2+bzft8+f7gtcKz22sOjZyi6GfgqJ+DfQjjCRxRRSwU5DZ3CuYaszfAk+RI8tg2pgm/kaxh7RW+uuhKxRGOkTkJXdzsAHGYrs0cubW/4qz79BkAIGDJiElRatrVp/g/p5TvEJAdfg4+VbxIjC/STmTXtTg+EtsB8JDsRWj1+f2KIP5hq6BKjjVu2HF9vvf4GMBLQ73bbIaXm242Orp2smmmsAvzKRWr7GO9nTQhOb8vWJIh3bsSRre5puF8ZwBhbxFgDwBK5dcCppgWvWSsVZk1zEKzXWONjgA7prYK5hUqzANeCGvB/HsrpMxXc32FNYU4JtPXAG9xZ9tT6K0eJ1fEvNNcRMisdZiBgFbPmN7nAgwDqYi1wzx4XOaxkfAgCFJnGABUpMRF+aQGMkIro1NFRlxdwjB9LOXIrrwtZSBej2sk7Uj8G1CabUaxM8jBxBsf9MJGmhc7ws6+B/7mzc3h9O2xhwTfGLWf07cG3vNzphb78533MPqs0Ef97v3kaf+5z1es8n+t/yb/0e5wAuo95m/3WKdgSVphCzOooCxHagx4y1zrNyspZ6zz8GXMu9zuvJlvgPB64FuJug3Vh1n40ahhWz9qPgmguN5/ZR9toE18Tnneu7i8dyLSNGXfdLg311NMsGhKV6ui+Th/6HBNeyV/K1z17LgpS1GtIMOxzwOCwaIOf+9fuzu18vr7bf1xqRJ7/0pwPXYo/7rOXDjuK9bbv4v//FXxKgZYueKzVKvhMQuQ0Tzs6JfqaGMpBwMK79m2QxwRN+rgEGANZubj3cwOwuBLsFLE2gwochzDMmYZmISSDB496ZUEtoHTubVUzoKlgHjoKhrvYGXCOFfkx3CmsuoFJ0MLKBVElU1ZBgGllrAtbEkNEIeQ5PyP0g2ARAUSw2McQo9Bth9BIzH2tQgw5OqzSrUe+HGbuR4PXImQTA6QAQVSmIzt6oeun2jdoqASTJXNNnYeOLrSZxXfw3hxsk6MtgAg81KKSdE6IEsCowNLhmsXL925UCfpIZG2GBReeqDKQdNBlR7ajDzNFoea1pBa8DZpR2WTMBY5ySiAsL0D2rrSXgWk8K0XM1kyptCJlSmhHwjmgDVAWoK+DSibEYRGqjTfsbv0dmpMCITBDNHlWVW2wyJvUG6wKuAWC7vbshgyAaOmRepXX1RNOjp6yqdUH7VOCan8joBkgygradF4NrPB+jSl/3kKEHo2WT58WBHKtlnkSKZc9E1ADqNE48Kx5S4cnCeI4YaECxbiflAdd4XQTXpPOn6FzDOdiKaI1FOQQDmJ4IrHvOHurpwUxGwRAAaG+AjclSzk9NIDbrhY5edlDVejGslPALtJQOS9qM3SJU7FeF7RWYhlVX8a7PZUCIorP7jAW09mfNKl6C/wCdYuzpj0S1NZyltbhkAOT8Yg86QAtglUBrVvwCrokBIjY0n0la/jLcxJ+vUeoNdrlTR9PysG8Y/Z8GGQEYZ9CtqdBdReV6Dr04Pn/7j6UddPjKBtH7m4fJSiqg1Uo318kFE6dLYjk3kJO1rwTFZ07g2fiTTG6c37yGr0tinX1Wo9wdSNfU6W4Vim0Xq7ULLMvH1h6rK60axBpQfrv6OBOg6WtkclcALx8QG2TXMFpBDXr6jYQx9T4+SqJac02/q/e23pTZFPNayB8sH97tAgTjho7nkv6ciRBbQ6WK3Sdh4AzVdP7SJNms4T6Bud3+dDFdbTfktQ1S9XRomSMJ/ItJeL09PNzzLxhsKQSBgaQ4UFcVMJXMNfgW60il1U0T5w2uWc+Kk9c5RRTDkrS/BGaYdUe73yzoF9vW2Ei14amQoWmm+ho29GSlxE7Oynn52iERMffFxbX0e7PW8fWUyKDGm3yDWiZnZ0LtercKZqCB5SBgY9xtUdIKQ1Q7TyhPC9cJQPLm9k5DeODzAa6xLfTRmr5irSnmUUvmv//3XzhJlH0IiBlUAzcLOMwDD+tyiyjOACaGSnpA/y2wL/3oBpndZEjNtWK12n/i3qaUDKUYEOdDn03gmgC2S4Nrkm9g14jZ2NEeJSP5faupoQDYNNRg255RxM40aSMR9OTQCHS7atpCI6WAsM91G+1dFwLEcJSNCBue8Xi6dthSrD1fhfXR3inmqRkqJc/S+jz4SeJixRjS0opv5V40azGFJflUTWktP+M2Vx1fwnM9gVzVCLOS14ROtvU8uFa+xYvCLxoza7MZ0FlrsDJnvFNjC86CFUd6RO0TeEbZeesCPqQhAvKMylCDhQNwOChGxGfQPjkW1rIdM672fja/tzfEiX2ODPQRuLb6aW+6k1/O88pkwQyM6Nig78ffG2+1dA+Uz9svysq4PudgZvwSkpXyiGauzdhz/z7r8+k21W+Ba/G1ydl+jLnW65EC3dGzlKNS0YZ+wC+a1zvvZbrqtCymMD2L1efun+Ba6OLzzb6x/xJfnDwb2vSqBY7q4YxpArJlPdLdYJu/p8kdAnlnw47mlfglJ10igzGupf4xcM2PZ7mA3bKdv7jlJ9P29UCDY7O02sl8Xl67fn4XE+ae0WunfdzjM2tXVy714t/+r//4g3oOZM10kCsHo4AIARCBJIIrYi9p+lxt38E46gMu8E3MCEwNUmuVPqOreNGrcjvf4CXO4Gm2VF0ZXFNQ0G07b0z2PU7eGyEBHocJmPpZgwJe36TZUdV8tKhaw8OJl9oeu53p6fV1+/ok0XImfFwLicJjs1Wy7bWTU++/XTz3VEBWkFs7rZ1gO8okqOsDXzfNyjzoxDeMtUx35LVa1DWtgprWqmcdh8NA2MBHACCBiQ02pl1B7R0ATKzJEUMR4MjUek1bsi6Ik3e1hbZRCQihyaYGL2z040CrQj31G/wMQ5/mWhnIiI8q5+XPHqZMQV9aPgNwuLIPALaGShSI28w1ArsM6tZnTYPtYI4MJ7ZVZxy7A9I67ZfbK4N4a1AZAMb+InDldjoBhw2uIQFQ0qLzldZQsQcQsKsVQbpr0BNBy/OeYi7DgcsNoKipmgo00S6UFsfoa4EZSuZaNAfH5F60W2QyHEHCAlfNXLLIJZ6L1kOaJwQJfa0KkrrlXNcOPZ/WcEGSx+dtQDUsAwbuma7GwF9MNM1RaX0bPR61rmrKpydqMsCVHRAzrT8zzDV8zfXrGjzkoD26gdkrTuzU2cqkMOm3oJKdKcFhlJEpWcHiaAmxp5ttGTkPSSjzjDhRLtpD0Vs5qHQKAO1AFO+H36uhGknwixWnE3OidOUDnPaIbvttfyIbokRabU1J/FXzS5AdYE1toc00hH0pcE2+bmIpp6EsxNyvhwRAgu5di30l5W5HU4t5BzQTrDsb0Pm9Y1/2Iv0VVjOhsX6gwep9oFqOOQ35M2Io0f3WKpwgXS4baxgmqEBqJzjtriuZ0zmzMPzQrjyXWKR1mpICB9GM7Mjqm46Sl7rPASbXWicGMCNnvpb+qRhvp5+zAF8BIY0bxM83I19J5Ou7/PdpED1txWzT7RbvWlv/8tH74EezrWffynpurbmWA3gU6NQg4lxr+QX4pDDy+l1VtPFUd4KIABisE0kpjQeCa3f3d57cjsKUOhIIshXI+07W2gOHHkCzClIDYmZH1zNMXhR4aK/J/M3U6gxXEKihRKiHU7HlEQASDXVsvzVdDbxRisO2utvZ12Qa9zvXbSbhS3LF1r8uYEwdOjLSCHSh0BCWXOxZYrMAKALVBDBFU0pFM4JrM1ZOoO6JsCq2oqtD4BrBfn7uG9tBnwiwfSU7HNq+FM5nN8DF9rvffd2+PL5Qu4xiAXj+V5jkqQImhm/hfwTU0gL6/iFwzX9PwTVsuAbkAKyJmSxWMWsTEfL3OScYgdYtMGO3j+2aAzIErqE1lF85REMDepBYY11UrH7bXt4+ONQAw1sJrmFyKNlrAtjoC5yZMZ4GFx3x4QAMYTJ4T4gZh9baCq5JX477wd0sAoVHe7XtGn0h/U8KsWNPxQtmGq9zBsTByKXo3yyHER+Ws0r5EMaCOgsYKjaBW+3bnHGx/AXCufXQ3RSnXKdZRFqTvwAzKxiVPaypiSuYArLCKXCT3ODXZMBlB08KYfL1ARu1Q130OnjjNsth6faLzp7rAW6c86/fuocfBde6qBHvNL/OTwqYqRxodi9Nv6bfgI0eNtx2Sv76AGmsl34fYPseuNafcdwxlX2w931H4FreK4XlIuOMezsPftnumFXcEkby+/M+cvtYmZWscUpUqdeOZcw15Lx+C1yr36eOc96kk1j56fUZLb56B3oF4HQJS7lY6cDu36ez1tiK2KpZJF923XfiMZvWtZA72kJ7vZInav3/EHDte+dunO7vmJnEfg2uqRi4jwn73/OR/OnAtbXwOc/mxb/5X/6bD7T2vXCyTYIfCb3iYYmhNZJVJ/1hNyjVclV3EdyNQCBdPR2eWEUen+tWAY2qbvZWWEF40gQ0vBELaCNbBMGZmDsyQwr0Aaw9PT4qi/bvZUqnxmsLVIjjQ0Ag1pYS42rldNBF5lBNOBR49Pjyuv1C4fkw1wTm4UCn8pmKcFh5CC7SChDxPRjOjOlWtbgrLgFQ4jz6q5V49vvHwUcSxVTMKtAbrSwMU8ZI+IAyqVrks5rxYaYYA1qJSzIgsuYadZTYrhAxSA6kqoQuww7SGlptoGa6SZOobRGDNz9Psv38zGZrl+7TrElbhrruqZ3m08TqqxOEOpL76sJgoqmV2JNCKwh69bqt2hhKbk/BNQV60OxrEAatMgB5cQ0ZKMB2FLMr2VppfSxTDoq5BsBD2gPS48teZsG5xKUhIuz2UANrZCcasMp1YoJWAwCM5Io5Is0wgBKq3mPdcN6iHwOQj62qFnEWq0AAesSkw9bTa8TAwzoEqE6rDN87oC51JRR0akBFHLtYPnge+Fl+DptzfxfQUOyvDB6hnonPp5gR+kuhWbPY0haqvWQAEFXkAeoILBe4FhaU2oCUTLFtxvotYaSOegPvjdqNBPata+kKOQLq6F+FdctrqpbQBBCuI1cZKclu2kNG4hMQ04khg3aX8Wd7ZwNKSgBVNFZxAD+LdlCCzLkmKQfS5edmHUwEhI9+V7yjNATV5gUwjwB7EjUTeSp5m9prlfgi8QII0lXSbok79sHaWwZeoysz2ED7gKFaMtOab0NxBK7tPzHrM21nAxJ6dQB+/SuMoDjmLobkvbk3xnX7FdUGKNdnhqX9YGwbwRS3WXevwiwlnHYulj3x1Qa0ix/V4+5gWzb1zNrbJtfz371s2Tt71tpg5fEzF3DRANdg9p08i4CnWROZN69/s8/4XG0ONAVy1TZSkKSnVs9hBMVdFzfQ6/NwmvdozVJEEJTsTX+8fLvvmiHNq5ilbe+r+DVl5AvrRFvE7ZcsIhiwMjggUXeAa/fVFprpm4odLF9fvvNju7+95rRQtPutxRvriaEtlBIFYMXH/iH2Mgvcww7EjkZXhEAMxRFiP6tNH0NVtHZpteRXTmvXFHYANFPLss60/6O3Z7Mil4QcQNTQ1ZrMNdowMm3l93XWJrjmtU4sYt2x+Acy0T0IocA1F3MSl0UvTjIkXh/r9eIRwQ7D72MaPQA2/NXwLOnefn183R6fMV0TrZUAvS62q5tLnhn8GwWm2DU8L0b1ANdqGrUlCMwmKyM1wDW1XoqJRSBUnsIMudZn4noBMIRmGQA2sumluyaQDX5UwzTgkljQQkxAptoH//KaCbQJXHvEVzzvgIduCSVLDV0yHGggVeDkF/ka9toCrvmMKL4WqMaiV/Qpw9T3xpnAWtlw/4yReOQ4zNBEjEFtvBd0d2AfQ5amC0FaOU9i9fnAXhe41kxm+Rwn6LFLkeohIV762Oufc+Ca8p0C9zxdWAPbmgXevl56zHtwTdd0xuDv7Xtia+MCxufLX/HlLmYHdCma0cl7zTBjBRrO+eb4qem74r/m2x+BVBNkOTLPsu/H12EE+MT62FIv38/7OPvRzxbncV6f8zy49n1gba7DHkhKDri+RjnHuc8sbsDYGqd7ZRRKadPd1JEVOVOkK3vuHEfddL0PZwdSAW1/InBtFojPuen3CxEl/PDqi67l1FfnlbyDKkz0r888GDnaXBbl7c6rx06K3VBh/ahAqAt0uHjuVg5P9p+euXYOFP41duXca7zW2qW614r9tFcahO3b/1FwTe/Rmms504nDV7vin/4///NffqDNEQuJJFAg1BWDFgBorJ5xJLr0HnCxeJCq6PlmGHiYvRHdlNoZqkxcXFhA38CFBhkoaY3Ia/SqlFhI2y2LVYebIuK6xiycEtXL7fUF1/pU4oJMsMYgAxmPNUng/VpAfrY8ZVhB2j5Vabjcnl5et99/eSTTj2AB20I1STKgWKq3AdfIUKFRSLAqZDpU+bBXYiywltfXt0urTMCuDg470QzQNIPQBHk0oHbqYliZYWPauvS65mTG1sHCZ1awWFOqFNwiuCvheLffaVqoWvHIUnEVVgBbWkITMLsKyulW8SsGFCY7YQk6BgtjENcRrdW6ROSYwYOrjQNcW1qHhtOowza0qQAyZdJnwORMSXNuZuAnz17sN7KsrLFB3T8ztO7v7qmJhj8vLxApfi52GM4eWGAC18BeUuBDYDtsUT4DNjU2uOZKJ/c620s0/Q2MtQw3mO2HYdlR7yuB/EhwBVxjPQGu2V9E29BMtbRdl+5dWFVexOxDJj+0G7IdFIbmkIEwPQOYCfgO2Ky3sSchI1ABelq75ZzQ1iwmm4ABB+xm1JFhifUi4wmAkcG1ZNTTPjmAZQu7mUUZB92MQwfiqSJzuqZ1dHwNuP7k5AIlkVyKuRHtHzlQJYy5z9Z6Ok4CE0gLnNKghWbf6BkVa20CbCyYiDE3W6kSSKc9t+x4xsSHVp+2mDjuOPeALCQ5OHByC5taTVdHXxo0g7VKxqqsptgQuYcx1EDvpZ/RthiQ27emnosYAniuwcypg88zjw2PzUxEcgQ0deA3AKdda2M5+V1aEvZ2BwJH4JrsNN6Dz8d2PIFbtm8VXgafULbX+2vXAn68Vmsgl/11tlLs9qnTofLNKqtAsi50fPKwK/vXBfSSBcjwFS1g7fuCvM48+c7mOrDkXh2stzLgbqXj3nKBICBUxW0OUCu26WupK0jb90GAKxZCWig66P5eSLkmKR1rZd9kf1TgnETcqbfW0sNLoP/F4SY5mx8sosA33N1Jb+3u/l6DbzzRkOBagCXzSwGu3d0CPLsqbc8C0qw/Sf9jfSnGV269U/EWbDb8vfVQE8mOwPdlcMHT01fKDdj7dHBsuyQdUuuwsU10H/Tuk8HY1Z4GzzW8FnNNk6M5drM6MOh+XKSYQfsCzo0CkF4r5jMZa++SD4jdzblNJwHWVbICZqFbg46TVj04LIUOFIy//PJl++WXL2axIc4FuKgJm2GvAVS7utXkMNwNB04Bsdo+tls8B9w0CsooVEFP1NOqVeRJAuYhO25PvAaDe0zSC4uMLajOBdJqz6/wOWTHmb0GrWGz6m+uLe1wBX+lVlvY9edn6KzBvl8IXMP3AK69vm9fAbzR9svpi7Um5ppaQg2uFXOtgTbZDPFBGJszr0ghcQywIlh1qnG1gms6f2HrEiS7vCQ4zb9399ynWHPo5JFp+PzcWW0Ex9ExjNiQzE4w1xALpeV4AGz8tAGwZTCOLuIMuNbAw4wRZn4iEXLHMraOKbyJxak9fMTe/h64Fl8VYGICMrqeEad76ER87SF4Y51vrsSBFET7zwlWrGyrdOPoPdr3nwOLcr7Pg0nnAILk9rHqp+Cn7Fn7Et37mAS7XONavEossb+P6QHbX3zbszTY4BzSa3sMrnUR4cjb7lztIWs9IF5iXx7l7zDX9uuf55J4VuuwK4j5Aidzba7b/vpXJpNzT3dL/CpwjW2hKVSue0uEtsR1/cm1Ow7AtRk6CFwbXRS77pHspG+Ba/PeE+6ciZgOv80zt/wk2qTZw99vC20Q6xvnZonSzl3hj4Frfe9/OnBNdno5cbry8c1lT/3rv/qvxT8F0EUdJyVj0hnDGHA4Cusp0f8o6U8LUN6cm9/VIIFMAtv0c7phbrYpPhojz9HwQ6w8RhrAFX2JJ+zogEmIV1RuVzUBOHDzWfssjinTJ/N7bh8L2oj3uwWTKFMACQopOJJYu9YgLVb4bFTYvgLsALiG1jO3DeBaJtNFDCABBgg2NaEPDydBlZPv6FCwnUPGAr97c6NJVgqcuyUlj1aGuR1GO8gYnG5dye8I+bfGE9dOmnRq6ejEPhXc6JOV/pe15hKQArAQaCIgDRpXEh5HYGmNNf7MU5emcDiD1x2FtzZpDu/qzsO641o3Tu0WkzYECqR8T556piRBib+AD1Wts4Y5IAQiXdHkRDUnCQDD8HwkWJ/W5rQKmD02glW8P3RpsHb4g4TlHlM7b28ZKQRco8g4g61bTvoShiuqPgJ2TarNIAm09Mohpp0kkz+xHqzaOmECuHZ315NCxaYE2JxpuGl5ErOB+8m6gWFsBISJXpaSBWuAnNQxmx779UnTQjkBjgCb9qSYB613hwCc0zbJdgC7K5arJe7FrBQbT/R7RVpYgzu3hdLhQn/RTAMN3chQA0/rhHgLqxj5G+q290XpjIhVFWCf4LMTQoKOfQBlyyxufO1W3bKHxXxM61QHtLXnfL9iF7Tz4V2WuHt5b7dsPltYeFYpQ59vdkrAtgRjYo6KYRhQbbZE4fmkNTVFiznUoPeIwfGqTmdaqAMJ76W8XjbMbZ+ly2hgfYJrGWQADbzSe/MADOruCISbAchRALwP6OnNonNpe5mzrq9au7R+4d9pWa3AsRgrbSMXO7xjwa4JeNuwsudjEmkBybvgn3Ym4JoF9/MsO9nXVaQYNVmFsMfGYHfOvwO+BGbytx0MzsRM99IBRbWF7phr897W9dXv7pODGeDvw6k6CZ6avUyDDgBy2pxcIdphQK1Dt77GzDXeP5/7txCGCtEAACAASURBVMG1NdbpRFYUOK3fKXNN31eg7P+uzXM+XY0Pq3aaKmAMhn21a+pM6vMH28xxD37S4LvvM4t8sREkA7AGBhuG4MDW6mhoIiyfOX3u+3YPv0JwDSAbQAW0iEKDTaAZgTWDa/Gd1Ac1c5fgGl5/A3BN2rkAhcRGE1Ps8csv29PTl8NqegAnxBjRIo2u2X5PtS3Qs1Kc04XEy1sMKmrGs+7T8VbGrS4tZtwBo6W62dWMJQCu+RmwsLSAawIAFUsKtFRxVUAkDBuAFvkaAC9guLtN/+lp+/rl6/bll1+2L1++aIroM0DFy+3p+Y2dFGB64ROubq4RBPA2nszexn2xCIULeFNbaMCv1qj1phyTQjlV1Ewn+m+0m2uXuSBiWxlGMfYg7I7ZcfqcgGvw4xp0cHWN56F1wLU9veAvLu2CLDW0haI9VODau9lrAvPS2cLr8lRltYTiWrsttIYD5H4KXOtnGMA+kiBG4lzIyHk2g5POwKpmaTO/utzubu/M/Hxg0RP7+Bc8p69fGQMl+6aNcUGJsRtzA3Q2iHSgOM5DDRjnIKdxXMBz6HOL9bde6d5udsGtY4PkNrFBvwpco71aY5LhxepjT8GzQVyoNsZZmHAy7lwDD/CPAddW8GCCI7GHipPbb+rSzwFn077/xwLXsrjlLoZuarmNAyeTOCu+e+aGJ/7Vvx/QSxjuXnOtf6t9ywSQ4tf7dXsf39er/1p00P5E4Fp3ZHQELRvsCvzpIRnfaeCl8r8fANdeP8SebYBtfljHGsnZGuBagaIc8z8luLaejTUGjWPlc/0e5jVuSeZ95Cnf0Vxbl/5cbJR91PHUt87n8ePMNXnNK3eSre+4YO7V2IL9Pm97Nc9izsCSp+3wCtmW8Rl/99d//nGJIOfqWlMcOf4crA8xZiRU3q1fCUDSbyuD7oBkMIigM1QtfTxICs6ywZIQ0CiImV1BS84dR3ubes1k00K4SnIxjam1DWQ18RfOqo51s78CtNGxBXxRm1kYQmTnmaGnVlgx99gmxWrOFStraA0FiJS2UYE9Mk6lP0I2iycbkbmiRA5Oi5VD6jgJgCsGi5+MAJK7uo96XtGeKOZINqyAg4CS3jZLi9uAnqoiBnCNuhUGhUK7rftA2wa1RKQdotYNi+paw0rsNDFLOOyBE6AyqVFATOmsIbC0c+O5PgDXklDyHgpczEEwg8NBXNw/2IkEV0LrL1B1jJovxpFABAS2ci6jwcfJdoNrCHT1nLAXuLdqdDqebYNrGf+eZ8620GvsLbX/YZ/dWosMn6nWRbynp4cimEZQHEFOsyIJrHFSLVplnOhwaVyBdAsl1o1BpsEzVVQFsKVKinu+u1dClHZorCyBUAJhaYsMu6q1MFI5ZGul/wQwyyADtfh+sGqLacJsebD4v2B5GVAmjgy8xQxUtd4Ua7dpms/IxIMDGm4FghP8cBIjAe6e8orvY39q6AZ06tR2IqBXhpZ6NQWiM+0su/PhgJIJXKZ82f4o6fH0XFfAC1yz1iJeIzAi0397Il9pqg0mD76H5RQQtVYw5bF1zToHSrRwf3ZHJ9TyFAbEEpVGSwTBl9aq0W6ZM6Dj1gLuBawaFOW/rc9W76UD7EKLpmXGwQRc670ix5PvK6VomruAMzAUohcXQECWS3lvs9z2DNR8sCxhNqhB7x2jTPcq2xxbmfUKQML5kQOAwEsFrK/Ot2zIEnQcOOgATAZhSudzXOwMKjJ5lHs+Cf7QXJuO35/W/iIMvzA3qkoaINGtGTWpOj6o3rUjBMeoCcQVkMXfNaBejA5/VoNJLsjtGHR8P0eT875nUsCzZD3S3BzOQYGJB/CL4guBZSMM8DXP25ItMYJZoMh8nsqnO3rWccyznWsVcC1+alm+YlAvrVa+vBlmL/9tVtM8twJ+GlyzdRitwgHYBKzGFoW9lnZsfC0Q+QODVeQn7h8etof7e/43W/MdX6Wt/+LjnS2hd5Ac4EAD63oSLEs7qOw12dKDES+fqjZRsNYIrkGL7VIDDhQjiEH29PXL9vzc8h77YDsDDjRMSfFppjmuMdDKiJffb/3Lq1uByvIPYlcrlhuDLBhSCtg4Ao0DaLLV0620mnKqttUC/lLIQwTkbIqM7EuBktyNGcBFAPBqu4CGLRiHiKmenih5ggEH8G+YEopCLwYa/P7LV7aHApi6uHHh+eLS3RXyf7R3bqEksMa/XdTW1s7wIB0LxhOJ79Ou768F2PIcpzYkYA0AHuJKtZ+O6aEA1xCf3AhcC0j3/AymGlr/L8laQ2wNthrBtReAbGCzqe+D92DmGkJq/Xvb8N8C81zw4v7POciws1Gsju03Mz4DOYiTp9uDttdDKgyIhsWXODXg2sPDJ+53PFqCa1++bF++PioZzZRPZ0HKZdqO6Zw2aBuGnayI9wu/OH62uTlNQju+io9TzPODbaFctz24FmtzxsYNnztjChWoVrBPhUPZMsRc30ry41b7ayfQ7QPXmHSNafZAxrfRhAmy7Ky4Q4zT3y8ggz/K562fewhOmpk4fRWXpYaydWEr0iuKr9ZrELCWfMkLazDrW/dwCq55ANfJL3WeuQcqKpxd2Du6vrrMsLpnCTlM2bruAVsE/BvXsZwR+/fEEO2zvadmcHS0APW9Px5ck5+tsGCNm0a1U35lPUP14tnumfrOH9EWWn7KH9cpR3IKf7Kfy68F2Ca4FhC39l7glwHc9mLs9sM+PHKeI9/9bfD7+HGutqrtjRbgTwGucXdmQ/toHz1Ph/dK29AWenVzu11cXTOBB0vt6RltoDv2kfWTcMgRbOzbFgs1syFVdUYAG6cUujWUKdJoJ3eKpW0XCncSkUmbDyvOAFsOb9gY/LfUcRMvlz3LYgdUSUJPwX5PD00yniAr+lAACqgz5Ul1AteQtKcFEiMI8ZlhoimAa+2kjUFo1kDaUQgyEHyGzdLIq4AHgA5qH1yD/a6UTgeC11G3A0Bh1m753ehETYF0BINvqgRaZDaMNVaXDSaoxUugI/YFwLMEDBxggL+s/m5sw4OgK/YR9cPSRpzWCyeJRdvdgWszeFVydlAltrZHMyehM4Lqd1hwWksGYBYL5iEwKwHrlqETC7A2DDKfgRlTCcbfLHqtwQVhxSV5F/lTz05fM65dwsGalJUWRoE30iFrsOlqu7m/Z6LBqVMUMH4iuAtwrfagKytJnKTlwxtUkJnBBktbqFoQAPA+fH5gC9BMMnoaW6ZEmmlIMKWDI4EvEebHMxeQhTMCvUNNcsO9pWUHgKAEna8uNcwhwxhw9marZweUI5hFOwsSP94L2qR1HtJW+vDpU+mhYQV4Hx4AIVaDJoYSUKNtxKRgMSyTkGndPDHN68j9rejZLal6dtF7C4NOv6dkN22tAdHE3PX+raJDt0UEOMB1p4K/6KL5HDuUlJ0qxvAE07VxA3RKT7Kr3Glbx5rp3DkZCrC1A4WSWMqRzkllAtdWkM4aTl5gTYLL/uj2jHxmdCH475qgGuBMX6XFE002MySo+SP2WoptCVYmGDMdL5NVs7cCpE37Er07vs4tgW1v3cDv9ZoBb55p7OzePq+Ova8o1yA2kKZH67V+ftN5yyp4X6oIoIOYwCMJxhpqzMFVbB93JUusaf1Ote26LS1TI2PTVp/TgU4EtXO/1DnKpNvYae/ZfG4lHb7MrE2t2RmR5thlvj4UlOHXujXrKNTSmlYCMoK1o1l6hqMMxnXSwv3FhzPPbLMgxBBzMns2oZJd1v+ndXEH+tW7rPdC4OX6unQkJ+NX5ywbx4Elnifdf7M2OiEBiK8WSGkd5lzpPMM3gFGNoQafPn0iwHYNBhT3iyaiv7++EPx5QPuop4yjNRRxSthq0fsM6JYhDimSUoOS7XCaIErmGvXGrgtoh59+fXna3l6eqsUydisrxLbLyCW4RXRKiCTwz+tj4mSbVfxgjHCL5VLRIrIneO4cZgMgDpo6ODsG3473tQsjBa5hbSV98PLmjg8O8BFLXkiLi3JsLbS4vdm1M+HVA9Azgh9VN0VY2W/b16fX7cvXZ8qUYMgWpmwSZcJGuMSAJNyXuguwXXFu2KLJe3NcskwLbTAq4Bq1Fa0RyRjLcZagsWYW0zzxr8E12AeCYAC9EJ9CsgKDU8DSx3PA5GesHeIdxI4YZjDaQsFoe2twDWw2kM8FEDq+it7aYK7hsxR76eknp4i+HW2HgWfJ1SjWY5Hb+mt6ViiCa9AB4w2NGldBxjYFa4SiH+Q+Hh4eeIbwPl/AMvz6Zfvly1fGGsxLXCAj0D2ACMWos2skRZ9oM0bA2P5YW7Y6LlagpYGd6esSV6zxtReoho81MK/p7Efg2srMGGWsOLFd6+Xq/4oAEH9AKdYk3udAL93TDk+qN977mJkXtQ335Z17kwM3ck4cfg9s0Y5Me/xNX9DAl3xc533cqyYFMHd0NxFt1rZxcnA0yPfXUHZeO94ki5VlNG+xwYa1LbQJM0d+VeCunkUXHlPEaVvbQIriln6v7NvUq/KT+Qznvc3H1cWiBi2TA1Ybcr9hEX7Gt+pC+n3Pg2s540fPO9eLgSvVUj+wVP185+cLXMuTHmsccM3LxX37Bw40mGvZwF9f3Mla/wCYFXCt38N2y7eyj8W1dmtMtd9Z63u52L6c0z1IvX+HGe/E5nfRdw+u5XmmS2p+lH5myGzYaLuMwIcFZA/rNvZW3+/Fv/uX//iDgdfHtj09C1jD37T75SDJwSsICc08opgKOgLfZhpPhhRYeDSVJC+2TWabovq5Q9YwRtyWl/fn7UN4OxR7sz6YfAIAfHn1tD2DAm7bSvJLjQvripAyjDHgDtSkvWFdOYAEAJSsnUCwCA4fWhD8bwUWZLSlylfj5mdAvm3XN2HxAdhRewI1SQyupZeXjt7gYcTFO3nbM1t6I2HFIkRM4zeAtU6GW6xdTAi06IkFE8MV1pXaElRRVfVaLD2CZtCIcJ7Q4JoANgrterIqBV0JdFrXxNPK0p5CuxtWWx3wDnwq4HAbq92jRfPRgmEWBtuGzfhK26cTIyaMSUMW5pqewfJnlB/ETrPGF/VPFGQp6BjgGlkEXSFNwlyj4BF8Dc0/OsHotJRqRgmDbNe3d3wYbEcmsPa0vXgyLdafIID33XQa+VwNUVDbJxMft+hQw4XTuvIzabJl0lsMUIKRtPFhIyGpw3NHRKekpNuxcX1kqXHAh5h1fA+z6QC8QQcRwSkSFrUN3VpTRsw7BsIVXCqQFwNA2h9irl0TXCNIEObax8f28NNnT9wUwMi2UO5TAJJmTyK4tTfHhDWc8WgFhqkncNlJuTUwEoBnHwAIFICd603gninHagFfwDVuljbWSezKXjrlTrUmoMISCM1gzVa+X9/OqActdLsN1i+DJyZwp6EOHbB2AOHvF6PIwa/PZ+updfspNiTX0fpueM5xUNqvaQn2lGCyUzxXwuw1d52xHTTMNQFsZruFtcbEopMb2rEZo/gf5Y7duhhga1ZZdRZ9qams2m4Uu268/wTYsjcSGLSNDug1nXvbaSVmmqzXwEeFpUu0FeaakkFd6yJ+vC83VhzTdnEPrjE4iiYeigweugLGha4n+2mvAxOv0vttgmvyIfMc+wns4qIjcG0fKs3V0P2u1dZKEA1ALht5FOWK7ec3FFiwXlC1XAYZGBcTgGZNOJy4pLWvwLVspJPQ0d9oCK+CzbFxOyXu34/dYRu+45JKHL0f+vf0/izgkQkL26lr4n3QBpnpbx/S20WBPGwzpkIDXPv06aHsLdmysOEA2N5et0+YKnp744KRfGSmjoPNBp9DkM16mPh82H8x13p6KIC1mvrOyaEq3OBSP95ftw2aZR5aIPZXt77i/MCOs/1/gmuOn9QxMSdiO3rYBe3vl5JsYBxnuQOsk7Q9oTUmHyU5A2tdnsT6o+DpyY7SEtNghgxpCNs68RbZn0MfNsUbnc8GVPwUfY0acCDJg7ft9788br98fdq+Pj1Tdw1toNSyzBCbaFV6oA/2/x2e0VlwzZa7WkM1/VOTgTEwweCa20IVyxnILnBtI3uN9oG7LuAaiswA2LDX4G9TLEBL8OX28npB9hqK12gJBVPtqQA2DTwAqy3rgbZQMdf0N8w1SmNUkdNsvAB9pXvYOosBMqjjjF++FNgacE3Mb4FrePTYW0GCM/E7bdVgsWH/I14CGPLlEQMotEfxXDOwKExSbEfqHYeQMG1osV5qOliDMRi4ZhmLqQ2VMx973La0QY7YtawjYyMua58v+bdTcO0Y+BgHYsHH5kE5TZAZgvDbBpmmPVzs9K8D13BfK2h0CtYdASVZo+nLYxOOfNM5sGXAF4O9Nt/h1Mo3wNZxQ4HABa7p90jyAHh+5k8DbH8MuFYPxUW/nb/cgWt7YI1PM22VBtZqvfjWptL0x+g8z+c9Y7qBzRXAkdemQOSC0RIOOZbfA011Hmpr/HpwbblGv9HLu/ztSB3H/TRorNt1HmALNh9jYVCOs+26HaZPcKpz+6ybl7WLU37jc8DaHlybZ+Z7DLY/FFz7NefuZD2WfX5qP/rHf7/gWnSG1z3b1zfv9eL//Zt/8gFnwFY+6mUJICnNLCZHpsZ7ImR0bnmgzdCoEjzv2voE1WakYhr1HYbYbjaGQCVtVDkaHbhodmiqlMywHJ+ZDKkWOnDWGHM5wXovs4wmuFZ6aGM6HqYwKYBTmx4+EGuAUejQTkCbG9oeIbRKfQu3MQWQyGTLJNjJCXAdAvMQ7FlnA9W7THAsLTaBNmIiBcCY7I/WqkqS3uwHtztEeDZAFgODtCt05ml3xaBBTrYPMO8DATNBoZsFXGMgy0Q6SZaepgAfDKBo4EITRAdQaa2nGmxgcXMCmpMWm0o+QZdM+xv+qqYnjSQS4BfAVaJB2n9r+1DRdHjhAcgaVe8khJwAgy1g8KXNN9U8rH0q8pb68n4VG6WmVJmJAp01toOi5bOEsiE0r+pUqugUIMd0UeixWesPbDW0Noq14DY5Bsppncv0UFVyGaCToWZdNeh6+N9hkHLQgcEqMAyQ4FRgws3fFH6eAQPMCtzESpLmHgBADWVAwN9OVKw+MDVwbp6fwfx84bNscC2T0aIl6Kmbbg8Xu0cAWwZuQF9NQ0xUQcP13H166PYjJ0EAesRCTWuyEnS1ketMc9jBi4a0pEokYJlKMNJGYXDpFhQPU+DaRr/L7IM4uRoM4sEutXejj2K7xuEprmK/gmW2L8+Vps+scHc0Ej2JAoBq2p3YESwwLIMIerppgXfV2quBJQ3GhwF3qsUwAUDsx2gHESAnO3FMXqb9cqBV7V7WXuR51z4zJ8LMMbeFwk64LVd7fjDbbFQTjJytcibAmIWDA6Cn0CS3gMbvEBQs3bcOfPms7af6nOjDCviY7K0KdJqZAEMZcK0CSycZCRi0MhPEFVAwdeHWGDslz8HYshOcATDvKz7cGnvRNNT1p5U4iVX8goseky3FVqx8XwtdILlurC4R/1XvVAOFVjpCgWb+vfL3J+cjfDG9PbVW9QD0b/v7fcspk5Zp22xH1P6rM7Bib6sdtKOUt9TmHrusn9z6XOadT6bC+ir54JUHkiRLAPVkrCsO6v0RGxo2JGxzt/c3jd8xRcUtDtQdV5HVdHNL8AwAG9jNmdqMAglb/9/ets8PD9s92kYzoZq6mZ4ISSabwDb4GE4LdVsvNNcyzKCAtSvLE1AeIxMzLza0nwLMeH1FkeRZkgjWiyQHkD6wJ7kDwGIBKJ0OZki3v4jWmfxKbC7ANcUyYmpzTd01IHBNonzS8rXQP7d19nYSKP1+QDGpk1lKwxIFBGhSUOO2CFAUlr2KT/T1LPAC0FJ8gGuhL343o92T2n/3y9ftC/XXXrYvTy/bI9tk4cGS8V3KlnLCqtr27/BcEOPBH5tV38O2fAZK7qIstJhgZq7hPqSL6W4Bt4WGuYavDa6hRZQycNttwLUbM8sM5r+9Q9j/ksMZEF+TpYaBDO/4C41jDTzA9xVRuuXULaEabADNNeUY/DxWPcXAwnLn/McGxOdRksagMGI93qOZzHitppyjuCjW2pSvkM/TcAIA0/iL+Aq+EfsRgw0ev6r7AAw22kjnS/p8aeSWfE4xgJMnyc5osIjjf3cEMRdyMbmLO6sd2gMCyVXK+ow4ID5MNtBI6RnWyYJR8+X75HdvzXbeisx1xeE+QeMFBiGGMZ5SJHvLKRfk/W42mOxzilHz2obUw/zE5UxPf35qpwVCHn1/fu/c/QdgkW+RFIV9bdIz3Eo6Y0ZejBhbxI/jPyoWDp91ti10tnjaDA0mWgp5BcKWqbMPsq/lZTtfn1ek2EmM26VYHLZonvl4LCvg4/23YytqOwymf7qgdmSDLnyuoN0OvyvfnRhygqtH8eXRqr8aXMv2q9PHDxvgmtvX+fOTszJCCQ7vcsF4dzZiL/jTsf9SFPVjqYKxwr81PtMSFue9Olnyu9/c2IUthNGf59HvF5uadcje/ha4Np9pXcfJYn8PXNOemXuk99TaFppr+RHmmvgR8ddrPqBvG1HZGYaLf/c3/+Tj99AIeHwyI8zTQK0/lvZQ5kNskVDihOoZD5e1NDo67E2Vj4WDYysmqzTRqXLb3gS/qP0VIee8txILTqEMSwK3mhaHoY3UOjUOVqeOgVklCVpliLQByc6x8YIhJ2MLE/bQAopJTdBP+PKFIrKorOFQqUVJBkTAnQDCZq/ogOF/AAbklAWuSa/EAu0DXFMVWO2gSfxn0pbPymACAieuxuUBs63VIJg0r5QICwgVcJY1VluijHsJVbvdR0DNte7RbREAz5RUu2LJwFQC8erIRcudpjSqRRCvV+UXjJSAQpoeKqCUbXsDXNP+9HQ1G4hKijS1It6vWsQQ+ZFyPI3OCIEz0VD7sQ/HNKxZn3zNvlYLqYYYBDhLe3EMm4I3t1S4LZSaIu9v26eHTxR+xnrm2cCp6jxoSiaugxNYzbxi6y1aSdzSKPYGxJfxOrfEgElgjRe2EJkNWVp+0Ra0rkq04j5/fnALA3RzkNzoGUfvRvtNS8yKPs8Ghjloq+hZixHFVlVfw/VV2n0QXIo99vj4hToxL5jgy8RHYtYFUMnb0HTgTGRqsHIPrR9thwNYTjL1euE3r+6kKzfXMS1D0U9EIiYDLqYih254WEu04gSK6q9aNJ2AGQQKwydTdcWAyWaTsxFweFOtfGFOyMGZfZPg2k5OSaMCJp1pMYjQ3h0G3Mz4CWpaP0UAp64V+6q+ZuhEBW4N/LQt6QhHZzRMJb1W2kPaAwmy9EzSVtpal9yT1uvT89G1T3CNnzF0jTS0Q5wIgbXRYpTmpyaDmvGmAXTbO9tpeqCBTEF8zeqN44pbx3MNyvJqPEfF4bJ/YX7mPAikbKNSAJAp+zr/7QeYvAScH0FMXvf/EfcuvXptS5bQt+39tH1uQlGZCSSoEiHRQKWqEi0EVQ0kVJkNWjSqoEGHfw+CRt57bO/3RuMVEXN+a/v4JJlwrnxtb3+PteaaM2LEiBER9DWDXDvP/PZ3ZRJelRZHu+aDuALSqicQWUxzIUtH2+QzQ7JyDJdJeTx8EZWeJmUKqAmhlZ+c5UsyBmsfqgC6eW0raO1kUWODDqZqr/l8MYivXlUNlpfQZStriG2e5FrWXwF2K5oS3Gj3NYDyzh82r58L90MCutp2Pw4mB2ReGbSxbVPSm71LOzCJxtrrWsOsNUmgqH+hBqKfNdGeCMj2ppWgsvHpf6oEnLCJSkPRe+1GPSY/QFmEiejPLAv98vkzB/N4a1glpGb1E9tcg2gznmFvTPoa9Vz7+PGKQ6rwu6ZTa6qykllIbL6c3pC8wURtqKMfkdiE+ifqbdkTlXKqFyyIDPoE+tV8lktbmVRpGymfBWYjZe0q1VYiTepqtgwBWjgIaPez13bRze9x5j4CP0Jpph5pPSE78KWJk+xLntMMjyAhlcmqSHKqDQNU4kr2Pp6+fsXvUEa9nL49PLI09OERWMtBFc89sDP64Ta5RpKIyThPT63gIdgoagz1SQZJJQWtYkNShyZ9gZHTcy3tXrAN1a9NeCvkGqaFUr12je81uUI8AWx0cXp4ehHBhmd7ujg9v10UuYa+a5ooqvWD+m4ZaGCyX8SafnX5rZPtKbvr0FeYmH3gtD/LRvumSK5BeYnt4uFkScpgD9LeXGKwAYZHoZ8t2lfgzDyTVPuKARTfQLA9LyWoXBnsOWNADbAJUZ7agZBq2lfE/z4r6lc3iff4qvNAdPqpmJwQUBMb2Uxw3TIYZXrWGYuUIZt5hpEY3A1d+2r7AOBlDzSY31GkjrHHgunX7Ifwid/M9w1yrb6vXrFihKO/HQXk++uOiIK1v2xd0fbWfi5pIyL/Y+w1sEZIkbQfwa1VS489gPea8BkPcq2JjnMmsEmPkGsWSyTJkyRUCLH4nkx4r9Y052rwtPwhEWjfzPtxG4xJHmWBVnvay7ZgLydWdzyx9/YNudbY1d58IWuzJu8o16oy63zt5ueCC+DHep3WBx4ypoU+Taz1XpjxFglJfwjK74lIAgxKH3JMrgmfrwnCrFVs947LaLuNZ9oeHJ8T4tziCerJFQ7htTpGWG1Gi4LeBT8/PJo/ItaGL83QKCdJj85yYhK8S61Stic28FJh/Uq6mutZLicPae7Z/vPF//5v//kbHDV6ZVEEboOt6U0N1FIKSKfwplJKPUxn5d0bpYFesvXKLPB8uR+CVDQqoyrga1IisSgBBzzkCCgJOK3sYoaJJI0nhLJUVCApW1SBRU+OTJYoWckZ7AhwhaBBg130/kBfiweOP/+GqamQ5KM09kVkR1n3gF0ONXCfJivTQs6wHNTklnq+9ZROEnP89ww48L34WaT0NIFbZd9SzuQJmCG1Uwoq8sDqHAd9IdZSXmebZeWBnmdPbu3piDECKaGgAuIlvaxEulAVBHLNgw/05xdlOW2Q+TuJOE1xxL+XmmI6wjgLh4hlG8Py1B6W4d4nRsmbPgAAIABJREFUKGnSUj+iaiZt4FeHzxGoHJrBDR3BnKL6dvqA4MHKtBCUU2UZcq0zJ9pMVAA6O6kMpECFgDzgp3v3saRD61K9rUiepJxOGaFa/5BgwBQOinH1VA1ca+Jbei3p7Cn4ub5Gf50MCVBj6QCTEGzZP8rWA4RfMfBmppb7WiQXCGkGLZ5eikeVMkQQuw/333taKt5ndjKhaAGiTPn1dY6o1sM/cE+DRPNzvf3yhYA25JrIJl1nKTbjsBxg4bqguEtPNhLPtQf0wWysjyaCtjchzNte+ZxY0UZSLD20CgR4Km8MmsFigUfzW9VHra6zy0fS3y77OKq1ZE91ljKJ16o198bMM9Rr+5eItOx1DwhIf7WQ3M0bypbKay7k2hzAwKE3LJsKcTGyWVYLNqljIJc+aqU8ApCQ/0kiJe/B1wPvpM9PHey6zqOAwr6pCMKximUakgARUZdzkvWNQqjv3fbEylYCCjeHN0VURFQAMsGYHUWeX5FwzlIP11x/DLkmwlcPJuelPnMQX4LWBktRoa0WMI+xnmP7XiWS5GdMRBZqDGwyyRY/wu+e+6oJHxFDusrQ0AwMA9p9PxMMTjCUp6Ln7vKx2PJJWrYDHnfq7P0gowqjVAASP6/rt3bTWd8RHEX9sBDNI6Kr7++nvMK1ueeES46Cs+mnimQrlcsgA02Es8TQbSFDkOJ3BTQiPHXmnSioR9j3Rk0SsVVUW/IRsKch2OAn8LOnZyhv1Fcz7SIw4Vnln1enK/ajhL+Uj8TfrzFRtIbRIAmCkjmopKXcxXCo6xsQeNf0J1S2eUgC9cMgNVj2qUnZPRE0E11VpaBkCkisB9+LEiPV1YwJC7cRSYsLY72rG60TAzSXarMvXCUgxebnmcV2Zz/prPSk3RD1eDivKGtFOSuGGszrX9RrSSIJNxIPRPGbXqBMcnqS9ttJPU5dTfEdJaFQroFYw8+geH/S8B5hicZn0JKleoO8k89oeh7jkeD5JcnUZYGuE0mfryRZvKcKM5PXdTkoE+SadomVl8oRJZAqCcUvtWKQ8hT1pvgc2CBUhbA6hOWhGmRABRuGN0C95nsCuRYvwzJQq0PQyy0DDtQfV4On6p7LP+vU8TVs+QDsLXJNt6ZsopJ8VrbGojUYZRwAu6ZhUZen21slUvEffCKS8t+/gRCFut/rHhkg27kg2agS5LYi0qVJrYazrhYZfD9jJ/UoTCzG611wse9hRo9bEqISBLaJKwdlFabNhdbElSLa5F6f8nqxzuM8nFvCJrx8f/Qf9dZBDsVzrAlzJrxTWph+qFZPKWniNEZV7sAW6uxreZq8SNWP6N/4sfEEeF3nKrVzfm9dg65EWDFJYuBJMNBGD3cyfcNI51QCWj/z/w9ioBQ7vPxh42txB6DLWuz3hmeavTBSx7UvvB7z+kPmBSMm/k5P7j5HvRYZCEUB18Zu1FccKIGkTvS+MKjQ+q0+ldvTTnSSSbHVtUQFa/2H8CQ69qtQY4OXy56tfxNO62eYExrcpAS6/uvzuTxzl9iT23MioxFE1mvfV/o0w60Fb8U+6t87SZrMWHob6+vOMXT255TK7YQUfaEvcnJV5zind/rqT9tO6OdRX+b8nV/XeMcgFDem7Az3610LmXluooqPCg7m2lW1xfody33P/ZSn/L/9D//VG5wZGp8SzKaBqgNUZdqbHInzb4mqjUuUUSbOQjIVEHEmqAgmNv2Hw/d2qzrpFnrQkFKZofJFKrvYe0nOS8MHMglHPUWieMjpIFlk54fgeAVP6tNEcJWJdAAlJA/VnB+9E5AVpcTb5BqybEXGpHmynZua13/gdbI0go2B5fDTwD3EWvXISvlehjZgLQ2WqUhxmUA2Xh5q+pfNHj5yuO6TxrXZy0n7YL+8PA1yM+DLACvgK4STG9krgxolSkoDZIxUcocm9yrTeHh6JiHJ19uoVH8lq9agJGJgR9V8Nyxv5ng7NF7ntmlGbla2+AQt0tkmED1Mw0FpDF0MU4xMiJJq2P0BGUaTayZBOaWygttketu3SSFp0FcqBAXIIVyjKMm0Mp29qcqUcowTL6disIIHrZkm3KrvFZtJo0ThWiqqVrdlQm2aCqPHjoIeZmxlebqnnck7gBbsZfbQe37mn/ELQVZP0hXoYzkEpuu+ILAAiYWJb1J24rpghmU3ZESx/ysAfEZmd6pT9NxT6orBBqVcM8D4w5//0xNUEQjiSJRbHcV7tkKoPt92hAEbJyA/n17ZP9JqgwTjNsBqkI2sdgYx7I2HVYqd0nXao6gcFlDqexoZxtp37OUHZYEIwSjI6pyH4NgyQgIhhv/eFyk5jk1krxgQhzoQtu1RauDW3D9vlthn1PYgvBZQHYXbNt0UdlJTTLvAPC4Xy6okiHyI7JPOecrweT8ZlOFemlK3JlC2uozlJO0RO6mXuxz/FjJzcaDnryvwQvJK55OheZ5hMnKjt8ecGAz/Qf7He3fZw/mQJEEmnjTRFHWSnlLBLpcxae+INJlyfAelCSyqKXbAg4jWfKaCob4hxRn1E35rkh9FRFn5doA/ehgDXhPCJwrMUYLVgaqGDbH3Ix2+k2A+cwIwK4gKsHv1Q85zP3vtGdmWB9Z+o3xJlYW26lFHqctt4tezeDsQTHBQKeajBZo/G83H98b8+1t5b75skh/p4eiG2Tzb1eNQUUDaFuD3tMSoBBp7fzW+UQYbJ7PL+6NWxHfDX7FB++3N6e7zLf8MwuX5BckIlP/fqzH+ByRprk631yiFu2ZfUamOVSp8dflBrQdq2AHK5m7ZHiEtPbDnbm7VBB4KNpFrl6fr22vjF6nSOJQG/qQShT1kJQkE2BcQgOq/puSebAeIE00jpfLbiZOo9C9vQGY5sGYLiy7RrARmyLU6493PbSY/5mkC3kMpLYi14NfcQ84495GTjhz44JJW7YlWFLCdAiavmviBWpx9Tu8xPVQtS0Cy4e+YHAqFGrA8ykBRXKJjaTV0CJxgOvYXlW3Bs6f6EL1Z03/0bfR4MhEiMs2btBtnWciqVSBuKpwGck0EG4YaqOewG7bbZlpkxueFhCx6x90/iVwDmQYlHv5M9drLiYMNMGxCKyV8z8QI//5KQo970WTvTq7NvAET/k70q2SzJyc3YWWSZYhG+BwrolWi4ebm8nR3B0x1KRLo7XT6/h1TQ7+fvn8DLmLk331ZL6SURIkuE1MEqjrXskki1jAgo8g1tp1AmxyHzIeKHO+ikWBI3Babk+TPJIrn3sO+nTGOIYeefZEIHQiHeE78sdu2lTgSuZa0BnfoUhLrdxMntB2PPQyiiQ8L1uY1uKRXSlVhT8YcI3mp8ly3NIpN8FnUN8OvrWu4rNt2c7K3eh5d6tn+LD6r12gquCeZ0N8ZHy2c5z7mc1DPhgl3IqkvMWScWaNx7SEz6kcTb75T/ioypQCuUnpTMbip/bNvav3EcjdBG1OSF9Tj7jg1+2P+rsNvDLxhd56fBU6s+7RwCeMdnW2axj25/AOChr4CVeQh4wvPnlc75FLmWSuieezvYGLiZApG1o3G9xzgHSqGXRxTy2gS3EZyabdlsFqYXLbsnF4LUTwJqXNy+Ri76fFk3+JGgv2bsJ5YWd+h1+A8hcDfybwju2JYs1SyFOF8sIaLDxsfWDYotqgKjlxxsmDmQWQ7Vs6ZLcz4v/6b//INI7yBLagoitybJWktm1dJUjLjmRS2XrkAoUEhJedqCIsbpYLq9ZXgmsREpoiGoKh+VWZYHehPOTTAOVQ5+EA263ajUO5Flwam1IE36OCSWTkD1RBsyYIoENejV6mielSgRA9BIzKCIdfQaF7KNRngcq5p+goSISPqb9DbSmobNug9qbxNjtwN8zlFyT9zvyw+YFzrpcoImZllQ1/3/ViMYyubRAQJNGujptG4nlmCghgDfB4Ac8gelRYqa5sMJpU6DvjS/4NkDlVrUgeFGMNyq5cVJlo9nu49GAOlCiwnLUOYqYda536/ylbTy1crHAAzCLYKyOw0HIRwT8x+PtspzAGsMDNBzGZAtf4JbOKEUdZsdSEBWzevtzuMveJFM4sa5VuyqmKvlDGuYQk9HIBryTMn45OzlxJaTeGMSkkkHA38xQeTzDqrmdSGvafAXHsIX49JXSnfgYINZwm/GPSaLGRQkX53BuPaKyCkXvj5mPgGgptNVg1iWF7Ksks1/0Vg8fCAYCyNgAEIVXKYdcg0Ll1fpnYONasnmrEvlNVyJD+8B/7in/3np0+Y0sVyzI91rwjEeHZcNtTBmRQR+Pc0CZfKwBNK09iaZbpW8XiwSoKbALx6hi7rwP7Gvespr4TwBD68foPyZLKKJLeUfmZv4gimM86fQ8axlDUl21UmKkCu8lLZ6VKP8dZcamzCJ/3oZP/SEN2HKGoKGErbISlilU1nGbgVjAFTArpRAbadShcf9TLKRCuXzjJdp59xcE56nyVbaxVTHe0BxDrL1gd/Elf90+mz5p/1YVRjRRcw/rmu1WRxAD3WXcRXSNRzsNFqFFuLct4rsBYYURYxw6Jm1oy2adgt2RrbKvvR2P5ZzrbgLOOcDg5laR0LLwM41l08VtBITteWgRV2om4evg4CEGrlBGr0njSorQTYtMHj+mgv2A9tI1U3hDeBYT0yNz/XM9VPG9zu5No5EbeDuPxdpMj6/vdeqy8Vtsg3BETua8u9KnRmv5eenL0JW2kWLKDgsYJO20UpbHWNUa73OqREvqdkxp4Au0HxjDYWd59uT9c3KEsEDoEPF8GGRCvWMX7m5krTQtW/S7+uLz+ScIMPQuID14d+VEjkjDqa082NyTWWcWKC6NXp+vbG5Sevp2cOBRCxFnIt96OenLYr6b/m39UbVkpv2lhJmLjdKmjFgnw0JRYVjJVFVDH5jKaXGmxn8KySuwn+hJD4PINlkeRlSw5Udyg5HKIweyWJNeE7teeo/WnQlb9XAudCPVDZ5xTkGkpmgU9ZKgoFG5R+Itc0vR1rQNrUCWn5zjoPPyDXRPBAvV236v50IzjCkKPSLUgJyWWlbNVqWyeWNck85JrLUdkfTT3S+A7gDLShALkGlRqHGIBMA7l2IuGGIQdoJK7107onySlCC3hD5FrIPGILzf0tEo48lu2nSLjud+xM46oGG+x+neVKXYkVv735ePr86YbDpNJr8B5VL9+/n77+ivJg4ba08ABmUtZZ6xhfLR8UrbbUa1RzapOdLi6aXHvP9ixk1nAAS7KgEkJrHBf7zH1SCU8r12rY0ZbsSfJ9I31yfe+Ta+ll6LLGFMfaaO7kWvqRlT3mH5qyF/5oHM32EyZNIggJxs/5kihDOFD/HZNrK4HVK9/kmpNb2xoIh5z7+pAJ++c2vtO9JX6LTT9a0x1jah3a88w/Hz+Tvr7pmya50d+R104CzOtXqsZen6y/TaT5gB96TZ+Jttfx8fM+g/km+SP0bQSXbc1hbL2X8xnZ5zu5FtvePlPXOjE4/v4B/sPPdn7W3LP7c5mvn5+ZP1cvd1/vuxhsxMcpx584qNbECnfF0oOzQBzvff//llx7f51abKL7jvq1n32uKbhIoosDX/3Odok/67NhsrQw3/rGrMt8RmVLJqlWZL/+NSX4E3ou+8gPqu/jdLr49//9XyMEoxMW2YFAScFa+popprKSwPL5KieLOfJGLsUagdaYQmYw1ERXiAttfE7hc2lVas0RmGfxSPygrxGa7DtQRNCcDAMk3XRHMKwh5pLxr/LQLr1UtihAOc200/wVDUkhsX/mIAMRbA/8O5VWdoimd+hi029NZXnI1KLkDuTaR/YPYb81E4tVIuoebbO0I5KJ7v0k0iQHfpafFbhEKYhRUAfjQwlDZr4DjIBugDSsQb6/yLXRgyrYSlm1NPh1U2H25OrGtiQl3c+KyrVHlCs8SnlVTcJVqsC9FqUWfYCD/Uhywxrz5M6UoYPgQWHQgVpx8i7Tzcsf+eUi6bxyMwA7JNfQW8PgkP2xBBBlWDriLcCW/naZKCrzfEauZS9LoeYSldEEXqS2icz0o/LfyTV8MAnLPllSMjDwubrkjogqiuQuyTUQwFCSNbnGfWpitcq6bVxC9IXIJhkHMuvjRyoU1VtPvUCwP6gE5dRekKwPDjAEfhJI8LzbPuiMuxl+1Dzpw0hyzUMEEvAMW/lP/uo/sXINZJ+nuoVc8nWQdEpviwxAsS3qvkw+KynDNdBiBy1ea/dAq+SBs9wZmY7nRHtU3nC6xS61i5MPocGzOEouleBxkd9BTxW8X+e3kx/zz1HqhfQQySFlab+OX8IyTGVbBwmWktrY9Qoik7HO9EL3dfL+fB5l9QGNcWSymQK8idZwXVKxjhIuKpW1HiSVsy6TXNkIr7AWOyA0f7m55CGUT4nBeEVKoVImuLy51HzqB6mJdA4oTYoVyNg4uzjcBOCx8ZPsCbhqEOnxISNbzX+b5Fr82qZcCyCXwsDA0PZnaLRsu3jVFYB0MLUREcs6Bag2gOczH9em+xgZYyaXNIVRrx1BemGItcQAz4E9Bs8y0ecE5gSWXH4TVRP41XpjTQf5tgSc74A4qZ/DAvwOcs2ubd2fO/3ecL6Va0oY+rHpzJeyuD+N9imKPPf8i+Jae2pVrk+2JD01U3aM26N/uIYCR6q0q2s8L5z1KMlEvNfgAmIykKYiSkAckFzjUAP5FXzuLZRr1zdWkYngg5rtEv3NODzp+nR1c3O6vbvj88awFw0twBTqlFiKaEiisVTJG7nGfqC25fQ8TiQwAZe9gd8/9jpSqVMDbEyukfDpicfyBUgYT3JNtrXINRM4wHzxbSHXUmWRPYlnKt/u5KkDoODgEAlM7BgbU73IaaFqbwD1uBRs+IX2LlDxqRIFuZ4XNu8RwRbfIZUUrjk94tRvks+QE+y1SFRPJe/hJIyCSG3LiyLXHGS7RJ77MXgH3YmTcExbGJcQJ0FxaYINn/0Egs1Dw3ZyDT3XONiAVQ6YmAm/NQa/eL9DqdbKtdy9k56VsDW5FlK4BgtA5ehNMsoIW60ziPKQqnRrr1Suff505RYWwAzASCI/f/3Tr6f7eySf1dswyk4kVN/YGH0M8DJWlbGnFXSZqGkkE6bvBd5lM5Ikcunjmdr2HXKtkgf2Y9k3XJUDci2EQRPO51c2g1nrjU5vF270YNva3rkzEpPQkCBjijY8bCRtRXzjdca59RWol2o4rYzSxoODBdK/LsOdJDQ5+k9hQrE2/GyRoq182tOrIjY8EcQfugThW7KokgC8hn9Icm3e0VryGoJlmsez+y/VWjPuIe0K4xwEYJNcK4dme5LvmCSUrYtt1FBAzSScyS65+Xkvv5Ncy2LnudbWXQnnXOdCnLFvZBOMUcG9hyca73Wf3uWJeBjErlzblzTbpWPzJA58zQP08bmGYKtbkh9kTG6oNPFTrulnlWsTYwlzmBkZPeAWGzLMw9z6iRt+llyb6zyJ53BGuq51F8+9shNseT6EC/8Q5Nq/++/+2dsbMyEfqtl3KcIcDCmYE/GGoAdfjEykDMYK9GbJTGViZJVNlOmGmV0tEsc92Gr8sEayq7RFihYCMDa/tWTQfZH0HCV7RxD9zKyFJyxWvzE1mp7qtYxZV2AhoofN4v0LKjWUNIogguQemdvnE1R+KWtKvXcmZ6EPBKcx8pf6XgGEojkZ7hnAlSqcyvKKoNH0Ul0f/lM/sueSGOtBd4aaQMsS5GRWm1SLsUmTcpNRgyzBmqrZrhrNU7XGPnDpNyLAUlMyEqAlYz/KuqqU0bJY9VFzaegjJlg9MhspcrYJNZU6KsNaxpSOUGVZDmXq+Yf11tPO4fUrqQZyb6JjnyiQ6HIvOV8h4mb0m2Rr5ZqAJprvfrxyT5mUhZZz7i9MWRmb5DrQqNLRoYbBmmfwQIwRVQkh19Jrz4SE1il7UyohNZ2HcUc5UPceVKkipr2ChFZfGvYPY7mGSnYur6SwVFmofmk6rMoZ5DB6jbtpqM49S3kuL1V+4+mUsWLM1OOcILsOpQPUpen94zIfquTSh86ly+g9wnV30+GoOwFQc2772rTmf/jLv+D1UGnwQQq+EE9UNlSjfrpgGf3xc+0lO4OSiLu3XTlsrUd+lU1zj0klrqQCyTqfgxIb65QP5D1RdC69GtobJLBLqX6cWEpZY4+lTkwQuJ77CQq6P5szSCkPczuAlJ1pCMQ8l/5z1ogl3QoIed8ecDIBbAAtifRBrk3CskGvngTWOD0GqyR0loI2pmsFiu1/3+d7BsBWJlnkDajJCWufSGX7fugi2yhybUiSWpQzvOIMRmhyrAyt1d29f9GPFhcuweDPkmu6FyWuu0zBp8D8rfZZAqP4D/+Qv3X/mAZMBEm5RgfhsWF1T5tdjS2PIqhsnoFfzmF2vr5DRUPcBzHUc1cerFuUitwmQ10WAMzfHcgtwV4SLQefuTynjqmWcqUf7rjg3bkn3skA1f2PAFBkRpcRle/qC3NaTQw6iYzqZZs9nb0vfJFgh7+TzI7N0BRrJF7QO+rmFi0GYJe9c6hg1iT5qImp1AchR3sO/wLVmpRrSi5KnQ0iDb90beq71uTax9Pl1c3p+ub29OnzJwJ+kWtSrKGUP+piEWupqNDQm0wOVWJYxJoU3+oHKhg71LFJpGG8ZIIzk2tqIeKksBMS8Smrcg3r6ERHJQRHf52a8Ci/EIJtBgRRLAPrUV398lKJnFYkdjVIrjXtD5AcfTLBpvYlULOhRx2Sw1awMTHeYViwZIIRlR+iogQYW+SoTCQ3RxFNHUSaeOAZb+Va9lLwulfWmMsTO4tcS3JNvwM3g2DDZwC/g2AjScjhYafTE9TRL6fTw5NKQ6FmoxjAezlkoeVvTmRLucaKYPZ+y8TQYD6dCX2/EsylAC13t8Y2so3xEvpLH2WQax9Pd3fA/ukRe8VnCgX/n/74p9PXryBDX+g7QDwjTnh+1MRaDotzPMRn5NaEIO1UHiq2R/t5htUH1mdT1sbuzQRI2f5Spq2fs5AIo1ogtqh9R/uQJp3Okw/H5Jqnko5EF1G4/Yf8V6vBSqXN6h8Ncim7gNLquoWUz6llzE6u4YVtI7tXVvpup2fYkZnW+dEXJVDv/m3BkufPZCXXouDp2Gy+o8g1/4E4v0q1e0/uz2jxVUVyNI5frmpTmAlGHRNK/bmzZ5hihEkSzj+f3U/FkMe46j1yTXveqt5/LHItnxs7PnbSwekq3w+/+B65dn4/Uzn/c+Ra2ZoDMmpAYSlybd/OrjeljNuywyI/pxTayZD9mv//ItfSf1Lw9Xi/7Hv/70Ou5QzvtqzItbHfGJeMJPp8zxFhxzP77//1X7+huezr2weW9UGNgqxYJsa1Iqqn0+GD2UNpkGt5MFH0lMJqZLHUbFebTKSS+3xRlSZyR4MOFGgBOClXA2MY9UgbgCi65DwwdhwOWU38o6CJU8IG7HLMj+zZkMAi6iA24Mc0QfdbI8H25OwgyDWUmfFZR7borIInFWk6lic88fcuA03vKJIbvsci+4Zqj6oNjv/26HaXiWoYQ6+BCME0Me80S5Ns65SOeXBSMhrlWp5Flzs2SKzx8qWWUcN1q/5VTkxDLVWbJoZqghf204OnhmocvCe+8jUmi9BAw++vho8Bv97c5iIKyKQJL0Fv7RCJ33YA0Y4hvqPr9AfkbPKkykJTGqp6/LUsVIHEdLT5czA8gACncVXvumRgtP9DrnGfOwhWb4iU84h8ZM8WEr8iRLM3le12Bje9xsa4eE28Vb8rnAedIdwT+sedmDm9ub3h5Df0aEN/HE6HG2XFMmBusO9pnz1y/sZSWZW11NRJlG1guhvHz6PPiMrBRa6qJJNNsX32Q76BODfTVSpQDT7pfV/gyiTVH/7yzzmQQSUiPXyFJzTKmerhpRIdKXLHCHTvsZSMRNkxJ+vtoIUWqJSSyvAnUJrObbGBFfBaMcvyapGkhmr+fQR82N+j92UyMiG1MrAk5eMBN2fEgYHUnLCsMxvlmhyHpu+5cbJuktdUtsNEDa8ppbdzWIlLmmODFkWcS+6LXGN5YBR1VYhJWxB7XIq+Yh1GcBMEWhnQc2DI9ShS2/diEm9RVRWZLEdeZMPAm7PEtHzYmOhYkpjE8M5CLuRanvQAsUcgLCvPZIDPbRG8xhq526W3aQhkPzPZQgPgBAN+Yz4vpOYk1wJnVnC1gRz68Oz2MWzBz9Q8lpJCaXVQO8qcZEiteU+FF6zZAPHDMqlztdqyN0P45f1jfyzk2gFanoRHAtECXrm2EHMj0DwC3oc/y4CBCsjWteSzmG/0gCJgISlv5QdCrOXZFdE2icTYMzdzX+89tkXnLj48yQ/6epfvgVhDeShINiSWpNJ+Oz2izcPzc7U9UImbyTQSbSkJlaINCR2sL3pjTnINqizY7qigr65uTje3t6dPX77wPqGEjb9gotFK5FLmBuMZA2VicVTeeL9aFmQauSlhk+tY7o+3qoIQganWCfADVUq/EZvEre6P1SqdVq7lqSrQ4SdrequVd5wYGivPZKDxEPDS8xOnb2dSNNsOWKlTZz+bxPYcvUMxZAIKNg03kErq8RE4HkSocAPamKhEFphEAx60z72vWOoujJP2EEoyKCkswjZ7p8s/i1yLHXfLh/RVlP3yL38OcuO0WdVeQ+QaKknwHzA8nh0nhqK01T3WQKhRuUbSDftDvZGr9Ne2Wmo7TShdyDX3ZEuyUxghPfaAx1Zy7b2gjk+1ciozxH09XV9/ON3dokwaqkyQ07e8J2Dhr19/Pf3pj99O3749EOOpwuDy9Ar8a+VaJ9CjDMZuEfmpCZ5K/LF3myn1soFzb2wBaZLxEQOQvBr27MhmBWuUhfdn/iy5VvZz+/Dpk08g7YcyUn7PttBluMv3VUWJ9i/OIpW5bjk0v4rPj34HwpHG1FmvPlNO5FR8YzKn1NwhwM79T/BWKdeElhzPtI3nWm8NtJqIOuq5Ju3bJBerF/47hMORjzvDgesCDWKraUqzAAAgAElEQVR4u7zFGfVfGqtk34+kT1Vf2Lckn1E92fTlR+dqx0ATm2nP/yOTa6OyS8/vmGQ8u/aLnpYuH9Kk6XweE1/s6s55zkLSMKb1Eh9RS4qHg2dbmbaLD7wbs/BFVMszreRaXjufxcR/29apv04+Nu/9ke3sPZDYYlweN7x7rm175T171Od5KuZG64PtUU4ibLd7ezy/37OuoX867zcmd977xf/yb/4LFJPRaMspo5xLUwDlgNStIIsSFUvKjZKVTiCpRpGr2kP7JIF6M7giGNTrIKSUCLeoGNAsWuxN+YtRntGH0DJHZFZfo6jAOHdnfEw6CLB8PF1+gEInPcpULgXih/cP1dUzlFcqC5V6TQ36QQjRmbO0RVsUv2UKKggCgEsQhQIpImY4VculehxywKaxnjLkErg8NAZ28n71+TlMKRNhJsZlugysORJcZGEH2FuT5pnXcS8W9OzgZ6cHHEm+0agfVwDAbTKiexZ4yLrVfukFgX0ShSP7rwE0RqEGMLSQayIyn5+6PwL3kidK6tB4r4zOHj6K3BfVx42lH31Iu636eny0xlHtpCWsHfpUJ5lgY3mNW7YAMCFQINFmkpMBdybT2Dox48i+IyJRU2ap/sUylVErkszyg1cgnPKslP1ZMWrFH4dsYE05WENqJXxblfsB3LpPGfYi94OJrQTpbxhyf/F2ukZZKADgzTUbU/eEUfVJDJhu4yXwmYEJeD2HGJiUwbNWX5zX0zPKRZ8e1dvM55eBhFV0DLq87xFQIOjQ3paDUn8WqCnxOk3xonrVRBunql2cTn/2l3/BaVv4j9+L77fdEvjSL6nKcC1Wd1kRq90x93ygnRBfCDaex4MMisifEIciMUVWaPMSdKV/3ZiMLOWGhqakb9oR8MD1qhff+jqVaImAD7HG4HMQCsvOH2odZWAScPZ9av1aEZm12R1Q1HR81iZVlRmW4jaEWQEFq4ILeHBpNPFMz62H5fR7/VlRLQVs+IxVRsvIQ49m9aIVSPgGGozYN4VkW4guk2s1SEF7cTrdrEeATNTG2R8JRuv+h+qIzzilae+QRfn8TDumLYHdiX0aRFR+FnDPMMGlWSF/K/OfEqd3yLV8b22hJC4WVeUAx7UuDj6y/gup5WedEno9uDLhjkLq77y08u/yrdatlX3fgXjsU3ZAhbsbKn2PYFvAUFS75UtGqesWjP4WgKzn6P1VvipBaojFZI39BsOKIiSVXElrCO3yKhctYsjT/WqvdwKzSgxNKk0SNUmtVsg6VQXMcg1l89Xp9g6loZfENPgsKKRgs3MdKgPV5NAb4hwMMsDvINpgvxW8IolDco0N2fUL5BoU0PgzSDYMOPj85RfaTvaDsZ2blQitXFNfz6i4yg7GZvq9mjwcYmKWD12cPphcC76hb7b/DN1JzFN7yf6hyNDsNiEO4SB9F0gkIjgmdKzwnn7HeIDXR3JNpZ56Xk30zOdXf9ampzqcWODpSeTa9/vTN0ymfACGVwkiCKoMOMDnEnPMpv3GdsSwTvySC3DPNWFYJaaL0DExWyRN8KgzrdWrl204PCjGciRVeaTHmX/30DGcUaBfVIcAN0a5Bv6JU0Pdh43loih7narEOj8iSVUWKgKNe3WQaXbPqqDh8za2oJ1dq3Gm/8uZ5+3bWLU9ejtdXV2cbtGn0OTa7e2dei6/vfLZ/OlPv56+/vrt9IQGcsQdH11aK+3JJNeCVfUkXBqasrGC9glQfZPafmcERuIxYcwYieNkxcQh09bm3ud5OCfuNx98gJlqDV2rNtU/iedSGl/kkgzVElfK3itGCguVby+cx75Y6gU8cdYk1hIzJTmahGAVNo/AcwbWyzrxrM973yL6cq51hUspo9ax3yMCMreVxFLvxN33zOfEe9OqLPvgzF9t+6QJYyO/upz8IXutsVbHmiHZ7MoXe5ktpx8mbt79o01abc4uLLcooXzb0TptZaF8yag9+K2ea1F9BYD8DnJtsQ/vkGu5b+0fXX/WbuKXPHfGHd4SO7lWO2XDDWxpsGHKZRfmeY+9lbJQXpA390wi/wy5tj63uRrv/1lx64qrG5ekn2bf+Y7R5tmbn1O2ZfYV3Y7i359cG21MDo73D8i1D3TCjyBEDsg1NXBdCTY1ljWIK7WPibFBrmk7pVFzN22tUk8o1jwE4JKNQAXiaCCckUgwGSUDA2eSFwjQdKcEKcx6ecKOM5opng9oUg8nkWvMfFDdI9UGRpkXmUbVGkCKSDYqsVwuhVK82EL44jhnEmssy9NaqcfXW5WJ3qIMzwCUAKMGQPh+DSgJPK+v6gBWE98oR6onl8of1LMKjYPVz0YOsKOwGG9+S0DdCwjER5cWSoVQ2dJMbsVNROVTQVZGxquEKyRPMoj4WiqsSK6hREOloMwymiTCs+K/cQACAvpu0K9R4+7LU+Sa95mzINQ0zF5VjmhFNdk5nJ3tHFYdkkg8pd0ZJaEJYktZKfIUAQYyu3reLlUsAtRo01k4/JilDi59DMFml7f0uWvCVFe/OCyWP2jYCCexspmxQDjXrcgMk3FWHXHC2Bwr74AbQfrrG5ruY7+o/AflCTcuDWU5MxtUq6RZ5TElTxklxJdVGoqrBsmD3i8aZmAFGckXNfhXkJGy8hep9kw2gYRD2Y+2mlRlItfQEw6NrtW7BHtYgxc0oRMf+oe/ALkmkkZ7Dv15RKiHXMt3L42wM9nQ5db12gFySPIm726UN428nIH7nvHeFEDxfkdvkADm2KzsTnyV+tW53KPUdL1xSZpuyrUqxXSJ7STX2nG09U+yg+o+76dWc/BiuyyejcCt7tuBMSMugyic40ns5WxTZdPALlge9rWuLSXuAb3O+BWRaRCQsudZoKmkwwCOB+TaLOc8csoF4DdyLY8ev3efPk3Rm0Rzno4CNAWHA87yn/H6gAWB+pFVG+Taj6BIyDW8eSacZs81AukkZ7xbqxTaW2CCbPlr78Aq/27iTqClr7V74h0DHaladcDZxSkEXlwP7WHU6dh/bsQ/EaMZ1WCJiekJ+K1am7HLTrA1caqoYg1VepV3gu0oSOFrsnYLURg1yTrB7r1nuF9jyLUzYOgPIKhNqU5wFVpdjEnCAZIkU/2+SYzlfkLwRtVYSqyhxkgyB88nmIEqY5MhwDAg16hgu7U/uPxIcg0YEc9aCQ/0j7o6YbDBLf2HiDa2mUAS0et5g8minPS+kmvq1XkSuXZze/r8yx+YvKRehyR3esdacZxeky61zMTn2EX6mSilM13VA2uIMzyEhYt9jQnWCWJlh4mBkBQbQVBsdgX7hXvHEKnR9Bh+AaWGrk12AqTbM+TcJKCP78pAnEmaT3JNPqSTQSDX4DuBXUmsfb8/ff36/XR/L3KNqjX3XkMiE2i0EnpJ6hW5dnH6YHLN4Jv97YQLUy7qvlELueb9g7Wm71Vv4dqDxsCNfUxgckiRE5DGCPRR7gVEcs2KfQw0gFINE0MxARWqNijzol6biWh8v/obB9NOZYfINHd0kP0ucm320V1D2oVUm33YBuF4cfFKfAhSGtUpTFre3bFtBe4Lw0DQd+3XX79SvfbyrN51TCCiisY98WQvJ5GRnrFu/RBF0zCI02b9JrkWfLwklc4D/tia2LdagzEN8u9DrtH+lZFu/1GEF7xpVGsDg+i5jqb7SU6YF0giNbYsU5BDrhF/MEhpcUc+r4m1ERssZFn7zLkewRp+XFlZJ1hXEmjxEyl15T2swwHiH9pv65qOiM79GeXvfG1K/uIndjz3G+Ra4ZzaJ+eMwoxV8PqaB8E3HzAQ/PmQto9Fib1o1djx+u3rUOtUvHEDAJFDLjMePcfn+sSm88wdkGtnpOR8kCzZ7v/eV669s39Ggm0+d+KubrdaXzBxTUjUeua408Jdth/GqJPIA0APrEFZaEx51nWSayH7cm2995fb1tN+73Gfv5Q8QNsOveA9cu1o/UOIzz2qLR8C9x9WuXZEyJ0T7bmP9h0X/+5f/zUG57H5KZy0fqmvBtnQ9MjYyLUJBCaI25VrOUzKWPUmY9kcysMAxEA4wckk6M7rrJwCKFcgKgVHeiOUOseEDvuteXR1+hJhM+G5i1xTWeXHiyjXJC0jScThBU/srfYdfSxAMj6IbJtEEY+rm4RT1USAAOWd+lxFXs7m2AYWuDcCUCiFrlV+R+cfsOQ6/hAQyDRdXl8tpXQFHr2jOrMyDrcD/jiSM+dnx4J3pBdElc3WBFP1r8v10Q+OTYv3csqRFVPpwdLkmsrd2HcNhKQHQIgk8i9I/tl0VwQcOImosDh4YWqgbfMILCsn48EVLpWJ2m2Sa+dn2my5wUnINRos22PKyEOOjKEO2Le3t5hmhv0jAB5nLssiBZMct35RuVYTWPV6iXFl76PYjIOfhiGHmSTgWDOQ3yrbVqYbREgar6Y5tZQrKv+o2vX04mHDYp3DZJSTRabi4OrqdHd7d7q7uzt9+qRJbjljMWilaDXJBSUOziaIWvaMCdXAksbnCnYFetQTp0pqUTKBAOH5yQGe1KYk0nBm+P06s9p3Gl2Pa8VrPv/TP+fr8Oco10L6ZJrcnCpX9t9ALSoBP5LK9mHdcQZ0zie5OF+pgo04LqrynqEKNOHh68535CzqOcvBoRQofeLSeFxHLSSWFaoubwrIkhJPdjqJhwI6WyNe7UdNHmSPIA8gEO5o5ZrIW6gPV/Xa7LvFK3Opsog/AX6VYvU06VbpeH1c6pyS0CjXmNhwzzYLHItgJuk4Eu1pUxtAu4AqrpkDhJaZdG+MGUhsZaEN1nrcfWe51eukyYk871azqEeRS6XG2c/zmOSabJsg0sovDYdchssglA2TM8F37blWe83JKCnX3D9rkpAHAKcDlZ1cayJUIKwByxpyap/Gnh0lNfQdmQwIcm1TgCZhE2W6yb86K/h22NZBeE1Atd9Wgc/zC9W5NNg8WA4DxPcR4m8FsPqA99UgVBJW1ji+qK+kyLUBuJlkKoJpKK1n6WzOY5XlJHhphXQmFyp5M7LmzOiLHAkppSmzr1QxoXeUyDX1h4LtZZ+vJyVRgqtApt1eX5+YPLzGhFARDErWScnLBA5aiWS6qQfvXOAeMd0R9h7k2pcvp4+XmAivn0cdPOtY0Uqg7J//jJXMua0ExCDZ2MONtq1VwK+eqB2MSrIF1wyVntsKzJKJ6j3Kfar7kwpZpFNIPXw/lFOx46Usp7K5FfnlE+HLo/yez9++RAmBUWFg5VfU4SAYgV1DriHRBXINwwxCsOnvtnGuDghOxO9VqknJnbAKktvIq2vYQe7XkxTdcy0JQfp27guRa1G8McGcCDZJdrfMCLl2wYFcwtL0CUjYgUgDTgTBZnJNZaJSrak8VCq3HHd7VuErK+RSnovHwZJUY/f0YNOQsfRjTj8tn88QkEO9W2qOUekgggQJy9Pp6tJJy5vr090dSqFviFGwB759w9TQryRAH+6h7n873UC96emzsnseblA9tga5Nkr84+8Wu/SOYZuExI/sZ+0HD96ar/3HINfS4z8YpSqRam/tSqedBOy2CYztvG/VVkfYRLhHOFoVCCbX7NdpN7ahUmpx04t5tH6y5XrRJNfyDPdHsXBb9qtc06iqxhvid2dMoH8+90/7tZVf/0cg146Ijkk8RJE0ycB5xRWfpdrnyN2WauycXGvMotWYpNGCU13Z2dfbn1XrlUn1xtsa+BdSqoVEeSz4rLN98DvINdnY/ty5lvNz6ROsjA3xNZ984awdzwgQLxin7zVKyMaUVGimr+4grSe5Vmt8poI8NzS/Ra4lftRnzrPVf9bzXMukj/bcGe4b/EmuOfd+ToI1Wb1/tvaXT9pi+3/+fpskPJ0u/uf/9j9DPEuCI43TExDooTpb5QeRnlAJCglIRjNQ9FJgMOcyL9mfZJJMMJhUYh8ykmuZVqgyvGymAGI8jSoRYNNXjRaXakWgleAExBr+l2mAulMbQGSpXPLmfmu4NwBY3DcAIyZbfv/eAwweoFqDUsi92FReEHly945AsC8CTRlbZWez0TGl0WUTBJgqCw0wDbmRh5rsMZyCwJoAYRuSlo+XMyYY0USvCgy9gRdjn8liHwQE0WhVYNqNkP3cSPy450cRTiE6T+hlYUIDBIGb2rNdC545p85KYaUSWynTilhjGYSVa/4de68OHBnLoYJI/6ylv5FL26DgQ+coT6r8LXJtGYSQQG4w/okUq5STQa3AJQIMEKgqAc7Eoj6MYZFCruF3GCpNUtN6KhjVVbK3oAPzGIIZ1GfrqseGFIoi16xcoypQKiOeAQ89UAArAjSla3IMwszXt9p/bJJLchKzgrsHyKdbEGufTp8/f2bPEE58M4GFgwR1GB2Z7w2BbzLv+F7cbwz0C0gzB9QihNCc2gQUjdhblY+yxNQBBpUMg1xLqQZLuvlzDT/49B+h55omheK7ZxBTZYsvWi+q44aUOo56OrasP56QejyCYLOS1sB3ys1NO9C+hPAieHepeycmGhT2GU3CAASZyNk64w6AM6RAn93KilavZYpfv1dkayTMAoAKXD5W0jCKR64HS3utjMQ6sUdeVCM9Ka+scgB+hpSkL5xJNolmpzMPsNXur/IXDqBR2bPArZKaIZ6ovvV/6aVYxGR+blJGtuOcXDt3iQxdDJJSHrpm3bAfuA98Vud0Mgb7y6AM2EIR58rGKc5OqSgJC6v2ePe0J1FEnpfv9A13qQuDgRD9eF6x6yaKWrmm95D83BV+9cGxVw7WK5jTCxSEaN0nSKjgdSGtrALwZ+8kG59IkWtWYyRlOh5MkYEpFUi21ffQwwxG6VO+c0NOBTyPyLVBrB0FS7neoz0TQBLl95E6pF7zA5RZW3yJtLRzeU1DTcC1cy/JBL25vwLAsXmDWOMSM9OVPlrCI8JjTa6FuAYGCsjsBB4SmFJrYwIi+q5BSQ/bC/ud5CukCrhs2HyQZ3cm1zDQQBiie+smeUNsaNyX1gLwQVCrYZooeq59vLw5XTiBlwCWZ8tOsQYdkJR6og8ksjyaolyKaSek2E/Yg2+KXNN7g8WS0MkzKbvkcnHtFSnwSIx4EFMN7jGmisFNzzz2PvVBkbrVZf8vuiYmhoaCOb0KQ67hJuFfWClBJTJstfw4k8LfH6RcI7kGnwByDUlzYD0k4+AvxAYo2OkAtWxMkgXcU0iEqXeZFORKJDCI1hYrcnaSa500jm0V7mkcoh5nIde4jxgjCPvhbxpMgeEFqnogUYjhBiHX0MLFAw9yropcG61axLdkoIGHGjCx3SXAIdiUCLNd9n4oHzR8WqhxEVtOc/O8vZ4wvww4Uco1kWvAYngpSE8oDEGwff+GXnkv7HUrf0EvXeqsTuhIMKC+rvbzZPHly94VCA1DdkTAtL0zkVoKciWOdG/2+ttAA/mHqQ4JMbGyJe8FxvFPLAAa33FOrqWSo56CMEKpVEKudZsdYrE3JQjpy8aQpGnb07ID9zmHJwXnrATAEQsUnKPWEflvibemn9t8UmO9o55rTiU6dl7dxXot89kmXg6RMQmns2dxoFxrDJXnXnc1oMl6IyHX+vfeM/uq8dElv7gkQTeve1CWGby+++esYzBn/HD40c3VLm14wmXwLDhBaW+8fM17RJiGjfR/58q12JP1vOT8rHtGfxNH9oY2jK0qm2fZfw4GWAg0z58JWb1cm7FXPafwOTIEtS5n5Nog1rIO+5r2fexPZz0XR++fcGkn136GWNPlD7t9ZpvWa8r9Z93yHTsZlzOkZ3V+X+/BvIVc+5/+m794wzQhDDSAM94/LGAtCpo5ucrPZSPX2kGE/ofjJMHAAC9BCFQ0XRIaQoO98i09ntM9tShSbAS0S0GlzQgVCMGNx4u38UpTVZN+dGA1X4OAEXEriKBv7FvxUH0r1GvNvcHcO0xEVOT5aswKQg09rDgdi+qa9I2Tu4daLSV36bcGoIgHlJLSGA+CLBBqnHQ1hxJYgcKA3/cwsmePj+qF0sHRZNrlpHTdGhqBvz88PpCQYxld7stNb1MiWr30LqR2A93NYRaU8F8Mcg3gAuXDCtSh+kOfukcPLsi0S2Wc0Ww3zfnhBLWBK3uwTf4UWLP6yxkjBQJi+TlBdkyxOz7iVlksmhG9cjqBIl0yAAAg7CMmm6lRLZ93mg2nd4mzpA0UbCbf3kyuYVgH9pxh2SijbqchZVcbFPdx8RRR9lvzkAj2Z6HCVP241KstA0eUkiAYduPikBLIIt99wrRPlN2KmFFPNKlBsXfRG4fk2qdPbkKtgQch2EBSpZQRpDjWPWoAfB/ej/2PW316eOieYM7Os6Qo6wByjQTcC/cUSTqXKlM5gayuy1txD+zNiECOpRYXp89//pfsuaZ7HQocrEW+j/1o0Ej4q571UAbEMGe/lM2gwUZvGhFsvAaXYuU1IhgDQrucN4FsByMefjKCvBBszy+YgteEeNusNVAMuYrrxNpO0m2qNWKr87y5J6yWCIAngeLSKJwIlpLnzLrXJn4uNZqvzfY4wJHXmfKsTJKuUvV17L2+r6XoAu0mpBg0iRASTOns4QRLsAsJUMMudWCo98UBzrLQIzswybX6Rme8sx+wPvJTIsFjC3vqbRI4ON8o6RGBGL/A/T+CfV1bk2ulFtoygrlefV4mxSB5MPoCvkeumXhIz06Cg4MFWHqljkxdVDlN8EdNrFXawYj2fn/BakNtVzdybRKD88yFsFwu18Edn4Utxgz4aq3GRZivL6JlvqYIrMM16avfA9H95fRRW2BSr/mRcs0vCniez7rs0PxcfxbPst5UXwNbl5+LCA5R6+mV7L0pfKGhSlH/DnLN0YfyJLr/JCWx5vAVeC+mhYJcA35BIlTDTLrfIy4OfgNloSTX2FvWw6nSagKlo1bsp+8XyDoM1MHZ0vddnC6vrk93n79wcujFB0ms4x+lJNM6hFxDqV3INZW9y4cu6rQopj11FBOskWyhfbnGxPtOfKi6Ib09lYjVs9bSxyYJS4lcU2sSK67SB5Z91tqXx16mXQE+i9c7WiW8uldw+mji30oh79fyfUmAsq1IRGaDXPv1G9ubAF+9vX1gRQqqB0DsBHPNvrZ7qxXYuwQWZ+Ra9gmbyCdRYVsX5RqIzpReujpDFRzaX7BKLDPlADP1VT1R4Q5iSg1uK2Fn5doLB2VpiAEJtue30/3DSynX9KkJRoOxMsBJfYNFXSnxEdI3JODsj8vE1CiVXYK/2gPyU20rXKUC9doHDDYARrkmfsKZUcsW4CSUsz6evv36naWh998fVU0z4hH5kDlcQW1f1CdVrXjEULSNPTBpy49mANlBZCeZktiTHQ4J6n8fNk37WOubeKJtbIswpm0/urZjcs2tdFgW2taR97uUUSqBFWJxxi3CgMZOVm5VnLCVs86+4KyqMTEffHBErk3fEKyGezkn11YFc/y/fm97Exu++5xpZ2zyxjIek2u0kyOBhM94l1w7KLvlF3hfHeGG+Ryzn2oNIogab5wkTbCIbFqeURNTs5x0xj9aLcXac9/O/dXX0MhPFQI97Xx/lln3mVyIqiwYd9/Dc7/X8/opcq1jg33/9NnpZ7qTa71jBoBwbDrfL99nkczYB2f34aIL0repDPlJcq184PCH+z28Rzq9R1bJv3eSJ8q13gfxvSvenPtxfsZum/br0X5Zz2ffw7El/XuTa//2n/8Hb6cLAARkV5q0yUXigbHRNZUyap6PL5uqm5lZj2MQURIdgrI5DNCtpOB7XFKpZrkp+utpfvgElVxmMmlL/0MU5XBhopSM9hwtb0ebcbTprVXFayD4rknugAhCM1g4vW/3D5TZsySU5YsaeCBZvct0qgTQWTiWQvSE0BgRvP7u7oZlE2wMbJIovaVUHqsgHu+hSsWKNdhAsdACcjJYBtAGkpoGOZQrQ8LetBHet5JrMD4gaUiw1LQdgSCRmu6LRd7KB4Altugr4QmNJNc0WRbXoJ5vItceHl2a4L+TUCPATQ87kEUg2NRv7T1ybYLrGGw6DpISUq6BBEmm4jjHpEMzya21T8J6qOKoRPiCXMP+1bPFn9VLrUlUgjSDUlVcaNItiCiqGkO4+qSLX+hyM/3YvfIqJNaz5vlzGS2HjVBFifI9ncunR/Q18xh7nE0rZbTPolbAOZBCEcQaeoMk+IrjSukHni3649xBtYY/I2BCM2qUaKK8wcQM7hEDEbA3U64NEAlSjjQilJH39+4Jo2EH7BX3+OhoRWcTQQX+w/chaHoEIYdylAsNT+hs+WspJBKUvd1+InBlHzb+cmk5VFEenoDvfHy8P2F4R4gsqv2GxQyg5WPwGeOG8jAFPOuQa62Oc9Dv8yl7qTOg8tWeykaCiUNTsP9BTmqaMZ2KG0cvIGH2NsskWKvXBIRbpaez4L5eo3l+CLaosNLjDs5Lz9BZ90xpe31jyTH2lEg5qeWqpxuTwAMEDLVMyDNNL04pV/cv0ZTS7Yy7R0fUa7Q8WySDIIvfaJUHArBJnqWUdHIPP0OuTTo9Z90GQkGgET0DMp9drF/1SII/tM0VaZ5go/sJ5Ttim3Pmd+XaDiJ4HaNcUipUk3w/Uq4Nco3bmI3kFwhiX5JnONVr2U9TQTmPSCveFOlo374PpOIzrLI2aNdE3jQ0mICq+4TmmkOkTXJNx3NVa8w9GXLtKNVY3zu/32sdH1OfP5ZtBqZZVz2jDYj9RrA7n3PA/fZ4zj8zXxQwWGh4JXqWgMS2Qc9H/fpkj1q5FvlHyPgEFLJBCuTxGpWGfmTPNZZ7IpmCzzdJoMQICIUPTCCiLBQkW3rPZjANcA/eSyKaxIrUx1D24NpECKvv2t2nz1SuffhwxXMvJXCmdEotBQIK301yDUrqV/gG9KgdU4wHJortfcIUa+ASkmuvp7ebOz0CnzfszJBr9P1BDONZG1EOTCbMDPtF68QecSIASep4qFAIDO01JV9FrknRLd+0DqkpkmUQgLRJTu7eoA+s1Y0gz82u2AwAACAASURBVIBffwW59qBWJlGu4c8acoB1eynSkqgg9x5Sp6oAgCVerFpLzzVtcqqoxfK4Kb98H5O7UVhXAtq7vOv+m1yjeu0jNhQbNtGWYl3QasL+B2WfUq7pFyaFsiz0ERNFVRbqeZrcQwnZsWQsSXayPnHHpde+VJU1XKFbd2QIU/fa7ES1uB5hs/zH84fJgagC+PCqXoXETUoO0ve6Dyf86fdv96fvINfuH08XkKgQvCY5mB6Vwg8U5Ve7GyfbbQN3Uua94H0n19rehehxD+OfIddsg87sYmo8N7N45N8muZaXyz4nZox9ddJsIdeA93tQGG2y7WRKufnMTS5xkr0xccgm+fUm7o/ItSNJ4CH+OSDX9uciE5Nqgo1ce4cICfGT966xXC/yJJ1+ilzbCL7lcalfzLv/TVLNZrOU8oYf9d73yDWRmnagpQZtAjWfqw/SmchAJ2WzF+e8qG/rX3ykqoR72O8ieZL0Jdmk/qHxg1nT/X55RTOZh2m383Jc2TaezkhUrGWlvR8aK2lVjJuNdGVlZ9rZKzMCWFxT2gIF52wwSSck5ygm+f8jcm09N0kEhttYz8NOrq3E6PHWLH7CL16J0PU9v5dcOyLWtA+Or2We24v/8b/+szcAmQuAmVECiremXInkiQkU/cwEkzd7BQ7uNZW+GvWAXTrAXknVd0GBC4kKk2vYWgrmBEyUUQKpoexPG6m1bjYlWSQMmM7rG1cTZTmPalzvqYwEBx+v6LQf0LMCTq+INZc1PrkpP5t1N7mmB+hmrwAJzMQBxKbXicr+8Gv2IkmQS7VQenwY/PKQJLDi4uloZZS2nkmC3p4UCFRB5r0y2qshn9uARIJHWaWfScbc45p4Tyg9GNdUG8kgP6SHwJsAlQxUyLWX6lX3+nahsloOi1C/Fv7disBHTgsdgfcgELODF1WSrUTINa6Qe3X8OOMS5VqPX9+Px3Io0xPPvQIxAUrqyzxrS9Hj6Itck/NgBv3pqYYa1MQ/Z2IInKlIyWZt5VrAD9a3+lmxJ5bKaUVSag1BiGTKKEGESzZK6efeeAL36KWD4GaUmvn6VWqiwAdEGhRoVFuCFGbQIyXbFCuTZHXPHKwdzihIMjApLyBRq+GyyDUGRQ5sEtCkVAbfVwCd5TNSECTDiNeDvEYQBTuC+3u6gkpOpBr7N/J3TRclCcYhAxq2AGUnHZcBZCmDrCLguRCT7TPHg3yYcAgRZv+/AO2UgiYTViRLCCsS2lKYIniFPaQSw43LF5It/czcKyj/FjJb5U12yc7wNtEum0flGnvINTmv/iMKEmZgLTWkfoVYUymRsmJn52U6bIMVKcz0+a2GaqIt61v/1m0gtPb1NcVWCKB4iElskYJW90tZQI0/4F3vJ9C228T+aWd8FaDhnGb4jUigrD/WN+QaVRkGaArc1NS7na3r0L3uIQFn8FEgJEjVz1bqOe/P7tdb31eAyj2q5r6kfdyIn/XvsVddAhxitoAFAj8KC/xBBsULiTWWNOvQ16XHSlKgyOs8ASklCIRnYiiIkm1pAjF1CQvAnWDXviHqiv0Zz+AjILvA67ZflgApJVjnW6e+4iigmt8/CTU++x87q8I6uWZ+fibrFnHU66H7cRBXE2MzkCP9snRFydyKXJs7X4G8nv9rqfKhXAPBBr8gIA9lOny5JkLjmWJCaHrKspWAB1Nx4MEN1MW9h2G/oT5GkgT2mkQgfA+GItx9MrkmRViSUGyj4IRR2hCo/5vU0fANuLEkVZaEo1sS4Hr1HpFrL9d3XIAMheB5r6nUWrMOsAamJCaTb6ip8550WUG9WyLQBjizIMJT5Fp+Huwqn3BOruUs5axNcu3O64rvBA54uH88ff2mfl5MlKCEEhjh6YX4VkMO3EbC+73IKBLySuJKiqPz+IHDAcbZJbbRZ1BVYtUVCSD210WyNonc2Y/KpaSZFmosRQIM38PElLAuyLX0wcLlahK1e7BxUqgmh5JoI/nmgVmT857VBDZkiIVLnZiSZeMe4SX5Uq11VDZai/KTNq7z+Oa8oO8afoFcg3oN6syonqOAxkfjOd1/h3IN1SatAoyiu6eGigDizORBevNnB9HzGsT2Fa7BZvv8uaMLd0w/P236VFwd2C+17jiOOHeCLYkZxmomEXjtcd0xj8Y08UP5nCSE83u+lVcQv2HiOAPXeC4jkTLxm7OV3rmM78p5nt9L1neSLmm7UUpCmtPtveUvVwcS7Lav2zmJ1fsv4oo8u1xT/e5/CImgJd39TQgN/1t/mGLIM6Sn163XFSzQlQn0337ve+Ra89J+ZX4z1ulL9ZNIHMC/9n4JVtBR3VKq3gNHtjt+n3fkpO98Kv2MbQPHWuxrzXYGKyw6w6/5vuDD+N+JB+RLfG9OXKrvWj+3sa21QwvEtU9nn/zZ+mbbimOJCwfwZ/6siY9y29xHY0/l+v2tc3V+kGwdCdVBNJ8fk7Xn2hLb/IDQ0jlu0i72Tmayz2LORJKL+zbP67MO3lquEvhx2j5fs5CB//af/4dvUG+BYGNvLDhIBFTFtKcJaDaAIobqA2a1WJ5R9aMamQE4LU2PQglN+j+lLFRZzWTykpHEZry7ua2ph+kZMjenykSjYnqx2OTD6YqgQyWKmqYEAghqGIMB9gXTez98uCRpgSwS+iEw60cS45UljSCDpFprdQL8iHoggVCAkks91RRQ6efMzt4IcJK08PTJZLJCrKVcNpsAnwtHfGWyISCR2VcGvrqfDJTI9MRMVOQGKgn0auTjQJmZttGCgeB3MFD3GHMTnmqKPz7D2UqpFiXjpsMarD9egoCcJBrQz9sFe4Cg2e7993tNuaSaDcor9RELgCKYlelo/VbK/fq0N0nCwMv9pLZS0oUAmQHmyPweQYEKDB3Monee9q9INWTfuZczpe+sxNP7xD2bqgxxlBPrLEhlFYUjbg/gnwQYp6Xqc9hXrRLFH9nkV0D6gYBZzaUTxNMic/0QJAQQJuAAEXp1jfvA83OZ2pielXPKyW+3t6fb2xueTVzPl19+OX35/FnlDS69QUkmS6GvNO4c3weC6xmKz8fHExot85wBcHt/MQAykSQiXfsuPf6614gceoKrsis2zvjXj1/+wLJQEWuaKBpnFnUYPvv+/v50f/+dTbNDOtYZWaZQuZk71Jk3t6w/kIq04UaXbOj7ZI86aMrfGTQNskDKVDcPZ3D8wgEZAM4g/jTYQaRbnEASGiwVt+PEvUoBGBvgjLfL1RKshSBRjzxPE/b6hMCX4xwEG3rdePJcSlH1/KKObWq1VLS4AyceiphMksCk3NIw2CpLTQP1oSagY1eexDX5hwISKZHPwBiWk7nPYNR2IXCOQIJ20zgny3OTQjWBcdxolCwV4Po9UgMK6sG2xw5mH6iHT3oqjmmMKWUnu9GufZJduXb1KNIFd+Z2TIQaACvgIqM38D7sPQVh5wCDw3aKVBbpIUWmobiDyxnUTJCSPT5JrFKqR2ltkFc91RzYzrWkpR8ZWAFOg/isT1DlKF0Q1mjAVn/HvuOQl22qRzK/4zP2+6l78k3j32mLmGmvlfUareHH0WdN4Fa+6CcItQXweSJnBYGeHqy+iPaULmNkewsT4fqMgsQ+Q7FRHbQwmQola0g7Jwy1FioNRQIIyns0Z8cv+iaqXB9IsKGpPu4vU0PhM6DSBxGXMwA7pzJyDbNBUoa+xaWi+A4Mz7liz7ZbVhMAl+lRyD5R+cb+n1f8LOCg+weof77zz8KH3j9DgRN/o36fwHaZKP12usd3eDAL/j1keiV0RwPqqIOzsqomkIJd5wy6Ja26bPBzt3jgvl5Vl/I/2qt5vXqujb65YzMUgcCBXErKofwW65mzy9YRxAZPxLOY7MrfQawhSUxs3ypikglOypbv9L3g77A7b1CWu1ccz0TOEM+f1T8Je4072T4kSG70e9WZmp+hNg1XSFjy8ckuUlTtwVZvHDim6hH0QCY2Z77oA/vJkWTD9Hko24ZdperZk6rwYw4wEF1bBJsUgFIGN1eVXsmKeyTmsY8k/9MK6yaNUkop5ZqqHDQtN711s3exb6DwY7zx7f50j8mhL8A/nhhq/zgrG+J1sTdwnRr8cB7s7YFkts9v2aej1038HLL0yJfoyLlM2nZyJ9NiW/M9ItPdzsV3YpdTPq+cdTnKntJc3KJ9TbChnmEwXIaBya+FXGvI0bjp3Cw3lXF0L9NX8N575tU50VN4NeShvjdJ9eD8xe4PjJufswpl75MYUmQnEAqvHk+27v2Afx/lmQd7qp7ZZA0Ke/Qwp+yXkDE7uRa7SVsFu2dcMmOwdZ8Oci02loTp7C/sZ10PdSVX+9rX1Z24Pa5yYh3dS75/qvCjLpW9ALaeGKt7svZdKR5RQnaSffqzbaHJtfTLlV1GksFYyPd3FK8GQ+HjWBbqW51k3MSXjQyQwNh33fr3HxNr76u39k+N38h3q9d3knxGK2VHJt6ais8IhvT69Z4OTrD3VwkmxtCSo7NG1+H5AcLvSvphDYirXJHz4/OwrsnF3/yLf/KGktDTyQG9SSSj8iVbHSOVICIBXHQQ+OJJriVQVmmdlDF0izYu6rmGHh1QwGhbcNILMouvryxPk9JLIGselhzmVhG4zwhABwgtEHkXLlt0E1sqspxhwWLxvW8nZvRAVGCgweyzJnLNjeNtg7Dp4YwBFHkvH1USQXINTtoidfZhQ1+RG5TTeeS4JejJ4DehgGvV3UnKeiE11ghy4hyocnF5rq5FExTnQ09jRW1CHTP97icVA8XvjJrHh98HuzPF6XWSTa2GxJPIiLGSIYF0X+Sa+oF9ILgDcYlfJNc8AZNA6UnltjVt1IdunqB8V7HToySNqxXVnhfhnFiLoXRQOYYj7AaL3+Ua/xBfyN6qP4gJNoAnK4FS4qHsQ5mPDryJF933L/uekzal2Mx78qwDYOh0a7KjDCF+kfR9BHhGcJMyPikQtF30vItIZsDpPn4o87hUn0CQOlnXKn81iViTbW9upAi4OJ2+fPlCgg3XnSzWzY1KRwEmkwHBGUNp5+P9Q6kIuF85vUlEWibgYUxx9bdysJ8SiuzWGDwEPAH2BXhuP9F2JPDKPowCQKpKKP1ESJeaD2syiKzKLifQ+PDhdIV+POxHluEaM5hvUi0OCHsdzrbIQTcpZpNsq+pC+Kt0COcY1+Vf7B+UwSUmehxMlzLX05t/i1xThlZ7PUHholzj95sw00GrQLbJtVEaOkghx4llV7jjR8kDt1/6neDndkravyFvRrbTwUpRASOpk7HstCt2dCyR9NrmHqjYDIES4mVLi+U5mb8poFO2xdZRrzNx4TKxaet4xAa5JhDZWV38LQRsSDECn5SLsex/gAHHaqXOXYijtlcFJjagNa8/A69Iro0perKbtvX+PT6VZ98lS1NOJbCR962ARs/cihy75s76udw4tthTX73NlLheJvC20vyQXLNJmyRc+zWhgqwBr8tnZr4m6GG+rkCx2yz0PvazH0mTxh5jYITvr3r/bPutHHICpb8HsYb9nVInmiH3Naym9+5TKnWl1boLYs699PCJXoPo+Lsn5CQL0ncNjwpKHJBhINegHMY7n54fmRCgCowTIjWhWuo192iDjyTJrI2EJaIK+vb2dPfpjknJGoDFSdYgJZCsAcGGEtQo11LhgLYaniKKoUkgy6CeI5ElQpDkrLNR2k/uWeXpypoYKuLrj8+uauCZfOFewtlVBYISi3gdn0ESI2XHtM+V1HTZ3yDw8x3Z08Ez04dNgk0JlJSHuhm7VQzZv/i9+hCbGKoBxFSoY/o2pt5LFQW8BZXUg4k1YC/g2xBs6htKJqsIQtrR2vtQlQHDYR82Och/d5XLDOJCtEiZ6b3H7+gpdvq69qUg14itTIzoY1NdIUIBcQcUSBqShfYKJtc84EAEG6aKYrKwTp4mDNvf4Lk6n0FiEklAq+Q0VTR2pO0cibi0YolyVcZGnz8PuMloYapXDS1DpYMrchgL3IgYxv6Fj8VzwfP59vWeOBlVH1yVap8w+66FHEJJr/uuvqMvEgb/vcamEzB5/z8UuXZItGWAGh56+d3ixnVUAjTiOCou6HsLSaV48gO3juBaq6EZN7kv7CQLOqYAibE9zFLp7T/33iock0TQ8XrPew95mFhsuov5uN57dk2uNaE0/dn0X5V48STo9S6aNGoVXJcijuVe3tbXZZKwzoSGqTW+CnYab5/kX8jURPTv+s1c5yDjffCCBfOcHTKPAR/783iPlhpqJ8f3wbJ5JoVrIvKwSgqXAv8jWyi7EEy1RApU+kaZ33szNBjJ/iobz3AvkWtlDI63Yf1U+LjvZelt61vPNcZ48fXvKE3zwUc9++Ze/QHkObviSbYeletm/zJ2dVKrfzZjjLbRWnav0/aNeW77956dyblurlSh7zf/whh8E5vlq/JZiTu9Dfq5/M2//Kdvry8wyIQW3qA9dpvNWrdSRCywGpwn259gzmO4U0qTkjn3rqJaxv6JAS2UQM5IpgSMgeSzykKpaKPs/MiojQCUgYRbYnPKlSccfljJNU4LBRhytlayeU0ERVYsfdZAtoVYy7RLTcPUZNSQa8rsilxTqRoOmHov4N7YV4SN8HE9KsvCmtEZWFKfMtE8oGJLHcDlSTVx0OQE19DkWsqV0pOpJNYpQ6gJUTpW7DNQDfRtHD1lFd8ZArQ6IdRABO+NmkCWza6nhM/lpCf3BQNAxtqSXLt/8AAEACQp10AWcU6CUF2rSw6UGVyD6r+QyUkeDRXQMxzfXLsKTh3LLZmVxQ8ckGuYmMWSyUmuqRFtSdTZ00Zrm0AixHD1GSxyLcqWJqrw3KjsdC+WmjzDww9yzQ1xn7BXn9SgGAoxpHEzBa4INmddrdRMtoglmNwHOi8JTFWyoxIOKPI47Yr91lS2g/++/PKFBBv654RAuru742uw96N0xTOiqo7kmkoztRdEdKXvmRQqTQJh2bLnokJgYMPgX/0M872xBy+XKl2VDVHJEvcgy2uwNggknqvUmsGSjSl7n7EvTvoSdUmphn5cklxTr7UuFw1xJEl5kyq4RzwTGWb/8jS5NDWWItFNt5/xDL+xrEnKQpBtY0KmextNJVqSGyTXQl6nj9XY/0fkctYuJD0/1+df5I/iIQB9KE014dcl6CaE0hKg4JM8tk9PE46cQZvyW5MwpV7zfo40e3fycVjC1oIp04HGaeo++tcEy3xNAeQQekksRL22gvQ2Ae+Ta3H2KWHsux+fNcuMq3lvgyqWNw1lVfxBAgX+bhuV0GNx3oNcy88D8BIAY/1hX5NMoUnSxY/AiwZX/qj6oOiO2lYuoXO8sPBZZRpb2RFwWS/IC4M6EnD/DLmWPAElPwGv5yB5Abck10yuDP+R5/S7ybWRaKkzdRBHdX/ZtSVF9suG+3741wBj7u9R5hG7tQS9Q3VLiLlU/+RCM3ilSUP14qSXN0nSJKrOH2zbi/vqvdG+q48Uem/ekAxJaSbtOsgXYwbYYQ1vkppY5Fm3yuDAnM937M0pX2L1hJXUHz+gnO72dImJodX7FSTcxKQpB5caTsomYUYlb0Kq9ZRKYVj1ugwZ939/+14tQ1S2Ix+U4T1aU6l+4X9iw7qsXkRxyLUkpGlPo9CIEtmWMsS7PttkrVV9GcaQ5GmT9h2wphcu1+0VajsNlIDSD9+PdhFIvH3//p2YCwk4YFj2FX58Pv369ZurPaT0KiUWD68DWgd7skN4tl1t0uol9wnLbh6bj+eh+tjl2kXkDX6K7+SUUCgGuPZuVu9+zCThTa6RkHrUcDGRgx9Oz0zknk4PwJEg13D2M2XPCZkOHsS1kQT24IpKnjomkW+xwm2WDsaW+OLPTUDsqkYrsMLhSvFN2oiAdEZcgv0thSFKQ0GufWdpKGISMUNWdBhfr8NxRK6Vcm0j0aaf+D0E2xocdgP28sUu8/29yrX3rmEpC7VJFwnte6fh3BnMxhfBDhVLpTejHE8l4ni+TDZOYQgtnxOp2R+rB28/8+49OAkXe/meUa9HZH/ZQofjd+zfl/dzINVoM4HXJUlVsWNEB1E1n5Fr0392Kd3iW1qYWRd4RqzVv3SlSEjMSUod3mHMzJa4O3+tbZGxQ8ih2M341lz73MP6rDzRc8wwv6v3uN81kruVezhQvOP7QK7xTCxYo8m2XEYhyopdhb1k/zZyzROpZ7ug38IP8/n3Q9NXLHcvwqZSx3rt8fpMsi5rrd/7an4PubbbpiP+X8/i95NrOYPzO2jb/VwK+w4i7T1CW4lKX4MTad1+Z30SP0Gu/QV6r58wMVTyZzfPtxQTF8zSIA41UKCMxwPFShY9DXCxodOjhgG7AVHk1xU0OAsm5Zp6E2T8OS5YN/N6+ohsTspLSg6qB9w9WgxS3iPXUm718kLVmiZauqQIDvsBajUQbHDeItnYowIEG/pVGJjkoVOJwqGnAmMsh2DDXgBFeQT2qSC5hv5VyvpmmINybhqlnqz07txe3qDowlRFHxBnSGdZGe4/QI2leCQxzqf7KaDQs5jfA/D3hClNZYQ8AdDgtAihTtaZTOqMWtWKz8yEJ7pq+AXW6YPWFoAPaiuQAuwfJqAE5RqAn8g1NQ3XGetDHwJrWPvKTnHFQyyMwyObbAOmaLuk/7tRcPUAP15OV+8t8MWsvMg1lIVqcIWHU9REM3yhEYEDFHw7SStfSz6TqjefDZ0hBQUgYbAnlMGOocGwBsDbDyRUHp5Ayqg5Mcg19lyj181ERVlA5PEUqI/JhZRj43P1fbzfATRZIgEikdNvpbrkIIOrSxJrnz9/dk8zkbpQMoiAA2DMNQPEo2wRveB6aqcINinIpCbQWlVwXMGHVZb+9xDINRV0lJE9XfSzwL9PAilNrxlImabBcyep7KmkGS4Am8DBKQC/JNVQDpqSyfTVifpzuO4EJHa+utYmAU07lP/CPeO6oLaA6uPlGSUhUFH0ZDlNkuzAqxRmbn4Nu6B705AZ7fM+28m85axUBmf0DwphVyVIGTgQRemT+qyhqTRL0as0NL3TDHRNYs2S9PRxlAzeE32thu4UTJ9NhVcNnHn9duJNaha/UvZqkmsBrFKYbM+pQHvI0J1IOAcLZ8o1g/cQGxMAKygIcdFAS3a37zPPBQEglL2TwKJPcflhlU3xua65RQJqg5u97IK2ZgR/CpzN9VOdnIx3gpgEzNPUpkwh1z4nf48s71AOd4Cjqan4j8rJBNeOWKMCmkFB2eglwBpZ8AxN2CPyjTgLREzyZUGAsb2+tt3XTriUAEHJkS4bwp+LCCnKNx/YRC4/+x0sfw7+V6DGt82ovQaV9PMKOTHfWQR/iJIlpoiN1Yend6v2npIGmIq8X7TWwSrjkxrNI+ES1RmVyr6+JEzC7GkAlVp9UJ1N3CFyDb4TQww+fbo7ff78Sf6ODedVBaDXfeS00MtLlJXKHsemmnuoDZtnhGt5xORz48YmWPv80BaxxYIINrzn//i7P/aEVA5kUl83JnqtRsVehloPeDdrzeSBcYrK6kfLFP9ZahmXfDqJIV/r6a02AEpC9LU1Aej13+yL+uEqqYfEDNaN6m36v4/EVkWufbtnAMghBqePLEX8u7/7k5ImHBAgH+dd0nhpNIwHuTZbufyIXOPZZh/jJA2NM2zQ5xCpwmZENpq3SqwEBePARxyYhIFO9NkagMXED8pCh3LtEb4K/iujm0Ky9TEtco1kXpWnwqa2so7KaPfeE54YwfM75FoTLFpNTegFuabKEpHTIJ014ADrj5JqYmKSa5n4zrkO6lnnfcKEa0QM2CtO6MtPntN8q1Vpm73/fP79yDbF19Fy/A5y7cw3HmDyItccEJbu3HmUImjYG/uAyhz+NkrQ9ochOv2pKdce00IFmlrxnG+YRXVH37v7ivncl3+bJESRaoXIzh7F+S2uJXB4Q7WfmMr+9xKrv0murU5Kgo7E0Zl8O8lMY96COvaNIS8WpaBe+x7xQh9kVVZ/79Hu7DiA61zE/Ep8Tne3kIyj+mDf38GY3Nte/FEdu8MH38+5YweOC/aYN5xXnu/cMa079zQUccEfHHa4VEL96PQOHDKmiL/7DifgJg5TuN16u/eINa1Xf/LPkGtHZGt+pmvYiewVv+fbjuIa7bPYiP6sibvn+xfcNBT+2QMd8wsHZx1UCfRjkvZwB//tv/rLt7dXXKCCOhVDGzA6eEw5Qnol4VAgmNVim9Cxi1aAGefiiYpR7IxhJARSnmSlgQVS7VAZYtUDlT8JvIbUHEqeMgYzNeDsp5QimiBJ9QoIQfQycyYU90iHTXJN/Ys4rpzkmhvA4s9svo/SNdHtKhXAA1WYqH4NcJ4q8wO5RjWbe8whM4ss7p0b95L08MCA9DPbFRZ4wCAr2VeFBzBET/d4UqlXAjoABZWEaFpfT/7J5pPstBWA+DnAH8g13plRj4Jh9MfqaYpR24koMlFnQmnJ/oTgmpM8qSz5QFDEUsYHNBTGmoIcMMGGslBmIl08OcvHBik1g1Htu9Gbyjt7N2aTXHMS9OyI5MjoCY+a+uq5ZkUXBwFowAYbNrvPV6k+HB3F4WoCq3tkuBRBZ0PlM7XfB7nGQRMkYNBwGXeDoOb6dIGsNMotSfxqii3Xz+Whwd/MzrH+ru+Fz776WTmrZ3ItSjGCWZdlKBMOwhiqyxsSw7d3CoagVKts7MePp0+fPtVELFxzGH72KaSiDu1arMryMAOUaGbISJFrw3EWADd4TDCi3m9SOuS/JwcyCopE1KdkmYHNVMq5DDZ7X/8mglHlSHiuGtCAs6Ia+y5lzHdSSZvz5HIhrDbuPaWnK9mldyYYleoM5NoDp5i+voAcHcH8JEMZDLbaCN+BZIAGDohck4/ewFKjRY2tH5k3OanRlN+ZskjXGbiwH6XKFznkwOSapm6ZCNdVa/2yZkOtwcAtvU4KuLW6RjZHjPd0tgE++lmnUfXqvjGRHeEjXBaSfYd5YAAAIABJREFUSMjlVCFbEiiU4sQfcwSgd8CgMiw32p4EVXvtJQDIJZwlBGhzEdDKTmvphpJ5BLTJuukVutiy9752xXla/wCjLCmn5y0qpp6yLbHoSgYqI66flWLZyokddIU0CxBMSQ4z67pQTVL1BNsAFpxRDbtAUqqb1ISQ4vebDczzIuhLl+qxxY+CwbbjsyjjGBIt/NNoEZB7Wsg1P1Dtt5QBjbK2mcCpLbuex58i1rh2fb21BvleP+esd7Yf7YBJnAGRjOF6+gWJWuM6XQ89epf3LRvfxBA3C3CTkog455/u0AoApaHTrnmKvIOCnWAT7koisktM0YuNQSPLMfIdsOEgijSghgQbVctWdSeRYdsbEAxyjf6n9p6MA2/LJaM9LVrY6v8E0eTWAbCJTa4lwSEVHCssgndD2iRIKTtoBOFkphRXwnEpEcW6a9K4EpR85IXZdGZStpoEM5NsMXQcLqDenSLX7vntVAteobevWrtQFYV+a9+RzMzk0BN/RnKNqmRP2uTayMo0odyKfE28aFWfzmvqGRqdp6JA5Jp7i0adboBik1flW9mF+PaQa8BHa2JePdeE113xwCmhmCiK/r5Srj1aEcx+vg5j9s6L2e0c3jQUwkp4C9+S4Mu/BwPmsA3y/IDysVLC051dbk/MWOTaFdcGGJ1TzNkXD0k27FtgpVZiJ1Enck2bmLg/feRGK4ICRH/PP/xjkGtFWhyQY1qo8cvXLQhty4IhOhsx1y539V/0MVvsGxxBQULI8CKdkmzvN4Vgtgv74Uqu96Z39n/6TLmzAI2VlJj+fHqodamcVPEysbS+pvvWhjzAdo4BhAyW+yhMdXB39M2RC25rWfdTt3lMru2kTKedxupcdoui7v17tNx+/iZ3iwzlbfXeWHx5fNJ4Honp5jf8iFw73K5nBJA+jT0ez5dZPyuM2URu/PMst9TebQVgkjJKttp51X35cw9yeMFRtbfODVQr2xfGyxhyLND+1omTj8iyHx2Wo/XMNb6Pi8434M+Sazux1mfVj8ofPftoTy5FPtDYOhNlB9fyo3vd/+3ib//Vf/x2cWo1lwJ0NZvuhYzB6AZ77HPFDKcJGTbJj/zfPaXYGF8KLWWEfOFGkQLezuRZWTVl/ZrEFNAyd7Etc7KHjDBNRLF8T30wsMNTGoZ/TlNxxDYIUEmqsfG+nDeINfSnSJmoyDWbyAsRIjSZr5iQpUbTJFmcqQK5hp/DOVMabkUbpm2x4Xok8J5wmJLQkJdkcu0l0ldlgp4o16oHE/8xQZaNr6e6BpwXYJoBto00ABz/vcqX5nADhc4E85sKo8rzDDYCuGRTFLxz/yA7+gIQqN51AH1QXolg07TLACap1zItdXVXCUKz8ft79Gzea8y43ruVaweOg7spdtLr0SWfCPBAOPmZUvKPTLHLXmYmhgdGxKQaKD92f8FBOldPlx2EEkBhXdAkWvsVvb9IZF98JEEJ5R9+IdmPv3/79s0EjBrLV789llmupTSh1uRcpDLNBFRkb0GU4/rxMyouoTKg0uATe+RgyAHOs4Knq9Onz02uqSG/ghY07FW2PAosle1ouIiUV1QrhDy2FDj7rHrnWJ1JdasHK4gs1H+PLIdV77iQaxoUgclx/m4SSeplM0uLsjc0EMRkKfoJmUCGokMqt56ARgtkgn7pO3hS4PL111+lEl16BoQzEDjWpFeRa/f3X7keTDSkbwgVZrp2BYudxQy5lmBD5Fr/e4OnVikpYJiq1VGyaZI+PUk4IMBqtZSFhlxDmaHKMHU/4UJgJahO4YAB93LzgANxJcmKJjMqpWmBAU/9jGMKwaHPt+M3yJDVH2STCTjZsL7HJB+wv3mt7lUlYtBGcwPuU92Ya8HXVg9AXudQf61o7YxgiwJtviwEpnoddXp3lkMX2Co9yao+WPppzIDYyrWURe3kmsjd4b+L0NWliHjMlD8HuPa/uKYZUBTxUwqLqLB73wa8cG/bx2t/rNnKAKwGcFGuybaz/G0DsBOULQAtrQuwHwZCXMHhqvegj0tD4TG1tEmEzo5qDTXA50w5OAD4BLq/RazVrb2D05NoxHeTVPHkWn6uWzCQ2EcWfWA2gf5WJ9afxwCTDDSQf1XiLJ6XiTaSOq8m6PUskCgEuZYKBQQv6hemygasZ9Q6mTTNibou+4uiH59B3MQp662Mg50n6QeF1gfYctlmltqTYPMQoBBU3pvCeUpoZYhGSFLt11atKanydvq//viVPikEW5JfRXyZ2IyKaNosYZCovvIUg1Vhj+Q/qNim/7Gfgr/ZyTWCH093TuLEyZ/0KA0YL3vOoVpKzHCwENaJSbgLPgdiWPQ+ZesIJePgo/74x1+bXDPJFluRPUAfZ8KC30+7YNtQ5GEHIHb03I8MZj1cos5LlYhqnRK8CF/SQJtcU5xQBJtJRNlv+WLACrYUwe9Urp1ODxjyhBYvINgyOdTDB4SfbW5tdkuZNv5NqkL3X7M/ruqSAA5j7YO4lc9BawZf2CWujBHQZgM915D0dyJcfVOfmITElFW4BA6cYNmrhlplWJn2nf22Y6dguB8HtiGhDkDveOM/NLn2Q2Jt2HJVUZwnB1MiO8k1xkYjgT99dO2jSbrQxzopVji0xQr5rPi2kGvtK47X7JxYkyXo/5pcWyHCqkabPomo5ozRmH5frUtw+1XZo5VbEmzcE6O/V2Ln4PDlGqd/rF7cKKOVz5ivDR6dPyucElV3qdl7NQRx+sNgR1hBxcqvxiPz3rUufV/5bn7KUBtmbxydRX1GqmLOlVAh1xZcMHquhZR871xkHdA44T3/zs92IpprVe1+1oT9vo5JQO7KtWDufd/3373X/b3r/hqYfSz23B8/Y0e0j95XJR59xhG5tpJZ67s6humf95kbO9Dbqs6vWwgdkWs/uoacjWkPZJMc44wKjJ/BcsvJ+dt/9Z++qZmmJuMpc6bpdPpvD85sPKJSMHAJ612qNU+clCrGfWSo6opzdWNT962aAJdlUhnnnbLGjD5ncJ1Stw6g+f1RecFLsgGwgnqQDuyl4ZItKDHg2KBaC7kDp4Y+a5NYQ1moyDV1PVVmEIqYp8q0ajKQFEki1wRC4VBVHqFJoiBnFKyJeLxm2YOa5mYqYJQ0vPbKUsRQeDLLMm6+TYvK2RQAJriMQwqRUM4pE60M+FJKtSvXKugv6erc3MlgbujFRpAOA9nFJ8n4qbRyvzAq2KxuwrMAWOLEUPzuZtx71iU2ujd4qKJWaUxjPg+L7n8l13Ioc7n08yESS5mH98nZsFzSBBuUa+zzVWSMHGzKO5llRMDz9Kjygyo3kaLziFzD6wWg1Bg/5Nr1zQ0n+Ua5BnIGhAfiHgDnX3/9tUZKsxQv6rWMna9y4Ja5BnDiOjjViiSf9jWuA38HIfz58x0JNqov7+5YBgqAmGlvKBXF8BDcnxSiItTQ7wUlD1OhwvV4AZENQInvEeEVa129BzNgw3ZFZTAp2VSfu2CZZ8vLGYh9VI/DEGUxmglO6NirR6GywQjYAmJFXEtph2Dj85dfqJRTeWTKrTXlhkGsz1CIqfRQyVnTqa3DIGRgwozEK6bdff+Ve0RlNzugkC1u5ZqUEDhDk1wLYdGZmJkIAVGq5pwLyLHDCCude6CaAY3CUbJqtRoIcEyojdqBaj6XLOceo9RLnyGV7G/3b1M1uuxxdWbhY5E2RZhPlOehIPFKlXRJ6TPh1gLaELgT4IT0KyJyAD57XjrwIk06kIxqjde6kWt8ZkYc3X9P743iLRaTZKkJLMuK4l7Ns7WfnSQiyY1J3GwkTNu58HUo5HLPtbF8AmdStQY8RF0nck3EaFQxCeKpe50AuiY96UL0ehPKJqeaFPZaWPU0VZgrpNLfAopJEPq51CAD/0ylwqtqL++N/SfG+J3kWtuLJt+SUZ7P8D1yLa+pczyuse/t/K53snT9HBDWVth6eAFtmElP7ikTa7K9Pvs+WRF+0vexZUW2nHeYKwBq6uM69s6pMqmW2Kfz7e10e3vFxEtVGxi/qNxdrQBwjfCR3Q8TSjf7USu30fCdiRomqz5ywih8CXwL8R3tIXyTkiVsC0CiTeof7vv0UzKJlTJ0EmyKykzuR63rnmv2O39Cs/+HB9piEFLq+bXi3Rlsy+QY9+T7I8HxGdV5TLJB9lQqtOAIDZ8octZqzlxr4+9MDVXPjLRx0LMUnmHfVP4deyKKOCWWsE+ZjHuAOupelQPfH05fv323MhmqZGOv2EXb1AR2tqgOVIeqddkncYgy+LR9TEK3TUmCpbxhqQ9DeoVca9WX8HRKw/Qok9yBHX18QuWFCLZHJMZf3kSwYS9Yvcb9Yez3gUooldXHvhKrM74xscYg2OXJtuFl4/Um285j4iU4T0QAEYKIwsvZOkYJZCUbUSWSvnsn/p3xCAYczLJQJxTZIzXJJfcWk591d9LVXS429L3A8EfkQAW1v7Ms9EfkGn2J7+F1VBNMy0iCdkwZmMH4tKU5UyFPZ8KDWMKJnfi+NPqfJE3Z9sIcIcEaR8lfrpghWCW+dF3HtZxVr10fzh7wL3+vUlKdQPpZx4+JEfF5EzNqXRqjzGs+Iyw231jrE4HKcqndB7v9R5+DCD4Kuw3F/Koac5mu7wO2K2d6J4LipRZ/Nc5eLm8hyRalfveInNdQGGhLrHLtDsi1/blPHMD3ZON5f8x9f0auFTEcgtSl6GkPVb0BkdRqnkSYdqVvGyN0lMy9YAIvwoJ5pkLOTaLqfP8cUZXzU37fn7Onw0PMs5u1nRUeIobXZPJyD+PyJokW3Nhxfs7uwJTBzQcEfa+n3hdibb/efT9MEvr8PL+dLv72X/7Vm/oymVyrpq/a/EU4LMbFE9OsXKswipmfURbqhrYqpYRzTp+w7u0SUo3ZQtqSZBmlAGIQ7F5pksR7OtPeqNKZ/igCKAV+TemUVDpXJNc8rQc9D9y4OwQbe6y57xoUbAos1RQT5AavkSTEs8v7kHGd5JoyX2yaWuSayIvIPAkmUYIGsEiQ1QMjqtzTIC7Bqh7qqsxQ4O1n5Gwxrm8Sa9kMXENP2OOGoUxaDX4LLNrgsCwUpJsd9q5cy8bjmHMHOiEDlS0Q2COx8nZxenzEeiHLisycmvGDXGM5LgAGs5AgEhR8piI15yibdifXFAy3ci2vLyJxqDraAcYptBqB/6ZFKWeVA5+ST5b6MusCghaqLk+oZJ8TA11n+gOCVcqBYDWTOz0Mo87HnEiiwJZLhpLg9NKCsuwSjfqRBb+Q2hJlei4HBGD++vWrCVUBeRCULOtlVlhnUY5fTjIkAH6WvYheOAhIkAlHkAFAeHtzffrll8+aEHd9SfUaeuWEWGOp6JfP3P/4DyAezxefCzUdAH32LAGVie70QkNAw4mdnvCmcx2EoLPLfWhiksNNcP5HX4FXOGquERpOX7FnWhRuiqu64TW+R4SHJ8FZBVJnEDLvF2T8n5hk+OWXPztd39w6yJPRJbFkJZt6yEkxMiXGgvDOzFEhSC9s26aAg8MLnhH4fOPvU6nH70mvHp/xfH6y99j7/LP3gsrw5IQXIuQNQ2FmDzjt/zj+qMAgnEi5Ypoto98aCLVSriGjzjivnb3KiWwHcs8GA+0U10AkKolyRsPZFchrDkhZTF201QF9ThX4rP3mSBSCZEa51CV6Q+G56hm1HH+9poC0kDOxF10iaWe99W2hXTX8FSlrOrWmDinbXM9rqMNmxUYTZK0SLhb3oC+h80gGAg0INC1NwRsI0fjCguh+drnP6u/GPo85b6tvTmMGrn6asw8kQf8d1WAms7k1QUCViDoF3NwvC4brvyQgsjn2ykq14Tf3PY8sdgVfGX64kWu9F5eP0Wfhl1X4FSCMny9xhu9v3Sf9ivkcJwEoZULVMO+XU1thD9nZf9FJzOmf1C7DBL/LQkmu2cfHN+Zu07u7vojLqSFWOPsaGtUl2LIja08+BUOvp5sbJFeMXzxkhuWPHAz1aIIW/dUw1CDDnKQ2y0RR9aLK9G2UzXmAjv0qcB6HydB/SSF+eYXen/C7KN23xGhMJQ7uie2svp4m2OawAOKe09vpO3rrPtwz0Qq/5/x+VQ+EyI29VHeQqG5DsrFuefiJ/Lv7+mYqs8k1EtGFx2zXMk3m5An2g5CblRwdRBCu13UqRSGcDLVfsB581COHG2BqKJTSDx5WI9sOvCvs+9olTu4hl71j6FDqavn0Vi9UYOwIEM8Zz4jUH2zusAX6zKFco/0E4eUhYC7JnOWZKSAnOWE1MzDjg6eGilx7K3IN5aGYGsqnOYhQRjgdYfJKVAp6IlmNPIywbgfmUlwmqm+4ayM0Tbg+D4nz6m2KQ+SS6ssLnhn1ynOZYqYaO78I8yByTb+C2TVRXue9yLVMxNxtKWGGffIIUmWjd+tyrhibhmmSRz/Vcw3nNeR+qZjOg/WsJ2OQ9MmeUaqNvwqPz3uuLfgmdjrDMJLsKkpKZ4T+d2MoRM47kjZ22WOOPWDOdwdDaY3cLmcsXrZZzlB/Tgf9O10yvyv2pqkTxR763o75YrNrTQ/Itfrc85Go/jzLYkhGRqAyb2Yl1+YuSqw1/aZhWn3AQkqm7+eH/s6JnbOu2sV97oo03Z7vJPQaL9UG6jL3JAOMx3t9mzB/j1yjxdr2ZxFU40zNfRlyK1uu4m+fyRmDJYGX96csNCKkH5JrBjDBIzUMb1SzBOPMPZl9O8m1Y4LzDKr89A/2s9PPtj8C39/lrxlS9LPkmvxIn7EIFPp55T5/5t5CzNUnvkPyzb3wHrlWeBTkmoCWS0MOsvz84m1jxNFn0cw/lVIiTVeZCSxyDeofT7i8dMN1EzGzNJEElqc7CTQkIEZ2biXXcsBSMy4Zu4xQyhXwGSllw/s5khzjyu+RtRS5A4f9+JCBBk903ihn5HhvrE/ILTZHQJNbkxOQerNUzso1g0iVhEIZpP4Vkp2rjPQKShw2xDe5VpPvegIm1iMNx+W4PZXK5EICxmRjllKGsbNzsJc+UO7fAHJLij/XsFfwpEmSdfAt3291YVSNlEfVdB6Ra1IEZXDE4z2UNngeH9TjzuQa1p7qNfd4CsGZ/h8xTPNgrEbuXLmG595k4CoHbkCYAHgERbbHWufOCOl+06sG2UTtX/Q3YRPhIi6mWlDaHJZcco97oAGDuGRJuxS69i8GbkRxKVbbgB0gXePotVbqgYWXQMUElVhALCdIckJnP78AK+dtqz8PybU0n6bCB+cFQcYT10Dk2hdOdkMzXhBpXz5/Ymko1GxUsn26474EWXT//buGFVxccArW/cNDlVsB9DPoscqCpaFUunlipzM1ZdjS5Jk965QJp+p0yzq8Esir2bRUDx4cMrJAVIlxEieeX4h6gVwSayYGQL5BecEprM/Pp8+ffjld396drvDZbESskpsoNBBIqtxGpAQUhp8+faatUKl8fq3lACTnTK5poMHT6c3B1AwQox7WOe8y/Zoiy/2QwQb6LgUuc9oXJtAK1PfZmaWBcr20te5rgyat2Uf4GdUNDsDQMDpxYJ1PMus6UyGXRIPlv53IMklZRJRBYwAubGG4NAMsEaqYqDaSMyNZMEE997/BPYnfKu3tks5pC+O/8J6dNInjT4BZPbcK1Hd5IJ9TScjdPyplTVatUVmaUoKxLJOUEWHYZCL+OAFI0pj7tcpei8eFPcAgHhEB51n3AEb5H71G5KBUcgEaPBuGudjjWasCD1s5bkDrrpyWTY3aSNl1/set06RTtdtZIJxeu/uBBEeLT4DC4gAM15pu/7YA/y0g7HXoB1VBmv3MvMwVdE11ndYzTfR3dJpPPw99TZTvhK6xQM5c/Af2FgipTMcLUYTfazCev0RYD2vK1XLwPsqeHXNSPUTbEVX2CzENlPgsc2OCEOpeVQJI8ao+o5cfNUE9g3+okOagnE5Gavq2SkOvmSDxgCsQaR5Qo2QIhl5Ncg39dJ0scs/IOsdFZrlvbEqlmDxS/7PsTxAxjyydRN8rKam1nt2ti7YntqkeVmTwg1i2AkolrZrunf2y710p5ESY8COLXNOka/lK99UNMTB7yTkIJskIQo5KvLSBsK90+SHJtW/fiXXj22YlATCYEiidNOlgfQQsNQDgPKjxAeX9ctDR7a3una0EbI9H747FxnANXkiwqd9ZMJj7oIVF9j7FT7F37x/h10+n57eL08OzVGsk2bAXrV7byTXQP/STJlyxT9F7DZPg2YfNsQpxIP4t/c4yqGqzH1MphbsQuanqFiZXB7nG/oIeRMH1jXoc+8QvJ7E2Wmosg8ho170nhrJ3tycdHLbdjNLzzEa99+bhi3mufkK5ppJtJAPazx4FtbLbihkwNOXov6jWdnIt+6bwUIaguIx32vn63JBrB4mxFmKsV+Ht8YPVScWUft+/N/ZifsBOsO0fPtdKBFUnLWnDD8g1OPs5wInXPe5TWFBg7IjsiBNmJPUT5NpOrAVHLDF4gb8Dj8ae6Pb7w6cfkh/lm9SbfX5aJ2Fts5a+QN24FLgjmFg2Ssm9SQA2tusncrRWO1ag2d4wXPBPkTq+x8Qa/LmTvNk3v0Wu8T0/3ImljxnYf33exIWFqfVhWvMj1PEbX/YT//zeXtufM2O7MYBMxOJvk2sT02qPyy42jl6f5Xq2DuL/gZOPCLndH2rfn9uMrGuTa//ir7gWmlKzNsM3VLUjiHHvZvr5eBIIJg7S10h9eKwyINmQbKUAlAYAKKOyABiWhPaUIZI1Hncu5YpVUc7d5mDrHhQg6M/utWQVD5UtVouBXIOyBoBD/ddQEgrCTcoVDDbgJMuUK6qlq9RN7rRxhcmRnqDFTKyboUIRz6mS/Dep1ji4gc7bQT1l/A70q8QjBtsPH+PuU45WQaXWjMDF/Wv6QMt6ZD1i+NQDqmAcHxl7SaH8sMg1iQP0WaPXWk4lrVICdYOHHPmaytSgVIMq1Dvl4TuUOXhmmmT18PjIqaFo5CpyTcE7VYLQ8ztgI4cZAHJ4oDdyjZu9SwkkB3YmD/fFP+s9RwGY3q33JLMcQk5DKhSkNLmmrHwIODn8noKJ/Q8CleRcBe4i2FSK2P3QpLCSyk0Awh6oeuN5QpZ7j6jRvjKdIInVgF49BEPGsMegM+QxDirpE9jF7yEA2cjfARRKQ3EdKP1BWSgmhH755fPpC8i1L1KygWDDlFAQSthzD4/3JPlAmOHQs4+hVWxc1/Q/c+AjUki9xzJYoBPEaRwu1RnVCy77DM5WOenp9MYyXZfoQrWWcqWp0vQkOSgUGtTrTEoRoQBQqk+Xazy/nj5AMQES9eb2dHOrcljYngwugJ0IgSYDL8VQrG4MbOT7RUxTnSnl2sP3rxxqQJKRvXm6DLTPdxNrCLhIYDoZEuUapwQz+98kRoLEnkob9U8rh+QfmlyDCk+Zc5NtXI8uCw25JvVZ2xQBOvWiohUajkfDZ9JHq+KaBjk7YbqAgFyhbBt7VjLYjoo4CkG9SebL5CHVvCr1ZVBdwYxUwAE1ewCcs5Kz08rUzbY60EqAlb1AyGLlmuxugxn10TTxONQfk1yrUkTaDD2zKZ2f5FrbeCfh9ThpG0q5NgJCftogNVNeSHJNAKAIubKHhmANUAL1rIaez28jqMZxKCUGz4rBHX21Lqot/EAtikE7SJwAagaMdW0m1xqX9PonAJprPZVctUfH+uyKj4DjrPuRW1pJv07wVFC/velH5NpZ0NGc5PIc9ZGwP2mR4HLIlA2qq4XxQc6Izi8GByiItW8wOc097LLNSa4hiXh1pYE3SmZcOdGjHlIqgVSvQg39EbkvPOQWGZmm6P5aKQ1NH9Ob6xsp1KguRvISZ94DbZBkcak7fI1IKtmwJAlCkoVEUbLWlQwecoPVeELPLiRJbH+VhJEdJjDUg17US3wEichG37cOVLSuSvb6QK6SwU2p6MJ4B15Rqs19j/ugnzQBrhARPkq6LpbX0fVYme2hByg5JOkJAhFJI/T5YtuXlP9jeJcmjqenZq65gzqTBzu5FjH2PPMm1zAIidflwTjqI9RBzUKuMXH/ghVzS5X0PRO5llJOJYDxpZi2eUHVHZ4fBhs8uu8aBhug/xp6rwFKklwzpopyrfxD4dzTQq4Bl/ttThInBm0bVTYk+8PPmRU2Kj/g8+EwkI8qda2+zCGsK2lhn0hfKwUoy0Ud/FZFD7GgpxNa/Rbsf2SHpu0IAfOz5Nqy9/4RyTWtUf9XQakBROxShRoC7o0nGFC7193Yn8tnDuX4eWyk/XFOXhz0QDu4zgTi+wcckWtyvSI05nOI7T5/ljMpqz7erNSZqiSXhq5+rIk/uVIrPg8ZmlYGMrnIAzem6vCiW7n2D0Gu6XL0HWf+bX9wieFwhuf6Zy2r8j+2RS8qy1uJxaheGyfm42SLptopbU/6+s6fl94N4U3FkiNxlWeU39OfNIq2I+Va9of+TW2scs/FVx4ddP8sseoRMRwYWlvAGHQnwY5JxR986Tv/ND+n9mBxE4OQ9nDH3KjahvS/r7ah/3ZOrr2/Qs5jLDGIT8Ug47paQ9xKxxAy8Y5rDgi8+W97/HHxNyDXokoLYbOMHo0xOybXSH5FkTNGaCcoCakh1ZYAlhqUK9NRwUlNmRSIwCoDYGUKmTLfGR8vABNgroBFhAGzeA4W0qgWBiKlYykLBbkGkgfBX8id+wf1YcMgAyja4KQ54a0yvQp4sFmRZb26ViZWfeYsMQf4NLmGbBXImKhHpKpqGKZ+NnLITYC0+otAL2Pca0pUxpx7E9SGzPTM1YrukwsVTGqdMC00pojbpxq+jul7KdN9eaGCB89PKhmVZSpY0mZkiZ+DQZQzgly7//7IMfAA8SCBAORQpvDNyjWWnpFYeyVgCmCujZpM2HaQZ+8JEp92vEfKNQE7/RK5FkJ3aRBgcsJlnC73VJZZJc0qa9EEz/SUkWJQWTgdpKwByDU9K5BrUvX1wI8QbAk2o9ZUUIOAR83YVXrnX+CSAAAgAElEQVSo0o30bWD2lg1wXwiaRfiAXFNwA1CrTKr7x/jue1qiSKQo7KBSo8qOQEq9Z/CcQaRhSugvf/hCFRvItU936MN2Q3INagIEMvcPJtfQt+ajyq7nQAP1jHHAV32C1HeMk9RMgNuEaT1NVrInyhgSoN5w6D1yOr0xy92Nf0OUURXKgEwqV3wP1olPn2daBDzX2uo9BIH4TwouSORdknSNBt7qj4hnFSIzQaTsn4g5qL52VZQC2LZdUtSKXEPPtccHkZJSwWHQg8kEXk2Mup05n/eDC1pAGqkvG/tKMru8DbDwBLwafR6vV31nWv2hZtF6bmyqTFuqe1r6IvKcK8WQ68uzStCUWsk4ehG6a0kpgUYAyTjb58NJSpfGj01SppIMTIAcl9xVSYj7x+X21XRa5yM9HmTTnAyqnkBR7iQjPKY0H5BrCUi5MgX2G+wGVMUaNXkvwN090KQz1fVs+UWTUVp9q0gMxPgel4Xime3ptYVcc9l4wGUTXJv/mIROb0kpSqHSCGhixvE88TZBLMmSD1lzk/wHiK6vSYZLpaSy3boEPxeC7gY+Sc8WEJ9E3ShHU4ATkiTXHeA9erda1boAqKG6q22bJUupqv3R7Dk5y3lqTXRz7+aPRSamDG8oy7JXo2h3uXtIce1D+ehZ3hkALwApu6Sp71LPdJm7FMNRm5FcY1noC/3g5eUF1cz0ASgBBIai4rVtWHplZqp2JqpfW8EjglwEHvwkyTr2plVPT/hX2nYPqOFaeuS3emVm2IESXDVUwQrpymZXMJqEZKZEe+KkB+wQDz2htQGGzSBx0n1/M9CA59abi8/FJdFlBzPIiZhRgXRNlw4CCdFU6jh4c2ffo0waRzB+E61I2ArkTYkUPlt+v06uMM0YeMFn+nZ6IVmTZJZ8RZFr6IH7YHINNr8SFGrN2GSEBm1lyBO3d5IDI6GB1+NZoG0GCUGroedQnviIbr0BGOmyUNpADwMAtjR2KgKa0b9aZDyyqkTKNSrWQKw9vZ7ugTE52KB7ItG2YoXikEx84nMz3ADCIOI7xiRJglogwAPbhlAkn05xSPs8az1LvBb2F4ojkWuMEVwOXYp5PyPBRrV5IBZ+Eg7Az1ORIozpoXEfh909ioh9qUVWjWqMaY+PYuNJeBTJ9jPKNWMtQd1j9dpMbKivppTc8z/avEGu2USW3Zcv8N50wo2+qAbmTRrGSm6eOfmbJupcGWLmoa8iuGatOPDT9qW2+p9Jie0ZJC5d78t7yC1CVsImBNj5WugzdP7S9zLbuMtC67KUJPF9htjgp+6jc7Oji2hpVdnasNRIZL20hZiInShSyU9rHhudlwgi1A9vfVLbbhzKtWWtQsoNNZ78ZA5knlvwkzBCEx99livhxiqWUb1nBRXfNM75fl7AD0wMF/861Vc6w8JK9e+pcCBOtIJ59A+l8MGkX652W/6zoxs4M7Z4PYUBg+p9ZQqzdX7wBUfvP7Id+dk8DuR3Usa+Jb+DebUujZP/H+7etbeuZMkOPCQlUlLdW24bhrsNeL4NjOk2YP+AedhtYOD//1v6VolPcbBeEZF59iFZut3wzKggSEWdx965MyNWrFgRkbM2v3d+5k6ucV8d2UFDvP5slyNXBNV4P9WFEp6sn4d/y95uG3ZcETLfe/U//vN/KMwdgFLyY7PeHeTlS/vLuUB0HmqomjHaBZApW4FKpsk1NvoHgRDDNpr0P7vvE97/pz/9meogncsZaJa77cy2lWsASczEMwhXIIuFQS8KKVRumBlC2RqUa4A2IXi+czS2JjKyFxgNFcoz0Whf/SNYmnT1egJIRB8FkoXOwGqq5FCtscwBWV5NC6UQDA5lgKhIybs8TYbi0+fPAkI/FDgrMJFyrQ9x91rS5lrVFXOTZoPNDO/zD62NwJk2C+GLBz+oHEtgFHsDGUmAXg6cSH81n4BMjcV30phYuQaFGgAR/p/lSphw+R1kzANLRLHOVAmi3x1SkVXa1sq1IwVbOTRFsrwB7jk3JF6Y/zQSr7KtLp+bRkIZyw5yQxBzTVAG7P2dXjIICCLXVrY8Y+sV8tEIFNBRNoJrQ0WA1ZuFUjGg4F6kMpo6GzUDaJH0eNEeQOaWvXhMrlG5xtI9Tb4VeFZ5V2dSu0SFRNArSM5H9TS7ujp9+4rnqnKdHyDXSGJcM3gCwYapoL+SYBO5hpJQlIZCKYa9AXIN14G/Y9/iOqTscjlR9QQTJQMyBOslcg37C2UhvQcrSCfodh9Hlhx0uSX3LQZAOEhh7zVP/kTgB3UdlHUpL8Jz5kAFKlNRCoSScOx/NXHPQIVIk68xrMI9GmVQpUaIMhCfV0qBUlN0mWl7sRhhAagMM4Bq7/nx/vT09MCgDiU7JDzZuDwkmQg9rwyDV5T4qNDY6lwPoMHaoyxMfSljI3RvZ+RaiBkHAnjvolqjekOkFRRQIdegXJPzllIv/riI0JARHqwSoKfhCHZaBnUJUEI0tWOeig/9NGeZylGQpiYrUwI9iU6u18xEesAL95yn2dGWmkCTbbFyayPXelKoHX/sti9WZywMYavztDeK7x+gKko7g8tRzhLiKX6g6MvqMViGpLZWbDa/L985eq5NUBoAXH3h1HZ9JfW2bDJBq9Fd/HlhWJdrZ4COeieu2ej9+6M4jD3nWRtKwwK7A1jG100AJczRz5Dk0FTHHELPBlI5u4m0YkOyRvEjZUNHH6VDEHcQeMis6xzic1ql1xfHE7STl+PaQ1ZEfV72rxrku2Se0zQ/azIkbVrjNGASPsMENwGxxBQgsu6s/FLCRSXhz/bhKuWU/YDtfRK5dnN1usNgg7svbI+A66Ny2v6nhlHRHqM/m3wdSQb60KiTNNAAOOrLlzuSMvCtGrKjKc4h12RL5DvY2wrtAO6Q5PlCbJFpoUi8yB64VGRZz/YfWPgXkoIqB4UNg0/Ib00RDckIFfPnpgGStEopXCWnX+zb0t9RvQaTmOE91PRpXx8VI9e8ufSC24NOPner6mCnib+AQ1P94euRDXH/PH9XlOEhb+KXYdM1UfTRE0Wl7lNbg7ZTSe4qMeikRBKPWwNtXpPbTZDA5eT6xqQh1kSG5PwCI4kETvWH2siEXJMqr7HsDatI0LIFCraX12sNNHj+cfqOiagg2Qa5hrcSxzEX3BG5MK/OBgLZKg8FCVZJ0CS920sVmRa86cNV+JnYLCpglfOpv6Bs1jLQCljMQ6gQ3+T86AwqEdjkmnquEd+iR66TDWWjN5tXSTrur1ZLTYKrzMJmc7Lcf4xck7JfS7wm+if5kT0A7JYWPm3jE2XrBBhFN5QycyAfpn0VzD7JNXxHYZOKibQXp3JbBHm/NiQ1fr4TZtl/+rMVZMEOWquN2DsI+GMb1x54xngHlTriKru0n+eK53QkArNCvr1gmpBrWt99g7SSLutfBTMWTfDng5TD8i2YwxjqmFzz980yhithSvbaG8qsQ/KGA0i8D8ay8uMGsbbclQl/qZTXoQZF/I2F6HhPSQndr3p/c41zwwNb6enrF/DwJNe4B6Ie9/fgc8KLhPhq/+yYe6xjqoq651p/37K9DsgwLs1yf1q4g3aLtvNNIF/gpnQOd4e0baX9fxdyzban9m3aHAzOged1+Xlinv7u98i1aUNWezOJu+67PEv6C3sbO6dqKPfe1YJtjyfBN797Jdf+y//yqmbPIn34welbM8b67hsC4Ce/uElZZmXnbudbZAcDDcm+oZJJ+VZ/JzKiympnjDfekXKtmFrWmNeTnmSbNiCu/8VlpemvwV49J4FQlBjg/ez9RZUaSgKgmBK5A2INJaGSnPuQ+bAkkwc90afrE/umgWBDbzWSayxhGBMlb9FXLT3XBCzLMVuZw2wjwab7rxGs9G6GM9UEyJBOBuwxMFU/rgw3Dl/AVJVGOMumoRVZs5SFhgCRs6pgItOssNaj1JGAlxlj5uecoUJQL+I0BIVIJpGSWEsl++F4rwj+Qbj99hv6gGD9cY9QYUnBNhue60AFBpVbk3GrsgsbHxuAOG+BTB6PYZOmlVitU8pFY4xC0qkPhzKqBGEsi3Gz5luA/4xZTlno6Ec3Ati+rpDRJqJLHYFnp8Aoe7wmv+Y+2Hhb4JfEgsmOR+9l9rFDgPXUvZMyXTNEh0rVGsjj3rCPiyBG6Z1LWkFSgVyDYg0916BiA7GGwQYYcIB/w+Ki1BdDDB4x+RIGamlk3DalDOwoTS2yefSU0R426eZdm5LqPkPYAiGH+1lC1YDnw7JV9unpCaLsCcKSaPVXq141BvqwGSiTAbj9RILzxo3wE3h4P+HMsuTJwZ9tC2yMbJrLeMqeekpdVGYM6KBEkHoPv6n6sOJQmW2VwHPYgMt+o2KMI+qz7nJqE6oFcNEb8vazbV5KtuAgfI6dAU9JMZMKvCYFiUwqgFxjm0lP9DUfMHBqNBk8Z3oS+pswsEhJvR/2eYC6jvrDH56DQHs4Wi+rCxRwSO0hIOUkw+gTmXKuCvIKuGZogHthjSx7ge2gICuNBQRHkEg+3+rX3M+wR1mB9BotnwXlI/vYSV3NIHPp8TjIrgE+ZkAQZKlLDDljNW6ADAlsPwn7S529NX0t8l32qwHClrH3WjSpJjscYrFygQdgL9Y7Soa5Dmf2W1dQPmqWxOb9QXr87qxb9lvKxhYljfdaCKzRjF7Xon0KsN85zb6/SQYs+NJr3+C//uar0ReuS6LJhfFi+fMQtyqiEhns1gZ6Pu4XNQIr2nd/LrAMz4K/XUB7BBmKjKoCYJKhSb6lZ0/WWFPqcrKRUUd7CPgMJBZlW6UQ7bJSYi/bc5xV9OBCEpLqHasXOakxPWhvP5++UCEsYo2f7RJ/2G/YWp13JdyCmUAMfr69I7ZLmX4FF0bjM9APnsg+vEeCo3wNElQonQTZlB5s8qPpoSlyKb1v9XcmM0rVLPUep31nEEm1MhnqCeNqhY9Rl+cMhpjoFhOyc1KkUyFvVfdLEkvVJ7En99bQC5POeC/aRlQbCSQ0oYRGCxQmw/CnWgJICKxIWsGwToeSpiJEg/cUUK7K9FSezEMQzJYzHKUAE7iuhFDrmKFeK2VS3APWSLZfA55U/v7IKhOV+T5gwMEPTw+FzyldHxFoYcGcO36iyTWq2FJGmiqT+jMqtVVVLDuu62Nv2E9of2LlI4bqMGmpOKDb5KhsOglULmF8rZNlIdfqzqP+UGWsNUAba+I9vxbR2eQUPjaGGcqhFRW7EiUK+hixIhPXssYQClwETx9ezly+fpApYmhm4Bys0F9WMZ/fb6tcuCK2zfDAfb3bfybW4d5NDLP46LRg8bkzMVEtWc782RgU4QoIEZwTz5xfdf+7SaHh45ZbS2wWZV6suGMg+rsgrWAO45J8TgiIIiL4Bl/TxpDkuU0ypp7JsiF6fRqc9QsqVikctXrx9oNDtaanWJVnpcCPX+Oaut/QwAU8Z4VV7EGTHPU6zce2xH/Z7x761f5XggzEtnhvlbJHvVTnJiXm7ddhL+VPx5McSkD5bGOlcd3Lmo97zlqFNJ5k2hG8mhPRG82cM6nT1s2LlXShf8W/zp+FRNqvOfe24pm8c+yPBfEkOd+nufmcqFFnxK61bWJtQ1Qbnjpf1/XedM3nK1mxeVXhnZOU4b/m9e4EGz6/kkl4rv/3f/4Pr8qmSWqeQKV7Mw0JrJ0TAF0UZWn+KsADgqnBWMqUyMOhpOD02uTaDXonAIQJLKhU9DOD4VJxcarTzGAckWv9IHXNalrLwPXlWXbchwfKDvwSqAC5BrDhIQaP6AeGv7+cHqEEYiAogi3db+hAoZ5gWej16TZlrsxIuSkq+ytg+hWyqyoLxS+VzipTQptn1ZAUN+r51IqTTAwU6akyv/51tiHd64IlQW7amwbbXD+X8GQT4WdYdwHS7vOkEgZNsWxArSNPsI37cEN/cTTKEuO5o0eXynhBrujnVLygl4SJSjxJgDes81/+6Teq10iocVoh+p+88LVjeJae/wgaY5TnIZEDTV+1dpoy2iE1Vd8Zljyka0kzZtlRFGwOBgi4UkLgJvrsH3MnohHPXmRCA+MYn5DGlVUmgSyijnuCvQkdqFffNgdJluNP1WKINU2LxXO50RSw+4fT779/534GucZTE7LFTSLTV0E26YfH0AtQZsptFKZ4ngh2oFD7858w2OAXDjeAco2TQ3/R9FDsOWT7MbUUalAFgDa5cbijuX8x+xWgKmjk/bjfDaaIVkm3uh06oLo+faI6SwHljxeUSCbLnma/ItI5iMDBH/6OIAw2hgQbJ4NKfQmiCSpaBEgk1zyoQJNCrz3RViQ319uTD28Q9LGfkN7L8+Kpizx7KNXEWQyBxvKclE3J5kURqj4/sDcI5qQ8k4wcihAQgSrtibJAyj+pSXMOQjjhMipBwkELIAmvWE4Ke4jXp0Qef+L/NSEUil0Ri1LMmhDzoBtNCu3e2ynzlH1WAK8gy4+fe8DAzEExp9IlsEzKz2ZNXMdR/5PpiHsyV59jT6UzGGLGb/QupFMcTWRjD2MbqlTTQfsVCFInl2L3CriYrMh3UAV6Ng3P1+sJZrNhLa4ZfgVtB+KYFcyNLHSIo4SRE7lVQOR7drlL7ikZuBAR02cEHGS/xDbM3nMivA5gXMipIqniEzpIik8q3zQDjyo3i9ogiDWqTtuLCX7c35RDXnZ1m+1l74xu5h4CP5nnTgoOX1A9SCUtLvpgoNXpK+sZekEroBwk4wwQssa15nydyxplsc6ot8XBex0ytTs2LihTqr2eAKhsu0iRotaKXJrkmhKYUVJhjZ4f0RNVpGYSF7Jlwl2zb67URUi+qC2GSrTV3mMGWbB7Ipk0PRp+Av1uQ8io9K8nPavFwq2GPEExbd9DYsKYUA2BEqxoGA3wRnqzwX4lkOln120AZtl3cNZvD99VTmrVeSZZPz2ij6nUb7AluBf4BZajeqCW1kvXEcxK//EARf7DONNam6jNBx/OE54kylQbRwmcP/lU3Zc1lQSy2562zSEKCeI8MMyDw+TqlSQh5uUQL5X+s8eXSxGVbEb7BGBCBxcYqsUBMyZ6SYZi8iWelRR5ZlW9hxQ/gMRLL6yci0r4OAjOmrA0nyPi1XNWJZRzCFoIZu0Zrjv6QbDdA+4J5BpKRK9OL1fXp0cMOHh5Pd0/v7BEFElyEoPGb7HlFXBOEs3l4lFKUzQQLGiVsq5BhlAuy76PrTTUw/X56aHauQBDaR9bjGAyUp+dJJEiSGEMPRclKOVPy6byIUuxz8mO0x75cETvM2OEemGu1TSNV3MNsd0EX/GgvXua9rsMf1Vd+TWjX9L0NbIsq53n+jmxtON5vDfPOfhh2sb4/bKJwR4z4RCpTpWj2a8trJOfoEm/SZKpiHj51iLRBAG6dCwktADQFFCsPm3GK/6I3eQvz3Mh5WbSML5hf/YXP033KRgx7mr45Lw1GGxNC/V75Pe2lYmyPtdl/JekUJNoTdhr6FJipQzO01Xo7PUgBpmvCD882duXQF8fYnrcT+G/AWX6TEcPabI08bFtGf3oEBexfDXs+cSsV6g0kn87+tUYwOT7eN0Bv6OTtmC9QyR29lWzRd68krnfJgkXxRb314bB8Z4kZXU9tgDjGc8LaDL3Eul1TGb1fru0dru98Fm6tHBHmPXN83Cs8Lv0LGNrDknRUSXDvTraWF394z/83WtKBRcAXhULZpB9OGMoqVwL6HVTSYK2URuecgYFEMh6KpMjx4zALgExAJtLLF26iRvVhK0OPJLFWRn6ZrhFRAEspTm4Rq6HXGPwxgbnz6d7k2tPT1JXkVTDb/f/IimUKZ5OAKg/w+n0+cp91dgvpMtC05OLpaAZaGAJNzZq9VoYOk0GOVu5p55DT36ZAZE2QILWLnMoQrKmZfWGF6HXxKQCEJUGTiNXPZtMrukTJpAQEcPBEPxMZVRxYNWsGL2pUOKgMjMYKo5F38m1h+fTb38RuSZlG3pZ4bmo/FFqFDPWznDToZvFTpY9mZZ109uRlMpR5ZFSnyjwTsDdoKXLaCrTbzKUkl6q4OT08fc0ZxZoEqGspga7HF6kUJ5v9WFyX5EoNUVuXZF8gaKpA0KTSiyTUUkzs7YgVlhKq6yzgPHD6ft3DIlQw2IBBE8uI3ZVAKZpXAruSFpxX2aKqRrvYk+jVAdBz92Xu9OfONTgT6dfQLJ9U1koVGtQtsEF4LupXHt85PqqHCTTBVMGna3U+7cDMjTyfbLqUoSUesyoL1yVb0T1YFXi68t9gR7tY/l+fG6IepQMsQQX5eVYP09TVBmlAgVM+cQ9sfTHZ+/uy1f1a0OgyHIpNYPOvg6JpLgU+1evo82qaae4d5GGJKxY7hHlQXoAeYiMvzf7lAQJSWeD7lFaqb5wUvYVeM1kRyoH2y7wPELCTjIW5J3KvmOL1LfNijX3XIOCTYkKkd6tWot82zFVSjNCFjhIl8mwjRqKEwYNUeQcadVhn4/9rQH6JXItE0ID1EKkSKl4TK5pnzS55nJcDpJplVrk+Sgpkt+RHYiylft8K4fM3TOAMjGfgB/kGs5sMp7iiXeCrUs2sxzlA/Q4W7EXtYKDPxEdaznHCohsz/P6UnyNPhNReC1vjPe1T7DyIOq8AodBZFEJhGB3GfOcPLcDyiUAcUkqFLX7+k7iqzLDLBW94ZmJrH+fPJX3yRdeV4D640ranASswTixT0fk2mzQHuC+4zmqwEJXDuW4oeK7BBs2nNtJLxlX+hRPOk4vtyhDUxI0lYG1H4f9lGLolaT9/mu///JbHOqDFh9S6KtvqEgDrq3tsoh/2Uz8QummlGsq96Ra0qWMUKVJCa5+rhl+IPzkITW3Gm4Q0jjl+GqtoN5sWoeco1H2PVTSWYdgpX96+K18ra5ZqjMki5jc8fRclsuCXIvayNIb3HNsKf5Oour5kb5MpEvboSiuKj7gtUYFh+SMM/c8L06u8Z7yW2RfiMAdt+UZJImrIVomPY330A6FPVrRX43XKnLt+RGVHI+nB1RuPEDhLNuPXy8o5Ro2G1gB2ADPkUkuE/w6u1GxmZRynzYlHjOoaNgZ7xueE5ZAInk7+2epvzHtqIM9a/2I6Z6fkKhFMlw91jAW4en1mmWh98D0Lg/F9U9yTftAllUklxORKSH1vydpxPdyCNnwL3U9IthAenH67e0N1Y+qHFHvWuFE9NH1r0xlto+fQWqRa1SrCwf3+WpyLeovWuP4gCQ/zsgsf2+Ra/5Mm/JZIkXf4vLrScYU4X7kGwYZssSQZ5alFkCJX5ZkKtDk+3QzJhkaJ178GP5D/FmTIB0kp1VD+/N8VsdRO+CglvQCuRYl9CTX+nsTccV+1j1tipmQayslMe5yUcTp53xGG8mxB/tvr9NGWDi5vZAwF4ii/tzE2j0IYSc7hYuP74z37R6Rwk3CVIWxYi/blOgJO6nNJSBg0hWFXOs+Wdq7wVQW39b6yYbkzeOuXPKuuHjdKzx+jikkP+p7w/m89GtdV91j9xPu9bv4AcZ5l74hu5Z7bZ77pO7Yu3Cc85iASfIlmZ0hIcaVfUb66mKj5ha5yHUtW/nyGl0mJv/fQa4dna9zLqZJSNrOOa33//yP//Y1myqGqhcthEwz3zSKBkZxrAw4KiOqp43PDLgQIXN9+gxV23Wmu9jxpzyGJaUCawz8hiEpqa4zlzpwUy6o6wyoEwCRqiMHEgoyPGZOrHx4Ot0/PJ4wwKDItSeQTW4oin5r6bOGxZLiWf3IcC/4jdI5SOSRrXLGjT25eJ8gYETCaGKdSyfTm8k9kTqo8klyADLVPdMZ6PWz55rHtkcFNybp7O+bh5gMNRUxmni4bpjr09VCrsmBxdWxlAOTFJ1d5L15Op4aEmPguRvDA7C6Nl2GSAAU5OZfUBYaco2lb5g6qbIEKFxqYnqp/vQA4phaXX3h8FZDzCYWBRB62lDW36a6sq9x/AgqOJ2wAmSPbke/PZCJt8q0SxApjxAlZ2Wx3GS++pUwCEnmPlNmlalFeWDKefNMCOoWci2N7JEhfqJiDb3rosRUU2t8e6bqoldZpueih4z6m4hEdM8Rj6HnJLiQainRubvlxNA///nPpz//+meWhmpaqMq7cb8i9r6TQMJ+Z4ljBW2zzGyqCA1u3S9JSjWRUTy//H8RUbgBAZYG2vyfH1Kupay9CD33DUTgRlWZQ1TWznt0c8qLQq59+/qN5BrJS6q7PjM7zj5rJrOqL1kaNVefgNge2ZzqqWhDVT1zSL51z0WScVYnpqwbtjfkcpMEAqAgfXQ2MhmvR9mLQG7QkZJi7ckG4FIYS2kHoJCJo2qWrXJhkGvqUSY7i/1EcYGBd5SlAo9+UZpz8FInMFYWkiRhBuY4c70AC3vtS+RaSC0FWw2IkygIqbAqxd4n1xIMsL2GlcWrmm1AbRNFk1xLGd0OkpaAsMoRdXa7LHTNakbVTLs0lGuLk5/PeFd0pQccI/XeC/Pa5trpKZ0XEcVOEld6rfm11d939hppsm6+PuA31869s/mai8BSb+YXwvau5NpWhsEPybQn9/wp9XNPKWx7rLsmvvBN/WDD/gNyTTfkJMQIwo569I2byVrlfPA8nAUul0Fn+W7RSf7ffn1U0LRnLlEiuTb68cwETT6P7yvCR5mqKC/zmsJtIcxCJJsAvr6CD/nhhEwPUInaVvtFdgQkEz5Ppfki1kLq5x6IJZhw/SzijS0J0HPWQw6gQL5D0g4tPfR8g4M6SZAWJSbXTJ4m8IuNyAqGTPhu5XP2apFrHGwgX4xfSD5goih/ufQt+6kSZ06wqOcp1PxDKck16bYcnUEQ5s19rSWss81EK9eaXLOvcRKxzmkp2Lovoa5bJU8g9qGIYrk/hgKgJBS/Qazdo/cn1NUpQTW5hjWgokjkV5X4ur9YkkkhFbrksys1uNfsG9V/sLL39fci15wgkMJxYE+rKa+h+KNyzYlxJBoxORRtR15Pp4eXE3uvYbDBo9UtfI39EmMAACAASURBVAI+wkEeshyDXLNSLfZX9s7xChOrPQChz1GO9qsGFnwCxkXLCbFiXRaK/Zuj7NgIrVOqOieJUCnWmMRjiaiShmWTyfT10JXsXd7LEbmm46hfG7mW95yTa61g6aDaseDmfxt0dDx2ifRpX2DcydhIFzf/vER8HRFBra7JPbYhTqm/YgYTv5X2i00+ItfmzybWiFtqAoZRTbDL5gOmhZ/X/h65tq+J3JCu49Lajq+++NedzNi/5xLZ0R8Y8HFMrh31xp4Xc06ueVtOX0P+uECO4/z0DdQhznV279aQGtrqFddtpFOSOkfcn5Ib6/qW503iwyq6Nz13m7W69cQufN/oVXxM3oTM058fJdcm4ra59w01RV52jZeRtF0iV10u+xLOfdyPQiZkOy7vE2xbm5Hls/ezp38se7ft5Mt7/30s9decj0vv3X2uMFcnya7+9//135BcS1Z+HqQYOWXY1rIBAjs3LC9yzU5RCqPu+wSA/OUO2UlkltVEHL8KaJHMmaCp+3cpw9/1/NkACmKxqLo2XI9KEfP5cuDK4InkwmFMzy/0+wLBhn5r+c2SOpI7AqopYRJPI0COe7klwaTJkfmtRqXoR6E/QSby72gS77VQ2YMyuNNgThAoRcoMCtxINr1SUrvtBrhpxntkGFNqsAejIdc0ZbBVRgGt5+SaQEbAU92zryXHNI2LAZJV8vt6+sE+QwALOgCS8j9vPdc0hZFZSKqxVCqaLIiIqVFvXwfwfNvXAawovQkdAZQ2ounbM01Y9m2rytIk2OCSU9RAnH463YFc42h1fEc0Ch1slhKQpX7Ojo4yMGWZ0+cDhk3PI8EA7i5kSPpwiXxRxhklHGhwzzVzr0BlOwPsVVo4yTUNo0D/Q19nmvp6yi16It7dfWZzaZYA335mGeivv/56+vVfgVz7hc2n1c9Mk2OR6cf0XZBhUBOAbGNpzGqmKyiaGdEVZKfvo0k1qr4wOThMugLuKo86PZtsxT2baDZoF1GikiWR7i/KlC7kqsrbv3z9SnUF9i3LHV1KYma+CFmRT5mkmQa5RmtbrwWe7wA52iopzQCYE/iy/w0anrrHWuwAAx+QpC5FjRIs9kv7wyX8ydwygPfyDKVAlTdZIRubi93KfcQy0EzQU08wELULuVbTkpV9C5EV0KpEhgjQCBhSJhGyUsqa0cB+eOkJTo/INQb8duwzy1nE2MwWDfJAQevbyrXYCzYwtvpGz18AunqiBXiNEpn2gTnzvRcstG2g5/sNucb/Nb5vJ91h37zfXOOyTl7o+W/yod1rUkBlB0t9KkMCLaGEGez4+/ipvEZmI/er89gBznri9dLO9eZ5fQjoCGaV/jFn4C2gUzjB+7AxQkiyQXjAo3kBWrmmT4+fq3uu9gIxP+fqm7MQbQB1rtKCSt8Hg30NBfELM+A+VSXg/W1lkpIMXZq9r/dCrGUhbS/31+b5N5GsBNDpFUq3KKC9nu4by36sLOONj+qhORpooP5kk2AjuWZMpJ8DV52oCIfvufvyhYOUejCNDo6uTyX0rSizImkqxvgcWlHuY867fzytZT3wv8BE6B1ak6xp8/VzJSzms3efYBBnm2IYGGHFXyHXOkBt5Zqe4ySfhZGTrIuazcOl7Ev67Hdyts9mVPPCxonUqCoHRqAySliMv02sQdkGLEFFG14LJTp7r4nQUZ88qeJuNnJNeMX9jU3kZs+JXBvlrUMhQhOVIQJW8QvTh1yL8iy6NezFG14fWmCgLBTlnyDYUBaK6aH3qITAbzy/asQ+kUcnFvhdpR6OSo5T0bhPVBrqnrvGa+wdaOJdtlwCAyRaOSTDMU4GV3EwSAWqg1yjOh8YUCXW9Jcg19z7VBjdh9WPUSJYl25PEcKYPBysG0yhT2hbneMPe36JXJuuY/FRO8HWkEzpgDci7rIzVNBL+Tj9FH19nOOGIEOm1J4yPta9aJJqmzX58OSZzn1P25H5ntiWdac07Mytzc/jGr/h1Pb1eItcm6+dfy/f/z6bcZGI22PE/buOYsh1/7TtmriDa1HJM/vQA96Ea4TCJvpnkcZJ2E1/Qx9cJMWqXGuGvJvgJyE9ieBg4fLnJt3QjufoYV3as2n9thB5/iIm/g5+bfxUYdekyuYjXJ9BTmmTiW+RaxOTBS8u9+Y13PGMgYRrrdblWJRXtok6n2881wsXKcLy/9/kWnirrFHsAu0YyLU2JPsqJTxsYo2b1eVx+SBm6dMrxg3TZcj1PmzCr18QtKsfARtxYyoip0GJ+Cpjb4kmVWwMjl2DjQfsXhDK5kRSmuwfCBoBI12jfgvQ6TUALyDXvntaJaaDPjH7BYItZaEi1yg1DVPtnYtbgzrtFuACJEtINvbdQu8mN3s1uZZm93g7CBiByHNyLc4lJEBAXNY65GEabieTn9IwlXutB30PjlYHIgKBWcxZRhqCM+UE4zPlgLuUEGABQx1kX0TQgVxjLxaTLuTTrkG0SXGDAwrSAOQZBhpwQiKnEapsrfvfCVDEaIvo0m+ulYPGGI2sX5xWKx30+n0tYtBSHtIOxNY+5QEuCeXrilxEabP6dLE8glOgRK4JDB+Ra00Aq92PgKNAnWTMVFK4t0odUCo33IOryoBauYYyTOxljW+XIjClBFI44nux7+WgREAB+KGUVytJI8AhBlKXfv1yx76IUKZh3RHgoGQS5For10SuQVGAX5p2qXMN8vj+O4ZVYKpl/5qAKUGvml5rvQQ+xXymFIYbho2EMv0tGW+954a6SN6FVFhWdfH9Zi5mYoCqRZJKHcjg2eZcwg6ylJkqLpwpqBKlfpNKpNVb4RhUatwN9rn3ZoBuzksNqaUIyFh4kWuYAOYpo6XiM4mXoRUMbDQoQtPiIolv1am+10C1puO6t5zJ/SiDo3iRkiETW2WvpSB9dPmmbK4ItRBr+O5ZTql9BfLQ7rfOnKaKyjFHuh+QojVbf4mE6J+FnOEZLnJtVa6twW4ya5fLQnEtO0FHC8aHJhvDfTkAFO1HGRffpcvGp3KtYgLOoF4VYcF0IRmbWDtbhooRaB9mJna81E/67Iwp5pLfzj3sIH36inlfCWwUmHkSqn1AkECDN8LpQsd8bHta84DcO7/b45+UpQ84SwR+8HLZd+2S2JkA95Qd6fLcHoBrlLLQ7rnGkvLsYgfOuN+U5OTf3goepxeWx9Qvc1j5v3eXoQFx+5U8tyKUXJandhjCK0vw5/VffVLvy7pWX+R+X0U6uMcdE0ivOOdIVHTftNhQEGC042wMrb5rnLiJ8+AeYGWDbFNTqcA/SVgAs4Fcu2KCB4kP+B9iRSpupV5rgi1JKxET3Aux/dH9jWyy7lF+7/larEX2T8ouoVQDjtT1d5sGKonYkwfqvfSZ88nIGtpLANM27mgcnR3mk+1r7mqEXJ93jfdOl4YK86k8NGTcPM8h5XhfaW1hpTIVIXZiUq+9sM8t+216KBL+JMEGNRsSQVBvQ1VPAykfwcEUnKqZyZiNmzoWCPmUs2m/PnxvMLxNr4g5ly4L82YapHGnEE1NQYev4qR5JGxBFKJv7wsGGuD3K3uvgXR7ziFcIHLUwVY7DqLMvNVI4olc+2T1WgZzIAYYiFQ48Ab+Q3sGvzTkIIMm+gLyzLiXgH/cvxX7in4e5CYTza4uMapQFQ2Nkvf6JXVxkjdltQ68rUiMt5RrO8kk37D64JHvPCTXJkFTpNTPkGtu/VHDbJZEWifECj/PqZdW+Np7l784S/QOH5IFK7tYqlXhmSSO1vN3gWnYfPfqDwbmGczLRcJnvGaP+2LPOjY/33Nn95V46sB/r5smKnKvotcf3yV8Z8KsfGi/jj4Qv5l7iYpVYFk2O/GQ7XfaSbAwYlWu1WcFBzsZ/hFyjdjv4BHVvtyeU9RjxK32r3z2rmJ7y5FvkHG8dI3VG6fF6r9NrhVGCc/h+ymMFhwwfp4vn/vF6K3EA0R0Z4lqX1M+a730d3HMW+Ra9ur+IVjeo319GXe9f+beutD3viu4mPtuDBzM++axifKPr/s//uO/DVTpeuLKJvRjLCJDcZ6yYT4AcuKefBb1Wprg22GCWMMAgKen+1JvsKcGG9aqsXY8v8Cjs5LV9FOASOBGATJ+6XV67TOD/Psy/lQFOSuKYE7NW59Ov5Nck3INxA6zXy4LRRaMBIWJtdRc46bRcwGqrTuSdR7f7VHbIJXY0BR/WrGWRvEsL/QkoQDE/YHmcJMgMHk4N0Sys539SpmNiK0AuaMNuH8X/l8OXI3Ui2DTbq+prbV5AkDlOrm+LH3F2ppMRYAN5Y/W4bMy6Hj9zSeV2FKxc+Vs48vp99/vWc6YMlAAJPb8wLRLkESV2eygd8lMxYBPYzgMoEibc3JtXVOV2eo+Q4yNBtCDXBOxKPWaCETcp8g1lYCUya+vYCDvPi0h8tJDJIDevfmLXBNR6bPgQRTaO10Ww+flrDMaFJNY48QvracqDXBBItc0eUf3p55uCA6SVVDZpaag3py+oeQTRPgtSnE0FQ7KtT/9CT3X0JtMSgL0YsOwA/aKe/YUsudnElH333+nkm3+mqXdIpFBYoFEFSnDxtQVyPv+iUDM7rjMu4g3AFK2Wg689fCPmhwZqsm9gdy8PyWeGfihpEBPfEvvIh0Fk2sm+UUSpW+Y1jjkmq59jLYp4K198ZqpdDlvVtGylNWkooy3+ET+STvXQwBCCuZ1UVeFrDwiU3pqsO+H/ZqmukSlqliXS+QaSHKQa3VtVYprQOvm3/W8R+ZZa2YycDT7PCRidnItNmSQa/JDcr4Foodvzb9lv3HPp0HtAAjJfmfNylyMPmwBUAF/ha5G4Bpb3UGHvsSnj38fWLh7znm7XMKzHY5nMuYFeDACnf4s++0iYXuB6owN8miqB5oQcJlsORzbfn5UExRJPYfcOrvKoVxr4q9ftcOiHbvx+QSPbB8++ya1r5oQ0+SWMUuRb1HDm5hH84K2Fn56am8kjBG7NB7WoZ8d1zdCmiLlex80GXHhqXbAsax1J4qk5o4y0wOpfO4uEWwNBleCLfepR9tPJHtBfXT1/EWutXItWA3kF/w+8JbINRFUIKcIGYwRZ+sPTtu0mk0lq8BVwFhItqDaAdOqRa7dZSCN22KIPJ7rIQyoZyxqWzZCK6xttPZEfXh9HMmwAHr3o+XU0Af2WhMmuvaQLCVIFuJslALVmlUEN/fj+veQ4E4d+Dqz/lNlZOUae7HZXru/cAI936UDfp0ZPrOsMc+71wXrwZyVlWsg1NxaQuSapo7fPz43uYbm+ra9qdKAeqzYupps2wEINbQhrJ18JA4ZfkDnWwazhj+x5YgSlup24KoBnkUUheJOPEmbCXOQa1Cq/ShyDaQay0KhAoMP8kFr65xVz97uIF/XPOy4uCz1GkwLjSqxzmsdEN9ooFfsSZHGVSbcJ57nBH1wkagHueZ+05oc2uRaWkEk0E8lTTDkxOm0XtlCZyWcu7VVX6aK7fI0q7H5ao0rjvgD5FreM7EJ//5T5Jow7Bm5ZvskPJDJ4Srzr4R8JWm0/rquI5Kjyw7z7zu5xu/ZEkf7fV6y6+U9D8oHp0+5TCS8rUbPvf0MudbrcuHq3fKjSCwrBy+Ra/q8Jkq4ZoCeGWhAYCjCPISt1KAdr5RQIgk08nujWULU2iORpeRK/6CwVMjYISfKne7kWrMRemJ63sYT3jYOG9961BMyHqKD+f3lfnkoR6bv4J2Fg+sDxm6exzyY16/jpW8lofz/Uh9O/99f3MTlm7d79o/vkWv7nlsI0u3T/meSa/Nc5e+XyLVc59X/9b/9u8XiLgEa/2WVUWqjCmyo3weAliYmSiGWjJ0AlcZrW+11jQkbUrjgezh1CL/dSDyOOoMQFNSkF4GDWpNreWgh15DxwmdDMZMJV5Kwu+/SNXpBYRqo1D4g10DkvPwAOSD12gOHGcCxpVrfTtk7GZkq9I0DScjmpvh83x+ICY2nF8HEnmQp+3PWVs6zJ1Zm77RhFuCZpZr1oAzsU2qgg7gqcBJwzn/bv0MOWaCc/ZY4XTQTs5rImqouvEdGL0j1RxFpylSr7C1ZaJBOhBxuMi3lmsi1l2dl5b67V5ia6qI8DT8DoFXPj5qYJAQdBFDHbR606diyL8oQLgMx1tMqJz0no6ZXoIHWJNcIHgXyVO4bcs17/9ploWa2ub4vAE4+E37uTa45AHe5q/iVZKNHSTUHfagpf/rtiWRBM2pnnR+V4US/FDbd57QpfD7u7ZPlQCahXBYqFUKXabDc+fPN6etXKNfuqFzjz1gW+pW91r59/cIze3cnYg0TQ7EO2K8g09BjB7/wd5zF+SvrLNJIxBpUpPgT5z5lP11OZ2eRklD/Ock1Dc9ujFROvrJeOscZaKCycYHWTM7k80mpEiQTBl3phZNhGPgcllHmvHDaaAI5CDQ1dGJ1AM5uRjVo1QHP9wBomf5JUtU2NwoNkoE8IyKc+5eeZ/rXMGvofz93QrITIRemDSklBCcSz7LQZBfRb8cCwhBsyVRmnT3AwWnIWsM8nPSQC4DRLe40iq3/+HEcfoOjEfQsU6r8TdVaoKmp9J6rRu8D8FEtam+uslD943wtEyQhY2ZWz6oQ2CoFsibYU+q5AbjYo4DyYPs18aHnywAihM6rymdY0jxZuiQ8rLbTCqz7Y9779AMJpkIadglGSnKatMhzqnLQuoZZHtfv29HVbqf3RM+RHZ+fcSngqGsfRNn63dpI+/eJBI2yUWuGKb0rubYB87FX98/b73eYowrdSsHZ3mt7VkefkuBfMH+uw664jmogyjwRT72X9kAw61KnZI+5p5XJ+hY5gvLvkGvybVTtM1F6K3INTfCpXEN5Jcop25/l9cSKmZIeZZUV3SDXbqFcu7s9ffui6dTwOVGvddCr1cYz4dRmJ7JKrTz6nJXtGS1Qfn/+vfyPPkP3g9eCGATJdP9w7yFGt6XEoxpvKNcmRhPZqF5a/Qzq9PkvbuJbzsuoeukz3DZNPYwz5MDqudH3k98zlfNFSINcsGrKzzH9yug7oOwimSZyLRNe2daBbVOeOFMc2ioMYgmZqYmeqiwZ2syyWVyfYSd85ATjRrl0bJ1yiblW42baNfeFTb/jwqEi15LsYXloqddUHvoM9dooDZVKYzYVj3dSPJN4XOe7+7zh/1hdAHU/K1eA+VEW66THSO+lukITe3WouN/tKyyorH/jNzl+UhWP9jD9sCeNs0UDMYd7oDoB1ROxmwxKdUW5gTNybfMR7ik3PXFIBNiUIwIqW3axg1tZaJ7rfM1ij36WXJs9T6dq7S1ybZAUaQvbfiGYuG1lUxQbPvE9lh/ffPGRBT/y13kCFZ/4jZf8XD73MrEQO9HXmzgQ75nP4C3f+97n81vcL6yhknmAC8o1rfMBuVbKNZ37N8m1LTkZp8r2LkOxVi5s38xJzMbyZt9MEnojShlH+Gf53FAhvKdRDsp1e8N/6ixY6ejDcwlDLHvADHk+ehLgtCsVErcamc/7cCP2D5fl+SsHGhyjlvWnicc/8tp5lUdrdHmPvvMA3vny977r0vcK80dYkwSe4ibuE5Brh2+eu3XW8ptc49RFgz72IgOBBPmzR8TTKZFgkoQcpBQ2xMtzT6hUPwJlbGas1Rc8sgs5wCzZzIS2KINUUoCms4+PU7nW/R/wBSHXfv8OEg7kGpQzVy4NhfpHTlq9geo0VtAl1dL16Q4j6EcfhlkmKIINpZ/KdGk6o4c1pPRte9h6uOo7p35rUi/NTGuzpO1MJ2AMsAwQp4GoccdtZPt16A2hHlAhDOqWIzkPIKv+EnFCmBjmgQ4EBABNKC0UkFOJn27+iv3XpFRiORmbtYKMQXb0+fTkxrp4NiLXnk1+6D3p9WErLRs/Gnm3o9Si5jDPjPW5g3FJ8R8g19JTqsg1NlwGoSJyrdOFbeBwDToPLgv1QQzYpIEc0wIFoNP/KiUY3ZNGTlNloVFvqrxXyjWsKdYRpJv6dMBtqe9ar4GAeBFrzPS9EADiuaF8+wt+s8/Nzenu9nMRa+i1xslut59Pt3d3p1/+BHJNhBJKQQHO8fcKqgqAxAiJjCK5xsmUItdwz2WorBQp56GnatWEJwylDsHvq+MUPxPSZzjNBJhrrzLZp5D53MildnRhnzNpXHeqyAByoy6UGgzgHOuARME8k1EL4jyTxHJvsxBiIOQAxEn6WUVKSpSELKjDTCFFoJp+fDMYsA3eSm2yHlxTLKQHFbTat0uWooJkA2aUbUMJAEBfgxWgFlbPHZWG6uyUstS928ZYM2chU77VarxZSrHQQDb+fEbnmFaBV4DaO0hG+yg9hrpHUveiylh3N7UPCeGQRyULbaBTpkQibhCYKbm6SK759LU96t5juplzUDxR2mxOrRIz2zZf2uyf1WBvBAkkQq1WHaWV8a1FTo3y1QWMR9k2SD5eX4BDPaePA5vYoI8A+X5t1mmKqgxerCiq1zpYNQsgm+cy2brcEZTlGfA8Rqmy3c4OVhcg5s82Zu5N48/gewt7j748+Ye39nIIh025RqteCUz3nbFdYo/JUq/1jXAf7Jgj8GYLMqbtWN7CawaxZgU3/ZaIJNo+VyEEy8Gmn/sBl5KO3mvqjekSQhLZUMVDyayy0K9fvpy+ff3KITqYKIrvCjnaxqLtePev7LWo4r0idmTDfnv6pyq7w7rB3ylZC6wILIkJmveaNv8JLU2UlIH/De4Qj7XuRzyf6ceL65olZzZ0a4x+EBna7glrp6VA+yD5ouzfcT5zVn2OcX9UaV+pBzHWhNgBfYYfQYLCB2lSN9p1IPmJae4vr9enF1QcuA8w7jTkWpI0jWdgd6EUNrGYyhY30s/kZK6dN1fhmR9KVitmSKkmHnVKQ41mUq6OQQ5WL8IXAUeyRBSloZxQfzo9RNHGYR8oZsazOu+PxWspe2e4z0c6FXMeZpWEuveqTPkYMOCyN1P7o9eugvKOc8LWpE+dhoEpqZcBSU5Ccso4kmudgCpMOcUMwUozIt/Off1v9myuP88jfhCfERXR/hmbUcxz0Dk4DO9Xsv8nybXyG2NPV6xomxqyI61CpgIo1Sx6Bn2dK7FVFlCrWYFElEsrIXdpeZf3nr2om8nvr7vkG/+Iz8zX/RFyjdbdwOcg7+m10PnJ6gWz871bWejRZ3BbZlooFazabIXtksjU0atYru7HybJgea2d/vWIBOP9+x8WxX72z3jjsgeUzrJSbfOdlWwacei/MLm2E2slbAtxmbXycLS5g6OuszlrQR+DUw14m/tlT0LLNM5kXW/mS/ukP08L/AEeejshUz3a//QvRa7lHvdjutqF84f8cXJts4uSZjqQG98qZyKVWsgfKdRErmn8tx6IlFvuz8CD4watbmaYf1eJgw/t8rDX2yVIIem0Apo0hkUfCjSiZTCe3m0MTOT0QUBA3UPVFLJ1T3g9+ja8SrUW5Vq+I5nv0R+L5NpnqbU0PVRTQQEu0eCexAOnhKYh61gLZ2inQU0wmD8nIZaBEfMht0FL8OTBDTUmvjd0ZzujyArJoR4fcwpi+tglIJ9knpoaq+8YCQODDt47CFIMchgN+0kmYt1dbsc+VlbGIIZnX6cHDJOASs3k0CPINZRhaKAByRc33ZU9tyRkkGuXMESD2biBaRDwYZfItZQ0WIkylGvMvjOwQamxnjnINfUfEblmtxt6pgkjBCEz01ZTqUSuiWTz82SgpJ4d2sM9QVeEqZR/KkfT+UJZM8gXlDnjzwyEYLOUZO8DlHiA3WDfxBo+V+U41xw8AnINQQ1IYpTmQLkG1RpKQfG8MSWUijYq1z6RdEC2uwdkSA0ZhRbtSN2/BqG0CkzT1VjaHNtSI+8jWowHJfVRWfGXp0cH0A6flozScJDVTHnsg6gcUt7uREGcUHLXKS+SGqTJH+LDqGBoD/WcqsR6Nmx2nx72XGO2zSoAT8tCwIb9jmcqJYbJNROpVPh5gme+N+tZBErKYYlY0ofIdhXBhoeXyJFs5NoInDLQQOWxUsbhvEKgJQDlP2uwQZda9TFNSVb3XEv2Tuu7AhY6bz+aiwMNkql7g5DoPaadpERFE0yVUapAs4EyARvpA7/Htl+9hUzEed9yDadyrfqLdqbWx2yQ/boO9vUa2fSFrBn3hv5IsSfs5eMpttnBsSc1lGUEF/GTAZ9SmOs8aD8PQOvJmTuwuAQ4okipoGZTVX30c94LFlaSaA1KEzTIV3kv2y+QKCPInDan/UA+tzLq7Fs+JmYPwP3uvYys/HyOCfD4/lS9mfTiz6pu6wIqN7HG+8yHzL2Rae0mfBPYwJkckWsTb8x7Cqz21llud92XvpGa3Ch/EczC5Gm1+PhMf4Y1VcKgh/RE2UoyzfZSz89TJa1c+3zzymQsBut8vbs7ff1icg3qtc+flax0UqPstVswqKctEn5O8HmaZqndcihOp9NvjyLXqDKDepqlefLpUt6pRFJ4UpPOpSJyr88oEkxeF+a0L5e96RYmWmA/I9RHOTjMWViDkBB2eSy2H96rP9A+IkO3kJCLwjvYInZ2gCGWUxKrSSH1Crvuvl6cFg37hsFSnP79wPYpz6jswG8PQRBWEL5je4EoQ2wPia6Y1E1/1I6g2aMs5zL37mFXuJeo/tIqQ68d5Bpbs/T05pS5EhOBYIPCG8k991lDixcQbOi9BrKNozgOyLWscOxyJza6xzAgXvos8+9sCxN7708oBxj7OklC99ktjKK9QTuf+Ml9CKWoFhalwp84Wcp1itudQJIqcSQukyB4T0rjvdHnf9oh+eJSru0R9PrSwhrde/RfjlxbbNe4rjatfXFBGPNyQ/7ttk3nTgHw+vdmbvg86gLeHtowr3P3c8tn+IV9/i+zNEf+ctqLLEfubY8Zj/z5/pk/S64R18y4rNowrB6Ud2fRbsfxK7lGnxK/ORa9VoZZxsb2bR31t/PnPc6iMV2+Y/q9ZS1aDFYVJknYJVnH+4jIYxOvyEHnIwAAIABJREFU7Scg2LefwdtnJEaVWHhXH/oG1bu7+RnabqoAWyk4YObMi/IzGSXE0I59+Ba5tpNkb5FrRXr+cWatbMq6ewbRvf/DR+zd2XvOf3BuF9bzuJ+Xj5FrDkCm3FFw3vXP4zrCoiprJbJMPcU8QWga+5BrdAKZuqNeCrLvcsCT0GGgNcq6kp0MaGwDuC62ArQGIOqT4UlJ/kwq15iVk0KqBhmMgQYgezAptA9zB0xs8A5y7RaldiIDIBEPuQZSggRbyDWDCa2Rmpu28Qss6b5c8965PkN5tgCA6ieSUgGrMTaCLeq3MwWbT0X6S0V2zuBrIYHsuOvA9nNjBvvqxCEGt1AzDfUhfs4MMktyrz3QAIC0pfzsrcZJhRpwAPn7779LeVU/p6Lnh7eAkEwMucrcLvyqBO45YTvfcV4WKvMcoyGw51IRBGwgFU2uoecalWtsVtt72jZvW8eQznIcyfRiraVs7ECQgOoFCrDOjucaqORjhjnZc5y7z8ykS5UpYg1lhFWKR4KtQzSd8Qw38FRO3xdKmaG8DLmGshwo2KBmQ2kO+q0xiLqVOhNqAjxnXGs1rx5T05TlD2kUUkfTDHGfKYfU/kNvHgX/PLdznew2Zdy648LTw3c3KZ+BdIgdZ3k7V1NGG+tOhYWb6mfKcEi+OP4QXSK7QKKmxFyT+nJWcHkZRlKkYoauRIFailTvW6h42b/NajiXimKze5coeMozzzCE9PEb5eUkXccwhwS92l8m0keQ2wSDMuR1v57sC9Kb32uVMKcn47fLkUW6pYltaKnub1Lr4jLSxHcphZXtPwCSON/HuMPP3SqBg2Mfu5qyGikzogC2TU+2fiPX+PzSc2KoHrlPNnItvmkn1xLkqOy7AaLIngZiApizhPT4hnsggmyyCLIBzdPDqogWg0sTgGsvppHhpR3LefEgomRj3wEgbUn0QtnJ+ITjwGACliZ+3rDdvoa8tgG/7JYwx/BTg1yTXZPiOUNwZrPuvpYOSLEYmexXHnkrXdO9rs8p16Ccz5pprWBplGmj92V9xkfINR2SQ3KtlGuehNw9Uztcntf7FpHJZ5oY8gIQ7s8yackkU/ykbIzaJKjFB6ehuzQUCQUSbOl3ZlDPXmC2wYX/rAa6uQa5djrd0cfcnb7efWHfNQzQ4ZTqlIAan4qEwJAFXAe+/9Pp+kptFHTt/tNReNDdPcm1JHe6rQUINtrUHyI24sPUPkMDDTJ0KsNP1j0pTKeAc/Z5SxsKyDdWcq0CNe9/fd48Z/p7VGr0n/zdiSzcl8rYrTZwuX7wH74R6ihWi6CkE4QTle4iQCN2A6GI1im//X5/enzGkABNe1e7CbWBif3L2eD/B3MTp3XLiZxbJSlaCVEDykwahSwKnpKdWsk1qe+uTlck0EWywivgOYRcQ481kGwi115OD2j58nKl3mvAJyb2jsyd9ksdCOIQ9kQzmRaSDbxiWsOEMAzBQL9bNiFEvxRq2uuym3iGVBH6tSkf7X6geN4ieUmwwSe775UI6Y1cM0kkjm/4ioMomAmIKmldVwLv1AwlK3+ncmX6oCQXU6Jn5VrszZENqn3+Ez3Xdhtsj5cTc5a0YhqTqs78mvFA2/Nzcmslz3TN8g5HJvKIyJorOv9dftkYdZz1t2z0EV5aBQSKId76tfuo48+8TO7xsw/KQhOz5vMSn126FiqlRs+1ThZH2amBA73mecrnOGk+t+yNoNH9/ngm3yDXEk9qz+sac55TInokysx1Zl8kvlue/5m9eZ+cZZxmAq9273g8Q0cgv2DhxXqfQ59pArBKaYNpbHs6rp52o+9ikmUrpjt/0vOMvLevj/fJv7xy7ejMHmG8S+e4/F6wvF8YkpP//l///m9VFupDnw3EyUIyA/6zTRkuQn21TK5ZJUb1Wk2xEX0d5VrIGEmfFVyoL4WAdiby6bAqKGKGsIyRM5x2FJKnhkxb8xTJGHKjJQiFco1jx5/YS0KldPr98KhpoVRMhVyTDSzBlBwmyhVuTl8Wcg1rgTI5qXykXgN40eQrWAqAMfxZ00/HPUQF2MHEKDkYU+u0+juI7/5sMp52tpn2aaluge9RTinDMUrdTFblc3SJWmP+rHaZlDeOGEms3X0GCXPrnmx6JgRwn0VGTOUaS0PRD4OAQb0k8FygJMSQgyiv1DsMPfA8YruAsQyviEOa0HPeejKjB4FRDsbM+g0zIlDrEopkUwuMsETkigMNNC0UpEverXOUtcL1VZNe7AerRiLCI4lk1VqIYILmmjYFMk+ZdJWaZBCAe3CgNyAVRiq11f7Va1Q2Wo9Ja4brYbpVZ09THociz33XoF4DkQb1GspCcY8YaPCnP/3CAAdnH7/RB4dBBNVNmmIp9VZKPkOgGry7V2ORfWN/puw2ey1ZlwaATeJktR9BrulhSilbkm0d3DwJAVqUo7aaLmAjDrR7LukcpYx57oMrTx0mgROiN8ooT92dPcxiV7lPQ5SXp4QaAD0foZqII9dforgimeVhA1IqOpB36ZLKMURyoZxHQZSmnOb+mlxLD6AYtpyjKAy8RpiyZnKNigCW8Ipow/WIYNM1KsslNRYuHHt4Op0CYybjZva3VGTTe/0kuRanmHvm/9PO/By5NhVub5Fr+B6BsoMmy1wSr0+tVWdWk22f1z6X4to2zIna+qzaPjOYHchatlGqlpwNvie2Mp8b9zbOzQSoFUUM269T1cGnAErD2djj+Cofzbqt9sV9PfOe6+8JBn0Wsqemv6/9namMJmxTjpeeRB3k+qrs1yrYWFvKpvbn8LLKyle5m/3xULDN14is0IL/NeTaJDHxWSI3pIbOHi+SR992RgZeuiEdXSHvCowqUkgyKOe64o5OkLr/S0pDQX6BnIItSMIhpf8isJ0IdGlolGtwhMGFN1fo6fpKco0TQ0GwUb12x3YEwJCcoh3yjK0Ink2uoXQU6jYMVsiAgwA5dsevXw+Pf3GiSgSgBthc8/Mjn4hSjfdgWzwTKBNb+UFLcQ72JUFkRRtNrnFardc8BLIehfZL75u5b/OM5K2QnNF066dSrmENiReiarTSDueCTSI4dOrT6RPINU5vfzm9PKkvXgAve83dP5z+8tv30+MTKj5EVGX4VZ2dRHjxv1ZgQQGvoNMtLui4rKG3apZBXtlFJVVUIjwmqeMCrcRTGxYTeN6zKXHF/wYDQcEGYg3EIwYcoCLlnuQaJoheUczf5FoU0+0TA3tp5WxDP7HXGmIbqddIqlHJ5lLWEIYOcon5BrmWhK0wXhZAzxk4ikk+99nMa9LrlViKWPlRz8CK8pybOZXWacvOpJhgOyKlhGeX41DnIq0RRDSslmMmeEo5Yyc1A/C3DGhiPlz7vt+55nGO25dfDn7lgxb/7+umXTy7mLaPFUNs/nG19fq/EGz7x9WaHPiBOstRWxXBc129mYpwvLhoJmPGjaRsMW8pIv6IAaoEkHyD72bcU+5P9vnyrzhLXU/ZgZT+jcQkv6niXNs0/4xwmGWhM1E2klQhlTaRxLyuczup+3qLXMMrqoKoHrAeLG2wz/NUdOksON48SiSGtBrLNm3I/BpdoEuCLySy8nrGaUXz50t6BbZjOci1YSfHfgwJqMoZxc4RCPT3dGmwVrIrBvazvZ/Fgmzb9vn/Mrl2tN/mz7T/O1kUG5H2N1f/+A9/1z3XJlnBv59r1/BjbFCUhh2Ra525b0WaAjwF8SgnA3iBExVgEcGWqVEi15xxGOqklH52YC5jJ+WFFCAMst0LTgoXlWsp4/CDAwxA4qgkFFlJTwllWR3INQeSAZol++7hBJiSCWUayCWWhULtc/uZzXdBSoCMwP8ng4jroCqHAViXPwTIhFyr+wrJlUlgk/iMbSxmP9lBf/YgE6PKUf+2MRHUwXgOC0BI/r2euDWnhNZnDhpfblL09ZXE4hcA4Ls7O2sRriqvuGHPtahc2O+CpW4AbE2usazxUWWNfDaeevlk5RrpxmHEqn/SMFANRgUZ1AC8nYaMfbJxI2gY0trOFCfDaMKS4MGkJ8g1Tta8poJL5JpJSJvDkB64pgw0EODS9SQbq2yvr8sTZVdAPkslMhluKIg4CAKqADWcJ8D0QAOSbP7NcxJi1RdB0GH2jcDVw0dwXyCIRa7dcT9jQAeINRBs+Dn2N86/hizobKVUBqoBfC5UawCEKmlIHzncfRSvHSiEhMj2bkAdDVc9SBXu+cG+PD85ux8nkGDX6i/bEoFE2ZsERmLNh6kcJbgIzEQWJhia+yHEnYePOHgJ2JCyQUGPuIcOlopss9N8en4kuSYiQIGgJoW532ANN8nnZG+7j1+mdrqnW9QCspU+zQPgNBmi/bqS1Ho99hCaeYdAC7km9RruK+O6XUJp0JhnlrWuosZMCx19LCuI38F9NVg9gncJBgZQ88smqNbtKo0rNd8HykJDzMQ2js9NoMpd6+epZ62LTwAmRaj24RxGEMVZwE3A31vkGj+pyLVkOTuRxCdlVbbAok+OIsI66/rx2OR5Vl53kf3TFvq1G/ArAnAh13Q9oQsvga/59SGERHxvtRQF6se5PCPX5Aimra/G3oNc4zPZ+oYunZYWtdkePR7tvXOlZQeBrfCod25+B2uTXkpyAHZobwQys+eevZh9h0BxEZUmUtNLMsoIPfodgp/fmy5lI9f2c5W3dVJfZK9DGfbc5ZR0JBZvOf0d54ZnEIqiqL82nMY1IRa0Pavqhh8nEGzAWfA1X27vNKUayR6Ta5Ngw/fgO2D3QKyJXEN5qkpDZR+cEPG94BE9Pv6lCEBNrXaSZrQpYaK3hj4JR1WD+TncJnbezxSJGCop0x/YZyflqvSbngpdtuEg4JpJzuyDkB8i115Oz0jQ+MOUsBOuKOzHSe36MnwvmuczyY1rsDK6FMzs4SoMhiT0/QOSz/qNhCd8wDkxrTPL5DrISfTFc//YVF9UsowvdWBtcq3Kme2nq1UGn1tKnXRseG+0j8JGUX4RA7HXGiaG/uCfIKNEsL2e7oE5Ud5qVVZbLquzsi9Gf2msM9V+LgOVek1rW8o1TnTXvkmZrsqWR0La56aSqXX+TzwrPMu5t5DM/gzsDcQPIFApAEClBxLOztB2Ka2/swh932Ew5453fOYXCBSskL6jB+ZjIdcmfAp+2cjhC9aUP46NCLmUP98i1xIfymwlkm+Vp5allWGFw+aF1LMxgXHhmkN+66157XZHU+X8AXKtjHikCG+s12IOdtIiLmS5r2OytHxBcMJwVCu5aKnCOacaj2AMVP8rYnhOgc9Fj/0vWsG0na8huKxci/deKmvilmROzzfiEbnWu6EtpTmiqsErbJYvHgkOmh/bsBBPIgIdP49kKcmpwCU/i/mIFtxT6+1y77I1wrRHdGZEEHypz+oZZNq3otc+tkQ21/s2PeTgg3298Nl4RSXJx56aW4XxrK+jE8/9XBaIWbjVz+CgCmC77O1/+1lfJtOPPuFoFd/+pjMM98bLj0jCS+Ra4VOQawLYbtg8SzLd/ye3WyDbYEqLmgbRzQqrBFREl95jCfKVJkABhMEpqKE5ZPfKOiYjm4uDKiqGNhwTDbCdcpQ8VKSA7GKpgbKOCj40nh3fzgmV3+9Pv//+nb292Eyfk0HVT4LEGsgKB8VVwgTFGacjATRAfSRwIOeuPlW4JzWCNxnxGZlB3XeyNJNT53pXI/W1T4oyiFLyldMZ5aGrI0rJgZz0+bTC3i0hIQHGCMT5T32wuixAcvs9C9QHCOuvEj6ABar2+FtqPe2lZDUU3CkTIHIIAE3luSJdWHrGgF1S9PT6kGpGU0ZLjUWSsMeqz8MXgJp9lKxYZ5ZFIElxKdBfhJMVQVGPRXJfhs2loiHnQK5hL6TnGpLACapp2KwkwT4V0PLe1gf6zCiCbnnvawGtLm8eEJCOuwMFrHJUf1JFaHYmFZnsK3jPP0Fapk+WHAU7filzkYa9GS+P+2JpqIMaTmu7I7FGsu2rpobiT/Rfwz1jHXWGm0Djc6GaoH+OPUArQALQPyfYFxFUU+VsszVlWINKuH1IlqDEVIo7/MK+o0IgJHs59pVU0MCAqNZ0JhKc6omkrFqEMOwGSCbA+JtPsUG4pVHCmSCLZTVPPK93t3cudW2CI+Qa152kma5fwxGe1b+w+kJ6ii8HjUQpgKeGu7eTrKalSUIo4CmFr8sDkqConlw1QTCTQwNCraDwRF88ByQevDtKdZrEgzJf3ZDXeTBZE15mCBsrB6PEqz87WxnrVEBJib06JSF+6idWEojj0kTNnEm8di3z1llIMMDz7uOX9wRoMSgazf9j+0rZOsiuFV2e476AkmqoIFRS91T/N/DiWRbQgXi/ZCXWtNatmioAOT5zgr9e51433lsVIHuFA87eIGUyNZTvdXnTG5hk+aedeO1/bMJsvkGXo5uq+/UL5Fdtxxbs7f21kGu5v3g9B9Rew6kc4n1t978Dq4+QVvuaVA8w3sweBqyv1ml3gMgyrNETLtjGviBENdaKtqVKmEz8loLmXEmQ1eUZGZEcz5IVgVr/fj61FhwCoUSRSBWUG6rkEOp+KteNYegH2DMK+ErXaCPs/l1u5O72CiDWrq9/EEMBVxBfYajBHZTUKAv1d7nEEf6Vw3RqGAywEEg2qNhua5Jo+T+f9aen33QuD0itxlldwhwsoTYCav4/Ezb1Hmr7jc0SEZF0Vy/NUjF62fH1+ey0IJA96yRJ7Hn66JJIQtAHq1b734N/UroKFfNoGM6k19Mz1w++E9iNaI2qd2AFtEvRwDERjZ9Ov98/nX7/rpYdmkYurJ6EUHAXkytW/THBRlIy5abG/6PdA4PtakcjglVoR/8pfnAcIVll/YZn+eQqDawpk3xYV/SffUE1ytPpO/rP4r5eMMjg6vSAAQdUr6n/GpW9pbhLia4SlwkkQ+Slx9onK9cmuTanSfOZDPJxxkCyt1F+av+bS9S6IRntMk/8G3GjW+1wVVj2+sKWNhjIpoFCOtM5f8Tf3s8dd8TprTZUoVsnOBb7OnpO5XyUjx6l7pPgSJ/DeZZmEmT/OWMn9OutJF/aU3QJ5rymt22ud848x76HSsQfOKlZj7P/M6+3+jXmX7stzU7ufNQH4nUhgud79liGrxvVORqcJYs91zW+8fz7s47HVxYMFR9a+6Xi9oNPdDjS/JnFLNVfuN8ThWaRoUMZfWBu31m+lXA52mP52SxnXji5kD75Ju/9IlANmNRaoHuCUuxQ7SaEtRGz4vtw9i/9qqM1Jsn3cev3BYPSvg+iVTbWZ3e/9qMvjZ8ffeDyLcEIq6+7YhUS9hPbwDAeljI3CZrzM6FKt9iuOhXLlOv13jTluImvS+e4iMpKqAb3Xdi/9ZFdNRL/29e1JhjrWW+JxyO4O1976Zxeel99/3//T/9eXX4yDc1Orz5QT3jljkfDcfybei1k7DQ2ZpReM9DSpCkEoAJeIdfU9LZ61hiQ4XPxupL+q7KqykXTYyj9JKpvCtkN98pxY1s8BxA0moB0z0mhNczAE0JLtVbjfXtH435QCggFj/pBjUan1yIMURYJgo1KHxJNg1yTxxtE2yzvysAFxWA6CIOFHWTnSqw1QMffksE72ggxcAJoCOxTOtTy3GRY9X4/N/Z1aIY+xJnIDRFDItak1tM+kEJLgZSvxigiyir1kHBpowccqOzsxHIEKNhwKDVivck1GbVV+lsOpwKtPPv0TVF2N6RXHHomWi2OIiQYQUqZJkugW3EG44vBFnzO7LnmoQSzlxMJJoMklwl0kAJgF6MgGgP/BoJUGW/vhYWc9Z5xxpLv4tqpDBBqHRhHldg+cp+TXCPB4PCePbVUWiCKxOUNnzSQAiQyVXmcEoqSnM9UY7I8FHv8CyaE/sL+a1ARSB3ozGoBaWWwcW5ZopWAPQwkSlHw2hhd252HxweeETY9zrQwHhsp7DDRtAC2zwcCrgQdadiP/y9lh8GmZN0JUKNOUK8TqgBcTok1FSEPoI4/Vdas56EecdWXDUSbp6uBXMMzQLCiOHWQa6WoaUWbevfgtxSt6q/QyrVOGjTQrMMUPOyAbO1pp6A4G0gloiELZi9LE/gm+BPcqSRbql6nELhXNOhF59GteWgUGDLhzahhNP/X5IR/ENVkKd5+klzjPhol16EcR6a6yXFlCEOuddCrLTTJtQAPJRxkeRdybfq+ZdT5sNEHGOtcedQZyuaM2sbsoOOctwrBpqdbpKncTIQMw2rZkkeNMEgXKVVTpq5rSFJnhzIFjmPKyy0Oiccw80dQaLWxZ2ii9ut8b+Ox+KJBNXovCFCnjGh596pcK3JzPLM8ZyaYYCAlL2mXtT7UnYD5KMHmR7OVhdrAx9AfLBqbz7uxeTwebZsvaw+GsQF0Pt8hYudX264V0VFnysSO1ZhRFsOOpnRThKR+S/XcqiUOvUGyj6THVZFQT1TgQGntc+aBR5owannP6cfp+urldH2FieTCF0peWrl2e3v6bHKN3zMStVIa4zeICinYPn8G3kQSRskn2jpvLpBrE1Md7d38TK/rCoBMug7JVqWiaeRP96/39B7IZGr568J7xRu5j5iTlEsCqHyY+6mSXNNaKqmhB8vvm/03KwmhhBdwD5WG1yIoWX6INWFSxeSaVdu4RvQru79/JqEj3Ix+sJ1EKTVFVB9oY4EEdwV5Sfx0r1Qlp3u1oyqs3kb2iRMHlMzPbSxQpqlSURG71+7DB/L28VlVEFCuYbgBpp0+vYZg6+E8lQiizK9Jj/iE9FsDubb2XPNAA5N/CUZTPlafm5L7mn7qxLNNYHAffDbUhCzxdNwgght4TMPT8FwVwzyefvsOArTJk2NyrW0jbdeowikLnAOxJS9CvMz+p4v9m3GK8QhxkxPo88zwu0bwLZOT3sVpLdT4rJVxUfMfJwXWsxpb1D/FteOnSZw0cnjrlI/3M7kamzR8lm3XHsh/7FP1qiNyLeuU9Ulwnz9nHDzJtUt+6Oj6jpJG9awTdy6q7vO74rHNsCW/Vhjc6uf4kGUybqD724Tf5TU8B1grwdYQgnt2KghHiWnvexufyikF1CQ26HZSwrkpDXUfYhNMHyHX4rPpy7128QcTb2hftO+OGlZepPKz6xItIbb/J0qxhULo/+l166q+CG7wKvoGk/2Mg3xeq9/o1us8e2ruyVwk3juTfR89IzqzP0eu5fzkPO2quqPrfOu63sJ975JrUK7VwS1g1v0XLhyv2s1YAjXi9CQiToGSgqzUPAjCHcCmIW0mMnHE9MuLeibxM1qxVSokBOae/kbSxeVdPaFGhxfBKn6j1ICZVCrflBGDY0JZKACCVFNQ0LwKMEDybpVUlBm8Qaf9SDqQULkh+SDJt0AN7v3OAFADDTQtNEQUdVaZLDJ6qAkEJpMZ9ZrJNRMWRw89D3t/6EevDTibB4CBe/WHMtGyqBU3hVQZq5A7coRp7s9SEJNrybxVXbsBc+hCKgOpIpKaSgpEBMEeagBV2yNKEp4l7Uew775r6SMWKmpnwwOak/EFcCQY5lpifymgBFih0824eC9cPw8B39Vo2Hlbaca9wL5jPdAAk3D53UO5o7LPDmL1zKS4yNlIsIKf3XyW0nL+arJ1GsgcP3w+7kd97BBcaY8/nB6ozpQCqpmPa2XcXZ6TawBRSHWmCbbbT+onh543UA5g37P0GeTaL9883OArwXnUa6Vc28o1RByJtNKads+BkF54LzLmsiXqG4j1QOa7Js49P9eZyxrBlqTsCKCfz5TBHs5pSLK1z472R5cLhRxUGaiM+tU1ypvuCNijuCRRmJ5t3LzaV7w+klEq/Wqq1I4yKkmXi2aICHupYHAF7UODB/Vb675rigMT+Hv9Qo5TNSiikt/PybW5tyhXejd1ICnSLetAcITeh26czACKxJkC9vSnzLSyXA/3HcnM4gZLcTOY9TFco8HDBHpl095Srm3kWjnwfwZyjcDGal6Szpl8PEsuQ6w5UNH3r2TNPLdHZX2zPf1SrunPmWuSnmv5nj2TRrvh69xJlwCMZEVzpVnn2CgpHZpcewtI8DtiK2N+XCp/BGRWG6b/k4098lTrz3IO9Z5WdjfJJNI9axO7os924iCqFP5Qz2lJWg1ybQLO3leXAf0fIdb687TWem+IyeP9o2mnKkEbp3cpw816JpBgn0j2Y2oFyLIfh4JtWe2hINI+0neW6sYEOm0Ekh9MMGLiM/P5Zqvdi4r+Q8Qafpey2GWbIG+gfEI5Izl5JlmRoEKQreAAfbquqDVCqxAPTOJQHQw2uGNZKPyRfuN70IJD0z1jK0WugXABudbqtbBQed5PL7+PQTD9LJq4XAnd9AJmgtK+iXjGCu1JsKnnWquEReoL8+Xzuyy0dkn3zR2vy3lOEBu1zzPw7qtU3J3595CrlAM4IUF7n4y9zzL2Y/cGO5EETfN8lb7CLl4zsfL9+2MlPuETeq393HgROq9pF1GcH/ZJYV+Xp6YjXmECPHHhLHrhYd9KJ+1WFvhctGfh57+ORDr6+74Cy6OM1WWUwPUg104i2B4xnd79Q9lc3d8l/NitDnw7av0yBxp4kAF7r7k/nMpw9VnEpb6nxDSxe02MB5FZAcNpuxIckOs0YapBcSLXAAoUwzyffr/vtg34zibXvF9HKVYRWx4MkfNtU3mmWM3roeTW4viPzXDzDKXNAG/ZycrOiiwKq5UMcezEsjRZ5iQ/Ra51QnDHCdNG5b3rn/6/Qa7pTj7geKa1DRZM1rCudJTQj3tdbOo7/3OJXNM5ThI0sWDU5ntMcq7mnl/7Frm2EyKx7Tl/MSaX/Vzv9+x5ft+YUxRiPNfE7TKGYfyR9ZrPbsco9QjCl1nZvT/u7Fft+yO/e4xNQtLuZKfO3eU95eNRven00sQ+iaVX4rgrqdLmSWcjn7WvGe3fAGV11jeueT97OQ95HIVJ3NZE6nP8hrJNsfLD46P6Oo+1O8Lw2cP93P8Yodo4968j18rOjUcZRjRCAAAgAElEQVQ0MfRHMZy2y4oNcm8/Ra5VKnwxSiMjWs2S9XCrCacllSznYvPvzjqn54MyNAJoaT5cCgv3kalg64d6sSHzCKetQNoTnEgakGs1KAOBBvD2SNCGDUKVEt93IkmDPhLqt6ZyRIAHyN1B5qgkVAz88mBAqAxyDSREk2tS2ii72v3WsDHFKbQcng9pm/55Tq65dwMnBD1q9bcn2Ne2HuwjY/o+ueam95Zm1yYyKRYQWODAjpBloZ5MtZNrIUcELCTpEigEOAChIHJPQV2rrdDfQxNEe8gBgnw8M5Bvi2qNvdtGoM7+dJH6W0GZnicmInDpzLCPrOp+aNLXLwC4/92EIp7ntYZaCNiLXNOe8FSoANbRDyTlV1JhyfIx63ojYMT1xfS1pSffdLQuljDBIPIFpTMo77jleHmWiD49kywWufboclr1fQsDQiWgy6hFDqu0mdkKE2wseTWxRnINZaImkH/59vX0Fb8xvQ29BUdvnTrPPkOZHCfCXMBb5Q4CYiqjUOmI+o64zC/7kSSwhi5QuWbwnTPw8HBP9djTM0pa3NTZKs6Ud4qoaxuhrd1AJT10+D0GxlCsfb79SvUafhYyHwFVkgS4lNnsmt9yIwVGMp4hD7skNKoD9UoEucbvvbIDGiWUftQVxBRBmrJ4nyeWWzk5kYRCmhwLtEYxq7+r5MdnwURc+ryB4GTw69JPbNXnGvzyfHq2eDCE6XvkmpyZf9u2xlkdOWaejI4PvJZBtTo30+p1sHKeccT3flS5RgCBe/aY+NqHIwO6EktHmcAF2nbPNP+YwMe4brmLinL0wiI3tsxjAQM301bpel7vfnQHvmIC6diz2PWbcQ7im94DvaWLHErs3U80fp3lhMfk2g6W+/sVmuv8npMcE/TEz6kvuPpc6RwKfQY81v1nndOTZGLtj7B/7y1S6LyxWUFtLGVI9hcThE6uNnc9sYiufy2hle8QacPS5jmZdgOF88zx7/73JCnnsyhi1i+LD0evTdpzJ0tTniviRtMoiQkw2dPqNdgj2BXYF/h0lYZqYrMmMAOnJZDQFJ4rlIZevbpFAZRrItjQfy3+V4kfl5+mx6VxBdXLN8CAGnCAqdpJfmgdrk5PL78tk0Bz/oJdus+vlRkmAUSuKbEC30P/kBJR+5HrT/IxIeSCqfPdAq1tHwsvOZjfcV4eZWHjE8obNYXV8oLaG+q1Bmasoyz6equ84EvlU7HGPRE9vhADDfSsUFFye3p9vSZGhhoe7SaYnEYVgYmd1DeqKbgHKkDB5oR5bhTJsur9ZpzE852+nNi/IXMGuSbeFXtbZf4k16xKxz2yHYwHZOAfqV6jAvuFPddQGvqM83G6lpoNbWA4CRv+Rl/ItCfJtQqd+HBYAopBECHV0HM3gw2sXNOMKCtHrOjW89Q+S4w0g7L0gFSSOuRaCGY8UydgUxrsyeEawKZqjvgEDZLT72kXs59jN4Ljcak83yHINjuB14dci21f1EDlksNo8JtEHvwBcm1V2duuJZm4lecTL1oUsNqxsqCLVZ7KtXPkcGTAz+OpVbnWOETr7um67u39AZdQL9nJtXPC0H7MmxH//jPKtSrhq8RWCIuD2DG9xd5KGBrbTtsUYu6cXBsrsihzZ03Q5edQODCgqR3l+ibvl9wR/5fBVac+ub6DK67Xeq+27c26ay9GYU26dw4+ss2oOXYHtzHJtShb+2fvkGtObkWUs2AE/089gxBsQ0UYv7IeCNlrPif+g/ora7mMn90OgrGte2rj9Ui4MJ5k73j9mmdwtznzNYrTP346Jrn2ESjGszGSzLmWiZvm1ol9UtXVH7muY4JNa6HP2T+PAw24ufQkh3FcQW0k5ySfSKxItSJDnR5nLjdJU0D/PJtZcvTRjLeuZm1AHLk8CZwi19JjSmBGao3OagNkIFhFPycogAjaPn1So3c2NZUiiqooEDhU+pxO999VIqoeRzpQ5YS4cCLXblwW2tNQAQCV1ZJyS71BQkaofNQEGyN6rf4kwXYyJxkbjd8OuaaDMA3aDrze2tw5CPleAUMp1izA6bx+MlEh15jVy+SjRIYaUS9QoB5mJF44xEEOPuVZO7mWRu1cYxfX4m8ZNAFiSOWhPwjgOODg/kFTMFkSGgcucin9MXhQxuYmiYZJROnnkD4YAEUbAMmRiaqgn4lBVwU0UQehXPlGAJ/BgzOYVpAnmYHzwXKXdDZi4CNShaDNKjGSazcmlWa2NqAveyZPKb2hXn64z9cXEgMgzR4eQK5p0tfjA0gXlfHt5BrKc6g+9NkFmYayB5X34P6k0sQ9oscN+q3h+eK3eq+p/xr7J6KU1SWgIZteWDryqsluLA0Cwd19zZAR4VTRkww3jDaJcO5J91QzgQ8AljVlDxcrXQkAeR+tIIuprP6NHp4w1XKTYOgzoZJROVmVmHy6/UKrCRCLswh1Ap2Lp0OSzHVvG9gjvBc2Z1EmgIDjsIdugl0T0hAccVqoAo5ci7J/2efTBqtfnaaG6s/q92NyLRP7qsyKw1Q8FdZkSDuX2GE9G5CU7L0Aw+gAgSWhTErAbqqcnMUS7qOogMQqHEutFkDqASYKzFuVK2mCQBbPXzn8nyfXmmBJUHtyv0Gd2wIWW1lobGeAVBLVIdim83SoJJJvO5+rm87wBQMRk0MB+XJ70fSvHj6OeirXAlCyRxOsTT9VHzcupAKjgKoBJrlf/wpybZI8CSQnaT2JoKWn2YrrDUiOUE7ItV3J22elQNyYnBpCWy5sDyYGQHLQ67C4V+0jiO4dTFbx4XwWk1wzWbAwxfG93qzH5Fr3Xpt2LP1bq7/QhjMmGF5whJCFS+9baRsL1KC0y9xRDQDiqMg120N3WBS5ximfUPDLP8DWo/SEIJ3kmhTlVX7P6ZyhG6TSAbkG7CXV9CeWhX7lNHZjLPzc2ENq9ChKCFqkpOGk7c/sm4kebFXyb+D68uM7bXpK67WmIepHf1MHHykLlZ9DsgH9NtU3OP1F1fdOA50SHCmhkb03lJhVlrRivEqkLPtsHhxZTqi00j1X9+9naOIsxCeFklbuA28kWcWkVnwemWlUf6BnK/qrqUT05gbqhRsmWYArQK6hRDQlyEyUMVARPsddqn+YEujEy7bAUECI/dVws9iNJoRtpxM3FB4KdpYCDoEyyyWdaOI9MEGoMmTFAs+nh6fn0yP8F/uugVy7Oj2CWIt6jf5Za58nlMATP+UedfCpoQZDxWayLX3Zyt4UoRZhQSuMVtOSPtRKbqZVDm6unhv7sfZzV9UO1GvpVaznPeOqGeXF/k9yLSSZiwO2mE/XymoP4sP4+lmar723kmidFfs4uaYSaG2OJukSEjYJ3XY85Npqz8pKnYnT8EwTI7xfFro7JvvuzR8UOZHyb8Kf7b3v+IdJrs31mpiC+++fiVzLeuXMnREjeqLVkij0yxH5oD2R/m8TV63KtYlHmjBpUmk8tW21bC0GmcU12kg22IAldpsJOJiykGuVlTiwqqPv4lx7JqHZAsArkfjdYPAIo+2P/IxcC5ljm79jE96eJ9vifqOKazLsWEHlUJ1fL19+TGYF//K05bh5DbMv8J0UJdln4xrhzyJoUszYXMS857mPC5cNFeY7R6L+Ode/79FL7/+j5FqUgEp8XBAxHn7Zuq7z+kaecvXY/+3v//ZVSqyVXNObE6iEFHLmyL229Jru+aApiG4s7YvXvhyTfQbrmeBgUViNGmkFrGqOi19wLGy46gCzpcgCBQy2X19ON1CO0enfUKWDDNwDAIODRJUnemolSkKtjCI4uECugURho0OXtqQZPMCKCCaRa/w7+3Cl99iYZOOl3x2Iemb1plUG8ake1NzQKYm7tMnLaI0SD20i91sjMEw5aOfPysUNo5bvSC+1ZESRQQQcwQbtnmsaaNCqRa2VE7S8rB8mL5em6JDqAwSxnBFkg7LEINqYKUXvsIAJAyERK5Nc82SyETxSUWULTCUDy/1ENOkwbMEEz4Ce23wWARLaF1AnaR+EYCtyDZ89WGz2NHHD4DgGSt+r/5v71HxynzqlP2sKYJ5jlEZxkLMBLEpCUb4Y1RoJSSvXnh41uILch3uyYQE4JdekFIljgEYr1tSLSXJnTURFUHN3+vXXP7OnIJRqURBkqAFKMxk8pUwGCoWHB5I16MtGoseTgXEPUIXh51gbPE6cS2T/se405JAfkyxSo2ycKZWZgCx5PD09QpV3T2ILZarZYFmnApR0VrPXmpRmee7znGRtAc4JctGj59MtgTccy+MD9iCuS4M8zAg5kyoVA9ZYAYWCigapUr5Rscmpba1CfP4hcm2WRGifsRjF5ED34PtBok/EJZtTY0iDm5jjrJFc8/OI8YeaN6+ZoDgEJAOLqEop+5YCL/1jmP2vhETINU33w0MhCKluZeVWncUWbha4GhNrXSK1PwPaoIFTC4DYfk3lWgBOBQDp9+i1x7OHTZnETq4hgdAsm+Qz6EnzFfwFwhUw3fzXup8meaO7m72Fuix0kKbzBSNrfESuZZ/m+uVrF4izwYIuddhBPH3rBXLtCCjxu5NRbSjEn0a5Psm17LWoJS995tugy6qsAGcGnj7Tdli9FrLtmexFNVdtx/PwZ+4tqWbXX5eSmnsAtF//JNbmZ9C3xMe/M9Ag6py5P/vsHijXHPCoZ9UgsevceC8OsjHnBnsgiurpa+Z9TQVuty6QDRKhY7Lk9dWJmU/0F1Au4zeIEDwXlv9D7WX1uhRPsiNsSG+8IFQicg3EA8k197XN9GrirVsl9ugfJlC2Uhv4UL24QPBBvYa/qzcU7fPpQepjDlaKb0gw33gsGFS4Qzgz/g5/rqWUHq5F/NG4K8SdkgrpJxX1WoeJbROnLe2/h3QQhlGXSCmfZWT5DJdEiv4tZ5fkWvqY8uc9CIYYDdUhUK3x9xPbTlDl8HJiaRD6Fv/+23dNDgWxE2LUSmG8luSap5FKmR8ORcRpkWtOUgSn0JbaBqvsHYlHGLh2IthzuJfPkP3bD/LePMyMQzSu9JwenkHmQtn+ekI6+AUKPKvWOMSM/djgl67qe7UisgbxHcBFnygMMDai7RRWCvlGcjnXvJyzkIjTUCvNQvEA/bb63wmz4rY83ZX4rJMwVJI/w69JuRbbGnyuOK5/FRYqXOxy25Sxes/svqHINVcSzVgDf9fHtdJM/5tgta1ePlfv2X/uSo9JXNimZ9r3HmC/R67FfuRj8J14xgXZLjqbrFonY+a1Lx7W95EkOYnrnyTX3vOJ/5zkGu5haddjHJNr4LkLNnUpItex7jcJxUm0br5mlIUerVldg/8xO2JHTTwZYyMXxsqxMRYJXCIOsl2lDwSxhkEErlPlR1mlNZ90YYBBGDFB5eb+VQKZPeo31/veKHN9i1ybLHDhiZ1cg+CikqJNYjak0b/PJGKIqUvYZT2Dk7R2Gwr6WlUW4tOZPKI6uweDVa/fHS8dMLHn5/4y2rt0bfN+2zeutuSjyrXsZ1zqEbm228EBH407Z1XjMaG+fMZ/+/t/p4EGg1zDpXcvhnZuyVZi0dD7gg4+s+Os3HFSsEoxEgRldPosjVTpaCb0TdJDkucq7YIKyQoVABmdPDfkcykVAnQQa4hmGNCzEfmVJlM+qlSOo6w9wICTKN13DX9qamWACAxImoCmLNSgwY0a1UwVJISIFoE9DTNQ5i5N7i0htjFrcDQCLDLOvfGkZAnRh5+vBm0ahbld9808nVMck4BhmrO3EiUk2BIQRC5q9Zr6Tqk0DlcPEgbAN8q92Vg108bwTOScm3AgKHDfCw45cF8nKNSkNHylao3k2u/fPXxC00wSqHOCqI0g1lv203lHZ2m190Yw4nHxM0uwGqvuh7KmwbwvFnJNU2XYX5DklJ+3P7AUl17YqLJErqWUIZNpXELN8xCCT9e+k0YBEGkgysmWHvwA8hjyXWSdU14bJZTzpFxrEj1W0EmFaqBINXVPwcX9fft6d/qbv/mbmoSLoQZf0gMHpaEmv1Qmoww+VF4wMrAR7M9zOqkRMko4rq5Pd1++nj7dfuYSo5wTBhyZ/pBG7Jtmkl6906SuALHG0sXHBz7rr3dfCgRTccVf2gMBnlK37ZOoxrTQscdJDKOEiL9vSfRSVfl4b9IP5Fq+xmeUpQqhTUQ6cb9Tdq3pwyDBWG4JMiyAlsoD9YisklQDNZ0VTZWrfQil7bOSBJXpp8pP5QkIckiuWSkYApmlrLMZxjAYtBcms3mtJv8Q6OKs4WeTXONXWbWm52pyLQSbci1eo1EGOc5tPaLpm4ZybeGaRrBgUXvB2EmuJeFQikWWkDS5lq+a2bsAsiyHlGuy+XhdyLR/dnItDpJmPQtWsIF/sdmqew1oylum/U9/wv6Etnfah+NUjORDArLSlYx+oG+RaxV6DqApki9tILo0KSVxKwE5rnRDgXqmvTGEL/RrCZzGGdKzArj2euY5Cpr2bt8Dz/G5aI5e6zQVZP6EI397tEaXiDXdlcvey+GsSbfl8zIFsILSPNNz2MwznGfMBeuWCbSGA1jswQT+/4+Sa/TrOPtMXGlqOtbZs6CZEKkenZjsyaFUDrypJPGgIk/cdB9skmBV2lfkmtRC6AlK1dqdppLnN8m1W01JT08b7gYOz4l6TYSaykJNrpmRvrqWUjc2sJIco2cV1i8kYZNrK8EGv5cJ2GwOzVLNEDTugVZnT0MNmrBIUnsGsiOjXlFm990sE0Jj2dUQOmdDBe1noz1ggs1nJf0aw1slkCMJal/FpBAwmXusCUtjeug9k3TA0CC/8OlpvYL1x/PJ/elsqn9gpn4zoqiGc13eOFwHwVTaZFiToemiUNux55pLk00mpt+oej2DSPtxenzu0lB0kXn+ccVJoSkLZQxg9VqNWxj2GeRhULrINd1HSkRFrDnAzcRxt8mYCRA97zZtOQ34WZNrEAQoGRL8X9Pk7RDU/uP19PwE9Z0HKlUFwuiDZQdWSfFh9/lcWFWDDw0RG9zsK8vkwmXicuIzYazYdJG6uDfZt3MSTbb7Y+RaE5sr/h7J8EN7Ztw3MIV8/en05HLx95Vr7Xvm9e4EX5NN7jf5E+Qak3xFnGjtc1vBNcKw03312kzib7++8q5j+mS5nOHz5vv4LB3L++kOdVOu7+fItd1PTgK4/NZGTvLZzWeZiroyEEla6kVNrgmfIuXwcpUpbv4WvzcQo/pP9hLrOUxCceAOfIfnkzeZWjHH9iFJcvmzkny0Gd4wTvvGRbl2QK7t3xLIEwxA+3h+KctPev8qBtI+07vUW162G9eKeAUl9oiDYr5k1/WR+x6aXxT7P7HfAf9Wb1n3ycSAM1Dob1hxzWpj8G+NddYF2c/Zyrv06s17SyyVdTrCgzvW4vpMcq2IryLXRvNVWgQFlPhwjvEeUUBUa+VURh9x/IwACOoUNrMXACABwYBW/6YL7NIHlQ3YDVDNhd/IQYmUU+8PqZjQLBcZH3heqGLYiBxBPYg1lBeCcIBizZJwZrOerGAb5BrjK0/I1L2AXNPGQ5lcFGlU/LjhKMEk+owA6DEL5dLI9IpIg9KtmXqMajHO9aQjDT8vbVkf+rrxdkM2AVyXNKiULoRWyrxSe3cWgJrsgYHARKn0ndL9W7UHkOsJsOmnhz9xIl+eH+nMlTVWb7RMDRXJp+cHoJMyRmZJTa4ByFGWykydFTD1HpWXcHjBMBLZgwk8p8nhPtscTwfS5+RaDAnBoPsLhlSjag3EWoYBDMOjpvpu1GxPmf5hCEhSuvoJe8r9CbGfmTUgQdMqjXIgLJHURCmqAN1PS/0DX1UCkd51jyJz8HPtMzkH/C9Ao1SaKVEFyANQFMRkptYKPSjV/vW//lc9MfTu7sTBHXd3p2/fUBp6d9JgAfWgEfnTNoLqJpI0UBEBGF+fbr9oghvug6TTy4vLInT/It1dDlqKS/W1KbIM01WvUG4kkAlyfQ44Sf+YDExJ0//0fWMj7aw1F1gDCfib0+U+swcjiPnHpwc1rX52z4EELS6/ERLp4CdAnYQj1HiceIssUMg1KQ5APPM3J6HaYdm2iVyTipLnmn0jNayiCKwQ8OgJYzvazlE2RMSdnkd+TQerLJ32UpS7MIDqh9fDDEh8Zxqfe7Xh81j2anLN+RkJDbjpTLBlYNwFx784yoUPmfbNjerDSY1kRQVyJnkIhPDsHrAn+t7PbNtcE4UM/u9nyTXBs1z1OSwwRHGkdQ6EhrZt+8cJGLKMfd/94mqKe5DVrPdFbZayn5rouqae5yXUPaUXvxBHD38Iqezp4keBfu3BjcCa95NTkEeTnlLly8yZpQyu2jj0h+hv2oD6bUR9Rt4Z5opc0wdPIrP6P/li3gKT/Dov0hHAReN1KZZ8A3VdvvDxJlwDpyDSX9KznRHky7UkIJj2YgYJW0DaxIdVzSmBSeZKDqfoybIRnsQsRsHkGusbrOpOqwg2aNcUcZbveaoj7BnWVFPAMZ0SBM3LCd00pRpGUgNDZEwmUr0sX/SFbQkwZEftCpLMBOYC/lKAZeKKKrj4USinPfl5IdeQnEXiIX3qXOY/1M5JSKK8FSrpTlCGXOvy0PimkGv43JxF/EzPMb1tzhXyIfiCCWX3O1HR58LBjUkd7A19z0qqifRoEiQfht2nxJ98XdRudV5NYAWj33+/d7JMz00VBg9UhHGwAdXLVryBqTphwqtxj8+g9rKV+iF2qJ5z7zffdG6Xg3sto28SEM+pyTXsK8YjjiXUd82D1Jj4QV81lIUKO7LvGqpVSLI1wRb1Gn222yE0MaorwprxHsbUUOLfbrOm14VAdEn69Et1XiNEc2yQKbucektyzaRXCOaq35Q1e3kBwXZVw76AMfCryQI5Xw3TUtJjJ2Pquph0W5MxbTVVS7wGkm0j9cj8TKy25/ketmZ+70fINX2XG58OrNB4JUnuPfiedr7NP5V+H1KutWeU6WsycNrZ3LP+/CvINQup1vtSbKPYxfcwysb5zOxgPkqu7fHguZ/tteJrTbBN/zWvsf3GqLIaraTaXvXD26/h58m1wVjhGQ2HK9tvf2ViHQXzKRuwq+JFFSEV/OhLVTVV7jw2todG4WXVOiS395PkmtSxtugj8XSRXPOhPMNjJWiSr5hVGuP4LH+d2L/Om9PJau+l+Jif58FD3aUtZOZ67fNc5Pwkpp549GPk2oqa9/OXm1nJtSQlEut+jFzbr2eeq7loO7mWe5x/Hp21q3/8h799BfDjAtlRqR+GAvmUOJXU3CymlEl66jEINOiWEqupti6xZcvX7k0hgg3DDVLj24s2WooOoB5ggyBZMn+Ra+o9hNIlqFl+sH8VlUwOEKlao8QdgXk718dHAAWRD1Gu2b7UuHmCwuuMjXYAa+UaM1hmepFFS4+qEC+z51o73kwH9cSt9M9KdqUM1ZrVvkSozZ/vkukYQj0/OT04BI3UxT1rAogyvXpNVBt6bcCC9gDW9PkRTfKjQFKviJoMllIANsbP1MvX0+PTPZ2VmgqrsX1UMkWuccoZykZBBkBNA3IN49TR48MDJ0isZiSyCTlL47EXRa612o/3X+Og2ywdHVabjAK/MToTWJC4ZdP6QajNvxM8dvZQI+IDMg1003ONDfxVXsp9bDJWzZ1Ftgn0KOvN73XZQ54n1ipNlUmceVpo+gqCZMMzDmFCAoXlD9ci2VwejMXu8gY8c5QqTHLt9vTrr7+evn39QvWalGsg125JrqHE8+7LFwJfEEg4h3F2Ua2x3JOkuvYUe665XDTlOHjt3Z16uX35+oVrg+fC5sooHX164JpwLzoz/h3lKY8iznn+uX/cY8slMinbQW8cEp7sKaB+QFRVuB9ckfo8B2TTCcxYRouea1DGsmeMgBwHU7i8phwKz5lAp0hjTS5Tz0CVHlH9mUDopJ45CYRgh6UASu82fF7UZRrmAvKylcaaBMu9wTOayXsCf91v7Zxcy3XGbjBJkWnRmcxMUhSBcBooqxYmAyl4lk2saXZgg5MArYrXJ/uwef5SnBZomuRWAKCDeVfXFNmSzGVl2a2Q/SC5ljPuAiuXRjQIy6UGLDQRv2fkh41ZcpM7zFEp3HEm3Z9RiqD1vTu5k/+PxB37cifX5ifMrB198iDXYvPn66ssYgBRC7orw6vnkL6Osx/HDOx1Jmq66YVyCt5PrsllKmzKzEEyHpATcs03M6+7g1mVvmXnBMnOPSPAo0bHRa6NVgH8XOOXGSQfgbv3iDV9lyYb6pkVa7JvDl+WSuKRnIkPiP+JL4jN4XVeINd0iw04206N5+QAeU84LSXTtqUkMmGXXVrIx+XAXioe+Q5gP05Whz1yclR4DQozDV6AP0DSE+QHnjH7ouH37a37/+hE4jNBrt3d3mh6NYftqA8bFWyoFvAEU+JVJmdAqMWGqj0IS0RJrnUi9+ZTpl4qEdBqZymC04sNpfbwcyTMPMwgw3uYvPHP0MpD+EpkWspp8/94FHOAQMg2b0Unh9ridK616fqyATUQA+es2x0QA+W5Vw+2Jt+Q7pAST/4v96TEX5eQ5nx8/+03+lZcS5ItSjjJt2lCrZJ7SeQJ9yhA48CBqL5A6qXxPq7ZPUtzxwle3ybXZDnxOeV/B1ZV2bLsCFQX+A1y7ZFqL2EgJBjh29N77cmK7KLSTLJ11YC0c9zbLgmNeq1DwREHOQk77YYSZTqLJA6VNtPauPqlh8CFLFrLQonzuE8RRwGXKGEXTDILT98l12KUNlV79peKg9ZAd/Uloyz0J8i1iDGmbdbnr+TaJbJuNZwH5JqHZJBcW1JehyZ3+eH/THJNNvqcYPuj5Fps/yWCbXmWIUpdNjBJnPm6XEP2dWzc+oxqm5cvm5+xkmvmHbZHwuc1tp58fNymz9ABuWY3a0w6/Hf877alC8sZrxe5Eiw5lJv4iLJPNsxXP1EWGjystWzxDG9v67kWrNA+vhcqc57qvNYwtLdj3UmuSZmr6jt+jnstJjZINY46c/gAACAASURBVAKeWXBlCODyUiEHsyZJRPre1L/u0o46Povz5Ufx+sQ1jWlWlX5f31jjC/3o3rMIb5Frl95LvPvf/9PfFWGrRqf6XwXIDv7TUXzJhgm87sSayuRS3ta10FkkBLkCGz8U6JJQmFNuMlBAipccrALRHvtMBZIVChkhziJH9EVw5gygDQQNp1BSqQNFBtQyULQhUIVzUhkilFPRwmq6h0rlcH9IkqnXFvp18JgZ/CoDqKlVIthKtTYGGoRc45paHRNFSu5LwEbqiQm+9yCyN9OaveGQB05U1LNL6UHIUYEokQ8ht0AcKDi/cW+LlsWu5BoA69UJjepFrqkRrvpyqRT2NgAXz9+913AtJEWo/gNZEhmqDJUr2rj2LFd8wv4TAw/iE8+NANzTXNNnTddvJSOAOaY6Qgpc2QeBEgGMNyPduHO9qPqhZP3SfBhbQ33ApDLrvcFefCTZoFRTdlbPwCoznkwFcgz4Mi3UwxVu3J+P/eBISnbvDbwRZ4WfZ3VSlJxUbLlfjMjTaxKUKd14vEeJpsCXjLNaTv8g6dyTLnFNysJaTcfrErmG/YxS52/fNMRABNuXItcy2ODL16+8Puw/KEV1vfpVQQYtph6G7rMRBPujPDzQHkAJB5UAM9No+s8yU5FbIrs9np4ljTjHKkUFAZZR3wFH3OtWxrGPkYMvfLaINZcTU/ocxazGuKLwGVltBIEaoGIQa0Itwcg821qDlFxDjSlyk3+6fLQDL9FRLhAw7h7qC4PMKMqkDHxhxppuGXu1+kOK0Nb0vdzTD15zBV56GkuwLZvQdqF635B81Xli1p89KvX8NIUv016bXKMSz5I1utJZCjpLmw680YfINaMr51u67GiQMdPuSbn2yPubZWkFoAa5JIvevfDar7WNTeASPxZSaQWvIcf2opZ505fJNdpcPyfh3BUoNdhqINEBnF5/RK7lPAS0pOR6kmvxte8CjQjBfHUzAxtyzCffpHHbgaUUreSN+veVWBMBJZuOVg/2aZUsqXiyypPyGe3vskZew1KTtHXi+WHQ7EzyUBvF/+W7E2g2mDVpNYzdmxCy4j/d2x637kEQsBdAb5OHq6rwHHR2U/axbQ7JtcIICapCsI2HX+Qa7azVrUi6QiXmCeCVWK3G7+7hCf8x+q8SD2QyKEvOZVdA0mQ6Mf2elWspUZLiVuq128/XVK3hT1YKfL45fblTTzdWFFjpJ+UzlMci2Ko8lLZfP+ceoYpM+Gfaqkrixi6+aGI9pqcVVrPiR2cmw2o0OTRkW3yf/LSSyVJZClOk75ueo0t5S+HbZJrMwfz/JmflvkT45drm+SfmKCVelOpYy89MMDW55oqUGD5+rFRh6Df6zN6VSbK4hzF6kSJpxOnjSczIYqk80Oc6826qpFL3znSocVH8UrQjfKv6rhQuzb3Qj1v5DyAjBZFwupLAeM4igKmq9uCrhycl05l096Q8/Awloo+YU2RPjH+Tgm2U6hm5rOSayDY/PScPZjw0e1yNigi+R2/kQAbeiwjpjp1cQmsMm3hA8QFswo37oGqYRibQZ9ETtHep/q5A03Vr7Y7tirZcZHbveoXCL5fIsP3njBvTF3Ph8JpcO0oMHF+J90GBTl2OlGvvpTLWT5zEUfml8ZK+pr9OuUY8PpSllYTcyDUdk1kue+77Lz2d9h3HxEPep73eZNQ54bnil+yvSQgt1zAUd/u1qY1AEMLHybVljLwOQoBDkVSxjEn0VnKsIo++mpBbsq+jH3BwjTNHwXl4WQ098T3cvOHwc4k83zzHsuOxK2fk2sAe+K45CGbjFXnJoWRKLX+gXDsipt4n1zpGyHBCGNdggGUnDBAzz3dh5E2h+Z4VqX0R3/EGuc/HNgi9EGBn+824L6/P9it898GLShw7TdVb60vbAXKNxp5CjEjM0/PImUD33BIIiQIKwKSbUka1hp4HdBLONNORDnYzkz4RimlCjlROyrhZgu3gDf2YdtAp12TWy3J0AHA4+SI/2L8JmbaX03cPMqCC5wo/x1h4BF6YrAgwJDVblUSV0q77KUxyjRkXlCJ6wk+GGYRgAwlV5Jz5g1Yfwcml3Ktl1erDpHCiwopRytUBVPdem0Ee1oTKGhMxyYjO94Vck5rFfU+4ZlbTheCsTasdnp54OGjsKzLINTxnADVOzgy5Fvl/ykJfnnqiFa2EgVdqb0/4XJeJPILEEOkGtQ8JUAyhYFmoyhAw1RXPNeQagmcq4tzPZeaputF2jLktaR2oOV+Zx2EjJgHa9RBfX1USCJJVpKtVXi6fJLEKYJ8GvgzYejKYgFTQs4IQlTL0ABASF1aoJZAWGRPw6KbPLNlzM3uOoldmnsQx10yDDdTPTO8PuQblGjO3JmNl/JNB1Zh5TgulKrEJYxBr375+5UADqNbQ/+br129Ur+FP9UXT9M+UoySLzpW1OpJEYNbfhg/vA7mGq9SUVZFvIgVc+sHeYaJw+peGIIBE0lABkaIphSAhBTLKpHZAuAIrKzVJhkltoH8ny8leLOmXxvsgOefskoenENSa8EuAlMmgUQ2SVIOizg5cCkInDVgQFdfp/ZepgrTHmYQq+5brMDw3sBeJjCTFSq5pXbLzZ+nQdEyt1nCD5JSIWpGgMnqpRhkYOlDGNbB0FPsTZVxFTikoaScWjugyy72Qaz6iwvYtn69zbe92bBP1/PCcYEP+CLmW61cAnCCpg9oi13JdcfyjVxvX2rZ8iRcWB/42uaZd4NKeKB2sDpsk2fSLSlxo4c7KQk1cCRz0fUlNknJIq37T5MWBVeKrOrABM8N+1n3mWRUgagAsnjBlRt6RW/TaSaQOBHHWMRHRS17KtyZDQmYWGivFvXzqLPVI0qmfTHbkTq7lvfreqOm8H9PjzIqxArfLMz74n65SqTM5wdk5uTZ6KPEd592i6/3p8VjK975Hlc+uwVWdnUmujYBl/jv+nj2FP9nTyhMZRQYLD6WdAHt4umUGyQ5PD2UywwMFup/jkxrjY5p3SvLhyzn9W/4SU0Phb+GPQrChBxvINfohtuJQX7f4jkwIhUpN5JrUyFKGux0A7msMjQrHgGUI0cxkA5WTfhbJyts+JHhF30wkcR6fkQRS64L4IGIWkmtKsARjhNguesb2Pv9fmz7lBNtGw9kAdgAOkRraRNpM+2f4h6dwpzKFQyaMvbnveDaFR3LdUpXpXpigQgKL7Rfki1AWCpzBYTfsfytVOT5I/U+tzPCfKlsENeRyxZHc4DUY//O5k1+RXyOzavuhstAuRw7hRsrJPVqRrGRy39PI5W8xjAG46IX7DLsVGAjkIEk3tIhx7zWSa4SpgyB0cK4k5FUPNzBR5t0qTDhaylTyosjctXcyrpu4BWeGCVoR6km4pgpIkQEwBM41VlDkGlptKEZq9XssT1ULWehQZIIZiJBrpfC1bwihxm1BM1IsRlv9LaFFjxVxwCRPRvB7RK5FVNHfIe+Xr9TW7CTGJDrOEwjWzY/Xy84YYV12yKt3NoaUbTPTNV9RSuF88Czye88J5N9DsrS/vkiu1bkfNn2s68RI+7cXeTeIiKMr1McZYZ1hn6N3NC67pEriZ27kk8VRhZFwxs6uubyjD93iuyJUGMSKn9HEIZUoHdwwrUiwo//S6C6YVXghgjQmCgYZnmEr2eIas3j8a5JrJP4riZIEROOR7PFWh2la6FyeCZeOtmUIwnk175FrSYQw1iqc6J0QezCVacE8/pJL+GX+XPekN3zwCBoqfuzVjF+9Vtrv6/MQfDM6Hv8+ibmPnFr5ke49pxvqc5DPWEhGlIUyi5ayOo+hlcTe0x8zAS9gLMFlpnGkobEdBN+XXl12oswkuD9SDDqJOE+JiqID65ByLfR7SCmZst4iK7iAlhtmCAEABpqrQkmGAJCB3/MzR4ffsyQUmnzI4CGp/nH6jmmU9+jTdn1CXF3yRT8sESjUokgt80nZJZXToMkuiAcPMXCJAv5/Tl40+a1+UENlUmWabia+BJfcCAArCCrco2OUPGkjzd5gCihXcs2befRMUJmD+ltJASZAJDUPsrwtKp9TVjL9ECA5U7KoXDOJRnKNpXYiRFKipmlPyoBmglsa4+LqOJER3+sJliA7EQyz7xr6Y6DUFwQbh1BopDrL6/gnJPG6B2wFfL9UjCIIQvoWuYYH5kBLoMLGebA8DSGaoNFkMYG8HyTXNNyig28BXJJRWIf0TCujPjLULCUUucaAxIdeANmf6fPGvllOTbBs0idXBJYyjtjbr+m3gRIY7m0P8Hh4On3/jnJakWsya+h3o5JQSOW1X3w9LnGuKaFWBiCAwc/w3L9+vTv98u0rBxygFAfP/ds3kWvfvv2iSVcgOPm5yn5wOiaJtavTp8+3pcxjX5pZ7soA7LPHPrv0mD0Zta4s27qCSk0log8P9zzfKH0NCSei0oGWyXr2O3t6Ot3d3p2+fvnqve/pcL6GkM3JMOks3JxeTlACSoWW6X0BpJkYFzuWgCRDC5TNB1HchBWfYfrTVH+c5MuDKJSh5DN2j0mQg9jvuk7nMAexQwoXzw9n0L/pZHzeQ1SmjCnqPsEpgWKpK/QbhKJ6H0a5JlUpQCr2aYY+yATj357V3Jz/H4BbAs3N2R0TbGfkmi6u+8T50DL5ELVAAfyZcGjAckSu8WPL04+ySENLAauRMBroJgmigJAomnKGfMkFIsp5D88d10wfNqDGTqwwWHPJIp/SKE9QMKy1jgJCai19UQB1wMzy89iR+Ov4EU5ydj9Av3EHZoqzBF4KlA6l70cAiu7TwVKptE0nlK9qexjlWj33UtBP8tZK9wJ8wQj6rl7bPbDN96q/Gdcp2WPbrzzMSeTS+Y9r/3+Ie5MeydIlO8xjzMisehQgQBAk9UJzE6JILbSRCBBNaCCohVaiQDQX+v9r8lVmzEGcycy+z69H1nvdj8pCVGRGuF+/95vs2LFjZnPePxuDlN7wLNVLP4OQtdY0s+2tDASZMgFYI9y3nqCsjQKcRbxNktF1arym4lDyebc1J3JWgayQayL7sQ7dLdQhHAaOXNcPOCldo4Ml8CQpTSFVb9C3SBESGyCNuMaBNT5oW0GuVVqoU0IR5KG9dAMs2AvW06QyGfgCaQcOCpBYk2IZz6hSA15LvIeA8IEPTLbxXqKG35oOqaOa1NNRr1XAz91FUxYgE6/91e5dzvzU2ZS5yGvaOQixjAcW1jW5ZuJpJzGIuYiLZHPxJZya0h26I2FcEZCy3SDVXohV8N6XZ5RmaNwFsgpZBQhQg3DDeauurQhegzAydp0OSGx+yly4TprONAf2HaSZNdfk+6fmmvL96pyLwzPq4cZvIU9jm5tyGQicUcE/yLUnBHdRVoMEW3rV5gT1+NjRXsg1rAOThiKCk9Gg9aygnjGg06MTAMzZBGU+g4qDXGOGjLHgrBssbKtGHcB2Uu0LZyw2JDXXgscd+I7t1HAqi6LHUc+rYIJJn2EvYw/qmarGpvAyceo8N40PQlCtZ3+6E2IftjcckkeByoHTfR9R4sXOldijbEqPQ8gINUz5iQJvOOTxMy8530X2JUtmvvd3GEGvDI6zsnciaOk3a8wG/lkaRbgenPGR5kvvXZpBzcDJJ+RaSCCux2CrpC3LKNaNxexoDD4nP7iuYkD9auKedKUz/rxkP4WX9fE15mkesQWLlp1KbOUsiiKN4st7nKbca95bGqHxLJrKqJqQ5bGVI3L854hc67H2Xqsz3tZ9pIWG8MrVazyOPs5TdIYjj8jLkM+wl+4wI+GAfXf7cVibbMDmdR5ynjP/yXXn7XGNj7TQ87fN2nMak/jmZ/hzvDk4RXtc5BqWbBN5vWaD3XJmrGvY68HX1rde13M8J7mWZ7w0DmXV/4//8T/rdSwrVsxhDtKkIY0TT2DUB0BHSZDylVpt2Rm6Jh2v1HSoFI2EANspUPF7KYBUj0kxMESwizEmKaNirHRkWbfjVfWwWG/NqgpE2J7QMUjt35k694FioEhJkCoKRA6ItziZpZ6rgqBdZwuTmFS5bmiQ7lhoP4+iu/d8DZ/atThIhJhcI/AjGSIwLBIJ6UsiOgTKRAwq1UtF3muTObUgUcYAsNfXZ3cjjHhVpFsMEsExlDxsryuCTY6katf1IrRaqM82aQU5pgJqJJlsuJViJ9WWAEGnEguYATwkhVhRZLR312dqrtS1VVFRKK9EJkAF9X56Yp2pl9OjwYTINUdQrQhiQWMraWIMaHPKQTA4cxRfkxNvVGuvHajUGUxap5j8jyulqOiWtZkJpkCujRozpV7z+ilBt+unRYovIIb3JhXU6bm5sDwrk5/dQZQRcAD552c6xBjj29v70+0N0lauussqlGujCQTVmdh/Vl6I4NK6lwpPz6OaObovpbvqWX/59nD69ReRaVjnINdUgw0po18KrGvOu0C+iBMQBHLKVK9ngDrXDIMKQYdxF4vGnki9FhJY7DKrVIgc/pljRYkVNqZTTnWj1jpAP2qs6fDWWRS1m8gzkUKsJ8X3S92nsmqxXNqBihJ3Bzg5/uoMGhIsNXgyvqlFllSAVhcV1PLFTXZRoelzjXtVc4X7lzogvra7zla9tVnLUco1Kv2WMKLWPbZxFKwxgNiPuMd0lOV+dFc4qZ6S0qtuokyJgnKtbyjCLX+Peino75xcKzP4E5C6EmtNEISAmIYxIA4OVYq87lBwEiax21IU5qySY6TolMlvg3RdS0i00ymjthlwaHm4HoNoOlaMl7oi2i9NYnWXrrb7DVsneAiAmGfgjsU4XlaiBzBpPVhZewTetp9pFjvaeQy0x4SO9y/Ov3++kHUTgRU88JgECCvOakLxIHqogai9rtmKs5+upmNF8K/y5uLwxNHj+0YNljWcHAfieNAC/nBpKaD1utxxEcUhdUqyEXu1j+wAjRm7jJfPPbHSXp/LbZ2TgnUnuawBVoi5dWS9JnmGC9u1YibkmsaRts02EtgFZ3vqiZKcc4BUKfc637jesS6D36zIUtoaSj+o/ALKT6hb6N3p3t1DkbKJ851BPtedBMZKmYWaswLROkNR362KXRufJjBURxpxXLp2w44pxVUBMNkykGqsQ4aatG8KWuF+1Xkz+DTKtRwdo8urfVWQvPl8Og3OKiCGs4GWbRVRpvMpRGBsaq+dalDmYEtU4ByXEZzANWYtOKkGPxi8o5tKzJEaX6lxLFw2O5MzgCcRmoOSszRG1osWZQVi4czx/hxww9JymiTtde4lqcu2yUmFLHzlCUv5FgQA8XcMLYNsVthVeYyPqxNItWd+fQxyDatNKdY+Feos5q2NpgZRvGofO70zyjWfGXOcW61YNC6VZ/gANk1LUwYq7/xFYtg7UTHickBVLxoZHsCDVoBmXh1wwfOnDrT2Zod1SPjH+0vdbe1s7W2rmXKMhCgr/GuCDc+Vsy4+Xgd5RjQmx1KwROW2HZ2fOa9GTGGXQmWOjG9mYKnGyWdhHOEoeTW5PvjszDaZnZm/cK7LHDmTomtKGbIPXyrQq0v+4CO5n6GsHKV6RrwkRsJvNl6bqiF/PoezzFihil63zqyQH5HH7fpls66ZcK9xxUaq9U7QNfKZdc8bayKMPXg5E+wc3yFs0DrbxrjsWW/Awgx+fwW3CppLERuikfg6a20GY/fpHJ/dwoXghvXecu1JqHxsDQ2W343Pim+1EsaNKed41phwn56TwiEt5zw0ktHf8lgT84raabwCuxcCrzCy6z8GF8ovUKA9n5dxyOPN+WtCOoOvs+Ryabp1zc5raswm0dUDmp+KrOyAu559ltzYUf9K2M/lkM/qz0xTE41Z1tTZFYPptnXMs+Bf/OP/4iNRhfMP8LYqttOSbBY8lyOH95RKbUiQNZdOZXLXOgECGQsYc73GB4/Z8BhdAYqOQisiKJN3f/+FzRBgogBoAmpIzN068uRUzxAxlLPzZ1BFqY4QyJsq+m5nMykhZfzZEdLdP69Ppy9Q7Hx9OJ1cgwufxjSF+1ulyCFtDkV5rS4SCdIbFSSIUiSgBMM9oK7Yo2onOO0CKxk/RxfGSPi5SJ1ixjQFFoZNN1WlhVIt4zogvJaVVGzwQAdK5FqTAHLO1VnLirgyrpp7brzaQVZUkLjSmBAQjE5NUrZgbRCVnt5en1TTi2OoyLG6aHZRbzYxMJmBdManx2duSMwZlGvffzyxQ9Wji/SHiGOtDzznUOhlw2RzpkZTnCU2/awaO20ki4gk8BSYjcGhw32NL8n+o2arVAQrJlVD0OmhVjkadjhKOLo3OnobYjJzhfM0irwC8u66RtIIIPf56fT6/OTOuScqs7CuQBiiu+pv339orNgAAoDdnb4QUYZDYEAuINRdxkiaDpIttUCgYPv112+nP/z6y+lXdggFiSwiGX9PUek8A8a6m0+IiCpFxXAyGwxdca2rg5kcFhSHxr6OOo9pjz5vUmdlpojislJbpaZg1F6YcKfbji6XXZh6pFRU10SlJjMNYxyaHeWNfNxOCJUYUlWqtppVAnZqCFONZFr6HR+Y1LWCdG7qoVp5r0xpbTVmk+U8r41ZVc8o3d9yXoYABOB2x0yvNykjRLSqe7IJKNQsur1n+hSeAQEJfCH1h8EHoUITM1IGRwnRNlCGSCBiEg9xDopG6WE9QwBHBlGqADmBGrcix84iaQYYPEMTTV9Jirx3OjshC/BMfXZMVdz+DHrQRMuCJTU3/ezH0cRBDJXD5DGeMno/84wJhDfJGTYBSOwpvh/5LSE9dkKO53yQn23yjkPFPhvweO397B7OrvE7fjCfh2Q/m9U0GZ+5n82WFsJuKLQUUHL6jscENjOBqZBd70i5ymcYUBapnvS1rbhxA8FjEjFjmjMjZ1fbJ5N9M3rtfZ3nWdfO2gJj3yWcHmXlrX8WdWHq/HQhf54Hnk8GmfY52n1jr0nteT17EdL6V5FrXG9sQKNmRupS2bUuqfhiHVcEHxUMu2Gnd5gypetL7a0gEoObVLDJ5ggfobnBPUsWyIYIY+Tz0hG6aqMl9fl0On37w3+kkzf7mCUGZK+KAK3aSHIySCzc3qopj1MPYadQ1iBBUo2HyCkFM9UVNRkB8U5DGbMupEk7dvi2/WCa67UyJLR+oKYWGZkukWfTlfMjHdGzH3gmRTnvfZy0xk0FjGtWwIH3onlgwArZAyzZoZRQqMc5h8+qvabYhJtkEcO7lEUcFKubsza4vxnk03MrgKNsAOHP7ghqDsVkp0vIBKd5r+O6WBMM+PkawOAqKyJHT19Xp2cEcFFzjd+lXHt1V3Wq26Z/Ul1DT0wLlTqz7VFqNCcYmYYCCiZv9qqCBLBRrzT8XPvwi1y/VwSM7a0bxaXWIcaJ6xpBwLeP0/fvT6fHH8+0d8pEcXqvfYabO9UJVsZExk01kPWFc0HngJReqQcrnDPPofYRO3hdgU2fBcEs3Ac+J458y9125WzvNR0DGF8kmSnDFpW92shlx/XOSJFgk4XVsZ0fgcvdbp/vsybXUq9XpOPaYZInotU7wUWs4Xh3V/WvCx+PDwkZ4hN1KfcghmqwKGfBLmMwnFcOhmTt8B5cV507NRlao0OqbmO1a+sa6FfIbe8UxvbnJ3eZAGV3YdU9nJNrtSaKQWnxg0Ay/1cYU/bHdc0SgPCZNzm/GdyqYR4K9JWPaBzb9tpn4rgozsH5JwGQfa1w/yPYcpA6LSzWAbeMSYjtWr/G1dN/yDk9cdgZWembCfldz5OA38BL+J3SUTuIHwzFzL/CY57/4oXWJ57jTmJqG5BeS14XG2whDhk2KRiKGCFBVS/PdJOfNkuff0ysZb3sc6T3m6DlL3uthlhbibvzK0Q5Wl7OJNcEjHSg7QefFrSZ7dFhQhORLnetsBFTLuedKYnvqjuhA0gEm/bwHATXnyrFVacqwoCrtgTIBHQTVCdGGE6AG1yfzhc6dLu4n9Qkqs+FVLjqFopIFVUZdi5Z58sRCG84EUcg62ZzBqWDomsV61Sx8DuINRXXRZdDkA54TdVLouzbhsuybhbfvZX6A4ayI55vHJuQKErzSpfNpKjJYIUMKqNVQEBsM/4Q2PL+raT7GGCPYAOHg5VaUxEzgjp9uFjR5rQpEnyVDmyCzfX2ZNxhtgGMUIg+NTFUbw41I3Tfqr8V4gHfqTR8gjJJChrU9hCxBgALwkj14jSnSmG7ZAhX57kPBEXV3TY8RtiqoCZ1NcYVoTe5xuYMNKBOESYgUjoyQDDmnp1ytYsrgt/OrqxiYMNUkTDNw/LW5BggTVHReCk1kaLJAv9IaXl/V00brBGkO3ycWGuNZCRA7yvWDMZRNdqQWksjy4MjEYk5flrTIQ0DGKEYgGoN5Novv3w9PZBYQ/MB1Ly5I8FGxZ5Vi+z8SsA8iJbqROTaLAacmjvt+zhEIsqU0sm0o0T7fGpLaYazJYWcddYk/RjEUYgfHdQBqRpf/ElXt3a+nW7nNNDTCeM9G63kM3Jtqcn4mSNSFseHarOS/afGWgcTTBG5yQeaE6TGWrrAKn01yqgZOZKRkaFZ07DlEkqBJYcIKVVl7Co6ncYL6vCmtAmMEdYQnA6R/iHYSJQSqGkcA9SkolBDjJziIilW4yv1Vxu8MvS5sQrdXTKKJrwYwffeOSDUd3vCeoPVAW8qrYaz489OKibXmwlm3rfrOZzbwwaPsYpJb92jhNMMN6F8Lq8PaWoea42AB1APcykMkZT3oCin3FTR+f50rplRX2PeV6spj2DH+rNKkU1qyk4Q1a00QN+dq585LwE7Ta6lE7QGgCTZtgZCDuWzCpSlSdPoXF5ACmcN6xkhUKMDKxHRafsWpc+F583r82xzTM8cSe8JXrfeqMhr/JqjNTd3SPsfJrl4xo7otNeHbK5erXPSnhnzgKz94Y+24uapQVrT6LOkHGbt++ANOTljb5X63+VFoiyzihkpcWlGk72jmm7XqruGenvGkLRFDuRCqQbnVEEdEF0K9kC9RoINDaaqBgEVqgAAIABJREFUXMWd1b6ynSKl9EB3X//gsIZsNddLzv+BdaMgIAnoMVVHUgUI0/RGJRykjQKxpnplsMPInHDgM/NjpQidDzfWkANmVTTPVXdqH4ElOeJN9B07EbZlCZwlQOoSHSIxtOi0D7rMSM6UxMCIE2xLWDrAmJlKMJJrajiFv9NOuGZuDlGl4LoOprG1gpUdnNW4p25qNw/jOFajIaIE7U1ieWdQWFmqidG6Bmb/8gW4SfaehKVLoYBbxVtfWdIAxNqJXyDZKjU0xNpwaHPUcg3CydRuGvgOmLKzAEI4KaDhgKzPn3K+/Hy8jgk0ChVCqg1yLX4Wa6+9v7oTvUraoLzN0yP2EsZkJ9feVMrk2riTde/sP5hck3/izuSYC0r4gwtHR10/c52LKlvLxRShxazb3Srw1dZdOteOLM9Mk26V+PkrpwPug64VPNPb32xTHHml25pkS7DpE1PYAUT7ZQsh0M87bfok14Dpg59Yt/YoqNWmwA2XvGdHMKRu0cRDbHPBhXI0prpQ7/LxX3OYccta3x+/bXbb9fcdhxkLV3npspXmFPL7BCFXDq/UZ/O5ao4mVVBNCPouRdjjDA0h16djSKpLz1TkGvfkSq7N87ICjFDEQq3jP01wHSwa28RJrq0EUt9nOFOuZ09EweNBDAdjC6v2ifLJkh0qQXVJL9w+ArpVZif0TGpFu2AvFX7bHuJash+3bzX6QBdvangFe7mRgSMmYRu/xyu4sAxhsCPA6z30opnE4xH+bHKtsRI+p/y7RCEvPM+8N/79X/6Tv/pIgW0ZpxlV31ZzLSS3r49jYrIiqjQduE2uJX0o5NoE2mIiFXLVQhmH3Ni4Itd00EO5tpBrL6jVhU5AWDH63NQUY6SNbcJVT4EqHirXXMPrRYY3B1/GjcYuNeTM5qZQr7pCIkX0+nT/BemgaNUuFQ/JFeeWk1R8g4Mr4gOqI2VVKr1KCAdEn1RniUYS0Ly9VYHyEEEBVRreJkBx7dTuKuetCuYrVVOLRIAvqRjVAbDGeV1UTbJGVuytPwF0lIsjJZSEJF+DTYzuhl0ctIWgWorakwm5ow6KJPwszv8GBc3b6ccj6mw5BYFzqQLrqgWlv686mTryrHLxghzrV9UyVudPSsmsv0QT7LAAnODLB3ip1wwSQ64pTdaksB31gCsBLk17gVueTLqxmkMuEQAidXFVKrHuN2mh768vHON7RrXdvZHdM9Wog40gsM4BGrPeUX+Nh1A68Sa9se9JhNpoykGy7URS7R+AXPv2cHq4hxMDci0KNhDA3SVYKYcZc68pJxkk0jAjEzkPpGyY6jURRFo/fdqnUP8bU47tMLrenpxHRzZdnNjooYwQzwfsNwP3clJHh7jTB+Bz1qid16XjrogvKtUkh1SHMq7NpHJayRYCbpHER7HWDoNq46TmmdLoZ5oQxikp4kmH6chXntl7gRsLNQFHPSmPkZx+V0oCqDbRjX0IYpLdlZ0Siv2nZ0xTijW1d5JrAYgTL4UU3J1AOdNjIzRMOTBdumL4/wY7e+Ja7yVcXqqHlazQez16A5gQMtiRV3xJjGHGVzhnRF55R9M+mkgO8NDC1L+GtY+6sj5iQyMTpMxI2gQDFeQa752/x49Rp1AKuqzd7PGVZMxgf0aurU/ZYC5p1Pvvsyf3iVwjgwFk/ar9uehQwugO5VrmIUqeOHdRC1JN4sLqiXBH/aKTz6qa2DyDshBsuYd1PEd9voF5cuc7UJvk2sWxGOswREbxanHUDuSHHPMLOwSlC3ZLqHVmdUoCcIMAXxIzkhLttV175Yxc0w/q3KQiSoZMZILLGVRTGqvoGYC6s7L92qmGsFVP7mws8vf6ViQ+L+qUu6wdleYAeSYCrdTiTBeFPfqidFHaKCn/SdDmzDcBhkvfPfwyOod6b5uIklMsJySYQOVHpHJkWQvYXXaeDA4R4cPSCNUM4OX07I7TrE/pHVlO1KBDc74EwyUImLTQ/n2cxzQyWRdEncNFGOZsM4HlM2E6EyFHJsEgh0UdJaVcM/Zy12qRawqG4osBT3eW5unuoFYIvFKHOohPRw7BGp+7IMG4fqxc4843EVx41w2x8FouD+PPKKRwr4glsxkT6wBDGaf6wlAlso4qiTRgI5Fqz2ighb/jO+rRWtlm/eFyjIdcMzLo9OcK/CT4o3sL5tNcupyIUAufO+ahcVeTa+rM7e6yqWGM1Ydn5P4AuaaANGoWk1xLgzKS0yJGhTcxWJ1CJVIfKFjXEbkWG6YyKOyhPT3STc00zXeRa1lztj1Sy9mJXkDvNJT6+36O6n3xc1zSYyhPdWsHwbxcetz7TuiVn5SzbnyWLM7lPxWbsF1Spkk/52byR7BR11R94KSFdoB2fuJCBIwzgvvqgFyLYx9cqDPAVzTYKMLG0GsaEp4tI39v+ijnds4BKF93jm3NiRkV4b+ex2lfQzzO515IsCjLco3N8FUTjTym4WTW8TSfn5JrVk3P58w18rOy0Q5Q4uch1xZi7cA4JziTcjlzrbcfJHv6lyLXlm3MNRSSfV0o9Zxt3BeRJNfJwf66tFuOyLXhddcSnLimfBoHHrOWuZbCfXhPcA0N4Yb23pyE/vvfhVzzSXMMvmqbtT/C+/y//qe/+mhZ6iQbRBDoRmMEAsx1QCyPsLcXRwe5KNdcy6Y609RmcFtukwN9kPYhpMlUDbIUxJ/k2jOKnCN9zDUCUoyTbbhJLEABArJNkRmcHyTXWCwfEbeoQ3p50ChSSWOFkgvmqXAejCKKwioV9Cu7KKL2FAq9I5qecJdOF3wm66ghDQu1xFAHK4DN4LOk/uwM6TS6N0ScOvWWYznUdbrbTvNQKiaesXliHeJNronkNLlmojLLVfeqq7aTs5JNHVL3p9tBSV03ECNKCxW5xrEyOBu0+WZsQq6qWEVIMzwGyDV0eAK5xnRRFuiHck0ACUZNSrahqoxTHCLD0cImjf3EMfhxcryRkzY3Nygvib7L5gCj7KIjkKKxrLvWyjWOUIihqkHTnUEDuugUOj0zhwoFRu5aydTQUXdDiiR9gcT98uWLzhYQPybS0gjiGZ2w2BHLa53NDTSLUXllTRHUltIgtdYwN5pDKtd++UZyLV3alBJ6y1RpdT1VpF3kWkczczBhT6azGX6W16eOWNKGRJzjkVwDy06O9sC7asFQaaIOrkmXToQjkVQ5QHKsqFAbRFw1MnD0Odfh/mRqkPZugEE5zE77VCQcqeauh0YiANHIkGtuHoJ/j9RbZwwpjIECfmwqcDq9k3i3mtAgJ4R/gCDTCW7v2nhUGlfUqg3WdYalrkLqLaaZA14npRoaYSRFm2cj9tyTUkzSHY6OCT4ryjWTTOUE6iiqc2MFpkdUgNMQDZynse1TeP5tOCzDdhy9tsFb1k989NAIXZtj2eOBEKXMDfe3EWiLE3D0bA0+stc4PD5veGa9QqEcov14fLIn4lDnWXcHZBklH+Cs5RhyopRKemWpzjZSr+vuraMa4Hg01pfItUv32M78ZWItn1Og0/W9QrBlLFMyYgX27nqsbkRKdyLRkU677mJYTYG8boNVxtz+XnLt6FmPyLUzx3GSa2NesqdSe3YZ93C1Z7SuznSeM0uYKetuNnlI0LMxnSMuS3qnCLlh5205UuZgLp/GHE6brFIhugKwW852EmJ3StvEGYzMA5TFKJUumx1J2R9yO9F0OXxIGVTpBdVYE+bAukYtNthD1AG9Z0frlVxLADNO3d3DN7/Xxf0DgCbBZsUu1hsb1rABAwgc1I1FiqvU99g/JM+ifkQHURNs6naO9Hq9l2vSn0XTHeXvtiejagyx1Gt9VQLve/OMXLOniH2A8iE5oeZ+FDkSIkdzr9uRuycFGWyj65kiaP38RlIN9gIEjwKjKuXBkgoJTvjaenKtvyKdKmNCdpcqLtQfYwmHPkHVIMMKTGN4mR13Pa6OcegOnmZICtbhOXm+uWnPi7vNMx2UhJq+pGJDRgT2UlIkm2gJcVylCVJH2d1xhZVGVkJwX3BVyLZpa5xaWooRZ0IAQAtfpgawGoT5RHM2CjreIqCqcUcQVQosd0Knyg3kmknqQa7pXJ/kGnwJE1jKndkopnKpe7kN0zXJtSa8WjUfcmMnuRTT6rT/uZZ7ffb5tb829aKOcYOwYWzGbiv6TG7yZ7+/3Q4UvrA6Klh6BveP76UHS9hMpTWITUstfQH9OEKZci5H5FqryaMQC8bSNUPatH217RsfmUBkEWuLKmrgu8zXUQpsfMiBYYOhJ5YpcnNjMbNOeM88t8oImSTWOPY6GDFMn1l5298nuaY1ZN/RF2aqpG1xbNNh5MuPEHJtX1NZczn+6/z2h9bP/0zl2k6s8bL2HaRiXdfdGVYZIqe5jj7DorniIbm2TKtx+aZcq/EeXZt3cq2Crv8BybXKuDwyulkLWbL/8h//5yHix2E6DwKbMOcN1wIbm6KAcIr/moNNgejUsZEDpiinmH7XVRv11XQQaPRnNA3ARsYXyjUVyMXkKq3A7agZytJhxW5UAG9oE/6Kn4FYg5GFjF/qKKh8QNbsB/ROrrEWQuoegCx6f3Mq6P3p2zeQaw9Ur4FgYLSHpEqianGgdT8lm4eZNBHX6Wwi16Jg4bgafBRxUASYRyr55TbgXPA+FGe6LkurpJB7pPZx7jHm/lkrZTTvUr507aEc1TkE52cQ6DotkvJ2E5HMuj7Y4f2jkBhKs4CRx7mFuQG5hjpi6H4J+Xuc/pBwSnlMyfihNNmsSZxERmPjpGScNoLN4fJhlBVNvZqdQtOwgCSsIlEC/GrGoWKRSou2XLGi+j1mSckJOWgWnptM3T21BvQ6dVYKgEO7ZnRPu1VkFuvcij41Lzi5IcTb6QfBr1q34yaw7pJ+kvkOGaO13l1xVWPuo8g1rXWTal9QWFpf2SMCdoqGdkqIGpKo/oyaERBgp6OwI3mqlyNnqUBO55bK2KZ+G8kenRNqXhC1mNPHXDSWSi9Pekg2qR27Y2nWRnXSNfiWIK1TScvoVYdN18dhlFZhs4wr7ke111zBxCSqgIHXoKPwAv1vp3ekMXJxNqmX/YYfqzj4F42NiUapeWchfr1OXYtFtoOQrdo/VuoqLQcqEjSSANBTF1nsLxTnZo0afqmuIe6L5NoIaYqYfSfnXH/WMnUHNICfKOeY995BtafFfOGo3IU8AgUdYgsZKfTldLUiJFqxdXSe6VDQ3irENC8f6zhI++Mwlu+nu8YvkTSMI/ZpavLsNjr/nve4p8ME1DQoG/baRA1t0aIiWO92OhH4eze4WYMPndK73ak2g1WA509xBNAuPevRz/X8cQCsvCkg26ls2xSV3dWe3si1rZZHzXN6hITw8LPFjmYMJhmRe/6MXJu/C5lS8/szco1k/bKzIuRalmfdh2ubhMDIIi7HZqA7OS1JovAVJp4rMljraonas9z7Kp/DGdNEnMsKmPDC54BcU+mEW6VysoaoAhHAbuj+zLpdDpqomLuwT+r5qlSk1gTsLcpxyF6o9izsj0oUfOEXyDV8VsiVpeYan/Xj9PDLP3DzLDUVmilVtDNVIkDncZFjrI2LUg04P29lg/wssG8g1WT7lSkAci1111JPrRBLPBuzWY1Txp6eNQ5LWY8g1poq3WtSGHohIlIz7ZBc20icobjS3Hd6ZpFUCHKiLifJNX2pBhu6iCLLxH6xs1FyeIuM6Jo6CVTi1czcIC7QHJcaTZSR5whAVnNBm0RyTfOvtFo10JJ6TQpHrBM1Q3K3+TTPCrnGLAnVXWNJBCvYJHqWRch5WcSa7QQCnEpXxpfSQnkumvjL8yHYUSnTwYUeh6jW4nfMBirBf/KFAK3SfEqR3g/4MyA1GQyTIl3nnoP0INeseqvGVXX27OSacAnUbq/vWsOt3vZZsB1J0171Ob4yJuUzeq3zt8beswHCrPvZZ26TvnM9C8vpc47JAN1Nsp0ytrGCwkXT8qyY62fEgWCpLjBDGkW+1cU7w2i315NEmUXfD21K8ETUtJvRzHor5ZrT+XTS+V4jKLBdrd/5L9xPFH6YcNmU+zPYm8wD+UR1+hchpseXwq1s0FT+G5scSQTjW4Zc4zUOynNkbsuf+w9ErsUAB8d3IKLXdTiOmiZj/j1D4AxTeCi51m18/+LkWhFsFutMZXtxCQkiWaSwrb9L/7yUFhpaslbOpsif+LSv7TMoqD9rbCPXgn329817PNpjPRdN4HJ/Lwvs8oOPbaXz///8H/7TjxSzn0akD81eMInc6ETpk6kcgTiFVTBdRVzhZFaRzdE1lAdo6qs52pJIBj5iRm3krGpiU0w25JqaAZCOZb0A/FyKJtdVYx2IkGsfJyh6Qq5Vse4xZjmIlRpq9RdJBwGNq483AjmkgoJcQxMDKHhAQoQco8El4SIQWfnW5lpwv6XkcWpZGw8ZxuVPEUIin3h0WRnIQ9GOZg5GPoMLm+I5xHe605QjJayxRGJNNa5CDPSYBHQ1uTZZ7rD1aRvOiHIINoMJyvRHB4+8Zy7u3mgilUBoiFxDitrr6fv3x9NvJNhU3wOR0Tj+mGcAIpGKLcNv7erYYiUz1aE/Jfu9hpeFUIZGtfdmDaYu6KqGDnr2Sa6xY5hVZk24RhburrrjMK1sJhKv/iriT1Fa1URz/RmDOoBcfCH6T7Evuj5+XFv593r67cczlX8h1whkkyKYmlRV8yMpoYJoAbq/fPuqbqFf0bADhBqIHtS50d+lelMqCBpXKKqv5hBUJJrgqfTuSg3J2IlYi2S+ybXkKpgtjdHhYaxIt7ruyoEp0J1zBYpOL1ql5K1EnOyXJiGqMxF1WSMmlAqkaN+RjGC6ySTQNtLSRGAXRk4h1uxFN2EIMQhGtAB3ItBNHmE84TDWT8oBNCmXDrRRkN7AAbPaIrV/3IlXzTLgfH7hesHYSKmmLnCI7nNcXQQ65JrO7Chm3W12RL8CnM8N3HacFbk20ts/MdgBMO1ycuYq6tZgTgBR51rreEROaw9dItd2VU5ZuBCG47rHtxoyYkjnw7XFsQhRudcquegk9FjnzG/bnGcZY+FzjWf+VEzOY22s+az/nVybhNLhszo8HDLg6DU7CfjJ9PJXk7jtKO5McxYWqc5gW21YW0WRUGO8Jzk5sUrYqmp6kxssci0EX4Ibjd7bMduKMkeFZBI9oXda8xBavrdFmeTPDqim/Z7Gdps/zXj/wS2r7H8H+z2onVJfBPFWpHz1hWsu6vpRdUujtXQc5GMJtJXaCTYgausi11j/Vc0HlK6J4OhJBM3zI9VPSbtMEe7gCl2rsyiqkRLwBogV1zxNkx1e/17EShRQcsYVhMjaILnG99v2uJERH8dnq3CY5r/O+o931sJFowZ06k5QpZprvT5zjHgNYNDR1EC1ONsd3/z7tYtn1pAXW6eJyk6GjDwi+bWOhiKIynbgBJBPRlzlbKeusBs5VRfIEKtNrvG6KLHijtYLuWaSDUFQ1T1tBzEMbbZWlKWYi5TDQNkU0lm2Y4oh6V5Tbw8NEkJmRmnDYJLLuOAZWavv+oOYHKnCqNHH1NPyCazKHnXWkh7KUhrMmkBQScW4SeGV7dCKz95gBeHUZ3YgsgM1wkRYvyLXch37CSQSR7roaJpS6z11jRlkVWkEEs+MlqusimpHK4ujmoO5EQXmSRk4zkIowkS6Nfy/latJvUQwDoFYz/+8r8m0XzzQg+h9Xmed5YzL4RUcYQx6RDxMhbJiq/KLZrmMeRvxL+zwdLdwZyPVER+12AhmCvHqz2fkmuNwrdR3aYFJrOnvVm8OzDHvNWe9RBb+7OBbLTPdC/77O5JrIbQ59IMgjb3QM52Ta8QRg7TKuF8m12znEkDe6rifjZEx1YrrdNb3a4/JtdkoYiwpBa+3YGwIu33JhsDrGvD2q8t+9zvsYi+XKN4lOG8MlrkfvX5rXNXvO8hgCH/ia/1dyLWVQB7PMpVrRbZbrWvboY8XxkytNfiNf8ofJpdfuomBYI7KXZwTbINcKz7E+8ObpRWkc0Xtq+t4f/9dyLWml8cY/29//R9/EFwguuOHnQ91zmKj+HZ34ZqOyuzuGVItpI062oloEgHVBj5ydC7AOPtuCxu5OotT+8BC5FPpZ+1UcwH6C5MpYk1GNDXXoFxjqijVGahR0N3kzM34IGmlWrr3sNslDaWUPCAYoFb79g2RUrSBd0omDLsLzQOA4V4BHHEo3bijY4wEHNlnKHmqaKuARQFB/1zkWUv286BHgDEbIZLydDqtJVhqBp2yZJZLMi+1DQz1dIykMOx0qgZnVue5QyhqXKgJA8gVky0szNspgpWqNgxSGzKlqoFEQJdL3AfItN9Arn1/YqF+RklZQNdzC3Ub1Icha6J4mMZpIFj6nFafJKpYz7Y7nTZCmBPVAjsm10gIXSstlOSi1WyIrislSWmclOJO0nMBWx90BirNxLntOZgEOPE56dAqWITroqgw0mugXkOa3/UN9sctASKiyBg71q17fqlGIlFpxRAlxTVd7ZTeIHINBBo64YpIvue/MddpbEByLUCMaTtyOkiyOZWQ5BoKO7NujVIOtFZFrmGf5NzJz/nvhIfGAZ2UuTc0dTApJrJVqThYTyLmpYDLdZVGnNetyjXtJTeMYD0Xqe/m+3G+RNodwlwkpWvumEzrWhBaeHKstQO70UPq17RqLY5c1yxS84AADTkiIx0/abIm2blGWK8mCkCTayYdQa7iPKSS+DrNUqRcgzOUBgboBKd6hlIAK0uqQ5oFfPzz3XSpUO65QSuUYeIr/w6wOSMGhhUvZ+YnhAPGPq/lueprxCeY87nYOdMSa1Jn34BSMpq045R6P2/wa8UeBqeE2uPe598n4Mx1c5Gj1wX05HtUDXxPqVxC5nRKdF1zgKb87Cgt9BK5U9cxiSXis+f7kmNyeU14JRTYsNjU3e74WI5O5rNMd52tswSc6K94jiYALmctDpQd3M/SOWrNRG0xVKhH8xUg3x1HB2AfQLawk+KCmr5xzl0aryMgh1UPcs26slqDPS3r/JR9v1DD7XytWjHNWkyz3X0ERla3Vm2pNK2SIgnXg21kTTQTbPgZCJV020TgheQT09faNvDMs3Kh7YauR+Li9pq2k00NQKzZDitlNMGR3F/X5EPNNXahptJXtUtp/1yTNIEaDCbWjcgLBYuFmYHv7pkiirP95RkKrqfTy8uziW2Ra7A5Cuo49b+a4IzmEuM8WVPsRChk3YsMFEZiJkTIv4P9p1IpXlMOrL4Ncq3PkdkYR0GdwjpiGksFm3/KVjoD5OlFwTt8f3om1gB2mwSbCCqp5gXjA9gbW2EtaF0CK5sqTx1ArJ8rB+vYkMgZJx8fVDEG58L+Q3mFa5Bcc11YQjmSna637Hq0VGuDoML3t9PpCb9H59BNvWaepFTj2WCpowbyjL4B1fRNNkPZpuDrtbva0/iJMoECsjBlB0p0LpiYKqJTP0M9Qqx32WBcSqpjKsypTjTxWXVf392UTcZB6adONXViaJNF8T1Eru33sGCh1cqNfzXYDkG42xGe0fMstcq8yZL2DWcdZJ3t+Yq4YI0MxP/RWeq9Y3Jgt1HxA0JOq5nc8XXzgGWrJ8egfnV1b32Od7BtYts8QyKD0kqIPStSbtgC0+TVvfaQiKgQgPGus7cMCUotyk/6E8m1EJZFrKU8Efb0mXJNhndmg+3PnvEJscUySSNAe7S0YlOXORxdWD2CSVL588i1kZVQQYCL6/z4F3mOwoq258HMveaCeZrAaqPdeEHB7GCDXmMT0/SYTBv/+Y1rDbnuWsjf6ujsgJkHNbYYYxJb/nuHpZX0WxCSFxhk2QgBXsZAK7mWdZn90fWFTWzPAd3W11E6eZ9vsT3232qw14jmoSsS0g8vBbnGjpS3aIHek6ODNRPbhx2H5E8i1wxGTK7xYCnSaExRPnp4Q0izC7k2u0KSXAMxBCm+a1nQ4Ua00PUs0lEyKqekyoFcQ40C1sEguWZjPwZfi8k1qJzypzQr1LJRpO0ruoM+qJEBO3IyuuuaEdcntowPcHt6fKaDCsKBPTQTsX1BmuOLupRVNHEl1xKpkUFEnY8ZaeoImLeqyZsAU3ftdN2apNsqoqn4W5FrqRXlzkoz5YDj4S6mORizVFrd5xooJthERrK/k6NzABgjvZbz3duC969iY1ZfoTj8SQ0NfjybXHs8PSK98QnqGhA1SvvFF2HkVK7N3b90pO2QBDdT2qmbxOiI6jj83EGzpck+EKvw/1CuMaXF6Sx+RhWuldNPEioSfyOA1Gn58vCF9WjwR+Vk29kqcs3XxlrE4n1nWs3T6fUZjokI3Ju7+9PV9R2Va0WugZgEueZ9xsYIji7L4DYB6qNFhXNRy+b+hqnPqC/IlFAUC75Fh9wtLbRqrMBJSU0a1PUSZRESKv1juK6srsSeVnTHRceTiuzwj36ucRe5dnX68du/O1OoSB2Cmi6Jxt+UY4NrpObVVLllUKRcE9kFYnAWAg851l3H9Fo5OO4gOqKhOt5HJDSGy+24WaOHKrLuDidnPOpLOzjVWbmpJ66FYRCz1FNbRcSizu4Kcrg7MM9RjmPmBwEP1FoTWU2CDWvJpBrr5zmaqsYH/UcgsYmBtpept9MGdDfGszFhgJNOhArYbqYx+hF9N9yo18hstGotOR8xuHHlYpD1mcPeWX1TqoQAXj/CJGoS5W1TtY7LriTRsaa7znV24mQ6DT0CB1HNbSCLoImtNipMkCb7Ifccm569lMsVgeofZGj2J+sBj1K1023zuyNyrQmqccU9onmGVtzB03Yi5zXP+agW97Pd62AnLKVyjEqkwRMVxVuqUzkDIQ09dzWHSWmZ83nwWm0OzWZ3nIojYWc67/M5V2zwRljOac8IrrsA6mAQbFnBjdm0lJ0m7HUeh5pDXrUbx8pb5qJVL1SukVwbneXLjvkz59mUM91BIXT0VOqm09FBOtmGEQvRLim4J9ugFHfOvdWMspzdAAAgAElEQVRrsYWys1cqx3AnVS8CPwguwD5RSX7nMgOjS27KDrxfocu2GgbxPbCdLkmQZjKwCcmgSAAH5zaeFD+/Q3fS2zveq/Co1GHoEprAsmrqRuWsZ4vquTrUptnGKMGxK89IUEZld33Dzwq5pilenQKeKSZxeA6QXAqB1SsqezNBQgXEsj4NkFOj14dexgd1hGfdNQQ/QbABW0tNhfn0unIzpaySnL9J3U1gDOuL+IYQp2tmqdSIyM+Qa3hGElteC0hnhHIN14B6kQQbgk24nElxdJkHZiSxRvVaviMtVA0NEF8D0ZZ75z3nHBg+Fs8Udi+GX6DvqmcUvIfuop0NIKIpeDDpsVaIDXVV7BSVuibY8DPsBaxpOutOCxX+gOMbgk2p2ClNoX3kc6fKmSglNLZURF2cepWSaFyxPvuCAfwPPpcPpJjOaWvneVx20x2tSYIlo2kLMCQYkovv5NqOK/DvqK3wd4zNJNx2G9V+c3yPVsfpWMvdrp/k6kaay7NSGCtJdsnWu4ieVtM4zOdHRntfe9n+97QT2fuaTeOMQa5xHDYDkjnK0xETDmIg/5j1LkMMJRDHS5ayzeNnAEfyIqq0KXjwfRTB6NqGhkhH08mf/Yxcy/vxutSw+1NqrhU4y/21m/jJPTV3sNvn4Lz9zcHMvbca43GteR0s2HKsjag7j8g1/Wy7wIW7Dx5OK8G80/CR78rlmsRCRSw1b/t9f1pxOVF9r29dJ2t2XrWCf/6s2kNMe58YSt3esz/mnk2GX5O7fdd/MXKtBu50uvoX/+g/+UAKFwBGhSqiQtGq1jBbecEBsJHKAOTwn8o1daqZkT7V48rDz1z7S2Ac9xRgo2YGcj5BQHAT0bkVwJDip9siswaGGxewqQENjwwQCJvUKYh0vdKGoiayNJ1GGwV2A+SoULpSnTWQawSJhM8k11hMOvVA3AUTKai49du7e94/VSJPStMDEKM6afh6qgegyCCJSJIFHbHMGCaSMBd61fMa0bzeCzk9FfXKISmCTVG9KJrOU2lUGF5zMBz9pBO6oH+KFUeqT/AacEEQ5CLrrh9G53czLIrTQr12xYgcyDUSbCCIHgHenLqGQv2Rw2tpWGm0b/3p0PXvykmpNIQ9ZUz3NlVZIp1N8kSyT2AFMlWpL7PmWqeedhpqH4EeTzO8X799VX2QquMgoxjDEdIu9c2AqN6ekSr7TKIGl1EdGJBrt1z/P6hce3RDCKSr6KnVOcvR36RzVo0fN1lgMVzUOLxl6vNXp4TCcYFSE0SbUkRnzTWASy1mKsfc8bSAf46UIuJElkEBgHVFZ8EpGCDofGBQoRcHOak+f/y3/3YBUiFUyllwtzIp5tRZlKQWVa1KI83n4dpRcOJnGMc0t1BAwLUc7SSFhCs1w5DBC4SYBCo5v0nzKEVBaFGpYedlYDil/45ah4USdJ624tIE4oh0r/SUaqJ1ipMbEzj1GgQb7pPOxmhgoG69okAFfF0FYIDIRB3P+JGyGZcBuU1IbcQynAMXFLjwqzgmFenqA6Nk4Em5OwTE5c4pveeshqQsYqWF+hlCSui0a7AoYJ16In2e9BRuaLu8jV4DRTaNiHc7ILpmEVwHKaT6vcFJgdfIQoIMu67MBCvxgyboDyCdJ2d9/j4Z/ncUvzqf+oy9SK6lZp8/5JLj4k1vpee7Yi5Wui7PPBwCDZj+R8TCe5zpj02u1VnEmlo+bza8WGvEz7Y/X82V5y9jMO8vY8kal4OQi5O+fIZut505n4G7JctjLkDUD09yDdcwZsv6jf3o63tdRHlpMsC3MBZff0pdww1utI9MwpSi0xhtKU68ppagIUvqohGzAedYvRZyTYSMsFQCBeXkzfq3UXJDrQs1Ne0Svru5EBscKAUVGC5zpI7LV6eXdwUAQViRXLu75991X8qioGoMaa5pwMAmWEh7lLuKjA8QhkgRxbxK+W+CDURPOkr7ezWsoopaKftS2HYdspDIcdDSMKLINar73WDhQLmm87Xd5iYkkBrZ5NrcfyIgRnpoyMhgvcqugBOudYGPYGMwKPbQcIp115BZgDrIKt+BzINSP1fgxNRTcJRrXTAt1CVOSKjyM5pcU2plahgLu2Ds+HMTSCQPmboMxb3IVZYrMQmG67MeM3GAuqmzzlpSRGGXgTvfP06PSLeMcjsbcQnI+LwB6cV1dDrd+r6jLlKmi1VnCf5y9Rnzj6D6JDJy/otUbiL+5lbkmjcpy3/waipH64BfMnrcHbZKdjiImlrXJAsFaIVxMOBZi1GvHJNL6xozAeggfpm7YbcmuZZsjPhsXOfOWJKTPJgN3yP24ELQ+Xw/PB/HHH1GrjWxlnlMJk83vzq6Pm9vNDSY8Z2Vd1iNyrTvIlKSDTRf1+mQOY+LZA+jxsNpvTOJOy6TayEA61iwHzOvknOnNvfwp/Jc02/UTA1SlWpKNegqEiklGtZY5qZAbB/n0ngfkWvyUY21R+ZMSjD9SeTa9sGTZLp0T9Q3LEazX3lErp0Ta6tqbZ7HHFkb3Tn2eE2wWmxyCHJlyGxA5uDm84oQa8fvcE14L7SMx056zcvPJVm4vC7ev53kWu59X47H5JrxrtdUaliSZ0pDy8LTdWAPnNx3+/dBruWMPlwfuMf/+3/+q45bJvVwYwvDCsqhspMxcm8XZ9bAjotgAIrUz9CvNfTcHDaQK/hPnq+MKVNA89kg125FrqmQORxBkWuMHNK4xolupxEkDY2Pi3ZL0aaOonh9HIWZttidIJWOJdXa9enu5or1p6DkQd0pdnBky2t0ERXAUzFxkRhhlKGGiUrk8fGRhAiAZA6OgLOMMyXuJBUQEcM4DOBn4nKfWAKkItakYAlBVK+1pDxdAAO+QrAp9UEdE7WAFPGf6yAkW0m/QSpW9y6lWoBswlioRlgMe4qyJrXE321oVBcLxdNRkwXqtSuqr0Cuff+u2mH4Nwv0s/6a0w8KuPWItHO66aBlS2WsvdOrYcUAM6VicTSsDrMiYCf4R5FlAzkCPemW1tTTir/5Jkd3qasTHYFq0R3lmj+b16nrqnGplGuotabUYhysTAklQXfDsUH9E6TTPjotlKQNI79uAJDiwk6jJKSKitHpKHf3N0wHBZn8hU4M5jXkmgg2zLWubcNKVlBFqa9cdDpt5dWlsuXOeA2VayMNLOkvAdhJ0UktQ4zk04/vTfZ6HhN9C0GHe0gDgwA0EFog29L9LVilSTSkV96Qzqm9kfPMHcdS3Dq1qoYvU8R1VuI0TK0UdQdkpjEGPLcmqwmgVklqfER4JtU6qUysw2ISSIoJqSVCMGi/mvS8ufWzXVX6PIl+ppdIfaGsfXVXrvEZdT+0d7x9BtbTnutU3EvA5OjndQ5uezldKaNa2CDMQTqG1uCMYNNpq8zWkL+x/LOr2aDItgidSLYmQRagan+gXNoFANsZrZR/nG8GCv6MrDNe3veZs3cSOwUZ9oief8GrOk14kjUNTjvqtwCjWetluVaI4tiCeb620zfva4LE+RlJEa99sTGzK6CyCh0YYQDnjEl93viAdLicToKO+HVO64xKOvXwVFbCslV5PyPXbFKWNPIi8Uyu7Wv+U3Ltk41z7heJFga5RosyAO1MyYqCWuujVrNs/ADRXuIdBfcrRKjNmlhuuFS5fq5rZkc5Y8Li9P4DjIDUUBBsID1IdriLZc5jKsSAi0wqxDaHfGDJiSKCFKxLCqgCXNfVORRBUGA0flata62H1w+dgzhD1WxBKjR2d7eSR+RaUvPTPAdZD7C5IsSgXmM2xY0xH8uVvFAlVl254xSlhIDrsCUVlqdz1PM1H50Gp3sQxmAGQ5FrURBmf27Oudd+dzFNA5xRj20QyLIrLoHBnwujSEHWtWoFoKQgC7mG7ykt0EQbAlvB2T4Ho+uy8x7HHzVj8RlUIzL1sfeuSFDYZJ85aE5m1XdSWFXyA9eAP4DazJhXl+xAeqaVZ7Bp9ANcr/cZim0o1tglVKnVINh+PKL2qPpmWojTAoR57hCjiVi7c/kY7lE0IbKtjs0Wls4Z7FTlIlajYBuBlVHvLI0PkjIr7zsF/7H2NB/EN/YtRAIP1X+lSDp4Z0Im2Eekj+xTzohJas1jqc9EleGQTdPeyp6ZZ31s3EosORw4zozVfuQw89rZbMYnxyR/lT2aoBrPtlkaJ/fKddXk2iUbVs+zdAu1fcl6vhBs0ucaTyWwsfgbs87YICOM62Yg8feSawVhhkowULAInOHjFSJKsLKENsLrVdqE51k3J0lgK5gwz4ozYiXG9Fztc/rcGsHEMzu5YaV9DoOXMsd/CXLtaD3gbKnSD9tNT5+i77dfdBQ4nftsjtlObMoPn+OWvRGL+7NdofMn5Jq21Lpvk21EHmdLxZ5YqDCOP1KoYuIt/eJ4PzWtt3eeP8NsYhpzMfk/Ll+AMgAi2Obayhi0L5L1QV7moHZcn1nrWfN7GhpsroLOwH/1T/+bDxbwZgS3U5LOwaSldx5oNcXZJqQiFTpko36i2sKEj30vH3xSS+0qqQAnXD7pXdmsuC8o4EIQhFwDIEIkEJ3u4hQyMkVFhgyOyLWTO+Gp9gJIN/yR4eo0SsqobYjSeU8pCDKgf/jDL1SvoaYDioazpta16maBgOBBDdD48nq6YYoZ6nKoUylIoSeQa9UdSx0JcSdqziBjWOQaxoFFW/E6OfwhwGoJeexZj8OprE0YxViH0JB0FgY4jr8MUc9FDqh5CBQ15O6EZYhrnKSu05e6eT18+UJQE2VIqfywgNz5qCN2fjaQRCDXkEL7fnV6fHwlSSQFm+p7gGBLcwMVnx0FdJd16Qj7tjmXdImQq0v653C8LftvwqOlvE3ASt3IFIXUXavo7yTVusOXiKLUUAPhFEWMVUNemO1IVJxRzhAJA6kvWGvKzQRATAIkojZdKf6eoJR8dVoF9gE61/pAqpp4Un+SFKeDkwjwdak07+9ArEm59vULlJtQIqD7m1J0eG4MQoZjhn1VRfa1hkMupFYenBOta5HNaQbClePaijlvkrrz47c/miDtMRUB2iSVzgIpWnvvQL2q6DrOjAI9IUjYGdOpFz7nou7EOJOUHsq/GDs5ZAFQazcrHug2VFGcpo4kzzgGNuRQzHDYVGzIuUnTg9Tgk6qiHVjVjRN5qv0dW8d6hq4vJKXeiY6RnCKlFasRDNaFDHXOh9RO0L+juAxQLI7a/N15quDPzf2qftpfHztgSioM11K0m+vDCmtuHe8//5DfYmD53V14kwKh361Aowz6AA+9vu2g5nf+7Em0Clg0EiIgtcOeFM08awOK83TQY7CxKnUJMv2B6cpd4zgIqnV/9EhrrTQwKlCUmigjSm3EdOZEzXmjHRuo48zh2ia5oFa9x0p0EzqT+NrXh/Z91wZlIxX/Cb6YY6i1YlX4uNhyxg8n6YhcW/bCOHfmcxbZuoHOqNem+m+SoZecu9XVLOuvfWr9fGMC/W0h46p+lhVB9ewGphuxXevfHzyDaVImK1jDM2E0AVCxec2/lGLGWWzKArthco24443qNeFQpaezc+QSxFJqHfas6mvlS/ucJScqTRSlDO6otv7ll2/MLoCyDRgNmCx74/ruG0cHa4Xk2h3KMiBVVKUZAsKJi1zHU0Xk1SmTwQvWY3XjBCvxGEU3cau1l1RQnd/4GewOarQ9v6iRw1r02bMZZ6HqyaZRhIJTpWAwtpkAv7dxqzez5nG4672N6blOjCE5trZFTKek3UnNY2FyBlCcnkk8C3xhxRrmT+mhwmosuA9JZaFAr0ofuCnlwi7KrmvMGrd25ukIuimA9ricWqW5xm9xLSkGuVUrVg22kDlxOt2lqUD2ycfV6fkNmQ9vp6dkQKAEgru0g1z7/uOFmRHAlp1uXZISP0+rbhB0v7dCMo5rqdb8ttRo46N7kQkTt22S7+G9W+Raf04UOTyTXKNY2AHBaNfC8x7qcjpOj0xqvEtrxBboOEx2EB0vk6l2lyeQCMHpmwy01j+n7TIhYwxV+8CLk8q1htnHQTKOUTvhe+BptwP7uRmFita2Xt0kV8a9icZJJuzXXmybyTWWb3Ft17Yd50rufGb8qrnfMNZH9iWfxxmoqHFAat9N5nBXrgm/dzp9NdayaGIGrejrZoyMVWW/vdOJl5oYzDgBC1e6tEUbOOorLdTkmtZIgVteaKrl69cHgz6DDjUm6RbrwG6wG55D5zaEDesYVYbU+IxgxrN1tEGhI3uMs6UOge0Cq0/RvkBedolcC9FV5FrKX/jcSgZNXcfndm/P8dCfLWCTa7Uf/NqIQWDX8Se2j/M8sWH2fg6u3N/O+h4M0OKT5DoHtV9XfmkKZFz2x/5zlGt/UXJtcntjXOdo7wTb1d/+zT/8QFoZooYBpyVX5cg7H77YyzHIB2kMVHz4UwpwAZjQDoxi3CwOboWUUz7buCtyJr5PRwZl8/jPKXhFriUt9EY1KFB/KuSaFCpyFmV0LAn3z9JhB/cZJYiAWkg2nQdVkNTk2v3tjZVriMDend4/4KAjXct1HlCcHc4raoK9vJxub5BihtpPLhr+DODxJFUbInVo587NrNb0+I7PVMoAiqsDXChaKadY6ZtxXvpQd/qqiYzUXeK64EljA2MVGsiFHHA5DBKdLAfaCynzgAFJyq8k+x0VI6lE9ZaKA4NoBIiW6k1ps+m/hMKvBOqpbVeF2xV9B7mWrpdPT29MBSW5xsYGrWAjMQBCwPXDkuYb41XOyyDXtGkHQVDAvwnVRfVicm1ea0r4WavE5HHINarYGLGXXl/ABRbZcz46jOK1nO93KRU5J7YWJKaiWONeCHOl5NnbgDAesth7Nxw3RGGl+HtSOq2BbwxxiLWclzrMnaYT5RoB8QcB6sPDHcm0L/ci1rAH2NDAqaGqbSPwL4JDDpeMOxwfFY1OHR0awTicrCUSZUFqZGD8QKK7VptTOEm4++Cncm04L8Sawxhp6Trd0/dCB5TqVaWFssB/zrYi1wyOSq05SSSliCaltsBYHJYhiQ+JxteQdBNQp8hwgINyFFlPRodu1mgiwtrjQ8mQNVkBARkffobPjSLXDIY1/uriinGEw8P0dJNrUY3OTNXMo3ULVq86sFJR2I1cu0RK6AY1K5slCoizySnzFePF2kteW/nldA5zXrVBbnKNtsMsxyRoEkBpwFPs1LjHBuV0M30dft7ohJR/T7AWEFF01SBYY2NXh7jHZt5nnmkFG0lh77HUsZY1spIn+RwpmcYzmYieNjuAS9dSraL6/ZygpI1cAHHZ/z2+Zvg2Au/s98bhIfrjBBytm/nROB15Fiel2rupO2HPNNH+e2CbjtxOH10eaxD2ISGXOR92MnYiQ1Xn3CCu5Ey08i+600mwrZ8fmsuBAy9VromZep4IdDm5OQV7baSg+jkMHzFnO8rdHsRrwZ0HSUqNpjGVgZD6k6mVhW6KQ7mGZ0YgBSptnu924oGVogamipYqJjEQPNdTExQBrFHXVLVCVetKQUUEq9SEhw2nfvl6ekA3dyijreiVyvvjdPvlV6m901TnFso1fAGPWQWI5lhuCMPAJW0sGjHofjP+tNO2aRhxlUBJV+nuxE5HwE0OgPVQGgAq6jgxwcydDrmSXlkz3AvE2lq9+3lae9hqM60CH9i2VZP4yzV0fQV5sAQ4ru58qtR4OTb6PKWAMQW0gjSqZYwgN4g1dXhXU7Ek3mdseUccMzcTYoBQvA4wRkimOP7a164slaBXNbDBffFK/C5yLQG/D5Jr91Hk8TOvTawhIP9KhRow0ztSe9mt3uSaG/u4j6l2V559bFCMBsg1KddUKLyyYUxQpLxIKdcKO3dAY2bOlINdZ3TspwKFxKBeA1oH8plSCzalK9qZbYKtxjLnWpX6cROg642Unc9awVhtzrZhazBl2hnhnSaZcTkqPechVCScidgovbRQ6vSctvHI9EwiJH5NiL/p3yx2Jwq+It96Tg4/43eSa9N2B/dNzM1naba07ff2oam9xuUngL3se1v1ql/FgPJGrhkeFIbTBXy+ONAYwldxyvbthvtU709a9myEmLUWElHmaaiHom78Gbm2GKcWhfQ5llIL+klSBBl0sC+YM6zOxyPeaVO2Z9gzVvXvA8wCkcFUac0pCw5MLds9DXGSa/v62gnkwT8vqsv9GrrF30+uheuc+4Vn7SB749+AuxBPYgh/xiTJYMxr9XOte2kn17Tmzu98x7v1ivA1UZSj6hrx+DyzNBbZ9/vtNt/RdxmbdoSFXQ6+qMM80eDcxjnovfm3f/PXH6wRgY1ow8FjLFF4ShhWCblu2sXwXYNIC1wqCjjSjEo44kc1ShHX8+A8vm4MPMfchz4uEOImzjWdSKosVJkKKaEAZlKZuMBnFfmEMwm5fncQpTMJgstMfog1EgUEjhokfa5AHVPibpwSh+Lu93BWsSCVhkT1EjtUieanI/4Wh1qqOYARAqtRxyKOBOaCwI8pBk0ApVuoDo6102GUPJyD4WxXrYZhAJUmamDk7h8qfKr01YA3zn8VGbXRLGVGjnqtjRxe6vqIOicAswKpSSkQuaYuUAQ9twDDAsa6hsC743NOgb1lYX41Nng/PT6+nH7744/Tv/vtB78z3fEJ0n2Ra+luGKeO82KwKMa/N7+AcIyUpfDD0PR7HYlLZJHf07k1ZJxVa5x71RZEEd0v9/dWEb2e0KULCkc8JH4PB0MpswINqq0XCkN5BgBOSqXsNNNO+QKIPFEplw0ugCWFJIAiQO2PJzWDAJkLABxyLXLmcp6QDmGFV9KFcWuMAr29n74+3J1++eruuCwSDLIMgFJKNtZeQ3ooUlKt4BI4tHItSgM6VElXllIuBj4k03Io6hAQAMderw5pLBy3kGuD+egaHjZ/0bKJLIJyzw0JUmuQ60OKrYWomWrc6tCl9KCkvVfdHBgge7q8zqgjkrOm6lCaMFc5ZK8jn/MdyXbttZFC6yPaqdat0JMR7E7M6hQn06893Wspqek8C0kyKkVeqS8yzqmzlkhZRYVyJjdPxtcXwNqRwvj3GTlUz2uzGQto4JW1KoOvdKiQRzSmaYwzweY4j3SuOA2HBZ1XkLaAE6e86ZbaRtlMHj6VT756R53XucI4XnTVnEENasvG5ZmXyH/sT+rqNHgoEsjd33IdfEqCL5jJAKU660ZlYwY27CipA6FKK8TmLuq3SmlRxBnvu7tHEMmn97BlGaxzArWkgR5mP0/tMY92UB8N2pyRnoaQz9N5meRaUJDmJAqdfOwEeyooOAmcOMUBlvvkx9nP7+e6Jm7wWGZOkrJwSDYGDgtwnaewepFqvgcAHSRv7i+kEX5VKWRJB7JSOfcq0sQOVPCBP6uAo+0cbQBIezZ/kEMsZ8FaiVKvWcURZUrA7yDUK5Bwo9TNqL6i6MJZ+uOHaoTGDtAWJ+DJGriysWl4RUINuMI4jSo2EBxX6Bipurgo4QFsElyFJ0daqIIxWvsIgiotNEGIqIFUwyr3w1OXNkTNGEi+oU4n8I87obIx0dWJJBywHvGem28hiKZMCuHXrCOMMUuF4HUMdocwVLkJrEtiW9eku0dWgAOzc41G/TD3hjlYXjNKd6rXvW/TQVJqXwVDFeQVRpN6TeRaVPLJpFCwSo0MEKiHko3EGkpSfH88PaGzO1pyhilNMX4HG0IuJMilc0vF+9UdvZ1zYPVOj02DAxxCGE/gqyjXfN9QvQJzUb0G8ksqQ3wAs0heEbhV+ifTQt1xV8r/99MLVIasw5awsEnXSZRXUwOngfrcTa1hfk86aJwrl5jnszkoFtseFSYDa5Vq6LG33WMdQQcrRaYl66Q7mgsPYw4VuBRhrbNbwV8FO0euoh1k7fWKSJWtT7d77ZfqvNzOXdkO+WR9nk9MFV8De/isRNSGvw6VXp9gjPNfNSkXh3o/h5s3EfYpgsD3EpJz2WOz5ppt+09va8EDJiM2NTjv0ReaRIX7/vI32qFNqMsuJMIybJy3nLCHtl9O7fz9/NzItIe9i8CleZvlXIlqeWAejWF/aVDlQEW4Et/yrH6YjVzjdfnP2Ru1ps6Ncu2VkGt5TwWyNoVg5prnrzNOfjqH4wX0XetYa1JL56ReOMm1iTdrDOf1Sjms+on9p7Nh6vkHLujx7gk/J96CafuqE09U0DjTPLD4So15fWWNbvTixHzyH2s1j+eRsEKkmsYto/c5NZhVkQyu3Et8HY9T0uyZMt/q2eYYxsaYo8x7XVWkWXj0pWbt3GbIx9k+07pPp6t/88//+qPaWofgGCq1eSjWxqeyJil8SknjxnHnJRkFfZDUaVBfmYjZrl2rsB4qkbM+6HIYsjbGneqO4U+TazqQAHKeAUzMXLMttQm0d6c8qbtkd0rEz3PoguzpovRhcE2umUQAkYBCqfy6B4ECA+W0BBKAVhplubjoK2u7US2iegisL2LlnjYhDKHSI7D0YPxyX1p8dnorMqz0OUXqw6CnG+dopZ7oeG1cKYlCYrG7FaOwAI8CLoRSFWkapJsXYhlOK2n0PnftukcX1S+qX4ImGWJa+B2XTmotBVZM9+l2g70xBXivrpBOe3t6e0djg3fWWfvttx+nP/72SHIN4O0REdMoEU2wZT1OpVmKbO4FTuOkDdwnpdVg8HVf3e2TDrsLK9ccuJlBFGuIlDe59nJ6g0qQ9fM0tyrArNqBAoaIRppkNCEFABglqA7CACwpAAHaQG61YlwFRdkI4u2D6Q5UrzGNVgoljkkZvxwyllK72C/UVdpzTW5jnYNgQ+01NTGQgg1fX1ivBgWh5QTQUKXQclrJsyaHnyfdyMJeG/9o3K3AIl6WrD3rS+qIpPbgBT5XfLbkmNZ49L6excTpKFq9ViQ86+B0x8/Ud2yY0+mRIQ65d2cHuDLOGss4pEpfSdfO0VWUa0jp7TEuMXYB1DQMRRC3USMRkGCFiaUi1hKBDsnkca/mDDw3u5uY9r6Iae17ncjpEpq6GjPyxqIXWgUAACAASURBVLNhgtCDaNk0yDGYvdoGMPSZ0k5Ek5ua9xDYcCYQsMnv1zIFBTpysvlDY1yn0nRwce28yNIXkSvAEsJ/WOBGN2dgIbZyvtpLkT/iuLpWSdZ0f46ItxBi/TE6a3ImT8A90+nzep3bqlklh05pIfUndTRxxSoYL9VN7qVInixkv7nJJJFyINfq/v8cck1v1tXD5OfvFZqfWUFjPky418D6HoVBbtYC2T4f2onyR/rNtAlDCZqgVGEf5UjXH6rnKwVwJTzz+Ti3MzYhpqZTV+daTZyDCIOImmukFAZxrGp9DvA6yHUMH5YN9ozogDUFMOSa7JcBZfXhaKibOkToakklBMk11bHsqUvjGTn2pvTVedPKY67gKAp9psUG0sl2gAmY7tFKa9XrGWpyYKuUF2CTKdcGo/gDCusUsAcm0s9gY78Ek9yp9ppjPqfnV1ryIu6RDgqyCiQb6pZG5QsyiyU0sj+9V5je+ZKUenSYvibuAemF75iA1AUWCRcizvVO01AjRJ1T+YEBlRZr8ttp/8HUCVojhXVmisw1Oh3gOBVRkCSlsvGnS0oEdxRGxzOhVpnjsbE1rMUaxR/SbWFPkAr6TMUacIZSQpFl8HR6flJpFuAS7gnamQTzXH+yuvxpj2P+SKzdmlyzjeEcfAhrFlFrckpNj0wgMbUyNW1NrlE1iflVoyVgcdZbAx4nuYYv1FtDk59TEW78OebIwafO1/CIm1zjfjMBzr97nfM5CoeL7EtAOer8ZIFIudbZCvF19EkEEsSKfA6uUWQ8dCMy4g6Wv0k3c9SBlhKT5JpLziQIrIBVsiqM+RgEGoZinn3V+EIKzgTAyt1xkHLawpx1+ZnqHYk43kkeviZByWmDR+B/OYx/8o/52cEwv5tc8+fvQSKu4XTAdUg8Z/2ntzPTW/1CWp4qjH9MrMnv7t8Fwwfb0E5s5JoC0v2HK25goml26u98Ub+LLy9yd31Hk0PZ0yHTmsTJWpxjwiABAz5qSMK5HpgtRGbGPEHpxRYW9h02OWSjAz/T1ue8z3rd5yjkWgXkLkziGfEzgl21zga4bCzd/tRi94vsbJFGxDHMKjPuWM9y3dz0i7T2QmTFX1pf19cYYzbuf/CBny7hwLRGHes6+73kWn3IINc+J9ayyldiTeFBiy/m2h28R6/v9gkP9/QRuTYCjkjNJu7JgHseCmfHXw6kBbmWicmhttcoqaKsPvQqV3qAsUjrFc2yso1OK5xh1CQzyWJDqAN2TnRYRtdzGFHPHIb4DHSbosFxQ4Mo1/A8IIqeTVpRLTZSQRPdUapo5PphrDUaIsnc8TGFSA2kobYSsabuiCEYqFxzKoKibSYQMPB2siGTPyLXKhWATpcNJCOkUASFXBuakKQVOeKYNN4UweczRLnmor+R+LeiTeQlDk1144SKzmCupkOpp3MdlCF1iqd2eDa0Ilow2Ez5IAGDmipQrsVhdG2UZAad3pA0oUYQ1XEUhl5sv+pjAbQjPRZzi8K5r6fv35+Y6ogvpIoCGD260yEIpVlgno4DU4nd/StKQJNjetyoJ/SvSqVNV7KoKtJefZCUcUoY9XYkPeSsQP29ihq7BlYAVKUZM80kzHoaO/iurEhBM4CKQnBbN1kJ0AYFmX4sUJqmHSAc0bSDzR/Y+EHzLFKmpdMEqyOSHNWalEraF5hD1lm7k0LtC7/j6+70cH/L9FASa1YXZO3ICLjRQUgeA0fm9A/FSvZ4ORAmdxNJKJBpgg239/b23EXqk4ZBpVIf0yGJoRLFAIUsEvkloM8xG3UM8ew0Ij5Eky5Z+3WkPlUNhIxjiLWclQEQkcGPPRaCO2MsZyCkR9LTRvTFqqQi4QZ8SlfhJoRk9OAsMg3UQBHPIqWavrRfgqm0T7KHRLLOTocdmZEMW/t/kuJx5CoQ4/XG50oKisegYVmTaNmTa60U1W1SOuuI4I9ATY1hru0amjVWTtsSs9wRtQZzfRYUmC2gv5iqqhe4gte1GLGA6QoXsvbYsGUY/3Y68vMGT7pME18BSTu4WpwIq1tEzHahdJHqXmPeJ3LkQIi7c+aYm1nmJSMw68sofU4keAjpOVJnAGZTqK2j6jkxQOLYWlnFCRsM7SQYl89zCiKDTSM99vLr9W7WbYrai+et9p7W2nnx25QBaLLR56QDjFGu5RoJnM0zLvddNJYXU+77kiOQPVTD4XO6CDTXy8w8o0YsvqTmyuLX0hQBEBWxCdw69T0BthUk16hmYVTMHSCzA1TcvtPgtfZn4ymRxsIdeTaqz/wVjCmllwJ+U9ZSpQXgnKV+rxW9Wtdv1cigu0SmPqhwG2xynDs8/wuhVmq3SQl0cyPlGs9N/v2m1GexlaVsJLkGu/pMMgzPhfdBvfblywMb+dCJdBd2KdfUxAoEWpRruAsGhl+eqyabnM4EH5MCPs4T7uteq9kgc881wSH3Nf+FwJA9G/VKTcZXMIqNwloFyU9PzciyUyoxgGdkDTl2C1XnUJSiUCMljJFqHgNzsqEAAzouiA5n27VRc88kpG5avaZ1H6Mcsso1FhV6cMkRE0gO2nKdIxMEaaL0H6x4vLnlPDDY7eDsC5sc+Mv3+hKSzeRaiDWho7QB8RjB3vI+O72VWM8EdgJiCZLi31qPK47mXmV9QQfJS0VigvxN5NoNS3Ho7Nb+EZaNMl01pUGuoSzN1en1JSKHlLqJGtLlSpBdYsDOFRPwPg7Zztro1OD8Wufs5XRSHe2uP5VSIAdNkmJjdD3bvpQI+sQDnzawztdhO38vuca7nOzMbqhMrpVNvJgcaDTTTITs5cph8ZhbsMT4bJmgSa053XghWFp8wU6+A5vV3JQ9XbHF/NzlJoL9Nwwz59eHeR3THfiM0srBlvEhk1xLNlGgUjDijNViHqJcm1hon5JJoE3lWt5zRLDVHG+K8UtEU7BkzXtq+B6tDwepg8dl+9v2NS7ts12qPvEnUP5W2QFff67JlcTqOnONCw9uaqy7xiLbGj1+W/10kmtaassKWsoT6LXb4ueVxiZGAM1X/xm5pme7ks9Xd/T3R67pkiEn5ydoD767lNn0e5ghMIIMjTtPp6u//Zv/XhhyOow2uH1oWnlhCTsvoJ3gFDkBlBBrOZxSVJtRuDjrTtNI9CKPw2Lbae1eNR0y8V0YF2qoKrZnKXTSuVhzzV2cZLxTaw0F2vVvRqFQpJRFyWcNFjkhSlu8qWhdor/sEor0NyqSRLCBUMAXgj+Rz6vuVDFIclYRtaNvD0VRGilIuRYnVClmAl34c0sHoVvb5/jkwWFDKoCsCK4MEtIuAxaTUmZyw84mW5yDbHLtNhB/SgtNwdoUJ5aSTgbJ5ONQJC7mwI8700JBLMX5ArhIuqzKCwAMoN6byDWAZYFspBR6XljPwyqs1w83gnjjoZNOVGz1jo6YT1CvOd0XY50OrQZkTFGuw87bp4xG1kDSE0ek3ASbLKJq/jWh1ilX1cDBdda0VgTmWUSZ0qVRn87RSTo2VUjUKWsBN20NKtIuwyYghC+RayAw5TSRTPb6BrkGUIuUDBBrqjv4rqip6zEIjHWaMD4oRfej/sSltbZVy4Z1RaBWu789/fJwz6LRqMWmmmu+kyJ/o4iQao2KkCLZUq9Dr4FDM53aJui6M1wDLUUP3t9eOoRYpMFMr+q086nA0p4ToFeduQB+NXYpcs0pGBo7182pdMQmNPtQjmrN6eZx8FNANoe3z+0IYpKu6CPVitSQax4zGiqdEXJyihFrM1NnbOLiSEG+45iLIFSjCgYaXDw851J6ByXFJwqrBFJmWih38FAOheRP6mEMakPjVqDYPAYujLPFhMainjYJQJJI9iG2pVL9RqSQ42ICbwUyrUTVBQa5lgI4HlOaas8bHc/RoKKuPSrlFnTINUOSeI5FXHdUkeQmGvwMx7idYK8kn01HpNqOfc5Blm6gwJwb8yyQxveYlFDcS9Z35kfDkv07gEZUrXSuXfqgghYbaXl+sw2K5jMmyh5iLc6B7U6KOY8jW9cZwD/3XcWP7cjtY5tbmiRVuupWmlPV/wyR60XjN8+GLAlq0NUuVYfPO9eK5VnmNDDd9grgJFhukJr9sxMleW9IDo2B7o3KNKTFVXMbYIgrBkGoKmaTnVYoqnbK++nDjQNmqYgiDrympbxD0yCRa2w0VGebU51NlBBTpQA9as86CLqQhXxgEFGpVSrlGjHQIP2z9/iYqdtJck3qBz25SBU8P+wuA58Pd2q0c49GOyYXWS9X5BrVQiAbeACDJHAHTpNrTFVNeuj1DfEEyK+QazrvhJmB19TxU7iNZPUtAowPqrsWpbjVRVGvoaEB6swltR3E2uOPH4NEttPAvVBt22uNpZsjV81YT7Vn68wJvrE9QXgt85r6rqVUD5II0Y1zKgS9nhn4IVgz692RWpVceXFzAwfzQLA9u7M7SSx3DmV9s5Tq8P2vAZtkOShgrdTQqPSjXlBRBZ31Dk5irKzEkgOrOkF3g1zT+rkRyefurQjMYj0AUz4xu0X116BWAycF4o33XKvNW7bGXhZ01m+M4xXlWtVccw1QvLUaN5TznfqCxj2QwhnfVa0tkIVMCxX5RsxcpJb+ra7faqjG+sXQ9L06C2UE4cW3K/DILqHiyWUkky4+XFnt4xBrfcBfOmflXOp1ixvulOfsYREttreD3OJM86Z2Y7L+ew/k7GeoSMdpG6dNK6uwXPToHM6DCH7penC6559zYm69/7y3sMP49XxvTMJOroWEqu9JC8VKMVkRv3KOe5Rr+/11zTS9n78v/LKPe6fe4UX0rUIYJntj1FObMBXXnWt2quv4LANX9TjLvtQMbWO9zJzJq51c0xEpDDpraYf44u+3x9wJtp1Y436qIOn6/vY1zxdt7mN+XjCLfEvtLQhJIm7Jrf0p5NowC/Vkkwf7c8m1c4Hkz8m1Twm4yt1ZTN/BfOcclGgpvlLOj9kttOd7KGvjsxxko6xnx3kgSxZY5VBio7JmZAObIJyq26t//c/+24907JSzLcWS/tjhN0jMAahf2VmOMsWFRnnYBEhYsQNZvV3ZimyUMsGHJ7vBmRiah3cmRsqrAKOkLoowCAkE1RrTQk0yTLVaKdlcA63Ig3GQV800FFPlRtQkhhiCIUQnUAA3pcUhvU+bgWkIjhCz8PbwfwE4xa2IXBPBps0Tp7XSQgF239GOXDXrcgBkM5IkMIDGzYXUlIxb75vjmLb1IjBcXNhKpTjZTa5p1hmJ9Bxynmx44xAeWTocPiSVoOxjakTSQuVIUtVmSTDSNUKsYdkmeo16J3jeqGlUNw9RXQEF1BBT4VypsACIEBH9LdFRgjurcZjqo8NKACRgXCRnNqWeN+vd0YWo1tKpyYNSG4kbKuSarq/ulqq3l8L+Su0V2MMnJkVrOv6MbFYR7qg1JKNoGXcdr74eyOqQa6p7xFv02maL+Rd8mVwDkUKC13Wq7MQI3IbkkpIMo5YUIEaMnG6TSiOsXXIrp+3Xrw+nb1+/kGBTnUJFbQVuA3bH9Y0uE3EXKtYavru7r6YGAkJJldUchnzL+ULj9vqsKJ0WrBytpKcZqGmedZaVKo8KDDyvG0C41UbOEtZhpLOq/UlCimmgUFs2qdaOjAnpSgeV3J3naGNLqwfkDdAlLAtuB8Y4kuvMKaFxShMFwlln70iEb2ybAWhE2hxD/B7hfzq4PiupmpAKpetMcHW6Oy8Uoq5buYMkP0zT7QqyzALuO2AqQzdqiZlaCCTj7MzaYBOQ53fXdIIHmVPOxDTusVdNDCkA0QaTvsT6liGK0pNl7NS4ZY3OhdQJr1NTGKMdEj/W17Yz6yAqSNVSbIXUEXCK0d9V3jkN9u8r0dbKgwnkzDkJnBh0hlzjnvUqXUj/pG9vJJi2wmWlwu7w5H6Xn8+BzDm2k2tWroVM2tu2F7mw1NQzyT6UFDUOCbr4ByTXmEapNOw5L5q3AwBZh+7wGiuFUQGt2Bg5Oq0+mORa3dOlcPnAJ3O+K3qbM4MpYygpEbsgtRYazkitk9qcKW/grpcO5nk1yFEi8eZAC0k1BdkYDIRyDWfFULQmdSfBHcwHG5Cw7IGIWwWdyc7oMYJdnN6pdWTyJd3d3c06jgCb4phUUIDVwSaTiyDr8KwPDPoo8ANyjbaa5RjSFdRKntSNsx1gDatbpI5Kwca0O3QtT21eKxVEyOkgoSrdaZwq7YA1dHO6QzdUpm06uEn7jOdzl2rWVVOJA1zn6fnx9P3790Xsmr31TpW/Z8i1S6tbqBdF2YmJ2VNr0EaQGBDz5zMtWH+WTSik4UBNzk/V2DLP4UAsVjR/To9L2Q7AkuwaapJUnURf1E30CYE+pYgKf7f6S6RV1xYinhxlROiUj2YGdbw6/TlNLawxUNdxh9CAWUiykmAVsQZVIe+5SrKgU7Yajql7KJQKSLkUsQaC7RVYgAq2vC9euYNHk1ybdQ/tgOE+moDTPqTaP4eAxzclR6Rec4Aj4UDO4WxyZZK8yDCdOyQLGThH1pDrzDrovASJ+dlSSAKXp0so/AmeU5W5IRwVsitnWNZoKy2tMOT+aPuQPcwrVJBVdY+rGUrhjT5vqzNtmkttSplDmzLJOduXP4dci30Lhum90c+Gn+3kmiHiZp49yXNMYu8Wcq2MYOEUBJdMC+boLNvdZI3HnQSbrrEQbJcIvLpL272Jd5I2uDFP87qH5Jp9kUkiZtqSGVQP52trXY0hG/fB9+Z1XldzcMevlZUziNQ6J1LzMJut5kHreuf1ljncbi2fHXJN6yPz5sD2tk7l6tTDDhfadz9UbVxTxufLc45rHmGrNIDsPbEuwf8/yLVZR/Nor2bVLlN/SKYGmYb3z2hO5dosVTHECSlRVtkMaxB4xc0h5PqOcDtvbpowybVknfE8s+/X58zH6er//af/9QejaXAcRwFufaA/qIqcRqqOfHnXPjNIUoty1UFDVI6FWZkSJ8VHojhxItqZ8CBY+cY6HY7qT6dC3eIkg676QSRiVF8Gr4VhBMHG4vZRZ7jbj5oK4Oepf5SivL0ARZJIuVZRpisRVmpooLS4KHWg4AGgEyPuGhGOJmVziiyCAREAqXubSpgy8HCAETJDjQiBlRSez10mT72BnGvMWNJNp6jqUfT8yWCrmxZTLm2AVRNE7ek1J1CMuTkAG0YA2M00ph4vrZGKvxS5pqK+SqnA+1kbDEou1+Qi+eh6awRRBtislWNij6QGauaBQLO8PaQavkt5g9+9n/74/YkATgQc6ppIsUjD4+hKOw9dX6ycHgPJHJICNCNFFNdx+lsr16aKzcoud8tE+kEaIpBYS8fZSsEJ3aN6fkgBlsrPJpRLxSd6e1/dbZS1xuREpSmCMJJSc1JvjVFYgFmALDYDkDPAgshMhdCe0H4DWY4Cs1p3rEvodKnbO9XlwORcn5BmcH16ALn2TeQavrg/eJ2ZLOH1VAqYCjMn3MzvWJdogpHGHDmQeW8mmuD49B4QGfr29lLFmVUgFWdYqwFI9JBHk5JE5JmAPWv6QS1L8knrjspW7gekSSttp8jeqimlCYkzQ/Bnx0Iy7ojKpip2QycejyhXcb0mgHrdxUEPgNLBHYWpqqUWLh+FtbppgrrOYjyTAkrisAq4pvtl3BCtH6WJuwNP1VdbSaagCTlY7QCs5nyM0xizkDqGgAb3At0h1mIf8FqS+oaVfR6uquMjw50oJccvPn2hoP1O/e90ZB0KtvP4o16L67Y9azHhAmoDdA12o6DcyTXZi/6kafAngTWdmktjnUDKDILknmpcD7oz8ZnsQNW4b6mcBdzH+Oz3fjQXR6N9iXzjvY5zj9cvinykVmTKjFXqc5eAybGarjoeJu2zlCMJGvZavLBSlh/XuKaT3obWoVyrZ/AalH3yWtJDnqVZzDUx98SAmlW79Pr0erq7+SBG+fb14fT14YFdOaWygirsRUo1NkxScxBgtPxhj0OPJbGSgxxMY/S5iVq7UbnyHHFK4EwxlwONs1Vq5NQP436psLMDg7R9SeN1nSjYbxJPwndspIBxZVqnCtJfubhVglcJdsEOhVijXWI6LODGm2wtyjWggzkK2mMsHICTes2KNRJs+mJNKmOi3p4KInGdugZoUngEoa5ON1Dus8ab7jfRbZbheH6W2g0BVtqM99PTI8i13xoDxBFgmKdLqKQkCs/K3miFddZzo5sliHsRuVZKdwePZA/0Gb3eUicoyvKo7NO0QvctEt5KJttBdXsVUco0UdR8HZ1DgUvEZ4u8SQ/5mQ4oUq9r9C7kWkgeG1vcgxpaCFciGwI4J1YNY09izSVeSj2f+sJOSSW59vp6emQZjTeTa8Lsz254kNprItmKbS0ynfvSZwnvK4HY/N1pqjpr1VwgvgYhn5vMNAZNKrVez7rTJK31bzwvFV8mOrnvoFRnXVWRnSDZkLlTcfLYVH+2Un+BAz8oEMAawJ4vwnYQVGUhBtklpVDqKncqa6eJz7VkshlkPzo7WsxRmVMjWCPsZ2w6Pm+eidPW7IRfbHTW9Z+qXDuyyfXZUXhdINfOtVAruZa1zs9YhG3nGKjJNRkJnf1tB/FT1WFrgiz3Xnb/QPw3cUr5+vVcAUz2VQZuWsafZ7qeLWmh+uxJrjYSiVsjQndlrQpPHdjB5bWTePNnzUsdxanME3fa4u8g135m9ye5tr928hyp320Tbx/Bvt6Bkirrdoeql/BhxlvHUfyT47uPDcO1sr/3dX70zmlrZrBR1zvGrbiVnAHzWRYya9SQ/QzbNjJ14HygltBrqROZcZAP3tkupbbf1tfqZ/U+alwkLATRyU6uJQDCuaEa26+Bb/av/tf/qsg1RQKzM3T816bL6NAAgFRyMXbfQQ5YpYI6/citz9WNS2oMLRB/zuakzk6jBcoqut4dajQYulbIPHwmDCOJGKvDpnLt/d3KFUfMMulzIYkgE5EWOTzVYFYkISoK4AZSgWQCXmfwFnItJBaumzGhcQOOQ/0wE38pJuszaKiFEGl6PwECTbKzJjrkk9ssM5rrwsEyzk4HrULFAnsqcdWpolTymGwo48h50ecyCplW8wUicretENF96eepVxdyjcotEqtSzDGCjtpdBJyzaKsO2RkVE8En6S0JD6aAvqmuB7tvuV7Gy/vp+2PXXyO5xt9Zueaaa7k2qR+nJHgl1prko0QJ4PEKyIvhyjg2+dbNDaQiHDU2nK6gtNh0oB0hDkcuk64yyTWqm0ZKl/ZMiCOl0+K6SAttw6pOocA5Uq+BXHOreavXPkAc0XGRgpL8WaT+iNKb6BXJJDUk5ozGkGBayrWH++vTN6SEWiWgzm9Sr7VQPCujjSiP4SqgHWfOhJKj8oaNPIvUzc0FxCuiI6fh9e3FSrlAGQO8SVLYfRV5lo6y75CZnq7RMIPkmlJD48gxOMDGKCKyQvhorYfmGd+ttoTDlEhvElf6PTNdVePCM8gR59TCq5p/jmRl32O96V6WHNOqQzMDDpNce0WquaNgkcsXAViNS9wdNI1gXCcuEcAoCs6Mbsj1GVU8I9FsDGt/NzCss2Mo9mArBI6agA5JrjHwXURF5X8KbI75mUZ/qfW2E52TOjPgCVjAfXySkbISHyu5NoFU/71r/h0p1z4j13od7PffsxJwEuWD0nQbCi3reJJrIM3dmW5Yfa30szp5fX7thN1cH5eIs7M15PWirWWyyetKU9hdb+ve9nsyIWSIL6H1kIy6BK0UNiELqSLRO6IwFUDPaxbMOAe51LIC/P7UbCo8RqX8tnUkQVL7pOcwBBt/soG+SaouYztIUA0b8NU70MUJPSa+Pdydvn37evr28JUpoSLWXk+vz48kHUSuyW4QkIYA5rjiTEbap2ov4iwECaWasWpkFVwoDIbi77i+iLHUseRzufwEgzQ5z8ozxBGszp9qMpAmSlDcIDhrHGmMQsKqlGvpfIyLyRaIXJPaCemgsUtUkpNzUWF31IRFwyWSa1D18MbSkTuKNZBiUFKrXmWfrT1vyiqQunn5u91f2BU2R7i/N97RM4LgpHqNOOVF5BoCw8+oI/vdnUC7i2cpg53/mDWBNY3U1commMqIqFZsL6KQ5uyODBN1lBbeb8djBi10FhPrEL+4w6xJRXWAN+Y0hlCqrDE4m1Ah3RWdQ59OPxgEBUaXwiBjT8LKtjAnsPCVSIN0DGV2S9JsBVRMoDW5hr0g1Xn6fjZJJ6Jr1Klzl1vafyrblVHyyFIaJteQFupabOwa6s6hVN55rnErlW5GzGKsXeSVSDYq10iuabMnZTXEQBFqheN14hXhZiGD9m5OBKvs/Ts1uOjaqdiXL8/an8T2duaJZ71fUvLj+kZ+Gp6M5NosC7DYW9OzlV7sVGE2LfMc2VjPdYVnUQaSgp2yrZ0OWo6pjfwk15R90vUvd1u525udgBOB3ITGSkKXdeVfjsi73W4VeYQn2FkQGbOBTMa7N+Ua76jq+/oodoA21kNlERoX/UnkmgNT8dzmc5yRa76RSbCXoGzDo/WalL3gwK3BRsOPRUFXa90PsRAtU50YDBjCaMKejKGpChFF3isezyP8IXM97XWr+y6jqiPEop/9qco1La5JRXmGC4LuvMj62T8j1/Rqq2gP12R8CL+yXtPzdvS0EyHPtarHGQ+0qfNIriWLaVz4Erl2eaSzn+JVdVBSdzD+G2dHzg8Pe/lyk/uZBGMFE2ocC1EWuTb3kbiBFgUoSa1FCVf/z//yX36wsGrSqsbm10GTBZn6K6krsSpJlEboIvhL/bY+KXCrYTrjJOkGXbMNET6rrjB8iarq9yLXNADdjbS6MQEEwpC4SGlqTIlokwRdX077cde5udpVRFVqtKo1kegZSaEbEgp/+PVrdTEqcs1Kp3Js7JSzgcIzlCD4XIFWqYvsuDtyITJLyrUm15S6NXj/6rAS5RoJHROdc7I1TiM1yAdLjJtIGBmc1QAmvXCQawYLSVMNAcUlH6/AkTOAdCxgQQAAIABJREFUZajWAGLZDbPk8UqZDLmGmhEqbhlmWWtHZKG6jCp6LjUkyDQoapgWSnINBAgI1XdGRRlt5BeAK9ZCN4LQenHaoxWWZWgDRE0QJixUY+kxTPQhB3R/bwWbQGBSip2Gm5QAE2953sypUkkTvTfYzaCVI5g6UABIUWe9Vc21RI9ZW8NAUSkOItfQ1EBqP9R5eT19uC6dVJSpn9gpkmDpU2cMBzqiwjreEDn9ON2j5trd9enrlzuqOJkm7aYGUOExvWAI2YsPyYIRIlfNJhMmTB1yXZ10rI25pFaCdcNUuDfqq7cPRKdHFM+Ip+qeyNRoZg3go8g4nW5EsLHYv1W3VX8FxOJLdXdto2WlVxevUFfUKHbR6dd1E7pNfYy5QZvVHgR7QWgjTa1k87W3YhrOQZ9jLAQ1IZ4EIj1OcBao/EDdv9RSDGRTqrQUojm73eAlxaVzPhwBThvmkH6cq4WQtqI3r4t9TBFYN1XBxOScIrAf6ukyqan9EjAwiTNb5Jhb8zJcF0XSjYjemQEvp6EBbOMSz92FqG+u1VFak8mD3J1rn84BI2Ahs9a00B08HYH8Y9Do/TnmJMDn8BreFzq6BeikaM4+1/YN4Mw1mghSyvpF8mcAu8+jkT0bBXKSwhunwGTyTrau87iCrRZTx1XPDh7R/kT6WbuRka9AqibByrNY7zPPzQYBdvZnal2BtAB5tu45J9dqPK2snEC1z4fx2XWPM47b5Nrt9dvp/vZ0+vpwe/r69SuVa+wUyFqusItPpw8r1dSpWgX3SWh7A8tONrlW3cTzmhFw7XNTdoQESaVFm7i0Ilikpus5+dBmKQWq2UFiWcUEIgMqdGKmlP0wOedu8WsQ1iS8u0PC9qjhjuquoZs2S3Zcn073t7JTVK5dXZ9e30Gu2RZZuQYbKmLtrprBED+EaKiAhANdVuxwauhIqC4XHG4q7e5QQkQKNsw3sDbrtD0/K52UaXtQCz+dnn78EPEGIhQ4MB3KU2POBZVJZr6/s/zGDHKL7G2SNh352sFxWqht5hocOCbY+JqFXNMHUCHubt10Yoh7jOXcWAqBbqjW0K2cTai+P5JcA24LCYu1pi6dWYNZzyKi5CC5a2pSUDHWDgCl3IyC4knPdF3aSnf0+x3gX0j8gQ1xT8DlTAsFuQYfhOSx6q2BZANPLJJN2FT0outF+bAPJglmTEMDwCjpBuUThVwr5VoadJTTJnwdrBklBp5VZ4xtlmulTfwkIgpb/0PkGv2PBM79+SYwMW5qotAd4qU2bbvSa2XQEEsq1NoYI2R5zkqaRD6L14kfGsRRaq3NMjlt+0N8dz3b3Mtil4bC+sgu/dnkmu97xw1VvJ83uiqw2trYuTsihmbQy8SQcKojehNzkTD2f1W64YJyLVbbGCRIvIsS9JPs5FpcoCDEYRSbvPKznJFrZgl1/+cq/vj9nUo3VVY9QMvcBjwdEHuKZYUsnfY543KG9Fq15l/VOlnYozE+w96eX+0CuTYIv6P3zDWbpSPb0dgRjzVrw9V1Bq7M3pyfEa5Gy+kCXZiSG4PX4cfPa4+LLr6bLztfur+v8KnPrc6IWzFU/pW00Oz3ozHr/XSBXPM5WHWhhyovNkkmI370cZaI8Fj2cgK9+nQq10aJkdr2C7m28ilUrs3NVHUYSt6WGxl1a5wzHwCY+kghLIZKsMaKReYrtWod6KQySj6fGhVX7MLEaAcd9hTmX4tpgjDIF9Q6MoSdXiB1TtJBlSY2mctaHGz/rSK7qssQpVfXXCO59vX+9IdfvxVgM2fjGm1uGz4Y+CLXXincLnJtNjOAo3JErikttI0WxmJPC2U9s6EiVMS4ibXssTi+IihFNDWxti62pGMoVVhKGRZFdypriLsm2XSEq4uXyTVHialSS5plNTZQV1EQcczZr06pbwSj+F0Ozzj/KZYLYi0EWzo9oWsoI6Ikkp5Frr0oUtdOW9SO8pTlGHQkS4YmlRIb0IQDCNmaFLhJrk3wEyAF0gxqLtXuC+nWaboCVynWqzptkfc7HOzaFM2eC7ybXHtDodorNtgQoScCWt3cVCsETR7Q1OA7m0BgXF5gEU4f3ItRcTldwIoFOVZNrrFuF88b1eRAagWUa/d3SA2VA4OOoXBmoJKgkg4gLQbMNFvZr6DFqNTspEv1pc6FUabqwE3RYqWrqkkJikt/nK6geCigijWshg0Et2UBcmAqMq0OZZ5/Amup9US+dQ1HfcasPdkkWUX6mWorkpx7tVKHXR9mFP7NWtPrHLGtjnC6x6yVto0hfHbrr3tRSqoJxBEUKRXx+5vOQioUQgxqVOUEphbb6BxqJWNqjUldd26MCvdE/TLSQ+UQWdFp8qF4sRi+SiWNTlHnbStB+pmLrDgqjBEA5JeT8MjaCwDbhm+NXmqMQ3RmDhUBHNf6rOjwlmIwAQKfyTo8BjRgpD/tFnoOL44ItQInw6mIc631qBTlSP3yu0TaOE7KKvIOHRHPYkj6fAz4aTXDOZE470lr+BjgHQG5nmM7jv7A3oMH43KExLLv/Vzzs3gu8J6GXWDdrJREWO+5yIqDZ8F1Zy2/GaDKc2ctYv6ZUqBicU7ha+dI55VR2LBJAYvLXCeYEILUTjaUa/e370wLvb1FaihKM9y74Y08bQRWUqYgnbyhMlKn4QQ8ony5ovpZtU0VfJ2Ktaq1w3Ozu8LlnOli8U4ZizMdG0usBXINBBQwQmqjnkjIPD+idm6Ta5xH15NVwwGliDauwQNAvafaaggAsZEDFfPKMgDJpa6hqrkGCVElWV0pqHd9jTpp6RoaZRjIteDPZEw4pTN11jw6WQdMOCV5KDzDezbWQWouVGsi15ReCbLt6THkmgKItFIz2+AK5I+7jb6/ne5ZSqEbAQX7xcFNkKVsE5pIsObaPBD7nIsjNNMzkwZDbEflWtRrLsMQ9dpID8V6ZtkJ4I+nl9MPKNfQ3f3Hk+uxdedQzCkCpOzmnYCwBe2cornqsnecihzD3Y0DgKdCyhmTYgxdcLr3/+rTMNCHN1q9xoA87wl11k6nF+AhZlGIVENH0RBssKHkX6ysqnPB951mULexiTh7OGZiINIIjduDWSciArkyt9IkSi1WNLJq4IkL50AlsCdiKxkamAvy61LnEbM4kE2bjaYKCNCLXJNCyvVaTfrQQpw5320Qg9XbdvbBfEZ0pYGWJq1Io+CiYKvMlc7S1eebKcx7ICP3ut/vn0Wu2a5PO1DYwuIMjtihmTPFehDYy5gUcTHJtc4A7zH/neQaj/DRfTGW3bN65pZfItc0div+snk4AidS7g2iVevBTRKXtEeVEBEGGfYvQagL9VtbkHBuI48gQLDHYvsPsMhn5NqATvInDub496aFHt1jfOjGCCEkRwr1pYe78POQaz/DXnm2YKHj/e2xXlaCMfo4C47INZ6HRa5lLa02px7BmycBif3Retz7FWvNXYhDJobXWZVzISKHnGma88vkWoeUvT5TC9T7fKZzG0qW6p4+1Syt9q//2X9XVDMNqQuJU83Gf3fM2HGMSEVcOFApZlmoiXwmcqHIeAqp705iq05mNDJs48sr0r5ErnUn0gGM3cJcbcxfCAYV1RM5kNpbaV7QyrWDqLuj9yl6q0YAAhJnaaG/PNgIWo7KYqDdVVGLthUhL8+qHwLiI8q1Itcc9fgZuZZJ1wSKHAnwwtjxj2WZMtIrwRbglVa/JOpGUeK5SZLWqw5Zmn+mkAxylLcdiZBDHlLRiTgDqQZw+0AAaDVXOd3paKq6C1kjuD5rndzd8bBWWpo6NSpNUZ0vsS4Q3VVdvY9TyDX8DuQaulOJXMtWbYimZgba+XnmNnaDXBtS/8EHlQy0SbZ2SqdyDao8gHkSayNFl59eIHWklHp8K30oDUOIuvwcJteAlACEsVYf7r/oIPNzSW4PlZecI5JrALYcl+fTFYudKLyumjr+DjBG18SdM01k6aDiaiFhxY6hJNduTg9fbkWwgVz7cq8uutW0og9nRvIzGU4XkmotqUNa01zPBrk58GctCQGkkGun0zVkGm7CQuLRZLRb81Y4SKkK2HtJy8PbFPOmOxZFUZRaUBe4Fk4cHD5NFNCVDpGzbxTStCPetULOgeZlcu2cFK/Uvs0h0nYP2HZUphTDSh8lScpOhSFCGhBn3uXApslB1At5ffth+8m9EG5mB6I0SPfQIqRJMvY4YP3HuV9AHMUfqQk3m4z4zdW9YZrgGftq978jga3kKNCxML8aK51z4ymjlhProOn38M2zsqZlI9iEl/2+vHess+kUZF2PLbIQUwvJN9ZBrrGDKQEJN8vx65MGlLIFRa55oPJM/Kyo1jaiCp+T1MpKDzgAenJGppqsQfElwFvv8ZjZLNrhPscNRwE8TVJYKhHYRlK+yyhbjGT8WZNcW1bWSCE9mwNHlzMHhZWIcBuYmZ5UQdzY6EGwJc2tzpcJXMe5WYDRqzHp8rIlsM/vp68PCHzgFH+zGlodq1WezGojKq3UBZIaGpKLJpd5HkvBjLNRjYRkZwXc1URASlnZUZ2d2SMCBVIARTVr9T195EE0o5atybU712dltP7jinZK5JoU/krX1+5kR3cTa2ie1J1DYT+Cw9QpFaQa7BSaUIlUi1pez3735c77WuxEkWvXamwAFVuCkXi9arApmZg1OV2TNnOIn0eZCtv6MfEQCTuVV4B9YndeKslFbkK59vj4yOsyWIzrx0stP90dn61MVu05pZsquKasjtjO4JpJroWcKWSUYKt/IBVRUluADTz3afLkNE2m49LeqsGOplefT6wI9Zrx2tPjC9XzIE1ZG9clPdRg6Or0jLVC+y88mBTfOj3HeVSnfQqIpQJgarTdOEhuJWOwm4bQB/9Qj/OnJG1V6zkZHbCbaAqF+6p00CjYoAbD10gNjQI/n5LzK2mtINeIA73RZ7MFBaKCC4cjn6yJarDlTq8oG5O6vuQEQSAa1jIANeoivl+f3l6kuGPpC5YHwX56LZ8lnd5BrkGfoS3edpWWcauFVo75DAqMDLHVRnLnFiAsQkqPI4ItKZvjDO8z17OX83rUBzwi1+b6zzr/s8g1Y77C38M4TOVaniG/7rE5ZN16f/oNVXrCWTW5/wxYgv6LejsWLYR0DLLnQ4SQszYquLca69WqStUok3ngpx+xH3k8f46Ptko9Dtkwn4cKyY1cm3O0Prt+M3HO/tr1iZr8OXqG/bV51rE6Y4Yb62ecDwg2nF+5v3nt6Vfuv584K3OUZVZ+qPuK1Oo5wFJ5j/DOXGcrxlnuy08n/yMP5FP2YM7rvsZFitfJ2t3fF6Afxa13eM/bNgtZatUB9NKeGZkVW71g1IrEf3swMoKsrKmpXDtbC/WD/vwF81l1LxV4vzsEW/yNJtdOp6t/88//4YecC0UzADTVfbMJsxmxrEFK63RHNXvRJH3TShyTdckX2IeuGEYbuKohAeLs5cUON6J+AhFL1NnkGgDg8/Pz6dkpoYwwVXc8pxcutdYivx3rssg1kEMAQk1QdTojaq7dnX75hrQCbOSE/kVAqLtRp6ySCKgOlnj9Rq5lMK3+4D2T0FLNtalcywZalGs0uqq5pvHXRktqqgi1zgvWz1sZpDQOL8ohU2bNDN73Sx202VQhW6Jaa6dZZB+LBiNSi05lrH2C1BTXVxsHVT26wWoWMoHzjbqGRhEZgI3vSplowA3g//ioumJQr5FEYnpoissnFyVqNTkJSolpVU6RGEmlNVjsM0jAvcb2rLadmxqYSIPKEeRaIpeKUBiEOgKfFNIAsdT4MlI1+dTp2KoYqr0KcIsUzG9fv4qcdJpE6pgwpQFpsy9vp99ArqGj6uPT6SpF8NOAxEoa1iS0b0rVQdJ53IH25CYKUK9BDYBuoVKtQb0Gkg1KCTgwamzAGhkBZXYSc6BXQWGj6Mx9GivUYRjCbaiIMGdpHHB1p5p+XPsgHBmRRccSFe1WFNZp7FVPzvXFmBJp1YUjDrObKGoTaZzHSZousz5dZQzTPr6NnBwNV3TKBuFlUlNB666jIK0IiDPQ9rJrvjVgMDlgQKUuzlLg9Lkt0IpIu7WnZ6CHqS0syO1mF4Ns3Q12n/t6jlK2sc5K1AJW+5o8SJSy0vm5mXRGoi4j/YDNOE9yLXuSfI8Jo2k/NOKrwqy6KJo4EAnYgHEaTHX4aXJNSEnj1vLwLIHu3hty9AwwDIIt5FJOZbx2dqabTsGcsyyXGa3NPR87OKvaqkhCq6HjtDBIxfQ4lzzAP4KySnkpxy6EdqnevH/LQfWBdUB5mVhalQY1TptyvfZ9yLjJwJZyI5XRtk8rUDZ/rjO2flLKxbaNE9D2fc06UxM4KbCxg3uOMZoOjY6vCQRxvJf36H6kHk03vrFP7DwIg56PaNYa7a5vjTqq7DHXfEW6/tcHqLRwmL3w/GWHbgS60kjHNXBZ7N3Hlbp5SiGmYAeyBECuueOgGwcJV2jNiOPWahC5ZlKFC0xBDJToYGH71G11DVGCYOtVily7u3eJCF2TyvNnkFdSP6XUR2pUqk6bupJLvQbH8FXkGoNZxmJXqr+Gjqlf+dqo47Qefv3DL4tyTdgI14N6TQ0ZGIxU5U99nht5hVwDXuOeCQFPe/p+erYaENcBFoJaDvMhGOBgMwm2rrn2+PjDmCd1Mvu7nIcEAQYpQcLRZVXSmCikvgmRqqtXKudWR8QByXkTzJVOyazXSbZd5yzwTBoX0fYlCOXukrkebRLmDymW7vIOfKZu70j7xbyqZMsTcDtwiTurqtRKp0/S7tWXVJ7x9b0KM/rqCsqmZCDqhNFFZFUoqmwJUyW5/1RaRUStieV3lRsB8ZeOoSHZVH7m4/RMu9tpwNNm6pxxvbcrN1MguabnqmYLDOIOXFn4M457/w4+EJVdb+8qX4NUfqbzyw+BgkNHsxT57IZ+uuFYs1u8yTXWMzS5RpXnPUhn2Yf3dzc4GYrockoHmSBSv4ncPg+aiFsJDjvxzBxA12Gtqa6wcWhNhoNmzOMi6dxDg3jRGa1zqUkKXVPQ6/fXXAv+vOyAj+VY5T0mx2FMUufkeqUiXxpalCl2vYVhwxz084LnHA8iormMRP5auUMFZHycC7Vjvco0Tk7rP7dDnptB8gwToPcGG3tPBHNN7IXXxR+ayrXGUcd2WD7YBdIly2akjk6cdGkO5R5o/8bHE3o4NMOBhkuQGP76gmH8Yfr8WnmFHybpdvS+KlkFEUORpp88ewXfBiHkk/DSeNV6qDFN2Zzj/Tfxa+bhnDgfo1xRUavXagf29SfMyd9HE/GLc138z0KupcjlKpgqXulCQ4PP9vbq+wTqSEZ9RNCVixfRhXH11f/3v/8jNTRwO/FJrGkwFRKZUYQQMqwf4QYGIl1E3iR6lt8jwpfo2sKxVpTanSzdIpufxQ53r5whRBSbXPM9+b0suMui7c8kXmCwBRalXmONpaq5ZmWGxTt8Pkdw6RBTUQGAirSDrruWYvxq8353+vWXh25dzYuENNnINYKHNyqpBF7dDTPqs2xGRzypXkNHr3elnCgyuB44VScN9ckGuRZiJulYmguliCrttok4pXRIIj5zooNf2NEKCjGSa0oZmYY0hizknR6jlXRKhVB66NeHL4waAxCzSyjBQdJMdHAAdHZKcNJSVtWaotch1RRZVdHlD6YdQL0GUg2FczHerJnh0hvawB1l131rLkIAtVPmLjY7ueaaOSya7I6wlcI8gCfVe4yat3JNpcUqAUVdW5E2G7DNQ7LnIsBDzk6Umj6sTazh5kEC//rtly5YzRQTLmopD1x37cfjo2qe/Hi0YXaE26qDNDZIkV4pGnWQYJuxk6k7cSrt5orkGuY2NdeYFor6OW7+IRzYa7fy4e0MhGCLem2tixdiFSRZiKc47A2Snt5egpwqzULOXzui4uOlqJDhTH01NzhAhN0EY6lJ2YXWnfU2icwk+OcBvRj0aaccWQrwq/dcqWB4yOpylp3m1UH2jiaGCOL69XpOBJVKiCJYu/ZRCEPc0kz15Ll40Oig1KyO8zex0Cc3HT2rG7hGQuBbZKmzvtNCk4qY9Bzsn4eHB75mDxFOUj0BA7xM9TxVG0u0rf6WP61K6J82d9QEZYgPAcIqdFFrnUraf9/ateA4khXB6v/M7C6wHAEhIXEEhITELRCI+x8Apsd2u43il5mv7F5WC7076pluu1z1fhkZGZk5vgpIYN0EvO8s8wRNHfnVdea65xxYKZp9nfsIIBPPtKqzZ2AjnzVfc5N841Eb8neQZg4KBHhL+SmVtZeqFBaVgmUnZj7zDugWvvVey/rcA7wEi2rOShm2jnkTP6k9cg26846A5Mx6xjVzW465A095X99bqyZqTQR4BuB6v+WxQ6TN4txNbHcqeeqmYN0QV/nBF/sZh2XBtmM8bJQDirvDoIM57ACOcYKq+EwFGzpj4hyGfUB9Mdb8QuQPAVQooqCYGuUehP3S7a8JBjU0gE2RZ0dsV/eZ+og6VxjkY7ol+klvbCwVTMZxdQfsRJjhYIckA9EefICxkXJehL8CasCn7grvlDgQVs/PLyQPMc7H44GYTMqIzcXjLyLWXp5pqxj4RMDhTSmXP/72R50hnFh1yxa5JmJN3atNrt3dby+f9Hkg2ECKCft23U8pN1S64Hh+o13BtWA/+Yc4x3aM5BMCQpqL4+GwvX579XkonIprqzkAVHzIJAkBqvPhgIYICEA5MM1gHRVYIhrmHqjYa5zoXeYDsVkCPungSIIVZQXk4AfbJChIzOT7T3MDKbXuq/yKsgsQqFWKMZRrUCYy9ZdZCO/bgco1lBXR+CAFNWpAUrEuY9GBAtUuU4qqF6QfUOQaCCN3aGX3UKviqYx0oAYlE1jkX2mjqLHH2n8hT98v27/+/ZU4EoFG1VwT4YzOoSTX8GwO0lHpZbyWM581at3IgN9HxgL3sZhpp3+KeKiSLrFwlS7qZgz2/rmO+Hq7v27koLMFvgt8JqkvkY4LtSC2PLv6uhM89s3TEzq1i3jGEfGOsiPG/DrHp0Mpe5nnnClX8RM7yLDWYAvJkt+LsDU2+4A8aZJCB2dsHssPGVs2Pp7pzYPgG6R3qePsq8YOtbN/TeBMImHas34eq+1XODJyRXe2bXY99Q0sBFeMcBEn9kzCJtvPajvmsSkpuUofZbzqGT8k1wauS81MD0hjjR3gadDFv8UkLBz43JZ5Tp7dCfINJdIuGJA9Stzjxl96njzrgH4hx0aZEa6bsGYf3Dp3TWXl/TSB9cElqkHGnvdbyaP4xWuzhwXnea5Tpgl7ROSa9t9HvKLwyh6MNgm9x19zP8mk16K6qVaseR0fESzae2d3A3tyrRKvGsPdItdKfJW6mB8uOY9L1hfT/vUoIb7mWSEfwwr9qrnWPv4cQ633GyQuz2CUDpDgSWdY79o5zss9/POvf7woJVHqLwAZHL6JhjGSMwrV5kLlzJXVTkqTyDhFwARA8F2R88ojrM0vA6maU+kiox2bdtBdU0y2SLU/lH6qOklMC0XLb3eRDAHVnTmbYGuQoUEP0MXnAZglBVRG3pE61g/DHyh2kOoohQ5+r8XWTjK7RbK2hsg9AArJsKWHkPMYxydMuYkkF7vFazAmSdGd7H8OMFu5Ii0VneyNnPSfpIjm35KTa440N93dIkCzlGsm+kKutQOo56bzMJRe+iwV52djA6QOfnrRvzmWTg/rh3A01GmiXAdqaqGOpaodlJTQJoCtAmCNjDuTayfV9yC5dmIdD71fLaKTRUBhgWt7ZWPJcdkrWOJgKvpI8tCFkSu1ikDeqQxpymEJv0gmrBMDRmbUaI7wnjQx0Fzo80ms4vcB4DlVTV5IASQwBWCO+4BizKE5pevQgVCRYCgH2OyB3VSPXIvq6KP6YyFj1DTCZIuJNWE4rSdG3Ku7lequiWCTOvHTy/P25fMLv8ORu1zgMJxdJF3ORNLURNg5FWMo11QvLum7IofoADraHlIrZwO+H0GuFUni6LZJzGl1xK3KUEu+q46qs3touvdWKrId0NUZ73SoK4Nq9dhqE0L53DiwK+14tLFPx69E4dLFLTWRfPRz++yJMe7jGeDXGKqhQeq89bkTAxGSWkDDYGbYyyi48iSlRhyqz6SoeIR1tlcjE+0jOr12mtRVWE4xvpJOxHWSNHDXIoqhlKpaisQ9DxEyZ9nPVdKgDaa4sVaCBoSF0CuSqF7X46V14ycbpMsEGSF6CjxMjkQnSJUs4Hr275ucMw88VAMroF9JpvxuD6J8+zpXQiBOcGqySPcuIjo2M/OhOenVXGTWWOBSp+6+iohK9L5f0YTYIOxGgK0+zkEPnjlL6QFa7PUDl5ou1yqznBc1J/lLSC04HT5nMh558OWTxnjEHpNc41mtuqGKPEfxb2LQ85z0uqxnPEanhM6FElyiZy31OskwO+LpOsiSFXJWVLQf6WIulO7mTCAMmA7povisRWnSNRht1qAVEe4Al8E7idecbymrEHK/ov/GFQ5ipMt3BSw8p3qKVp2QUAn5RFuJqIzTK0HKvLmBERryuFQJAq0h13COqF4pzgYpupn26mLtVK7ZTgV/qI7sZfvNr39wZ9cQayCm9OxRUVPVREzzxBpn+rxHdfVM7ars15BrCKiippqxqtZJk2wqkyF8F4x3PHzbvr5+1eg426NSRN1cBz8XxtL9HUGKmhwv9RpTRXW2CK/FKJQli+zN2DFOHH6f9SvvHDuXZMxQCYVgU1pxyr2YkGFQS3hBRKPVa8yEgIrNOJ3poYftABUba5shGVETFmxgyLV7BteUInkqorQVbbpnqdaUEhxHHgRdFLvr2vf4VIA3acMKvCJN9wCFHdOjkQaKGmx3JAKP5207nKBQ3KT4x93Q6GncEkxVoAL367TQBJ5cTw7EIUm41KJa0qkEiTjm3OdO/eUZKByIQKzWuvyREP6pVofnAJEJ7IflqBI5naotgg1EcjdyIwn/DqK2NLqyAAASZklEQVRethtfchr9PhNslWWUYN8kskZgdQafzA3W9abKN3Ys6za+7t537N/PFPy2V/m9sxwVULUB72DLIJWGRdkr1uvex2tiQuIPJQNhBk10euszhDvb5smP3VvO+VoTaj5/+c5siFElJrZkQIliuvaXFwaepnNFa8KUI7UOPyjb3O+bZCMvaQzXYzIIn2zPkbGRzJ+6nWn6ipAbdCPtc2Ig8wHG+BniZe4mabaHJ/XviqvqzcGiWiZRnq3vLq7AP4bPFMwwsdJ+7G+Rb00UekLL7wqBfZPm+fBxgm2vAVmhml4bc/AHsTkvfoXrBom6vM4PWzMzGFAimaxb74Srdbn4Gq49q4e5orm0zo2P5kQysODnzP3YJuf8IsafpNiYlLmfl4D9MJnZC/GLO4CSG8mZ3Ov/7h9/+cOFxeq39+3r1680eiBXAiIAdmhgrbJQ3Qg0GzjJiDhSlahCASPXoxB5g8iRXjs3p6JcAlQhfVQYtJ1r3BuVM46qQZ0WRgeHuzobIjKmeg4g2aJOwSaTKke1udLYqbs/TbLPUU8Wn3enR0qvVZi+uiE+wnhvjIiy5sf9gyKM7jgWFRYmTKSfamdkYsswpPSVjVCUWSmQDvAVib7Ab45pzfgtVho/77SfYYwTMXNh/TZiXcBdNdwE2qT2U70VROT1eQ/VuTTdWuUgmgVmRymTY5xTqQCfXxARFChITTJFkKdCox0N1lx7fBRmMhBQ9FNKOtWAURF5qpEud9vrN3XEDJEE0IbIuYBEHEcRbCx9ZxIvG0kbT+s0SkE8WoEZAJxKU4pMP6Rag92qgzEilAD3AS+4GRXdBwjUulYkWwc69h7uBcq/EGyqRSYjxsgqB+7ClGm8Nu3l43AgpRbPh+cHOPz69ZXXVeQSMPOB44IGB+zaReJGzS2i9AwoyRxp3txOns/m2jYPrr32/LJ99/2X7bsvn0imng6v2+nt4C5pUkKomYBSzmudus5JkZ2OMvAAHYCIK7/QgU882iDtrayTkAk85gIGCWoGkPJ1otAqMq1qTUbtqjWWMSgi3gTU3sBkvRZBowOvUtnrGQp0SlWB+cRcRpWVc5DGPvfk81BqMKRxuQHBm+fUvw8kEZksxwHdYuGUlgEpIyRbqzXh8SUBuZ7RxUUUjLhWEfHMoyrVTlnUg06dT8ACJLs6BLfhVEpOGtngLHVK+lGqDNyjHNE4ciHWG3CJUO405Dh16njW58x0BmhPvN/jbOTck/Pa9irqQA1BygW4XuRYCAXqdga+SDSn2mFOJrmWSwze50q9pvUzo3+DtJoEFR0dp30ZRGX1hxQyzrEj63qaIamG5D6BzURQ837BUdlIktZXjoLGTg035ATifymB1NRhvifYgWOSqLPfJ2WGbF/uY7J+IQ/XW8gcJfhlJUOpwG3rAixdN+oju6pzoFNEA7BIFjOYprIMOkusIOX9Rl1iksxPEvsb4Jd1JUbEbpm76rHoPRsLyYXH2QsCjQ61C5JLTS2bghjFvu/HTBHt4J/qfp2o+GpVcBSLTJNzKQ52tzQxgopuqenUQLM5jqCURMV1xnQNL4FSrxsNuAI4LvwPnJXxYW3Vk2qFKsVU5wG7jD7CriotNME8deI8KphLFZtqriHAFdVYBwK27fsvqAcrtVqCeqkF2nOCGqMoefCyPT2/uIPo/XYmntTaJE4wCyw1G86wxinCyfdu3gB8gz+qkyuC/307mFxLHTPgQATbQrBx/kuBNTq6sg6YFb3Yc0yHDLnWRG87+935lOdcovl8FhGT5Xbf3ZFYIkHqQHSlMCa4akI5WBVbCl1ZE7jomp4+11F77aAyFQqIn7d3pgzDB1Hgb551FOvt/gvpIxISe8NqdTRcYoA8jaJCcBvbPyQQ3um13G8mvmSnUt8Zc5xSI2/b8Q34CETa3Xa63G2H87a9Ht+3A1TuGDaca+h8aSKEPJsJdByTuWcmagJDuX4l8HUUbglohJgDzlPWifwQZNMoHRQYAMSqMApLsTBNGsSvbGmvQ+xxp2ePlL1Kb/IeZCM3XOMJ+++ynU+Hwus5sxXgmsEDB8UfhMOzznOOqtyByw0N4yY/EI0WlFK9nP+p7VykcWc1LesigSNzRvGVcybRViEdX/HZUq/IjVqDTrG/ssmrAi6v1XWtBp0234Hp/CgkaLK34vNOQlDX6YusATSdoI3XkoXgNwyyonxur7VxW1f3upIlkzUo61o+ftnBkWqZsRef7RH12mxbPptm+boJEHvMk/WTRnm554zvfIaFNBzrZGIHwYT16W5da153/3fuVQt/cKlO/VsxVqn5vdhgj7K69nimVt1NfLTHTAvrudze+qzXmM/btzINigz+CZKwPsAAb47eLSy3zNEHAxkmheu9NhS2k3yoqznza+baz9Ku9TU+q8+IQbvpwrI1O1YxWHES9quyrbmfuX7X9ReuRfc/xZA/NU46bbbt7u9//v0FRVFhFBA5w0EMg8hW5O7SCVVb0kYCkPE6HaZW78TnrbzTNnwk17wKdFMafgG9JteSounjhZ+ZFLocUuxcpQ+WEblIdg7VHUmVItdUqFedQ0UWScU0U27S0lqRprDqNH5RsSFN9EnRT6Q6AhM9PMgxZsfLh8dR/BzPpK5T+NJ9nYpYwzjwPgaJkwM76QSzuLKi1gJxOZyXxXiDdf7v5Fo/P64Z9ZqiA4oehpQMQBQAUTQvcbnecJ5PR1QFfCGvBxn0sD09Y8w8niBKGYVDXZcYTRNvlrMT3Lj7qRwa3Q/uU/U6ALSP6rZFtRVS+DZGGKHOYm0xvgZrVoVcmRacyAA5OUWS+eWToJRVUQg4KqPx1CbWGrkm1xJNLkVbulNdLtsz1Fx2AKJcU2MAgBmTEpS0QuWIjpmbUl2oFpPiKx3zRLgljQsFaaEeU0OD1Dph+jTBla6nqKUcEzwa0qZRqBd7RV3g5Oy0ynNXsNHKIhLhjsKGXGPRaNfW+/Ll8/b58yemGLyfj9v7+bQ9Pun5MD61vmdHzdHUQF3PRm+wRV2jaEXI0EQvLu9SB0QxomcxGEkdyXLmGhxVjbI4xHZweICmDmFApFCFlgq/6dMD2Prw3pEf4zUi5nLk5kLqaoc1hTonOayjrqDjbYSYz8pNVBc9z18c1oCKIhyhXEONwqFc67h6p/4KUFSYSRH4HUK5TaBoC/Ecr6YFCQnKacAfkOts8DGJ5kGwtEpaxD6DJUc5p/g36SKnvPbID1Q9UFjI8ZxtsVGZpwDopKeVApBrQEM+AX+D4ja7SYcp4DwjndOJGFNOC0NyX3Xw+LXDVBMYJZK6Au+swzWymvvFJTtSp1QokcN97+Ug8ByUqqKfY0KLkDzrz7QPGlyPI7QGrwIn3inJ3OKZ5nXNNZvrWLFSZFOalFC5hr3Tn7cM2fCoyhnxupLyqPdqq8B13tUcy+3SdETNVsvf86S3FCG6TwttYN7p0hwjp4ntCci9DTeE6zOOqfBSwCPQqTIKSD+E/UFARSQb/5hYU0kLBbXcI2hghqhfOt0uijgFPtVwKGtFShnhMjrW7G6puqZqeiNnOmCVyqZRaiMX6vIggr4NUGXXswlCrpFgI7mGXa6AGkuWuHabPk9EVdJQc584S4WvcJY2ucYyH8QksEXu2s1z92774XPSUWUzk1LZykXZHNate0JKKF6vtFFgS+2DpOHpeZK+ziM0KiEHeEjGclxVJqPWJ2rUnYBdXjVGnm8Rq8h8OCmFFIG24UawdQXJteSBbYNcGzXa+Gs9M+/XZGBZVE6OJf7RL3O9I0inBmE+eWrfKDC+EmEi/1RWJSR541qtoaSEUhWG9FDgNIxbrAWPhb2TrmBb/+czyDgan4W9QJIM+4NZEsJp2udonoHgr+2wvTiVVNWairosGQewZ5gLBCVZKw41BM9Srh3P+LNtr6fLdgCmAo52V7nzINfw2Y2ZrOB23TWR4wqg4XjTeNr2kGB3YM+B/iLyURuNZJZrzbqGaYixlM/pkj0QHsSWai47oGgFFT6bzUXUTZeY5O1gctAw2cHuXvOtAJdDTYqiyCn8azbHKKXHIK+aqMm+nnaqpOIOAnWgspzp4Uvq/M694nqqqfvG+fX9TSe8zpJVCiafo51ZKd6CKW+TaxE/0BeuNdckXWNHX8ckZ1Fc8eMm1gzxHgPrALyOnGGvKrBWx6kHQYHTW18atvr0egnP8Wnbfwa5JuVazoH2p3JRnfntv4ZcSyD8I6XVzRv/8H7aK51YJ8N5exS81wzEJo7v++27kI81uQOliEdBegMl3XyE2LwdH7ibvEZVP49cazzDC+2ItVvYXa5Mz92cr49uPE976/eTXJu/z0f8rOfIvTeY0+x4UktduIPOsU3r567YdyVNU26k7Vfm5erexw+a8L4mdG+Nyd3f/vQ7hkFBroGYAKDBpoyzC2PJn7kmSwCXOkm2I9LnQm+kOCbc5LM2gve1or4m2CpdsW8TEbMm1wDquph5ahzgNWpo4EKpVPRIiaN015BrQ7lmQBQ2lKDeUaKkL4pcc1FgdEFkxymANKVfgFyLuq/k0o6qPrB4OtL8ZNgqBcspT4w4FWHWTnkUFHPcimBL6ulS/26d0nqeyMNT92go13T4d0Q/0ag46FSusd6d773qQkmxODehDk6rVRgpFrGmpgT32wPrriUlVBFnkkqOriWKHuVL31vShFXzBF+owQKS6Hg8KKXggLWquYUaCzU9oF5DfbFvINdIHqF2iwg4KthMjjD9YJeiHNl7k5gmjp3mGWAbci2qBBJqdqJCbKp+ibqzgWxSzRuQZQZNXtdUGvi1HHNG3DcWey+QlPonVn+ycK0VEo/3D9tnNDTozec0VXXAVBfI0W0NKj8q/E4k16QkW8m1qIV4zZlXXs6n3SvUYntA+gVSQx9ZQ+vlEzqGPqmz6B26mbqGCMi7UYw5CqIQHQTFUNw5XVknaiLsIcDTmMIp4bi981G1jAYpJtCJPZW6fAYiLHqdVOOOpmq+LcNPVG4AAozBEsmKvz3S3+wNVrSwiJuy6o6IlkGLI9uFjcv4GDBWYf76HIH9EE5Kn+woclI6Y0Tq/PMci8yIDe/0zzis3QG+wSY+j07iDSQQPouQGgGFUqPZBJvoDLn25I6yOEezFzT2riPkVGGmLFOJ7K55qSNYQULrEIvsMDUygHVAe1LSpoG2/eb53CSkyarivEx37DoK29LLyRuBDYH9/gq5NE9nzottMr/7fovYWlRpK8E3z1xt9RUuXpE1IZgq2tt3En+ENZR26a286rj2vO76LElxma7+eP4i9e7K7Bfhlg5mbm4QWySH34pGppRBdeimATrgrtTaK/GoOUmwiNcdzYVmiYVswwLLQxW3zOueSPR4KRBxVpqzMUzmpdMgCxxVcGGuwyJ7x5lQ6iI3CHiAWtxlNVDbSgX74bBbvXYvpY7KV8S+DrWeyyrwhDdZolQ+p6I7oEin0M8WspUBMtYgM7nmzo+XCxRGIte6ZqNT0kf6jkhRlwiZa7tpgw6W0Ll/lHqN5JrOBQV1TS6OMxmF2akgtQJdah4Uosf7QG8kLVT1t6rURxoJOXD1q89Syat+lWqVTeWK1qYUPY+PzyTXWJMLaaFF9lu5nme12liBE6n24ITVjkl9NJNrIWZBogHbJP2dtfH4/P5ODC6CLbYNlhhDTjtgUocBODOlaYCgUhiwn3KBRKY6e4BqSTIn2mPuLS3b7GYXoyyM1JNWYrnMRzATro2rpivqDHTgvtncC2o1lKkY5BprlzHoLEIkvHvIwFbdiV4LAamAp2PCPutEOFvx5TIeVIYBtz+q7EtwZpGfUI+RoFPjASodUXvP9f/QkAEKO6jXkAbKlNDz3XbAv8/bdiSJA4IQJBuldiLjPR6lYAsOZ+EO6T/zDKwhl2DH0NqniVbK1PA1UOCZTCQxbcIW963Aj9WiLMuTGtQqAaNMHpRawc+bXLtHINzkGsbw8nYkhpP9bxJyYraoxa2y6LIeC8nV+CnnX84brP2UgagaWZNAmUqxyiTRe2gDZbCuglQibkyuRa2XkGjwG53XdtwrcMt751OP57b7fkO5Rpi8BOUcpBksT2x8LGSyaW7jhLbtISTN4StAUUjDSu4PyDVt6R2tNIZM97KSK7+cXBMhfosoK192p1wzA3SlOJo4w2Z/xVbcV8Z8hd0n9liXQ5bIHp9lf/a8i9CvYOqOP5kB18xbk2tBlQtKunqUiRD/F3Jtj8tkp+ZaznPoE2/hd/78/0SuZRXdwou/mFy7gXHznNcDe5s+na9f5jZ1I73XEzC4NWGDZ19+/dGYzhf9ByIItJOK7aXqAAAAAElFTkSuQmCC">
            <a:extLst>
              <a:ext uri="{FF2B5EF4-FFF2-40B4-BE49-F238E27FC236}">
                <a16:creationId xmlns:a16="http://schemas.microsoft.com/office/drawing/2014/main" id="{A451577C-4676-4F97-94ED-AA77A2CAA08F}"/>
              </a:ext>
            </a:extLst>
          </p:cNvPr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A106C886-7D45-42EF-9B0E-A59158AE8F2D}"/>
              </a:ext>
            </a:extLst>
          </p:cNvPr>
          <p:cNvSpPr txBox="1"/>
          <p:nvPr/>
        </p:nvSpPr>
        <p:spPr>
          <a:xfrm>
            <a:off x="827239" y="893496"/>
            <a:ext cx="4916125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Over the next thirty years he composed most of his major works while working at the Ospedale.</a:t>
            </a:r>
            <a:r>
              <a:rPr lang="en-GB" sz="1800" b="0" i="0" u="none" strike="noStrike" kern="0" cap="none" spc="0" baseline="30000">
                <a:solidFill>
                  <a:srgbClr val="000000"/>
                </a:solidFill>
                <a:uFillTx/>
                <a:latin typeface="Calibri"/>
                <a:hlinkClick r:id="rId2"/>
              </a:rPr>
              <a:t>[20]</a:t>
            </a: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 There were four similar institutions in Venice; their purpose was to give shelter and education to children who were abandoned or orphaned, or whose families could not support them.</a:t>
            </a:r>
            <a:endParaRPr lang="en-GB" sz="2500" b="0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34071-2927-4336-A75F-4681C4D37CC6}"/>
              </a:ext>
            </a:extLst>
          </p:cNvPr>
          <p:cNvSpPr/>
          <p:nvPr/>
        </p:nvSpPr>
        <p:spPr>
          <a:xfrm>
            <a:off x="5054355" y="4403722"/>
            <a:ext cx="6096003" cy="1477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202122"/>
                </a:solidFill>
                <a:uFillTx/>
                <a:latin typeface="Arial" pitchFamily="34"/>
              </a:rPr>
              <a:t>The boys learned a trade and had to leave when they reached the age of fifteen. The girls received a musical education, and the most talented among them stayed and became members of the Ospedale's renowned orchestra and choir.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9D89689-B739-419A-BA64-4DC4C0DC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60" y="1291654"/>
            <a:ext cx="2857500" cy="18954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F1BA9CE-97AB-4DF7-A64E-F823802C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62" y="3522661"/>
            <a:ext cx="2192667" cy="23583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FE5EC-72FD-4182-965A-DF66EA496295}"/>
              </a:ext>
            </a:extLst>
          </p:cNvPr>
          <p:cNvSpPr txBox="1"/>
          <p:nvPr/>
        </p:nvSpPr>
        <p:spPr>
          <a:xfrm>
            <a:off x="3776270" y="4415829"/>
            <a:ext cx="7846146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Your task this week is to find out 3 facts about Venice, where Viva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ldi was born and 3 facts about Vivaldi.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Bring your facts to Mrs Plimmer and I will add them to next week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’s power point!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B9EBAD-6B4C-4D7C-8BF5-06DD40CA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55" y="2525563"/>
            <a:ext cx="2311429" cy="30149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8729BC7-5957-4E78-AACD-47972C891A23}"/>
              </a:ext>
            </a:extLst>
          </p:cNvPr>
          <p:cNvSpPr txBox="1"/>
          <p:nvPr/>
        </p:nvSpPr>
        <p:spPr>
          <a:xfrm>
            <a:off x="4216892" y="878884"/>
            <a:ext cx="458975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Listen to a piece of Antonio Vivaldi’s work.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 you think of the piece? Do you like it? If so why, if not why?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Four Seasons ~ Vivaldi - YouTube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848</TotalTime>
  <Words>426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Calibri</vt:lpstr>
      <vt:lpstr>Calibri Light</vt:lpstr>
      <vt:lpstr>Garamond</vt:lpstr>
      <vt:lpstr>Organic</vt:lpstr>
      <vt:lpstr> </vt:lpstr>
      <vt:lpstr>Antonio Vivaldi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kkp</dc:creator>
  <cp:lastModifiedBy>dplimmer@abbeyhulton.local</cp:lastModifiedBy>
  <cp:revision>18</cp:revision>
  <dcterms:created xsi:type="dcterms:W3CDTF">2020-02-01T21:03:56Z</dcterms:created>
  <dcterms:modified xsi:type="dcterms:W3CDTF">2023-09-25T15:25:13Z</dcterms:modified>
</cp:coreProperties>
</file>